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x-wav"/>
  <Default Extension="png" ContentType="image/png"/>
  <Default Extension="gif" ContentType="image/gif"/>
  <Default Extension="wdp" ContentType="image/vnd.ms-photo"/>
  <Default Extension="mp4" ContentType="video/mp4"/>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2"/>
    <p:sldMasterId id="2147483657" r:id="rId3"/>
    <p:sldMasterId id="2147483666" r:id="rId4"/>
  </p:sldMasterIdLst>
  <p:notesMasterIdLst>
    <p:notesMasterId r:id="rId5"/>
  </p:notesMasterIdLst>
  <p:handoutMasterIdLst>
    <p:handoutMasterId r:id="rId6"/>
  </p:handoutMasterIdLst>
  <p:sldIdLst>
    <p:sldId id="1992" r:id="rId7"/>
    <p:sldId id="11063" r:id="rId8"/>
    <p:sldId id="11038" r:id="rId9"/>
    <p:sldId id="11039" r:id="rId10"/>
    <p:sldId id="11040" r:id="rId11"/>
    <p:sldId id="11041" r:id="rId12"/>
    <p:sldId id="11076" r:id="rId13"/>
    <p:sldId id="11077" r:id="rId14"/>
    <p:sldId id="11078" r:id="rId15"/>
    <p:sldId id="11042" r:id="rId16"/>
    <p:sldId id="11043" r:id="rId17"/>
    <p:sldId id="11044" r:id="rId18"/>
    <p:sldId id="11045" r:id="rId19"/>
    <p:sldId id="11046" r:id="rId20"/>
    <p:sldId id="11079" r:id="rId21"/>
    <p:sldId id="11047" r:id="rId22"/>
    <p:sldId id="11048" r:id="rId23"/>
    <p:sldId id="11080" r:id="rId24"/>
    <p:sldId id="11050" r:id="rId25"/>
    <p:sldId id="11051" r:id="rId26"/>
    <p:sldId id="11052" r:id="rId27"/>
    <p:sldId id="11081" r:id="rId28"/>
    <p:sldId id="11053" r:id="rId29"/>
    <p:sldId id="11054" r:id="rId30"/>
    <p:sldId id="11055" r:id="rId31"/>
    <p:sldId id="11082" r:id="rId32"/>
    <p:sldId id="11056" r:id="rId33"/>
    <p:sldId id="11057" r:id="rId34"/>
    <p:sldId id="11058" r:id="rId35"/>
    <p:sldId id="11059" r:id="rId36"/>
    <p:sldId id="11060" r:id="rId37"/>
    <p:sldId id="11071" r:id="rId38"/>
    <p:sldId id="11072" r:id="rId39"/>
    <p:sldId id="11073" r:id="rId40"/>
    <p:sldId id="11074" r:id="rId41"/>
    <p:sldId id="11075" r:id="rId42"/>
    <p:sldId id="11062" r:id="rId43"/>
  </p:sldIdLst>
  <p:sldSz cx="9144000" cy="5143500" type="screen16x9"/>
  <p:notesSz cx="6858000" cy="9144000"/>
  <p:custDataLst>
    <p:tags r:id="rId44"/>
  </p:custDataLst>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806" userDrawn="1">
          <p15:clr>
            <a:srgbClr val="A4A3A4"/>
          </p15:clr>
        </p15:guide>
        <p15:guide id="2" pos="2832" userDrawn="1">
          <p15:clr>
            <a:srgbClr val="A4A3A4"/>
          </p15:clr>
        </p15:guide>
      </p15:sldGuideLst>
    </p:ext>
  </p:extLst>
</p:presentation>
</file>

<file path=ppt/commentAuthors.xml><?xml version="1.0" encoding="utf-8"?>
<p:cmAuthorLst xmlns:p="http://schemas.openxmlformats.org/presentationml/2006/main">
  <p:cmAuthor id="1" name="youyi" initials="y" lastIdx="0" clrIdx="0"/>
  <p:cmAuthor id="2" name="Administrator" initials="A" lastIdx="0" clrIdx="1"/>
  <p:cmAuthor id="3" name="ZhangS" initials="Z" lastIdx="0" clrIdx="2"/>
  <p:cmAuthor id="4" name="Q" initials="Q" lastIdx="0" clrIdx="3"/>
  <p:cmAuthor id="5" name="优翼" initials="校" lastIdx="0" clrIdx="4"/>
  <p:cmAuthor id="6" name="HJZX010" initials="" lastIdx="0" clrIdx="5"/>
  <p:cmAuthor id="7" name="Taylor Hartwell" initials="TH [6]" lastIdx="0" clrIdx="6"/>
  <p:cmAuthor id="8" name="TuWY" initials="T" lastIdx="0" clrIdx="7"/>
  <p:cmAuthor id="9" name="新课标第一网" initials="新" lastIdx="0" clrIdx="8"/>
  <p:cmAuthor id="10" name="lenovo" initials="" lastIdx="0" clrIdx="9"/>
  <p:cmAuthor id="11" name="admin" initials="" lastIdx="0" clrIdx="10"/>
  <p:cmAuthor id="12" name="Admin" initials="A" lastIdx="0" clrIdx="11"/>
  <p:cmAuthor id="13" name="峰" initials="峰" lastIdx="0" clrIdx="12"/>
  <p:cmAuthor id="14" name="WangM" initials="W" lastIdx="0" clrIdx="13"/>
  <p:cmAuthor id="15" name="作者" initials="A" lastIdx="0" clrIdx="14"/>
  <p:cmAuthor id="16" name="幸全" initials="幸全" lastIdx="0" clrIdx="15"/>
  <p:cmAuthor id="17" name="1206988966@qq.com" initials="1" lastIdx="0" clrIdx="16"/>
  <p:cmAuthor id="18" name="姜伟光" initials="姜" lastIdx="0" clrIdx="17"/>
  <p:cmAuthor id="19" name="Microsoft" initials="M" lastIdx="0" clrIdx="18"/>
  <p:cmAuthor id="20" name="jh" initials="j" lastIdx="0" clrIdx="19"/>
  <p:cmAuthor id="21" name="www.xkb1.com" initials="w" lastIdx="0" clrIdx="20"/>
  <p:cmAuthor id="22" name="ming qiu" initials="m" lastIdx="0" clrIdx="21"/>
  <p:cmAuthor id="23" name="王子涵" initials="王" lastIdx="0" clrIdx="22"/>
  <p:cmAuthor id="24" name="MyPC" initials="M" lastIdx="0" clrIdx="23"/>
  <p:cmAuthor id="25" name="李丽" initials="李" lastIdx="0" clrIdx="24"/>
  <p:cmAuthor id="26" name="Nicole Li  李倩" initials="N" lastIdx="0" clrIdx="25"/>
  <p:cmAuthor id="27" name="222" initials="2" lastIdx="0" clrIdx="26"/>
  <p:cmAuthor id="28" name="我心飞翔" initials="我" lastIdx="0" clrIdx="27"/>
  <p:cmAuthor id="29" name="心语" initials="心" lastIdx="0" clrIdx="28"/>
  <p:cmAuthor id="30" name="张 林娜" initials="" lastIdx="0" clrIdx="29"/>
  <p:cmAuthor id="31" name="未知用户1" initials="" lastIdx="0" clrIdx="30"/>
  <p:cmAuthor id="32" name="jinli" initials="j" lastIdx="0" clrIdx="31"/>
  <p:cmAuthor id="33" name="user" initials="u" lastIdx="0" clrIdx="32"/>
  <p:cmAuthor id="34" name="xkb1.com" initials="x" lastIdx="0" clrIdx="33"/>
  <p:cmAuthor id="35" name="刘浩" initials="刘" lastIdx="0" clrIdx="34"/>
  <p:cmAuthor id="36" name="孙宇婷" initials="" lastIdx="0" clrIdx="35"/>
  <p:cmAuthor id="37" name="ASUS" initials="" lastIdx="0" clrIdx="36"/>
  <p:cmAuthor id="38" name="Mia Vida Villanueva" initials="" lastIdx="0" clrIdx="37"/>
  <p:cmAuthor id="39" name="xj" initials="" lastIdx="0" clrIdx="38"/>
  <p:cmAuthor id="40" name="古" initials="" lastIdx="0" clrIdx="39"/>
  <p:cmAuthor id="41" name="李彦利" initials="" lastIdx="0" clrIdx="40"/>
  <p:cmAuthor id="42" name="刘刘" initials="" lastIdx="0" clrIdx="41"/>
  <p:cmAuthor id="43" name="Vivian Liu" initials="" lastIdx="0" clrIdx="42"/>
  <p:cmAuthor id="44" name="小叮当_VfeeFJFJ" initials="authorId_1205747745" lastIdx="0" clrIdx="43"/>
  <p:cmAuthor id="45" name="Dino._6ZFrB7nA" initials="authorId_1257418890" lastIdx="0" clrIdx="44"/>
  <p:cmAuthor id="46" name="陈庆" initials="陈" lastIdx="0" clrIdx="45"/>
  <p:cmAuthor id="47" name="Lenovo" initials="L" lastIdx="0" clrIdx="46"/>
  <p:cmAuthor id="48" name="1908" initials="1" lastIdx="0" clrIdx="47"/>
  <p:cmAuthor id="49" name="1005" initials="l" lastIdx="0" clrIdx="48"/>
  <p:cmAuthor id="50" name="HQ" initials="H" lastIdx="0" clrIdx="49"/>
  <p:cmAuthor id="51" name="hw" initials="h" lastIdx="0" clrIdx="50"/>
  <p:cmAuthor id="52" name="WanZijun" initials="W" lastIdx="0" clrIdx="51"/>
  <p:cmAuthor id="53" name="佳琪 刘" initials="佳" lastIdx="0" clrIdx="52"/>
  <p:cmAuthor id="54" name="Microsoft Office 用户" initials="" lastIdx="0" clrIdx="53"/>
  <p:cmAuthor id="55" name="WPS" initials="W" lastIdx="0" clrIdx="54"/>
  <p:cmAuthor id="56" name="yuhuan.chen" initials="y" lastIdx="0" clrIdx="55"/>
  <p:cmAuthor id="57" name="zhouy" initials="z" lastIdx="0" clrIdx="56"/>
  <p:cmAuthor id="58" name="刘晓霞" initials="刘晓霞" lastIdx="0" clrIdx="57"/>
  <p:cmAuthor id="59" name="沈洪霞" initials="沈洪霞" lastIdx="0" clrIdx="58"/>
  <p:cmAuthor id="60" name="fmz" initials="f" lastIdx="0" clrIdx="59"/>
  <p:cmAuthor id="61" name="fafa" initials="f" lastIdx="0" clrIdx="60"/>
  <p:cmAuthor id="62" name="王习习" initials="王" lastIdx="0" clrIdx="61"/>
  <p:cmAuthor id="63" name="番茄花园" initials="番" lastIdx="0" clrIdx="62"/>
  <p:cmAuthor id="64" name="602656769@qq.com" initials="" lastIdx="0" clrIdx="63"/>
  <p:cmAuthor id="65" name="优翼丛书" initials="优" lastIdx="0" clrIdx="64"/>
  <p:cmAuthor id="66" name="孙文纯" initials="孙文纯" lastIdx="0" clrIdx="65"/>
  <p:cmAuthor id="67" name="程昂" initials="程" lastIdx="0" clrIdx="66"/>
  <p:cmAuthor id="68" name="12734" initials="1" lastIdx="0" clrIdx="67"/>
  <p:cmAuthor id="69" name="LiuM" initials="L" lastIdx="0" clrIdx="68"/>
  <p:cmAuthor id="70" name="yanjiedu" initials="y" lastIdx="0" clrIdx="69"/>
  <p:cmAuthor id="71" name="asus-xs" initials="a" lastIdx="0" clrIdx="70"/>
  <p:cmAuthor id="72" name="LY" initials="L" lastIdx="0" clrIdx="71"/>
  <p:cmAuthor id="73" name="ZouYang" initials="Z" lastIdx="0" clrIdx="72"/>
  <p:cmAuthor id="74" name="全品文教" initials="批注" lastIdx="0" clrIdx="73"/>
  <p:cmAuthor id="75" name="dell" initials="d" lastIdx="0" clrIdx="74"/>
  <p:cmAuthor id="76" name="尹澳" initials="尹" lastIdx="0" clrIdx="75"/>
  <p:cmAuthor id="77" name="Boiling Bao" initials="BB" lastIdx="0" clrIdx="76"/>
  <p:cmAuthor id="78" name="HASEE" initials="H" lastIdx="0" clrIdx="77"/>
  <p:cmAuthor id="79" name="xjj" initials="x" lastIdx="0" clrIdx="78"/>
  <p:cmAuthor id="80" name="huangdanqing@beijing101.com" initials="" lastIdx="0" clrIdx="79"/>
  <p:cmAuthor id="81" name="86139" initials="8" lastIdx="0" clrIdx="80"/>
  <p:cmAuthor id="82" name="511-1" initials="5" lastIdx="0" clrIdx="81"/>
  <p:cmAuthor id="83" name="王 文沁" initials="王" lastIdx="0" clrIdx="82"/>
  <p:cmAuthor id="84" name="пользователь Microsoft Office" initials="Office" lastIdx="0" clrIdx="83"/>
  <p:cmAuthor id="85" name="Dell" initials="D" lastIdx="0" clrIdx="84"/>
  <p:cmAuthor id="86" name="王欢" initials="王" lastIdx="0" clrIdx="85"/>
  <p:cmAuthor id="87" name="shen yajuan" initials="sy" lastIdx="0" clrIdx="86"/>
  <p:cmAuthor id="88" name="杜B格小生" initials="杜B格小生" lastIdx="0" clrIdx="87"/>
  <p:cmAuthor id="89" name="Wei" initials="W" lastIdx="0" clrIdx="88"/>
  <p:cmAuthor id="90" name="翟宏帅" initials="翟" lastIdx="0" clrIdx="89"/>
  <p:cmAuthor id="91" name="微软用户" initials="微" lastIdx="0" clrIdx="90"/>
  <p:cmAuthor id="92" name="绿色圃中小学教育网" initials="绿" lastIdx="0" clrIdx="91"/>
  <p:cmAuthor id="93" name="fish" initials="f" lastIdx="0" clrIdx="92"/>
  <p:cmAuthor id="94" name="zhf" initials="z" lastIdx="0" clrIdx="93"/>
</p:cmAuthorLst>
</file>

<file path=ppt/presProps.xml><?xml version="1.0" encoding="utf-8"?>
<p:presentationPr xmlns:r="http://schemas.openxmlformats.org/officeDocument/2006/relationships" xmlns:a="http://schemas.openxmlformats.org/drawingml/2006/main"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467" autoAdjust="0"/>
  </p:normalViewPr>
  <p:slideViewPr>
    <p:cSldViewPr showGuides="1">
      <p:cViewPr varScale="1">
        <p:scale>
          <a:sx n="114" d="100"/>
          <a:sy n="114" d="100"/>
        </p:scale>
        <p:origin x="126" y="156"/>
      </p:cViewPr>
      <p:guideLst>
        <p:guide orient="horz" pos="1806"/>
        <p:guide pos="2832"/>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1.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2.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3.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tags" Target="tags/tag598.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heme" Target="theme/theme1.xml" /><Relationship Id="rId48" Type="http://schemas.openxmlformats.org/officeDocument/2006/relationships/tableStyles" Target="tableStyles.xml" /><Relationship Id="rId5" Type="http://schemas.openxmlformats.org/officeDocument/2006/relationships/notesMaster" Target="notesMasters/notesMaster1.xml" /><Relationship Id="rId6" Type="http://schemas.openxmlformats.org/officeDocument/2006/relationships/handoutMaster" Target="handoutMasters/handoutMaster1.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s>
</file>

<file path=ppt/handoutMasters/_rels/handoutMaster1.xml.rels>&#65279;<?xml version="1.0" encoding="utf-8" standalone="yes"?><Relationships xmlns="http://schemas.openxmlformats.org/package/2006/relationships"><Relationship Id="rId1" Type="http://schemas.openxmlformats.org/officeDocument/2006/relationships/tags" Target="../tags/tag197.xml" /><Relationship Id="rId2" Type="http://schemas.openxmlformats.org/officeDocument/2006/relationships/tags" Target="../tags/tag198.xml" /><Relationship Id="rId3" Type="http://schemas.openxmlformats.org/officeDocument/2006/relationships/tags" Target="../tags/tag199.xml" /><Relationship Id="rId4" Type="http://schemas.openxmlformats.org/officeDocument/2006/relationships/tags" Target="../tags/tag200.xml" /><Relationship Id="rId5" Type="http://schemas.openxmlformats.org/officeDocument/2006/relationships/tags" Target="../tags/tag201.xml" /><Relationship Id="rId6" Type="http://schemas.openxmlformats.org/officeDocument/2006/relationships/theme" Target="../theme/theme5.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bwMode="auto">
      <p:bgPr>
        <a:solidFill>
          <a:schemeClr val="bg1"/>
        </a:solidFill>
        <a:effectLst/>
      </p:bgPr>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eaLnBrk="1" fontAlgn="auto" hangingPunct="1">
              <a:spcBef>
                <a:spcPct val="0"/>
              </a:spcBef>
              <a:spcAft>
                <a:spcPct val="0"/>
              </a:spcAft>
              <a:defRPr sz="1200" noProof="1">
                <a:latin typeface="+mn-lt"/>
              </a:defRPr>
            </a:lvl1pPr>
          </a:lstStyle>
          <a:p>
            <a:pPr>
              <a:defRPr/>
            </a:pPr>
            <a:endParaRPr lang="zh-CN" altLang="en-US"/>
          </a:p>
        </p:txBody>
      </p:sp>
      <p:sp>
        <p:nvSpPr>
          <p:cNvPr id="3" name="日期占位符 2"/>
          <p:cNvSpPr>
            <a:spLocks noGrp="1"/>
          </p:cNvSpPr>
          <p:nvPr>
            <p:ph type="dt" sz="quarter" idx="1"/>
            <p:custDataLst>
              <p:tags r:id="rId3"/>
            </p:custDataLst>
          </p:nvPr>
        </p:nvSpPr>
        <p:spPr>
          <a:xfrm>
            <a:off x="3884613" y="0"/>
            <a:ext cx="2971800" cy="458788"/>
          </a:xfrm>
          <a:prstGeom prst="rect">
            <a:avLst/>
          </a:prstGeom>
        </p:spPr>
        <p:txBody>
          <a:bodyPr vert="horz" lIns="91440" tIns="45720" rIns="91440" bIns="45720" rtlCol="0"/>
          <a:lstStyle>
            <a:lvl1pPr algn="r" eaLnBrk="1" fontAlgn="auto" hangingPunct="1">
              <a:spcBef>
                <a:spcPct val="0"/>
              </a:spcBef>
              <a:spcAft>
                <a:spcPct val="0"/>
              </a:spcAft>
              <a:defRPr sz="1200" noProof="1">
                <a:latin typeface="+mn-lt"/>
                <a:ea typeface="宋体" panose="02010600030101010101" pitchFamily="2" charset="-122"/>
                <a:cs typeface="+mn-ea"/>
              </a:defRPr>
            </a:lvl1pPr>
          </a:lstStyle>
          <a:p>
            <a:pPr>
              <a:defRPr/>
            </a:pPr>
            <a:fld id="{BB962C8B-B14F-4D97-AF65-F5344CB8AC3E}" type="datetime9">
              <a:rPr lang="zh-CN" altLang="en-US"/>
              <a:t/>
            </a:fld>
            <a:endParaRPr lang="zh-CN" altLang="en-US"/>
          </a:p>
        </p:txBody>
      </p:sp>
      <p:sp>
        <p:nvSpPr>
          <p:cNvPr id="4" name="页脚占位符 3"/>
          <p:cNvSpPr>
            <a:spLocks noGrp="1"/>
          </p:cNvSpPr>
          <p:nvPr>
            <p:ph type="ftr" sz="quarter" idx="2"/>
            <p:custDataLst>
              <p:tags r:id="rId4"/>
            </p:custDataLst>
          </p:nvPr>
        </p:nvSpPr>
        <p:spPr>
          <a:xfrm>
            <a:off x="0" y="8685213"/>
            <a:ext cx="2971800" cy="458787"/>
          </a:xfrm>
          <a:prstGeom prst="rect">
            <a:avLst/>
          </a:prstGeom>
        </p:spPr>
        <p:txBody>
          <a:bodyPr vert="horz" lIns="91440" tIns="45720" rIns="91440" bIns="45720" rtlCol="0" anchor="b"/>
          <a:lstStyle>
            <a:lvl1pPr algn="l" eaLnBrk="1" fontAlgn="auto" hangingPunct="1">
              <a:spcBef>
                <a:spcPct val="0"/>
              </a:spcBef>
              <a:spcAft>
                <a:spcPct val="0"/>
              </a:spcAft>
              <a:defRPr sz="1200" noProof="1">
                <a:latin typeface="+mn-lt"/>
              </a:defRPr>
            </a:lvl1pPr>
          </a:lstStyle>
          <a:p>
            <a:pPr>
              <a:defRPr/>
            </a:pPr>
            <a:endParaRPr lang="zh-CN" altLang="en-US"/>
          </a:p>
        </p:txBody>
      </p:sp>
      <p:sp>
        <p:nvSpPr>
          <p:cNvPr id="5" name="灯片编号占位符 4"/>
          <p:cNvSpPr>
            <a:spLocks noGrp="1"/>
          </p:cNvSpPr>
          <p:nvPr>
            <p:ph type="sldNum" sz="quarter" idx="3"/>
            <p:custDataLst>
              <p:tags r:id="rId5"/>
            </p:custDataLst>
          </p:nvPr>
        </p:nvSpPr>
        <p:spPr>
          <a:xfrm>
            <a:off x="3884613" y="8685213"/>
            <a:ext cx="2971800" cy="458787"/>
          </a:xfrm>
          <a:prstGeom prst="rect">
            <a:avLst/>
          </a:prstGeom>
        </p:spPr>
        <p:txBody>
          <a:bodyPr vert="horz" wrap="square" lIns="91440" tIns="45720" rIns="91440" bIns="45720" numCol="1" anchor="b" anchorCtr="0" compatLnSpc="1"/>
          <a:lstStyle>
            <a:lvl1pPr algn="r" eaLnBrk="1" fontAlgn="auto" hangingPunct="1">
              <a:spcBef>
                <a:spcPct val="0"/>
              </a:spcBef>
              <a:spcAft>
                <a:spcPct val="0"/>
              </a:spcAft>
              <a:defRPr sz="1200">
                <a:latin typeface="+mn-lt"/>
              </a:defRPr>
            </a:lvl1pPr>
          </a:lstStyle>
          <a:p>
            <a:pPr>
              <a:defRPr/>
            </a:pPr>
            <a:fld id="{94CB8D08-A648-444F-A0B5-67829BC5D71F}" type="slidenum">
              <a:rPr lang="zh-CN" altLang="en-US"/>
              <a:t/>
            </a:fld>
            <a:endParaRPr lang="zh-CN" altLang="en-US"/>
          </a:p>
        </p:txBody>
      </p:sp>
    </p:spTree>
  </p:cSld>
  <p:clrMap bg1="lt1" tx1="dk1" bg2="lt2" tx2="dk2" accent1="accent1" accent2="accent2" accent3="accent3" accent4="accent4" accent5="accent5" accent6="accent6" hlink="hlink" folHlink="folHlink"/>
  <p:hf sldNum="0"/>
</p:handoutMaster>
</file>

<file path=ppt/notesMasters/_rels/notesMaster1.xml.rels>&#65279;<?xml version="1.0" encoding="utf-8" standalone="yes"?><Relationships xmlns="http://schemas.openxmlformats.org/package/2006/relationships"><Relationship Id="rId1" Type="http://schemas.openxmlformats.org/officeDocument/2006/relationships/tags" Target="../tags/tag190.xml" /><Relationship Id="rId2" Type="http://schemas.openxmlformats.org/officeDocument/2006/relationships/tags" Target="../tags/tag191.xml" /><Relationship Id="rId3" Type="http://schemas.openxmlformats.org/officeDocument/2006/relationships/tags" Target="../tags/tag192.xml" /><Relationship Id="rId4" Type="http://schemas.openxmlformats.org/officeDocument/2006/relationships/tags" Target="../tags/tag193.xml" /><Relationship Id="rId5" Type="http://schemas.openxmlformats.org/officeDocument/2006/relationships/tags" Target="../tags/tag194.xml" /><Relationship Id="rId6" Type="http://schemas.openxmlformats.org/officeDocument/2006/relationships/tags" Target="../tags/tag195.xml" /><Relationship Id="rId7" Type="http://schemas.openxmlformats.org/officeDocument/2006/relationships/tags" Target="../tags/tag196.xml" /><Relationship Id="rId8"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bwMode="auto">
      <p:bgPr>
        <a:solidFill>
          <a:schemeClr val="bg1"/>
        </a:solidFill>
        <a:effectLst/>
      </p:bgPr>
    </p:bg>
    <p:spTree>
      <p:nvGrpSpPr>
        <p:cNvPr id="1" name=""/>
        <p:cNvGrpSpPr/>
        <p:nvPr>
          <p:custDataLst>
            <p:tags r:id="rId1"/>
          </p:custDataLst>
        </p:nvPr>
      </p:nvGrpSpPr>
      <p:grpSpPr>
        <a:xfrm>
          <a:off x="0" y="0"/>
          <a:ext cx="0" cy="0"/>
        </a:xfrm>
      </p:grpSpPr>
      <p:sp>
        <p:nvSpPr>
          <p:cNvPr id="2050" name="Rectangle 2"/>
          <p:cNvSpPr>
            <a:spLocks noGrp="1" noRot="1" noChangeAspect="1" noChangeArrowheads="1"/>
          </p:cNvSpPr>
          <p:nvPr>
            <p:ph type="sldImg" idx="4294967295"/>
            <p:custDataLst>
              <p:tags r:id="rId2"/>
            </p:custDataLst>
          </p:nvPr>
        </p:nvSpPr>
        <p:spPr bwMode="auto">
          <a:xfrm>
            <a:off x="409382" y="754063"/>
            <a:ext cx="5855086"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sz="quarter" idx="9"/>
            <p:custDataLst>
              <p:tags r:id="rId3"/>
            </p:custDataLst>
          </p:nvPr>
        </p:nvSpPr>
        <p:spPr bwMode="auto">
          <a:xfrm>
            <a:off x="538163" y="4387850"/>
            <a:ext cx="5780087" cy="3952875"/>
          </a:xfrm>
          <a:prstGeom prst="rect">
            <a:avLst/>
          </a:prstGeom>
          <a:noFill/>
          <a:ln>
            <a:noFill/>
          </a:ln>
        </p:spPr>
        <p:txBody>
          <a:bodyPr vert="horz" wrap="square" lIns="91440" tIns="45720" rIns="91440" bIns="45720" numCol="1" anchor="t" anchorCtr="0" compatLnSpc="1"/>
          <a:lstStyle/>
          <a:p>
            <a:pPr lvl="0"/>
            <a:r>
              <a:rPr lang="zh-CN" altLang="en-US" noProof="0"/>
              <a:t>单击此处编辑母版文本样式
第二级
第三级
第四级
第五级</a:t>
            </a:r>
            <a:endParaRPr lang="zh-CN" altLang="en-US" noProof="0"/>
          </a:p>
        </p:txBody>
      </p:sp>
      <p:sp>
        <p:nvSpPr>
          <p:cNvPr id="2052" name="Rectangle 4"/>
          <p:cNvSpPr>
            <a:spLocks noGrp="1"/>
          </p:cNvSpPr>
          <p:nvPr>
            <p:ph type="hdr" sz="quarter"/>
            <p:custDataLst>
              <p:tags r:id="rId4"/>
            </p:custDataLst>
          </p:nvPr>
        </p:nvSpPr>
        <p:spPr>
          <a:xfrm>
            <a:off x="0" y="0"/>
            <a:ext cx="2973388" cy="457200"/>
          </a:xfrm>
          <a:prstGeom prst="rect">
            <a:avLst/>
          </a:prstGeom>
          <a:noFill/>
          <a:ln w="9525">
            <a:noFill/>
            <a:miter/>
          </a:ln>
        </p:spPr>
        <p:txBody>
          <a:bodyPr/>
          <a:lstStyle>
            <a:lvl1pPr eaLnBrk="1" fontAlgn="auto" hangingPunct="1">
              <a:spcBef>
                <a:spcPct val="0"/>
              </a:spcBef>
              <a:spcAft>
                <a:spcPct val="0"/>
              </a:spcAft>
              <a:defRPr sz="1200" noProof="1">
                <a:latin typeface="+mn-lt"/>
              </a:defRPr>
            </a:lvl1pPr>
          </a:lstStyle>
          <a:p>
            <a:pPr>
              <a:defRPr/>
            </a:pPr>
            <a:endParaRPr lang="zh-CN" altLang="en-US"/>
          </a:p>
        </p:txBody>
      </p:sp>
      <p:sp>
        <p:nvSpPr>
          <p:cNvPr id="2053" name="Rectangle 5"/>
          <p:cNvSpPr>
            <a:spLocks noGrp="1"/>
          </p:cNvSpPr>
          <p:nvPr>
            <p:ph type="dt" idx="10"/>
            <p:custDataLst>
              <p:tags r:id="rId5"/>
            </p:custDataLst>
          </p:nvPr>
        </p:nvSpPr>
        <p:spPr>
          <a:xfrm>
            <a:off x="3883025" y="0"/>
            <a:ext cx="2974975" cy="457200"/>
          </a:xfrm>
          <a:prstGeom prst="rect">
            <a:avLst/>
          </a:prstGeom>
          <a:noFill/>
          <a:ln w="9525">
            <a:noFill/>
            <a:miter/>
          </a:ln>
        </p:spPr>
        <p:txBody>
          <a:bodyPr/>
          <a:lstStyle>
            <a:lvl1pPr algn="r" eaLnBrk="1" fontAlgn="auto" hangingPunct="1">
              <a:spcBef>
                <a:spcPct val="0"/>
              </a:spcBef>
              <a:spcAft>
                <a:spcPct val="0"/>
              </a:spcAft>
              <a:defRPr sz="1200" noProof="1">
                <a:latin typeface="+mn-lt"/>
              </a:defRPr>
            </a:lvl1pPr>
          </a:lstStyle>
          <a:p>
            <a:pPr>
              <a:defRPr/>
            </a:pPr>
            <a:fld id="{BB962C8B-B14F-4D97-AF65-F5344CB8AC3E}" type="datetime9">
              <a:rPr lang="zh-CN" altLang="en-US"/>
              <a:t/>
            </a:fld>
            <a:endParaRPr lang="zh-CN" altLang="en-US"/>
          </a:p>
        </p:txBody>
      </p:sp>
      <p:sp>
        <p:nvSpPr>
          <p:cNvPr id="2054" name="Rectangle 6"/>
          <p:cNvSpPr>
            <a:spLocks noGrp="1"/>
          </p:cNvSpPr>
          <p:nvPr>
            <p:ph type="ftr" sz="quarter" idx="11"/>
            <p:custDataLst>
              <p:tags r:id="rId6"/>
            </p:custDataLst>
          </p:nvPr>
        </p:nvSpPr>
        <p:spPr>
          <a:xfrm>
            <a:off x="0" y="8686800"/>
            <a:ext cx="2973388" cy="457200"/>
          </a:xfrm>
          <a:prstGeom prst="rect">
            <a:avLst/>
          </a:prstGeom>
          <a:noFill/>
          <a:ln w="9525">
            <a:noFill/>
            <a:miter/>
          </a:ln>
        </p:spPr>
        <p:txBody>
          <a:bodyPr/>
          <a:lstStyle>
            <a:lvl1pPr eaLnBrk="1" fontAlgn="auto" hangingPunct="1">
              <a:spcBef>
                <a:spcPct val="0"/>
              </a:spcBef>
              <a:spcAft>
                <a:spcPct val="0"/>
              </a:spcAft>
              <a:defRPr sz="1200" noProof="1">
                <a:latin typeface="+mn-lt"/>
              </a:defRPr>
            </a:lvl1pPr>
          </a:lstStyle>
          <a:p>
            <a:pPr>
              <a:defRPr/>
            </a:pPr>
            <a:endParaRPr lang="zh-CN" altLang="en-US"/>
          </a:p>
        </p:txBody>
      </p:sp>
      <p:sp>
        <p:nvSpPr>
          <p:cNvPr id="2055" name="Rectangle 7"/>
          <p:cNvSpPr>
            <a:spLocks noGrp="1"/>
          </p:cNvSpPr>
          <p:nvPr>
            <p:ph type="sldNum" sz="quarter" idx="12"/>
            <p:custDataLst>
              <p:tags r:id="rId7"/>
            </p:custDataLst>
          </p:nvPr>
        </p:nvSpPr>
        <p:spPr>
          <a:xfrm>
            <a:off x="3883025" y="8686800"/>
            <a:ext cx="2974975" cy="457200"/>
          </a:xfrm>
          <a:prstGeom prst="rect">
            <a:avLst/>
          </a:prstGeom>
          <a:noFill/>
          <a:ln w="9525">
            <a:noFill/>
            <a:miter/>
          </a:ln>
        </p:spPr>
        <p:txBody>
          <a:bodyPr vert="horz" wrap="square" lIns="91440" tIns="45720" rIns="91440" bIns="45720" numCol="1" anchor="t" anchorCtr="0" compatLnSpc="1"/>
          <a:lstStyle>
            <a:lvl1pPr algn="r" eaLnBrk="1" fontAlgn="auto" hangingPunct="1">
              <a:spcBef>
                <a:spcPct val="0"/>
              </a:spcBef>
              <a:spcAft>
                <a:spcPct val="0"/>
              </a:spcAft>
              <a:defRPr sz="1200">
                <a:latin typeface="+mn-lt"/>
              </a:defRPr>
            </a:lvl1pPr>
          </a:lstStyle>
          <a:p>
            <a:pPr>
              <a:defRPr/>
            </a:pPr>
            <a:fld id="{D2644FDC-9B57-4EB8-B55B-DA378B0D27DA}" type="slidenum">
              <a:rPr lang="zh-CN" altLang="en-US"/>
              <a:t/>
            </a:fld>
            <a:endParaRPr lang="zh-CN" altLang="en-US"/>
          </a:p>
        </p:txBody>
      </p:sp>
    </p:spTree>
  </p:cSld>
  <p:clrMap bg1="lt1" tx1="dk1" bg2="lt2" tx2="dk2" accent1="accent1" accent2="accent2" accent3="accent3" accent4="accent4" accent5="accent5" accent6="accent6" hlink="hlink" folHlink="folHlink"/>
  <p:hf sldNum="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lvl="1" indent="-28575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1143000" lvl="2" indent="-228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600200" lvl="3" indent="-228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2057400" lvl="4" indent="-228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lvl="5" indent="-228600" algn="l" defTabSz="914400" eaLnBrk="0" fontAlgn="base" latinLnBrk="0" hangingPunct="0">
      <a:spcBef>
        <a:spcPct val="30000"/>
      </a:spcBef>
      <a:spcAft>
        <a:spcPct val="0"/>
      </a:spcAft>
      <a:buNone/>
      <a:defRPr sz="1200" u="none" kern="1200" baseline="0">
        <a:solidFill>
          <a:schemeClr val="tx1"/>
        </a:solidFill>
        <a:latin typeface="+mn-lt"/>
        <a:ea typeface="+mn-ea"/>
        <a:cs typeface="+mn-cs"/>
      </a:defRPr>
    </a:lvl6pPr>
    <a:lvl7pPr marL="2743200" lvl="6" indent="-228600" algn="l" defTabSz="914400" eaLnBrk="0" fontAlgn="base" latinLnBrk="0" hangingPunct="0">
      <a:spcBef>
        <a:spcPct val="30000"/>
      </a:spcBef>
      <a:spcAft>
        <a:spcPct val="0"/>
      </a:spcAft>
      <a:buNone/>
      <a:defRPr sz="1200" u="none" kern="1200" baseline="0">
        <a:solidFill>
          <a:schemeClr val="tx1"/>
        </a:solidFill>
        <a:latin typeface="+mn-lt"/>
        <a:ea typeface="+mn-ea"/>
        <a:cs typeface="+mn-cs"/>
      </a:defRPr>
    </a:lvl7pPr>
    <a:lvl8pPr marL="3200400" lvl="7" indent="-228600" algn="l" defTabSz="914400" eaLnBrk="0" fontAlgn="base" latinLnBrk="0" hangingPunct="0">
      <a:spcBef>
        <a:spcPct val="30000"/>
      </a:spcBef>
      <a:spcAft>
        <a:spcPct val="0"/>
      </a:spcAft>
      <a:buNone/>
      <a:defRPr sz="1200" u="none" kern="1200" baseline="0">
        <a:solidFill>
          <a:schemeClr val="tx1"/>
        </a:solidFill>
        <a:latin typeface="+mn-lt"/>
        <a:ea typeface="+mn-ea"/>
        <a:cs typeface="+mn-cs"/>
      </a:defRPr>
    </a:lvl8pPr>
    <a:lvl9pPr marL="3657600" lvl="8" indent="-228600" algn="l" defTabSz="914400" eaLnBrk="0" fontAlgn="base" latinLnBrk="0" hangingPunct="0">
      <a:spcBef>
        <a:spcPct val="30000"/>
      </a:spcBef>
      <a:spcAft>
        <a:spcPct val="0"/>
      </a:spcAft>
      <a:buNone/>
      <a:defRPr sz="1200" u="none" kern="1200" baseline="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 Id="rId3" Type="http://schemas.openxmlformats.org/officeDocument/2006/relationships/tags" Target="../tags/tag202.xml" /><Relationship Id="rId4" Type="http://schemas.openxmlformats.org/officeDocument/2006/relationships/tags" Target="../tags/tag203.xml" /><Relationship Id="rId5" Type="http://schemas.openxmlformats.org/officeDocument/2006/relationships/tags" Target="../tags/tag204.xml" /><Relationship Id="rId6" Type="http://schemas.openxmlformats.org/officeDocument/2006/relationships/tags" Target="../tags/tag205.xml" /><Relationship Id="rId7" Type="http://schemas.openxmlformats.org/officeDocument/2006/relationships/tags" Target="../tags/tag206.xml" /><Relationship Id="rId8" Type="http://schemas.openxmlformats.org/officeDocument/2006/relationships/tags" Target="../tags/tag207.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 Id="rId3" Type="http://schemas.openxmlformats.org/officeDocument/2006/relationships/tags" Target="../tags/tag395.xml" /><Relationship Id="rId4" Type="http://schemas.openxmlformats.org/officeDocument/2006/relationships/tags" Target="../tags/tag396.xml" /><Relationship Id="rId5" Type="http://schemas.openxmlformats.org/officeDocument/2006/relationships/tags" Target="../tags/tag397.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a:xfrm>
            <a:off x="409575" y="754063"/>
            <a:ext cx="5854700" cy="3294062"/>
          </a:xfrm>
        </p:spPr>
      </p:sp>
      <p:sp>
        <p:nvSpPr>
          <p:cNvPr id="3" name="备注占位符 2"/>
          <p:cNvSpPr txBox="1">
            <a:spLocks noGrp="1"/>
          </p:cNvSpPr>
          <p:nvPr>
            <p:ph type="body" idx="1"/>
            <p:custDataLst>
              <p:tags r:id="rId5"/>
            </p:custDataLst>
          </p:nvPr>
        </p:nvSpPr>
        <p:spPr/>
        <p:txBody>
          <a:bodyPr/>
          <a:lstStyle/>
          <a:p>
            <a:endParaRPr lang="zh-CN" altLang="en-US"/>
          </a:p>
        </p:txBody>
      </p:sp>
      <p:sp>
        <p:nvSpPr>
          <p:cNvPr id="5" name="日期占位符 4"/>
          <p:cNvSpPr>
            <a:spLocks noGrp="1"/>
          </p:cNvSpPr>
          <p:nvPr>
            <p:ph type="dt" idx="10"/>
            <p:custDataLst>
              <p:tags r:id="rId6"/>
            </p:custDataLst>
          </p:nvPr>
        </p:nvSpPr>
        <p:spPr/>
        <p:txBody>
          <a:bodyPr/>
          <a:lstStyle/>
          <a:p>
            <a:pPr>
              <a:defRPr/>
            </a:pPr>
            <a:fld id="{BB962C8B-B14F-4D97-AF65-F5344CB8AC3E}" type="datetime9">
              <a:rPr lang="zh-CN" altLang="en-US"/>
              <a:t>2026年1月24日星期六5时44分41秒</a:t>
            </a:fld>
            <a:endParaRPr lang="zh-CN" altLang="en-US"/>
          </a:p>
        </p:txBody>
      </p:sp>
      <p:sp>
        <p:nvSpPr>
          <p:cNvPr id="6" name="页脚占位符 5"/>
          <p:cNvSpPr>
            <a:spLocks noGrp="1"/>
          </p:cNvSpPr>
          <p:nvPr>
            <p:ph type="ftr" sz="quarter" idx="11"/>
            <p:custDataLst>
              <p:tags r:id="rId7"/>
            </p:custDataLst>
          </p:nvPr>
        </p:nvSpPr>
        <p:spPr/>
        <p:txBody>
          <a:bodyPr/>
          <a:lstStyle/>
          <a:p>
            <a:pPr>
              <a:defRPr/>
            </a:pPr>
            <a:endParaRPr lang="zh-CN" altLang="en-US"/>
          </a:p>
        </p:txBody>
      </p:sp>
      <p:sp>
        <p:nvSpPr>
          <p:cNvPr id="7" name="页眉占位符 6"/>
          <p:cNvSpPr>
            <a:spLocks noGrp="1"/>
          </p:cNvSpPr>
          <p:nvPr>
            <p:ph type="hdr" sz="quarter" idx="2"/>
            <p:custDataLst>
              <p:tags r:id="rId8"/>
            </p:custDataLst>
          </p:nvPr>
        </p:nvSpPr>
        <p:spPr/>
        <p:txBody>
          <a:bodyPr/>
          <a:lstStyle/>
          <a:p>
            <a:pPr>
              <a:defRPr/>
            </a:pP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p:cNvSpPr>
          <p:nvPr>
            <p:ph type="sldImg" idx="2"/>
            <p:custDataLst>
              <p:tags r:id="rId4"/>
            </p:custDataLst>
          </p:nvPr>
        </p:nvSpPr>
        <p:spPr/>
      </p:sp>
      <p:sp>
        <p:nvSpPr>
          <p:cNvPr id="3" name="文本占位符 2"/>
          <p:cNvSpPr txBox="1">
            <a:spLocks noGrp="1"/>
          </p:cNvSpPr>
          <p:nvPr>
            <p:ph type="body" idx="3"/>
            <p:custDataLst>
              <p:tags r:id="rId5"/>
            </p:custDataLst>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10" Type="http://schemas.microsoft.com/office/2007/relationships/hdphoto" Target="../media/image4.wdp" /><Relationship Id="rId11" Type="http://schemas.openxmlformats.org/officeDocument/2006/relationships/tags" Target="../tags/tag7.xml" /><Relationship Id="rId12" Type="http://schemas.openxmlformats.org/officeDocument/2006/relationships/image" Target="../media/image5.png" /><Relationship Id="rId13" Type="http://schemas.openxmlformats.org/officeDocument/2006/relationships/tags" Target="../tags/tag8.xml" /><Relationship Id="rId14" Type="http://schemas.openxmlformats.org/officeDocument/2006/relationships/tags" Target="../tags/tag9.xml" /><Relationship Id="rId15" Type="http://schemas.openxmlformats.org/officeDocument/2006/relationships/slideMaster" Target="../slideMasters/slideMaster1.xml" /><Relationship Id="rId2" Type="http://schemas.openxmlformats.org/officeDocument/2006/relationships/image" Target="../media/image1.jpeg" /><Relationship Id="rId3" Type="http://schemas.openxmlformats.org/officeDocument/2006/relationships/tags" Target="../tags/tag2.xml" /><Relationship Id="rId4" Type="http://schemas.openxmlformats.org/officeDocument/2006/relationships/tags" Target="../tags/tag3.xml" /><Relationship Id="rId5" Type="http://schemas.openxmlformats.org/officeDocument/2006/relationships/image" Target="../media/image2.png" /><Relationship Id="rId6" Type="http://schemas.openxmlformats.org/officeDocument/2006/relationships/tags" Target="../tags/tag4.xml" /><Relationship Id="rId7" Type="http://schemas.openxmlformats.org/officeDocument/2006/relationships/tags" Target="../tags/tag5.xml" /><Relationship Id="rId8" Type="http://schemas.openxmlformats.org/officeDocument/2006/relationships/tags" Target="../tags/tag6.xml" /><Relationship Id="rId9" Type="http://schemas.openxmlformats.org/officeDocument/2006/relationships/image" Target="../media/image3.png"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0.xml" /><Relationship Id="rId2" Type="http://schemas.openxmlformats.org/officeDocument/2006/relationships/image" Target="../media/image1.jpeg" /><Relationship Id="rId3" Type="http://schemas.openxmlformats.org/officeDocument/2006/relationships/tags" Target="../tags/tag11.xml" /><Relationship Id="rId4" Type="http://schemas.openxmlformats.org/officeDocument/2006/relationships/tags" Target="../tags/tag12.xml" /><Relationship Id="rId5" Type="http://schemas.openxmlformats.org/officeDocument/2006/relationships/image" Target="../media/image6.png" /><Relationship Id="rId6" Type="http://schemas.openxmlformats.org/officeDocument/2006/relationships/tags" Target="../tags/tag13.xml" /><Relationship Id="rId7" Type="http://schemas.openxmlformats.org/officeDocument/2006/relationships/tags" Target="../tags/tag14.xml" /><Relationship Id="rId8"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5.xml" /><Relationship Id="rId2" Type="http://schemas.openxmlformats.org/officeDocument/2006/relationships/image" Target="../media/image1.jpeg" /><Relationship Id="rId3" Type="http://schemas.openxmlformats.org/officeDocument/2006/relationships/tags" Target="../tags/tag16.xml" /><Relationship Id="rId4" Type="http://schemas.openxmlformats.org/officeDocument/2006/relationships/tags" Target="../tags/tag17.xml" /><Relationship Id="rId5" Type="http://schemas.openxmlformats.org/officeDocument/2006/relationships/image" Target="../media/image6.png"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21.xml" /><Relationship Id="rId2" Type="http://schemas.openxmlformats.org/officeDocument/2006/relationships/image" Target="../media/image1.jpeg" /><Relationship Id="rId3" Type="http://schemas.openxmlformats.org/officeDocument/2006/relationships/tags" Target="../tags/tag22.xml" /><Relationship Id="rId4" Type="http://schemas.openxmlformats.org/officeDocument/2006/relationships/tags" Target="../tags/tag23.xml" /><Relationship Id="rId5" Type="http://schemas.openxmlformats.org/officeDocument/2006/relationships/tags" Target="../tags/tag24.xml" /><Relationship Id="rId6" Type="http://schemas.openxmlformats.org/officeDocument/2006/relationships/tags" Target="../tags/tag25.xml" /><Relationship Id="rId7"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image" Target="../media/image9.png" /><Relationship Id="rId11" Type="http://schemas.openxmlformats.org/officeDocument/2006/relationships/tags" Target="../tags/tag32.xml" /><Relationship Id="rId12" Type="http://schemas.openxmlformats.org/officeDocument/2006/relationships/tags" Target="../tags/tag33.xml" /><Relationship Id="rId13" Type="http://schemas.openxmlformats.org/officeDocument/2006/relationships/slideMaster" Target="../slideMasters/slideMaster1.xml" /><Relationship Id="rId2" Type="http://schemas.openxmlformats.org/officeDocument/2006/relationships/image" Target="../media/image1.jpeg" /><Relationship Id="rId3" Type="http://schemas.openxmlformats.org/officeDocument/2006/relationships/tags" Target="../tags/tag27.xml" /><Relationship Id="rId4" Type="http://schemas.openxmlformats.org/officeDocument/2006/relationships/tags" Target="../tags/tag28.xml" /><Relationship Id="rId5" Type="http://schemas.openxmlformats.org/officeDocument/2006/relationships/image" Target="../media/image7.png" /><Relationship Id="rId6" Type="http://schemas.openxmlformats.org/officeDocument/2006/relationships/tags" Target="../tags/tag29.xml" /><Relationship Id="rId7" Type="http://schemas.openxmlformats.org/officeDocument/2006/relationships/image" Target="../media/image8.png" /><Relationship Id="rId8" Type="http://schemas.openxmlformats.org/officeDocument/2006/relationships/tags" Target="../tags/tag30.xml" /><Relationship Id="rId9" Type="http://schemas.openxmlformats.org/officeDocument/2006/relationships/tags" Target="../tags/tag31.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4.xml" /><Relationship Id="rId2" Type="http://schemas.openxmlformats.org/officeDocument/2006/relationships/image" Target="../media/image10.png" /><Relationship Id="rId3" Type="http://schemas.openxmlformats.org/officeDocument/2006/relationships/tags" Target="../tags/tag35.xml" /><Relationship Id="rId4"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36.xml" /><Relationship Id="rId2" Type="http://schemas.openxmlformats.org/officeDocument/2006/relationships/image" Target="../media/image10.png" /><Relationship Id="rId3" Type="http://schemas.openxmlformats.org/officeDocument/2006/relationships/tags" Target="../tags/tag37.xml" /><Relationship Id="rId4"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38.xml" /><Relationship Id="rId2" Type="http://schemas.openxmlformats.org/officeDocument/2006/relationships/image" Target="../media/image10.png" /><Relationship Id="rId3" Type="http://schemas.openxmlformats.org/officeDocument/2006/relationships/tags" Target="../tags/tag39.xml" /><Relationship Id="rId4"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43.xml" /><Relationship Id="rId10" Type="http://schemas.microsoft.com/office/2007/relationships/hdphoto" Target="../media/image4.wdp" /><Relationship Id="rId11" Type="http://schemas.openxmlformats.org/officeDocument/2006/relationships/tags" Target="../tags/tag49.xml" /><Relationship Id="rId12" Type="http://schemas.openxmlformats.org/officeDocument/2006/relationships/image" Target="../media/image5.png" /><Relationship Id="rId13" Type="http://schemas.openxmlformats.org/officeDocument/2006/relationships/tags" Target="../tags/tag50.xml" /><Relationship Id="rId14" Type="http://schemas.openxmlformats.org/officeDocument/2006/relationships/tags" Target="../tags/tag51.xml" /><Relationship Id="rId15" Type="http://schemas.openxmlformats.org/officeDocument/2006/relationships/slideMaster" Target="../slideMasters/slideMaster2.xml" /><Relationship Id="rId2" Type="http://schemas.openxmlformats.org/officeDocument/2006/relationships/image" Target="../media/image1.jpeg" /><Relationship Id="rId3" Type="http://schemas.openxmlformats.org/officeDocument/2006/relationships/tags" Target="../tags/tag44.xml" /><Relationship Id="rId4" Type="http://schemas.openxmlformats.org/officeDocument/2006/relationships/tags" Target="../tags/tag45.xml" /><Relationship Id="rId5" Type="http://schemas.openxmlformats.org/officeDocument/2006/relationships/image" Target="../media/image2.png" /><Relationship Id="rId6" Type="http://schemas.openxmlformats.org/officeDocument/2006/relationships/tags" Target="../tags/tag46.xml" /><Relationship Id="rId7" Type="http://schemas.openxmlformats.org/officeDocument/2006/relationships/tags" Target="../tags/tag47.xml" /><Relationship Id="rId8" Type="http://schemas.openxmlformats.org/officeDocument/2006/relationships/tags" Target="../tags/tag48.xml" /><Relationship Id="rId9" Type="http://schemas.openxmlformats.org/officeDocument/2006/relationships/image" Target="../media/image3.png"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2.xml" /><Relationship Id="rId2" Type="http://schemas.openxmlformats.org/officeDocument/2006/relationships/image" Target="../media/image1.jpeg"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image" Target="../media/image6.png" /><Relationship Id="rId6" Type="http://schemas.openxmlformats.org/officeDocument/2006/relationships/tags" Target="../tags/tag55.xml" /><Relationship Id="rId7" Type="http://schemas.openxmlformats.org/officeDocument/2006/relationships/tags" Target="../tags/tag56.xml" /><Relationship Id="rId8" Type="http://schemas.openxmlformats.org/officeDocument/2006/relationships/slideMaster" Target="../slideMasters/slideMaster2.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57.xml" /><Relationship Id="rId2" Type="http://schemas.openxmlformats.org/officeDocument/2006/relationships/image" Target="../media/image1.jpeg" /><Relationship Id="rId3" Type="http://schemas.openxmlformats.org/officeDocument/2006/relationships/tags" Target="../tags/tag58.xml" /><Relationship Id="rId4" Type="http://schemas.openxmlformats.org/officeDocument/2006/relationships/tags" Target="../tags/tag59.xml" /><Relationship Id="rId5" Type="http://schemas.openxmlformats.org/officeDocument/2006/relationships/image" Target="../media/image6.png" /><Relationship Id="rId6" Type="http://schemas.openxmlformats.org/officeDocument/2006/relationships/tags" Target="../tags/tag60.xml" /><Relationship Id="rId7" Type="http://schemas.openxmlformats.org/officeDocument/2006/relationships/tags" Target="../tags/tag61.xml" /><Relationship Id="rId8" Type="http://schemas.openxmlformats.org/officeDocument/2006/relationships/tags" Target="../tags/tag62.xml" /><Relationship Id="rId9" Type="http://schemas.openxmlformats.org/officeDocument/2006/relationships/slideMaster" Target="../slideMasters/slideMaster2.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63.xml" /><Relationship Id="rId2" Type="http://schemas.openxmlformats.org/officeDocument/2006/relationships/image" Target="../media/image1.jpeg" /><Relationship Id="rId3" Type="http://schemas.openxmlformats.org/officeDocument/2006/relationships/tags" Target="../tags/tag64.xml" /><Relationship Id="rId4" Type="http://schemas.openxmlformats.org/officeDocument/2006/relationships/tags" Target="../tags/tag65.xml" /><Relationship Id="rId5" Type="http://schemas.openxmlformats.org/officeDocument/2006/relationships/tags" Target="../tags/tag66.xml" /><Relationship Id="rId6" Type="http://schemas.openxmlformats.org/officeDocument/2006/relationships/tags" Target="../tags/tag67.xml" /><Relationship Id="rId7"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68.xml" /><Relationship Id="rId10" Type="http://schemas.openxmlformats.org/officeDocument/2006/relationships/image" Target="../media/image9.png" /><Relationship Id="rId11" Type="http://schemas.openxmlformats.org/officeDocument/2006/relationships/tags" Target="../tags/tag74.xml" /><Relationship Id="rId12" Type="http://schemas.openxmlformats.org/officeDocument/2006/relationships/tags" Target="../tags/tag75.xml" /><Relationship Id="rId13" Type="http://schemas.openxmlformats.org/officeDocument/2006/relationships/slideMaster" Target="../slideMasters/slideMaster2.xml" /><Relationship Id="rId2" Type="http://schemas.openxmlformats.org/officeDocument/2006/relationships/image" Target="../media/image1.jpeg" /><Relationship Id="rId3" Type="http://schemas.openxmlformats.org/officeDocument/2006/relationships/tags" Target="../tags/tag69.xml" /><Relationship Id="rId4" Type="http://schemas.openxmlformats.org/officeDocument/2006/relationships/tags" Target="../tags/tag70.xml" /><Relationship Id="rId5" Type="http://schemas.openxmlformats.org/officeDocument/2006/relationships/image" Target="../media/image7.png" /><Relationship Id="rId6" Type="http://schemas.openxmlformats.org/officeDocument/2006/relationships/tags" Target="../tags/tag71.xml" /><Relationship Id="rId7" Type="http://schemas.openxmlformats.org/officeDocument/2006/relationships/image" Target="../media/image8.png" /><Relationship Id="rId8" Type="http://schemas.openxmlformats.org/officeDocument/2006/relationships/tags" Target="../tags/tag72.xml" /><Relationship Id="rId9" Type="http://schemas.openxmlformats.org/officeDocument/2006/relationships/tags" Target="../tags/tag73.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76.xml" /><Relationship Id="rId2" Type="http://schemas.openxmlformats.org/officeDocument/2006/relationships/image" Target="../media/image10.png" /><Relationship Id="rId3" Type="http://schemas.openxmlformats.org/officeDocument/2006/relationships/tags" Target="../tags/tag77.xml" /><Relationship Id="rId4"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78.xml" /><Relationship Id="rId2" Type="http://schemas.openxmlformats.org/officeDocument/2006/relationships/image" Target="../media/image10.png" /><Relationship Id="rId3" Type="http://schemas.openxmlformats.org/officeDocument/2006/relationships/tags" Target="../tags/tag79.xml" /><Relationship Id="rId4"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80.xml" /><Relationship Id="rId2" Type="http://schemas.openxmlformats.org/officeDocument/2006/relationships/image" Target="../media/image10.png" /><Relationship Id="rId3" Type="http://schemas.openxmlformats.org/officeDocument/2006/relationships/tags" Target="../tags/tag81.xml" /><Relationship Id="rId4"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85.xml" /><Relationship Id="rId2" Type="http://schemas.openxmlformats.org/officeDocument/2006/relationships/image" Target="../media/image12.jpeg" /><Relationship Id="rId3" Type="http://schemas.openxmlformats.org/officeDocument/2006/relationships/tags" Target="../tags/tag86.xml" /><Relationship Id="rId4" Type="http://schemas.openxmlformats.org/officeDocument/2006/relationships/slideMaster" Target="../slideMasters/slideMaster3.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87.xml" /><Relationship Id="rId2" Type="http://schemas.openxmlformats.org/officeDocument/2006/relationships/image" Target="../media/image13.png" /><Relationship Id="rId3" Type="http://schemas.openxmlformats.org/officeDocument/2006/relationships/tags" Target="../tags/tag88.xml" /><Relationship Id="rId4" Type="http://schemas.openxmlformats.org/officeDocument/2006/relationships/tags" Target="../tags/tag89.xml" /><Relationship Id="rId5" Type="http://schemas.openxmlformats.org/officeDocument/2006/relationships/slideMaster" Target="../slideMasters/slideMaster3.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90.xml" /><Relationship Id="rId10" Type="http://schemas.openxmlformats.org/officeDocument/2006/relationships/tags" Target="../tags/tag98.xml" /><Relationship Id="rId11" Type="http://schemas.openxmlformats.org/officeDocument/2006/relationships/tags" Target="../tags/tag99.xml" /><Relationship Id="rId12" Type="http://schemas.openxmlformats.org/officeDocument/2006/relationships/tags" Target="../tags/tag100.xml" /><Relationship Id="rId13" Type="http://schemas.openxmlformats.org/officeDocument/2006/relationships/tags" Target="../tags/tag101.xml" /><Relationship Id="rId14" Type="http://schemas.openxmlformats.org/officeDocument/2006/relationships/tags" Target="../tags/tag102.xml" /><Relationship Id="rId15" Type="http://schemas.openxmlformats.org/officeDocument/2006/relationships/tags" Target="../tags/tag103.xml" /><Relationship Id="rId16" Type="http://schemas.openxmlformats.org/officeDocument/2006/relationships/slideMaster" Target="../slideMasters/slideMaster3.xml" /><Relationship Id="rId2" Type="http://schemas.openxmlformats.org/officeDocument/2006/relationships/image" Target="../media/image14.png" /><Relationship Id="rId3" Type="http://schemas.openxmlformats.org/officeDocument/2006/relationships/tags" Target="../tags/tag91.xml"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tags" Target="../tags/tag95.xml" /><Relationship Id="rId8" Type="http://schemas.openxmlformats.org/officeDocument/2006/relationships/tags" Target="../tags/tag96.xml" /><Relationship Id="rId9" Type="http://schemas.openxmlformats.org/officeDocument/2006/relationships/tags" Target="../tags/tag97.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04.xml" /><Relationship Id="rId2" Type="http://schemas.openxmlformats.org/officeDocument/2006/relationships/image" Target="../media/image14.png" /><Relationship Id="rId3" Type="http://schemas.openxmlformats.org/officeDocument/2006/relationships/tags" Target="../tags/tag105.xml" /><Relationship Id="rId4" Type="http://schemas.openxmlformats.org/officeDocument/2006/relationships/tags" Target="../tags/tag106.xml" /><Relationship Id="rId5" Type="http://schemas.openxmlformats.org/officeDocument/2006/relationships/tags" Target="../tags/tag107.xml" /><Relationship Id="rId6" Type="http://schemas.openxmlformats.org/officeDocument/2006/relationships/tags" Target="../tags/tag108.xml" /><Relationship Id="rId7" Type="http://schemas.openxmlformats.org/officeDocument/2006/relationships/tags" Target="../tags/tag109.xml" /><Relationship Id="rId8" Type="http://schemas.openxmlformats.org/officeDocument/2006/relationships/slideMaster" Target="../slideMasters/slideMaster3.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10.xml" /><Relationship Id="rId2" Type="http://schemas.openxmlformats.org/officeDocument/2006/relationships/image" Target="../media/image14.png" /><Relationship Id="rId3" Type="http://schemas.openxmlformats.org/officeDocument/2006/relationships/tags" Target="../tags/tag111.xml" /><Relationship Id="rId4" Type="http://schemas.openxmlformats.org/officeDocument/2006/relationships/slideMaster" Target="../slideMasters/slideMaster3.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12.xml" /><Relationship Id="rId2" Type="http://schemas.openxmlformats.org/officeDocument/2006/relationships/slideMaster" Target="../slideMasters/slideMaster3.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13.xml" /><Relationship Id="rId2" Type="http://schemas.openxmlformats.org/officeDocument/2006/relationships/tags" Target="../tags/tag114.xml" /><Relationship Id="rId3" Type="http://schemas.openxmlformats.org/officeDocument/2006/relationships/image" Target="../media/image13.png" /><Relationship Id="rId4" Type="http://schemas.openxmlformats.org/officeDocument/2006/relationships/tags" Target="../tags/tag115.xml" /><Relationship Id="rId5" Type="http://schemas.openxmlformats.org/officeDocument/2006/relationships/tags" Target="../tags/tag116.xml" /><Relationship Id="rId6" Type="http://schemas.openxmlformats.org/officeDocument/2006/relationships/image" Target="../media/image14.png" /><Relationship Id="rId7" Type="http://schemas.openxmlformats.org/officeDocument/2006/relationships/tags" Target="../tags/tag117.xml" /><Relationship Id="rId8" Type="http://schemas.openxmlformats.org/officeDocument/2006/relationships/tags" Target="../tags/tag118.xml" /><Relationship Id="rId9" Type="http://schemas.openxmlformats.org/officeDocument/2006/relationships/slideMaster" Target="../slideMasters/slideMaster3.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19.xml" /><Relationship Id="rId2" Type="http://schemas.openxmlformats.org/officeDocument/2006/relationships/tags" Target="../tags/tag120.xml" /><Relationship Id="rId3" Type="http://schemas.openxmlformats.org/officeDocument/2006/relationships/image" Target="../media/image13.png" /><Relationship Id="rId4" Type="http://schemas.openxmlformats.org/officeDocument/2006/relationships/tags" Target="../tags/tag121.xml" /><Relationship Id="rId5" Type="http://schemas.openxmlformats.org/officeDocument/2006/relationships/tags" Target="../tags/tag122.xml" /><Relationship Id="rId6" Type="http://schemas.openxmlformats.org/officeDocument/2006/relationships/image" Target="../media/image14.png" /><Relationship Id="rId7" Type="http://schemas.openxmlformats.org/officeDocument/2006/relationships/tags" Target="../tags/tag123.xml" /><Relationship Id="rId8"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tags" Target="../tags/tag124.xml" /><Relationship Id="rId2" Type="http://schemas.openxmlformats.org/officeDocument/2006/relationships/tags" Target="../tags/tag125.xml" /><Relationship Id="rId3" Type="http://schemas.openxmlformats.org/officeDocument/2006/relationships/image" Target="../media/image13.png" /><Relationship Id="rId4" Type="http://schemas.openxmlformats.org/officeDocument/2006/relationships/tags" Target="../tags/tag126.xml" /><Relationship Id="rId5" Type="http://schemas.openxmlformats.org/officeDocument/2006/relationships/tags" Target="../tags/tag127.xml" /><Relationship Id="rId6" Type="http://schemas.openxmlformats.org/officeDocument/2006/relationships/image" Target="../media/image14.png" /><Relationship Id="rId7" Type="http://schemas.openxmlformats.org/officeDocument/2006/relationships/tags" Target="../tags/tag128.xml" /><Relationship Id="rId8"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tags" Target="../tags/tag129.xml" /><Relationship Id="rId2" Type="http://schemas.openxmlformats.org/officeDocument/2006/relationships/tags" Target="../tags/tag130.xml" /><Relationship Id="rId3" Type="http://schemas.openxmlformats.org/officeDocument/2006/relationships/image" Target="../media/image13.png" /><Relationship Id="rId4" Type="http://schemas.openxmlformats.org/officeDocument/2006/relationships/tags" Target="../tags/tag131.xml" /><Relationship Id="rId5" Type="http://schemas.openxmlformats.org/officeDocument/2006/relationships/tags" Target="../tags/tag132.xml" /><Relationship Id="rId6" Type="http://schemas.openxmlformats.org/officeDocument/2006/relationships/image" Target="../media/image14.png" /><Relationship Id="rId7" Type="http://schemas.openxmlformats.org/officeDocument/2006/relationships/tags" Target="../tags/tag133.xml" /><Relationship Id="rId8"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tags" Target="../tags/tag134.xml" /><Relationship Id="rId2" Type="http://schemas.openxmlformats.org/officeDocument/2006/relationships/tags" Target="../tags/tag135.xml" /><Relationship Id="rId3" Type="http://schemas.openxmlformats.org/officeDocument/2006/relationships/image" Target="../media/image13.png"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image" Target="../media/image14.png" /><Relationship Id="rId7" Type="http://schemas.openxmlformats.org/officeDocument/2006/relationships/tags" Target="../tags/tag138.xml" /><Relationship Id="rId8"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tags" Target="../tags/tag139.xml" /><Relationship Id="rId2" Type="http://schemas.openxmlformats.org/officeDocument/2006/relationships/tags" Target="../tags/tag140.xml" /><Relationship Id="rId3" Type="http://schemas.openxmlformats.org/officeDocument/2006/relationships/image" Target="../media/image13.png" /><Relationship Id="rId4" Type="http://schemas.openxmlformats.org/officeDocument/2006/relationships/tags" Target="../tags/tag141.xml" /><Relationship Id="rId5" Type="http://schemas.openxmlformats.org/officeDocument/2006/relationships/tags" Target="../tags/tag142.xml" /><Relationship Id="rId6" Type="http://schemas.openxmlformats.org/officeDocument/2006/relationships/image" Target="../media/image14.png" /><Relationship Id="rId7" Type="http://schemas.openxmlformats.org/officeDocument/2006/relationships/tags" Target="../tags/tag143.xml" /><Relationship Id="rId8"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tags" Target="../tags/tag144.xml" /><Relationship Id="rId2" Type="http://schemas.openxmlformats.org/officeDocument/2006/relationships/tags" Target="../tags/tag145.xml" /><Relationship Id="rId3" Type="http://schemas.openxmlformats.org/officeDocument/2006/relationships/image" Target="../media/image13.png" /><Relationship Id="rId4" Type="http://schemas.openxmlformats.org/officeDocument/2006/relationships/tags" Target="../tags/tag146.xml" /><Relationship Id="rId5" Type="http://schemas.openxmlformats.org/officeDocument/2006/relationships/tags" Target="../tags/tag147.xml" /><Relationship Id="rId6" Type="http://schemas.openxmlformats.org/officeDocument/2006/relationships/image" Target="../media/image14.png" /><Relationship Id="rId7" Type="http://schemas.openxmlformats.org/officeDocument/2006/relationships/tags" Target="../tags/tag148.xml" /><Relationship Id="rId8"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tags" Target="../tags/tag149.xml" /><Relationship Id="rId2" Type="http://schemas.openxmlformats.org/officeDocument/2006/relationships/image" Target="../media/image15.jpeg" /><Relationship Id="rId3" Type="http://schemas.openxmlformats.org/officeDocument/2006/relationships/tags" Target="../tags/tag150.xml" /><Relationship Id="rId4"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tags" Target="../tags/tag151.xml" /><Relationship Id="rId2" Type="http://schemas.openxmlformats.org/officeDocument/2006/relationships/image" Target="../media/image14.png" /><Relationship Id="rId3" Type="http://schemas.openxmlformats.org/officeDocument/2006/relationships/tags" Target="../tags/tag152.xml" /><Relationship Id="rId4"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tags" Target="../tags/tag153.xml" /><Relationship Id="rId2" Type="http://schemas.openxmlformats.org/officeDocument/2006/relationships/image" Target="../media/image14.png" /><Relationship Id="rId3" Type="http://schemas.openxmlformats.org/officeDocument/2006/relationships/tags" Target="../tags/tag154.xml" /><Relationship Id="rId4"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tags" Target="../tags/tag155.xml" /><Relationship Id="rId2" Type="http://schemas.openxmlformats.org/officeDocument/2006/relationships/image" Target="../media/image13.png" /><Relationship Id="rId3" Type="http://schemas.openxmlformats.org/officeDocument/2006/relationships/tags" Target="../tags/tag156.xml" /><Relationship Id="rId4" Type="http://schemas.openxmlformats.org/officeDocument/2006/relationships/tags" Target="../tags/tag157.xml" /><Relationship Id="rId5" Type="http://schemas.openxmlformats.org/officeDocument/2006/relationships/image" Target="../media/image14.png" /><Relationship Id="rId6" Type="http://schemas.openxmlformats.org/officeDocument/2006/relationships/tags" Target="../tags/tag158.xml" /><Relationship Id="rId7"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tags" Target="../tags/tag159.xml" /><Relationship Id="rId2" Type="http://schemas.openxmlformats.org/officeDocument/2006/relationships/image" Target="../media/image13.png" /><Relationship Id="rId3" Type="http://schemas.openxmlformats.org/officeDocument/2006/relationships/tags" Target="../tags/tag160.xml" /><Relationship Id="rId4" Type="http://schemas.openxmlformats.org/officeDocument/2006/relationships/tags" Target="../tags/tag161.xml" /><Relationship Id="rId5" Type="http://schemas.openxmlformats.org/officeDocument/2006/relationships/image" Target="../media/image14.png" /><Relationship Id="rId6" Type="http://schemas.openxmlformats.org/officeDocument/2006/relationships/tags" Target="../tags/tag162.xml" /><Relationship Id="rId7"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tags" Target="../tags/tag163.xml" /><Relationship Id="rId2" Type="http://schemas.openxmlformats.org/officeDocument/2006/relationships/image" Target="../media/image13.png" /><Relationship Id="rId3" Type="http://schemas.openxmlformats.org/officeDocument/2006/relationships/tags" Target="../tags/tag164.xml" /><Relationship Id="rId4" Type="http://schemas.openxmlformats.org/officeDocument/2006/relationships/tags" Target="../tags/tag165.xml" /><Relationship Id="rId5" Type="http://schemas.openxmlformats.org/officeDocument/2006/relationships/image" Target="../media/image14.png" /><Relationship Id="rId6" Type="http://schemas.openxmlformats.org/officeDocument/2006/relationships/tags" Target="../tags/tag166.xml" /><Relationship Id="rId7"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tags" Target="../tags/tag167.xml" /><Relationship Id="rId2" Type="http://schemas.openxmlformats.org/officeDocument/2006/relationships/image" Target="../media/image13.png" /><Relationship Id="rId3" Type="http://schemas.openxmlformats.org/officeDocument/2006/relationships/tags" Target="../tags/tag168.xml" /><Relationship Id="rId4" Type="http://schemas.openxmlformats.org/officeDocument/2006/relationships/tags" Target="../tags/tag169.xml" /><Relationship Id="rId5" Type="http://schemas.openxmlformats.org/officeDocument/2006/relationships/image" Target="../media/image14.png" /><Relationship Id="rId6" Type="http://schemas.openxmlformats.org/officeDocument/2006/relationships/tags" Target="../tags/tag170.xml" /><Relationship Id="rId7" Type="http://schemas.openxmlformats.org/officeDocument/2006/relationships/slideMaster" Target="../slideMasters/slideMaster3.xml" /></Relationships>
</file>

<file path=ppt/slideLayouts/_rels/slideLayout37.xml.rels>&#65279;<?xml version="1.0" encoding="utf-8" standalone="yes"?><Relationships xmlns="http://schemas.openxmlformats.org/package/2006/relationships"><Relationship Id="rId1" Type="http://schemas.openxmlformats.org/officeDocument/2006/relationships/tags" Target="../tags/tag171.xml" /><Relationship Id="rId2" Type="http://schemas.openxmlformats.org/officeDocument/2006/relationships/image" Target="../media/image13.png" /><Relationship Id="rId3" Type="http://schemas.openxmlformats.org/officeDocument/2006/relationships/tags" Target="../tags/tag172.xml" /><Relationship Id="rId4" Type="http://schemas.openxmlformats.org/officeDocument/2006/relationships/tags" Target="../tags/tag173.xml" /><Relationship Id="rId5" Type="http://schemas.openxmlformats.org/officeDocument/2006/relationships/image" Target="../media/image14.png" /><Relationship Id="rId6" Type="http://schemas.openxmlformats.org/officeDocument/2006/relationships/tags" Target="../tags/tag174.xml" /><Relationship Id="rId7" Type="http://schemas.openxmlformats.org/officeDocument/2006/relationships/slideMaster" Target="../slideMasters/slideMaster3.xml" /></Relationships>
</file>

<file path=ppt/slideLayouts/_rels/slideLayout38.xml.rels>&#65279;<?xml version="1.0" encoding="utf-8" standalone="yes"?><Relationships xmlns="http://schemas.openxmlformats.org/package/2006/relationships"><Relationship Id="rId1" Type="http://schemas.openxmlformats.org/officeDocument/2006/relationships/tags" Target="../tags/tag175.xml" /><Relationship Id="rId2" Type="http://schemas.openxmlformats.org/officeDocument/2006/relationships/image" Target="../media/image13.png" /><Relationship Id="rId3" Type="http://schemas.openxmlformats.org/officeDocument/2006/relationships/tags" Target="../tags/tag176.xml" /><Relationship Id="rId4" Type="http://schemas.openxmlformats.org/officeDocument/2006/relationships/tags" Target="../tags/tag177.xml" /><Relationship Id="rId5" Type="http://schemas.openxmlformats.org/officeDocument/2006/relationships/image" Target="../media/image14.png" /><Relationship Id="rId6" Type="http://schemas.openxmlformats.org/officeDocument/2006/relationships/tags" Target="../tags/tag178.xml" /><Relationship Id="rId7" Type="http://schemas.openxmlformats.org/officeDocument/2006/relationships/slideMaster" Target="../slideMasters/slideMaster3.xml" /></Relationships>
</file>

<file path=ppt/slideLayouts/_rels/slideLayout39.xml.rels>&#65279;<?xml version="1.0" encoding="utf-8" standalone="yes"?><Relationships xmlns="http://schemas.openxmlformats.org/package/2006/relationships"><Relationship Id="rId1" Type="http://schemas.openxmlformats.org/officeDocument/2006/relationships/tags" Target="../tags/tag179.xml" /><Relationship Id="rId2" Type="http://schemas.openxmlformats.org/officeDocument/2006/relationships/image" Target="../media/image13.png" /><Relationship Id="rId3" Type="http://schemas.openxmlformats.org/officeDocument/2006/relationships/tags" Target="../tags/tag180.xml" /><Relationship Id="rId4" Type="http://schemas.openxmlformats.org/officeDocument/2006/relationships/tags" Target="../tags/tag181.xml" /><Relationship Id="rId5" Type="http://schemas.openxmlformats.org/officeDocument/2006/relationships/image" Target="../media/image14.png" /><Relationship Id="rId6" Type="http://schemas.openxmlformats.org/officeDocument/2006/relationships/tags" Target="../tags/tag182.xml" /><Relationship Id="rId7" Type="http://schemas.openxmlformats.org/officeDocument/2006/relationships/slideMaster" Target="../slideMasters/slideMaster3.xml" /></Relationships>
</file>

<file path=ppt/slideLayouts/_rels/slideLayout40.xml.rels>&#65279;<?xml version="1.0" encoding="utf-8" standalone="yes"?><Relationships xmlns="http://schemas.openxmlformats.org/package/2006/relationships"><Relationship Id="rId1" Type="http://schemas.openxmlformats.org/officeDocument/2006/relationships/tags" Target="../tags/tag183.xml" /><Relationship Id="rId2" Type="http://schemas.openxmlformats.org/officeDocument/2006/relationships/image" Target="../media/image13.png" /><Relationship Id="rId3" Type="http://schemas.openxmlformats.org/officeDocument/2006/relationships/tags" Target="../tags/tag184.xml" /><Relationship Id="rId4" Type="http://schemas.openxmlformats.org/officeDocument/2006/relationships/tags" Target="../tags/tag185.xml" /><Relationship Id="rId5" Type="http://schemas.openxmlformats.org/officeDocument/2006/relationships/image" Target="../media/image14.png" /><Relationship Id="rId6" Type="http://schemas.openxmlformats.org/officeDocument/2006/relationships/tags" Target="../tags/tag186.xml" /><Relationship Id="rId7"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自定义版式">
    <p:spTree>
      <p:nvGrpSpPr>
        <p:cNvPr id="1" name=""/>
        <p:cNvGrpSpPr/>
        <p:nvPr>
          <p:custDataLst>
            <p:tags r:id="rId1"/>
          </p:custDataLst>
        </p:nvPr>
      </p:nvGrpSpPr>
      <p:grpSpPr>
        <a:xfrm>
          <a:off x="0" y="0"/>
          <a:ext cx="0" cy="0"/>
        </a:xfrm>
      </p:grpSpPr>
      <p:pic>
        <p:nvPicPr>
          <p:cNvPr id="5" name="图片 4"/>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30480" y="2540"/>
            <a:ext cx="9215120" cy="5191125"/>
          </a:xfrm>
          <a:prstGeom prst="rect">
            <a:avLst/>
          </a:prstGeom>
        </p:spPr>
      </p:pic>
      <p:grpSp>
        <p:nvGrpSpPr>
          <p:cNvPr id="8" name="组合 7"/>
          <p:cNvGrpSpPr/>
          <p:nvPr userDrawn="1">
            <p:custDataLst>
              <p:tags r:id="rId4"/>
            </p:custDataLst>
          </p:nvPr>
        </p:nvGrpSpPr>
        <p:grpSpPr>
          <a:xfrm>
            <a:off x="467995" y="123190"/>
            <a:ext cx="7868285" cy="5020310"/>
            <a:chOff x="-9525" y="86995"/>
            <a:chExt cx="10494645" cy="6775450"/>
          </a:xfrm>
        </p:grpSpPr>
        <p:pic>
          <p:nvPicPr>
            <p:cNvPr id="6" name="图片 5" descr="20"/>
            <p:cNvPicPr>
              <a:picLocks noChangeAspect="1"/>
            </p:cNvPicPr>
            <p:nvPr userDrawn="1">
              <p:custDataLst>
                <p:tags r:id="rId6"/>
              </p:custDataLst>
            </p:nvPr>
          </p:nvPicPr>
          <p:blipFill>
            <a:blip r:embed="rId5"/>
            <a:srcRect l="31185" t="16757" r="30857" b="36241"/>
            <a:stretch>
              <a:fillRect/>
            </a:stretch>
          </p:blipFill>
          <p:spPr>
            <a:xfrm>
              <a:off x="-9525" y="695325"/>
              <a:ext cx="8985250" cy="6167120"/>
            </a:xfrm>
            <a:prstGeom prst="rect">
              <a:avLst/>
            </a:prstGeom>
          </p:spPr>
        </p:pic>
        <p:pic>
          <p:nvPicPr>
            <p:cNvPr id="7" name="图片 6" descr="20"/>
            <p:cNvPicPr>
              <a:picLocks noChangeAspect="1"/>
            </p:cNvPicPr>
            <p:nvPr userDrawn="1">
              <p:custDataLst>
                <p:tags r:id="rId7"/>
              </p:custDataLst>
            </p:nvPr>
          </p:nvPicPr>
          <p:blipFill>
            <a:blip r:embed="rId5"/>
            <a:srcRect b="82227"/>
            <a:stretch>
              <a:fillRect/>
            </a:stretch>
          </p:blipFill>
          <p:spPr>
            <a:xfrm>
              <a:off x="1706880" y="86995"/>
              <a:ext cx="8778240" cy="877570"/>
            </a:xfrm>
            <a:prstGeom prst="rect">
              <a:avLst/>
            </a:prstGeom>
          </p:spPr>
        </p:pic>
      </p:grpSp>
      <p:sp>
        <p:nvSpPr>
          <p:cNvPr id="3" name="日期占位符 3"/>
          <p:cNvSpPr>
            <a:spLocks noGrp="1"/>
          </p:cNvSpPr>
          <p:nvPr userDrawn="1">
            <p:custDataLst>
              <p:tags r:id="rId8"/>
            </p:custDataLst>
          </p:nvPr>
        </p:nvSpPr>
        <p:spPr>
          <a:xfrm>
            <a:off x="2051685" y="480377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gradFill>
                  <a:gsLst>
                    <a:gs pos="25000">
                      <a:srgbClr val="FFD83A"/>
                    </a:gs>
                    <a:gs pos="75000">
                      <a:srgbClr val="FFFD6D"/>
                    </a:gs>
                    <a:gs pos="0">
                      <a:srgbClr val="F8C334"/>
                    </a:gs>
                    <a:gs pos="100000">
                      <a:srgbClr val="FFFEB8"/>
                    </a:gs>
                  </a:gsLst>
                  <a:lin ang="18900000" scaled="1"/>
                </a:gradFill>
                <a:effectLst/>
              </a:rPr>
              <a:t>2026年1月24日星期六5时44分40秒</a:t>
            </a:fld>
            <a:endParaRPr lang="zh-CN" altLang="en-US" sz="1400" smtClean="0">
              <a:ln w="15875"/>
              <a:gradFill>
                <a:gsLst>
                  <a:gs pos="25000">
                    <a:srgbClr val="FFD83A"/>
                  </a:gs>
                  <a:gs pos="75000">
                    <a:srgbClr val="FFFD6D"/>
                  </a:gs>
                  <a:gs pos="0">
                    <a:srgbClr val="F8C334"/>
                  </a:gs>
                  <a:gs pos="100000">
                    <a:srgbClr val="FFFEB8"/>
                  </a:gs>
                </a:gsLst>
                <a:lin ang="18900000" scaled="1"/>
              </a:gradFill>
              <a:effectLst/>
            </a:endParaRPr>
          </a:p>
        </p:txBody>
      </p:sp>
      <p:pic>
        <p:nvPicPr>
          <p:cNvPr id="11" name="图片 10"/>
          <p:cNvPicPr>
            <a:picLocks noChangeAspect="1"/>
          </p:cNvPicPr>
          <p:nvPr userDrawn="1">
            <p:custDataLst>
              <p:tags r:id="rId11"/>
            </p:custDataLst>
          </p:nvPr>
        </p:nvPicPr>
        <p:blipFill>
          <a:blip r:embed="rId9">
            <a:extLst>
              <a:ext uri="{BEBA8EAE-BF5A-486C-A8C5-ECC9F3942E4B}">
                <a14:imgProps xmlns:a14="http://schemas.microsoft.com/office/drawing/2010/main">
                  <a14:imgLayer r:embed="rId10">
                    <a14:imgEffect>
                      <a14:backgroundRemoval t="0" b="100000" l="5546" r="100000">
                        <a14:foregroundMark x1="30098" y1="28545" x2="20392" y2="30848"/>
                        <a14:foregroundMark x1="11256" y1="62909" x2="21941" y2="66667"/>
                      </a14:backgroundRemoval>
                    </a14:imgEffect>
                  </a14:imgLayer>
                </a14:imgProps>
              </a:ext>
              <a:ext uri="{28A0092B-C50C-407E-A947-70E740481C1C}">
                <a14:useLocalDpi xmlns:a14="http://schemas.microsoft.com/office/drawing/2010/main" val="0"/>
              </a:ext>
            </a:extLst>
          </a:blip>
          <a:stretch>
            <a:fillRect/>
          </a:stretch>
        </p:blipFill>
        <p:spPr>
          <a:xfrm flipH="1">
            <a:off x="-36830" y="2844800"/>
            <a:ext cx="1799590" cy="2337435"/>
          </a:xfrm>
          <a:prstGeom prst="rect">
            <a:avLst/>
          </a:prstGeom>
        </p:spPr>
      </p:pic>
      <p:pic>
        <p:nvPicPr>
          <p:cNvPr id="2" name="图片 1"/>
          <p:cNvPicPr>
            <a:picLocks noChangeAspect="1"/>
          </p:cNvPicPr>
          <p:nvPr userDrawn="1">
            <p:custDataLst>
              <p:tags r:id="rId13"/>
            </p:custDataLst>
          </p:nvPr>
        </p:nvPicPr>
        <p:blipFill>
          <a:blip r:embed="rId12">
            <a:extLst>
              <a:ext uri="{28A0092B-C50C-407E-A947-70E740481C1C}">
                <a14:useLocalDpi xmlns:a14="http://schemas.microsoft.com/office/drawing/2010/main" val="0"/>
              </a:ext>
            </a:extLst>
          </a:blip>
          <a:srcRect l="39394"/>
          <a:stretch>
            <a:fillRect/>
          </a:stretch>
        </p:blipFill>
        <p:spPr>
          <a:xfrm>
            <a:off x="7524115" y="3372485"/>
            <a:ext cx="1645285" cy="1809750"/>
          </a:xfrm>
          <a:prstGeom prst="rect">
            <a:avLst/>
          </a:prstGeom>
        </p:spPr>
      </p:pic>
      <p:sp>
        <p:nvSpPr>
          <p:cNvPr id="16" name="日期占位符 15"/>
          <p:cNvSpPr>
            <a:spLocks noGrp="1"/>
          </p:cNvSpPr>
          <p:nvPr>
            <p:ph type="dt" sz="half" idx="10"/>
            <p:custDataLst>
              <p:tags r:id="rId14"/>
            </p:custDataLst>
          </p:nvPr>
        </p:nvSpPr>
        <p:spPr>
          <a:xfrm>
            <a:off x="2844165" y="3127375"/>
            <a:ext cx="1821180" cy="245110"/>
          </a:xfrm>
        </p:spPr>
        <p:txBody>
          <a:bodyPr>
            <a:noAutofit/>
          </a:bodyPr>
          <a:lstStyle/>
          <a:p>
            <a:pPr algn="ctr"/>
            <a:fld id="{760FBDFE-C587-4B4C-A407-44438C67B59E}" type="datetime2">
              <a:rPr lang="zh-CN" altLang="en-US" sz="1800" smtClean="0">
                <a:gradFill>
                  <a:gsLst>
                    <a:gs pos="25000">
                      <a:srgbClr val="FFD83A"/>
                    </a:gs>
                    <a:gs pos="75000">
                      <a:srgbClr val="FFFD6D"/>
                    </a:gs>
                    <a:gs pos="0">
                      <a:srgbClr val="F8C334"/>
                    </a:gs>
                    <a:gs pos="100000">
                      <a:srgbClr val="FFFEB8"/>
                    </a:gs>
                  </a:gsLst>
                  <a:lin ang="18900000" scaled="1"/>
                </a:gradFill>
              </a:rPr>
              <a:t/>
            </a:fld>
            <a:endParaRPr lang="zh-CN" altLang="en-US" sz="1800" smtClean="0">
              <a:gradFill>
                <a:gsLst>
                  <a:gs pos="25000">
                    <a:srgbClr val="FFD83A"/>
                  </a:gs>
                  <a:gs pos="75000">
                    <a:srgbClr val="FFFD6D"/>
                  </a:gs>
                  <a:gs pos="0">
                    <a:srgbClr val="F8C334"/>
                  </a:gs>
                  <a:gs pos="100000">
                    <a:srgbClr val="FFFEB8"/>
                  </a:gs>
                </a:gsLst>
                <a:lin ang="18900000" scaled="1"/>
              </a:gradFill>
            </a:endParaRPr>
          </a:p>
        </p:txBody>
      </p:sp>
    </p:spTree>
  </p:cSld>
  <p:clrMapOvr>
    <a:masterClrMapping/>
  </p:clrMapOvr>
  <p:transition/>
  <p:timing/>
  <p:hf hdr="0" ftr="0"/>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solidFill>
            <a:schemeClr val="bg1"/>
          </a:solidFill>
          <a:ln w="1079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t04d794afe4c5b4fa80"/>
          <p:cNvPicPr>
            <a:picLocks noChangeAspect="1"/>
          </p:cNvPicPr>
          <p:nvPr userDrawn="1">
            <p:custDataLst>
              <p:tags r:id="rId6"/>
            </p:custDataLst>
          </p:nvPr>
        </p:nvPicPr>
        <p:blipFill>
          <a:blip r:embed="rId5"/>
          <a:stretch>
            <a:fillRect/>
          </a:stretch>
        </p:blipFill>
        <p:spPr>
          <a:xfrm flipH="1">
            <a:off x="8532495" y="4120515"/>
            <a:ext cx="613410" cy="1022985"/>
          </a:xfrm>
          <a:prstGeom prst="rect">
            <a:avLst/>
          </a:prstGeom>
        </p:spPr>
      </p:pic>
      <p:sp>
        <p:nvSpPr>
          <p:cNvPr id="2" name="日期占位符 3"/>
          <p:cNvSpPr>
            <a:spLocks noGrp="1"/>
          </p:cNvSpPr>
          <p:nvPr userDrawn="1">
            <p:custDataLst>
              <p:tags r:id="rId7"/>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solidFill>
            <a:schemeClr val="bg1"/>
          </a:solidFill>
          <a:ln w="1079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t04d794afe4c5b4fa80"/>
          <p:cNvPicPr>
            <a:picLocks noChangeAspect="1"/>
          </p:cNvPicPr>
          <p:nvPr userDrawn="1">
            <p:custDataLst>
              <p:tags r:id="rId6"/>
            </p:custDataLst>
          </p:nvPr>
        </p:nvPicPr>
        <p:blipFill>
          <a:blip r:embed="rId5"/>
          <a:stretch>
            <a:fillRect/>
          </a:stretch>
        </p:blipFill>
        <p:spPr>
          <a:xfrm flipH="1">
            <a:off x="8532495" y="4120515"/>
            <a:ext cx="613410" cy="1022985"/>
          </a:xfrm>
          <a:prstGeom prst="rect">
            <a:avLst/>
          </a:prstGeom>
        </p:spPr>
      </p:pic>
      <p:sp>
        <p:nvSpPr>
          <p:cNvPr id="2" name="流程图: 可选过程 1"/>
          <p:cNvSpPr/>
          <p:nvPr userDrawn="1">
            <p:custDataLst>
              <p:tags r:id="rId7"/>
            </p:custDataLst>
          </p:nvPr>
        </p:nvSpPr>
        <p:spPr>
          <a:xfrm>
            <a:off x="3491865" y="267335"/>
            <a:ext cx="1727835" cy="431800"/>
          </a:xfrm>
          <a:prstGeom prst="flowChartAlternateProcess">
            <a:avLst/>
          </a:prstGeom>
          <a:gradFill>
            <a:gsLst>
              <a:gs pos="50410">
                <a:srgbClr val="FB9B36"/>
              </a:gs>
              <a:gs pos="0">
                <a:srgbClr val="FE564D"/>
              </a:gs>
              <a:gs pos="100000">
                <a:srgbClr val="F9CA26"/>
              </a:gs>
            </a:gsLst>
            <a:lin ang="5400000" scaled="1"/>
          </a:gra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400" b="1"/>
              <a:t>学习目标</a:t>
            </a:r>
            <a:endParaRPr lang="zh-CN" altLang="en-US" sz="2400" b="1"/>
          </a:p>
        </p:txBody>
      </p:sp>
      <p:sp>
        <p:nvSpPr>
          <p:cNvPr id="5" name="日期占位符 3"/>
          <p:cNvSpPr>
            <a:spLocks noGrp="1"/>
          </p:cNvSpPr>
          <p:nvPr userDrawn="1">
            <p:custDataLst>
              <p:tags r:id="rId8"/>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pattFill prst="pct10">
            <a:fgClr>
              <a:schemeClr val="accent1"/>
            </a:fgClr>
            <a:bgClr>
              <a:schemeClr val="bg1"/>
            </a:bgClr>
          </a:pattFill>
          <a:ln w="107950">
            <a:noFill/>
          </a:ln>
          <a:effectLst>
            <a:glow rad="101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endParaRPr>
          </a:p>
          <a:p>
            <a:pPr algn="ctr"/>
            <a:endParaRPr lang="zh-CN" altLang="en-US"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endParaRPr>
          </a:p>
        </p:txBody>
      </p:sp>
      <p:sp useBgFill="1">
        <p:nvSpPr>
          <p:cNvPr id="2" name="文本框 1"/>
          <p:cNvSpPr txBox="1"/>
          <p:nvPr userDrawn="1">
            <p:custDataLst>
              <p:tags r:id="rId5"/>
            </p:custDataLst>
          </p:nvPr>
        </p:nvSpPr>
        <p:spPr>
          <a:xfrm>
            <a:off x="3780155" y="194310"/>
            <a:ext cx="1694815" cy="460375"/>
          </a:xfrm>
          <a:prstGeom prst="rect">
            <a:avLst/>
          </a:prstGeom>
        </p:spPr>
        <p:txBody>
          <a:bodyPr wrap="square" rtlCol="0">
            <a:spAutoFit/>
          </a:bodyPr>
          <a:lstStyle/>
          <a:p>
            <a:pPr algn="ctr"/>
            <a:r>
              <a:rPr lang="zh-CN" altLang="en-US" sz="2400"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sym typeface="+mn-ea"/>
              </a:rPr>
              <a:t>随堂练习</a:t>
            </a:r>
            <a:endParaRPr lang="zh-CN" altLang="en-US" sz="2400"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sym typeface="+mn-ea"/>
            </a:endParaRPr>
          </a:p>
        </p:txBody>
      </p:sp>
      <p:sp>
        <p:nvSpPr>
          <p:cNvPr id="5" name="日期占位符 3"/>
          <p:cNvSpPr>
            <a:spLocks noGrp="1"/>
          </p:cNvSpPr>
          <p:nvPr userDrawn="1">
            <p:custDataLst>
              <p:tags r:id="rId6"/>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solidFill>
            <a:schemeClr val="bg1"/>
          </a:solidFill>
          <a:ln w="1079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bd50cfcec5b74011ae064c777db4c463"/>
          <p:cNvPicPr>
            <a:picLocks noChangeAspect="1"/>
          </p:cNvPicPr>
          <p:nvPr userDrawn="1">
            <p:custDataLst>
              <p:tags r:id="rId6"/>
            </p:custDataLst>
          </p:nvPr>
        </p:nvPicPr>
        <p:blipFill>
          <a:blip r:embed="rId5"/>
          <a:stretch>
            <a:fillRect/>
          </a:stretch>
        </p:blipFill>
        <p:spPr>
          <a:xfrm>
            <a:off x="467360" y="-484505"/>
            <a:ext cx="1506220" cy="1506220"/>
          </a:xfrm>
          <a:prstGeom prst="rect">
            <a:avLst/>
          </a:prstGeom>
        </p:spPr>
      </p:pic>
      <p:pic>
        <p:nvPicPr>
          <p:cNvPr id="5" name="图片 4" descr="c576aabd75d74d21b492643eba8ecd45"/>
          <p:cNvPicPr>
            <a:picLocks noChangeAspect="1"/>
          </p:cNvPicPr>
          <p:nvPr userDrawn="1">
            <p:custDataLst>
              <p:tags r:id="rId8"/>
            </p:custDataLst>
          </p:nvPr>
        </p:nvPicPr>
        <p:blipFill>
          <a:blip r:embed="rId7"/>
          <a:stretch>
            <a:fillRect/>
          </a:stretch>
        </p:blipFill>
        <p:spPr>
          <a:xfrm>
            <a:off x="107315" y="0"/>
            <a:ext cx="597535" cy="509905"/>
          </a:xfrm>
          <a:prstGeom prst="rect">
            <a:avLst/>
          </a:prstGeom>
        </p:spPr>
      </p:pic>
      <p:sp>
        <p:nvSpPr>
          <p:cNvPr id="6" name="文本框 5"/>
          <p:cNvSpPr txBox="1"/>
          <p:nvPr userDrawn="1">
            <p:custDataLst>
              <p:tags r:id="rId9"/>
            </p:custDataLst>
          </p:nvPr>
        </p:nvSpPr>
        <p:spPr>
          <a:xfrm>
            <a:off x="-180975" y="72390"/>
            <a:ext cx="2814320" cy="447040"/>
          </a:xfrm>
          <a:prstGeom prst="rect">
            <a:avLst/>
          </a:prstGeom>
          <a:noFill/>
        </p:spPr>
        <p:txBody>
          <a:bodyPr wrap="square" rtlCol="0" anchor="t">
            <a:noAutofit/>
            <a:scene3d>
              <a:camera prst="orthographicFront"/>
              <a:lightRig rig="threePt" dir="t"/>
            </a:scene3d>
          </a:bodyPr>
          <a:lstStyle/>
          <a:p>
            <a:pPr algn="ctr"/>
            <a:r>
              <a:rPr lang="zh-CN" altLang="en-US" sz="2200">
                <a:ln w="15875"/>
                <a:gradFill>
                  <a:gsLst>
                    <a:gs pos="0">
                      <a:schemeClr val="accent1"/>
                    </a:gs>
                    <a:gs pos="100000">
                      <a:schemeClr val="accent6"/>
                    </a:gs>
                  </a:gsLst>
                  <a:lin ang="2700000" scaled="0"/>
                </a:gradFill>
                <a:effectLst/>
                <a:latin typeface="黑体" panose="02010609060101010101" charset="-122"/>
                <a:ea typeface="黑体"/>
                <a:sym typeface="+mn-ea"/>
              </a:rPr>
              <a:t>中考考法</a:t>
            </a:r>
            <a:endParaRPr lang="zh-CN" altLang="en-US" sz="2200">
              <a:ln w="15875"/>
              <a:gradFill>
                <a:gsLst>
                  <a:gs pos="0">
                    <a:schemeClr val="accent1"/>
                  </a:gs>
                  <a:gs pos="100000">
                    <a:schemeClr val="accent6"/>
                  </a:gs>
                </a:gsLst>
                <a:lin ang="2700000" scaled="0"/>
              </a:gradFill>
              <a:effectLst/>
              <a:latin typeface="黑体" panose="02010609060101010101" charset="-122"/>
              <a:ea typeface="黑体"/>
              <a:sym typeface="+mn-ea"/>
            </a:endParaRPr>
          </a:p>
        </p:txBody>
      </p:sp>
      <p:pic>
        <p:nvPicPr>
          <p:cNvPr id="7" name="图片 6" descr="t04ff8d5ab070a50132"/>
          <p:cNvPicPr>
            <a:picLocks noChangeAspect="1"/>
          </p:cNvPicPr>
          <p:nvPr userDrawn="1">
            <p:custDataLst>
              <p:tags r:id="rId11"/>
            </p:custDataLst>
          </p:nvPr>
        </p:nvPicPr>
        <p:blipFill>
          <a:blip r:embed="rId10"/>
          <a:stretch>
            <a:fillRect/>
          </a:stretch>
        </p:blipFill>
        <p:spPr>
          <a:xfrm flipH="1">
            <a:off x="7740015" y="3075940"/>
            <a:ext cx="1403985" cy="2149475"/>
          </a:xfrm>
          <a:prstGeom prst="rect">
            <a:avLst/>
          </a:prstGeom>
        </p:spPr>
      </p:pic>
      <p:sp>
        <p:nvSpPr>
          <p:cNvPr id="8" name="日期占位符 3"/>
          <p:cNvSpPr>
            <a:spLocks noGrp="1"/>
          </p:cNvSpPr>
          <p:nvPr userDrawn="1">
            <p:custDataLst>
              <p:tags r:id="rId12"/>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accent1">
            <a:lumMod val="20000"/>
            <a:lumOff val="80000"/>
            <a:alpha val="26000"/>
          </a:schemeClr>
        </a:solidFill>
        <a:effectLst/>
      </p:bgPr>
    </p:bg>
    <p:spTree>
      <p:nvGrpSpPr>
        <p:cNvPr id="1" name=""/>
        <p:cNvGrpSpPr/>
        <p:nvPr>
          <p:custDataLst>
            <p:tags r:id="rId1"/>
          </p:custDataLst>
        </p:nvPr>
      </p:nvGrpSpPr>
      <p:grpSpPr>
        <a:xfrm>
          <a:off x="0" y="0"/>
          <a:ext cx="0" cy="0"/>
        </a:xfrm>
      </p:grpSpPr>
      <p:pic>
        <p:nvPicPr>
          <p:cNvPr id="3" name="图片 2"/>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lum bright="-12000" contrast="18000"/>
          </a:blip>
          <a:srcRect t="11863" r="44280" b="31471"/>
          <a:stretch>
            <a:fillRect/>
          </a:stretch>
        </p:blipFill>
        <p:spPr>
          <a:xfrm>
            <a:off x="8185150" y="0"/>
            <a:ext cx="958850" cy="367061"/>
          </a:xfrm>
          <a:prstGeom prst="rect">
            <a:avLst/>
          </a:prstGeom>
        </p:spPr>
      </p:pic>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自定义版式">
    <p:bg>
      <p:bgPr>
        <a:solidFill>
          <a:schemeClr val="accent1">
            <a:lumMod val="20000"/>
            <a:lumOff val="80000"/>
            <a:alpha val="26000"/>
          </a:schemeClr>
        </a:solidFill>
        <a:effectLst/>
      </p:bgPr>
    </p:bg>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lum bright="-12000" contrast="18000"/>
          </a:blip>
          <a:srcRect t="11863" r="44280" b="31471"/>
          <a:stretch>
            <a:fillRect/>
          </a:stretch>
        </p:blipFill>
        <p:spPr>
          <a:xfrm>
            <a:off x="8185150" y="0"/>
            <a:ext cx="958850" cy="367061"/>
          </a:xfrm>
          <a:prstGeom prst="rect">
            <a:avLst/>
          </a:prstGeom>
        </p:spPr>
      </p:pic>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自定义版式">
    <p:bg>
      <p:bgPr>
        <a:solidFill>
          <a:schemeClr val="accent1">
            <a:lumMod val="20000"/>
            <a:lumOff val="80000"/>
            <a:alpha val="26000"/>
          </a:schemeClr>
        </a:solidFill>
        <a:effectLst/>
      </p:bgPr>
    </p:bg>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lum bright="-12000" contrast="18000"/>
          </a:blip>
          <a:srcRect t="11863" r="44280" b="31471"/>
          <a:stretch>
            <a:fillRect/>
          </a:stretch>
        </p:blipFill>
        <p:spPr>
          <a:xfrm>
            <a:off x="8185150" y="0"/>
            <a:ext cx="958850" cy="367061"/>
          </a:xfrm>
          <a:prstGeom prst="rect">
            <a:avLst/>
          </a:prstGeom>
        </p:spPr>
      </p:pic>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自定义版式">
    <p:spTree>
      <p:nvGrpSpPr>
        <p:cNvPr id="1" name=""/>
        <p:cNvGrpSpPr/>
        <p:nvPr>
          <p:custDataLst>
            <p:tags r:id="rId1"/>
          </p:custDataLst>
        </p:nvPr>
      </p:nvGrpSpPr>
      <p:grpSpPr>
        <a:xfrm>
          <a:off x="0" y="0"/>
          <a:ext cx="0" cy="0"/>
        </a:xfrm>
      </p:grpSpPr>
      <p:pic>
        <p:nvPicPr>
          <p:cNvPr id="5" name="图片 4"/>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30480" y="2540"/>
            <a:ext cx="9215120" cy="5191125"/>
          </a:xfrm>
          <a:prstGeom prst="rect">
            <a:avLst/>
          </a:prstGeom>
        </p:spPr>
      </p:pic>
      <p:grpSp>
        <p:nvGrpSpPr>
          <p:cNvPr id="8" name="组合 7"/>
          <p:cNvGrpSpPr/>
          <p:nvPr userDrawn="1">
            <p:custDataLst>
              <p:tags r:id="rId4"/>
            </p:custDataLst>
          </p:nvPr>
        </p:nvGrpSpPr>
        <p:grpSpPr>
          <a:xfrm>
            <a:off x="467995" y="123190"/>
            <a:ext cx="7868285" cy="5020310"/>
            <a:chOff x="-9525" y="86995"/>
            <a:chExt cx="10494645" cy="6775450"/>
          </a:xfrm>
        </p:grpSpPr>
        <p:pic>
          <p:nvPicPr>
            <p:cNvPr id="6" name="图片 5" descr="20"/>
            <p:cNvPicPr>
              <a:picLocks noChangeAspect="1"/>
            </p:cNvPicPr>
            <p:nvPr userDrawn="1">
              <p:custDataLst>
                <p:tags r:id="rId6"/>
              </p:custDataLst>
            </p:nvPr>
          </p:nvPicPr>
          <p:blipFill>
            <a:blip r:embed="rId5"/>
            <a:srcRect l="31185" t="16757" r="30857" b="36241"/>
            <a:stretch>
              <a:fillRect/>
            </a:stretch>
          </p:blipFill>
          <p:spPr>
            <a:xfrm>
              <a:off x="-9525" y="695325"/>
              <a:ext cx="8985250" cy="6167120"/>
            </a:xfrm>
            <a:prstGeom prst="rect">
              <a:avLst/>
            </a:prstGeom>
          </p:spPr>
        </p:pic>
        <p:pic>
          <p:nvPicPr>
            <p:cNvPr id="7" name="图片 6" descr="20"/>
            <p:cNvPicPr>
              <a:picLocks noChangeAspect="1"/>
            </p:cNvPicPr>
            <p:nvPr userDrawn="1">
              <p:custDataLst>
                <p:tags r:id="rId7"/>
              </p:custDataLst>
            </p:nvPr>
          </p:nvPicPr>
          <p:blipFill>
            <a:blip r:embed="rId5"/>
            <a:srcRect b="82227"/>
            <a:stretch>
              <a:fillRect/>
            </a:stretch>
          </p:blipFill>
          <p:spPr>
            <a:xfrm>
              <a:off x="1706880" y="86995"/>
              <a:ext cx="8778240" cy="877570"/>
            </a:xfrm>
            <a:prstGeom prst="rect">
              <a:avLst/>
            </a:prstGeom>
          </p:spPr>
        </p:pic>
      </p:grpSp>
      <p:sp>
        <p:nvSpPr>
          <p:cNvPr id="3" name="日期占位符 3"/>
          <p:cNvSpPr>
            <a:spLocks noGrp="1"/>
          </p:cNvSpPr>
          <p:nvPr userDrawn="1">
            <p:custDataLst>
              <p:tags r:id="rId8"/>
            </p:custDataLst>
          </p:nvPr>
        </p:nvSpPr>
        <p:spPr>
          <a:xfrm>
            <a:off x="2051685" y="480377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gradFill>
                  <a:gsLst>
                    <a:gs pos="25000">
                      <a:srgbClr val="FFD83A"/>
                    </a:gs>
                    <a:gs pos="75000">
                      <a:srgbClr val="FFFD6D"/>
                    </a:gs>
                    <a:gs pos="0">
                      <a:srgbClr val="F8C334"/>
                    </a:gs>
                    <a:gs pos="100000">
                      <a:srgbClr val="FFFEB8"/>
                    </a:gs>
                  </a:gsLst>
                  <a:lin ang="18900000" scaled="1"/>
                </a:gradFill>
                <a:effectLst/>
              </a:rPr>
              <a:t/>
            </a:fld>
            <a:endParaRPr lang="zh-CN" altLang="en-US" sz="1400" smtClean="0">
              <a:ln w="15875"/>
              <a:gradFill>
                <a:gsLst>
                  <a:gs pos="25000">
                    <a:srgbClr val="FFD83A"/>
                  </a:gs>
                  <a:gs pos="75000">
                    <a:srgbClr val="FFFD6D"/>
                  </a:gs>
                  <a:gs pos="0">
                    <a:srgbClr val="F8C334"/>
                  </a:gs>
                  <a:gs pos="100000">
                    <a:srgbClr val="FFFEB8"/>
                  </a:gs>
                </a:gsLst>
                <a:lin ang="18900000" scaled="1"/>
              </a:gradFill>
              <a:effectLst/>
            </a:endParaRPr>
          </a:p>
        </p:txBody>
      </p:sp>
      <p:pic>
        <p:nvPicPr>
          <p:cNvPr id="11" name="图片 10"/>
          <p:cNvPicPr>
            <a:picLocks noChangeAspect="1"/>
          </p:cNvPicPr>
          <p:nvPr userDrawn="1">
            <p:custDataLst>
              <p:tags r:id="rId11"/>
            </p:custDataLst>
          </p:nvPr>
        </p:nvPicPr>
        <p:blipFill>
          <a:blip r:embed="rId9">
            <a:extLst>
              <a:ext uri="{BEBA8EAE-BF5A-486C-A8C5-ECC9F3942E4B}">
                <a14:imgProps xmlns:a14="http://schemas.microsoft.com/office/drawing/2010/main">
                  <a14:imgLayer r:embed="rId10">
                    <a14:imgEffect>
                      <a14:backgroundRemoval t="0" b="100000" l="5546" r="100000">
                        <a14:foregroundMark x1="30098" y1="28545" x2="20392" y2="30848"/>
                        <a14:foregroundMark x1="11256" y1="62909" x2="21941" y2="66667"/>
                      </a14:backgroundRemoval>
                    </a14:imgEffect>
                  </a14:imgLayer>
                </a14:imgProps>
              </a:ext>
              <a:ext uri="{28A0092B-C50C-407E-A947-70E740481C1C}">
                <a14:useLocalDpi xmlns:a14="http://schemas.microsoft.com/office/drawing/2010/main" val="0"/>
              </a:ext>
            </a:extLst>
          </a:blip>
          <a:stretch>
            <a:fillRect/>
          </a:stretch>
        </p:blipFill>
        <p:spPr>
          <a:xfrm flipH="1">
            <a:off x="-36830" y="2844800"/>
            <a:ext cx="1799590" cy="2337435"/>
          </a:xfrm>
          <a:prstGeom prst="rect">
            <a:avLst/>
          </a:prstGeom>
        </p:spPr>
      </p:pic>
      <p:pic>
        <p:nvPicPr>
          <p:cNvPr id="2" name="图片 1"/>
          <p:cNvPicPr>
            <a:picLocks noChangeAspect="1"/>
          </p:cNvPicPr>
          <p:nvPr userDrawn="1">
            <p:custDataLst>
              <p:tags r:id="rId13"/>
            </p:custDataLst>
          </p:nvPr>
        </p:nvPicPr>
        <p:blipFill>
          <a:blip r:embed="rId12">
            <a:extLst>
              <a:ext uri="{28A0092B-C50C-407E-A947-70E740481C1C}">
                <a14:useLocalDpi xmlns:a14="http://schemas.microsoft.com/office/drawing/2010/main" val="0"/>
              </a:ext>
            </a:extLst>
          </a:blip>
          <a:srcRect l="39394"/>
          <a:stretch>
            <a:fillRect/>
          </a:stretch>
        </p:blipFill>
        <p:spPr>
          <a:xfrm>
            <a:off x="7524115" y="3372485"/>
            <a:ext cx="1645285" cy="1809750"/>
          </a:xfrm>
          <a:prstGeom prst="rect">
            <a:avLst/>
          </a:prstGeom>
        </p:spPr>
      </p:pic>
      <p:sp>
        <p:nvSpPr>
          <p:cNvPr id="16" name="日期占位符 15"/>
          <p:cNvSpPr>
            <a:spLocks noGrp="1"/>
          </p:cNvSpPr>
          <p:nvPr>
            <p:ph type="dt" sz="half" idx="10"/>
            <p:custDataLst>
              <p:tags r:id="rId14"/>
            </p:custDataLst>
          </p:nvPr>
        </p:nvSpPr>
        <p:spPr>
          <a:xfrm>
            <a:off x="2844165" y="3127375"/>
            <a:ext cx="1821180" cy="245110"/>
          </a:xfrm>
        </p:spPr>
        <p:txBody>
          <a:bodyPr>
            <a:noAutofit/>
          </a:bodyPr>
          <a:lstStyle/>
          <a:p>
            <a:pPr algn="ctr"/>
            <a:fld id="{760FBDFE-C587-4B4C-A407-44438C67B59E}" type="datetime2">
              <a:rPr lang="zh-CN" altLang="en-US" sz="1800" smtClean="0">
                <a:gradFill>
                  <a:gsLst>
                    <a:gs pos="25000">
                      <a:srgbClr val="FFD83A"/>
                    </a:gs>
                    <a:gs pos="75000">
                      <a:srgbClr val="FFFD6D"/>
                    </a:gs>
                    <a:gs pos="0">
                      <a:srgbClr val="F8C334"/>
                    </a:gs>
                    <a:gs pos="100000">
                      <a:srgbClr val="FFFEB8"/>
                    </a:gs>
                  </a:gsLst>
                  <a:lin ang="18900000" scaled="1"/>
                </a:gradFill>
              </a:rPr>
              <a:t/>
            </a:fld>
            <a:endParaRPr lang="zh-CN" altLang="en-US" sz="1800" smtClean="0">
              <a:gradFill>
                <a:gsLst>
                  <a:gs pos="25000">
                    <a:srgbClr val="FFD83A"/>
                  </a:gs>
                  <a:gs pos="75000">
                    <a:srgbClr val="FFFD6D"/>
                  </a:gs>
                  <a:gs pos="0">
                    <a:srgbClr val="F8C334"/>
                  </a:gs>
                  <a:gs pos="100000">
                    <a:srgbClr val="FFFEB8"/>
                  </a:gs>
                </a:gsLst>
                <a:lin ang="18900000" scaled="1"/>
              </a:gradFill>
            </a:endParaRPr>
          </a:p>
        </p:txBody>
      </p:sp>
    </p:spTree>
  </p:cSld>
  <p:clrMapOvr>
    <a:masterClrMapping/>
  </p:clrMapOvr>
  <p:transition/>
  <p:timing/>
  <p:hf hdr="0" ftr="0"/>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solidFill>
            <a:schemeClr val="bg1"/>
          </a:solidFill>
          <a:ln w="1079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4" name="图片 13" descr="t04d794afe4c5b4fa80"/>
          <p:cNvPicPr>
            <a:picLocks noChangeAspect="1"/>
          </p:cNvPicPr>
          <p:nvPr userDrawn="1">
            <p:custDataLst>
              <p:tags r:id="rId6"/>
            </p:custDataLst>
          </p:nvPr>
        </p:nvPicPr>
        <p:blipFill>
          <a:blip r:embed="rId5"/>
          <a:stretch>
            <a:fillRect/>
          </a:stretch>
        </p:blipFill>
        <p:spPr>
          <a:xfrm flipH="1">
            <a:off x="8532495" y="4120515"/>
            <a:ext cx="613410" cy="1022985"/>
          </a:xfrm>
          <a:prstGeom prst="rect">
            <a:avLst/>
          </a:prstGeom>
        </p:spPr>
      </p:pic>
      <p:sp>
        <p:nvSpPr>
          <p:cNvPr id="2" name="日期占位符 3"/>
          <p:cNvSpPr>
            <a:spLocks noGrp="1"/>
          </p:cNvSpPr>
          <p:nvPr userDrawn="1">
            <p:custDataLst>
              <p:tags r:id="rId7"/>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4_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solidFill>
            <a:schemeClr val="bg1"/>
          </a:solidFill>
          <a:ln w="1079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4" name="图片 13" descr="t04d794afe4c5b4fa80"/>
          <p:cNvPicPr>
            <a:picLocks noChangeAspect="1"/>
          </p:cNvPicPr>
          <p:nvPr userDrawn="1">
            <p:custDataLst>
              <p:tags r:id="rId6"/>
            </p:custDataLst>
          </p:nvPr>
        </p:nvPicPr>
        <p:blipFill>
          <a:blip r:embed="rId5"/>
          <a:stretch>
            <a:fillRect/>
          </a:stretch>
        </p:blipFill>
        <p:spPr>
          <a:xfrm flipH="1">
            <a:off x="8532495" y="4120515"/>
            <a:ext cx="613410" cy="1022985"/>
          </a:xfrm>
          <a:prstGeom prst="rect">
            <a:avLst/>
          </a:prstGeom>
        </p:spPr>
      </p:pic>
      <p:sp>
        <p:nvSpPr>
          <p:cNvPr id="2" name="流程图: 可选过程 1"/>
          <p:cNvSpPr/>
          <p:nvPr userDrawn="1">
            <p:custDataLst>
              <p:tags r:id="rId7"/>
            </p:custDataLst>
          </p:nvPr>
        </p:nvSpPr>
        <p:spPr>
          <a:xfrm>
            <a:off x="3491865" y="267335"/>
            <a:ext cx="1727835" cy="431800"/>
          </a:xfrm>
          <a:prstGeom prst="flowChartAlternateProcess">
            <a:avLst/>
          </a:prstGeom>
          <a:gradFill>
            <a:gsLst>
              <a:gs pos="50410">
                <a:srgbClr val="FB9B36"/>
              </a:gs>
              <a:gs pos="0">
                <a:srgbClr val="FE564D"/>
              </a:gs>
              <a:gs pos="100000">
                <a:srgbClr val="F9CA26"/>
              </a:gs>
            </a:gsLst>
            <a:lin ang="5400000" scaled="1"/>
          </a:gra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400" b="1"/>
              <a:t>学习目标</a:t>
            </a:r>
            <a:endParaRPr lang="zh-CN" altLang="en-US" sz="2400" b="1"/>
          </a:p>
        </p:txBody>
      </p:sp>
      <p:sp>
        <p:nvSpPr>
          <p:cNvPr id="5" name="日期占位符 3"/>
          <p:cNvSpPr>
            <a:spLocks noGrp="1"/>
          </p:cNvSpPr>
          <p:nvPr userDrawn="1">
            <p:custDataLst>
              <p:tags r:id="rId8"/>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_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pattFill prst="pct10">
            <a:fgClr>
              <a:schemeClr val="accent1"/>
            </a:fgClr>
            <a:bgClr>
              <a:schemeClr val="bg1"/>
            </a:bgClr>
          </a:pattFill>
          <a:ln w="107950">
            <a:noFill/>
          </a:ln>
          <a:effectLst>
            <a:glow rad="1016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00"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endParaRPr>
          </a:p>
          <a:p>
            <a:pPr algn="ctr"/>
            <a:endParaRPr lang="zh-CN" altLang="en-US" sz="1800"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endParaRPr>
          </a:p>
        </p:txBody>
      </p:sp>
      <p:sp useBgFill="1">
        <p:nvSpPr>
          <p:cNvPr id="2" name="文本框 1"/>
          <p:cNvSpPr txBox="1"/>
          <p:nvPr userDrawn="1">
            <p:custDataLst>
              <p:tags r:id="rId5"/>
            </p:custDataLst>
          </p:nvPr>
        </p:nvSpPr>
        <p:spPr>
          <a:xfrm>
            <a:off x="3780155" y="194310"/>
            <a:ext cx="1694815" cy="460375"/>
          </a:xfrm>
          <a:prstGeom prst="rect">
            <a:avLst/>
          </a:prstGeom>
        </p:spPr>
        <p:txBody>
          <a:bodyPr wrap="square" rtlCol="0">
            <a:spAutoFit/>
          </a:bodyPr>
          <a:lstStyle/>
          <a:p>
            <a:pPr algn="ctr"/>
            <a:r>
              <a:rPr lang="zh-CN" altLang="en-US" sz="2400"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sym typeface="+mn-ea"/>
              </a:rPr>
              <a:t>随堂练习</a:t>
            </a:r>
            <a:endParaRPr lang="zh-CN" altLang="en-US" sz="2400" b="1">
              <a:gradFill>
                <a:gsLst>
                  <a:gs pos="42000">
                    <a:srgbClr val="EC5763"/>
                  </a:gs>
                  <a:gs pos="0">
                    <a:srgbClr val="F28F97"/>
                  </a:gs>
                  <a:gs pos="100000">
                    <a:srgbClr val="E51E2E"/>
                  </a:gs>
                </a:gsLst>
                <a:lin ang="5400000" scaled="1"/>
              </a:gradFill>
              <a:effectLst>
                <a:outerShdw blurRad="38100" dist="38100" dir="2700000" algn="tl">
                  <a:srgbClr val="000000">
                    <a:alpha val="43137"/>
                  </a:srgbClr>
                </a:outerShdw>
              </a:effectLst>
              <a:sym typeface="+mn-ea"/>
            </a:endParaRPr>
          </a:p>
        </p:txBody>
      </p:sp>
      <p:sp>
        <p:nvSpPr>
          <p:cNvPr id="5" name="日期占位符 3"/>
          <p:cNvSpPr>
            <a:spLocks noGrp="1"/>
          </p:cNvSpPr>
          <p:nvPr userDrawn="1">
            <p:custDataLst>
              <p:tags r:id="rId6"/>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5273" y="-1"/>
            <a:ext cx="9138726" cy="5143501"/>
          </a:xfrm>
          <a:prstGeom prst="rect">
            <a:avLst/>
          </a:prstGeom>
        </p:spPr>
      </p:pic>
      <p:sp>
        <p:nvSpPr>
          <p:cNvPr id="3" name="矩形: 圆角 2"/>
          <p:cNvSpPr/>
          <p:nvPr userDrawn="1">
            <p:custDataLst>
              <p:tags r:id="rId4"/>
            </p:custDataLst>
          </p:nvPr>
        </p:nvSpPr>
        <p:spPr>
          <a:xfrm>
            <a:off x="218152" y="194001"/>
            <a:ext cx="8712968" cy="4752528"/>
          </a:xfrm>
          <a:prstGeom prst="roundRect">
            <a:avLst>
              <a:gd name="adj" fmla="val 6301"/>
            </a:avLst>
          </a:prstGeom>
          <a:solidFill>
            <a:schemeClr val="bg1"/>
          </a:solidFill>
          <a:ln w="1079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 name="图片 1" descr="bd50cfcec5b74011ae064c777db4c463"/>
          <p:cNvPicPr>
            <a:picLocks noChangeAspect="1"/>
          </p:cNvPicPr>
          <p:nvPr userDrawn="1">
            <p:custDataLst>
              <p:tags r:id="rId6"/>
            </p:custDataLst>
          </p:nvPr>
        </p:nvPicPr>
        <p:blipFill>
          <a:blip r:embed="rId5"/>
          <a:stretch>
            <a:fillRect/>
          </a:stretch>
        </p:blipFill>
        <p:spPr>
          <a:xfrm>
            <a:off x="467360" y="-484505"/>
            <a:ext cx="1506220" cy="1506220"/>
          </a:xfrm>
          <a:prstGeom prst="rect">
            <a:avLst/>
          </a:prstGeom>
        </p:spPr>
      </p:pic>
      <p:pic>
        <p:nvPicPr>
          <p:cNvPr id="5" name="图片 4" descr="c576aabd75d74d21b492643eba8ecd45"/>
          <p:cNvPicPr>
            <a:picLocks noChangeAspect="1"/>
          </p:cNvPicPr>
          <p:nvPr userDrawn="1">
            <p:custDataLst>
              <p:tags r:id="rId8"/>
            </p:custDataLst>
          </p:nvPr>
        </p:nvPicPr>
        <p:blipFill>
          <a:blip r:embed="rId7"/>
          <a:stretch>
            <a:fillRect/>
          </a:stretch>
        </p:blipFill>
        <p:spPr>
          <a:xfrm>
            <a:off x="107315" y="0"/>
            <a:ext cx="597535" cy="509905"/>
          </a:xfrm>
          <a:prstGeom prst="rect">
            <a:avLst/>
          </a:prstGeom>
        </p:spPr>
      </p:pic>
      <p:sp>
        <p:nvSpPr>
          <p:cNvPr id="6" name="文本框 5"/>
          <p:cNvSpPr txBox="1"/>
          <p:nvPr userDrawn="1">
            <p:custDataLst>
              <p:tags r:id="rId9"/>
            </p:custDataLst>
          </p:nvPr>
        </p:nvSpPr>
        <p:spPr>
          <a:xfrm>
            <a:off x="-180975" y="72390"/>
            <a:ext cx="2814320" cy="447040"/>
          </a:xfrm>
          <a:prstGeom prst="rect">
            <a:avLst/>
          </a:prstGeom>
          <a:noFill/>
        </p:spPr>
        <p:txBody>
          <a:bodyPr wrap="square" rtlCol="0" anchor="t">
            <a:noAutofit/>
            <a:scene3d>
              <a:camera prst="orthographicFront"/>
              <a:lightRig rig="threePt" dir="t"/>
            </a:scene3d>
          </a:bodyPr>
          <a:lstStyle/>
          <a:p>
            <a:pPr algn="ctr"/>
            <a:r>
              <a:rPr lang="zh-CN" altLang="en-US" sz="2200">
                <a:ln w="15875"/>
                <a:gradFill>
                  <a:gsLst>
                    <a:gs pos="0">
                      <a:schemeClr val="accent1"/>
                    </a:gs>
                    <a:gs pos="100000">
                      <a:schemeClr val="accent6"/>
                    </a:gs>
                  </a:gsLst>
                  <a:lin ang="2700000" scaled="0"/>
                </a:gradFill>
                <a:effectLst/>
                <a:latin typeface="黑体" panose="02010609060101010101" charset="-122"/>
                <a:ea typeface="黑体"/>
                <a:sym typeface="+mn-ea"/>
              </a:rPr>
              <a:t>中考考法</a:t>
            </a:r>
            <a:endParaRPr lang="zh-CN" altLang="en-US" sz="2200">
              <a:ln w="15875"/>
              <a:gradFill>
                <a:gsLst>
                  <a:gs pos="0">
                    <a:schemeClr val="accent1"/>
                  </a:gs>
                  <a:gs pos="100000">
                    <a:schemeClr val="accent6"/>
                  </a:gs>
                </a:gsLst>
                <a:lin ang="2700000" scaled="0"/>
              </a:gradFill>
              <a:effectLst/>
              <a:latin typeface="黑体" panose="02010609060101010101" charset="-122"/>
              <a:ea typeface="黑体"/>
              <a:sym typeface="+mn-ea"/>
            </a:endParaRPr>
          </a:p>
        </p:txBody>
      </p:sp>
      <p:pic>
        <p:nvPicPr>
          <p:cNvPr id="7" name="图片 6" descr="t04ff8d5ab070a50132"/>
          <p:cNvPicPr>
            <a:picLocks noChangeAspect="1"/>
          </p:cNvPicPr>
          <p:nvPr userDrawn="1">
            <p:custDataLst>
              <p:tags r:id="rId11"/>
            </p:custDataLst>
          </p:nvPr>
        </p:nvPicPr>
        <p:blipFill>
          <a:blip r:embed="rId10"/>
          <a:stretch>
            <a:fillRect/>
          </a:stretch>
        </p:blipFill>
        <p:spPr>
          <a:xfrm flipH="1">
            <a:off x="7740015" y="3075940"/>
            <a:ext cx="1403985" cy="2149475"/>
          </a:xfrm>
          <a:prstGeom prst="rect">
            <a:avLst/>
          </a:prstGeom>
        </p:spPr>
      </p:pic>
      <p:sp>
        <p:nvSpPr>
          <p:cNvPr id="8" name="日期占位符 3"/>
          <p:cNvSpPr>
            <a:spLocks noGrp="1"/>
          </p:cNvSpPr>
          <p:nvPr userDrawn="1">
            <p:custDataLst>
              <p:tags r:id="rId12"/>
            </p:custDataLst>
          </p:nvPr>
        </p:nvSpPr>
        <p:spPr>
          <a:xfrm>
            <a:off x="5364480" y="4660265"/>
            <a:ext cx="3472815" cy="316865"/>
          </a:xfrm>
          <a:prstGeom prst="rect">
            <a:avLst/>
          </a:prstGeom>
          <a:noFill/>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chor="ctr">
            <a:noAutofit/>
            <a:scene3d>
              <a:camera prst="orthographicFront"/>
              <a:lightRig rig="threePt" dir="t"/>
            </a:scene3d>
          </a:bodyPr>
          <a:lstStyle>
            <a:defPPr>
              <a:defRPr lang="zh-CN"/>
            </a:defPPr>
            <a:lvl1pPr marL="0" algn="l" defTabSz="914400" rtl="0" eaLnBrk="1" latinLnBrk="0" hangingPunct="1">
              <a:defRPr sz="1000" kern="1200" baseline="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60FBDFE-C587-4B4C-A407-44438C67B59E}" type="datetime9">
              <a:rPr lang="zh-CN" altLang="en-US" sz="1400" smtClean="0">
                <a:ln w="15875"/>
                <a:solidFill>
                  <a:schemeClr val="bg2"/>
                </a:solidFill>
                <a:effectLst/>
              </a:rPr>
              <a:t/>
            </a:fld>
            <a:endParaRPr lang="zh-CN" altLang="en-US" sz="1400" smtClean="0">
              <a:ln w="15875"/>
              <a:solidFill>
                <a:schemeClr val="bg2"/>
              </a:solidFill>
              <a:effectLst/>
            </a:endParaRPr>
          </a:p>
        </p:txBody>
      </p:sp>
    </p:spTree>
  </p:cSld>
  <p:clrMapOvr>
    <a:masterClrMapping/>
  </p:clrMapOvr>
  <p:transition/>
  <p:timing/>
  <p:hf hdr="0" ftr="0"/>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bg>
      <p:bgPr>
        <a:solidFill>
          <a:schemeClr val="accent1">
            <a:lumMod val="20000"/>
            <a:lumOff val="80000"/>
            <a:alpha val="26000"/>
          </a:schemeClr>
        </a:solidFill>
        <a:effectLst/>
      </p:bgPr>
    </p:bg>
    <p:spTree>
      <p:nvGrpSpPr>
        <p:cNvPr id="1" name=""/>
        <p:cNvGrpSpPr/>
        <p:nvPr>
          <p:custDataLst>
            <p:tags r:id="rId1"/>
          </p:custDataLst>
        </p:nvPr>
      </p:nvGrpSpPr>
      <p:grpSpPr>
        <a:xfrm>
          <a:off x="0" y="0"/>
          <a:ext cx="0" cy="0"/>
        </a:xfrm>
      </p:grpSpPr>
      <p:pic>
        <p:nvPicPr>
          <p:cNvPr id="3" name="图片 2"/>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lum bright="-12000" contrast="18000"/>
          </a:blip>
          <a:srcRect t="11863" r="44280" b="31471"/>
          <a:stretch>
            <a:fillRect/>
          </a:stretch>
        </p:blipFill>
        <p:spPr>
          <a:xfrm>
            <a:off x="8185150" y="0"/>
            <a:ext cx="958850" cy="367061"/>
          </a:xfrm>
          <a:prstGeom prst="rect">
            <a:avLst/>
          </a:prstGeom>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7_自定义版式">
    <p:bg>
      <p:bgPr>
        <a:solidFill>
          <a:schemeClr val="accent1">
            <a:lumMod val="20000"/>
            <a:lumOff val="80000"/>
            <a:alpha val="26000"/>
          </a:schemeClr>
        </a:solidFill>
        <a:effectLst/>
      </p:bgPr>
    </p:bg>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lum bright="-12000" contrast="18000"/>
          </a:blip>
          <a:srcRect t="11863" r="44280" b="31471"/>
          <a:stretch>
            <a:fillRect/>
          </a:stretch>
        </p:blipFill>
        <p:spPr>
          <a:xfrm>
            <a:off x="8185150" y="0"/>
            <a:ext cx="958850" cy="367061"/>
          </a:xfrm>
          <a:prstGeom prst="rect">
            <a:avLst/>
          </a:prstGeom>
        </p:spPr>
      </p:pic>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8_自定义版式">
    <p:bg>
      <p:bgPr>
        <a:solidFill>
          <a:schemeClr val="accent1">
            <a:lumMod val="20000"/>
            <a:lumOff val="80000"/>
            <a:alpha val="26000"/>
          </a:schemeClr>
        </a:solidFill>
        <a:effectLst/>
      </p:bgPr>
    </p:bg>
    <p:spTree>
      <p:nvGrpSpPr>
        <p:cNvPr id="1" name=""/>
        <p:cNvGrpSpPr/>
        <p:nvPr>
          <p:custDataLst>
            <p:tags r:id="rId1"/>
          </p:custDataLst>
        </p:nvPr>
      </p:nvGrpSpPr>
      <p:grpSpPr>
        <a:xfrm>
          <a:off x="0" y="0"/>
          <a:ext cx="0" cy="0"/>
        </a:xfrm>
      </p:grpSpPr>
      <p:pic>
        <p:nvPicPr>
          <p:cNvPr id="4" name="图片 3"/>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lum bright="-12000" contrast="18000"/>
          </a:blip>
          <a:srcRect t="11863" r="44280" b="31471"/>
          <a:stretch>
            <a:fillRect/>
          </a:stretch>
        </p:blipFill>
        <p:spPr>
          <a:xfrm>
            <a:off x="8185150" y="0"/>
            <a:ext cx="958850" cy="367061"/>
          </a:xfrm>
          <a:prstGeom prst="rect">
            <a:avLst/>
          </a:prstGeom>
        </p:spPr>
      </p:pic>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自定义版式">
    <p:spTree>
      <p:nvGrpSpPr>
        <p:cNvPr id="1" name=""/>
        <p:cNvGrpSpPr/>
        <p:nvPr>
          <p:custDataLst>
            <p:tags r:id="rId1"/>
          </p:custDataLst>
        </p:nvPr>
      </p:nvGrpSpPr>
      <p:grpSpPr>
        <a:xfrm>
          <a:off x="0" y="0"/>
          <a:ext cx="0" cy="0"/>
        </a:xfrm>
      </p:grpSpPr>
      <p:pic>
        <p:nvPicPr>
          <p:cNvPr id="1026" name="Picture 2" descr="C:\Users\86180\Desktop\首页.jpg"/>
          <p:cNvPicPr>
            <a:picLocks noChangeAspect="1" noChangeArrowheads="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bwMode="auto">
          <a:xfrm>
            <a:off x="-120317" y="-67678"/>
            <a:ext cx="9384635" cy="52788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自定义版式">
    <p:spTree>
      <p:nvGrpSpPr>
        <p:cNvPr id="1" name=""/>
        <p:cNvGrpSpPr/>
        <p:nvPr>
          <p:custDataLst>
            <p:tags r:id="rId1"/>
          </p:custDataLst>
        </p:nvPr>
      </p:nvGrpSpPr>
      <p:grpSpPr>
        <a:xfrm>
          <a:off x="0" y="0"/>
          <a:ext cx="0" cy="0"/>
        </a:xfrm>
      </p:grpSpPr>
      <p:pic>
        <p:nvPicPr>
          <p:cNvPr id="6" name="图片 4"/>
          <p:cNvPicPr>
            <a:picLocks noChangeAspect="1"/>
          </p:cNvPicPr>
          <p:nvPr userDrawn="1">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153516"/>
            <a:ext cx="2915816"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userDrawn="1">
            <p:custDataLst>
              <p:tags r:id="rId4"/>
            </p:custDataLst>
          </p:nvPr>
        </p:nvSpPr>
        <p:spPr bwMode="auto">
          <a:xfrm>
            <a:off x="-396552" y="36984"/>
            <a:ext cx="3384060" cy="430887"/>
          </a:xfrm>
          <a:prstGeom prst="rect">
            <a:avLst/>
          </a:prstGeom>
          <a:no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 </a:t>
            </a:r>
            <a:r>
              <a:rPr lang="zh-CN" altLang="en-US" sz="2200" b="1" smtClean="0">
                <a:solidFill>
                  <a:schemeClr val="bg1"/>
                </a:solidFill>
                <a:latin typeface="黑体" panose="02010609060101010101" charset="-122"/>
                <a:ea typeface="黑体"/>
              </a:rPr>
              <a:t>沪粤安徽 八年级下册</a:t>
            </a:r>
            <a:endParaRPr lang="zh-CN" altLang="en-US" sz="2200" b="1" smtClean="0">
              <a:solidFill>
                <a:schemeClr val="bg1"/>
              </a:solidFill>
              <a:latin typeface="黑体" panose="02010609060101010101" charset="-122"/>
              <a:ea typeface="黑体"/>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 正文">
    <p:spTree>
      <p:nvGrpSpPr>
        <p:cNvPr id="1" name=""/>
        <p:cNvGrpSpPr/>
        <p:nvPr>
          <p:custDataLst>
            <p:tags r:id="rId1"/>
          </p:custDataLst>
        </p:nvPr>
      </p:nvGrpSpPr>
      <p:grpSpPr>
        <a:xfrm>
          <a:off x="0" y="0"/>
          <a:ext cx="0" cy="0"/>
        </a:xfrm>
      </p:grpSpPr>
      <p:pic>
        <p:nvPicPr>
          <p:cNvPr id="2" name="Picture 7" descr="C:\Users\Administrator\Desktop\习题课件\返回框.png">
            <a:hlinkClick action="ppaction://noaction"/>
          </p:cNvPr>
          <p:cNvPicPr>
            <a:picLocks noChangeAspect="1"/>
          </p:cNvPicPr>
          <p:nvPr userDrawn="1">
            <p:custDataLst>
              <p:tags r:id="rId3"/>
            </p:custDataLst>
          </p:nvPr>
        </p:nvPicPr>
        <p:blipFill>
          <a:blip r:embed="rId2"/>
          <a:stretch>
            <a:fillRect/>
          </a:stretch>
        </p:blipFill>
        <p:spPr>
          <a:xfrm>
            <a:off x="8316416" y="241136"/>
            <a:ext cx="586849" cy="586849"/>
          </a:xfrm>
          <a:prstGeom prst="rect">
            <a:avLst/>
          </a:prstGeom>
          <a:noFill/>
          <a:ln w="9525">
            <a:noFill/>
          </a:ln>
        </p:spPr>
      </p:pic>
      <p:sp>
        <p:nvSpPr>
          <p:cNvPr id="4" name="ce0b8a15-2e33-4c9d-b1b8-4d5fdf8a58b7" descr="{&quot;SlideNumber&quot;:&quot;6&quot;,&quot;SlideID&quot;:&quot;710&quot;}">
            <a:hlinkClick action="ppaction://noaction"/>
          </p:cNvPr>
          <p:cNvSpPr/>
          <p:nvPr>
            <p:custDataLst>
              <p:tags r:id="rId4"/>
            </p:custDataLst>
          </p:nvPr>
        </p:nvSpPr>
        <p:spPr>
          <a:xfrm>
            <a:off x="2397868"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a:solidFill>
                  <a:schemeClr val="tx1"/>
                </a:solidFill>
                <a:latin typeface="Times New Roman"/>
                <a:cs typeface="Times New Roman" panose="02020603050405020304" charset="0"/>
              </a:rPr>
              <a:t>2</a:t>
            </a:r>
            <a:endParaRPr lang="zh-CN" altLang="en-US" sz="1200" b="1">
              <a:solidFill>
                <a:schemeClr val="tx1"/>
              </a:solidFill>
              <a:latin typeface="Times New Roman"/>
              <a:cs typeface="Times New Roman" panose="02020603050405020304" charset="0"/>
            </a:endParaRPr>
          </a:p>
        </p:txBody>
      </p:sp>
      <p:sp>
        <p:nvSpPr>
          <p:cNvPr id="5" name="28e62817-9cd8-4663-8191-7d06afabde46" descr="{&quot;SlideNumber&quot;:&quot;7&quot;,&quot;SlideID&quot;:&quot;711&quot;}">
            <a:hlinkClick action="ppaction://noaction"/>
          </p:cNvPr>
          <p:cNvSpPr/>
          <p:nvPr>
            <p:custDataLst>
              <p:tags r:id="rId5"/>
            </p:custDataLst>
          </p:nvPr>
        </p:nvSpPr>
        <p:spPr>
          <a:xfrm>
            <a:off x="2744016"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a:solidFill>
                  <a:schemeClr val="tx1"/>
                </a:solidFill>
                <a:latin typeface="Times New Roman"/>
                <a:cs typeface="Times New Roman" panose="02020603050405020304" charset="0"/>
              </a:rPr>
              <a:t>3</a:t>
            </a:r>
            <a:endParaRPr lang="zh-CN" altLang="en-US" sz="1200" b="1">
              <a:solidFill>
                <a:schemeClr val="tx1"/>
              </a:solidFill>
              <a:latin typeface="Times New Roman"/>
              <a:cs typeface="Times New Roman" panose="02020603050405020304" charset="0"/>
            </a:endParaRPr>
          </a:p>
        </p:txBody>
      </p:sp>
      <p:sp>
        <p:nvSpPr>
          <p:cNvPr id="6" name="bdfa9bf6-a4db-4fee-af43-5b64fe278c0a" descr="{&quot;SlideNumber&quot;:&quot;8&quot;,&quot;SlideID&quot;:&quot;712&quot;}">
            <a:hlinkClick action="ppaction://noaction"/>
          </p:cNvPr>
          <p:cNvSpPr/>
          <p:nvPr>
            <p:custDataLst>
              <p:tags r:id="rId6"/>
            </p:custDataLst>
          </p:nvPr>
        </p:nvSpPr>
        <p:spPr>
          <a:xfrm>
            <a:off x="3090164"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a:solidFill>
                  <a:schemeClr val="tx1"/>
                </a:solidFill>
                <a:latin typeface="Times New Roman"/>
                <a:cs typeface="Times New Roman" panose="02020603050405020304" charset="0"/>
              </a:rPr>
              <a:t>4</a:t>
            </a:r>
            <a:endParaRPr lang="zh-CN" altLang="en-US" sz="1200" b="1">
              <a:solidFill>
                <a:schemeClr val="tx1"/>
              </a:solidFill>
              <a:latin typeface="Times New Roman"/>
              <a:cs typeface="Times New Roman" panose="02020603050405020304" charset="0"/>
            </a:endParaRPr>
          </a:p>
        </p:txBody>
      </p:sp>
      <p:sp>
        <p:nvSpPr>
          <p:cNvPr id="7" name="347ebcdb-bb24-4c45-8ce3-f004a515bc1d" descr="{&quot;SlideNumber&quot;:&quot;9&quot;,&quot;SlideID&quot;:&quot;713&quot;}">
            <a:hlinkClick action="ppaction://noaction"/>
          </p:cNvPr>
          <p:cNvSpPr/>
          <p:nvPr>
            <p:custDataLst>
              <p:tags r:id="rId7"/>
            </p:custDataLst>
          </p:nvPr>
        </p:nvSpPr>
        <p:spPr>
          <a:xfrm>
            <a:off x="3436312"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a:solidFill>
                  <a:schemeClr val="tx1"/>
                </a:solidFill>
                <a:latin typeface="Times New Roman"/>
                <a:cs typeface="Times New Roman" panose="02020603050405020304" charset="0"/>
              </a:rPr>
              <a:t>5</a:t>
            </a:r>
            <a:endParaRPr lang="zh-CN" altLang="en-US" sz="1200" b="1">
              <a:solidFill>
                <a:schemeClr val="tx1"/>
              </a:solidFill>
              <a:latin typeface="Times New Roman"/>
              <a:cs typeface="Times New Roman" panose="02020603050405020304" charset="0"/>
            </a:endParaRPr>
          </a:p>
        </p:txBody>
      </p:sp>
      <p:sp>
        <p:nvSpPr>
          <p:cNvPr id="8" name="f1d59e65-a82d-4f7f-b9a9-d03caa38533b" descr="{&quot;SlideNumber&quot;:&quot;10&quot;,&quot;SlideID&quot;:&quot;714&quot;}">
            <a:hlinkClick action="ppaction://noaction"/>
          </p:cNvPr>
          <p:cNvSpPr/>
          <p:nvPr>
            <p:custDataLst>
              <p:tags r:id="rId8"/>
            </p:custDataLst>
          </p:nvPr>
        </p:nvSpPr>
        <p:spPr>
          <a:xfrm>
            <a:off x="3782460"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a:solidFill>
                  <a:schemeClr val="tx1"/>
                </a:solidFill>
                <a:latin typeface="Times New Roman"/>
                <a:cs typeface="Times New Roman" panose="02020603050405020304" charset="0"/>
              </a:rPr>
              <a:t>6</a:t>
            </a:r>
            <a:endParaRPr lang="zh-CN" altLang="en-US" sz="1200" b="1">
              <a:solidFill>
                <a:schemeClr val="tx1"/>
              </a:solidFill>
              <a:latin typeface="Times New Roman"/>
              <a:cs typeface="Times New Roman" panose="02020603050405020304" charset="0"/>
            </a:endParaRPr>
          </a:p>
        </p:txBody>
      </p:sp>
      <p:sp>
        <p:nvSpPr>
          <p:cNvPr id="9" name="1c50ec8e-eb81-4bdd-bf44-9f24e16544ed" descr="{&quot;SlideNumber&quot;:&quot;5&quot;,&quot;SlideID&quot;:&quot;709&quot;}">
            <a:hlinkClick action="ppaction://noaction"/>
          </p:cNvPr>
          <p:cNvSpPr/>
          <p:nvPr>
            <p:custDataLst>
              <p:tags r:id="rId9"/>
            </p:custDataLst>
          </p:nvPr>
        </p:nvSpPr>
        <p:spPr>
          <a:xfrm>
            <a:off x="2051720" y="4883626"/>
            <a:ext cx="255232" cy="19556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noAutofit/>
          </a:bodyPr>
          <a:lstStyle/>
          <a:p>
            <a:pPr algn="ctr" fontAlgn="auto"/>
            <a:r>
              <a:rPr lang="en-US" altLang="zh-CN" sz="1200" b="1">
                <a:solidFill>
                  <a:schemeClr val="tx1"/>
                </a:solidFill>
                <a:latin typeface="Times New Roman"/>
                <a:cs typeface="Times New Roman" panose="02020603050405020304" charset="0"/>
              </a:rPr>
              <a:t>1</a:t>
            </a:r>
            <a:endParaRPr lang="en-US" altLang="zh-CN" sz="1200" b="1">
              <a:solidFill>
                <a:schemeClr val="tx1"/>
              </a:solidFill>
              <a:latin typeface="Times New Roman"/>
              <a:cs typeface="Times New Roman" panose="02020603050405020304" charset="0"/>
            </a:endParaRPr>
          </a:p>
        </p:txBody>
      </p:sp>
      <p:sp>
        <p:nvSpPr>
          <p:cNvPr id="10" name="28e62817-9cd8-4663-8191-7d06afabde46" descr="{&quot;SlideNumber&quot;:&quot;7&quot;,&quot;SlideID&quot;:&quot;711&quot;}">
            <a:hlinkClick action="ppaction://noaction"/>
          </p:cNvPr>
          <p:cNvSpPr/>
          <p:nvPr>
            <p:custDataLst>
              <p:tags r:id="rId10"/>
            </p:custDataLst>
          </p:nvPr>
        </p:nvSpPr>
        <p:spPr>
          <a:xfrm>
            <a:off x="4112393"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7</a:t>
            </a:r>
            <a:endParaRPr lang="zh-CN" altLang="en-US" sz="1200" b="1">
              <a:solidFill>
                <a:schemeClr val="tx1"/>
              </a:solidFill>
              <a:latin typeface="Times New Roman"/>
              <a:cs typeface="Times New Roman" panose="02020603050405020304" charset="0"/>
            </a:endParaRPr>
          </a:p>
        </p:txBody>
      </p:sp>
      <p:sp>
        <p:nvSpPr>
          <p:cNvPr id="11" name="28e62817-9cd8-4663-8191-7d06afabde46" descr="{&quot;SlideNumber&quot;:&quot;7&quot;,&quot;SlideID&quot;:&quot;711&quot;}">
            <a:hlinkClick action="ppaction://noaction"/>
          </p:cNvPr>
          <p:cNvSpPr/>
          <p:nvPr userDrawn="1">
            <p:custDataLst>
              <p:tags r:id="rId11"/>
            </p:custDataLst>
          </p:nvPr>
        </p:nvSpPr>
        <p:spPr>
          <a:xfrm>
            <a:off x="4458541"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8</a:t>
            </a:r>
            <a:endParaRPr lang="zh-CN" altLang="en-US" sz="1200" b="1">
              <a:solidFill>
                <a:schemeClr val="tx1"/>
              </a:solidFill>
              <a:latin typeface="Times New Roman"/>
              <a:cs typeface="Times New Roman" panose="02020603050405020304" charset="0"/>
            </a:endParaRPr>
          </a:p>
        </p:txBody>
      </p:sp>
      <p:sp>
        <p:nvSpPr>
          <p:cNvPr id="12" name="ce0b8a15-2e33-4c9d-b1b8-4d5fdf8a58b7" descr="{&quot;SlideNumber&quot;:&quot;6&quot;,&quot;SlideID&quot;:&quot;710&quot;}">
            <a:hlinkClick action="ppaction://noaction"/>
          </p:cNvPr>
          <p:cNvSpPr/>
          <p:nvPr userDrawn="1">
            <p:custDataLst>
              <p:tags r:id="rId12"/>
            </p:custDataLst>
          </p:nvPr>
        </p:nvSpPr>
        <p:spPr>
          <a:xfrm>
            <a:off x="5134172"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10</a:t>
            </a:r>
            <a:endParaRPr lang="zh-CN" altLang="en-US" sz="1200" b="1">
              <a:solidFill>
                <a:schemeClr val="tx1"/>
              </a:solidFill>
              <a:latin typeface="Times New Roman"/>
              <a:cs typeface="Times New Roman" panose="02020603050405020304" charset="0"/>
            </a:endParaRPr>
          </a:p>
        </p:txBody>
      </p:sp>
      <p:sp>
        <p:nvSpPr>
          <p:cNvPr id="13" name="28e62817-9cd8-4663-8191-7d06afabde46" descr="{&quot;SlideNumber&quot;:&quot;7&quot;,&quot;SlideID&quot;:&quot;711&quot;}">
            <a:hlinkClick action="ppaction://noaction"/>
          </p:cNvPr>
          <p:cNvSpPr/>
          <p:nvPr userDrawn="1">
            <p:custDataLst>
              <p:tags r:id="rId13"/>
            </p:custDataLst>
          </p:nvPr>
        </p:nvSpPr>
        <p:spPr>
          <a:xfrm>
            <a:off x="5480320"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11</a:t>
            </a:r>
            <a:endParaRPr lang="zh-CN" altLang="en-US" sz="1200" b="1">
              <a:solidFill>
                <a:schemeClr val="tx1"/>
              </a:solidFill>
              <a:latin typeface="Times New Roman"/>
              <a:cs typeface="Times New Roman" panose="02020603050405020304" charset="0"/>
            </a:endParaRPr>
          </a:p>
        </p:txBody>
      </p:sp>
      <p:sp>
        <p:nvSpPr>
          <p:cNvPr id="14" name="bdfa9bf6-a4db-4fee-af43-5b64fe278c0a" descr="{&quot;SlideNumber&quot;:&quot;8&quot;,&quot;SlideID&quot;:&quot;712&quot;}">
            <a:hlinkClick action="ppaction://noaction"/>
          </p:cNvPr>
          <p:cNvSpPr/>
          <p:nvPr userDrawn="1">
            <p:custDataLst>
              <p:tags r:id="rId14"/>
            </p:custDataLst>
          </p:nvPr>
        </p:nvSpPr>
        <p:spPr>
          <a:xfrm>
            <a:off x="5826468"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12</a:t>
            </a:r>
            <a:endParaRPr lang="zh-CN" altLang="en-US" sz="1200" b="1">
              <a:solidFill>
                <a:schemeClr val="tx1"/>
              </a:solidFill>
              <a:latin typeface="Times New Roman"/>
              <a:cs typeface="Times New Roman" panose="02020603050405020304" charset="0"/>
            </a:endParaRPr>
          </a:p>
        </p:txBody>
      </p:sp>
      <p:sp>
        <p:nvSpPr>
          <p:cNvPr id="17" name="1c50ec8e-eb81-4bdd-bf44-9f24e16544ed" descr="{&quot;SlideNumber&quot;:&quot;5&quot;,&quot;SlideID&quot;:&quot;709&quot;}">
            <a:hlinkClick action="ppaction://noaction"/>
          </p:cNvPr>
          <p:cNvSpPr/>
          <p:nvPr userDrawn="1">
            <p:custDataLst>
              <p:tags r:id="rId15"/>
            </p:custDataLst>
          </p:nvPr>
        </p:nvSpPr>
        <p:spPr>
          <a:xfrm>
            <a:off x="4788024" y="4883626"/>
            <a:ext cx="255232" cy="19556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noAutofit/>
          </a:bodyPr>
          <a:lstStyle/>
          <a:p>
            <a:pPr algn="ctr" fontAlgn="auto"/>
            <a:r>
              <a:rPr lang="en-US" altLang="zh-CN" sz="1200" b="1" smtClean="0">
                <a:solidFill>
                  <a:schemeClr val="tx1"/>
                </a:solidFill>
                <a:latin typeface="Times New Roman"/>
                <a:cs typeface="Times New Roman" panose="02020603050405020304" charset="0"/>
              </a:rPr>
              <a:t>9</a:t>
            </a:r>
            <a:endParaRPr lang="en-US" altLang="zh-CN" sz="1200" b="1" smtClean="0">
              <a:solidFill>
                <a:schemeClr val="tx1"/>
              </a:solidFill>
              <a:latin typeface="Times New Roman"/>
              <a:cs typeface="Times New Roman" panose="02020603050405020304" charset="0"/>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星题">
    <p:spTree>
      <p:nvGrpSpPr>
        <p:cNvPr id="1" name=""/>
        <p:cNvGrpSpPr/>
        <p:nvPr>
          <p:custDataLst>
            <p:tags r:id="rId1"/>
          </p:custDataLst>
        </p:nvPr>
      </p:nvGrpSpPr>
      <p:grpSpPr>
        <a:xfrm>
          <a:off x="0" y="0"/>
          <a:ext cx="0" cy="0"/>
        </a:xfrm>
      </p:grpSpPr>
      <p:pic>
        <p:nvPicPr>
          <p:cNvPr id="2" name="Picture 7" descr="C:\Users\Administrator\Desktop\习题课件\返回框.png">
            <a:hlinkClick action="ppaction://noaction"/>
          </p:cNvPr>
          <p:cNvPicPr>
            <a:picLocks noChangeAspect="1"/>
          </p:cNvPicPr>
          <p:nvPr userDrawn="1">
            <p:custDataLst>
              <p:tags r:id="rId3"/>
            </p:custDataLst>
          </p:nvPr>
        </p:nvPicPr>
        <p:blipFill>
          <a:blip r:embed="rId2"/>
          <a:stretch>
            <a:fillRect/>
          </a:stretch>
        </p:blipFill>
        <p:spPr>
          <a:xfrm>
            <a:off x="8316416" y="241136"/>
            <a:ext cx="586849" cy="586849"/>
          </a:xfrm>
          <a:prstGeom prst="rect">
            <a:avLst/>
          </a:prstGeom>
          <a:noFill/>
          <a:ln w="9525">
            <a:noFill/>
          </a:ln>
        </p:spPr>
      </p:pic>
      <p:sp>
        <p:nvSpPr>
          <p:cNvPr id="11" name="bdfa9bf6-a4db-4fee-af43-5b64fe278c0a" descr="{&quot;SlideNumber&quot;:&quot;8&quot;,&quot;SlideID&quot;:&quot;712&quot;}">
            <a:hlinkClick action="ppaction://noaction"/>
          </p:cNvPr>
          <p:cNvSpPr/>
          <p:nvPr>
            <p:custDataLst>
              <p:tags r:id="rId4"/>
            </p:custDataLst>
          </p:nvPr>
        </p:nvSpPr>
        <p:spPr>
          <a:xfrm>
            <a:off x="3710677"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1</a:t>
            </a:r>
            <a:endParaRPr lang="zh-CN" altLang="en-US" sz="1200" b="1">
              <a:solidFill>
                <a:schemeClr val="tx1"/>
              </a:solidFill>
              <a:latin typeface="Times New Roman"/>
              <a:cs typeface="Times New Roman" panose="02020603050405020304" charset="0"/>
            </a:endParaRPr>
          </a:p>
        </p:txBody>
      </p:sp>
      <p:sp>
        <p:nvSpPr>
          <p:cNvPr id="12" name="347ebcdb-bb24-4c45-8ce3-f004a515bc1d" descr="{&quot;SlideNumber&quot;:&quot;9&quot;,&quot;SlideID&quot;:&quot;713&quot;}">
            <a:hlinkClick action="ppaction://noaction"/>
          </p:cNvPr>
          <p:cNvSpPr/>
          <p:nvPr>
            <p:custDataLst>
              <p:tags r:id="rId5"/>
            </p:custDataLst>
          </p:nvPr>
        </p:nvSpPr>
        <p:spPr>
          <a:xfrm>
            <a:off x="4056825"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2</a:t>
            </a:r>
            <a:endParaRPr lang="zh-CN" altLang="en-US" sz="1200" b="1">
              <a:solidFill>
                <a:schemeClr val="tx1"/>
              </a:solidFill>
              <a:latin typeface="Times New Roman"/>
              <a:cs typeface="Times New Roman" panose="02020603050405020304" charset="0"/>
            </a:endParaRPr>
          </a:p>
        </p:txBody>
      </p:sp>
      <p:sp>
        <p:nvSpPr>
          <p:cNvPr id="13" name="f1d59e65-a82d-4f7f-b9a9-d03caa38533b" descr="{&quot;SlideNumber&quot;:&quot;10&quot;,&quot;SlideID&quot;:&quot;714&quot;}">
            <a:hlinkClick action="ppaction://noaction"/>
          </p:cNvPr>
          <p:cNvSpPr/>
          <p:nvPr>
            <p:custDataLst>
              <p:tags r:id="rId6"/>
            </p:custDataLst>
          </p:nvPr>
        </p:nvSpPr>
        <p:spPr>
          <a:xfrm>
            <a:off x="4402973"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3</a:t>
            </a:r>
            <a:endParaRPr lang="zh-CN" altLang="en-US" sz="1200" b="1">
              <a:solidFill>
                <a:schemeClr val="tx1"/>
              </a:solidFill>
              <a:latin typeface="Times New Roman"/>
              <a:cs typeface="Times New Roman" panose="02020603050405020304" charset="0"/>
            </a:endParaRPr>
          </a:p>
        </p:txBody>
      </p:sp>
      <p:sp>
        <p:nvSpPr>
          <p:cNvPr id="14" name="bdfa9bf6-a4db-4fee-af43-5b64fe278c0a" descr="{&quot;SlideNumber&quot;:&quot;8&quot;,&quot;SlideID&quot;:&quot;712&quot;}">
            <a:hlinkClick action="ppaction://noaction"/>
          </p:cNvPr>
          <p:cNvSpPr/>
          <p:nvPr>
            <p:custDataLst>
              <p:tags r:id="rId7"/>
            </p:custDataLst>
          </p:nvPr>
        </p:nvSpPr>
        <p:spPr>
          <a:xfrm>
            <a:off x="4748816" y="4876006"/>
            <a:ext cx="255232"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r>
              <a:rPr lang="en-US" altLang="zh-CN" sz="1200" b="1" smtClean="0">
                <a:solidFill>
                  <a:schemeClr val="tx1"/>
                </a:solidFill>
                <a:latin typeface="Times New Roman"/>
                <a:cs typeface="Times New Roman" panose="02020603050405020304" charset="0"/>
              </a:rPr>
              <a:t>4</a:t>
            </a:r>
            <a:endParaRPr lang="zh-CN" altLang="en-US" sz="1200" b="1">
              <a:solidFill>
                <a:schemeClr val="tx1"/>
              </a:solidFill>
              <a:latin typeface="Times New Roman"/>
              <a:cs typeface="Times New Roman" panose="02020603050405020304" charset="0"/>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自定义版式">
    <p:spTree>
      <p:nvGrpSpPr>
        <p:cNvPr id="1" name=""/>
        <p:cNvGrpSpPr/>
        <p:nvPr>
          <p:custDataLst>
            <p:tags r:id="rId1"/>
          </p:custDataLst>
        </p:nvPr>
      </p:nvGrpSpPr>
      <p:grpSpPr>
        <a:xfrm>
          <a:off x="0" y="0"/>
          <a:ext cx="0" cy="0"/>
        </a:xfrm>
      </p:grpSpPr>
      <p:pic>
        <p:nvPicPr>
          <p:cNvPr id="2" name="Picture 7" descr="C:\Users\Administrator\Desktop\习题课件\返回框.png">
            <a:hlinkClick action="ppaction://noaction"/>
          </p:cNvPr>
          <p:cNvPicPr>
            <a:picLocks noChangeAspect="1"/>
          </p:cNvPicPr>
          <p:nvPr userDrawn="1">
            <p:custDataLst>
              <p:tags r:id="rId3"/>
            </p:custDataLst>
          </p:nvPr>
        </p:nvPicPr>
        <p:blipFill>
          <a:blip r:embed="rId2"/>
          <a:stretch>
            <a:fillRect/>
          </a:stretch>
        </p:blipFill>
        <p:spPr>
          <a:xfrm>
            <a:off x="8377639" y="184701"/>
            <a:ext cx="586849" cy="586849"/>
          </a:xfrm>
          <a:prstGeom prst="rect">
            <a:avLst/>
          </a:prstGeom>
          <a:noFill/>
          <a:ln w="9525">
            <a:noFill/>
          </a:ln>
        </p:spPr>
      </p:pic>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目录">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通用版式@">
    <p:spTree>
      <p:nvGrpSpPr>
        <p:cNvPr id="1" name=""/>
        <p:cNvGrpSpPr/>
        <p:nvPr>
          <p:custDataLst>
            <p:tags r:id="rId1"/>
          </p:custDataLst>
        </p:nvPr>
      </p:nvGrpSpPr>
      <p:grpSpPr>
        <a:xfrm>
          <a:off x="0" y="0"/>
          <a:ext cx="0" cy="0"/>
        </a:xfrm>
      </p:grpSpPr>
      <p:grpSp>
        <p:nvGrpSpPr>
          <p:cNvPr id="2" name="组合 3"/>
          <p:cNvGrpSpPr/>
          <p:nvPr userDrawn="1">
            <p:custDataLst>
              <p:tags r:id="rId2"/>
            </p:custDataLst>
          </p:nvPr>
        </p:nvGrpSpPr>
        <p:grpSpPr>
          <a:xfrm>
            <a:off x="0" y="-20638"/>
            <a:ext cx="2595563" cy="781051"/>
            <a:chOff x="72" y="74512"/>
            <a:chExt cx="2596222" cy="781249"/>
          </a:xfrm>
        </p:grpSpPr>
        <p:pic>
          <p:nvPicPr>
            <p:cNvPr id="3"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bwMode="auto">
            <a:xfrm>
              <a:off x="72" y="74512"/>
              <a:ext cx="2596222" cy="78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5"/>
              </p:custDataLst>
            </p:nvPr>
          </p:nvSpPr>
          <p:spPr bwMode="auto">
            <a:xfrm>
              <a:off x="72" y="260297"/>
              <a:ext cx="2485069" cy="430004"/>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en-US" altLang="zh-CN" sz="2200" b="1">
                  <a:solidFill>
                    <a:schemeClr val="bg1"/>
                  </a:solidFill>
                  <a:latin typeface="黑体" panose="02010609060101010101" charset="-122"/>
                  <a:ea typeface="黑体"/>
                </a:rPr>
                <a:t>@</a:t>
              </a:r>
              <a:endParaRPr lang="en-US" altLang="zh-CN" sz="2200" b="1">
                <a:solidFill>
                  <a:schemeClr val="bg1"/>
                </a:solidFill>
                <a:latin typeface="黑体" panose="02010609060101010101" charset="-122"/>
                <a:ea typeface="黑体"/>
              </a:endParaRPr>
            </a:p>
          </p:txBody>
        </p:sp>
      </p:grpSp>
      <p:pic>
        <p:nvPicPr>
          <p:cNvPr id="5" name="Picture 7" descr="C:\Users\Administrator\Desktop\习题课件\返回框.png">
            <a:hlinkClick action="ppaction://noaction"/>
          </p:cNvPr>
          <p:cNvPicPr>
            <a:picLocks noChangeAspect="1"/>
          </p:cNvPicPr>
          <p:nvPr userDrawn="1">
            <p:custDataLst>
              <p:tags r:id="rId7"/>
            </p:custDataLst>
          </p:nvPr>
        </p:nvPicPr>
        <p:blipFill>
          <a:blip r:embed="rId6"/>
          <a:stretch>
            <a:fillRect/>
          </a:stretch>
        </p:blipFill>
        <p:spPr>
          <a:xfrm>
            <a:off x="8316416" y="241136"/>
            <a:ext cx="586849" cy="586849"/>
          </a:xfrm>
          <a:prstGeom prst="rect">
            <a:avLst/>
          </a:prstGeom>
          <a:noFill/>
          <a:ln w="9525">
            <a:noFill/>
          </a:ln>
        </p:spPr>
      </p:pic>
      <p:sp>
        <p:nvSpPr>
          <p:cNvPr id="6" name="文本框 5"/>
          <p:cNvSpPr txBox="1"/>
          <p:nvPr userDrawn="1">
            <p:custDataLst>
              <p:tags r:id="rId8"/>
            </p:custDataLst>
          </p:nvPr>
        </p:nvSpPr>
        <p:spPr>
          <a:xfrm>
            <a:off x="381000" y="381000"/>
            <a:ext cx="3810000" cy="21513581"/>
          </a:xfrm>
          <a:prstGeom prst="rect">
            <a:avLst/>
          </a:prstGeom>
          <a:noFill/>
        </p:spPr>
        <p:txBody>
          <a:bodyPr vert="horz" rtlCol="0">
            <a:spAutoFit/>
          </a:bodyPr>
          <a:lstStyle/>
          <a:p>
            <a:pPr fontAlgn="auto"/>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大线索梳理；</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大单元架构；</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论从史出；</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综合训练；</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大线索梳理；</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大单元架构；</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纵横学史；</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论从史出；</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综合训练；</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大线索梳理；</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大单元架构；</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纵横学史；</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论从史出；</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综合训练；</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@3</a:t>
            </a:r>
            <a:r>
              <a:rPr lang="zh-CN" altLang="en-US" sz="2400" b="1">
                <a:solidFill>
                  <a:srgbClr val="C00000"/>
                </a:solidFill>
                <a:latin typeface="Times New Roman"/>
                <a:ea typeface="宋体" panose="02010600030101010101" pitchFamily="2" charset="-122"/>
              </a:rPr>
              <a:t>星题　素养探究；</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@1</a:t>
            </a:r>
            <a:r>
              <a:rPr lang="zh-CN" altLang="en-US" sz="2400" b="1">
                <a:solidFill>
                  <a:srgbClr val="C00000"/>
                </a:solidFill>
                <a:latin typeface="Times New Roman"/>
                <a:ea typeface="宋体" panose="02010600030101010101" pitchFamily="2" charset="-122"/>
              </a:rPr>
              <a:t>星题　基础巩固；</a:t>
            </a:r>
            <a:r>
              <a:rPr lang="en-US" altLang="zh-CN" sz="2400" b="1">
                <a:solidFill>
                  <a:srgbClr val="C00000"/>
                </a:solidFill>
                <a:latin typeface="Times New Roman"/>
                <a:ea typeface="宋体" panose="02010600030101010101" pitchFamily="2" charset="-122"/>
              </a:rPr>
              <a:t>@2</a:t>
            </a:r>
            <a:r>
              <a:rPr lang="zh-CN" altLang="en-US" sz="2400" b="1">
                <a:solidFill>
                  <a:srgbClr val="C00000"/>
                </a:solidFill>
                <a:latin typeface="Times New Roman"/>
                <a:ea typeface="宋体" panose="02010600030101010101" pitchFamily="2" charset="-122"/>
              </a:rPr>
              <a:t>星题　能力提升；</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大线索梳理；</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大单元架构；</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纵横学史；</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论从史出；</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综合训练；</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专题知识归纳；</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专题突破训练；</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专题知识归纳；</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专题突破训练；</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专题知识归纳；</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专题突破训练；</a:t>
            </a:r>
            <a:r>
              <a:rPr lang="en-US" altLang="zh-CN" sz="2400" b="1">
                <a:solidFill>
                  <a:srgbClr val="C00000"/>
                </a:solidFill>
                <a:latin typeface="Times New Roman"/>
                <a:ea typeface="宋体" panose="02010600030101010101" pitchFamily="2" charset="-122"/>
              </a:rPr>
              <a:t>@</a:t>
            </a:r>
            <a:r>
              <a:rPr lang="zh-CN" altLang="en-US" sz="2400" b="1">
                <a:solidFill>
                  <a:srgbClr val="C00000"/>
                </a:solidFill>
                <a:latin typeface="Times New Roman"/>
                <a:ea typeface="宋体" panose="02010600030101010101" pitchFamily="2" charset="-122"/>
              </a:rPr>
              <a:t>专题突破训练</a:t>
            </a:r>
            <a:endParaRPr lang="zh-CN" altLang="en-US" sz="2400" b="1">
              <a:solidFill>
                <a:srgbClr val="C00000"/>
              </a:solidFill>
              <a:latin typeface="Times New Roman"/>
              <a:ea typeface="宋体" panose="02010600030101010101" pitchFamily="2" charset="-122"/>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星题 夯实基础">
    <p:spTree>
      <p:nvGrpSpPr>
        <p:cNvPr id="1" name=""/>
        <p:cNvGrpSpPr/>
        <p:nvPr>
          <p:custDataLst>
            <p:tags r:id="rId1"/>
          </p:custDataLst>
        </p:nvPr>
      </p:nvGrpSpPr>
      <p:grpSpPr>
        <a:xfrm>
          <a:off x="0" y="0"/>
          <a:ext cx="0" cy="0"/>
        </a:xfrm>
      </p:grpSpPr>
      <p:grpSp>
        <p:nvGrpSpPr>
          <p:cNvPr id="2" name="组合 3"/>
          <p:cNvGrpSpPr/>
          <p:nvPr userDrawn="1">
            <p:custDataLst>
              <p:tags r:id="rId2"/>
            </p:custDataLst>
          </p:nvPr>
        </p:nvGrpSpPr>
        <p:grpSpPr>
          <a:xfrm>
            <a:off x="-36512" y="-20638"/>
            <a:ext cx="2632075" cy="781051"/>
            <a:chOff x="-36449" y="74512"/>
            <a:chExt cx="2632743" cy="781249"/>
          </a:xfrm>
        </p:grpSpPr>
        <p:pic>
          <p:nvPicPr>
            <p:cNvPr id="3" name="图片 4"/>
            <p:cNvPicPr>
              <a:picLocks noChangeAspect="1"/>
            </p:cNvPicPr>
            <p:nvPr>
              <p:custDataLst>
                <p:tags r:id="rId4"/>
              </p:custDataLst>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 y="74512"/>
              <a:ext cx="2596222" cy="78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5"/>
              </p:custDataLst>
            </p:nvPr>
          </p:nvSpPr>
          <p:spPr bwMode="auto">
            <a:xfrm>
              <a:off x="-36449" y="260297"/>
              <a:ext cx="2485069" cy="430004"/>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en-US" altLang="zh-CN" sz="2200" b="1">
                  <a:solidFill>
                    <a:schemeClr val="bg1"/>
                  </a:solidFill>
                  <a:latin typeface="黑体" panose="02010609060101010101" charset="-122"/>
                  <a:ea typeface="黑体"/>
                </a:rPr>
                <a:t>1</a:t>
              </a:r>
              <a:r>
                <a:rPr lang="zh-CN" altLang="en-US" sz="2200" b="1">
                  <a:solidFill>
                    <a:schemeClr val="bg1"/>
                  </a:solidFill>
                  <a:latin typeface="黑体" panose="02010609060101010101" charset="-122"/>
                  <a:ea typeface="黑体"/>
                </a:rPr>
                <a:t>星题 夯实基础</a:t>
              </a:r>
              <a:endParaRPr lang="zh-CN" altLang="en-US" sz="2200" b="1">
                <a:solidFill>
                  <a:schemeClr val="bg1"/>
                </a:solidFill>
                <a:latin typeface="黑体" panose="02010609060101010101" charset="-122"/>
                <a:ea typeface="黑体"/>
              </a:endParaRPr>
            </a:p>
          </p:txBody>
        </p:sp>
      </p:grpSp>
      <p:pic>
        <p:nvPicPr>
          <p:cNvPr id="5" name="Picture 7" descr="C:\Users\Administrator\Desktop\习题课件\返回框.png">
            <a:hlinkClick action="ppaction://noaction"/>
          </p:cNvPr>
          <p:cNvPicPr>
            <a:picLocks noChangeAspect="1"/>
          </p:cNvPicPr>
          <p:nvPr userDrawn="1">
            <p:custDataLst>
              <p:tags r:id="rId7"/>
            </p:custDataLst>
          </p:nvPr>
        </p:nvPicPr>
        <p:blipFill>
          <a:blip r:embed="rId6"/>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星题 提升能力">
    <p:spTree>
      <p:nvGrpSpPr>
        <p:cNvPr id="1" name=""/>
        <p:cNvGrpSpPr/>
        <p:nvPr>
          <p:custDataLst>
            <p:tags r:id="rId1"/>
          </p:custDataLst>
        </p:nvPr>
      </p:nvGrpSpPr>
      <p:grpSpPr>
        <a:xfrm>
          <a:off x="0" y="0"/>
          <a:ext cx="0" cy="0"/>
        </a:xfrm>
      </p:grpSpPr>
      <p:grpSp>
        <p:nvGrpSpPr>
          <p:cNvPr id="2" name="组合 3"/>
          <p:cNvGrpSpPr/>
          <p:nvPr userDrawn="1">
            <p:custDataLst>
              <p:tags r:id="rId2"/>
            </p:custDataLst>
          </p:nvPr>
        </p:nvGrpSpPr>
        <p:grpSpPr>
          <a:xfrm>
            <a:off x="-36512" y="-20638"/>
            <a:ext cx="2632075" cy="781051"/>
            <a:chOff x="-36449" y="74512"/>
            <a:chExt cx="2632743" cy="781249"/>
          </a:xfrm>
        </p:grpSpPr>
        <p:pic>
          <p:nvPicPr>
            <p:cNvPr id="3" name="图片 4"/>
            <p:cNvPicPr>
              <a:picLocks noChangeAspect="1"/>
            </p:cNvPicPr>
            <p:nvPr>
              <p:custDataLst>
                <p:tags r:id="rId4"/>
              </p:custDataLst>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 y="74512"/>
              <a:ext cx="2596222" cy="78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5"/>
              </p:custDataLst>
            </p:nvPr>
          </p:nvSpPr>
          <p:spPr bwMode="auto">
            <a:xfrm>
              <a:off x="-36449" y="260297"/>
              <a:ext cx="2485069" cy="430004"/>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en-US" altLang="zh-CN" sz="2200" b="1">
                  <a:solidFill>
                    <a:schemeClr val="bg1"/>
                  </a:solidFill>
                  <a:latin typeface="黑体" panose="02010609060101010101" charset="-122"/>
                  <a:ea typeface="黑体"/>
                </a:rPr>
                <a:t>2</a:t>
              </a:r>
              <a:r>
                <a:rPr lang="zh-CN" altLang="en-US" sz="2200" b="1">
                  <a:solidFill>
                    <a:schemeClr val="bg1"/>
                  </a:solidFill>
                  <a:latin typeface="黑体" panose="02010609060101010101" charset="-122"/>
                  <a:ea typeface="黑体"/>
                </a:rPr>
                <a:t>星题 提升能力</a:t>
              </a:r>
              <a:endParaRPr lang="zh-CN" altLang="en-US" sz="2200" b="1">
                <a:solidFill>
                  <a:schemeClr val="bg1"/>
                </a:solidFill>
                <a:latin typeface="黑体" panose="02010609060101010101" charset="-122"/>
                <a:ea typeface="黑体"/>
              </a:endParaRPr>
            </a:p>
          </p:txBody>
        </p:sp>
      </p:grpSp>
      <p:pic>
        <p:nvPicPr>
          <p:cNvPr id="5" name="Picture 7" descr="C:\Users\Administrator\Desktop\习题课件\返回框.png">
            <a:hlinkClick action="ppaction://noaction"/>
          </p:cNvPr>
          <p:cNvPicPr>
            <a:picLocks noChangeAspect="1"/>
          </p:cNvPicPr>
          <p:nvPr userDrawn="1">
            <p:custDataLst>
              <p:tags r:id="rId7"/>
            </p:custDataLst>
          </p:nvPr>
        </p:nvPicPr>
        <p:blipFill>
          <a:blip r:embed="rId6"/>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星题 发展素养">
    <p:spTree>
      <p:nvGrpSpPr>
        <p:cNvPr id="1" name=""/>
        <p:cNvGrpSpPr/>
        <p:nvPr>
          <p:custDataLst>
            <p:tags r:id="rId1"/>
          </p:custDataLst>
        </p:nvPr>
      </p:nvGrpSpPr>
      <p:grpSpPr>
        <a:xfrm>
          <a:off x="0" y="0"/>
          <a:ext cx="0" cy="0"/>
        </a:xfrm>
      </p:grpSpPr>
      <p:grpSp>
        <p:nvGrpSpPr>
          <p:cNvPr id="2" name="组合 3"/>
          <p:cNvGrpSpPr/>
          <p:nvPr userDrawn="1">
            <p:custDataLst>
              <p:tags r:id="rId2"/>
            </p:custDataLst>
          </p:nvPr>
        </p:nvGrpSpPr>
        <p:grpSpPr>
          <a:xfrm>
            <a:off x="-670" y="-20638"/>
            <a:ext cx="2596233" cy="781051"/>
            <a:chOff x="-598" y="74512"/>
            <a:chExt cx="2596892" cy="781249"/>
          </a:xfrm>
        </p:grpSpPr>
        <p:pic>
          <p:nvPicPr>
            <p:cNvPr id="3" name="图片 4"/>
            <p:cNvPicPr>
              <a:picLocks noChangeAspect="1"/>
            </p:cNvPicPr>
            <p:nvPr>
              <p:custDataLst>
                <p:tags r:id="rId4"/>
              </p:custDataLst>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 y="74512"/>
              <a:ext cx="2596222" cy="78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5"/>
              </p:custDataLst>
            </p:nvPr>
          </p:nvSpPr>
          <p:spPr bwMode="auto">
            <a:xfrm>
              <a:off x="-598" y="260297"/>
              <a:ext cx="2485069" cy="430004"/>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en-US" altLang="zh-CN" sz="2200" b="1">
                  <a:solidFill>
                    <a:schemeClr val="bg1"/>
                  </a:solidFill>
                  <a:latin typeface="黑体" panose="02010609060101010101" charset="-122"/>
                  <a:ea typeface="黑体"/>
                </a:rPr>
                <a:t>3</a:t>
              </a:r>
              <a:r>
                <a:rPr lang="zh-CN" altLang="en-US" sz="2200" b="1">
                  <a:solidFill>
                    <a:schemeClr val="bg1"/>
                  </a:solidFill>
                  <a:latin typeface="黑体" panose="02010609060101010101" charset="-122"/>
                  <a:ea typeface="黑体"/>
                </a:rPr>
                <a:t>星题 发展素养</a:t>
              </a:r>
              <a:endParaRPr lang="zh-CN" altLang="en-US" sz="2200" b="1">
                <a:solidFill>
                  <a:schemeClr val="bg1"/>
                </a:solidFill>
                <a:latin typeface="黑体" panose="02010609060101010101" charset="-122"/>
                <a:ea typeface="黑体"/>
              </a:endParaRPr>
            </a:p>
          </p:txBody>
        </p:sp>
      </p:grpSp>
      <p:pic>
        <p:nvPicPr>
          <p:cNvPr id="5" name="Picture 7" descr="C:\Users\Administrator\Desktop\习题课件\返回框.png">
            <a:hlinkClick action="ppaction://noaction"/>
          </p:cNvPr>
          <p:cNvPicPr>
            <a:picLocks noChangeAspect="1"/>
          </p:cNvPicPr>
          <p:nvPr userDrawn="1">
            <p:custDataLst>
              <p:tags r:id="rId7"/>
            </p:custDataLst>
          </p:nvPr>
        </p:nvPicPr>
        <p:blipFill>
          <a:blip r:embed="rId6"/>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知识结构">
    <p:spTree>
      <p:nvGrpSpPr>
        <p:cNvPr id="1" name=""/>
        <p:cNvGrpSpPr/>
        <p:nvPr>
          <p:custDataLst>
            <p:tags r:id="rId1"/>
          </p:custDataLst>
        </p:nvPr>
      </p:nvGrpSpPr>
      <p:grpSpPr>
        <a:xfrm>
          <a:off x="0" y="0"/>
          <a:ext cx="0" cy="0"/>
        </a:xfrm>
      </p:grpSpPr>
      <p:grpSp>
        <p:nvGrpSpPr>
          <p:cNvPr id="2" name="组合 3"/>
          <p:cNvGrpSpPr/>
          <p:nvPr userDrawn="1">
            <p:custDataLst>
              <p:tags r:id="rId2"/>
            </p:custDataLst>
          </p:nvPr>
        </p:nvGrpSpPr>
        <p:grpSpPr>
          <a:xfrm>
            <a:off x="-36512" y="-20638"/>
            <a:ext cx="2632075" cy="781051"/>
            <a:chOff x="-36449" y="74512"/>
            <a:chExt cx="2632743" cy="781249"/>
          </a:xfrm>
        </p:grpSpPr>
        <p:pic>
          <p:nvPicPr>
            <p:cNvPr id="3" name="图片 4"/>
            <p:cNvPicPr>
              <a:picLocks noChangeAspect="1"/>
            </p:cNvPicPr>
            <p:nvPr>
              <p:custDataLst>
                <p:tags r:id="rId4"/>
              </p:custDataLst>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 y="74512"/>
              <a:ext cx="2596222" cy="78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5"/>
              </p:custDataLst>
            </p:nvPr>
          </p:nvSpPr>
          <p:spPr bwMode="auto">
            <a:xfrm>
              <a:off x="-36449" y="260297"/>
              <a:ext cx="2485069" cy="430004"/>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知识结构</a:t>
              </a:r>
              <a:endParaRPr lang="zh-CN" altLang="en-US" sz="2200" b="1">
                <a:solidFill>
                  <a:schemeClr val="bg1"/>
                </a:solidFill>
                <a:latin typeface="黑体" panose="02010609060101010101" charset="-122"/>
                <a:ea typeface="黑体"/>
              </a:endParaRPr>
            </a:p>
          </p:txBody>
        </p:sp>
      </p:grpSp>
      <p:pic>
        <p:nvPicPr>
          <p:cNvPr id="5" name="Picture 7" descr="C:\Users\Administrator\Desktop\习题课件\返回框.png">
            <a:hlinkClick action="ppaction://noaction"/>
          </p:cNvPr>
          <p:cNvPicPr>
            <a:picLocks noChangeAspect="1"/>
          </p:cNvPicPr>
          <p:nvPr userDrawn="1">
            <p:custDataLst>
              <p:tags r:id="rId7"/>
            </p:custDataLst>
          </p:nvPr>
        </p:nvPicPr>
        <p:blipFill>
          <a:blip r:embed="rId6"/>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核心考点巩固">
    <p:spTree>
      <p:nvGrpSpPr>
        <p:cNvPr id="1" name=""/>
        <p:cNvGrpSpPr/>
        <p:nvPr>
          <p:custDataLst>
            <p:tags r:id="rId1"/>
          </p:custDataLst>
        </p:nvPr>
      </p:nvGrpSpPr>
      <p:grpSpPr>
        <a:xfrm>
          <a:off x="0" y="0"/>
          <a:ext cx="0" cy="0"/>
        </a:xfrm>
      </p:grpSpPr>
      <p:grpSp>
        <p:nvGrpSpPr>
          <p:cNvPr id="2" name="组合 3"/>
          <p:cNvGrpSpPr/>
          <p:nvPr userDrawn="1">
            <p:custDataLst>
              <p:tags r:id="rId2"/>
            </p:custDataLst>
          </p:nvPr>
        </p:nvGrpSpPr>
        <p:grpSpPr>
          <a:xfrm>
            <a:off x="0" y="-20638"/>
            <a:ext cx="2595563" cy="781051"/>
            <a:chOff x="72" y="74512"/>
            <a:chExt cx="2596222" cy="781249"/>
          </a:xfrm>
        </p:grpSpPr>
        <p:pic>
          <p:nvPicPr>
            <p:cNvPr id="3" name="图片 4"/>
            <p:cNvPicPr>
              <a:picLocks noChangeAspect="1"/>
            </p:cNvPicPr>
            <p:nvPr>
              <p:custDataLst>
                <p:tags r:id="rId4"/>
              </p:custDataLst>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 y="74512"/>
              <a:ext cx="2596222" cy="78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5"/>
              </p:custDataLst>
            </p:nvPr>
          </p:nvSpPr>
          <p:spPr bwMode="auto">
            <a:xfrm>
              <a:off x="35577" y="260297"/>
              <a:ext cx="2485069" cy="430004"/>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核心考点巩固</a:t>
              </a:r>
              <a:endParaRPr lang="zh-CN" altLang="en-US" sz="2200" b="1">
                <a:solidFill>
                  <a:schemeClr val="bg1"/>
                </a:solidFill>
                <a:latin typeface="黑体" panose="02010609060101010101" charset="-122"/>
                <a:ea typeface="黑体"/>
              </a:endParaRPr>
            </a:p>
          </p:txBody>
        </p:sp>
      </p:grpSp>
      <p:pic>
        <p:nvPicPr>
          <p:cNvPr id="5" name="Picture 7" descr="C:\Users\Administrator\Desktop\习题课件\返回框.png">
            <a:hlinkClick action="ppaction://noaction"/>
          </p:cNvPr>
          <p:cNvPicPr>
            <a:picLocks noChangeAspect="1"/>
          </p:cNvPicPr>
          <p:nvPr userDrawn="1">
            <p:custDataLst>
              <p:tags r:id="rId7"/>
            </p:custDataLst>
          </p:nvPr>
        </p:nvPicPr>
        <p:blipFill>
          <a:blip r:embed="rId6"/>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河北考向练">
    <p:spTree>
      <p:nvGrpSpPr>
        <p:cNvPr id="1" name=""/>
        <p:cNvGrpSpPr/>
        <p:nvPr>
          <p:custDataLst>
            <p:tags r:id="rId1"/>
          </p:custDataLst>
        </p:nvPr>
      </p:nvGrpSpPr>
      <p:grpSpPr>
        <a:xfrm>
          <a:off x="0" y="0"/>
          <a:ext cx="0" cy="0"/>
        </a:xfrm>
      </p:grpSpPr>
      <p:grpSp>
        <p:nvGrpSpPr>
          <p:cNvPr id="2" name="组合 3"/>
          <p:cNvGrpSpPr/>
          <p:nvPr userDrawn="1">
            <p:custDataLst>
              <p:tags r:id="rId2"/>
            </p:custDataLst>
          </p:nvPr>
        </p:nvGrpSpPr>
        <p:grpSpPr>
          <a:xfrm>
            <a:off x="0" y="-20638"/>
            <a:ext cx="2595563" cy="781051"/>
            <a:chOff x="72" y="74512"/>
            <a:chExt cx="2596222" cy="781249"/>
          </a:xfrm>
        </p:grpSpPr>
        <p:pic>
          <p:nvPicPr>
            <p:cNvPr id="3" name="图片 4"/>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bwMode="auto">
            <a:xfrm>
              <a:off x="72" y="74512"/>
              <a:ext cx="2596222" cy="78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5"/>
              </p:custDataLst>
            </p:nvPr>
          </p:nvSpPr>
          <p:spPr bwMode="auto">
            <a:xfrm>
              <a:off x="72" y="260297"/>
              <a:ext cx="2485069" cy="430004"/>
            </a:xfrm>
            <a:prstGeom prst="rect">
              <a:avLst/>
            </a:prstGeom>
            <a:no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河北考向练</a:t>
              </a:r>
              <a:endParaRPr lang="zh-CN" altLang="en-US" sz="2200" b="1">
                <a:solidFill>
                  <a:schemeClr val="bg1"/>
                </a:solidFill>
                <a:latin typeface="黑体" panose="02010609060101010101" charset="-122"/>
                <a:ea typeface="黑体"/>
              </a:endParaRPr>
            </a:p>
          </p:txBody>
        </p:sp>
      </p:grpSp>
      <p:pic>
        <p:nvPicPr>
          <p:cNvPr id="5" name="Picture 7" descr="C:\Users\Administrator\Desktop\习题课件\返回框.png">
            <a:hlinkClick action="ppaction://noaction"/>
          </p:cNvPr>
          <p:cNvPicPr>
            <a:picLocks noChangeAspect="1"/>
          </p:cNvPicPr>
          <p:nvPr userDrawn="1">
            <p:custDataLst>
              <p:tags r:id="rId7"/>
            </p:custDataLst>
          </p:nvPr>
        </p:nvPicPr>
        <p:blipFill>
          <a:blip r:embed="rId6"/>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pic>
        <p:nvPicPr>
          <p:cNvPr id="3" name="图片 2" descr="QR 代码  中度可信度描述已自动生成"/>
          <p:cNvPicPr>
            <a:picLocks noChangeAspect="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星题　基础巩固">
    <p:spTree>
      <p:nvGrpSpPr>
        <p:cNvPr id="1" name=""/>
        <p:cNvGrpSpPr/>
        <p:nvPr>
          <p:custDataLst>
            <p:tags r:id="rId1"/>
          </p:custDataLst>
        </p:nvPr>
      </p:nvGrpSpPr>
      <p:grpSpPr>
        <a:xfrm>
          <a:off x="0" y="0"/>
          <a:ext cx="0" cy="0"/>
        </a:xfrm>
      </p:grpSpPr>
      <p:pic>
        <p:nvPicPr>
          <p:cNvPr id="5" name="Picture 7" descr="C:\Users\Administrator\Desktop\习题课件\返回框.png">
            <a:hlinkClick action="ppaction://noaction"/>
          </p:cNvPr>
          <p:cNvPicPr>
            <a:picLocks noChangeAspect="1"/>
          </p:cNvPicPr>
          <p:nvPr userDrawn="1">
            <p:custDataLst>
              <p:tags r:id="rId3"/>
            </p:custDataLst>
          </p:nvPr>
        </p:nvPicPr>
        <p:blipFill>
          <a:blip r:embed="rId2"/>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星题　能力提升">
    <p:spTree>
      <p:nvGrpSpPr>
        <p:cNvPr id="1" name=""/>
        <p:cNvGrpSpPr/>
        <p:nvPr>
          <p:custDataLst>
            <p:tags r:id="rId1"/>
          </p:custDataLst>
        </p:nvPr>
      </p:nvGrpSpPr>
      <p:grpSpPr>
        <a:xfrm>
          <a:off x="0" y="0"/>
          <a:ext cx="0" cy="0"/>
        </a:xfrm>
      </p:grpSpPr>
      <p:pic>
        <p:nvPicPr>
          <p:cNvPr id="5" name="Picture 7" descr="C:\Users\Administrator\Desktop\习题课件\返回框.png">
            <a:hlinkClick action="ppaction://noaction"/>
          </p:cNvPr>
          <p:cNvPicPr>
            <a:picLocks noChangeAspect="1"/>
          </p:cNvPicPr>
          <p:nvPr userDrawn="1">
            <p:custDataLst>
              <p:tags r:id="rId3"/>
            </p:custDataLst>
          </p:nvPr>
        </p:nvPicPr>
        <p:blipFill>
          <a:blip r:embed="rId2"/>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3星题　素养探究">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164554"/>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85492" y="52731"/>
            <a:ext cx="2313454"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en-US" altLang="zh-CN" sz="2200" b="1">
                <a:solidFill>
                  <a:schemeClr val="bg1"/>
                </a:solidFill>
                <a:latin typeface="黑体" panose="02010609060101010101" charset="-122"/>
                <a:ea typeface="黑体"/>
              </a:rPr>
              <a:t>3</a:t>
            </a:r>
            <a:r>
              <a:rPr lang="zh-CN" altLang="en-US" sz="2200" b="1">
                <a:solidFill>
                  <a:schemeClr val="bg1"/>
                </a:solidFill>
                <a:latin typeface="黑体" panose="02010609060101010101" charset="-122"/>
                <a:ea typeface="黑体"/>
              </a:rPr>
              <a:t>星题　素养探究</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大线索梳理">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20638"/>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440557" y="165100"/>
            <a:ext cx="1603324"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大线索梳理</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大单元架构">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20638"/>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440557" y="165100"/>
            <a:ext cx="1603324"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大单元架构</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论从史出">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20638"/>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582423" y="165100"/>
            <a:ext cx="1319592"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论从史出</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综合训练">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20638"/>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582423" y="165100"/>
            <a:ext cx="1319592"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综合训练</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纵横学史">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20638"/>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582423" y="165100"/>
            <a:ext cx="1319592"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纵横学史</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专题知识归纳">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20638"/>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298691" y="165100"/>
            <a:ext cx="1887055"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专题知识归纳</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专题突破训练">
    <p:spTree>
      <p:nvGrpSpPr>
        <p:cNvPr id="1" name=""/>
        <p:cNvGrpSpPr/>
        <p:nvPr>
          <p:custDataLst>
            <p:tags r:id="rId1"/>
          </p:custDataLst>
        </p:nvPr>
      </p:nvGrpSpPr>
      <p:grpSpPr>
        <a:xfrm>
          <a:off x="0" y="0"/>
          <a:ext cx="0" cy="0"/>
        </a:xfrm>
      </p:grpSpPr>
      <p:pic>
        <p:nvPicPr>
          <p:cNvPr id="3" name="图片 4"/>
          <p:cNvPicPr>
            <a:picLocks noChangeAspect="1"/>
          </p:cNvPicPr>
          <p:nvPr>
            <p:custDataLst>
              <p:tags r:id="rId3"/>
            </p:custDataLst>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0" y="-20638"/>
            <a:ext cx="2595563"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custDataLst>
              <p:tags r:id="rId4"/>
            </p:custDataLst>
          </p:nvPr>
        </p:nvSpPr>
        <p:spPr bwMode="auto">
          <a:xfrm>
            <a:off x="298691" y="165100"/>
            <a:ext cx="1887055"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zh-CN" altLang="en-US" sz="2200" b="1">
                <a:solidFill>
                  <a:schemeClr val="bg1"/>
                </a:solidFill>
                <a:latin typeface="黑体" panose="02010609060101010101" charset="-122"/>
                <a:ea typeface="黑体"/>
              </a:rPr>
              <a:t>专题突破训练</a:t>
            </a:r>
            <a:endParaRPr lang="zh-CN" altLang="en-US" sz="2200" b="1">
              <a:solidFill>
                <a:schemeClr val="bg1"/>
              </a:solidFill>
              <a:latin typeface="黑体" panose="02010609060101010101" charset="-122"/>
              <a:ea typeface="黑体"/>
            </a:endParaRPr>
          </a:p>
        </p:txBody>
      </p:sp>
      <p:pic>
        <p:nvPicPr>
          <p:cNvPr id="5" name="Picture 7" descr="C:\Users\Administrator\Desktop\习题课件\返回框.png">
            <a:hlinkClick action="ppaction://noaction"/>
          </p:cNvPr>
          <p:cNvPicPr>
            <a:picLocks noChangeAspect="1"/>
          </p:cNvPicPr>
          <p:nvPr userDrawn="1">
            <p:custDataLst>
              <p:tags r:id="rId6"/>
            </p:custDataLst>
          </p:nvPr>
        </p:nvPicPr>
        <p:blipFill>
          <a:blip r:embed="rId5"/>
          <a:stretch>
            <a:fillRect/>
          </a:stretch>
        </p:blipFill>
        <p:spPr>
          <a:xfrm>
            <a:off x="8316416" y="241136"/>
            <a:ext cx="586849" cy="586849"/>
          </a:xfrm>
          <a:prstGeom prst="rect">
            <a:avLst/>
          </a:prstGeom>
          <a:noFill/>
          <a:ln w="9525">
            <a:noFill/>
          </a:ln>
        </p:spPr>
      </p:pic>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file:///D:\qq&#25991;&#20214;\712321467\Image\C2C\Image2\%7b75232B38-A165-1FB7-499C-2E1C792CACB5%7d.png" TargetMode="External" /><Relationship Id="rId11" Type="http://schemas.openxmlformats.org/officeDocument/2006/relationships/image" Target="../media/image11.png" /><Relationship Id="rId12" Type="http://schemas.openxmlformats.org/officeDocument/2006/relationships/tags" Target="../tags/tag41.xml" /><Relationship Id="rId13" Type="http://schemas.openxmlformats.org/officeDocument/2006/relationships/tags" Target="../tags/tag42.xml" /><Relationship Id="rId14"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tags" Target="../tags/tag40.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file:///D:\qq&#25991;&#20214;\712321467\Image\C2C\Image2\%7b75232B38-A165-1FB7-499C-2E1C792CACB5%7d.png" TargetMode="External" /><Relationship Id="rId11" Type="http://schemas.openxmlformats.org/officeDocument/2006/relationships/image" Target="../media/image11.png" /><Relationship Id="rId12" Type="http://schemas.openxmlformats.org/officeDocument/2006/relationships/tags" Target="../tags/tag83.xml" /><Relationship Id="rId13" Type="http://schemas.openxmlformats.org/officeDocument/2006/relationships/tags" Target="../tags/tag84.xml" /><Relationship Id="rId14" Type="http://schemas.openxmlformats.org/officeDocument/2006/relationships/theme" Target="../theme/theme2.xml" /><Relationship Id="rId2" Type="http://schemas.openxmlformats.org/officeDocument/2006/relationships/slideLayout" Target="../slideLayouts/slideLayout10.xml" /><Relationship Id="rId3" Type="http://schemas.openxmlformats.org/officeDocument/2006/relationships/slideLayout" Target="../slideLayouts/slideLayout11.xml" /><Relationship Id="rId4" Type="http://schemas.openxmlformats.org/officeDocument/2006/relationships/slideLayout" Target="../slideLayouts/slideLayout12.xml" /><Relationship Id="rId5" Type="http://schemas.openxmlformats.org/officeDocument/2006/relationships/slideLayout" Target="../slideLayouts/slideLayout13.xml" /><Relationship Id="rId6" Type="http://schemas.openxmlformats.org/officeDocument/2006/relationships/slideLayout" Target="../slideLayouts/slideLayout14.xml" /><Relationship Id="rId7" Type="http://schemas.openxmlformats.org/officeDocument/2006/relationships/slideLayout" Target="../slideLayouts/slideLayout15.xml" /><Relationship Id="rId8" Type="http://schemas.openxmlformats.org/officeDocument/2006/relationships/slideLayout" Target="../slideLayouts/slideLayout16.xml" /><Relationship Id="rId9" Type="http://schemas.openxmlformats.org/officeDocument/2006/relationships/tags" Target="../tags/tag8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17.xml" /><Relationship Id="rId10" Type="http://schemas.openxmlformats.org/officeDocument/2006/relationships/slideLayout" Target="../slideLayouts/slideLayout26.xml" /><Relationship Id="rId11" Type="http://schemas.openxmlformats.org/officeDocument/2006/relationships/slideLayout" Target="../slideLayouts/slideLayout27.xml" /><Relationship Id="rId12" Type="http://schemas.openxmlformats.org/officeDocument/2006/relationships/slideLayout" Target="../slideLayouts/slideLayout28.xml" /><Relationship Id="rId13" Type="http://schemas.openxmlformats.org/officeDocument/2006/relationships/slideLayout" Target="../slideLayouts/slideLayout29.xml" /><Relationship Id="rId14" Type="http://schemas.openxmlformats.org/officeDocument/2006/relationships/slideLayout" Target="../slideLayouts/slideLayout30.xml" /><Relationship Id="rId15" Type="http://schemas.openxmlformats.org/officeDocument/2006/relationships/slideLayout" Target="../slideLayouts/slideLayout31.xml" /><Relationship Id="rId16" Type="http://schemas.openxmlformats.org/officeDocument/2006/relationships/slideLayout" Target="../slideLayouts/slideLayout32.xml" /><Relationship Id="rId17" Type="http://schemas.openxmlformats.org/officeDocument/2006/relationships/slideLayout" Target="../slideLayouts/slideLayout33.xml" /><Relationship Id="rId18" Type="http://schemas.openxmlformats.org/officeDocument/2006/relationships/slideLayout" Target="../slideLayouts/slideLayout34.xml" /><Relationship Id="rId19" Type="http://schemas.openxmlformats.org/officeDocument/2006/relationships/slideLayout" Target="../slideLayouts/slideLayout35.xml" /><Relationship Id="rId2" Type="http://schemas.openxmlformats.org/officeDocument/2006/relationships/slideLayout" Target="../slideLayouts/slideLayout18.xml" /><Relationship Id="rId20" Type="http://schemas.openxmlformats.org/officeDocument/2006/relationships/slideLayout" Target="../slideLayouts/slideLayout36.xml" /><Relationship Id="rId21" Type="http://schemas.openxmlformats.org/officeDocument/2006/relationships/slideLayout" Target="../slideLayouts/slideLayout37.xml" /><Relationship Id="rId22" Type="http://schemas.openxmlformats.org/officeDocument/2006/relationships/slideLayout" Target="../slideLayouts/slideLayout38.xml" /><Relationship Id="rId23" Type="http://schemas.openxmlformats.org/officeDocument/2006/relationships/slideLayout" Target="../slideLayouts/slideLayout39.xml" /><Relationship Id="rId24" Type="http://schemas.openxmlformats.org/officeDocument/2006/relationships/slideLayout" Target="../slideLayouts/slideLayout40.xml" /><Relationship Id="rId25" Type="http://schemas.openxmlformats.org/officeDocument/2006/relationships/tags" Target="../tags/tag187.xml" /><Relationship Id="rId26" Type="http://schemas.openxmlformats.org/officeDocument/2006/relationships/image" Target="../media/image16.png" /><Relationship Id="rId27" Type="http://schemas.openxmlformats.org/officeDocument/2006/relationships/tags" Target="../tags/tag188.xml" /><Relationship Id="rId28" Type="http://schemas.openxmlformats.org/officeDocument/2006/relationships/image" Target="file:///D:\qq&#25991;&#20214;\712321467\Image\C2C\Image2\%7b75232B38-A165-1FB7-499C-2E1C792CACB5%7d.png" TargetMode="External" /><Relationship Id="rId29" Type="http://schemas.openxmlformats.org/officeDocument/2006/relationships/image" Target="../media/image11.png" /><Relationship Id="rId3" Type="http://schemas.openxmlformats.org/officeDocument/2006/relationships/slideLayout" Target="../slideLayouts/slideLayout19.xml" /><Relationship Id="rId30" Type="http://schemas.openxmlformats.org/officeDocument/2006/relationships/tags" Target="../tags/tag189.xml" /><Relationship Id="rId31" Type="http://schemas.openxmlformats.org/officeDocument/2006/relationships/theme" Target="../theme/theme3.xml" /><Relationship Id="rId4" Type="http://schemas.openxmlformats.org/officeDocument/2006/relationships/slideLayout" Target="../slideLayouts/slideLayout20.xml" /><Relationship Id="rId5" Type="http://schemas.openxmlformats.org/officeDocument/2006/relationships/slideLayout" Target="../slideLayouts/slideLayout21.xml" /><Relationship Id="rId6" Type="http://schemas.openxmlformats.org/officeDocument/2006/relationships/slideLayout" Target="../slideLayouts/slideLayout22.xml" /><Relationship Id="rId7" Type="http://schemas.openxmlformats.org/officeDocument/2006/relationships/slideLayout" Target="../slideLayouts/slideLayout23.xml" /><Relationship Id="rId8" Type="http://schemas.openxmlformats.org/officeDocument/2006/relationships/slideLayout" Target="../slideLayouts/slideLayout24.xml" /><Relationship Id="rId9" Type="http://schemas.openxmlformats.org/officeDocument/2006/relationships/slideLayout" Target="../slideLayouts/slideLayout25.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custDataLst>
            <p:tags r:id="rId9"/>
          </p:custDataLst>
        </p:nvPr>
      </p:nvGrpSpPr>
      <p:grpSpPr>
        <a:xfrm>
          <a:off x="0" y="0"/>
          <a:ext cx="0" cy="0"/>
        </a:xfrm>
      </p:grpSpPr>
      <p:pic>
        <p:nvPicPr>
          <p:cNvPr id="2" name="图片 1073743875" descr="学科网 zxxk.com" title=""/>
          <p:cNvPicPr>
            <a:picLocks noChangeAspect="1"/>
          </p:cNvPicPr>
          <p:nvPr>
            <p:custDataLst>
              <p:tags r:id="rId12"/>
            </p:custDataLst>
          </p:nvPr>
        </p:nvPicPr>
        <p:blipFill>
          <a:blip r:embed="rId11" r:link="rId10"/>
          <a:stretch>
            <a:fillRect/>
          </a:stretch>
        </p:blipFill>
        <p:spPr>
          <a:xfrm>
            <a:off x="838200" y="365125"/>
            <a:ext cx="9525" cy="9525"/>
          </a:xfrm>
          <a:prstGeom prst="rect">
            <a:avLst/>
          </a:prstGeom>
          <a:noFill/>
          <a:ln>
            <a:noFill/>
            <a:miter lim="800000"/>
          </a:ln>
        </p:spPr>
      </p:pic>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p:timing/>
  <p:hf hdr="0" ftr="0"/>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ct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ct val="0"/>
        </a:spcBef>
        <a:spcAft>
          <a:spcPts val="600"/>
        </a:spcAft>
        <a:buFont typeface="Arial" panose="020b0604020202020204" pitchFamily="34" charset="0"/>
        <a:buChar char="●"/>
        <a:tabLst>
          <a:tab pos="1207135"/>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ct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ct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ct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Ref idx="1001">
        <a:schemeClr val="bg1"/>
      </p:bgRef>
    </p:bg>
    <p:spTree>
      <p:nvGrpSpPr>
        <p:cNvPr id="1" name=""/>
        <p:cNvGrpSpPr/>
        <p:nvPr>
          <p:custDataLst>
            <p:tags r:id="rId9"/>
          </p:custDataLst>
        </p:nvPr>
      </p:nvGrpSpPr>
      <p:grpSpPr>
        <a:xfrm>
          <a:off x="0" y="0"/>
          <a:ext cx="0" cy="0"/>
        </a:xfrm>
      </p:grpSpPr>
      <p:pic>
        <p:nvPicPr>
          <p:cNvPr id="2" name="图片 1073743875" descr="学科网 zxxk.com" title=""/>
          <p:cNvPicPr>
            <a:picLocks noChangeAspect="1"/>
          </p:cNvPicPr>
          <p:nvPr>
            <p:custDataLst>
              <p:tags r:id="rId12"/>
            </p:custDataLst>
          </p:nvPr>
        </p:nvPicPr>
        <p:blipFill>
          <a:blip r:embed="rId11" r:link="rId10"/>
          <a:stretch>
            <a:fillRect/>
          </a:stretch>
        </p:blipFill>
        <p:spPr>
          <a:xfrm>
            <a:off x="838200" y="365125"/>
            <a:ext cx="9525" cy="9525"/>
          </a:xfrm>
          <a:prstGeom prst="rect">
            <a:avLst/>
          </a:prstGeom>
          <a:noFill/>
          <a:ln>
            <a:noFill/>
            <a:miter lim="800000"/>
          </a:ln>
        </p:spPr>
      </p:pic>
    </p:spTree>
    <p:custDataLst>
      <p:tags r:id="rId13"/>
    </p:custData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transition/>
  <p:timing/>
  <p:hf hdr="0" ftr="0"/>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ct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ct val="0"/>
        </a:spcBef>
        <a:spcAft>
          <a:spcPts val="600"/>
        </a:spcAft>
        <a:buFont typeface="Arial" panose="020b0604020202020204" pitchFamily="34" charset="0"/>
        <a:buChar char="●"/>
        <a:tabLst>
          <a:tab pos="1207135"/>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ct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ct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ct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solidFill>
          <a:schemeClr val="bg1"/>
        </a:solidFill>
        <a:effectLst/>
      </p:bgPr>
    </p:bg>
    <p:spTree>
      <p:nvGrpSpPr>
        <p:cNvPr id="1" name=""/>
        <p:cNvGrpSpPr/>
        <p:nvPr>
          <p:custDataLst>
            <p:tags r:id="rId25"/>
          </p:custDataLst>
        </p:nvPr>
      </p:nvGrpSpPr>
      <p:grpSpPr>
        <a:xfrm>
          <a:off x="0" y="0"/>
          <a:ext cx="0" cy="0"/>
        </a:xfrm>
      </p:grpSpPr>
      <p:pic>
        <p:nvPicPr>
          <p:cNvPr id="1026" name="Picture 2"/>
          <p:cNvPicPr>
            <a:picLocks noChangeAspect="1" noChangeArrowheads="1"/>
          </p:cNvPicPr>
          <p:nvPr userDrawn="1">
            <p:custDataLst>
              <p:tags r:id="rId27"/>
            </p:custDataLst>
          </p:nvPr>
        </p:nvPicPr>
        <p:blipFill>
          <a:blip r:embed="rId26">
            <a:extLst>
              <a:ext uri="{28A0092B-C50C-407E-A947-70E740481C1C}">
                <a14:useLocalDpi xmlns:a14="http://schemas.microsoft.com/office/drawing/2010/main" val="0"/>
              </a:ext>
            </a:extLst>
          </a:blip>
          <a:stretch>
            <a:fillRect/>
          </a:stretch>
        </p:blipFill>
        <p:spPr bwMode="auto">
          <a:xfrm>
            <a:off x="-14407" y="-20538"/>
            <a:ext cx="9160030" cy="5152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图片 1073743875" descr="学科网 zxxk.com" title=""/>
          <p:cNvPicPr>
            <a:picLocks noChangeAspect="1"/>
          </p:cNvPicPr>
          <p:nvPr>
            <p:custDataLst>
              <p:tags r:id="rId30"/>
            </p:custDataLst>
          </p:nvPr>
        </p:nvPicPr>
        <p:blipFill>
          <a:blip r:embed="rId29" r:link="rId28"/>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Lst>
  <p:transition/>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18.png" /><Relationship Id="rId11" Type="http://schemas.openxmlformats.org/officeDocument/2006/relationships/tags" Target="../tags/tag214.xml" /><Relationship Id="rId12" Type="http://schemas.openxmlformats.org/officeDocument/2006/relationships/image" Target="../media/image19.png" /><Relationship Id="rId13" Type="http://schemas.openxmlformats.org/officeDocument/2006/relationships/tags" Target="../tags/tag215.xml" /><Relationship Id="rId14" Type="http://schemas.openxmlformats.org/officeDocument/2006/relationships/tags" Target="../tags/tag216.xml" /><Relationship Id="rId15" Type="http://schemas.openxmlformats.org/officeDocument/2006/relationships/tags" Target="../tags/tag217.xml" /><Relationship Id="rId16" Type="http://schemas.openxmlformats.org/officeDocument/2006/relationships/tags" Target="../tags/tag218.xml" /><Relationship Id="rId2" Type="http://schemas.openxmlformats.org/officeDocument/2006/relationships/notesSlide" Target="../notesSlides/notesSlide1.xml" /><Relationship Id="rId3" Type="http://schemas.openxmlformats.org/officeDocument/2006/relationships/tags" Target="../tags/tag208.xml" /><Relationship Id="rId4" Type="http://schemas.openxmlformats.org/officeDocument/2006/relationships/tags" Target="../tags/tag209.xml" /><Relationship Id="rId5" Type="http://schemas.openxmlformats.org/officeDocument/2006/relationships/tags" Target="../tags/tag210.xml" /><Relationship Id="rId6" Type="http://schemas.openxmlformats.org/officeDocument/2006/relationships/image" Target="../media/image17.png" /><Relationship Id="rId7" Type="http://schemas.openxmlformats.org/officeDocument/2006/relationships/tags" Target="../tags/tag211.xml" /><Relationship Id="rId8" Type="http://schemas.openxmlformats.org/officeDocument/2006/relationships/tags" Target="../tags/tag212.xml" /><Relationship Id="rId9" Type="http://schemas.openxmlformats.org/officeDocument/2006/relationships/tags" Target="../tags/tag213.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0.xml" /><Relationship Id="rId10" Type="http://schemas.openxmlformats.org/officeDocument/2006/relationships/tags" Target="../tags/tag226.xml" /><Relationship Id="rId11" Type="http://schemas.openxmlformats.org/officeDocument/2006/relationships/tags" Target="../tags/tag227.xml" /><Relationship Id="rId12" Type="http://schemas.openxmlformats.org/officeDocument/2006/relationships/tags" Target="../tags/tag228.xml" /><Relationship Id="rId2" Type="http://schemas.openxmlformats.org/officeDocument/2006/relationships/tags" Target="../tags/tag219.xml" /><Relationship Id="rId3" Type="http://schemas.openxmlformats.org/officeDocument/2006/relationships/tags" Target="../tags/tag220.xml" /><Relationship Id="rId4" Type="http://schemas.openxmlformats.org/officeDocument/2006/relationships/image" Target="../media/image20.png" /><Relationship Id="rId5" Type="http://schemas.openxmlformats.org/officeDocument/2006/relationships/tags" Target="../tags/tag221.xml" /><Relationship Id="rId6" Type="http://schemas.openxmlformats.org/officeDocument/2006/relationships/tags" Target="../tags/tag222.xml" /><Relationship Id="rId7" Type="http://schemas.openxmlformats.org/officeDocument/2006/relationships/tags" Target="../tags/tag223.xml" /><Relationship Id="rId8" Type="http://schemas.openxmlformats.org/officeDocument/2006/relationships/tags" Target="../tags/tag224.xml" /><Relationship Id="rId9" Type="http://schemas.openxmlformats.org/officeDocument/2006/relationships/tags" Target="../tags/tag225.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35.xml" /><Relationship Id="rId11" Type="http://schemas.openxmlformats.org/officeDocument/2006/relationships/tags" Target="../tags/tag236.xml" /><Relationship Id="rId12" Type="http://schemas.openxmlformats.org/officeDocument/2006/relationships/tags" Target="../tags/tag237.xml" /><Relationship Id="rId13" Type="http://schemas.openxmlformats.org/officeDocument/2006/relationships/tags" Target="../tags/tag238.xml" /><Relationship Id="rId14" Type="http://schemas.openxmlformats.org/officeDocument/2006/relationships/tags" Target="../tags/tag239.xml" /><Relationship Id="rId15" Type="http://schemas.openxmlformats.org/officeDocument/2006/relationships/tags" Target="../tags/tag240.xml" /><Relationship Id="rId16" Type="http://schemas.openxmlformats.org/officeDocument/2006/relationships/tags" Target="../tags/tag241.xml" /><Relationship Id="rId2" Type="http://schemas.openxmlformats.org/officeDocument/2006/relationships/tags" Target="../tags/tag229.xml" /><Relationship Id="rId3" Type="http://schemas.openxmlformats.org/officeDocument/2006/relationships/tags" Target="../tags/tag230.xml" /><Relationship Id="rId4" Type="http://schemas.openxmlformats.org/officeDocument/2006/relationships/image" Target="../media/image21.gif" /><Relationship Id="rId5" Type="http://schemas.openxmlformats.org/officeDocument/2006/relationships/tags" Target="../tags/tag231.xml" /><Relationship Id="rId6" Type="http://schemas.openxmlformats.org/officeDocument/2006/relationships/tags" Target="../tags/tag232.xml" /><Relationship Id="rId7" Type="http://schemas.openxmlformats.org/officeDocument/2006/relationships/image" Target="../media/image22.gif" /><Relationship Id="rId8" Type="http://schemas.openxmlformats.org/officeDocument/2006/relationships/tags" Target="../tags/tag233.xml" /><Relationship Id="rId9" Type="http://schemas.openxmlformats.org/officeDocument/2006/relationships/tags" Target="../tags/tag23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50.xml" /><Relationship Id="rId11" Type="http://schemas.openxmlformats.org/officeDocument/2006/relationships/tags" Target="../tags/tag251.xml" /><Relationship Id="rId12" Type="http://schemas.openxmlformats.org/officeDocument/2006/relationships/tags" Target="../tags/tag252.xml" /><Relationship Id="rId2" Type="http://schemas.openxmlformats.org/officeDocument/2006/relationships/tags" Target="../tags/tag242.xml" /><Relationship Id="rId3" Type="http://schemas.openxmlformats.org/officeDocument/2006/relationships/tags" Target="../tags/tag243.xml" /><Relationship Id="rId4" Type="http://schemas.openxmlformats.org/officeDocument/2006/relationships/tags" Target="../tags/tag244.xml" /><Relationship Id="rId5" Type="http://schemas.openxmlformats.org/officeDocument/2006/relationships/tags" Target="../tags/tag245.xml" /><Relationship Id="rId6" Type="http://schemas.openxmlformats.org/officeDocument/2006/relationships/tags" Target="../tags/tag246.xml" /><Relationship Id="rId7" Type="http://schemas.openxmlformats.org/officeDocument/2006/relationships/tags" Target="../tags/tag247.xml" /><Relationship Id="rId8" Type="http://schemas.openxmlformats.org/officeDocument/2006/relationships/tags" Target="../tags/tag248.xml" /><Relationship Id="rId9" Type="http://schemas.openxmlformats.org/officeDocument/2006/relationships/tags" Target="../tags/tag249.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24.png" /><Relationship Id="rId11" Type="http://schemas.openxmlformats.org/officeDocument/2006/relationships/tags" Target="../tags/tag260.xml" /><Relationship Id="rId12" Type="http://schemas.openxmlformats.org/officeDocument/2006/relationships/video" Target="../media/media1.mp4" /><Relationship Id="rId13" Type="http://schemas.microsoft.com/office/2007/relationships/media" Target="../media/media1.mp4" /><Relationship Id="rId14" Type="http://schemas.openxmlformats.org/officeDocument/2006/relationships/tags" Target="../tags/tag261.xml" /><Relationship Id="rId15" Type="http://schemas.openxmlformats.org/officeDocument/2006/relationships/tags" Target="../tags/tag262.xml" /><Relationship Id="rId16" Type="http://schemas.openxmlformats.org/officeDocument/2006/relationships/tags" Target="../tags/tag263.xml" /><Relationship Id="rId17" Type="http://schemas.openxmlformats.org/officeDocument/2006/relationships/tags" Target="../tags/tag264.xml" /><Relationship Id="rId18" Type="http://schemas.openxmlformats.org/officeDocument/2006/relationships/tags" Target="../tags/tag265.xml" /><Relationship Id="rId2" Type="http://schemas.openxmlformats.org/officeDocument/2006/relationships/tags" Target="../tags/tag253.xml" /><Relationship Id="rId3" Type="http://schemas.openxmlformats.org/officeDocument/2006/relationships/tags" Target="../tags/tag254.xml" /><Relationship Id="rId4" Type="http://schemas.openxmlformats.org/officeDocument/2006/relationships/tags" Target="../tags/tag255.xml" /><Relationship Id="rId5" Type="http://schemas.openxmlformats.org/officeDocument/2006/relationships/tags" Target="../tags/tag256.xml" /><Relationship Id="rId6" Type="http://schemas.openxmlformats.org/officeDocument/2006/relationships/tags" Target="../tags/tag257.xml" /><Relationship Id="rId7" Type="http://schemas.openxmlformats.org/officeDocument/2006/relationships/tags" Target="../tags/tag258.xml" /><Relationship Id="rId8" Type="http://schemas.openxmlformats.org/officeDocument/2006/relationships/image" Target="../media/image23.png" /><Relationship Id="rId9" Type="http://schemas.openxmlformats.org/officeDocument/2006/relationships/tags" Target="../tags/tag259.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73.xml" /><Relationship Id="rId11" Type="http://schemas.openxmlformats.org/officeDocument/2006/relationships/tags" Target="../tags/tag274.xml" /><Relationship Id="rId2" Type="http://schemas.openxmlformats.org/officeDocument/2006/relationships/tags" Target="../tags/tag266.xml" /><Relationship Id="rId3" Type="http://schemas.openxmlformats.org/officeDocument/2006/relationships/tags" Target="../tags/tag267.xml" /><Relationship Id="rId4" Type="http://schemas.openxmlformats.org/officeDocument/2006/relationships/tags" Target="../tags/tag268.xml" /><Relationship Id="rId5" Type="http://schemas.openxmlformats.org/officeDocument/2006/relationships/image" Target="../media/image23.png" /><Relationship Id="rId6" Type="http://schemas.openxmlformats.org/officeDocument/2006/relationships/tags" Target="../tags/tag269.xml" /><Relationship Id="rId7" Type="http://schemas.openxmlformats.org/officeDocument/2006/relationships/tags" Target="../tags/tag270.xml" /><Relationship Id="rId8" Type="http://schemas.openxmlformats.org/officeDocument/2006/relationships/tags" Target="../tags/tag271.xml" /><Relationship Id="rId9" Type="http://schemas.openxmlformats.org/officeDocument/2006/relationships/tags" Target="../tags/tag272.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281.xml" /><Relationship Id="rId2" Type="http://schemas.openxmlformats.org/officeDocument/2006/relationships/tags" Target="../tags/tag275.xml" /><Relationship Id="rId3" Type="http://schemas.openxmlformats.org/officeDocument/2006/relationships/tags" Target="../tags/tag276.xml" /><Relationship Id="rId4" Type="http://schemas.openxmlformats.org/officeDocument/2006/relationships/image" Target="../media/image13.png" /><Relationship Id="rId5" Type="http://schemas.openxmlformats.org/officeDocument/2006/relationships/tags" Target="../tags/tag277.xml" /><Relationship Id="rId6" Type="http://schemas.openxmlformats.org/officeDocument/2006/relationships/tags" Target="../tags/tag278.xml" /><Relationship Id="rId7" Type="http://schemas.openxmlformats.org/officeDocument/2006/relationships/image" Target="../media/image25.png" /><Relationship Id="rId8" Type="http://schemas.openxmlformats.org/officeDocument/2006/relationships/tags" Target="../tags/tag279.xml" /><Relationship Id="rId9" Type="http://schemas.openxmlformats.org/officeDocument/2006/relationships/tags" Target="../tags/tag280.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82.xml" /><Relationship Id="rId3" Type="http://schemas.openxmlformats.org/officeDocument/2006/relationships/tags" Target="../tags/tag283.xml" /><Relationship Id="rId4" Type="http://schemas.openxmlformats.org/officeDocument/2006/relationships/tags" Target="../tags/tag284.xml" /><Relationship Id="rId5" Type="http://schemas.openxmlformats.org/officeDocument/2006/relationships/tags" Target="../tags/tag285.xml" /><Relationship Id="rId6" Type="http://schemas.openxmlformats.org/officeDocument/2006/relationships/tags" Target="../tags/tag286.xml" /><Relationship Id="rId7" Type="http://schemas.openxmlformats.org/officeDocument/2006/relationships/tags" Target="../tags/tag28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288.xml" /><Relationship Id="rId3" Type="http://schemas.openxmlformats.org/officeDocument/2006/relationships/tags" Target="../tags/tag289.xml" /><Relationship Id="rId4" Type="http://schemas.openxmlformats.org/officeDocument/2006/relationships/tags" Target="../tags/tag290.xml" /><Relationship Id="rId5" Type="http://schemas.openxmlformats.org/officeDocument/2006/relationships/tags" Target="../tags/tag291.xml" /><Relationship Id="rId6" Type="http://schemas.openxmlformats.org/officeDocument/2006/relationships/tags" Target="../tags/tag29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01.xml" /><Relationship Id="rId11" Type="http://schemas.openxmlformats.org/officeDocument/2006/relationships/tags" Target="../tags/tag302.xml" /><Relationship Id="rId12" Type="http://schemas.openxmlformats.org/officeDocument/2006/relationships/tags" Target="../tags/tag303.xml" /><Relationship Id="rId13" Type="http://schemas.openxmlformats.org/officeDocument/2006/relationships/tags" Target="../tags/tag304.xml" /><Relationship Id="rId14" Type="http://schemas.openxmlformats.org/officeDocument/2006/relationships/tags" Target="../tags/tag305.xml" /><Relationship Id="rId15" Type="http://schemas.openxmlformats.org/officeDocument/2006/relationships/tags" Target="../tags/tag306.xml" /><Relationship Id="rId16" Type="http://schemas.openxmlformats.org/officeDocument/2006/relationships/tags" Target="../tags/tag307.xml" /><Relationship Id="rId17" Type="http://schemas.openxmlformats.org/officeDocument/2006/relationships/tags" Target="../tags/tag308.xml" /><Relationship Id="rId18" Type="http://schemas.openxmlformats.org/officeDocument/2006/relationships/tags" Target="../tags/tag309.xml" /><Relationship Id="rId19" Type="http://schemas.openxmlformats.org/officeDocument/2006/relationships/tags" Target="../tags/tag310.xml" /><Relationship Id="rId2" Type="http://schemas.openxmlformats.org/officeDocument/2006/relationships/tags" Target="../tags/tag293.xml" /><Relationship Id="rId20" Type="http://schemas.openxmlformats.org/officeDocument/2006/relationships/tags" Target="../tags/tag311.xml" /><Relationship Id="rId21" Type="http://schemas.openxmlformats.org/officeDocument/2006/relationships/tags" Target="../tags/tag312.xml" /><Relationship Id="rId3" Type="http://schemas.openxmlformats.org/officeDocument/2006/relationships/tags" Target="../tags/tag294.xml" /><Relationship Id="rId4" Type="http://schemas.openxmlformats.org/officeDocument/2006/relationships/tags" Target="../tags/tag295.xml" /><Relationship Id="rId5" Type="http://schemas.openxmlformats.org/officeDocument/2006/relationships/tags" Target="../tags/tag296.xml" /><Relationship Id="rId6" Type="http://schemas.openxmlformats.org/officeDocument/2006/relationships/tags" Target="../tags/tag297.xml" /><Relationship Id="rId7" Type="http://schemas.openxmlformats.org/officeDocument/2006/relationships/tags" Target="../tags/tag298.xml" /><Relationship Id="rId8" Type="http://schemas.openxmlformats.org/officeDocument/2006/relationships/tags" Target="../tags/tag299.xml" /><Relationship Id="rId9" Type="http://schemas.openxmlformats.org/officeDocument/2006/relationships/tags" Target="../tags/tag30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21.xml" /><Relationship Id="rId11" Type="http://schemas.openxmlformats.org/officeDocument/2006/relationships/tags" Target="../tags/tag322.xml" /><Relationship Id="rId12" Type="http://schemas.openxmlformats.org/officeDocument/2006/relationships/tags" Target="../tags/tag323.xml" /><Relationship Id="rId13" Type="http://schemas.openxmlformats.org/officeDocument/2006/relationships/tags" Target="../tags/tag324.xml" /><Relationship Id="rId14" Type="http://schemas.openxmlformats.org/officeDocument/2006/relationships/tags" Target="../tags/tag325.xml" /><Relationship Id="rId15" Type="http://schemas.openxmlformats.org/officeDocument/2006/relationships/tags" Target="../tags/tag326.xml" /><Relationship Id="rId16" Type="http://schemas.openxmlformats.org/officeDocument/2006/relationships/tags" Target="../tags/tag327.xml" /><Relationship Id="rId17" Type="http://schemas.openxmlformats.org/officeDocument/2006/relationships/audio" Target="../media/audio1222.wav" /><Relationship Id="rId2" Type="http://schemas.openxmlformats.org/officeDocument/2006/relationships/tags" Target="../tags/tag313.xml" /><Relationship Id="rId3" Type="http://schemas.openxmlformats.org/officeDocument/2006/relationships/tags" Target="../tags/tag314.xml" /><Relationship Id="rId4" Type="http://schemas.openxmlformats.org/officeDocument/2006/relationships/tags" Target="../tags/tag315.xml" /><Relationship Id="rId5" Type="http://schemas.openxmlformats.org/officeDocument/2006/relationships/tags" Target="../tags/tag316.xml" /><Relationship Id="rId6" Type="http://schemas.openxmlformats.org/officeDocument/2006/relationships/tags" Target="../tags/tag317.xml" /><Relationship Id="rId7" Type="http://schemas.openxmlformats.org/officeDocument/2006/relationships/tags" Target="../tags/tag318.xml" /><Relationship Id="rId8" Type="http://schemas.openxmlformats.org/officeDocument/2006/relationships/tags" Target="../tags/tag319.xml" /><Relationship Id="rId9" Type="http://schemas.openxmlformats.org/officeDocument/2006/relationships/tags" Target="../tags/tag320.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35.xml" /><Relationship Id="rId11" Type="http://schemas.openxmlformats.org/officeDocument/2006/relationships/tags" Target="../tags/tag336.xml" /><Relationship Id="rId12" Type="http://schemas.openxmlformats.org/officeDocument/2006/relationships/tags" Target="../tags/tag337.xml" /><Relationship Id="rId13" Type="http://schemas.openxmlformats.org/officeDocument/2006/relationships/image" Target="../media/image27.png" /><Relationship Id="rId14" Type="http://schemas.openxmlformats.org/officeDocument/2006/relationships/tags" Target="../tags/tag338.xml" /><Relationship Id="rId2" Type="http://schemas.openxmlformats.org/officeDocument/2006/relationships/tags" Target="../tags/tag328.xml" /><Relationship Id="rId3" Type="http://schemas.openxmlformats.org/officeDocument/2006/relationships/tags" Target="../tags/tag329.xml" /><Relationship Id="rId4" Type="http://schemas.openxmlformats.org/officeDocument/2006/relationships/tags" Target="../tags/tag330.xml" /><Relationship Id="rId5" Type="http://schemas.openxmlformats.org/officeDocument/2006/relationships/image" Target="../media/image26.png" /><Relationship Id="rId6" Type="http://schemas.openxmlformats.org/officeDocument/2006/relationships/tags" Target="../tags/tag331.xml" /><Relationship Id="rId7" Type="http://schemas.openxmlformats.org/officeDocument/2006/relationships/tags" Target="../tags/tag332.xml" /><Relationship Id="rId8" Type="http://schemas.openxmlformats.org/officeDocument/2006/relationships/tags" Target="../tags/tag333.xml" /><Relationship Id="rId9" Type="http://schemas.openxmlformats.org/officeDocument/2006/relationships/tags" Target="../tags/tag334.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46.xml" /><Relationship Id="rId11" Type="http://schemas.openxmlformats.org/officeDocument/2006/relationships/tags" Target="../tags/tag347.xml" /><Relationship Id="rId12" Type="http://schemas.openxmlformats.org/officeDocument/2006/relationships/tags" Target="../tags/tag348.xml" /><Relationship Id="rId13" Type="http://schemas.openxmlformats.org/officeDocument/2006/relationships/tags" Target="../tags/tag349.xml" /><Relationship Id="rId2" Type="http://schemas.openxmlformats.org/officeDocument/2006/relationships/tags" Target="../tags/tag339.xml" /><Relationship Id="rId3" Type="http://schemas.openxmlformats.org/officeDocument/2006/relationships/tags" Target="../tags/tag340.xml" /><Relationship Id="rId4" Type="http://schemas.openxmlformats.org/officeDocument/2006/relationships/tags" Target="../tags/tag341.xml" /><Relationship Id="rId5" Type="http://schemas.openxmlformats.org/officeDocument/2006/relationships/tags" Target="../tags/tag342.xml" /><Relationship Id="rId6" Type="http://schemas.openxmlformats.org/officeDocument/2006/relationships/tags" Target="../tags/tag343.xml" /><Relationship Id="rId7" Type="http://schemas.openxmlformats.org/officeDocument/2006/relationships/image" Target="../media/image28.jpeg" /><Relationship Id="rId8" Type="http://schemas.openxmlformats.org/officeDocument/2006/relationships/tags" Target="../tags/tag344.xml" /><Relationship Id="rId9" Type="http://schemas.openxmlformats.org/officeDocument/2006/relationships/tags" Target="../tags/tag345.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57.xml" /><Relationship Id="rId11" Type="http://schemas.openxmlformats.org/officeDocument/2006/relationships/tags" Target="../tags/tag358.xml" /><Relationship Id="rId12" Type="http://schemas.openxmlformats.org/officeDocument/2006/relationships/tags" Target="../tags/tag359.xml" /><Relationship Id="rId13" Type="http://schemas.openxmlformats.org/officeDocument/2006/relationships/tags" Target="../tags/tag360.xml" /><Relationship Id="rId2" Type="http://schemas.openxmlformats.org/officeDocument/2006/relationships/tags" Target="../tags/tag350.xml" /><Relationship Id="rId3" Type="http://schemas.openxmlformats.org/officeDocument/2006/relationships/image" Target="../media/image29.jpeg" /><Relationship Id="rId4" Type="http://schemas.openxmlformats.org/officeDocument/2006/relationships/tags" Target="../tags/tag351.xml" /><Relationship Id="rId5" Type="http://schemas.openxmlformats.org/officeDocument/2006/relationships/tags" Target="../tags/tag352.xml" /><Relationship Id="rId6" Type="http://schemas.openxmlformats.org/officeDocument/2006/relationships/tags" Target="../tags/tag353.xml" /><Relationship Id="rId7" Type="http://schemas.openxmlformats.org/officeDocument/2006/relationships/tags" Target="../tags/tag354.xml" /><Relationship Id="rId8" Type="http://schemas.openxmlformats.org/officeDocument/2006/relationships/tags" Target="../tags/tag355.xml" /><Relationship Id="rId9" Type="http://schemas.openxmlformats.org/officeDocument/2006/relationships/tags" Target="../tags/tag35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361.xml" /><Relationship Id="rId3" Type="http://schemas.openxmlformats.org/officeDocument/2006/relationships/tags" Target="../tags/tag362.xml" /><Relationship Id="rId4" Type="http://schemas.openxmlformats.org/officeDocument/2006/relationships/tags" Target="../tags/tag36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72.xml" /><Relationship Id="rId11" Type="http://schemas.openxmlformats.org/officeDocument/2006/relationships/tags" Target="../tags/tag373.xml" /><Relationship Id="rId2" Type="http://schemas.openxmlformats.org/officeDocument/2006/relationships/tags" Target="../tags/tag364.xml" /><Relationship Id="rId3" Type="http://schemas.openxmlformats.org/officeDocument/2006/relationships/tags" Target="../tags/tag365.xml" /><Relationship Id="rId4" Type="http://schemas.openxmlformats.org/officeDocument/2006/relationships/tags" Target="../tags/tag366.xml" /><Relationship Id="rId5" Type="http://schemas.openxmlformats.org/officeDocument/2006/relationships/tags" Target="../tags/tag367.xml" /><Relationship Id="rId6" Type="http://schemas.openxmlformats.org/officeDocument/2006/relationships/tags" Target="../tags/tag368.xml" /><Relationship Id="rId7" Type="http://schemas.openxmlformats.org/officeDocument/2006/relationships/tags" Target="../tags/tag369.xml" /><Relationship Id="rId8" Type="http://schemas.openxmlformats.org/officeDocument/2006/relationships/tags" Target="../tags/tag370.xml" /><Relationship Id="rId9" Type="http://schemas.openxmlformats.org/officeDocument/2006/relationships/tags" Target="../tags/tag371.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tags" Target="../tags/tag374.xml" /><Relationship Id="rId3" Type="http://schemas.openxmlformats.org/officeDocument/2006/relationships/tags" Target="../tags/tag375.xml" /><Relationship Id="rId4" Type="http://schemas.openxmlformats.org/officeDocument/2006/relationships/tags" Target="../tags/tag376.xml" /><Relationship Id="rId5" Type="http://schemas.openxmlformats.org/officeDocument/2006/relationships/tags" Target="../tags/tag377.xml" /><Relationship Id="rId6" Type="http://schemas.openxmlformats.org/officeDocument/2006/relationships/tags" Target="../tags/tag378.xml" /><Relationship Id="rId7" Type="http://schemas.openxmlformats.org/officeDocument/2006/relationships/tags" Target="../tags/tag379.xml" /><Relationship Id="rId8" Type="http://schemas.openxmlformats.org/officeDocument/2006/relationships/tags" Target="../tags/tag380.xml" /><Relationship Id="rId9" Type="http://schemas.openxmlformats.org/officeDocument/2006/relationships/tags" Target="../tags/tag381.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382.xml" /><Relationship Id="rId3" Type="http://schemas.openxmlformats.org/officeDocument/2006/relationships/tags" Target="../tags/tag383.xml" /><Relationship Id="rId4" Type="http://schemas.openxmlformats.org/officeDocument/2006/relationships/tags" Target="../tags/tag384.xml" /><Relationship Id="rId5" Type="http://schemas.openxmlformats.org/officeDocument/2006/relationships/image" Target="../media/image30.png" /><Relationship Id="rId6" Type="http://schemas.openxmlformats.org/officeDocument/2006/relationships/tags" Target="../tags/tag385.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91.xml" /><Relationship Id="rId11" Type="http://schemas.openxmlformats.org/officeDocument/2006/relationships/tags" Target="../tags/tag392.xml" /><Relationship Id="rId12" Type="http://schemas.openxmlformats.org/officeDocument/2006/relationships/tags" Target="../tags/tag393.xml" /><Relationship Id="rId13" Type="http://schemas.openxmlformats.org/officeDocument/2006/relationships/tags" Target="../tags/tag394.xml" /><Relationship Id="rId2" Type="http://schemas.openxmlformats.org/officeDocument/2006/relationships/tags" Target="../tags/tag386.xml" /><Relationship Id="rId3" Type="http://schemas.openxmlformats.org/officeDocument/2006/relationships/image" Target="../media/image31.png" /><Relationship Id="rId4" Type="http://schemas.openxmlformats.org/officeDocument/2006/relationships/tags" Target="../tags/tag387.xml" /><Relationship Id="rId5" Type="http://schemas.openxmlformats.org/officeDocument/2006/relationships/video" Target="../media/media3.mp4" /><Relationship Id="rId6" Type="http://schemas.microsoft.com/office/2007/relationships/media" Target="../media/media3.mp4" /><Relationship Id="rId7" Type="http://schemas.openxmlformats.org/officeDocument/2006/relationships/tags" Target="../tags/tag388.xml" /><Relationship Id="rId8" Type="http://schemas.openxmlformats.org/officeDocument/2006/relationships/tags" Target="../tags/tag389.xml" /><Relationship Id="rId9" Type="http://schemas.openxmlformats.org/officeDocument/2006/relationships/tags" Target="../tags/tag39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04.xml" /><Relationship Id="rId11" Type="http://schemas.openxmlformats.org/officeDocument/2006/relationships/video" Target="../media/media4.mp4" /><Relationship Id="rId12" Type="http://schemas.microsoft.com/office/2007/relationships/media" Target="../media/media4.mp4" /><Relationship Id="rId13" Type="http://schemas.openxmlformats.org/officeDocument/2006/relationships/tags" Target="../tags/tag405.xml" /><Relationship Id="rId14" Type="http://schemas.openxmlformats.org/officeDocument/2006/relationships/tags" Target="../tags/tag406.xml" /><Relationship Id="rId15" Type="http://schemas.openxmlformats.org/officeDocument/2006/relationships/tags" Target="../tags/tag407.xml" /><Relationship Id="rId16" Type="http://schemas.openxmlformats.org/officeDocument/2006/relationships/tags" Target="../tags/tag408.xml" /><Relationship Id="rId17" Type="http://schemas.openxmlformats.org/officeDocument/2006/relationships/tags" Target="../tags/tag409.xml" /><Relationship Id="rId18" Type="http://schemas.openxmlformats.org/officeDocument/2006/relationships/tags" Target="../tags/tag410.xml" /><Relationship Id="rId2" Type="http://schemas.openxmlformats.org/officeDocument/2006/relationships/notesSlide" Target="../notesSlides/notesSlide2.xml" /><Relationship Id="rId3" Type="http://schemas.openxmlformats.org/officeDocument/2006/relationships/tags" Target="../tags/tag398.xml" /><Relationship Id="rId4" Type="http://schemas.openxmlformats.org/officeDocument/2006/relationships/tags" Target="../tags/tag399.xml" /><Relationship Id="rId5" Type="http://schemas.openxmlformats.org/officeDocument/2006/relationships/tags" Target="../tags/tag400.xml" /><Relationship Id="rId6" Type="http://schemas.openxmlformats.org/officeDocument/2006/relationships/tags" Target="../tags/tag401.xml" /><Relationship Id="rId7" Type="http://schemas.openxmlformats.org/officeDocument/2006/relationships/tags" Target="../tags/tag402.xml" /><Relationship Id="rId8" Type="http://schemas.openxmlformats.org/officeDocument/2006/relationships/tags" Target="../tags/tag403.xml" /><Relationship Id="rId9" Type="http://schemas.openxmlformats.org/officeDocument/2006/relationships/image" Target="../media/image32.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19.xml" /><Relationship Id="rId11" Type="http://schemas.openxmlformats.org/officeDocument/2006/relationships/tags" Target="../tags/tag420.xml" /><Relationship Id="rId12" Type="http://schemas.openxmlformats.org/officeDocument/2006/relationships/tags" Target="../tags/tag421.xml" /><Relationship Id="rId13" Type="http://schemas.openxmlformats.org/officeDocument/2006/relationships/tags" Target="../tags/tag422.xml" /><Relationship Id="rId14" Type="http://schemas.openxmlformats.org/officeDocument/2006/relationships/tags" Target="../tags/tag423.xml" /><Relationship Id="rId15" Type="http://schemas.openxmlformats.org/officeDocument/2006/relationships/tags" Target="../tags/tag424.xml" /><Relationship Id="rId16" Type="http://schemas.openxmlformats.org/officeDocument/2006/relationships/tags" Target="../tags/tag425.xml" /><Relationship Id="rId17" Type="http://schemas.openxmlformats.org/officeDocument/2006/relationships/tags" Target="../tags/tag426.xml" /><Relationship Id="rId18" Type="http://schemas.openxmlformats.org/officeDocument/2006/relationships/tags" Target="../tags/tag427.xml" /><Relationship Id="rId19" Type="http://schemas.openxmlformats.org/officeDocument/2006/relationships/tags" Target="../tags/tag428.xml" /><Relationship Id="rId2" Type="http://schemas.openxmlformats.org/officeDocument/2006/relationships/tags" Target="../tags/tag411.xml" /><Relationship Id="rId20" Type="http://schemas.openxmlformats.org/officeDocument/2006/relationships/tags" Target="../tags/tag429.xml" /><Relationship Id="rId21" Type="http://schemas.openxmlformats.org/officeDocument/2006/relationships/tags" Target="../tags/tag430.xml" /><Relationship Id="rId22" Type="http://schemas.openxmlformats.org/officeDocument/2006/relationships/tags" Target="../tags/tag431.xml" /><Relationship Id="rId23" Type="http://schemas.openxmlformats.org/officeDocument/2006/relationships/tags" Target="../tags/tag432.xml" /><Relationship Id="rId24" Type="http://schemas.openxmlformats.org/officeDocument/2006/relationships/tags" Target="../tags/tag433.xml" /><Relationship Id="rId25" Type="http://schemas.openxmlformats.org/officeDocument/2006/relationships/tags" Target="../tags/tag434.xml" /><Relationship Id="rId26" Type="http://schemas.openxmlformats.org/officeDocument/2006/relationships/tags" Target="../tags/tag435.xml" /><Relationship Id="rId3" Type="http://schemas.openxmlformats.org/officeDocument/2006/relationships/tags" Target="../tags/tag412.xml" /><Relationship Id="rId4" Type="http://schemas.openxmlformats.org/officeDocument/2006/relationships/tags" Target="../tags/tag413.xml" /><Relationship Id="rId5" Type="http://schemas.openxmlformats.org/officeDocument/2006/relationships/tags" Target="../tags/tag414.xml" /><Relationship Id="rId6" Type="http://schemas.openxmlformats.org/officeDocument/2006/relationships/tags" Target="../tags/tag415.xml" /><Relationship Id="rId7" Type="http://schemas.openxmlformats.org/officeDocument/2006/relationships/tags" Target="../tags/tag416.xml" /><Relationship Id="rId8" Type="http://schemas.openxmlformats.org/officeDocument/2006/relationships/tags" Target="../tags/tag417.xml" /><Relationship Id="rId9" Type="http://schemas.openxmlformats.org/officeDocument/2006/relationships/tags" Target="../tags/tag418.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436.xml" /><Relationship Id="rId3" Type="http://schemas.openxmlformats.org/officeDocument/2006/relationships/tags" Target="../tags/tag437.xml" /><Relationship Id="rId4" Type="http://schemas.openxmlformats.org/officeDocument/2006/relationships/tags" Target="../tags/tag438.xml" /><Relationship Id="rId5" Type="http://schemas.openxmlformats.org/officeDocument/2006/relationships/image" Target="../media/image33.png" /><Relationship Id="rId6" Type="http://schemas.openxmlformats.org/officeDocument/2006/relationships/tags" Target="../tags/tag439.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48.xml" /><Relationship Id="rId11" Type="http://schemas.openxmlformats.org/officeDocument/2006/relationships/tags" Target="../tags/tag449.xml" /><Relationship Id="rId12" Type="http://schemas.openxmlformats.org/officeDocument/2006/relationships/tags" Target="../tags/tag450.xml" /><Relationship Id="rId13" Type="http://schemas.openxmlformats.org/officeDocument/2006/relationships/tags" Target="../tags/tag451.xml" /><Relationship Id="rId14" Type="http://schemas.openxmlformats.org/officeDocument/2006/relationships/tags" Target="../tags/tag452.xml" /><Relationship Id="rId15" Type="http://schemas.openxmlformats.org/officeDocument/2006/relationships/tags" Target="../tags/tag453.xml" /><Relationship Id="rId16" Type="http://schemas.openxmlformats.org/officeDocument/2006/relationships/tags" Target="../tags/tag454.xml" /><Relationship Id="rId17" Type="http://schemas.openxmlformats.org/officeDocument/2006/relationships/tags" Target="../tags/tag455.xml" /><Relationship Id="rId18" Type="http://schemas.openxmlformats.org/officeDocument/2006/relationships/tags" Target="../tags/tag456.xml" /><Relationship Id="rId19" Type="http://schemas.openxmlformats.org/officeDocument/2006/relationships/tags" Target="../tags/tag457.xml" /><Relationship Id="rId2" Type="http://schemas.openxmlformats.org/officeDocument/2006/relationships/tags" Target="../tags/tag440.xml" /><Relationship Id="rId3" Type="http://schemas.openxmlformats.org/officeDocument/2006/relationships/tags" Target="../tags/tag441.xml" /><Relationship Id="rId4" Type="http://schemas.openxmlformats.org/officeDocument/2006/relationships/tags" Target="../tags/tag442.xml" /><Relationship Id="rId5" Type="http://schemas.openxmlformats.org/officeDocument/2006/relationships/tags" Target="../tags/tag443.xml" /><Relationship Id="rId6" Type="http://schemas.openxmlformats.org/officeDocument/2006/relationships/tags" Target="../tags/tag444.xml" /><Relationship Id="rId7" Type="http://schemas.openxmlformats.org/officeDocument/2006/relationships/tags" Target="../tags/tag445.xml" /><Relationship Id="rId8" Type="http://schemas.openxmlformats.org/officeDocument/2006/relationships/tags" Target="../tags/tag446.xml" /><Relationship Id="rId9" Type="http://schemas.openxmlformats.org/officeDocument/2006/relationships/tags" Target="../tags/tag447.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66.xml" /><Relationship Id="rId2" Type="http://schemas.openxmlformats.org/officeDocument/2006/relationships/tags" Target="../tags/tag458.xml" /><Relationship Id="rId3" Type="http://schemas.openxmlformats.org/officeDocument/2006/relationships/tags" Target="../tags/tag459.xml" /><Relationship Id="rId4" Type="http://schemas.openxmlformats.org/officeDocument/2006/relationships/tags" Target="../tags/tag460.xml" /><Relationship Id="rId5" Type="http://schemas.openxmlformats.org/officeDocument/2006/relationships/tags" Target="../tags/tag461.xml" /><Relationship Id="rId6" Type="http://schemas.openxmlformats.org/officeDocument/2006/relationships/tags" Target="../tags/tag462.xml" /><Relationship Id="rId7" Type="http://schemas.openxmlformats.org/officeDocument/2006/relationships/tags" Target="../tags/tag463.xml" /><Relationship Id="rId8" Type="http://schemas.openxmlformats.org/officeDocument/2006/relationships/tags" Target="../tags/tag464.xml" /><Relationship Id="rId9" Type="http://schemas.openxmlformats.org/officeDocument/2006/relationships/tags" Target="../tags/tag465.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71.xml" /><Relationship Id="rId11" Type="http://schemas.openxmlformats.org/officeDocument/2006/relationships/tags" Target="../tags/tag472.xml" /><Relationship Id="rId12" Type="http://schemas.openxmlformats.org/officeDocument/2006/relationships/tags" Target="../tags/tag473.xml" /><Relationship Id="rId13" Type="http://schemas.openxmlformats.org/officeDocument/2006/relationships/tags" Target="../tags/tag474.xml" /><Relationship Id="rId14" Type="http://schemas.openxmlformats.org/officeDocument/2006/relationships/tags" Target="../tags/tag475.xml" /><Relationship Id="rId2" Type="http://schemas.openxmlformats.org/officeDocument/2006/relationships/tags" Target="../tags/tag467.xml" /><Relationship Id="rId3" Type="http://schemas.openxmlformats.org/officeDocument/2006/relationships/tags" Target="../tags/tag468.xml" /><Relationship Id="rId4" Type="http://schemas.openxmlformats.org/officeDocument/2006/relationships/image" Target="../media/image34.gif" /><Relationship Id="rId5" Type="http://schemas.openxmlformats.org/officeDocument/2006/relationships/tags" Target="../tags/tag469.xml" /><Relationship Id="rId6" Type="http://schemas.openxmlformats.org/officeDocument/2006/relationships/image" Target="../media/image35.png" /><Relationship Id="rId7" Type="http://schemas.openxmlformats.org/officeDocument/2006/relationships/tags" Target="../tags/tag470.xml" /><Relationship Id="rId8" Type="http://schemas.openxmlformats.org/officeDocument/2006/relationships/video" Target="../media/media5.mp4" /><Relationship Id="rId9" Type="http://schemas.microsoft.com/office/2007/relationships/media" Target="../media/media5.mp4"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tags" Target="../tags/tag476.xml" /><Relationship Id="rId3" Type="http://schemas.openxmlformats.org/officeDocument/2006/relationships/tags" Target="../tags/tag477.xml" /><Relationship Id="rId4" Type="http://schemas.openxmlformats.org/officeDocument/2006/relationships/tags" Target="../tags/tag478.xml" /><Relationship Id="rId5" Type="http://schemas.openxmlformats.org/officeDocument/2006/relationships/image" Target="../media/image36.png" /><Relationship Id="rId6" Type="http://schemas.openxmlformats.org/officeDocument/2006/relationships/tags" Target="../tags/tag479.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87.xml" /><Relationship Id="rId11" Type="http://schemas.openxmlformats.org/officeDocument/2006/relationships/tags" Target="../tags/tag488.xml" /><Relationship Id="rId12" Type="http://schemas.openxmlformats.org/officeDocument/2006/relationships/tags" Target="../tags/tag489.xml" /><Relationship Id="rId13" Type="http://schemas.openxmlformats.org/officeDocument/2006/relationships/tags" Target="../tags/tag490.xml" /><Relationship Id="rId2" Type="http://schemas.openxmlformats.org/officeDocument/2006/relationships/tags" Target="../tags/tag480.xml" /><Relationship Id="rId3" Type="http://schemas.openxmlformats.org/officeDocument/2006/relationships/tags" Target="../tags/tag481.xml" /><Relationship Id="rId4" Type="http://schemas.openxmlformats.org/officeDocument/2006/relationships/image" Target="../media/image37.jpeg" /><Relationship Id="rId5" Type="http://schemas.openxmlformats.org/officeDocument/2006/relationships/tags" Target="../tags/tag482.xml" /><Relationship Id="rId6" Type="http://schemas.openxmlformats.org/officeDocument/2006/relationships/tags" Target="../tags/tag483.xml" /><Relationship Id="rId7" Type="http://schemas.openxmlformats.org/officeDocument/2006/relationships/tags" Target="../tags/tag484.xml" /><Relationship Id="rId8" Type="http://schemas.openxmlformats.org/officeDocument/2006/relationships/tags" Target="../tags/tag485.xml" /><Relationship Id="rId9" Type="http://schemas.openxmlformats.org/officeDocument/2006/relationships/tags" Target="../tags/tag48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98.xml" /><Relationship Id="rId11" Type="http://schemas.openxmlformats.org/officeDocument/2006/relationships/tags" Target="../tags/tag499.xml" /><Relationship Id="rId2" Type="http://schemas.openxmlformats.org/officeDocument/2006/relationships/tags" Target="../tags/tag491.xml" /><Relationship Id="rId3" Type="http://schemas.openxmlformats.org/officeDocument/2006/relationships/image" Target="../media/image38.png" /><Relationship Id="rId4" Type="http://schemas.openxmlformats.org/officeDocument/2006/relationships/tags" Target="../tags/tag492.xml" /><Relationship Id="rId5" Type="http://schemas.openxmlformats.org/officeDocument/2006/relationships/tags" Target="../tags/tag493.xml" /><Relationship Id="rId6" Type="http://schemas.openxmlformats.org/officeDocument/2006/relationships/tags" Target="../tags/tag494.xml" /><Relationship Id="rId7" Type="http://schemas.openxmlformats.org/officeDocument/2006/relationships/tags" Target="../tags/tag495.xml" /><Relationship Id="rId8" Type="http://schemas.openxmlformats.org/officeDocument/2006/relationships/tags" Target="../tags/tag496.xml" /><Relationship Id="rId9" Type="http://schemas.openxmlformats.org/officeDocument/2006/relationships/tags" Target="../tags/tag497.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507.xml" /><Relationship Id="rId11" Type="http://schemas.openxmlformats.org/officeDocument/2006/relationships/tags" Target="../tags/tag508.xml" /><Relationship Id="rId2" Type="http://schemas.openxmlformats.org/officeDocument/2006/relationships/tags" Target="../tags/tag500.xml" /><Relationship Id="rId3" Type="http://schemas.openxmlformats.org/officeDocument/2006/relationships/image" Target="../media/image39.png" /><Relationship Id="rId4" Type="http://schemas.openxmlformats.org/officeDocument/2006/relationships/tags" Target="../tags/tag501.xml" /><Relationship Id="rId5" Type="http://schemas.openxmlformats.org/officeDocument/2006/relationships/tags" Target="../tags/tag502.xml" /><Relationship Id="rId6" Type="http://schemas.openxmlformats.org/officeDocument/2006/relationships/tags" Target="../tags/tag503.xml" /><Relationship Id="rId7" Type="http://schemas.openxmlformats.org/officeDocument/2006/relationships/tags" Target="../tags/tag504.xml" /><Relationship Id="rId8" Type="http://schemas.openxmlformats.org/officeDocument/2006/relationships/tags" Target="../tags/tag505.xml" /><Relationship Id="rId9" Type="http://schemas.openxmlformats.org/officeDocument/2006/relationships/tags" Target="../tags/tag506.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41.jpeg" /><Relationship Id="rId11" Type="http://schemas.openxmlformats.org/officeDocument/2006/relationships/tags" Target="../tags/tag516.xml" /><Relationship Id="rId12" Type="http://schemas.openxmlformats.org/officeDocument/2006/relationships/tags" Target="../tags/tag517.xml" /><Relationship Id="rId13" Type="http://schemas.openxmlformats.org/officeDocument/2006/relationships/tags" Target="../tags/tag518.xml" /><Relationship Id="rId14" Type="http://schemas.openxmlformats.org/officeDocument/2006/relationships/image" Target="../media/image42.jpeg" /><Relationship Id="rId15" Type="http://schemas.openxmlformats.org/officeDocument/2006/relationships/tags" Target="../tags/tag519.xml" /><Relationship Id="rId16" Type="http://schemas.openxmlformats.org/officeDocument/2006/relationships/tags" Target="../tags/tag520.xml" /><Relationship Id="rId17" Type="http://schemas.openxmlformats.org/officeDocument/2006/relationships/tags" Target="../tags/tag521.xml" /><Relationship Id="rId18" Type="http://schemas.openxmlformats.org/officeDocument/2006/relationships/image" Target="../media/image43.jpeg" /><Relationship Id="rId19" Type="http://schemas.openxmlformats.org/officeDocument/2006/relationships/tags" Target="../tags/tag522.xml" /><Relationship Id="rId2" Type="http://schemas.openxmlformats.org/officeDocument/2006/relationships/tags" Target="../tags/tag509.xml" /><Relationship Id="rId20" Type="http://schemas.openxmlformats.org/officeDocument/2006/relationships/tags" Target="../tags/tag523.xml" /><Relationship Id="rId21" Type="http://schemas.openxmlformats.org/officeDocument/2006/relationships/tags" Target="../tags/tag524.xml" /><Relationship Id="rId22" Type="http://schemas.openxmlformats.org/officeDocument/2006/relationships/image" Target="../media/image44.gif" /><Relationship Id="rId23" Type="http://schemas.openxmlformats.org/officeDocument/2006/relationships/tags" Target="../tags/tag525.xml" /><Relationship Id="rId24" Type="http://schemas.openxmlformats.org/officeDocument/2006/relationships/tags" Target="../tags/tag526.xml" /><Relationship Id="rId25" Type="http://schemas.openxmlformats.org/officeDocument/2006/relationships/tags" Target="../tags/tag527.xml" /><Relationship Id="rId26" Type="http://schemas.openxmlformats.org/officeDocument/2006/relationships/image" Target="../media/image22.gif" /><Relationship Id="rId27" Type="http://schemas.openxmlformats.org/officeDocument/2006/relationships/tags" Target="../tags/tag528.xml" /><Relationship Id="rId28" Type="http://schemas.openxmlformats.org/officeDocument/2006/relationships/tags" Target="../tags/tag529.xml" /><Relationship Id="rId29" Type="http://schemas.openxmlformats.org/officeDocument/2006/relationships/tags" Target="../tags/tag530.xml" /><Relationship Id="rId3" Type="http://schemas.openxmlformats.org/officeDocument/2006/relationships/tags" Target="../tags/tag510.xml" /><Relationship Id="rId30" Type="http://schemas.openxmlformats.org/officeDocument/2006/relationships/tags" Target="../tags/tag531.xml" /><Relationship Id="rId31" Type="http://schemas.openxmlformats.org/officeDocument/2006/relationships/tags" Target="../tags/tag532.xml" /><Relationship Id="rId32" Type="http://schemas.openxmlformats.org/officeDocument/2006/relationships/tags" Target="../tags/tag533.xml" /><Relationship Id="rId33" Type="http://schemas.openxmlformats.org/officeDocument/2006/relationships/tags" Target="../tags/tag534.xml" /><Relationship Id="rId4" Type="http://schemas.openxmlformats.org/officeDocument/2006/relationships/tags" Target="../tags/tag511.xml" /><Relationship Id="rId5" Type="http://schemas.openxmlformats.org/officeDocument/2006/relationships/tags" Target="../tags/tag512.xml" /><Relationship Id="rId6" Type="http://schemas.openxmlformats.org/officeDocument/2006/relationships/image" Target="../media/image40.gif" /><Relationship Id="rId7" Type="http://schemas.openxmlformats.org/officeDocument/2006/relationships/tags" Target="../tags/tag513.xml" /><Relationship Id="rId8" Type="http://schemas.openxmlformats.org/officeDocument/2006/relationships/tags" Target="../tags/tag514.xml" /><Relationship Id="rId9" Type="http://schemas.openxmlformats.org/officeDocument/2006/relationships/tags" Target="../tags/tag515.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541.xml" /><Relationship Id="rId11" Type="http://schemas.openxmlformats.org/officeDocument/2006/relationships/tags" Target="../tags/tag542.xml" /><Relationship Id="rId12" Type="http://schemas.openxmlformats.org/officeDocument/2006/relationships/tags" Target="../tags/tag543.xml" /><Relationship Id="rId13" Type="http://schemas.openxmlformats.org/officeDocument/2006/relationships/image" Target="../media/image46.jpeg" /><Relationship Id="rId14" Type="http://schemas.openxmlformats.org/officeDocument/2006/relationships/tags" Target="../tags/tag544.xml" /><Relationship Id="rId15" Type="http://schemas.openxmlformats.org/officeDocument/2006/relationships/tags" Target="../tags/tag545.xml" /><Relationship Id="rId16" Type="http://schemas.openxmlformats.org/officeDocument/2006/relationships/tags" Target="../tags/tag546.xml" /><Relationship Id="rId17" Type="http://schemas.openxmlformats.org/officeDocument/2006/relationships/image" Target="../media/image47.png" /><Relationship Id="rId18" Type="http://schemas.openxmlformats.org/officeDocument/2006/relationships/tags" Target="../tags/tag547.xml" /><Relationship Id="rId19" Type="http://schemas.openxmlformats.org/officeDocument/2006/relationships/tags" Target="../tags/tag548.xml" /><Relationship Id="rId2" Type="http://schemas.openxmlformats.org/officeDocument/2006/relationships/tags" Target="../tags/tag535.xml" /><Relationship Id="rId20" Type="http://schemas.openxmlformats.org/officeDocument/2006/relationships/tags" Target="../tags/tag549.xml" /><Relationship Id="rId21" Type="http://schemas.openxmlformats.org/officeDocument/2006/relationships/image" Target="../media/image48.jpeg" /><Relationship Id="rId22" Type="http://schemas.openxmlformats.org/officeDocument/2006/relationships/tags" Target="../tags/tag550.xml" /><Relationship Id="rId23" Type="http://schemas.openxmlformats.org/officeDocument/2006/relationships/tags" Target="../tags/tag551.xml" /><Relationship Id="rId24" Type="http://schemas.openxmlformats.org/officeDocument/2006/relationships/tags" Target="../tags/tag552.xml" /><Relationship Id="rId25" Type="http://schemas.openxmlformats.org/officeDocument/2006/relationships/tags" Target="../tags/tag553.xml" /><Relationship Id="rId26" Type="http://schemas.openxmlformats.org/officeDocument/2006/relationships/tags" Target="../tags/tag554.xml" /><Relationship Id="rId27" Type="http://schemas.openxmlformats.org/officeDocument/2006/relationships/tags" Target="../tags/tag555.xml" /><Relationship Id="rId28" Type="http://schemas.openxmlformats.org/officeDocument/2006/relationships/tags" Target="../tags/tag556.xml" /><Relationship Id="rId3" Type="http://schemas.openxmlformats.org/officeDocument/2006/relationships/tags" Target="../tags/tag536.xml" /><Relationship Id="rId4" Type="http://schemas.openxmlformats.org/officeDocument/2006/relationships/tags" Target="../tags/tag537.xml" /><Relationship Id="rId5" Type="http://schemas.openxmlformats.org/officeDocument/2006/relationships/image" Target="../media/image37.jpeg" /><Relationship Id="rId6" Type="http://schemas.openxmlformats.org/officeDocument/2006/relationships/tags" Target="../tags/tag538.xml" /><Relationship Id="rId7" Type="http://schemas.openxmlformats.org/officeDocument/2006/relationships/tags" Target="../tags/tag539.xml" /><Relationship Id="rId8" Type="http://schemas.openxmlformats.org/officeDocument/2006/relationships/tags" Target="../tags/tag540.xml" /><Relationship Id="rId9" Type="http://schemas.openxmlformats.org/officeDocument/2006/relationships/image" Target="../media/image45.jpe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557.xml" /><Relationship Id="rId3" Type="http://schemas.openxmlformats.org/officeDocument/2006/relationships/tags" Target="../tags/tag558.xml" /><Relationship Id="rId4" Type="http://schemas.openxmlformats.org/officeDocument/2006/relationships/tags" Target="../tags/tag559.xml" /><Relationship Id="rId5" Type="http://schemas.openxmlformats.org/officeDocument/2006/relationships/image" Target="../media/image13.png" /><Relationship Id="rId6" Type="http://schemas.openxmlformats.org/officeDocument/2006/relationships/tags" Target="../tags/tag560.xml" /><Relationship Id="rId7" Type="http://schemas.openxmlformats.org/officeDocument/2006/relationships/tags" Target="../tags/tag561.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562.xml" /><Relationship Id="rId3" Type="http://schemas.openxmlformats.org/officeDocument/2006/relationships/tags" Target="../tags/tag563.xml" /><Relationship Id="rId4" Type="http://schemas.openxmlformats.org/officeDocument/2006/relationships/tags" Target="../tags/tag564.xml" /><Relationship Id="rId5" Type="http://schemas.openxmlformats.org/officeDocument/2006/relationships/image" Target="../media/image49.png" /><Relationship Id="rId6" Type="http://schemas.openxmlformats.org/officeDocument/2006/relationships/tags" Target="../tags/tag565.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566.xml" /><Relationship Id="rId3" Type="http://schemas.openxmlformats.org/officeDocument/2006/relationships/tags" Target="../tags/tag567.xml" /><Relationship Id="rId4" Type="http://schemas.openxmlformats.org/officeDocument/2006/relationships/image" Target="../media/image50.png" /><Relationship Id="rId5" Type="http://schemas.openxmlformats.org/officeDocument/2006/relationships/tags" Target="../tags/tag568.xml" /><Relationship Id="rId6" Type="http://schemas.openxmlformats.org/officeDocument/2006/relationships/tags" Target="../tags/tag569.xml" /><Relationship Id="rId7" Type="http://schemas.openxmlformats.org/officeDocument/2006/relationships/tags" Target="../tags/tag570.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571.xml" /><Relationship Id="rId3" Type="http://schemas.openxmlformats.org/officeDocument/2006/relationships/tags" Target="../tags/tag572.xml" /><Relationship Id="rId4" Type="http://schemas.openxmlformats.org/officeDocument/2006/relationships/image" Target="../media/image51.png" /><Relationship Id="rId5" Type="http://schemas.openxmlformats.org/officeDocument/2006/relationships/tags" Target="../tags/tag573.xml" /><Relationship Id="rId6" Type="http://schemas.openxmlformats.org/officeDocument/2006/relationships/tags" Target="../tags/tag574.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575.xml" /><Relationship Id="rId3" Type="http://schemas.openxmlformats.org/officeDocument/2006/relationships/tags" Target="../tags/tag576.xml" /><Relationship Id="rId4" Type="http://schemas.openxmlformats.org/officeDocument/2006/relationships/image" Target="../media/image52.png" /><Relationship Id="rId5" Type="http://schemas.openxmlformats.org/officeDocument/2006/relationships/tags" Target="../tags/tag577.xml" /><Relationship Id="rId6" Type="http://schemas.openxmlformats.org/officeDocument/2006/relationships/tags" Target="../tags/tag578.xml" /><Relationship Id="rId7" Type="http://schemas.openxmlformats.org/officeDocument/2006/relationships/tags" Target="../tags/tag579.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588.xml" /><Relationship Id="rId11" Type="http://schemas.openxmlformats.org/officeDocument/2006/relationships/tags" Target="../tags/tag589.xml" /><Relationship Id="rId12" Type="http://schemas.openxmlformats.org/officeDocument/2006/relationships/tags" Target="../tags/tag590.xml" /><Relationship Id="rId13" Type="http://schemas.openxmlformats.org/officeDocument/2006/relationships/tags" Target="../tags/tag591.xml" /><Relationship Id="rId14" Type="http://schemas.openxmlformats.org/officeDocument/2006/relationships/tags" Target="../tags/tag592.xml" /><Relationship Id="rId15" Type="http://schemas.openxmlformats.org/officeDocument/2006/relationships/tags" Target="../tags/tag593.xml" /><Relationship Id="rId16" Type="http://schemas.openxmlformats.org/officeDocument/2006/relationships/tags" Target="../tags/tag594.xml" /><Relationship Id="rId17" Type="http://schemas.openxmlformats.org/officeDocument/2006/relationships/tags" Target="../tags/tag595.xml" /><Relationship Id="rId18" Type="http://schemas.openxmlformats.org/officeDocument/2006/relationships/tags" Target="../tags/tag596.xml" /><Relationship Id="rId19" Type="http://schemas.openxmlformats.org/officeDocument/2006/relationships/tags" Target="../tags/tag597.xml" /><Relationship Id="rId2" Type="http://schemas.openxmlformats.org/officeDocument/2006/relationships/tags" Target="../tags/tag580.xml" /><Relationship Id="rId3" Type="http://schemas.openxmlformats.org/officeDocument/2006/relationships/tags" Target="../tags/tag581.xml" /><Relationship Id="rId4" Type="http://schemas.openxmlformats.org/officeDocument/2006/relationships/tags" Target="../tags/tag582.xml" /><Relationship Id="rId5" Type="http://schemas.openxmlformats.org/officeDocument/2006/relationships/tags" Target="../tags/tag583.xml" /><Relationship Id="rId6" Type="http://schemas.openxmlformats.org/officeDocument/2006/relationships/tags" Target="../tags/tag584.xml" /><Relationship Id="rId7" Type="http://schemas.openxmlformats.org/officeDocument/2006/relationships/tags" Target="../tags/tag585.xml" /><Relationship Id="rId8" Type="http://schemas.openxmlformats.org/officeDocument/2006/relationships/tags" Target="../tags/tag586.xml" /><Relationship Id="rId9" Type="http://schemas.openxmlformats.org/officeDocument/2006/relationships/tags" Target="../tags/tag587.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32" name="Freeform 20" title=""/>
          <p:cNvSpPr>
            <a:spLocks noEditPoints="1"/>
          </p:cNvSpPr>
          <p:nvPr>
            <p:custDataLst>
              <p:tags r:id="rId4"/>
            </p:custDataLst>
          </p:nvPr>
        </p:nvSpPr>
        <p:spPr bwMode="auto">
          <a:xfrm>
            <a:off x="6788966" y="1500758"/>
            <a:ext cx="123141" cy="121830"/>
          </a:xfrm>
          <a:custGeom>
            <a:gdLst>
              <a:gd name="T0" fmla="*/ 232 w 340"/>
              <a:gd name="T1" fmla="*/ 183 h 333"/>
              <a:gd name="T2" fmla="*/ 274 w 340"/>
              <a:gd name="T3" fmla="*/ 224 h 333"/>
              <a:gd name="T4" fmla="*/ 232 w 340"/>
              <a:gd name="T5" fmla="*/ 266 h 333"/>
              <a:gd name="T6" fmla="*/ 191 w 340"/>
              <a:gd name="T7" fmla="*/ 224 h 333"/>
              <a:gd name="T8" fmla="*/ 232 w 340"/>
              <a:gd name="T9" fmla="*/ 183 h 333"/>
              <a:gd name="T10" fmla="*/ 75 w 340"/>
              <a:gd name="T11" fmla="*/ 3 h 333"/>
              <a:gd name="T12" fmla="*/ 85 w 340"/>
              <a:gd name="T13" fmla="*/ 24 h 333"/>
              <a:gd name="T14" fmla="*/ 63 w 340"/>
              <a:gd name="T15" fmla="*/ 46 h 333"/>
              <a:gd name="T16" fmla="*/ 42 w 340"/>
              <a:gd name="T17" fmla="*/ 67 h 333"/>
              <a:gd name="T18" fmla="*/ 0 w 340"/>
              <a:gd name="T19" fmla="*/ 94 h 333"/>
              <a:gd name="T20" fmla="*/ 140 w 340"/>
              <a:gd name="T21" fmla="*/ 235 h 333"/>
              <a:gd name="T22" fmla="*/ 207 w 340"/>
              <a:gd name="T23" fmla="*/ 324 h 333"/>
              <a:gd name="T24" fmla="*/ 242 w 340"/>
              <a:gd name="T25" fmla="*/ 333 h 333"/>
              <a:gd name="T26" fmla="*/ 340 w 340"/>
              <a:gd name="T27" fmla="*/ 235 h 333"/>
              <a:gd name="T28" fmla="*/ 330 w 340"/>
              <a:gd name="T29" fmla="*/ 199 h 333"/>
              <a:gd name="T30" fmla="*/ 242 w 340"/>
              <a:gd name="T31" fmla="*/ 133 h 333"/>
              <a:gd name="T32" fmla="*/ 109 w 340"/>
              <a:gd name="T33" fmla="*/ 0 h 333"/>
              <a:gd name="T34" fmla="*/ 96 w 340"/>
              <a:gd name="T35" fmla="*/ 13 h 333"/>
              <a:gd name="T36" fmla="*/ 75 w 340"/>
              <a:gd name="T37" fmla="*/ 3 h 333"/>
            </a:gd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0" h="333">
                <a:moveTo>
                  <a:pt x="232" y="183"/>
                </a:moveTo>
                <a:cubicBezTo>
                  <a:pt x="255" y="183"/>
                  <a:pt x="274" y="201"/>
                  <a:pt x="274" y="224"/>
                </a:cubicBezTo>
                <a:cubicBezTo>
                  <a:pt x="274" y="247"/>
                  <a:pt x="255" y="266"/>
                  <a:pt x="232" y="266"/>
                </a:cubicBezTo>
                <a:cubicBezTo>
                  <a:pt x="210" y="266"/>
                  <a:pt x="191" y="247"/>
                  <a:pt x="191" y="224"/>
                </a:cubicBezTo>
                <a:cubicBezTo>
                  <a:pt x="191" y="201"/>
                  <a:pt x="210" y="183"/>
                  <a:pt x="232" y="183"/>
                </a:cubicBezTo>
                <a:close/>
                <a:moveTo>
                  <a:pt x="75" y="3"/>
                </a:moveTo>
                <a:lnTo>
                  <a:pt x="85" y="24"/>
                </a:lnTo>
                <a:lnTo>
                  <a:pt x="63" y="46"/>
                </a:lnTo>
                <a:lnTo>
                  <a:pt x="42" y="67"/>
                </a:lnTo>
                <a:cubicBezTo>
                  <a:pt x="30" y="79"/>
                  <a:pt x="15" y="88"/>
                  <a:pt x="0" y="94"/>
                </a:cubicBezTo>
                <a:lnTo>
                  <a:pt x="140" y="235"/>
                </a:lnTo>
                <a:lnTo>
                  <a:pt x="207" y="324"/>
                </a:lnTo>
                <a:lnTo>
                  <a:pt x="242" y="333"/>
                </a:lnTo>
                <a:lnTo>
                  <a:pt x="340" y="235"/>
                </a:lnTo>
                <a:lnTo>
                  <a:pt x="330" y="199"/>
                </a:lnTo>
                <a:lnTo>
                  <a:pt x="242" y="133"/>
                </a:lnTo>
                <a:lnTo>
                  <a:pt x="109" y="0"/>
                </a:lnTo>
                <a:lnTo>
                  <a:pt x="96" y="13"/>
                </a:lnTo>
                <a:lnTo>
                  <a:pt x="75" y="3"/>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rgbClr val="21A3D0"/>
              </a:solidFill>
              <a:effectLst/>
              <a:uLnTx/>
              <a:uFillTx/>
              <a:latin typeface="Arial"/>
              <a:ea typeface="微软雅黑" panose="020b0503020204020204" charset="-122"/>
              <a:cs typeface="+mn-cs"/>
            </a:endParaRPr>
          </a:p>
        </p:txBody>
      </p:sp>
      <p:sp>
        <p:nvSpPr>
          <p:cNvPr id="11" name="Text Box 33" title=""/>
          <p:cNvSpPr txBox="1"/>
          <p:nvPr>
            <p:custDataLst>
              <p:tags r:id="rId5"/>
            </p:custDataLst>
          </p:nvPr>
        </p:nvSpPr>
        <p:spPr>
          <a:xfrm>
            <a:off x="971550" y="1017905"/>
            <a:ext cx="5544185" cy="337185"/>
          </a:xfrm>
          <a:prstGeom prst="rect">
            <a:avLst/>
          </a:prstGeom>
          <a:noFill/>
          <a:ln w="9525">
            <a:noFill/>
          </a:ln>
        </p:spPr>
        <p:txBody>
          <a:bodyPr wrap="square" anchor="t" anchorCtr="0">
            <a:spAutoFit/>
            <a:scene3d>
              <a:camera prst="orthographicFront"/>
              <a:lightRig rig="threePt" dir="t"/>
            </a:scene3d>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a:ln w="15875"/>
                <a:gradFill>
                  <a:gsLst>
                    <a:gs pos="0">
                      <a:schemeClr val="accent1"/>
                    </a:gs>
                    <a:gs pos="100000">
                      <a:schemeClr val="accent6"/>
                    </a:gs>
                  </a:gsLst>
                  <a:lin ang="2700000" scaled="0"/>
                </a:gradFill>
                <a:effectLst/>
                <a:uLnTx/>
                <a:uFillTx/>
                <a:latin typeface="楷体" panose="02010609060101010101" pitchFamily="49" charset="-122"/>
                <a:ea typeface="楷体" panose="02010609060101010101" pitchFamily="49" charset="-122"/>
              </a:rPr>
              <a:t>沪粤版物理</a:t>
            </a:r>
            <a:r>
              <a:rPr kumimoji="0" lang="en-US" altLang="zh-CN" sz="1600" b="1" i="0" u="none" strike="noStrike" kern="1200" cap="none" spc="0" normalizeH="0" baseline="0" noProof="0">
                <a:ln w="15875"/>
                <a:gradFill>
                  <a:gsLst>
                    <a:gs pos="0">
                      <a:schemeClr val="accent1"/>
                    </a:gs>
                    <a:gs pos="100000">
                      <a:schemeClr val="accent6"/>
                    </a:gs>
                  </a:gsLst>
                  <a:lin ang="2700000" scaled="0"/>
                </a:gradFill>
                <a:effectLst/>
                <a:uLnTx/>
                <a:uFillTx/>
                <a:latin typeface="楷体" panose="02010609060101010101" pitchFamily="49" charset="-122"/>
                <a:ea typeface="楷体" panose="02010609060101010101" pitchFamily="49" charset="-122"/>
              </a:rPr>
              <a:t>8</a:t>
            </a:r>
            <a:r>
              <a:rPr kumimoji="0" lang="zh-CN" altLang="en-US" sz="1600" b="1" i="0" u="none" strike="noStrike" kern="1200" cap="none" spc="0" normalizeH="0" baseline="0" noProof="0">
                <a:ln w="15875"/>
                <a:gradFill>
                  <a:gsLst>
                    <a:gs pos="0">
                      <a:schemeClr val="accent1"/>
                    </a:gs>
                    <a:gs pos="100000">
                      <a:schemeClr val="accent6"/>
                    </a:gs>
                  </a:gsLst>
                  <a:lin ang="2700000" scaled="0"/>
                </a:gradFill>
                <a:effectLst/>
                <a:uLnTx/>
                <a:uFillTx/>
                <a:latin typeface="楷体" panose="02010609060101010101" pitchFamily="49" charset="-122"/>
                <a:ea typeface="楷体" panose="02010609060101010101" pitchFamily="49" charset="-122"/>
              </a:rPr>
              <a:t>年级全下培优备课课件（精做课件）</a:t>
            </a:r>
            <a:endParaRPr kumimoji="0" lang="zh-CN" altLang="en-US" sz="1600" b="1" i="0" u="none" strike="noStrike" kern="1200" cap="none" spc="0" normalizeH="0" baseline="0" noProof="0">
              <a:ln w="15875"/>
              <a:gradFill>
                <a:gsLst>
                  <a:gs pos="0">
                    <a:schemeClr val="accent1"/>
                  </a:gs>
                  <a:gs pos="100000">
                    <a:schemeClr val="accent6"/>
                  </a:gs>
                </a:gsLst>
                <a:lin ang="2700000" scaled="0"/>
              </a:gradFill>
              <a:effectLst/>
              <a:uLnTx/>
              <a:uFillTx/>
              <a:latin typeface="楷体" panose="02010609060101010101" pitchFamily="49" charset="-122"/>
              <a:ea typeface="楷体" panose="02010609060101010101" pitchFamily="49" charset="-122"/>
            </a:endParaRPr>
          </a:p>
        </p:txBody>
      </p:sp>
      <p:pic>
        <p:nvPicPr>
          <p:cNvPr id="15" name="图片 14" title=""/>
          <p:cNvPicPr>
            <a:picLocks noChangeAspect="1"/>
          </p:cNvPicPr>
          <p:nvPr>
            <p:custDataLst>
              <p:tags r:id="rId7"/>
            </p:custDataLst>
          </p:nvPr>
        </p:nvPicPr>
        <p:blipFill>
          <a:blip r:embed="rId6"/>
          <a:stretch>
            <a:fillRect/>
          </a:stretch>
        </p:blipFill>
        <p:spPr>
          <a:xfrm rot="714975">
            <a:off x="595772" y="671738"/>
            <a:ext cx="489858" cy="597027"/>
          </a:xfrm>
          <a:prstGeom prst="rect">
            <a:avLst/>
          </a:prstGeom>
        </p:spPr>
      </p:pic>
      <p:sp>
        <p:nvSpPr>
          <p:cNvPr id="5" name="Rectangle 5" title=""/>
          <p:cNvSpPr/>
          <p:nvPr>
            <p:custDataLst>
              <p:tags r:id="rId8"/>
            </p:custDataLst>
          </p:nvPr>
        </p:nvSpPr>
        <p:spPr>
          <a:xfrm>
            <a:off x="861060" y="1954848"/>
            <a:ext cx="5765800" cy="460375"/>
          </a:xfrm>
          <a:prstGeom prst="rect">
            <a:avLst/>
          </a:prstGeom>
          <a:noFill/>
          <a:ln w="9525">
            <a:noFill/>
          </a:ln>
        </p:spPr>
        <p:txBody>
          <a:bodyPr wrap="square" anchor="ctr">
            <a:spAutoFit/>
          </a:bodyPr>
          <a:lstStyle/>
          <a:p>
            <a:pPr algn="ctr">
              <a:buClrTx/>
              <a:buSzTx/>
              <a:buFontTx/>
              <a:defRPr/>
            </a:pPr>
            <a:r>
              <a:rPr lang="en-US" altLang="zh-CN" sz="2400" kern="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7.3 </a:t>
            </a:r>
            <a:r>
              <a:rPr lang="zh-CN" altLang="en-US" sz="2400" kern="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牛顿第一定律</a:t>
            </a:r>
            <a:r>
              <a:rPr lang="en-US" altLang="zh-CN" sz="2400" kern="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kern="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惯性</a:t>
            </a:r>
            <a:endParaRPr lang="zh-CN" altLang="en-US" sz="2400" kern="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框 1" title=""/>
          <p:cNvSpPr txBox="1"/>
          <p:nvPr>
            <p:custDataLst>
              <p:tags r:id="rId9"/>
            </p:custDataLst>
          </p:nvPr>
        </p:nvSpPr>
        <p:spPr>
          <a:xfrm>
            <a:off x="971550" y="1424940"/>
            <a:ext cx="5815330" cy="460375"/>
          </a:xfrm>
          <a:prstGeom prst="rect">
            <a:avLst/>
          </a:prstGeom>
          <a:noFill/>
        </p:spPr>
        <p:txBody>
          <a:bodyPr wrap="square" rtlCol="0" anchor="t">
            <a:spAutoFit/>
          </a:bodyPr>
          <a:lstStyle/>
          <a:p>
            <a:pPr algn="ctr">
              <a:defRPr/>
            </a:pPr>
            <a:r>
              <a:rPr lang="zh-CN" altLang="en-US" sz="2400" b="1" kern="0">
                <a:gradFill>
                  <a:gsLst>
                    <a:gs pos="0">
                      <a:srgbClr val="FABF9F"/>
                    </a:gs>
                    <a:gs pos="100000">
                      <a:srgbClr val="F4F099"/>
                    </a:gs>
                  </a:gsLst>
                  <a:lin ang="16200000" scaled="0"/>
                </a:gradFill>
                <a:effectLst>
                  <a:outerShdw blurRad="38100" dist="38100" dir="2700000" algn="tl">
                    <a:srgbClr val="000000">
                      <a:alpha val="43137"/>
                    </a:srgbClr>
                  </a:outerShdw>
                </a:effectLst>
                <a:cs typeface="Arial" panose="020b0604020202020204" pitchFamily="34" charset="0"/>
                <a:sym typeface="Arial"/>
              </a:rPr>
              <a:t>第七章</a:t>
            </a:r>
            <a:r>
              <a:rPr lang="en-US" altLang="zh-CN" sz="2400" b="1" kern="0">
                <a:gradFill>
                  <a:gsLst>
                    <a:gs pos="0">
                      <a:srgbClr val="FABF9F"/>
                    </a:gs>
                    <a:gs pos="100000">
                      <a:srgbClr val="F4F099"/>
                    </a:gs>
                  </a:gsLst>
                  <a:lin ang="16200000" scaled="0"/>
                </a:gradFill>
                <a:effectLst>
                  <a:outerShdw blurRad="38100" dist="38100" dir="2700000" algn="tl">
                    <a:srgbClr val="000000">
                      <a:alpha val="43137"/>
                    </a:srgbClr>
                  </a:outerShdw>
                </a:effectLst>
                <a:cs typeface="Arial" panose="020b0604020202020204" pitchFamily="34" charset="0"/>
                <a:sym typeface="Arial"/>
              </a:rPr>
              <a:t> </a:t>
            </a:r>
            <a:r>
              <a:rPr lang="zh-CN" altLang="en-US" sz="2400" b="1" kern="0">
                <a:gradFill>
                  <a:gsLst>
                    <a:gs pos="0">
                      <a:srgbClr val="FABF9F"/>
                    </a:gs>
                    <a:gs pos="100000">
                      <a:srgbClr val="F4F099"/>
                    </a:gs>
                  </a:gsLst>
                  <a:lin ang="16200000" scaled="0"/>
                </a:gradFill>
                <a:effectLst>
                  <a:outerShdw blurRad="38100" dist="38100" dir="2700000" algn="tl">
                    <a:srgbClr val="000000">
                      <a:alpha val="43137"/>
                    </a:srgbClr>
                  </a:outerShdw>
                </a:effectLst>
                <a:cs typeface="Arial" panose="020b0604020202020204" pitchFamily="34" charset="0"/>
                <a:sym typeface="Arial"/>
              </a:rPr>
              <a:t>运动和力</a:t>
            </a:r>
            <a:endParaRPr lang="zh-CN" altLang="en-US" sz="2400" b="1" kern="0">
              <a:gradFill>
                <a:gsLst>
                  <a:gs pos="0">
                    <a:srgbClr val="FABF9F"/>
                  </a:gs>
                  <a:gs pos="100000">
                    <a:srgbClr val="F4F099"/>
                  </a:gs>
                </a:gsLst>
                <a:lin ang="16200000" scaled="0"/>
              </a:gradFill>
              <a:effectLst>
                <a:outerShdw blurRad="38100" dist="38100" dir="2700000" algn="tl">
                  <a:srgbClr val="000000">
                    <a:alpha val="43137"/>
                  </a:srgbClr>
                </a:outerShdw>
              </a:effectLst>
              <a:cs typeface="Arial" panose="020b0604020202020204" pitchFamily="34" charset="0"/>
              <a:sym typeface="Arial"/>
            </a:endParaRPr>
          </a:p>
        </p:txBody>
      </p:sp>
      <p:pic>
        <p:nvPicPr>
          <p:cNvPr id="4" name="图片 3" title=""/>
          <p:cNvPicPr>
            <a:picLocks noChangeAspect="1"/>
          </p:cNvPicPr>
          <p:nvPr>
            <p:custDataLst>
              <p:tags r:id="rId11"/>
            </p:custDataLst>
          </p:nvPr>
        </p:nvPicPr>
        <p:blipFill>
          <a:blip r:embed="rId10">
            <a:alphaModFix amt="80000"/>
          </a:blip>
          <a:stretch>
            <a:fillRect/>
          </a:stretch>
        </p:blipFill>
        <p:spPr>
          <a:xfrm flipH="1">
            <a:off x="5436235" y="555625"/>
            <a:ext cx="2493645" cy="4648200"/>
          </a:xfrm>
          <a:prstGeom prst="rect">
            <a:avLst/>
          </a:prstGeom>
        </p:spPr>
      </p:pic>
      <p:pic>
        <p:nvPicPr>
          <p:cNvPr id="17" name="图片 16" title=""/>
          <p:cNvPicPr>
            <a:picLocks noChangeAspect="1"/>
          </p:cNvPicPr>
          <p:nvPr userDrawn="1">
            <p:custDataLst>
              <p:tags r:id="rId13"/>
            </p:custDataLst>
          </p:nvPr>
        </p:nvPicPr>
        <p:blipFill>
          <a:blip r:embed="rId12">
            <a:extLst>
              <a:ext uri="{28A0092B-C50C-407E-A947-70E740481C1C}">
                <a14:useLocalDpi xmlns:a14="http://schemas.microsoft.com/office/drawing/2010/main" val="0"/>
              </a:ext>
            </a:extLst>
          </a:blip>
          <a:srcRect t="24463"/>
          <a:stretch>
            <a:fillRect/>
          </a:stretch>
        </p:blipFill>
        <p:spPr>
          <a:xfrm>
            <a:off x="5810250" y="-92710"/>
            <a:ext cx="3333750" cy="2518410"/>
          </a:xfrm>
          <a:prstGeom prst="rect">
            <a:avLst/>
          </a:prstGeom>
        </p:spPr>
      </p:pic>
      <p:sp>
        <p:nvSpPr>
          <p:cNvPr id="14" name="TextBox 8" title=""/>
          <p:cNvSpPr txBox="1"/>
          <p:nvPr userDrawn="1">
            <p:custDataLst>
              <p:tags r:id="rId14"/>
            </p:custDataLst>
          </p:nvPr>
        </p:nvSpPr>
        <p:spPr>
          <a:xfrm>
            <a:off x="2123288" y="2715878"/>
            <a:ext cx="4215523" cy="828675"/>
          </a:xfrm>
          <a:prstGeom prst="rect">
            <a:avLst/>
          </a:prstGeom>
          <a:noFill/>
        </p:spPr>
        <p:txBody>
          <a:bodyPr wrap="square" lIns="91416" tIns="45708" rIns="91416" bIns="45708" rtlCol="0">
            <a:spAutoFit/>
            <a:scene3d>
              <a:camera prst="orthographicFront"/>
              <a:lightRig rig="threePt" dir="t"/>
            </a:scene3d>
          </a:bodyPr>
          <a:lstStyle>
            <a:defPPr>
              <a:defRPr lang="zh-CN"/>
            </a:defPPr>
            <a:lvl1pPr>
              <a:defRPr sz="2000">
                <a:solidFill>
                  <a:schemeClr val="accent2"/>
                </a:solidFill>
                <a:latin typeface="+mn-ea"/>
                <a:ea typeface="+mn-ea"/>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uLnTx/>
                <a:uFillTx/>
                <a:latin typeface="Arial"/>
                <a:ea typeface="微软雅黑" panose="020b0503020204020204" charset="-122"/>
                <a:cs typeface="Arial"/>
                <a:sym typeface="Arial"/>
              </a:rPr>
              <a:t>授课教师：</a:t>
            </a:r>
            <a:r>
              <a:rPr kumimoji="0" lang="en-US" altLang="zh-CN" sz="1600" b="0" i="0" u="sng" strike="noStrike" kern="1200" cap="none" spc="0" normalizeH="0" baseline="0" noProof="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uLnTx/>
                <a:uFillTx/>
                <a:latin typeface="Arial"/>
                <a:ea typeface="微软雅黑" panose="020b0503020204020204" charset="-122"/>
                <a:cs typeface="Arial"/>
                <a:sym typeface="Arial"/>
              </a:rPr>
              <a:t>      Home               .</a:t>
            </a:r>
            <a:r>
              <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 </a:t>
            </a:r>
            <a:endPar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班</a:t>
            </a:r>
            <a:r>
              <a:rPr lang="en-US" altLang="zh-CN"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       </a:t>
            </a:r>
            <a:r>
              <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级：</a:t>
            </a:r>
            <a:r>
              <a:rPr lang="en-US" altLang="zh-CN" sz="1600" u="sng" noProof="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uLnTx/>
                <a:uFillTx/>
                <a:latin typeface="Arial"/>
                <a:ea typeface="微软雅黑" panose="020b0503020204020204" charset="-122"/>
                <a:cs typeface="Arial"/>
                <a:sym typeface="Arial"/>
              </a:rPr>
              <a:t>                              .</a:t>
            </a:r>
            <a:r>
              <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 </a:t>
            </a:r>
            <a:endPar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时</a:t>
            </a:r>
            <a:r>
              <a:rPr lang="en-US" altLang="zh-CN"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       </a:t>
            </a:r>
            <a:r>
              <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间：</a:t>
            </a:r>
            <a:r>
              <a:rPr lang="en-US" altLang="zh-CN" sz="1600" u="sng" noProof="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uLnTx/>
                <a:uFillTx/>
                <a:latin typeface="Arial"/>
                <a:ea typeface="微软雅黑" panose="020b0503020204020204" charset="-122"/>
                <a:cs typeface="Arial"/>
                <a:sym typeface="Arial"/>
              </a:rPr>
              <a:t>                               .</a:t>
            </a:r>
            <a:r>
              <a:rPr lang="zh-CN" altLang="en-US" sz="160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latin typeface="Arial"/>
                <a:ea typeface="微软雅黑" panose="020b0503020204020204" charset="-122"/>
                <a:cs typeface="Arial"/>
                <a:sym typeface="Arial"/>
              </a:rPr>
              <a:t> </a:t>
            </a:r>
            <a:endParaRPr kumimoji="0" lang="zh-CN" altLang="en-US" sz="1600" b="0" i="0" u="none" strike="noStrike" kern="1200" cap="none" spc="0" normalizeH="0" baseline="0" noProof="0">
              <a:ln w="15875"/>
              <a:gradFill>
                <a:gsLst>
                  <a:gs pos="56000">
                    <a:srgbClr val="FFE0CF"/>
                  </a:gs>
                  <a:gs pos="0">
                    <a:srgbClr val="FFC1E3"/>
                  </a:gs>
                  <a:gs pos="100000">
                    <a:srgbClr val="C6E7FB"/>
                  </a:gs>
                </a:gsLst>
                <a:lin ang="2700000" scaled="1"/>
              </a:gradFill>
              <a:effectLst>
                <a:outerShdw blurRad="50800" dist="38100" dir="2700000" algn="tl" rotWithShape="0">
                  <a:prstClr val="black">
                    <a:alpha val="40000"/>
                  </a:prstClr>
                </a:outerShdw>
              </a:effectLst>
              <a:uLnTx/>
              <a:uFillTx/>
              <a:latin typeface="Arial"/>
              <a:ea typeface="微软雅黑" panose="020b0503020204020204" charset="-122"/>
              <a:cs typeface="Arial"/>
              <a:sym typeface="Arial"/>
            </a:endParaRPr>
          </a:p>
        </p:txBody>
      </p:sp>
      <p:sp>
        <p:nvSpPr>
          <p:cNvPr id="3" name="日期占位符 2" title=""/>
          <p:cNvSpPr>
            <a:spLocks noGrp="1"/>
          </p:cNvSpPr>
          <p:nvPr>
            <p:ph type="dt" sz="half" idx="10"/>
            <p:custDataLst>
              <p:tags r:id="rId15"/>
            </p:custDataLst>
          </p:nvPr>
        </p:nvSpPr>
        <p:spPr>
          <a:xfrm>
            <a:off x="3059430" y="3220085"/>
            <a:ext cx="1821180" cy="245110"/>
          </a:xfrm>
        </p:spPr>
        <p:txBody>
          <a:bodyPr>
            <a:noAutofit/>
          </a:bodyPr>
          <a:lstStyle/>
          <a:p>
            <a:pPr algn="ctr"/>
            <a:fld id="{760FBDFE-C587-4B4C-A407-44438C67B59E}" type="datetime2">
              <a:rPr lang="zh-CN" altLang="en-US" sz="1600" smtClean="0">
                <a:ln w="15875"/>
                <a:gradFill>
                  <a:gsLst>
                    <a:gs pos="0">
                      <a:schemeClr val="accent1"/>
                    </a:gs>
                    <a:gs pos="100000">
                      <a:schemeClr val="accent6"/>
                    </a:gs>
                  </a:gsLst>
                  <a:lin ang="2700000" scaled="0"/>
                </a:gradFill>
                <a:effectLst/>
              </a:rPr>
              <a:t>2026年1月24日</a:t>
            </a:fld>
            <a:endParaRPr lang="zh-CN" altLang="en-US" sz="1600" smtClean="0">
              <a:ln w="15875"/>
              <a:gradFill>
                <a:gsLst>
                  <a:gs pos="0">
                    <a:schemeClr val="accent1"/>
                  </a:gs>
                  <a:gs pos="100000">
                    <a:schemeClr val="accent6"/>
                  </a:gs>
                </a:gsLst>
                <a:lin ang="2700000" scaled="0"/>
              </a:gradFill>
              <a:effectLst/>
            </a:endParaRPr>
          </a:p>
        </p:txBody>
      </p:sp>
    </p:spTree>
    <p:custDataLst>
      <p:tags r:id="rId16"/>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trips(downLeft)">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5" grpId="0"/>
      <p:bldP spid="14"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7" name="文本框 6" title=""/>
          <p:cNvSpPr txBox="1"/>
          <p:nvPr>
            <p:custDataLst>
              <p:tags r:id="rId3"/>
            </p:custDataLst>
          </p:nvPr>
        </p:nvSpPr>
        <p:spPr>
          <a:xfrm>
            <a:off x="1143000" y="790575"/>
            <a:ext cx="7042150" cy="534035"/>
          </a:xfrm>
          <a:prstGeom prst="rect">
            <a:avLst/>
          </a:prstGeom>
          <a:noFill/>
          <a:ln>
            <a:noFill/>
          </a:ln>
          <a:extLst>
            <a:ext uri="{909E8E84-426E-40DD-AFC4-6F175D3DCCD1}">
              <a14:hiddenFill xmlns:a14="http://schemas.microsoft.com/office/drawing/2010/main">
                <a:solidFill>
                  <a:schemeClr val="bg2">
                    <a:lumMod val="85000"/>
                  </a:schemeClr>
                </a:solidFill>
              </a14:hiddenFill>
            </a:ext>
          </a:extLst>
        </p:spPr>
        <p:txBody>
          <a:bodyPr wrap="square" rtlCol="0" anchor="t">
            <a:spAutoFit/>
          </a:bodyPr>
          <a:lstStyle/>
          <a:p>
            <a:pPr lvl="0" algn="l">
              <a:lnSpc>
                <a:spcPct val="120000"/>
              </a:lnSpc>
              <a:buClrTx/>
              <a:buSzTx/>
              <a:buFont typeface="Arial" panose="020b0604020202020204" pitchFamily="34" charset="0"/>
            </a:pPr>
            <a:r>
              <a:rPr lang="zh-CN" altLang="en-US" sz="2400">
                <a:gradFill>
                  <a:gsLst>
                    <a:gs pos="50000">
                      <a:schemeClr val="accent5"/>
                    </a:gs>
                    <a:gs pos="0">
                      <a:schemeClr val="accent5">
                        <a:lumMod val="25000"/>
                        <a:lumOff val="75000"/>
                      </a:schemeClr>
                    </a:gs>
                    <a:gs pos="100000">
                      <a:schemeClr val="accent5">
                        <a:lumMod val="85000"/>
                      </a:schemeClr>
                    </a:gs>
                  </a:gsLst>
                  <a:lin ang="5400000" scaled="1"/>
                </a:gradFill>
                <a:latin typeface="微软雅黑" panose="020b0503020204020204" charset="-122"/>
                <a:ea typeface="微软雅黑" panose="020b0503020204020204" charset="-122"/>
                <a:cs typeface="黑体" panose="02010609060101010101" charset="-122"/>
                <a:sym typeface="+mn-ea"/>
              </a:rPr>
              <a:t>你知道为什么汽车上要装安全带和安全气囊吗？</a:t>
            </a:r>
            <a:endParaRPr lang="zh-CN" altLang="en-US" sz="2400">
              <a:gradFill>
                <a:gsLst>
                  <a:gs pos="50000">
                    <a:schemeClr val="accent5"/>
                  </a:gs>
                  <a:gs pos="0">
                    <a:schemeClr val="accent5">
                      <a:lumMod val="25000"/>
                      <a:lumOff val="75000"/>
                    </a:schemeClr>
                  </a:gs>
                  <a:gs pos="100000">
                    <a:schemeClr val="accent5">
                      <a:lumMod val="85000"/>
                    </a:schemeClr>
                  </a:gs>
                </a:gsLst>
                <a:lin ang="5400000" scaled="1"/>
              </a:gradFill>
              <a:latin typeface="微软雅黑" panose="020b0503020204020204" charset="-122"/>
              <a:ea typeface="微软雅黑" panose="020b0503020204020204" charset="-122"/>
              <a:cs typeface="黑体" panose="02010609060101010101" charset="-122"/>
              <a:sym typeface="+mn-ea"/>
            </a:endParaRPr>
          </a:p>
        </p:txBody>
      </p:sp>
      <p:pic>
        <p:nvPicPr>
          <p:cNvPr id="8" name="图片 7" title=""/>
          <p:cNvPicPr>
            <a:picLocks noChangeAspect="1"/>
          </p:cNvPicPr>
          <p:nvPr>
            <p:custDataLst>
              <p:tags r:id="rId5"/>
            </p:custDataLst>
          </p:nvPr>
        </p:nvPicPr>
        <p:blipFill>
          <a:blip r:embed="rId4">
            <a:clrChange>
              <a:clrFrom>
                <a:srgbClr val="FFFFFF">
                  <a:alpha val="100000"/>
                </a:srgbClr>
              </a:clrFrom>
              <a:clrTo>
                <a:srgbClr val="FFFFFF">
                  <a:alpha val="100000"/>
                  <a:alpha val="0"/>
                </a:srgbClr>
              </a:clrTo>
            </a:clrChange>
            <a:lum bright="-6000" contrast="6000"/>
          </a:blip>
          <a:srcRect b="18208"/>
          <a:stretch>
            <a:fillRect/>
          </a:stretch>
        </p:blipFill>
        <p:spPr>
          <a:xfrm>
            <a:off x="965010" y="1388574"/>
            <a:ext cx="7178424" cy="2666671"/>
          </a:xfrm>
          <a:prstGeom prst="rect">
            <a:avLst/>
          </a:prstGeom>
        </p:spPr>
      </p:pic>
      <p:grpSp>
        <p:nvGrpSpPr>
          <p:cNvPr id="3" name="组合 9" title=""/>
          <p:cNvGrpSpPr/>
          <p:nvPr>
            <p:custDataLst>
              <p:tags r:id="rId6"/>
            </p:custDataLst>
          </p:nvPr>
        </p:nvGrpSpPr>
        <p:grpSpPr>
          <a:xfrm>
            <a:off x="564" y="55819"/>
            <a:ext cx="4375880" cy="491490"/>
            <a:chOff x="0" y="623478"/>
            <a:chExt cx="5143632" cy="575158"/>
          </a:xfrm>
        </p:grpSpPr>
        <p:grpSp>
          <p:nvGrpSpPr>
            <p:cNvPr id="9" name="组合 10"/>
            <p:cNvGrpSpPr/>
            <p:nvPr>
              <p:custDataLst>
                <p:tags r:id="rId7"/>
              </p:custDataLst>
            </p:nvPr>
          </p:nvGrpSpPr>
          <p:grpSpPr>
            <a:xfrm>
              <a:off x="0" y="679673"/>
              <a:ext cx="501527" cy="416083"/>
              <a:chOff x="0" y="538268"/>
              <a:chExt cx="501527" cy="416083"/>
            </a:xfrm>
          </p:grpSpPr>
          <p:sp>
            <p:nvSpPr>
              <p:cNvPr id="2" name="矩形 1"/>
              <p:cNvSpPr/>
              <p:nvPr>
                <p:custDataLst>
                  <p:tags r:id="rId8"/>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gradFill>
                    <a:gsLst>
                      <a:gs pos="50000">
                        <a:schemeClr val="accent5"/>
                      </a:gs>
                      <a:gs pos="0">
                        <a:schemeClr val="accent5">
                          <a:lumMod val="25000"/>
                          <a:lumOff val="75000"/>
                        </a:schemeClr>
                      </a:gs>
                      <a:gs pos="100000">
                        <a:schemeClr val="accent5">
                          <a:lumMod val="85000"/>
                        </a:schemeClr>
                      </a:gs>
                    </a:gsLst>
                    <a:lin ang="5400000" scaled="1"/>
                  </a:gradFill>
                  <a:latin typeface="微软雅黑" panose="020b0503020204020204" charset="-122"/>
                  <a:ea typeface="微软雅黑" panose="020b0503020204020204" charset="-122"/>
                </a:endParaRPr>
              </a:p>
            </p:txBody>
          </p:sp>
          <p:sp>
            <p:nvSpPr>
              <p:cNvPr id="12" name="矩形 11"/>
              <p:cNvSpPr/>
              <p:nvPr>
                <p:custDataLst>
                  <p:tags r:id="rId9"/>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gradFill>
                    <a:gsLst>
                      <a:gs pos="50000">
                        <a:schemeClr val="accent5"/>
                      </a:gs>
                      <a:gs pos="0">
                        <a:schemeClr val="accent5">
                          <a:lumMod val="25000"/>
                          <a:lumOff val="75000"/>
                        </a:schemeClr>
                      </a:gs>
                      <a:gs pos="100000">
                        <a:schemeClr val="accent5">
                          <a:lumMod val="85000"/>
                        </a:schemeClr>
                      </a:gs>
                    </a:gsLst>
                    <a:lin ang="5400000" scaled="1"/>
                  </a:gradFill>
                  <a:latin typeface="微软雅黑" panose="020b0503020204020204" charset="-122"/>
                  <a:ea typeface="微软雅黑" panose="020b0503020204020204" charset="-122"/>
                </a:endParaRPr>
              </a:p>
            </p:txBody>
          </p:sp>
        </p:grpSp>
        <p:sp>
          <p:nvSpPr>
            <p:cNvPr id="4" name="文本框 11"/>
            <p:cNvSpPr txBox="1">
              <a:spLocks noChangeArrowheads="1"/>
            </p:cNvSpPr>
            <p:nvPr>
              <p:custDataLst>
                <p:tags r:id="rId10"/>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endParaRPr lang="zh-CN" altLang="en-US" sz="2600" b="1">
                <a:gradFill>
                  <a:gsLst>
                    <a:gs pos="50000">
                      <a:schemeClr val="accent5"/>
                    </a:gs>
                    <a:gs pos="0">
                      <a:schemeClr val="accent5">
                        <a:lumMod val="25000"/>
                        <a:lumOff val="75000"/>
                      </a:schemeClr>
                    </a:gs>
                    <a:gs pos="100000">
                      <a:schemeClr val="accent5">
                        <a:lumMod val="85000"/>
                      </a:schemeClr>
                    </a:gs>
                  </a:gsLst>
                  <a:lin ang="5400000" scaled="1"/>
                </a:gradFill>
                <a:latin typeface="微软雅黑" panose="020b0503020204020204" charset="-122"/>
              </a:endParaRPr>
            </a:p>
          </p:txBody>
        </p:sp>
      </p:grpSp>
      <p:sp>
        <p:nvSpPr>
          <p:cNvPr id="5" name="文本框 4" title=""/>
          <p:cNvSpPr txBox="1"/>
          <p:nvPr>
            <p:custDataLst>
              <p:tags r:id="rId11"/>
            </p:custDataLst>
          </p:nvPr>
        </p:nvSpPr>
        <p:spPr>
          <a:xfrm>
            <a:off x="1824059" y="4055244"/>
            <a:ext cx="2474290" cy="106680"/>
          </a:xfrm>
          <a:prstGeom prst="rect">
            <a:avLst/>
          </a:prstGeom>
          <a:noFill/>
        </p:spPr>
        <p:txBody>
          <a:bodyPr wrap="square" rtlCol="0">
            <a:spAutoFit/>
          </a:bodyPr>
          <a:lstStyle/>
          <a:p>
            <a:r>
              <a:rPr lang="zh-CN" altLang="en-US" sz="100">
                <a:gradFill>
                  <a:gsLst>
                    <a:gs pos="50000">
                      <a:schemeClr val="accent5"/>
                    </a:gs>
                    <a:gs pos="0">
                      <a:schemeClr val="accent5">
                        <a:lumMod val="25000"/>
                        <a:lumOff val="75000"/>
                      </a:schemeClr>
                    </a:gs>
                    <a:gs pos="100000">
                      <a:schemeClr val="accent5">
                        <a:lumMod val="85000"/>
                      </a:schemeClr>
                    </a:gs>
                  </a:gsLst>
                  <a:lin ang="5400000" scaled="1"/>
                </a:gradFill>
              </a:rPr>
              <a:t>未使用安全带防护措施的模拟碰撞实验</a:t>
            </a:r>
            <a:endParaRPr lang="zh-CN" altLang="en-US" sz="100">
              <a:gradFill>
                <a:gsLst>
                  <a:gs pos="50000">
                    <a:schemeClr val="accent5"/>
                  </a:gs>
                  <a:gs pos="0">
                    <a:schemeClr val="accent5">
                      <a:lumMod val="25000"/>
                      <a:lumOff val="75000"/>
                    </a:schemeClr>
                  </a:gs>
                  <a:gs pos="100000">
                    <a:schemeClr val="accent5">
                      <a:lumMod val="85000"/>
                    </a:schemeClr>
                  </a:gs>
                </a:gsLst>
                <a:lin ang="5400000" scaled="1"/>
              </a:gradFill>
            </a:endParaRPr>
          </a:p>
        </p:txBody>
      </p:sp>
      <p:sp>
        <p:nvSpPr>
          <p:cNvPr id="6" name="文本框 5" title=""/>
          <p:cNvSpPr txBox="1"/>
          <p:nvPr>
            <p:custDataLst>
              <p:tags r:id="rId12"/>
            </p:custDataLst>
          </p:nvPr>
        </p:nvSpPr>
        <p:spPr>
          <a:xfrm>
            <a:off x="5095810" y="4055244"/>
            <a:ext cx="3047624" cy="106680"/>
          </a:xfrm>
          <a:prstGeom prst="rect">
            <a:avLst/>
          </a:prstGeom>
          <a:noFill/>
        </p:spPr>
        <p:txBody>
          <a:bodyPr wrap="square" rtlCol="0">
            <a:spAutoFit/>
          </a:bodyPr>
          <a:lstStyle/>
          <a:p>
            <a:r>
              <a:rPr lang="zh-CN" altLang="en-US" sz="100">
                <a:gradFill>
                  <a:gsLst>
                    <a:gs pos="50000">
                      <a:schemeClr val="accent5"/>
                    </a:gs>
                    <a:gs pos="0">
                      <a:schemeClr val="accent5">
                        <a:lumMod val="25000"/>
                        <a:lumOff val="75000"/>
                      </a:schemeClr>
                    </a:gs>
                    <a:gs pos="100000">
                      <a:schemeClr val="accent5">
                        <a:lumMod val="85000"/>
                      </a:schemeClr>
                    </a:gs>
                  </a:gsLst>
                  <a:lin ang="5400000" scaled="1"/>
                </a:gradFill>
              </a:rPr>
              <a:t>采用安全带及安全气囊防护的模拟碰撞实验</a:t>
            </a:r>
            <a:endParaRPr lang="zh-CN" altLang="en-US" sz="100">
              <a:gradFill>
                <a:gsLst>
                  <a:gs pos="50000">
                    <a:schemeClr val="accent5"/>
                  </a:gs>
                  <a:gs pos="0">
                    <a:schemeClr val="accent5">
                      <a:lumMod val="25000"/>
                      <a:lumOff val="75000"/>
                    </a:schemeClr>
                  </a:gs>
                  <a:gs pos="100000">
                    <a:schemeClr val="accent5">
                      <a:lumMod val="85000"/>
                    </a:schemeClr>
                  </a:gs>
                </a:gsLst>
                <a:lin ang="5400000" scaled="1"/>
              </a:gra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1502154" y="635319"/>
            <a:ext cx="6139692" cy="977265"/>
          </a:xfrm>
          <a:prstGeom prst="rect">
            <a:avLst/>
          </a:prstGeom>
          <a:noFill/>
        </p:spPr>
        <p:txBody>
          <a:bodyPr wrap="square" rtlCol="0" anchor="t">
            <a:spAutoFit/>
          </a:bodyPr>
          <a:lstStyle/>
          <a:p>
            <a:pPr>
              <a:lnSpc>
                <a:spcPct val="120000"/>
              </a:lnSpc>
              <a:buClrTx/>
              <a:buSzTx/>
              <a:buFont typeface="Arial" panose="020b0604020202020204" pitchFamily="34" charset="0"/>
            </a:pPr>
            <a:r>
              <a:rPr lang="zh-CN" altLang="en-US" sz="24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黑体" panose="02010609060101010101" charset="-122"/>
                <a:sym typeface="+mn-ea"/>
              </a:rPr>
              <a:t>生活很多物体没有力维持的情况下也能运动。</a:t>
            </a:r>
            <a:endParaRPr lang="zh-CN" altLang="en-US" sz="24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黑体" panose="02010609060101010101" charset="-122"/>
              <a:sym typeface="+mn-ea"/>
            </a:endParaRPr>
          </a:p>
        </p:txBody>
      </p:sp>
      <p:pic>
        <p:nvPicPr>
          <p:cNvPr id="100" name="图片 99" title=""/>
          <p:cNvPicPr>
            <a:picLocks noChangeAspect="1"/>
          </p:cNvPicPr>
          <p:nvPr>
            <p:custDataLst>
              <p:tags r:id="rId5"/>
            </p:custDataLst>
          </p:nvPr>
        </p:nvPicPr>
        <p:blipFill>
          <a:blip r:embed="rId4"/>
          <a:stretch>
            <a:fillRect/>
          </a:stretch>
        </p:blipFill>
        <p:spPr bwMode="auto">
          <a:xfrm>
            <a:off x="609455" y="1421986"/>
            <a:ext cx="3327587" cy="1871769"/>
          </a:xfrm>
          <a:prstGeom prst="rect">
            <a:avLst/>
          </a:prstGeom>
          <a:noFill/>
          <a:ln w="19050">
            <a:noFill/>
          </a:ln>
          <a:effectLst/>
        </p:spPr>
      </p:pic>
      <p:sp>
        <p:nvSpPr>
          <p:cNvPr id="3" name="文本框 2" title=""/>
          <p:cNvSpPr txBox="1"/>
          <p:nvPr>
            <p:custDataLst>
              <p:tags r:id="rId6"/>
            </p:custDataLst>
          </p:nvPr>
        </p:nvSpPr>
        <p:spPr>
          <a:xfrm>
            <a:off x="2108504" y="2925481"/>
            <a:ext cx="1828574" cy="106680"/>
          </a:xfrm>
          <a:prstGeom prst="rect">
            <a:avLst/>
          </a:prstGeom>
          <a:solidFill>
            <a:schemeClr val="bg1">
              <a:alpha val="70000"/>
            </a:schemeClr>
          </a:solidFill>
        </p:spPr>
        <p:txBody>
          <a:bodyPr wrap="square" rtlCol="0" anchor="t">
            <a:spAutoFit/>
          </a:bodyPr>
          <a:lstStyle/>
          <a:p>
            <a:pPr algn="ctr">
              <a:buClrTx/>
              <a:buSzTx/>
              <a:buFontTx/>
            </a:pPr>
            <a:r>
              <a:rPr lang="zh-CN" altLang="en-US" sz="100" b="1">
                <a:gradFill>
                  <a:gsLst>
                    <a:gs pos="51300">
                      <a:srgbClr val="FE5F4A"/>
                    </a:gs>
                    <a:gs pos="0">
                      <a:srgbClr val="DF0303"/>
                    </a:gs>
                    <a:gs pos="100000">
                      <a:srgbClr val="FEA06E"/>
                    </a:gs>
                  </a:gsLst>
                  <a:lin ang="5400000" scaled="1"/>
                </a:gradFill>
                <a:effectLst/>
                <a:latin typeface="微软雅黑" panose="020b0503020204020204" charset="-122"/>
                <a:ea typeface="微软雅黑" panose="020b0503020204020204" charset="-122"/>
                <a:cs typeface="Times New Roman" panose="02020603050405020304" charset="0"/>
                <a:sym typeface="+mn-ea"/>
              </a:rPr>
              <a:t>扔出去的保龄球</a:t>
            </a:r>
            <a:endParaRPr lang="zh-CN" altLang="en-US" sz="100" b="1">
              <a:gradFill>
                <a:gsLst>
                  <a:gs pos="51300">
                    <a:srgbClr val="FE5F4A"/>
                  </a:gs>
                  <a:gs pos="0">
                    <a:srgbClr val="DF0303"/>
                  </a:gs>
                  <a:gs pos="100000">
                    <a:srgbClr val="FEA06E"/>
                  </a:gs>
                </a:gsLst>
                <a:lin ang="5400000" scaled="1"/>
              </a:gradFill>
              <a:effectLst/>
              <a:latin typeface="微软雅黑" panose="020b0503020204020204" charset="-122"/>
              <a:ea typeface="微软雅黑" panose="020b0503020204020204" charset="-122"/>
              <a:cs typeface="Times New Roman" panose="02020603050405020304" charset="0"/>
              <a:sym typeface="+mn-ea"/>
            </a:endParaRPr>
          </a:p>
        </p:txBody>
      </p:sp>
      <p:pic>
        <p:nvPicPr>
          <p:cNvPr id="101" name="图片 100" title=""/>
          <p:cNvPicPr>
            <a:picLocks noChangeAspect="1"/>
          </p:cNvPicPr>
          <p:nvPr>
            <p:custDataLst>
              <p:tags r:id="rId8"/>
            </p:custDataLst>
          </p:nvPr>
        </p:nvPicPr>
        <p:blipFill>
          <a:blip r:embed="rId7"/>
          <a:stretch>
            <a:fillRect/>
          </a:stretch>
        </p:blipFill>
        <p:spPr bwMode="auto">
          <a:xfrm>
            <a:off x="4784064" y="1421986"/>
            <a:ext cx="3339564" cy="1871769"/>
          </a:xfrm>
          <a:prstGeom prst="rect">
            <a:avLst/>
          </a:prstGeom>
          <a:noFill/>
          <a:ln w="19050">
            <a:noFill/>
          </a:ln>
          <a:effectLst/>
        </p:spPr>
      </p:pic>
      <p:sp>
        <p:nvSpPr>
          <p:cNvPr id="4" name="文本框 3" title=""/>
          <p:cNvSpPr txBox="1"/>
          <p:nvPr>
            <p:custDataLst>
              <p:tags r:id="rId9"/>
            </p:custDataLst>
          </p:nvPr>
        </p:nvSpPr>
        <p:spPr>
          <a:xfrm>
            <a:off x="4784064" y="2925481"/>
            <a:ext cx="1583804" cy="106680"/>
          </a:xfrm>
          <a:prstGeom prst="rect">
            <a:avLst/>
          </a:prstGeom>
          <a:solidFill>
            <a:schemeClr val="bg1">
              <a:alpha val="70000"/>
            </a:schemeClr>
          </a:solidFill>
        </p:spPr>
        <p:txBody>
          <a:bodyPr wrap="square" rtlCol="0" anchor="t">
            <a:spAutoFit/>
          </a:bodyPr>
          <a:lstStyle/>
          <a:p>
            <a:pPr algn="ctr">
              <a:buClrTx/>
              <a:buSzTx/>
              <a:buFontTx/>
            </a:pPr>
            <a:r>
              <a:rPr lang="zh-CN" altLang="en-US" sz="100" b="1">
                <a:gradFill>
                  <a:gsLst>
                    <a:gs pos="51300">
                      <a:srgbClr val="FE5F4A"/>
                    </a:gs>
                    <a:gs pos="0">
                      <a:srgbClr val="DF0303"/>
                    </a:gs>
                    <a:gs pos="100000">
                      <a:srgbClr val="FEA06E"/>
                    </a:gs>
                  </a:gsLst>
                  <a:lin ang="5400000" scaled="1"/>
                </a:gradFill>
                <a:effectLst/>
                <a:latin typeface="微软雅黑" panose="020b0503020204020204" charset="-122"/>
                <a:ea typeface="微软雅黑" panose="020b0503020204020204" charset="-122"/>
                <a:cs typeface="Times New Roman" panose="02020603050405020304" charset="0"/>
                <a:sym typeface="+mn-ea"/>
              </a:rPr>
              <a:t>滑行的自行车</a:t>
            </a:r>
            <a:endParaRPr lang="zh-CN" altLang="en-US" sz="100" b="1">
              <a:gradFill>
                <a:gsLst>
                  <a:gs pos="51300">
                    <a:srgbClr val="FE5F4A"/>
                  </a:gs>
                  <a:gs pos="0">
                    <a:srgbClr val="DF0303"/>
                  </a:gs>
                  <a:gs pos="100000">
                    <a:srgbClr val="FEA06E"/>
                  </a:gs>
                </a:gsLst>
                <a:lin ang="5400000" scaled="1"/>
              </a:gradFill>
              <a:effectLst/>
              <a:latin typeface="微软雅黑" panose="020b0503020204020204" charset="-122"/>
              <a:ea typeface="微软雅黑" panose="020b0503020204020204" charset="-122"/>
              <a:cs typeface="Times New Roman" panose="02020603050405020304" charset="0"/>
              <a:sym typeface="+mn-ea"/>
            </a:endParaRPr>
          </a:p>
        </p:txBody>
      </p:sp>
      <p:sp>
        <p:nvSpPr>
          <p:cNvPr id="7" name="文本框 6" title=""/>
          <p:cNvSpPr txBox="1"/>
          <p:nvPr>
            <p:custDataLst>
              <p:tags r:id="rId10"/>
            </p:custDataLst>
          </p:nvPr>
        </p:nvSpPr>
        <p:spPr>
          <a:xfrm>
            <a:off x="2236758" y="3611196"/>
            <a:ext cx="4670483" cy="460375"/>
          </a:xfrm>
          <a:prstGeom prst="rect">
            <a:avLst/>
          </a:prstGeom>
          <a:noFill/>
        </p:spPr>
        <p:txBody>
          <a:bodyPr wrap="square" rtlCol="0" anchor="t">
            <a:spAutoFit/>
          </a:bodyPr>
          <a:lstStyle/>
          <a:p>
            <a:pPr lvl="0" algn="l">
              <a:lnSpc>
                <a:spcPct val="120000"/>
              </a:lnSpc>
              <a:buClrTx/>
              <a:buSzTx/>
              <a:buFont typeface="Arial" panose="020b0604020202020204" pitchFamily="34" charset="0"/>
            </a:pPr>
            <a:r>
              <a:rPr lang="zh-CN" altLang="en-US" sz="20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黑体" panose="02010609060101010101" charset="-122"/>
                <a:sym typeface="+mn-ea"/>
              </a:rPr>
              <a:t>那么为什么物体最后会停下来呢？</a:t>
            </a:r>
            <a:endParaRPr lang="zh-CN" altLang="en-US" sz="20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黑体" panose="02010609060101010101" charset="-122"/>
              <a:sym typeface="+mn-ea"/>
            </a:endParaRPr>
          </a:p>
        </p:txBody>
      </p:sp>
      <p:sp>
        <p:nvSpPr>
          <p:cNvPr id="8" name="爆炸形 2 7" title=""/>
          <p:cNvSpPr/>
          <p:nvPr>
            <p:custDataLst>
              <p:tags r:id="rId11"/>
            </p:custDataLst>
          </p:nvPr>
        </p:nvSpPr>
        <p:spPr>
          <a:xfrm>
            <a:off x="6205018" y="3819450"/>
            <a:ext cx="2447623" cy="1027303"/>
          </a:xfrm>
          <a:prstGeom prst="irregularSeal2">
            <a:avLst/>
          </a:prstGeom>
          <a:solidFill>
            <a:schemeClr val="bg1"/>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eaLnBrk="0" fontAlgn="base" hangingPunct="0">
              <a:buClrTx/>
              <a:buSzTx/>
              <a:buFontTx/>
            </a:pPr>
            <a:r>
              <a:rPr lang="zh-CN" altLang="en-US" sz="2200" b="1">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Times New Roman" panose="02020603050405020304" charset="0"/>
                <a:sym typeface="+mn-ea"/>
              </a:rPr>
              <a:t>摩擦力</a:t>
            </a:r>
            <a:endParaRPr lang="zh-CN" altLang="en-US" sz="2200" b="1">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Times New Roman" panose="02020603050405020304" charset="0"/>
              <a:sym typeface="+mn-ea"/>
            </a:endParaRPr>
          </a:p>
        </p:txBody>
      </p:sp>
      <p:grpSp>
        <p:nvGrpSpPr>
          <p:cNvPr id="5" name="组合 9" title=""/>
          <p:cNvGrpSpPr/>
          <p:nvPr>
            <p:custDataLst>
              <p:tags r:id="rId12"/>
            </p:custDataLst>
          </p:nvPr>
        </p:nvGrpSpPr>
        <p:grpSpPr>
          <a:xfrm>
            <a:off x="564" y="55819"/>
            <a:ext cx="4375880" cy="491490"/>
            <a:chOff x="0" y="623478"/>
            <a:chExt cx="5143632" cy="575158"/>
          </a:xfrm>
        </p:grpSpPr>
        <p:grpSp>
          <p:nvGrpSpPr>
            <p:cNvPr id="9" name="组合 10"/>
            <p:cNvGrpSpPr/>
            <p:nvPr>
              <p:custDataLst>
                <p:tags r:id="rId13"/>
              </p:custDataLst>
            </p:nvPr>
          </p:nvGrpSpPr>
          <p:grpSpPr>
            <a:xfrm>
              <a:off x="0" y="679673"/>
              <a:ext cx="501527" cy="416083"/>
              <a:chOff x="0" y="538268"/>
              <a:chExt cx="501527" cy="416083"/>
            </a:xfrm>
          </p:grpSpPr>
          <p:sp>
            <p:nvSpPr>
              <p:cNvPr id="6" name="矩形 5"/>
              <p:cNvSpPr/>
              <p:nvPr>
                <p:custDataLst>
                  <p:tags r:id="rId14"/>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endParaRPr>
              </a:p>
            </p:txBody>
          </p:sp>
          <p:sp>
            <p:nvSpPr>
              <p:cNvPr id="12" name="矩形 11"/>
              <p:cNvSpPr/>
              <p:nvPr>
                <p:custDataLst>
                  <p:tags r:id="rId15"/>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endParaRPr>
              </a:p>
            </p:txBody>
          </p:sp>
        </p:grpSp>
        <p:sp>
          <p:nvSpPr>
            <p:cNvPr id="10" name="文本框 11"/>
            <p:cNvSpPr txBox="1">
              <a:spLocks noChangeArrowheads="1"/>
            </p:cNvSpPr>
            <p:nvPr>
              <p:custDataLst>
                <p:tags r:id="rId16"/>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gradFill>
                    <a:gsLst>
                      <a:gs pos="51300">
                        <a:srgbClr val="FE5F4A"/>
                      </a:gs>
                      <a:gs pos="0">
                        <a:srgbClr val="DF0303"/>
                      </a:gs>
                      <a:gs pos="100000">
                        <a:srgbClr val="FEA06E"/>
                      </a:gs>
                    </a:gsLst>
                    <a:lin ang="5400000" scaled="1"/>
                  </a:gradFill>
                  <a:latin typeface="微软雅黑" panose="020b0503020204020204" charset="-122"/>
                </a:rPr>
                <a:t>一、牛顿第一定律</a:t>
              </a:r>
              <a:endParaRPr lang="zh-CN" altLang="en-US" sz="2600" b="1">
                <a:gradFill>
                  <a:gsLst>
                    <a:gs pos="51300">
                      <a:srgbClr val="FE5F4A"/>
                    </a:gs>
                    <a:gs pos="0">
                      <a:srgbClr val="DF0303"/>
                    </a:gs>
                    <a:gs pos="100000">
                      <a:srgbClr val="FEA06E"/>
                    </a:gs>
                  </a:gsLst>
                  <a:lin ang="5400000" scaled="1"/>
                </a:gra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文本框 4" title=""/>
          <p:cNvSpPr txBox="1"/>
          <p:nvPr>
            <p:custDataLst>
              <p:tags r:id="rId3"/>
            </p:custDataLst>
          </p:nvPr>
        </p:nvSpPr>
        <p:spPr>
          <a:xfrm>
            <a:off x="2484378" y="679128"/>
            <a:ext cx="4175485" cy="398780"/>
          </a:xfrm>
          <a:prstGeom prst="rect">
            <a:avLst/>
          </a:prstGeom>
          <a:noFill/>
        </p:spPr>
        <p:txBody>
          <a:bodyPr wrap="square" rtlCol="0">
            <a:spAutoFit/>
          </a:bodyPr>
          <a:lstStyle/>
          <a:p>
            <a:pPr lvl="0" algn="l">
              <a:buClrTx/>
              <a:buSzTx/>
              <a:buFontTx/>
            </a:pPr>
            <a:r>
              <a:rPr lang="zh-CN" altLang="en-US" sz="2000" b="1">
                <a:gradFill>
                  <a:gsLst>
                    <a:gs pos="50000">
                      <a:schemeClr val="accent1"/>
                    </a:gs>
                    <a:gs pos="0">
                      <a:schemeClr val="accent1">
                        <a:lumMod val="25000"/>
                        <a:lumOff val="75000"/>
                      </a:schemeClr>
                    </a:gs>
                    <a:gs pos="100000">
                      <a:schemeClr val="accent1">
                        <a:lumMod val="85000"/>
                      </a:schemeClr>
                    </a:gs>
                  </a:gsLst>
                  <a:lin ang="5400000" scaled="1"/>
                </a:gradFill>
                <a:effectLst/>
                <a:latin typeface="微软雅黑" panose="020b0503020204020204" charset="-122"/>
                <a:ea typeface="微软雅黑" panose="020b0503020204020204" charset="-122"/>
                <a:sym typeface="+mn-ea"/>
              </a:rPr>
              <a:t>【实验】</a:t>
            </a:r>
            <a:r>
              <a:rPr lang="zh-CN" altLang="en-US" sz="2000" b="1">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cs typeface="黑体" panose="02010609060101010101" charset="-122"/>
                <a:sym typeface="+mn-ea"/>
              </a:rPr>
              <a:t>探究运动和力的关系</a:t>
            </a:r>
            <a:endParaRPr lang="zh-CN" altLang="en-US" sz="2000" b="1">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cs typeface="黑体" panose="02010609060101010101" charset="-122"/>
              <a:sym typeface="+mn-ea"/>
            </a:endParaRPr>
          </a:p>
        </p:txBody>
      </p:sp>
      <p:sp>
        <p:nvSpPr>
          <p:cNvPr id="8" name="文本框 7" title=""/>
          <p:cNvSpPr txBox="1"/>
          <p:nvPr>
            <p:custDataLst>
              <p:tags r:id="rId4"/>
            </p:custDataLst>
          </p:nvPr>
        </p:nvSpPr>
        <p:spPr>
          <a:xfrm>
            <a:off x="716756" y="1375637"/>
            <a:ext cx="1593018" cy="398780"/>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wrap="square" rtlCol="0">
            <a:spAutoFit/>
          </a:bodyPr>
          <a:lstStyle/>
          <a:p>
            <a:r>
              <a:rPr lang="zh-CN" altLang="en-US" sz="2000">
                <a:gradFill>
                  <a:gsLst>
                    <a:gs pos="50000">
                      <a:schemeClr val="accent1"/>
                    </a:gs>
                    <a:gs pos="0">
                      <a:schemeClr val="accent1">
                        <a:lumMod val="25000"/>
                        <a:lumOff val="75000"/>
                      </a:schemeClr>
                    </a:gs>
                    <a:gs pos="100000">
                      <a:schemeClr val="accent1">
                        <a:lumMod val="85000"/>
                      </a:schemeClr>
                    </a:gs>
                  </a:gsLst>
                  <a:lin ang="5400000" scaled="1"/>
                </a:gradFill>
                <a:effectLst/>
                <a:latin typeface="微软雅黑" panose="020b0503020204020204" charset="-122"/>
                <a:ea typeface="微软雅黑" panose="020b0503020204020204" charset="-122"/>
                <a:sym typeface="+mn-ea"/>
              </a:rPr>
              <a:t>提出问题</a:t>
            </a:r>
            <a:r>
              <a:rPr lang="zh-CN" sz="2000">
                <a:gradFill>
                  <a:gsLst>
                    <a:gs pos="50000">
                      <a:schemeClr val="accent1"/>
                    </a:gs>
                    <a:gs pos="0">
                      <a:schemeClr val="accent1">
                        <a:lumMod val="25000"/>
                        <a:lumOff val="75000"/>
                      </a:schemeClr>
                    </a:gs>
                    <a:gs pos="100000">
                      <a:schemeClr val="accent1">
                        <a:lumMod val="85000"/>
                      </a:schemeClr>
                    </a:gs>
                  </a:gsLst>
                  <a:lin ang="5400000" scaled="1"/>
                </a:gradFill>
                <a:effectLst/>
                <a:latin typeface="微软雅黑" panose="020b0503020204020204" charset="-122"/>
                <a:ea typeface="微软雅黑" panose="020b0503020204020204" charset="-122"/>
                <a:sym typeface="+mn-ea"/>
              </a:rPr>
              <a:t>：</a:t>
            </a:r>
            <a:endParaRPr lang="zh-CN" altLang="en-US" sz="2000">
              <a:gradFill>
                <a:gsLst>
                  <a:gs pos="50000">
                    <a:schemeClr val="accent1"/>
                  </a:gs>
                  <a:gs pos="0">
                    <a:schemeClr val="accent1">
                      <a:lumMod val="25000"/>
                      <a:lumOff val="75000"/>
                    </a:schemeClr>
                  </a:gs>
                  <a:gs pos="100000">
                    <a:schemeClr val="accent1">
                      <a:lumMod val="85000"/>
                    </a:schemeClr>
                  </a:gs>
                </a:gsLst>
                <a:lin ang="5400000" scaled="1"/>
              </a:gradFill>
              <a:effectLst/>
              <a:latin typeface="微软雅黑" panose="020b0503020204020204" charset="-122"/>
              <a:ea typeface="微软雅黑" panose="020b0503020204020204" charset="-122"/>
              <a:sym typeface="+mn-ea"/>
            </a:endParaRPr>
          </a:p>
        </p:txBody>
      </p:sp>
      <p:sp>
        <p:nvSpPr>
          <p:cNvPr id="17" name="文本框 16" title=""/>
          <p:cNvSpPr txBox="1"/>
          <p:nvPr>
            <p:custDataLst>
              <p:tags r:id="rId5"/>
            </p:custDataLst>
          </p:nvPr>
        </p:nvSpPr>
        <p:spPr>
          <a:xfrm>
            <a:off x="2309774" y="1375637"/>
            <a:ext cx="4571436" cy="398780"/>
          </a:xfrm>
          <a:prstGeom prst="rect">
            <a:avLst/>
          </a:prstGeom>
          <a:noFill/>
        </p:spPr>
        <p:txBody>
          <a:bodyPr wrap="square" rtlCol="0" anchor="t">
            <a:spAutoFit/>
          </a:bodyPr>
          <a:lstStyle/>
          <a:p>
            <a:r>
              <a:rPr lang="zh-CN" altLang="en-US" sz="200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mn-ea"/>
              </a:rPr>
              <a:t>物体的运动和摩擦力有什么关系？</a:t>
            </a:r>
            <a:endParaRPr lang="zh-CN" altLang="en-US" sz="200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mn-ea"/>
            </a:endParaRPr>
          </a:p>
        </p:txBody>
      </p:sp>
      <p:sp>
        <p:nvSpPr>
          <p:cNvPr id="34823" name="Rectangle 7" title=""/>
          <p:cNvSpPr txBox="1">
            <a:spLocks noChangeArrowheads="1"/>
          </p:cNvSpPr>
          <p:nvPr>
            <p:custDataLst>
              <p:tags r:id="rId6"/>
            </p:custDataLst>
          </p:nvPr>
        </p:nvSpPr>
        <p:spPr bwMode="auto">
          <a:xfrm>
            <a:off x="1918028" y="2823258"/>
            <a:ext cx="4741595" cy="397510"/>
          </a:xfrm>
          <a:prstGeom prst="rect">
            <a:avLst/>
          </a:prstGeom>
          <a:noFill/>
        </p:spPr>
        <p:txBody>
          <a:bodyPr wrap="square" lIns="91428" tIns="45714" rIns="91428" bIns="45714" rtlCol="0" anchor="t">
            <a:spAutoFit/>
          </a:bodyPr>
          <a:lstStyle/>
          <a:p>
            <a:pPr lvl="0" algn="l" fontAlgn="base">
              <a:buClrTx/>
              <a:buSzTx/>
              <a:buFontTx/>
            </a:pPr>
            <a:r>
              <a:rPr lang="zh-CN" altLang="en-US" sz="200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mn-ea"/>
              </a:rPr>
              <a:t>摩擦力越小，物体会运动得越远。</a:t>
            </a:r>
            <a:endParaRPr lang="zh-CN" altLang="en-US" sz="200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mn-ea"/>
            </a:endParaRPr>
          </a:p>
        </p:txBody>
      </p:sp>
      <p:sp>
        <p:nvSpPr>
          <p:cNvPr id="18" name="文本框 17" title=""/>
          <p:cNvSpPr txBox="1"/>
          <p:nvPr>
            <p:custDataLst>
              <p:tags r:id="rId7"/>
            </p:custDataLst>
          </p:nvPr>
        </p:nvSpPr>
        <p:spPr>
          <a:xfrm>
            <a:off x="716756" y="2854028"/>
            <a:ext cx="1055240" cy="398780"/>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000">
                <a:gradFill>
                  <a:gsLst>
                    <a:gs pos="50000">
                      <a:schemeClr val="accent1"/>
                    </a:gs>
                    <a:gs pos="0">
                      <a:schemeClr val="accent1">
                        <a:lumMod val="25000"/>
                        <a:lumOff val="75000"/>
                      </a:schemeClr>
                    </a:gs>
                    <a:gs pos="100000">
                      <a:schemeClr val="accent1">
                        <a:lumMod val="85000"/>
                      </a:schemeClr>
                    </a:gs>
                  </a:gsLst>
                  <a:lin ang="5400000" scaled="1"/>
                </a:gradFill>
                <a:effectLst/>
                <a:latin typeface="微软雅黑" panose="020b0503020204020204" charset="-122"/>
                <a:ea typeface="微软雅黑" panose="020b0503020204020204" charset="-122"/>
                <a:sym typeface="+mn-ea"/>
              </a:rPr>
              <a:t>猜想：</a:t>
            </a:r>
            <a:endParaRPr lang="zh-CN" altLang="en-US" sz="2000">
              <a:gradFill>
                <a:gsLst>
                  <a:gs pos="50000">
                    <a:schemeClr val="accent1"/>
                  </a:gs>
                  <a:gs pos="0">
                    <a:schemeClr val="accent1">
                      <a:lumMod val="25000"/>
                      <a:lumOff val="75000"/>
                    </a:schemeClr>
                  </a:gs>
                  <a:gs pos="100000">
                    <a:schemeClr val="accent1">
                      <a:lumMod val="85000"/>
                    </a:schemeClr>
                  </a:gs>
                </a:gsLst>
                <a:lin ang="5400000" scaled="1"/>
              </a:gradFill>
              <a:effectLst/>
              <a:latin typeface="微软雅黑" panose="020b0503020204020204" charset="-122"/>
              <a:ea typeface="微软雅黑" panose="020b0503020204020204" charset="-122"/>
              <a:sym typeface="+mn-ea"/>
            </a:endParaRPr>
          </a:p>
        </p:txBody>
      </p:sp>
      <p:grpSp>
        <p:nvGrpSpPr>
          <p:cNvPr id="2" name="组合 9" title=""/>
          <p:cNvGrpSpPr/>
          <p:nvPr>
            <p:custDataLst>
              <p:tags r:id="rId8"/>
            </p:custDataLst>
          </p:nvPr>
        </p:nvGrpSpPr>
        <p:grpSpPr>
          <a:xfrm>
            <a:off x="564" y="55819"/>
            <a:ext cx="4375880" cy="460375"/>
            <a:chOff x="0" y="623478"/>
            <a:chExt cx="5143632" cy="538746"/>
          </a:xfrm>
        </p:grpSpPr>
        <p:grpSp>
          <p:nvGrpSpPr>
            <p:cNvPr id="9" name="组合 10"/>
            <p:cNvGrpSpPr/>
            <p:nvPr>
              <p:custDataLst>
                <p:tags r:id="rId9"/>
              </p:custDataLst>
            </p:nvPr>
          </p:nvGrpSpPr>
          <p:grpSpPr>
            <a:xfrm>
              <a:off x="0" y="679673"/>
              <a:ext cx="501527" cy="416083"/>
              <a:chOff x="0" y="538268"/>
              <a:chExt cx="501527" cy="416083"/>
            </a:xfrm>
          </p:grpSpPr>
          <p:sp>
            <p:nvSpPr>
              <p:cNvPr id="6" name="矩形 5"/>
              <p:cNvSpPr/>
              <p:nvPr>
                <p:custDataLst>
                  <p:tags r:id="rId10"/>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endParaRPr>
              </a:p>
            </p:txBody>
          </p:sp>
          <p:sp>
            <p:nvSpPr>
              <p:cNvPr id="12" name="矩形 11"/>
              <p:cNvSpPr/>
              <p:nvPr>
                <p:custDataLst>
                  <p:tags r:id="rId11"/>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endParaRPr>
              </a:p>
            </p:txBody>
          </p:sp>
        </p:grpSp>
        <p:sp>
          <p:nvSpPr>
            <p:cNvPr id="10" name="文本框 11"/>
            <p:cNvSpPr txBox="1">
              <a:spLocks noChangeArrowheads="1"/>
            </p:cNvSpPr>
            <p:nvPr>
              <p:custDataLst>
                <p:tags r:id="rId12"/>
              </p:custDataLst>
            </p:nvPr>
          </p:nvSpPr>
          <p:spPr bwMode="auto">
            <a:xfrm>
              <a:off x="508243" y="623478"/>
              <a:ext cx="4635389" cy="5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400" b="1">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rPr>
                <a:t>一、牛顿第一定律</a:t>
              </a:r>
              <a:endParaRPr lang="zh-CN" altLang="en-US" sz="2400" b="1">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500"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500" fill="hold">
                                          <p:stCondLst>
                                            <p:cond delay="0"/>
                                          </p:stCondLst>
                                        </p:cTn>
                                        <p:tgtEl>
                                          <p:spTgt spid="34823"/>
                                        </p:tgtEl>
                                        <p:attrNameLst>
                                          <p:attrName>style.visibility</p:attrName>
                                        </p:attrNameLst>
                                      </p:cBhvr>
                                      <p:to>
                                        <p:strVal val="visible"/>
                                      </p:to>
                                    </p:set>
                                    <p:animEffect transition="in" filter="fade">
                                      <p:cBhvr>
                                        <p:cTn id="12" dur="500"/>
                                        <p:tgtEl>
                                          <p:spTgt spid="34823"/>
                                        </p:tgtEl>
                                      </p:cBhvr>
                                    </p:animEffect>
                                    <p:anim calcmode="lin" valueType="num">
                                      <p:cBhvr>
                                        <p:cTn id="13" dur="500" fill="hold"/>
                                        <p:tgtEl>
                                          <p:spTgt spid="34823"/>
                                        </p:tgtEl>
                                        <p:attrNameLst>
                                          <p:attrName>ppt_x</p:attrName>
                                        </p:attrNameLst>
                                      </p:cBhvr>
                                      <p:tavLst>
                                        <p:tav tm="0">
                                          <p:val>
                                            <p:strVal val="#ppt_x"/>
                                          </p:val>
                                        </p:tav>
                                        <p:tav tm="100000">
                                          <p:val>
                                            <p:strVal val="#ppt_x"/>
                                          </p:val>
                                        </p:tav>
                                      </p:tavLst>
                                    </p:anim>
                                    <p:anim calcmode="lin" valueType="num">
                                      <p:cBhvr>
                                        <p:cTn id="14" dur="500" fill="hold"/>
                                        <p:tgtEl>
                                          <p:spTgt spid="348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482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716756" y="1363867"/>
            <a:ext cx="1593018" cy="398780"/>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000">
                <a:gradFill>
                  <a:gsLst>
                    <a:gs pos="51300">
                      <a:srgbClr val="FE5F4A"/>
                    </a:gs>
                    <a:gs pos="0">
                      <a:srgbClr val="DF0303"/>
                    </a:gs>
                    <a:gs pos="100000">
                      <a:srgbClr val="FEA06E"/>
                    </a:gs>
                  </a:gsLst>
                  <a:lin ang="5400000" scaled="1"/>
                </a:gradFill>
                <a:effectLst/>
                <a:latin typeface="微软雅黑" panose="020b0503020204020204" charset="-122"/>
                <a:ea typeface="微软雅黑" panose="020b0503020204020204" charset="-122"/>
                <a:sym typeface="+mn-ea"/>
              </a:rPr>
              <a:t>设计实验：</a:t>
            </a:r>
            <a:endParaRPr lang="zh-CN" altLang="en-US" sz="2000">
              <a:gradFill>
                <a:gsLst>
                  <a:gs pos="51300">
                    <a:srgbClr val="FE5F4A"/>
                  </a:gs>
                  <a:gs pos="0">
                    <a:srgbClr val="DF0303"/>
                  </a:gs>
                  <a:gs pos="100000">
                    <a:srgbClr val="FEA06E"/>
                  </a:gs>
                </a:gsLst>
                <a:lin ang="5400000" scaled="1"/>
              </a:gradFill>
              <a:effectLst/>
              <a:latin typeface="微软雅黑" panose="020b0503020204020204" charset="-122"/>
              <a:ea typeface="微软雅黑" panose="020b0503020204020204" charset="-122"/>
              <a:sym typeface="+mn-ea"/>
            </a:endParaRPr>
          </a:p>
        </p:txBody>
      </p:sp>
      <p:sp>
        <p:nvSpPr>
          <p:cNvPr id="4" name="文本框 3" title=""/>
          <p:cNvSpPr txBox="1"/>
          <p:nvPr>
            <p:custDataLst>
              <p:tags r:id="rId4"/>
            </p:custDataLst>
          </p:nvPr>
        </p:nvSpPr>
        <p:spPr>
          <a:xfrm>
            <a:off x="716756" y="1935876"/>
            <a:ext cx="3969530" cy="829945"/>
          </a:xfrm>
          <a:prstGeom prst="rect">
            <a:avLst/>
          </a:prstGeom>
          <a:noFill/>
        </p:spPr>
        <p:txBody>
          <a:bodyPr wrap="square" rtlCol="0" anchor="t">
            <a:spAutoFit/>
          </a:bodyPr>
          <a:lstStyle/>
          <a:p>
            <a:pPr lvl="0" algn="l">
              <a:lnSpc>
                <a:spcPct val="120000"/>
              </a:lnSpc>
              <a:spcBef>
                <a:spcPct val="50000"/>
              </a:spcBef>
              <a:buClrTx/>
              <a:buSzTx/>
              <a:buFontTx/>
            </a:pPr>
            <a:r>
              <a:rPr lang="zh-CN" altLang="en-US" sz="2000" b="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sym typeface="+mn-ea"/>
              </a:rPr>
              <a:t>探究摩擦力对小车的影响，其他条件应该？</a:t>
            </a:r>
            <a:endParaRPr lang="zh-CN" altLang="en-US" sz="2000" b="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sym typeface="+mn-ea"/>
            </a:endParaRPr>
          </a:p>
        </p:txBody>
      </p:sp>
      <p:sp>
        <p:nvSpPr>
          <p:cNvPr id="6" name="文本框 5" title=""/>
          <p:cNvSpPr txBox="1"/>
          <p:nvPr>
            <p:custDataLst>
              <p:tags r:id="rId5"/>
            </p:custDataLst>
          </p:nvPr>
        </p:nvSpPr>
        <p:spPr>
          <a:xfrm>
            <a:off x="716756" y="2922544"/>
            <a:ext cx="4130165" cy="829945"/>
          </a:xfrm>
          <a:prstGeom prst="rect">
            <a:avLst/>
          </a:prstGeom>
          <a:noFill/>
        </p:spPr>
        <p:txBody>
          <a:bodyPr wrap="square" rtlCol="0" anchor="t">
            <a:spAutoFit/>
          </a:bodyPr>
          <a:lstStyle/>
          <a:p>
            <a:pPr lvl="0" algn="l">
              <a:lnSpc>
                <a:spcPct val="120000"/>
              </a:lnSpc>
              <a:spcBef>
                <a:spcPct val="50000"/>
              </a:spcBef>
              <a:buClrTx/>
              <a:buSzTx/>
              <a:buFontTx/>
            </a:pPr>
            <a:r>
              <a:rPr lang="zh-CN" altLang="en-US" sz="2000" b="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sym typeface="+mn-ea"/>
              </a:rPr>
              <a:t>小车滑下斜面时，速度应该保持一致，如何做到呢？</a:t>
            </a:r>
            <a:endParaRPr lang="zh-CN" altLang="en-US" sz="2000" b="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sym typeface="+mn-ea"/>
            </a:endParaRPr>
          </a:p>
        </p:txBody>
      </p:sp>
      <p:sp>
        <p:nvSpPr>
          <p:cNvPr id="7" name="文本框 6" title=""/>
          <p:cNvSpPr txBox="1"/>
          <p:nvPr>
            <p:custDataLst>
              <p:tags r:id="rId6"/>
            </p:custDataLst>
          </p:nvPr>
        </p:nvSpPr>
        <p:spPr>
          <a:xfrm>
            <a:off x="810089" y="643573"/>
            <a:ext cx="6179692" cy="460375"/>
          </a:xfrm>
          <a:prstGeom prst="rect">
            <a:avLst/>
          </a:prstGeom>
          <a:noFill/>
        </p:spPr>
        <p:txBody>
          <a:bodyPr wrap="square" rtlCol="0" anchor="t">
            <a:spAutoFit/>
          </a:bodyPr>
          <a:lstStyle/>
          <a:p>
            <a:pPr lvl="0" algn="l">
              <a:lnSpc>
                <a:spcPct val="120000"/>
              </a:lnSpc>
              <a:buClrTx/>
              <a:buSzTx/>
              <a:buFont typeface="Arial" panose="020b0604020202020204" pitchFamily="34" charset="0"/>
            </a:pPr>
            <a:r>
              <a:rPr lang="zh-CN" altLang="en-US" sz="20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黑体" panose="02010609060101010101" charset="-122"/>
                <a:sym typeface="+mn-ea"/>
              </a:rPr>
              <a:t>我们以小车为研究对象，让小车从斜面滑下。</a:t>
            </a:r>
            <a:endParaRPr lang="zh-CN" altLang="en-US" sz="20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cs typeface="黑体" panose="02010609060101010101" charset="-122"/>
              <a:sym typeface="+mn-ea"/>
            </a:endParaRPr>
          </a:p>
        </p:txBody>
      </p:sp>
      <p:sp>
        <p:nvSpPr>
          <p:cNvPr id="8" name="文本框 7" title=""/>
          <p:cNvSpPr txBox="1"/>
          <p:nvPr>
            <p:custDataLst>
              <p:tags r:id="rId7"/>
            </p:custDataLst>
          </p:nvPr>
        </p:nvSpPr>
        <p:spPr>
          <a:xfrm>
            <a:off x="716756" y="3909212"/>
            <a:ext cx="4130165" cy="829945"/>
          </a:xfrm>
          <a:prstGeom prst="rect">
            <a:avLst/>
          </a:prstGeom>
          <a:noFill/>
        </p:spPr>
        <p:txBody>
          <a:bodyPr wrap="square" rtlCol="0" anchor="t">
            <a:spAutoFit/>
          </a:bodyPr>
          <a:lstStyle/>
          <a:p>
            <a:pPr lvl="0" algn="l">
              <a:lnSpc>
                <a:spcPct val="120000"/>
              </a:lnSpc>
              <a:spcBef>
                <a:spcPct val="50000"/>
              </a:spcBef>
              <a:buClrTx/>
              <a:buSzTx/>
              <a:buFontTx/>
            </a:pPr>
            <a:r>
              <a:rPr lang="zh-CN" altLang="en-US" sz="2000" b="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sym typeface="+mn-ea"/>
              </a:rPr>
              <a:t>如何改变小车滑下斜面受到的摩擦力？</a:t>
            </a:r>
            <a:endParaRPr lang="zh-CN" altLang="en-US" sz="2000" b="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sym typeface="+mn-ea"/>
            </a:endParaRPr>
          </a:p>
        </p:txBody>
      </p:sp>
      <p:pic>
        <p:nvPicPr>
          <p:cNvPr id="15" name="图片 14" title=""/>
          <p:cNvPicPr>
            <a:picLocks noChangeAspect="1"/>
          </p:cNvPicPr>
          <p:nvPr>
            <p:custDataLst>
              <p:tags r:id="rId9"/>
            </p:custDataLst>
          </p:nvPr>
        </p:nvPicPr>
        <p:blipFill>
          <a:blip r:embed="rId8">
            <a:clrChange>
              <a:clrFrom>
                <a:srgbClr val="FFFFFF">
                  <a:alpha val="100000"/>
                </a:srgbClr>
              </a:clrFrom>
              <a:clrTo>
                <a:srgbClr val="FFFFFF">
                  <a:alpha val="100000"/>
                  <a:alpha val="0"/>
                </a:srgbClr>
              </a:clrTo>
            </a:clrChange>
            <a:lum bright="-6000" contrast="6000"/>
          </a:blip>
          <a:stretch>
            <a:fillRect/>
          </a:stretch>
        </p:blipFill>
        <p:spPr>
          <a:xfrm>
            <a:off x="4911683" y="1358097"/>
            <a:ext cx="4231753" cy="3615879"/>
          </a:xfrm>
          <a:prstGeom prst="rect">
            <a:avLst/>
          </a:prstGeom>
        </p:spPr>
      </p:pic>
      <p:pic>
        <p:nvPicPr>
          <p:cNvPr id="2" name="探究力与运动的关系" title="">
            <a:hlinkClick action="ppaction://media"/>
          </p:cNvPr>
          <p:cNvPicPr>
            <a:picLocks noChangeAspect="1"/>
          </p:cNvPicPr>
          <p:nvPr>
            <a:videoFile r:link="rId12"/>
            <p:custDataLst>
              <p:tags r:id="rId11"/>
            </p:custDataLst>
            <p:extLst>
              <p:ext uri="{DAA4B4D4-6D71-4841-9C94-3DE7FCFB9230}">
                <p14:media xmlns:p14="http://schemas.microsoft.com/office/powerpoint/2010/main" r:embed="rId13"/>
              </p:ext>
            </p:extLst>
          </p:nvPr>
        </p:nvPicPr>
        <p:blipFill>
          <a:blip r:embed="rId10"/>
          <a:stretch>
            <a:fillRect/>
          </a:stretch>
        </p:blipFill>
        <p:spPr>
          <a:xfrm>
            <a:off x="5514224" y="1912384"/>
            <a:ext cx="3283180" cy="1846987"/>
          </a:xfrm>
          <a:prstGeom prst="rect">
            <a:avLst/>
          </a:prstGeom>
          <a:ln w="57150">
            <a:gradFill>
              <a:lin ang="5400000" scaled="1"/>
            </a:gradFill>
          </a:ln>
        </p:spPr>
      </p:pic>
      <p:grpSp>
        <p:nvGrpSpPr>
          <p:cNvPr id="5" name="组合 9" title=""/>
          <p:cNvGrpSpPr/>
          <p:nvPr>
            <p:custDataLst>
              <p:tags r:id="rId14"/>
            </p:custDataLst>
          </p:nvPr>
        </p:nvGrpSpPr>
        <p:grpSpPr>
          <a:xfrm>
            <a:off x="564" y="55819"/>
            <a:ext cx="4375880" cy="460375"/>
            <a:chOff x="0" y="623478"/>
            <a:chExt cx="5143632" cy="538746"/>
          </a:xfrm>
        </p:grpSpPr>
        <p:grpSp>
          <p:nvGrpSpPr>
            <p:cNvPr id="9" name="组合 10"/>
            <p:cNvGrpSpPr/>
            <p:nvPr>
              <p:custDataLst>
                <p:tags r:id="rId15"/>
              </p:custDataLst>
            </p:nvPr>
          </p:nvGrpSpPr>
          <p:grpSpPr>
            <a:xfrm>
              <a:off x="0" y="679673"/>
              <a:ext cx="501527" cy="416083"/>
              <a:chOff x="0" y="538268"/>
              <a:chExt cx="501527" cy="416083"/>
            </a:xfrm>
          </p:grpSpPr>
          <p:sp>
            <p:nvSpPr>
              <p:cNvPr id="10" name="矩形 9"/>
              <p:cNvSpPr/>
              <p:nvPr>
                <p:custDataLst>
                  <p:tags r:id="rId16"/>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endParaRPr>
              </a:p>
            </p:txBody>
          </p:sp>
          <p:sp>
            <p:nvSpPr>
              <p:cNvPr id="12" name="矩形 11"/>
              <p:cNvSpPr/>
              <p:nvPr>
                <p:custDataLst>
                  <p:tags r:id="rId17"/>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gradFill>
                    <a:gsLst>
                      <a:gs pos="51300">
                        <a:srgbClr val="FE5F4A"/>
                      </a:gs>
                      <a:gs pos="0">
                        <a:srgbClr val="DF0303"/>
                      </a:gs>
                      <a:gs pos="100000">
                        <a:srgbClr val="FEA06E"/>
                      </a:gs>
                    </a:gsLst>
                    <a:lin ang="5400000" scaled="1"/>
                  </a:gradFill>
                  <a:latin typeface="微软雅黑" panose="020b0503020204020204" charset="-122"/>
                  <a:ea typeface="微软雅黑" panose="020b0503020204020204" charset="-122"/>
                </a:endParaRPr>
              </a:p>
            </p:txBody>
          </p:sp>
        </p:grpSp>
        <p:sp>
          <p:nvSpPr>
            <p:cNvPr id="11" name="文本框 11"/>
            <p:cNvSpPr txBox="1">
              <a:spLocks noChangeArrowheads="1"/>
            </p:cNvSpPr>
            <p:nvPr>
              <p:custDataLst>
                <p:tags r:id="rId18"/>
              </p:custDataLst>
            </p:nvPr>
          </p:nvSpPr>
          <p:spPr bwMode="auto">
            <a:xfrm>
              <a:off x="508243" y="623478"/>
              <a:ext cx="4635389" cy="5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400" b="1">
                  <a:gradFill>
                    <a:gsLst>
                      <a:gs pos="51300">
                        <a:srgbClr val="FE5F4A"/>
                      </a:gs>
                      <a:gs pos="0">
                        <a:srgbClr val="DF0303"/>
                      </a:gs>
                      <a:gs pos="100000">
                        <a:srgbClr val="FEA06E"/>
                      </a:gs>
                    </a:gsLst>
                    <a:lin ang="5400000" scaled="1"/>
                  </a:gradFill>
                  <a:latin typeface="微软雅黑" panose="020b0503020204020204" charset="-122"/>
                </a:rPr>
                <a:t>一、牛顿第一定律</a:t>
              </a:r>
              <a:endParaRPr lang="zh-CN" altLang="en-US" sz="2400" b="1">
                <a:gradFill>
                  <a:gsLst>
                    <a:gs pos="51300">
                      <a:srgbClr val="FE5F4A"/>
                    </a:gs>
                    <a:gs pos="0">
                      <a:srgbClr val="DF0303"/>
                    </a:gs>
                    <a:gs pos="100000">
                      <a:srgbClr val="FEA06E"/>
                    </a:gs>
                  </a:gsLst>
                  <a:lin ang="5400000" scaled="1"/>
                </a:gra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up)">
                                      <p:cBhvr>
                                        <p:cTn id="22" dur="500"/>
                                        <p:tgtEl>
                                          <p:spTgt spid="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33" fill="hold" display="0">
                  <p:stCondLst>
                    <p:cond delay="indefinite"/>
                  </p:stCondLst>
                </p:cTn>
                <p:tgtEl>
                  <p:spTgt spid="2"/>
                </p:tgtEl>
              </p:cMediaNode>
            </p:video>
          </p:childTnLst>
        </p:cTn>
      </p:par>
    </p:tnLst>
    <p:bldLst>
      <p:bldP spid="3" grpId="0" animBg="1"/>
      <p:bldP spid="4" grpId="0"/>
      <p:bldP spid="6" grpId="0"/>
      <p:bldP spid="8"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2" name="文本框 11" title=""/>
          <p:cNvSpPr txBox="1"/>
          <p:nvPr>
            <p:custDataLst>
              <p:tags r:id="rId3"/>
            </p:custDataLst>
          </p:nvPr>
        </p:nvSpPr>
        <p:spPr>
          <a:xfrm>
            <a:off x="716756" y="735929"/>
            <a:ext cx="1593018" cy="398780"/>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000">
                <a:gradFill>
                  <a:gsLst>
                    <a:gs pos="50000">
                      <a:srgbClr val="1F5FBF"/>
                    </a:gs>
                    <a:gs pos="0">
                      <a:srgbClr val="1486CB"/>
                    </a:gs>
                    <a:gs pos="100000">
                      <a:srgbClr val="2A34B2"/>
                    </a:gs>
                  </a:gsLst>
                  <a:lin ang="5400000" scaled="1"/>
                </a:gradFill>
                <a:effectLst/>
                <a:latin typeface="微软雅黑" panose="020b0503020204020204" charset="-122"/>
                <a:ea typeface="微软雅黑" panose="020b0503020204020204" charset="-122"/>
                <a:sym typeface="+mn-ea"/>
              </a:rPr>
              <a:t>进行实验：</a:t>
            </a:r>
            <a:endParaRPr lang="zh-CN" altLang="en-US" sz="2000">
              <a:gradFill>
                <a:gsLst>
                  <a:gs pos="50000">
                    <a:srgbClr val="1F5FBF"/>
                  </a:gs>
                  <a:gs pos="0">
                    <a:srgbClr val="1486CB"/>
                  </a:gs>
                  <a:gs pos="100000">
                    <a:srgbClr val="2A34B2"/>
                  </a:gs>
                </a:gsLst>
                <a:lin ang="5400000" scaled="1"/>
              </a:gradFill>
              <a:effectLst/>
              <a:latin typeface="微软雅黑" panose="020b0503020204020204" charset="-122"/>
              <a:ea typeface="微软雅黑" panose="020b0503020204020204" charset="-122"/>
              <a:sym typeface="+mn-ea"/>
            </a:endParaRPr>
          </a:p>
        </p:txBody>
      </p:sp>
      <p:sp>
        <p:nvSpPr>
          <p:cNvPr id="3" name="文本框 2" title=""/>
          <p:cNvSpPr txBox="1"/>
          <p:nvPr>
            <p:custDataLst>
              <p:tags r:id="rId4"/>
            </p:custDataLst>
          </p:nvPr>
        </p:nvSpPr>
        <p:spPr>
          <a:xfrm>
            <a:off x="669137" y="1204208"/>
            <a:ext cx="7796203" cy="3291840"/>
          </a:xfrm>
          <a:prstGeom prst="rect">
            <a:avLst/>
          </a:prstGeom>
          <a:noFill/>
        </p:spPr>
        <p:txBody>
          <a:bodyPr wrap="square" rtlCol="0">
            <a:spAutoFit/>
          </a:bodyPr>
          <a:lstStyle/>
          <a:p>
            <a:pPr indent="0" algn="l" fontAlgn="auto">
              <a:lnSpc>
                <a:spcPct val="130000"/>
              </a:lnSpc>
              <a:buClrTx/>
              <a:buSzTx/>
            </a:pPr>
            <a:r>
              <a:rPr lang="en-US" altLang="zh-CN"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rPr>
              <a:t>(1)</a:t>
            </a:r>
            <a:r>
              <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rPr>
              <a:t>让小车从斜面某一高度处运动到用毛巾铺垫的水平木板上，观测它运动的距离。</a:t>
            </a:r>
            <a:endPar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endParaRPr>
          </a:p>
          <a:p>
            <a:pPr indent="0" algn="l" fontAlgn="auto">
              <a:lnSpc>
                <a:spcPct val="130000"/>
              </a:lnSpc>
              <a:buClrTx/>
              <a:buSzTx/>
            </a:pPr>
            <a:r>
              <a:rPr lang="en-US" altLang="zh-CN"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(2)</a:t>
            </a:r>
            <a:r>
              <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让小车从斜面同一高度处运动到</a:t>
            </a:r>
            <a:endPar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endParaRPr>
          </a:p>
          <a:p>
            <a:pPr indent="0" algn="l" fontAlgn="auto">
              <a:lnSpc>
                <a:spcPct val="130000"/>
              </a:lnSpc>
              <a:buClrTx/>
              <a:buSzTx/>
            </a:pPr>
            <a:r>
              <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用纸板铺垫的水平木板上，观测它</a:t>
            </a:r>
            <a:endPar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endParaRPr>
          </a:p>
          <a:p>
            <a:pPr indent="0" algn="l" fontAlgn="auto">
              <a:lnSpc>
                <a:spcPct val="130000"/>
              </a:lnSpc>
              <a:buClrTx/>
              <a:buSzTx/>
            </a:pPr>
            <a:r>
              <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运动的距离。</a:t>
            </a:r>
            <a:endPar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endParaRPr>
          </a:p>
          <a:p>
            <a:pPr indent="0" algn="l" fontAlgn="auto">
              <a:lnSpc>
                <a:spcPct val="130000"/>
              </a:lnSpc>
              <a:buClrTx/>
              <a:buSzTx/>
            </a:pPr>
            <a:r>
              <a:rPr lang="en-US" altLang="zh-CN"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(3)</a:t>
            </a:r>
            <a:r>
              <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让小车从斜面同一高度处运动到</a:t>
            </a:r>
            <a:endPar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endParaRPr>
          </a:p>
          <a:p>
            <a:pPr indent="0" algn="l" fontAlgn="auto">
              <a:lnSpc>
                <a:spcPct val="130000"/>
              </a:lnSpc>
              <a:buClrTx/>
              <a:buSzTx/>
            </a:pPr>
            <a:r>
              <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用玻璃铺垫的水平木板上，观测它</a:t>
            </a:r>
            <a:endPar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endParaRPr>
          </a:p>
          <a:p>
            <a:pPr indent="0" algn="l" fontAlgn="auto">
              <a:lnSpc>
                <a:spcPct val="130000"/>
              </a:lnSpc>
              <a:buClrTx/>
              <a:buSzTx/>
            </a:pPr>
            <a:r>
              <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rPr>
              <a:t>运动的距离。</a:t>
            </a:r>
            <a:endParaRPr lang="zh-CN" altLang="en-US" sz="20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cs typeface="微软雅黑" panose="020b0503020204020204" charset="-122"/>
              <a:sym typeface="+mn-ea"/>
            </a:endParaRPr>
          </a:p>
        </p:txBody>
      </p:sp>
      <p:pic>
        <p:nvPicPr>
          <p:cNvPr id="15" name="图片 14" title=""/>
          <p:cNvPicPr>
            <a:picLocks noChangeAspect="1"/>
          </p:cNvPicPr>
          <p:nvPr>
            <p:custDataLst>
              <p:tags r:id="rId6"/>
            </p:custDataLst>
          </p:nvPr>
        </p:nvPicPr>
        <p:blipFill>
          <a:blip r:embed="rId5">
            <a:clrChange>
              <a:clrFrom>
                <a:srgbClr val="FFFFFF">
                  <a:alpha val="100000"/>
                </a:srgbClr>
              </a:clrFrom>
              <a:clrTo>
                <a:srgbClr val="FFFFFF">
                  <a:alpha val="100000"/>
                  <a:alpha val="0"/>
                </a:srgbClr>
              </a:clrTo>
            </a:clrChange>
            <a:lum bright="-6000" contrast="6000"/>
          </a:blip>
          <a:stretch>
            <a:fillRect/>
          </a:stretch>
        </p:blipFill>
        <p:spPr>
          <a:xfrm>
            <a:off x="5297080" y="1638098"/>
            <a:ext cx="3739053" cy="3194291"/>
          </a:xfrm>
          <a:prstGeom prst="rect">
            <a:avLst/>
          </a:prstGeom>
        </p:spPr>
      </p:pic>
      <p:grpSp>
        <p:nvGrpSpPr>
          <p:cNvPr id="5" name="组合 9" title=""/>
          <p:cNvGrpSpPr/>
          <p:nvPr>
            <p:custDataLst>
              <p:tags r:id="rId7"/>
            </p:custDataLst>
          </p:nvPr>
        </p:nvGrpSpPr>
        <p:grpSpPr>
          <a:xfrm>
            <a:off x="564" y="55819"/>
            <a:ext cx="4375880" cy="460375"/>
            <a:chOff x="0" y="623478"/>
            <a:chExt cx="5143632" cy="538746"/>
          </a:xfrm>
        </p:grpSpPr>
        <p:grpSp>
          <p:nvGrpSpPr>
            <p:cNvPr id="9" name="组合 10"/>
            <p:cNvGrpSpPr/>
            <p:nvPr>
              <p:custDataLst>
                <p:tags r:id="rId8"/>
              </p:custDataLst>
            </p:nvPr>
          </p:nvGrpSpPr>
          <p:grpSpPr>
            <a:xfrm>
              <a:off x="0" y="679673"/>
              <a:ext cx="501527" cy="416083"/>
              <a:chOff x="0" y="538268"/>
              <a:chExt cx="501527" cy="416083"/>
            </a:xfrm>
          </p:grpSpPr>
          <p:sp>
            <p:nvSpPr>
              <p:cNvPr id="6" name="矩形 5"/>
              <p:cNvSpPr/>
              <p:nvPr>
                <p:custDataLst>
                  <p:tags r:id="rId9"/>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endParaRPr>
              </a:p>
            </p:txBody>
          </p:sp>
          <p:sp>
            <p:nvSpPr>
              <p:cNvPr id="2" name="矩形 1"/>
              <p:cNvSpPr/>
              <p:nvPr>
                <p:custDataLst>
                  <p:tags r:id="rId10"/>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gradFill>
                    <a:gsLst>
                      <a:gs pos="50000">
                        <a:srgbClr val="1F5FBF"/>
                      </a:gs>
                      <a:gs pos="0">
                        <a:srgbClr val="1486CB"/>
                      </a:gs>
                      <a:gs pos="100000">
                        <a:srgbClr val="2A34B2"/>
                      </a:gs>
                    </a:gsLst>
                    <a:lin ang="5400000" scaled="1"/>
                  </a:gradFill>
                  <a:latin typeface="微软雅黑" panose="020b0503020204020204" charset="-122"/>
                  <a:ea typeface="微软雅黑" panose="020b0503020204020204" charset="-122"/>
                </a:endParaRPr>
              </a:p>
            </p:txBody>
          </p:sp>
        </p:grpSp>
        <p:sp>
          <p:nvSpPr>
            <p:cNvPr id="10" name="文本框 11"/>
            <p:cNvSpPr txBox="1">
              <a:spLocks noChangeArrowheads="1"/>
            </p:cNvSpPr>
            <p:nvPr>
              <p:custDataLst>
                <p:tags r:id="rId11"/>
              </p:custDataLst>
            </p:nvPr>
          </p:nvSpPr>
          <p:spPr bwMode="auto">
            <a:xfrm>
              <a:off x="508243" y="623478"/>
              <a:ext cx="4635389" cy="5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400" b="1">
                  <a:gradFill>
                    <a:gsLst>
                      <a:gs pos="50000">
                        <a:srgbClr val="1F5FBF"/>
                      </a:gs>
                      <a:gs pos="0">
                        <a:srgbClr val="1486CB"/>
                      </a:gs>
                      <a:gs pos="100000">
                        <a:srgbClr val="2A34B2"/>
                      </a:gs>
                    </a:gsLst>
                    <a:lin ang="5400000" scaled="1"/>
                  </a:gradFill>
                  <a:latin typeface="微软雅黑" panose="020b0503020204020204" charset="-122"/>
                </a:rPr>
                <a:t>一、牛顿第一定律</a:t>
              </a:r>
              <a:endParaRPr lang="zh-CN" altLang="en-US" sz="2400" b="1">
                <a:gradFill>
                  <a:gsLst>
                    <a:gs pos="50000">
                      <a:srgbClr val="1F5FBF"/>
                    </a:gs>
                    <a:gs pos="0">
                      <a:srgbClr val="1486CB"/>
                    </a:gs>
                    <a:gs pos="100000">
                      <a:srgbClr val="2A34B2"/>
                    </a:gs>
                  </a:gsLst>
                  <a:lin ang="5400000" scaled="1"/>
                </a:gradFill>
                <a:latin typeface="微软雅黑" panose="020b0503020204020204" charset="-122"/>
              </a:endParaRPr>
            </a:p>
          </p:txBody>
        </p:sp>
      </p:gr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2" name="矩形 11" title=""/>
          <p:cNvSpPr/>
          <p:nvPr>
            <p:custDataLst>
              <p:tags r:id="rId3"/>
            </p:custDataLst>
          </p:nvPr>
        </p:nvSpPr>
        <p:spPr>
          <a:xfrm>
            <a:off x="413045" y="339502"/>
            <a:ext cx="7941959" cy="3969385"/>
          </a:xfrm>
          <a:prstGeom prst="rect">
            <a:avLst/>
          </a:prstGeom>
        </p:spPr>
        <p:txBody>
          <a:bodyPr wrap="square">
            <a:spAutoFit/>
          </a:bodyPr>
          <a:lstStyle/>
          <a:p>
            <a:pPr algn="just" fontAlgn="auto">
              <a:lnSpc>
                <a:spcPct val="150000"/>
              </a:lnSpc>
              <a:spcAft>
                <a:spcPct val="0"/>
              </a:spcAft>
            </a:pPr>
            <a:r>
              <a:rPr lang="zh-CN" altLang="zh-CN" sz="2400" b="1" kern="100">
                <a:solidFill>
                  <a:srgbClr val="000000"/>
                </a:solidFill>
                <a:latin typeface="Times New Roman"/>
                <a:ea typeface="宋体" panose="02010600030101010101" pitchFamily="2" charset="-122"/>
                <a:cs typeface="Times New Roman" panose="02020603050405020304" charset="0"/>
              </a:rPr>
              <a:t>知识点</a:t>
            </a:r>
            <a:r>
              <a:rPr lang="en-US" altLang="zh-CN" sz="2400" b="1" kern="100">
                <a:solidFill>
                  <a:srgbClr val="000000"/>
                </a:solidFill>
                <a:latin typeface="Times New Roman"/>
                <a:ea typeface="宋体" panose="02010600030101010101" pitchFamily="2" charset="-122"/>
                <a:cs typeface="Courier New" panose="02070309020205020404"/>
              </a:rPr>
              <a:t>1 </a:t>
            </a:r>
            <a:r>
              <a:rPr lang="zh-CN" altLang="zh-CN" sz="2400" b="1" kern="100">
                <a:solidFill>
                  <a:srgbClr val="000000"/>
                </a:solidFill>
                <a:latin typeface="Times New Roman"/>
                <a:ea typeface="宋体" panose="02010600030101010101" pitchFamily="2" charset="-122"/>
                <a:cs typeface="Times New Roman" panose="02020603050405020304" charset="0"/>
              </a:rPr>
              <a:t>探究阻力对物体运动的影响</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1</a:t>
            </a:r>
            <a:r>
              <a:rPr lang="zh-CN" altLang="zh-CN" sz="2400" b="1" kern="100">
                <a:solidFill>
                  <a:srgbClr val="000000"/>
                </a:solidFill>
                <a:latin typeface="Times New Roman"/>
                <a:ea typeface="宋体" panose="02010600030101010101" pitchFamily="2" charset="-122"/>
                <a:cs typeface="Times New Roman" panose="02020603050405020304" charset="0"/>
              </a:rPr>
              <a:t>．小点做</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探究阻力对物体运动的影响</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的实验。</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zh-CN" altLang="zh-CN" sz="2400" b="1" kern="100">
                <a:solidFill>
                  <a:srgbClr val="000000"/>
                </a:solidFill>
                <a:latin typeface="Times New Roman"/>
                <a:ea typeface="宋体" panose="02010600030101010101" pitchFamily="2" charset="-122"/>
                <a:cs typeface="Times New Roman" panose="02020603050405020304" charset="0"/>
              </a:rPr>
              <a:t>【实验思路】</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①</a:t>
            </a:r>
            <a:r>
              <a:rPr lang="zh-CN" altLang="zh-CN" sz="2400" b="1" kern="100">
                <a:solidFill>
                  <a:srgbClr val="000000"/>
                </a:solidFill>
                <a:latin typeface="Times New Roman"/>
                <a:ea typeface="宋体" panose="02010600030101010101" pitchFamily="2" charset="-122"/>
                <a:cs typeface="Times New Roman" panose="02020603050405020304" charset="0"/>
              </a:rPr>
              <a:t>装置设置：</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②</a:t>
            </a:r>
            <a:r>
              <a:rPr lang="zh-CN" altLang="zh-CN" sz="2400" b="1" kern="100">
                <a:solidFill>
                  <a:srgbClr val="000000"/>
                </a:solidFill>
                <a:latin typeface="Times New Roman"/>
                <a:ea typeface="宋体" panose="02010600030101010101" pitchFamily="2" charset="-122"/>
                <a:cs typeface="Times New Roman" panose="02020603050405020304" charset="0"/>
              </a:rPr>
              <a:t>实验方法：</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．控制变量法；</a:t>
            </a:r>
            <a:r>
              <a:rPr lang="en-US" altLang="zh-CN" sz="2400" b="1" kern="100">
                <a:solidFill>
                  <a:srgbClr val="000000"/>
                </a:solidFill>
                <a:latin typeface="Times New Roman"/>
                <a:ea typeface="宋体" panose="02010600030101010101" pitchFamily="2" charset="-122"/>
                <a:cs typeface="Courier New" panose="02070309020205020404"/>
              </a:rPr>
              <a:t>b.______</a:t>
            </a:r>
            <a:r>
              <a:rPr lang="zh-CN" altLang="zh-CN" sz="2400" b="1" kern="100">
                <a:solidFill>
                  <a:srgbClr val="000000"/>
                </a:solidFill>
                <a:latin typeface="Times New Roman"/>
                <a:ea typeface="宋体" panose="02010600030101010101" pitchFamily="2" charset="-122"/>
                <a:cs typeface="Times New Roman" panose="02020603050405020304" charset="0"/>
              </a:rPr>
              <a:t>法：通过</a:t>
            </a:r>
            <a:r>
              <a:rPr lang="en-US" altLang="zh-CN" sz="2400" b="1" kern="100" smtClean="0">
                <a:solidFill>
                  <a:srgbClr val="000000"/>
                </a:solidFill>
                <a:latin typeface="Times New Roman"/>
                <a:ea typeface="宋体" panose="02010600030101010101" pitchFamily="2" charset="-122"/>
                <a:cs typeface="Courier New" panose="02070309020205020404"/>
              </a:rPr>
              <a:t>________________________</a:t>
            </a:r>
            <a:r>
              <a:rPr lang="zh-CN" altLang="zh-CN" sz="2400" b="1" kern="100">
                <a:solidFill>
                  <a:srgbClr val="000000"/>
                </a:solidFill>
                <a:latin typeface="Times New Roman"/>
                <a:ea typeface="宋体" panose="02010600030101010101" pitchFamily="2" charset="-122"/>
                <a:cs typeface="Times New Roman" panose="02020603050405020304" charset="0"/>
              </a:rPr>
              <a:t>反映阻力对小车运动的影响</a:t>
            </a:r>
            <a:r>
              <a:rPr lang="zh-CN" altLang="zh-CN" sz="2400" b="1" kern="100" smtClean="0">
                <a:solidFill>
                  <a:srgbClr val="000000"/>
                </a:solidFill>
                <a:latin typeface="Times New Roman"/>
                <a:ea typeface="宋体" panose="02010600030101010101" pitchFamily="2" charset="-122"/>
                <a:cs typeface="Times New Roman" panose="02020603050405020304" charset="0"/>
              </a:rPr>
              <a:t>。</a:t>
            </a:r>
            <a:endParaRPr lang="zh-CN" altLang="zh-CN" sz="2400" b="1" kern="100" smtClean="0">
              <a:solidFill>
                <a:srgbClr val="000000"/>
              </a:solidFill>
              <a:latin typeface="Times New Roman"/>
              <a:ea typeface="宋体" panose="02010600030101010101" pitchFamily="2" charset="-122"/>
              <a:cs typeface="Times New Roman" panose="02020603050405020304" charset="0"/>
            </a:endParaRPr>
          </a:p>
        </p:txBody>
      </p:sp>
      <p:pic>
        <p:nvPicPr>
          <p:cNvPr id="6" name="图片 4" title=""/>
          <p:cNvPicPr>
            <a:picLocks noChangeAspect="1"/>
          </p:cNvPicPr>
          <p:nvPr>
            <p:custDataLst>
              <p:tags r:id="rId5"/>
            </p:custDataLst>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6512" y="-164554"/>
            <a:ext cx="2736304"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title=""/>
          <p:cNvSpPr txBox="1">
            <a:spLocks noChangeArrowheads="1"/>
          </p:cNvSpPr>
          <p:nvPr>
            <p:custDataLst>
              <p:tags r:id="rId6"/>
            </p:custDataLst>
          </p:nvPr>
        </p:nvSpPr>
        <p:spPr bwMode="auto">
          <a:xfrm>
            <a:off x="37318" y="10527"/>
            <a:ext cx="2289810" cy="42989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en-US" altLang="zh-CN" sz="2200" b="1">
                <a:solidFill>
                  <a:schemeClr val="bg1"/>
                </a:solidFill>
                <a:latin typeface="黑体" panose="02010609060101010101" charset="-122"/>
                <a:ea typeface="黑体"/>
              </a:rPr>
              <a:t>1</a:t>
            </a:r>
            <a:r>
              <a:rPr lang="zh-CN" altLang="en-US" sz="2200" b="1">
                <a:solidFill>
                  <a:schemeClr val="bg1"/>
                </a:solidFill>
                <a:latin typeface="黑体" panose="02010609060101010101" charset="-122"/>
                <a:ea typeface="黑体"/>
              </a:rPr>
              <a:t>星题  </a:t>
            </a:r>
            <a:r>
              <a:rPr lang="zh-CN" altLang="en-US" sz="2200" b="1" smtClean="0">
                <a:solidFill>
                  <a:schemeClr val="bg1"/>
                </a:solidFill>
                <a:latin typeface="黑体" panose="02010609060101010101" charset="-122"/>
                <a:ea typeface="黑体"/>
              </a:rPr>
              <a:t>基础过关</a:t>
            </a:r>
            <a:endParaRPr lang="zh-CN" altLang="en-US" sz="2200" b="1" smtClean="0">
              <a:solidFill>
                <a:schemeClr val="bg1"/>
              </a:solidFill>
              <a:latin typeface="黑体" panose="02010609060101010101" charset="-122"/>
              <a:ea typeface="黑体"/>
            </a:endParaRPr>
          </a:p>
        </p:txBody>
      </p:sp>
      <p:pic>
        <p:nvPicPr>
          <p:cNvPr id="1026" name="Picture 2" title=""/>
          <p:cNvPicPr>
            <a:picLocks noChangeAspect="1" noChangeArrowheads="1"/>
          </p:cNvPicPr>
          <p:nvPr>
            <p:custDataLst>
              <p:tags r:id="rId8"/>
            </p:custDataLst>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987823" y="1635646"/>
            <a:ext cx="4032465" cy="1174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title=""/>
          <p:cNvSpPr/>
          <p:nvPr>
            <p:custDataLst>
              <p:tags r:id="rId9"/>
            </p:custDataLst>
          </p:nvPr>
        </p:nvSpPr>
        <p:spPr>
          <a:xfrm>
            <a:off x="3034287" y="3147814"/>
            <a:ext cx="795020" cy="460375"/>
          </a:xfrm>
          <a:prstGeom prst="rect">
            <a:avLst/>
          </a:prstGeom>
        </p:spPr>
        <p:txBody>
          <a:bodyPr wrap="none">
            <a:spAutoFit/>
          </a:bodyPr>
          <a:lstStyle/>
          <a:p>
            <a:pPr fontAlgn="auto"/>
            <a:r>
              <a:rPr lang="zh-CN" altLang="zh-CN" sz="2400" b="1">
                <a:solidFill>
                  <a:srgbClr val="C00000"/>
                </a:solidFill>
                <a:latin typeface="Times New Roman"/>
                <a:ea typeface="宋体" panose="02010600030101010101" pitchFamily="2" charset="-122"/>
              </a:rPr>
              <a:t>转换</a:t>
            </a:r>
            <a:endParaRPr lang="zh-CN" altLang="zh-CN" sz="2400" b="1">
              <a:solidFill>
                <a:srgbClr val="C00000"/>
              </a:solidFill>
              <a:latin typeface="Times New Roman"/>
              <a:ea typeface="宋体" panose="02010600030101010101" pitchFamily="2" charset="-122"/>
            </a:endParaRPr>
          </a:p>
        </p:txBody>
      </p:sp>
      <p:sp>
        <p:nvSpPr>
          <p:cNvPr id="4" name="矩形 3" title=""/>
          <p:cNvSpPr/>
          <p:nvPr>
            <p:custDataLst>
              <p:tags r:id="rId10"/>
            </p:custDataLst>
          </p:nvPr>
        </p:nvSpPr>
        <p:spPr>
          <a:xfrm>
            <a:off x="467544" y="3684969"/>
            <a:ext cx="4536511" cy="460375"/>
          </a:xfrm>
          <a:prstGeom prst="rect">
            <a:avLst/>
          </a:prstGeom>
        </p:spPr>
        <p:txBody>
          <a:bodyPr wrap="square">
            <a:spAutoFit/>
          </a:bodyPr>
          <a:lstStyle/>
          <a:p>
            <a:pPr lvl="0" fontAlgn="auto"/>
            <a:r>
              <a:rPr lang="zh-CN" altLang="zh-CN" sz="2400" b="1">
                <a:solidFill>
                  <a:srgbClr val="C00000"/>
                </a:solidFill>
                <a:latin typeface="Times New Roman"/>
                <a:ea typeface="宋体" panose="02010600030101010101" pitchFamily="2" charset="-122"/>
              </a:rPr>
              <a:t>小车在水平面滑行的距离</a:t>
            </a:r>
            <a:endParaRPr lang="zh-CN" altLang="zh-CN" sz="2400" b="1">
              <a:solidFill>
                <a:srgbClr val="C00000"/>
              </a:solidFill>
              <a:latin typeface="Times New Roman"/>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2" name="矩形 11" title=""/>
          <p:cNvSpPr/>
          <p:nvPr>
            <p:custDataLst>
              <p:tags r:id="rId3"/>
            </p:custDataLst>
          </p:nvPr>
        </p:nvSpPr>
        <p:spPr>
          <a:xfrm>
            <a:off x="398205" y="339502"/>
            <a:ext cx="7941959" cy="3970318"/>
          </a:xfrm>
          <a:prstGeom prst="rect">
            <a:avLst/>
          </a:prstGeom>
        </p:spPr>
        <p:txBody>
          <a:bodyPr wrap="square">
            <a:spAutoFit/>
          </a:bodyPr>
          <a:lstStyle/>
          <a:p>
            <a:pPr algn="just" fontAlgn="auto">
              <a:lnSpc>
                <a:spcPct val="150000"/>
              </a:lnSpc>
              <a:spcAft>
                <a:spcPct val="0"/>
              </a:spcAft>
            </a:pPr>
            <a:r>
              <a:rPr lang="zh-CN" altLang="zh-CN" sz="2400" b="1" kern="100" smtClean="0">
                <a:solidFill>
                  <a:srgbClr val="000000"/>
                </a:solidFill>
                <a:latin typeface="Times New Roman"/>
                <a:ea typeface="宋体" panose="02010600030101010101" pitchFamily="2" charset="-122"/>
                <a:cs typeface="Times New Roman" panose="02020603050405020304" charset="0"/>
              </a:rPr>
              <a:t>【实验过程】</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(1)</a:t>
            </a:r>
            <a:r>
              <a:rPr lang="zh-CN" altLang="zh-CN" sz="2400" b="1" kern="100">
                <a:solidFill>
                  <a:srgbClr val="000000"/>
                </a:solidFill>
                <a:latin typeface="Times New Roman"/>
                <a:ea typeface="宋体" panose="02010600030101010101" pitchFamily="2" charset="-122"/>
                <a:cs typeface="Times New Roman" panose="02020603050405020304" charset="0"/>
              </a:rPr>
              <a:t>实验中每次均让小车从斜面同一位置由静止滑下的目的是：使小车每次在水平面上开始滑行时速度大小</a:t>
            </a:r>
            <a:r>
              <a:rPr lang="en-US" altLang="zh-CN" sz="2400" b="1" kern="100" smtClean="0">
                <a:solidFill>
                  <a:srgbClr val="000000"/>
                </a:solidFill>
                <a:latin typeface="Times New Roman"/>
                <a:ea typeface="宋体" panose="02010600030101010101" pitchFamily="2" charset="-122"/>
                <a:cs typeface="Courier New" panose="02070309020205020404"/>
              </a:rPr>
              <a:t>______</a:t>
            </a:r>
            <a:r>
              <a:rPr lang="zh-CN" altLang="zh-CN" sz="2400" b="1" kern="100">
                <a:solidFill>
                  <a:srgbClr val="000000"/>
                </a:solidFill>
                <a:latin typeface="Times New Roman"/>
                <a:ea typeface="宋体" panose="02010600030101010101" pitchFamily="2" charset="-122"/>
                <a:cs typeface="Times New Roman" panose="02020603050405020304" charset="0"/>
              </a:rPr>
              <a:t>。</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(2)</a:t>
            </a:r>
            <a:r>
              <a:rPr lang="zh-CN" altLang="zh-CN" sz="2400" b="1" kern="100">
                <a:solidFill>
                  <a:srgbClr val="000000"/>
                </a:solidFill>
                <a:latin typeface="Times New Roman"/>
                <a:ea typeface="宋体" panose="02010600030101010101" pitchFamily="2" charset="-122"/>
                <a:cs typeface="Times New Roman" panose="02020603050405020304" charset="0"/>
              </a:rPr>
              <a:t>小车在</a:t>
            </a:r>
            <a:r>
              <a:rPr lang="en-US" altLang="zh-CN" sz="2400" b="1" kern="100">
                <a:solidFill>
                  <a:srgbClr val="000000"/>
                </a:solidFill>
                <a:latin typeface="Times New Roman"/>
                <a:ea typeface="宋体" panose="02010600030101010101" pitchFamily="2" charset="-122"/>
                <a:cs typeface="Courier New" panose="02070309020205020404"/>
              </a:rPr>
              <a:t>________</a:t>
            </a:r>
            <a:r>
              <a:rPr lang="zh-CN" altLang="zh-CN" sz="2400" b="1" kern="100">
                <a:solidFill>
                  <a:srgbClr val="000000"/>
                </a:solidFill>
                <a:latin typeface="Times New Roman"/>
                <a:ea typeface="宋体" panose="02010600030101010101" pitchFamily="2" charset="-122"/>
                <a:cs typeface="Times New Roman" panose="02020603050405020304" charset="0"/>
              </a:rPr>
              <a:t>表面运动的距离最长。</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zh-CN" altLang="zh-CN" sz="2400" b="1" kern="100">
                <a:solidFill>
                  <a:srgbClr val="000000"/>
                </a:solidFill>
                <a:latin typeface="Times New Roman"/>
                <a:ea typeface="宋体" panose="02010600030101010101" pitchFamily="2" charset="-122"/>
                <a:cs typeface="Times New Roman" panose="02020603050405020304" charset="0"/>
              </a:rPr>
              <a:t>【实验结论】</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(3)</a:t>
            </a:r>
            <a:r>
              <a:rPr lang="zh-CN" altLang="zh-CN" sz="2400" b="1" kern="100">
                <a:solidFill>
                  <a:srgbClr val="000000"/>
                </a:solidFill>
                <a:latin typeface="Times New Roman"/>
                <a:ea typeface="宋体" panose="02010600030101010101" pitchFamily="2" charset="-122"/>
                <a:cs typeface="Times New Roman" panose="02020603050405020304" charset="0"/>
              </a:rPr>
              <a:t>表面越光滑，小车受到的阻力越</a:t>
            </a:r>
            <a:r>
              <a:rPr lang="en-US" altLang="zh-CN" sz="2400" b="1" kern="100">
                <a:solidFill>
                  <a:srgbClr val="000000"/>
                </a:solidFill>
                <a:latin typeface="Times New Roman"/>
                <a:ea typeface="宋体" panose="02010600030101010101" pitchFamily="2" charset="-122"/>
                <a:cs typeface="Courier New" panose="02070309020205020404"/>
              </a:rPr>
              <a:t>________</a:t>
            </a:r>
            <a:r>
              <a:rPr lang="zh-CN" altLang="zh-CN" sz="2400" b="1" kern="100">
                <a:solidFill>
                  <a:srgbClr val="000000"/>
                </a:solidFill>
                <a:latin typeface="Times New Roman"/>
                <a:ea typeface="宋体" panose="02010600030101010101" pitchFamily="2" charset="-122"/>
                <a:cs typeface="Times New Roman" panose="02020603050405020304" charset="0"/>
              </a:rPr>
              <a:t>，速度减小得越</a:t>
            </a:r>
            <a:r>
              <a:rPr lang="en-US" altLang="zh-CN" sz="2400" b="1" kern="100">
                <a:solidFill>
                  <a:srgbClr val="000000"/>
                </a:solidFill>
                <a:latin typeface="Times New Roman"/>
                <a:ea typeface="宋体" panose="02010600030101010101" pitchFamily="2" charset="-122"/>
                <a:cs typeface="Courier New" panose="02070309020205020404"/>
              </a:rPr>
              <a:t>________(</a:t>
            </a:r>
            <a:r>
              <a:rPr lang="zh-CN" altLang="zh-CN" sz="2400" b="1" kern="100">
                <a:solidFill>
                  <a:srgbClr val="000000"/>
                </a:solidFill>
                <a:latin typeface="Times New Roman"/>
                <a:ea typeface="宋体" panose="02010600030101010101" pitchFamily="2" charset="-122"/>
                <a:cs typeface="Times New Roman" panose="02020603050405020304" charset="0"/>
              </a:rPr>
              <a:t>填</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快</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或</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慢</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smtClean="0">
                <a:solidFill>
                  <a:srgbClr val="000000"/>
                </a:solidFill>
                <a:latin typeface="Times New Roman"/>
                <a:ea typeface="宋体" panose="02010600030101010101" pitchFamily="2" charset="-122"/>
                <a:cs typeface="Times New Roman" panose="02020603050405020304" charset="0"/>
              </a:rPr>
              <a:t>。</a:t>
            </a:r>
            <a:endParaRPr lang="zh-CN" altLang="zh-CN" sz="2400" b="1" kern="100" smtClean="0">
              <a:solidFill>
                <a:srgbClr val="000000"/>
              </a:solidFill>
              <a:latin typeface="Times New Roman"/>
              <a:ea typeface="宋体" panose="02010600030101010101" pitchFamily="2" charset="-122"/>
              <a:cs typeface="Times New Roman" panose="02020603050405020304" charset="0"/>
            </a:endParaRPr>
          </a:p>
        </p:txBody>
      </p:sp>
      <p:sp>
        <p:nvSpPr>
          <p:cNvPr id="2" name="矩形 1" title=""/>
          <p:cNvSpPr/>
          <p:nvPr>
            <p:custDataLst>
              <p:tags r:id="rId4"/>
            </p:custDataLst>
          </p:nvPr>
        </p:nvSpPr>
        <p:spPr>
          <a:xfrm>
            <a:off x="7020272" y="1563638"/>
            <a:ext cx="803425" cy="461665"/>
          </a:xfrm>
          <a:prstGeom prst="rect">
            <a:avLst/>
          </a:prstGeom>
        </p:spPr>
        <p:txBody>
          <a:bodyPr wrap="none">
            <a:spAutoFit/>
          </a:bodyPr>
          <a:lstStyle/>
          <a:p>
            <a:pPr fontAlgn="auto"/>
            <a:r>
              <a:rPr lang="zh-CN" altLang="zh-CN" sz="2400" b="1">
                <a:solidFill>
                  <a:srgbClr val="C00000"/>
                </a:solidFill>
                <a:latin typeface="Times New Roman"/>
                <a:ea typeface="宋体" panose="02010600030101010101" pitchFamily="2" charset="-122"/>
              </a:rPr>
              <a:t>相等</a:t>
            </a:r>
            <a:endParaRPr lang="zh-CN" altLang="zh-CN" sz="2400" b="1">
              <a:solidFill>
                <a:srgbClr val="C00000"/>
              </a:solidFill>
              <a:latin typeface="Times New Roman"/>
              <a:ea typeface="宋体" panose="02010600030101010101" pitchFamily="2" charset="-122"/>
            </a:endParaRPr>
          </a:p>
        </p:txBody>
      </p:sp>
      <p:sp>
        <p:nvSpPr>
          <p:cNvPr id="3" name="矩形 2" title=""/>
          <p:cNvSpPr/>
          <p:nvPr>
            <p:custDataLst>
              <p:tags r:id="rId5"/>
            </p:custDataLst>
          </p:nvPr>
        </p:nvSpPr>
        <p:spPr>
          <a:xfrm>
            <a:off x="1763688" y="2087777"/>
            <a:ext cx="1112805" cy="461665"/>
          </a:xfrm>
          <a:prstGeom prst="rect">
            <a:avLst/>
          </a:prstGeom>
        </p:spPr>
        <p:txBody>
          <a:bodyPr wrap="none">
            <a:spAutoFit/>
          </a:bodyPr>
          <a:lstStyle/>
          <a:p>
            <a:pPr fontAlgn="auto"/>
            <a:r>
              <a:rPr lang="zh-CN" altLang="zh-CN" sz="2400" b="1">
                <a:solidFill>
                  <a:srgbClr val="C00000"/>
                </a:solidFill>
                <a:latin typeface="Times New Roman"/>
                <a:ea typeface="宋体" panose="02010600030101010101" pitchFamily="2" charset="-122"/>
              </a:rPr>
              <a:t>较光滑</a:t>
            </a:r>
            <a:endParaRPr lang="zh-CN" altLang="zh-CN" sz="2400" b="1">
              <a:solidFill>
                <a:srgbClr val="C00000"/>
              </a:solidFill>
              <a:latin typeface="Times New Roman"/>
              <a:ea typeface="宋体" panose="02010600030101010101" pitchFamily="2" charset="-122"/>
            </a:endParaRPr>
          </a:p>
        </p:txBody>
      </p:sp>
      <p:sp>
        <p:nvSpPr>
          <p:cNvPr id="4" name="矩形 3" title=""/>
          <p:cNvSpPr/>
          <p:nvPr>
            <p:custDataLst>
              <p:tags r:id="rId6"/>
            </p:custDataLst>
          </p:nvPr>
        </p:nvSpPr>
        <p:spPr>
          <a:xfrm>
            <a:off x="5489928" y="3219822"/>
            <a:ext cx="494046" cy="461665"/>
          </a:xfrm>
          <a:prstGeom prst="rect">
            <a:avLst/>
          </a:prstGeom>
        </p:spPr>
        <p:txBody>
          <a:bodyPr wrap="none">
            <a:spAutoFit/>
          </a:bodyPr>
          <a:lstStyle/>
          <a:p>
            <a:pPr fontAlgn="auto"/>
            <a:r>
              <a:rPr lang="zh-CN" altLang="zh-CN" sz="2400" b="1">
                <a:solidFill>
                  <a:srgbClr val="C00000"/>
                </a:solidFill>
                <a:latin typeface="Times New Roman"/>
                <a:ea typeface="宋体" panose="02010600030101010101" pitchFamily="2" charset="-122"/>
              </a:rPr>
              <a:t>小</a:t>
            </a:r>
            <a:endParaRPr lang="zh-CN" altLang="zh-CN" sz="2400" b="1">
              <a:solidFill>
                <a:srgbClr val="C00000"/>
              </a:solidFill>
              <a:latin typeface="Times New Roman"/>
              <a:ea typeface="宋体" panose="02010600030101010101" pitchFamily="2" charset="-122"/>
            </a:endParaRPr>
          </a:p>
        </p:txBody>
      </p:sp>
      <p:sp>
        <p:nvSpPr>
          <p:cNvPr id="5" name="矩形 4" title=""/>
          <p:cNvSpPr/>
          <p:nvPr>
            <p:custDataLst>
              <p:tags r:id="rId7"/>
            </p:custDataLst>
          </p:nvPr>
        </p:nvSpPr>
        <p:spPr>
          <a:xfrm>
            <a:off x="1115616" y="3681487"/>
            <a:ext cx="494046" cy="461665"/>
          </a:xfrm>
          <a:prstGeom prst="rect">
            <a:avLst/>
          </a:prstGeom>
        </p:spPr>
        <p:txBody>
          <a:bodyPr wrap="none">
            <a:spAutoFit/>
          </a:bodyPr>
          <a:lstStyle/>
          <a:p>
            <a:pPr lvl="0" fontAlgn="auto"/>
            <a:r>
              <a:rPr lang="zh-CN" altLang="zh-CN" sz="2400" b="1">
                <a:solidFill>
                  <a:srgbClr val="C00000"/>
                </a:solidFill>
                <a:latin typeface="Times New Roman"/>
                <a:ea typeface="宋体" panose="02010600030101010101" pitchFamily="2" charset="-122"/>
              </a:rPr>
              <a:t>慢</a:t>
            </a:r>
            <a:endParaRPr lang="zh-CN" altLang="zh-CN" sz="2400" b="1">
              <a:solidFill>
                <a:srgbClr val="C00000"/>
              </a:solidFill>
              <a:latin typeface="Times New Roman"/>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2" name="矩形 11" title=""/>
          <p:cNvSpPr/>
          <p:nvPr>
            <p:custDataLst>
              <p:tags r:id="rId3"/>
            </p:custDataLst>
          </p:nvPr>
        </p:nvSpPr>
        <p:spPr>
          <a:xfrm>
            <a:off x="398205" y="339502"/>
            <a:ext cx="7941959" cy="3416320"/>
          </a:xfrm>
          <a:prstGeom prst="rect">
            <a:avLst/>
          </a:prstGeom>
        </p:spPr>
        <p:txBody>
          <a:bodyPr wrap="square">
            <a:spAutoFit/>
          </a:bodyPr>
          <a:lstStyle/>
          <a:p>
            <a:pPr algn="just" fontAlgn="auto">
              <a:lnSpc>
                <a:spcPct val="150000"/>
              </a:lnSpc>
              <a:spcAft>
                <a:spcPct val="0"/>
              </a:spcAft>
            </a:pPr>
            <a:r>
              <a:rPr lang="zh-CN" altLang="zh-CN" sz="2400" b="1" kern="100" smtClean="0">
                <a:solidFill>
                  <a:srgbClr val="000000"/>
                </a:solidFill>
                <a:latin typeface="Times New Roman"/>
                <a:ea typeface="宋体" panose="02010600030101010101" pitchFamily="2" charset="-122"/>
                <a:cs typeface="Times New Roman" panose="02020603050405020304" charset="0"/>
              </a:rPr>
              <a:t>【交流反思】</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(4)</a:t>
            </a:r>
            <a:r>
              <a:rPr lang="zh-CN" altLang="zh-CN" sz="2400" b="1" kern="100">
                <a:solidFill>
                  <a:srgbClr val="000000"/>
                </a:solidFill>
                <a:latin typeface="Times New Roman"/>
                <a:ea typeface="宋体" panose="02010600030101010101" pitchFamily="2" charset="-122"/>
                <a:cs typeface="Times New Roman" panose="02020603050405020304" charset="0"/>
              </a:rPr>
              <a:t>推理：如果表面绝对光滑，小车受到的阻力为零，它将永远做</a:t>
            </a:r>
            <a:r>
              <a:rPr lang="en-US" altLang="zh-CN" sz="2400" b="1" kern="100">
                <a:solidFill>
                  <a:srgbClr val="000000"/>
                </a:solidFill>
                <a:latin typeface="Times New Roman"/>
                <a:ea typeface="宋体" panose="02010600030101010101" pitchFamily="2" charset="-122"/>
                <a:cs typeface="Courier New" panose="02070309020205020404"/>
              </a:rPr>
              <a:t>________________</a:t>
            </a:r>
            <a:r>
              <a:rPr lang="zh-CN" altLang="zh-CN" sz="2400" b="1" kern="100">
                <a:solidFill>
                  <a:srgbClr val="000000"/>
                </a:solidFill>
                <a:latin typeface="Times New Roman"/>
                <a:ea typeface="宋体" panose="02010600030101010101" pitchFamily="2" charset="-122"/>
                <a:cs typeface="Times New Roman" panose="02020603050405020304" charset="0"/>
              </a:rPr>
              <a:t>，此处用到的实验方法是</a:t>
            </a:r>
            <a:r>
              <a:rPr lang="en-US" altLang="zh-CN" sz="2400" b="1" kern="100">
                <a:solidFill>
                  <a:srgbClr val="000000"/>
                </a:solidFill>
                <a:latin typeface="Times New Roman"/>
                <a:ea typeface="宋体" panose="02010600030101010101" pitchFamily="2" charset="-122"/>
                <a:cs typeface="Courier New" panose="02070309020205020404"/>
              </a:rPr>
              <a:t>____________</a:t>
            </a:r>
            <a:r>
              <a:rPr lang="zh-CN" altLang="zh-CN" sz="2400" b="1" kern="100">
                <a:solidFill>
                  <a:srgbClr val="000000"/>
                </a:solidFill>
                <a:latin typeface="Times New Roman"/>
                <a:ea typeface="宋体" panose="02010600030101010101" pitchFamily="2" charset="-122"/>
                <a:cs typeface="Times New Roman" panose="02020603050405020304" charset="0"/>
              </a:rPr>
              <a:t>法。</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fontAlgn="auto">
              <a:lnSpc>
                <a:spcPct val="150000"/>
              </a:lnSpc>
            </a:pPr>
            <a:r>
              <a:rPr lang="en-US" altLang="zh-CN" sz="2400" b="1">
                <a:solidFill>
                  <a:srgbClr val="000000"/>
                </a:solidFill>
                <a:latin typeface="Times New Roman"/>
                <a:ea typeface="宋体" panose="02010600030101010101" pitchFamily="2" charset="-122"/>
              </a:rPr>
              <a:t>(5)</a:t>
            </a:r>
            <a:r>
              <a:rPr lang="zh-CN" altLang="zh-CN" sz="2400" b="1">
                <a:solidFill>
                  <a:srgbClr val="000000"/>
                </a:solidFill>
                <a:latin typeface="Times New Roman"/>
                <a:ea typeface="宋体" panose="02010600030101010101" pitchFamily="2" charset="-122"/>
                <a:cs typeface="Times New Roman" panose="02020603050405020304" charset="0"/>
              </a:rPr>
              <a:t>力不是维持物体运动状态的原因，而是</a:t>
            </a:r>
            <a:r>
              <a:rPr lang="en-US" altLang="zh-CN" sz="2400" b="1">
                <a:solidFill>
                  <a:srgbClr val="000000"/>
                </a:solidFill>
                <a:latin typeface="Times New Roman"/>
                <a:ea typeface="宋体" panose="02010600030101010101" pitchFamily="2" charset="-122"/>
              </a:rPr>
              <a:t>______</a:t>
            </a:r>
            <a:r>
              <a:rPr lang="zh-CN" altLang="zh-CN" sz="2400" b="1">
                <a:solidFill>
                  <a:srgbClr val="000000"/>
                </a:solidFill>
                <a:latin typeface="Times New Roman"/>
                <a:ea typeface="宋体" panose="02010600030101010101" pitchFamily="2" charset="-122"/>
                <a:cs typeface="Times New Roman" panose="02020603050405020304" charset="0"/>
              </a:rPr>
              <a:t>物体运动状态的原因。</a:t>
            </a:r>
            <a:r>
              <a:rPr lang="en-US" altLang="zh-CN" sz="2400" b="1">
                <a:solidFill>
                  <a:srgbClr val="000000"/>
                </a:solidFill>
                <a:latin typeface="Times New Roman"/>
                <a:ea typeface="仿宋_GB2312"/>
              </a:rPr>
              <a:t>(18</a:t>
            </a:r>
            <a:r>
              <a:rPr lang="zh-CN" altLang="zh-CN" sz="2400" b="1">
                <a:solidFill>
                  <a:srgbClr val="000000"/>
                </a:solidFill>
                <a:latin typeface="Times New Roman"/>
                <a:ea typeface="仿宋_GB2312"/>
                <a:cs typeface="Times New Roman" panose="02020603050405020304" charset="0"/>
              </a:rPr>
              <a:t>分</a:t>
            </a:r>
            <a:r>
              <a:rPr lang="en-US" altLang="zh-CN" sz="2400" b="1">
                <a:solidFill>
                  <a:srgbClr val="000000"/>
                </a:solidFill>
                <a:latin typeface="Times New Roman"/>
                <a:ea typeface="仿宋_GB2312"/>
              </a:rPr>
              <a:t>)</a:t>
            </a:r>
            <a:endParaRPr lang="en-US" altLang="zh-CN" sz="2400" b="1" kern="100">
              <a:solidFill>
                <a:srgbClr val="000000"/>
              </a:solidFill>
              <a:effectLst/>
              <a:latin typeface="Times New Roman"/>
              <a:ea typeface="仿宋_GB2312"/>
              <a:cs typeface="Times New Roman" panose="02020603050405020304" charset="0"/>
            </a:endParaRPr>
          </a:p>
        </p:txBody>
      </p:sp>
      <p:sp>
        <p:nvSpPr>
          <p:cNvPr id="2" name="矩形 1" title=""/>
          <p:cNvSpPr/>
          <p:nvPr>
            <p:custDataLst>
              <p:tags r:id="rId4"/>
            </p:custDataLst>
          </p:nvPr>
        </p:nvSpPr>
        <p:spPr>
          <a:xfrm>
            <a:off x="1763688" y="1491630"/>
            <a:ext cx="2040943" cy="461665"/>
          </a:xfrm>
          <a:prstGeom prst="rect">
            <a:avLst/>
          </a:prstGeom>
        </p:spPr>
        <p:txBody>
          <a:bodyPr wrap="none">
            <a:spAutoFit/>
          </a:bodyPr>
          <a:lstStyle/>
          <a:p>
            <a:pPr fontAlgn="auto"/>
            <a:r>
              <a:rPr lang="zh-CN" altLang="zh-CN" sz="2400" b="1">
                <a:solidFill>
                  <a:srgbClr val="C00000"/>
                </a:solidFill>
                <a:latin typeface="Times New Roman"/>
                <a:ea typeface="宋体" panose="02010600030101010101" pitchFamily="2" charset="-122"/>
              </a:rPr>
              <a:t>匀速直线运动</a:t>
            </a:r>
            <a:endParaRPr lang="zh-CN" altLang="zh-CN" sz="2400" b="1">
              <a:solidFill>
                <a:srgbClr val="C00000"/>
              </a:solidFill>
              <a:latin typeface="Times New Roman"/>
              <a:ea typeface="宋体" panose="02010600030101010101" pitchFamily="2" charset="-122"/>
            </a:endParaRPr>
          </a:p>
        </p:txBody>
      </p:sp>
      <p:sp>
        <p:nvSpPr>
          <p:cNvPr id="3" name="矩形 2" title=""/>
          <p:cNvSpPr/>
          <p:nvPr>
            <p:custDataLst>
              <p:tags r:id="rId5"/>
            </p:custDataLst>
          </p:nvPr>
        </p:nvSpPr>
        <p:spPr>
          <a:xfrm>
            <a:off x="611560" y="2047662"/>
            <a:ext cx="1422184" cy="461665"/>
          </a:xfrm>
          <a:prstGeom prst="rect">
            <a:avLst/>
          </a:prstGeom>
        </p:spPr>
        <p:txBody>
          <a:bodyPr wrap="none">
            <a:spAutoFit/>
          </a:bodyPr>
          <a:lstStyle/>
          <a:p>
            <a:pPr fontAlgn="auto"/>
            <a:r>
              <a:rPr lang="zh-CN" altLang="zh-CN" sz="2400" b="1">
                <a:solidFill>
                  <a:srgbClr val="C00000"/>
                </a:solidFill>
                <a:latin typeface="Times New Roman"/>
                <a:ea typeface="宋体" panose="02010600030101010101" pitchFamily="2" charset="-122"/>
              </a:rPr>
              <a:t>科学推理</a:t>
            </a:r>
            <a:endParaRPr lang="zh-CN" altLang="zh-CN" sz="2400" b="1">
              <a:solidFill>
                <a:srgbClr val="C00000"/>
              </a:solidFill>
              <a:latin typeface="Times New Roman"/>
              <a:ea typeface="宋体" panose="02010600030101010101" pitchFamily="2" charset="-122"/>
            </a:endParaRPr>
          </a:p>
        </p:txBody>
      </p:sp>
      <p:sp>
        <p:nvSpPr>
          <p:cNvPr id="5" name="矩形 4" title=""/>
          <p:cNvSpPr/>
          <p:nvPr>
            <p:custDataLst>
              <p:tags r:id="rId6"/>
            </p:custDataLst>
          </p:nvPr>
        </p:nvSpPr>
        <p:spPr>
          <a:xfrm>
            <a:off x="6084168" y="2643758"/>
            <a:ext cx="803425" cy="461665"/>
          </a:xfrm>
          <a:prstGeom prst="rect">
            <a:avLst/>
          </a:prstGeom>
        </p:spPr>
        <p:txBody>
          <a:bodyPr wrap="none">
            <a:spAutoFit/>
          </a:bodyPr>
          <a:lstStyle/>
          <a:p>
            <a:pPr lvl="0" fontAlgn="auto"/>
            <a:r>
              <a:rPr lang="zh-CN" altLang="zh-CN" sz="2400" b="1">
                <a:solidFill>
                  <a:srgbClr val="C00000"/>
                </a:solidFill>
                <a:latin typeface="Times New Roman"/>
                <a:ea typeface="宋体" panose="02010600030101010101" pitchFamily="2" charset="-122"/>
              </a:rPr>
              <a:t>改变</a:t>
            </a:r>
            <a:endParaRPr lang="zh-CN" altLang="zh-CN" sz="2400" b="1">
              <a:solidFill>
                <a:srgbClr val="C00000"/>
              </a:solidFill>
              <a:latin typeface="Times New Roman"/>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688819" y="735929"/>
            <a:ext cx="1593018" cy="398780"/>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000">
                <a:solidFill>
                  <a:schemeClr val="tx1"/>
                </a:solidFill>
                <a:effectLst/>
                <a:latin typeface="微软雅黑" panose="020b0503020204020204" charset="-122"/>
                <a:ea typeface="微软雅黑" panose="020b0503020204020204" charset="-122"/>
                <a:sym typeface="+mn-ea"/>
              </a:rPr>
              <a:t>实验记录：</a:t>
            </a:r>
            <a:endParaRPr lang="zh-CN" altLang="en-US" sz="2000">
              <a:solidFill>
                <a:schemeClr val="tx1"/>
              </a:solidFill>
              <a:effectLst/>
              <a:latin typeface="微软雅黑" panose="020b0503020204020204" charset="-122"/>
              <a:ea typeface="微软雅黑" panose="020b0503020204020204" charset="-122"/>
              <a:sym typeface="+mn-ea"/>
            </a:endParaRPr>
          </a:p>
        </p:txBody>
      </p:sp>
      <p:grpSp>
        <p:nvGrpSpPr>
          <p:cNvPr id="5" name="组合 9" title=""/>
          <p:cNvGrpSpPr/>
          <p:nvPr>
            <p:custDataLst>
              <p:tags r:id="rId4"/>
            </p:custDataLst>
          </p:nvPr>
        </p:nvGrpSpPr>
        <p:grpSpPr>
          <a:xfrm>
            <a:off x="564" y="55819"/>
            <a:ext cx="4375880" cy="460375"/>
            <a:chOff x="0" y="623478"/>
            <a:chExt cx="5143632" cy="538746"/>
          </a:xfrm>
        </p:grpSpPr>
        <p:grpSp>
          <p:nvGrpSpPr>
            <p:cNvPr id="9" name="组合 10"/>
            <p:cNvGrpSpPr/>
            <p:nvPr>
              <p:custDataLst>
                <p:tags r:id="rId5"/>
              </p:custDataLst>
            </p:nvPr>
          </p:nvGrpSpPr>
          <p:grpSpPr>
            <a:xfrm>
              <a:off x="0" y="679673"/>
              <a:ext cx="501527" cy="416083"/>
              <a:chOff x="0" y="538268"/>
              <a:chExt cx="501527" cy="416083"/>
            </a:xfrm>
          </p:grpSpPr>
          <p:sp>
            <p:nvSpPr>
              <p:cNvPr id="3" name="矩形 2"/>
              <p:cNvSpPr/>
              <p:nvPr>
                <p:custDataLst>
                  <p:tags r:id="rId6"/>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latin typeface="微软雅黑" panose="020b0503020204020204" charset="-122"/>
                  <a:ea typeface="微软雅黑" panose="020b0503020204020204" charset="-122"/>
                </a:endParaRPr>
              </a:p>
            </p:txBody>
          </p:sp>
          <p:sp>
            <p:nvSpPr>
              <p:cNvPr id="12" name="矩形 11"/>
              <p:cNvSpPr/>
              <p:nvPr>
                <p:custDataLst>
                  <p:tags r:id="rId7"/>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latin typeface="微软雅黑" panose="020b0503020204020204" charset="-122"/>
                  <a:ea typeface="微软雅黑" panose="020b0503020204020204" charset="-122"/>
                </a:endParaRPr>
              </a:p>
            </p:txBody>
          </p:sp>
        </p:grpSp>
        <p:sp>
          <p:nvSpPr>
            <p:cNvPr id="10" name="文本框 11"/>
            <p:cNvSpPr txBox="1">
              <a:spLocks noChangeArrowheads="1"/>
            </p:cNvSpPr>
            <p:nvPr>
              <p:custDataLst>
                <p:tags r:id="rId8"/>
              </p:custDataLst>
            </p:nvPr>
          </p:nvSpPr>
          <p:spPr bwMode="auto">
            <a:xfrm>
              <a:off x="508243" y="623478"/>
              <a:ext cx="4635389" cy="5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400" b="1">
                  <a:solidFill>
                    <a:srgbClr val="008080"/>
                  </a:solidFill>
                  <a:latin typeface="微软雅黑" panose="020b0503020204020204" charset="-122"/>
                </a:rPr>
                <a:t>一、牛顿第一定律</a:t>
              </a:r>
              <a:endParaRPr lang="zh-CN" altLang="en-US" sz="2400" b="1">
                <a:solidFill>
                  <a:srgbClr val="008080"/>
                </a:solidFill>
                <a:latin typeface="微软雅黑" panose="020b0503020204020204" charset="-122"/>
              </a:endParaRPr>
            </a:p>
          </p:txBody>
        </p:sp>
      </p:grpSp>
      <p:graphicFrame>
        <p:nvGraphicFramePr>
          <p:cNvPr id="4" name="表格 3" title=""/>
          <p:cNvGraphicFramePr>
            <a:graphicFrameLocks noGrp="1"/>
          </p:cNvGraphicFramePr>
          <p:nvPr>
            <p:custDataLst>
              <p:tags r:id="rId9"/>
            </p:custDataLst>
          </p:nvPr>
        </p:nvGraphicFramePr>
        <p:xfrm>
          <a:off x="74215" y="1375875"/>
          <a:ext cx="8974455" cy="2364740"/>
        </p:xfrm>
        <a:graphic>
          <a:graphicData uri="http://schemas.openxmlformats.org/drawingml/2006/table">
            <a:tbl>
              <a:tblPr/>
              <a:tblGrid>
                <a:gridCol w="1728470"/>
                <a:gridCol w="2269490"/>
                <a:gridCol w="2447290"/>
                <a:gridCol w="2529205"/>
              </a:tblGrid>
              <a:tr h="810895">
                <a:tc>
                  <a:txBody>
                    <a:bodyPr vert="horz" wrap="square"/>
                    <a:lstStyle/>
                    <a:p>
                      <a:pPr marL="0" lvl="0" indent="0" algn="ctr">
                        <a:spcBef>
                          <a:spcPct val="0"/>
                        </a:spcBef>
                        <a:buNone/>
                      </a:pPr>
                      <a:r>
                        <a:rPr lang="zh-CN" altLang="en-US" sz="2000" b="0">
                          <a:latin typeface="微软雅黑" panose="020b0503020204020204" charset="-122"/>
                          <a:ea typeface="微软雅黑" panose="020b0503020204020204" charset="-122"/>
                        </a:rPr>
                        <a:t>表面状况</a:t>
                      </a:r>
                      <a:endParaRPr lang="zh-CN" altLang="en-US"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r>
              <a:tr h="517525">
                <a:tc>
                  <a:txBody>
                    <a:bodyPr vert="horz" wrap="square"/>
                    <a:lstStyle/>
                    <a:p>
                      <a:pPr marL="0" lvl="0" indent="0" algn="ctr">
                        <a:spcBef>
                          <a:spcPct val="0"/>
                        </a:spcBef>
                        <a:buNone/>
                      </a:pPr>
                      <a:r>
                        <a:rPr lang="zh-CN" altLang="en-US" sz="2000" b="0" smtClean="0">
                          <a:latin typeface="微软雅黑" panose="020b0503020204020204" charset="-122"/>
                          <a:ea typeface="微软雅黑" panose="020b0503020204020204" charset="-122"/>
                        </a:rPr>
                        <a:t>毛巾</a:t>
                      </a:r>
                      <a:endParaRPr lang="zh-CN" altLang="en-US" sz="2000" b="0" smtClean="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r>
              <a:tr h="518160">
                <a:tc>
                  <a:txBody>
                    <a:bodyPr vert="horz" wrap="square"/>
                    <a:lstStyle/>
                    <a:p>
                      <a:pPr marL="0" lvl="0" indent="0" algn="ctr">
                        <a:spcBef>
                          <a:spcPct val="0"/>
                        </a:spcBef>
                        <a:buNone/>
                      </a:pPr>
                      <a:r>
                        <a:rPr lang="zh-CN" altLang="en-US" sz="2000" b="0" smtClean="0">
                          <a:latin typeface="微软雅黑" panose="020b0503020204020204" charset="-122"/>
                          <a:ea typeface="微软雅黑" panose="020b0503020204020204" charset="-122"/>
                        </a:rPr>
                        <a:t>纸板</a:t>
                      </a:r>
                      <a:endParaRPr lang="zh-CN" altLang="en-US" sz="2000" b="0" smtClean="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r>
              <a:tr h="518160">
                <a:tc>
                  <a:txBody>
                    <a:bodyPr vert="horz" wrap="square"/>
                    <a:lstStyle/>
                    <a:p>
                      <a:pPr marL="0" lvl="0" indent="0" algn="ctr">
                        <a:spcBef>
                          <a:spcPct val="0"/>
                        </a:spcBef>
                        <a:buNone/>
                      </a:pPr>
                      <a:r>
                        <a:rPr lang="zh-CN" altLang="en-US" sz="2000" b="0" smtClean="0">
                          <a:latin typeface="微软雅黑" panose="020b0503020204020204" charset="-122"/>
                          <a:ea typeface="微软雅黑" panose="020b0503020204020204" charset="-122"/>
                        </a:rPr>
                        <a:t>玻璃</a:t>
                      </a:r>
                      <a:endParaRPr lang="zh-CN" altLang="en-US" sz="2000" b="0" smtClean="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c>
                  <a:txBody>
                    <a:bodyPr vert="horz" wrap="square"/>
                    <a:lstStyle/>
                    <a:p>
                      <a:pPr marL="0" lvl="0" indent="0" algn="ctr">
                        <a:spcBef>
                          <a:spcPct val="0"/>
                        </a:spcBef>
                        <a:buNone/>
                      </a:pPr>
                      <a:endParaRPr lang="zh-CN" altLang="zh-CN" sz="2000" b="0">
                        <a:latin typeface="微软雅黑" panose="020b0503020204020204" charset="-122"/>
                        <a:ea typeface="微软雅黑" panose="020b0503020204020204" charset="-122"/>
                      </a:endParaRPr>
                    </a:p>
                  </a:txBody>
                  <a:tcPr marL="121904" marR="121904" marT="45714" marB="45714"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a:noFill/>
                    </a:lnTlToBr>
                    <a:lnBlToTr>
                      <a:noFill/>
                    </a:lnBlToTr>
                    <a:noFill/>
                  </a:tcPr>
                </a:tc>
              </a:tr>
            </a:tbl>
          </a:graphicData>
        </a:graphic>
      </p:graphicFrame>
      <p:sp>
        <p:nvSpPr>
          <p:cNvPr id="7" name="Rectangle 26" title=""/>
          <p:cNvSpPr>
            <a:spLocks noChangeArrowheads="1"/>
          </p:cNvSpPr>
          <p:nvPr>
            <p:custDataLst>
              <p:tags r:id="rId10"/>
            </p:custDataLst>
          </p:nvPr>
        </p:nvSpPr>
        <p:spPr bwMode="auto">
          <a:xfrm>
            <a:off x="2502473" y="2246988"/>
            <a:ext cx="953017" cy="403175"/>
          </a:xfrm>
          <a:prstGeom prst="rect">
            <a:avLst/>
          </a:prstGeom>
          <a:noFill/>
          <a:ln w="12700">
            <a:noFill/>
            <a:miter lim="800000"/>
          </a:ln>
        </p:spPr>
        <p:txBody>
          <a:bodyPr>
            <a:noAutofit/>
          </a:bodyPr>
          <a:lstStyle/>
          <a:p>
            <a:pPr algn="ctr"/>
            <a:r>
              <a:rPr lang="zh-CN" altLang="en-US" sz="2000">
                <a:solidFill>
                  <a:srgbClr val="FF0000"/>
                </a:solidFill>
                <a:latin typeface="微软雅黑" panose="020b0503020204020204" charset="-122"/>
                <a:ea typeface="微软雅黑" panose="020b0503020204020204" charset="-122"/>
              </a:rPr>
              <a:t>大</a:t>
            </a:r>
            <a:endParaRPr lang="zh-CN" altLang="en-US" sz="2000">
              <a:solidFill>
                <a:srgbClr val="FF0000"/>
              </a:solidFill>
              <a:latin typeface="微软雅黑" panose="020b0503020204020204" charset="-122"/>
              <a:ea typeface="微软雅黑" panose="020b0503020204020204" charset="-122"/>
            </a:endParaRPr>
          </a:p>
        </p:txBody>
      </p:sp>
      <p:sp>
        <p:nvSpPr>
          <p:cNvPr id="8" name="Rectangle 28" title=""/>
          <p:cNvSpPr>
            <a:spLocks noChangeArrowheads="1"/>
          </p:cNvSpPr>
          <p:nvPr>
            <p:custDataLst>
              <p:tags r:id="rId11"/>
            </p:custDataLst>
          </p:nvPr>
        </p:nvSpPr>
        <p:spPr bwMode="auto">
          <a:xfrm>
            <a:off x="2156123" y="2785401"/>
            <a:ext cx="1645717" cy="403175"/>
          </a:xfrm>
          <a:prstGeom prst="rect">
            <a:avLst/>
          </a:prstGeom>
          <a:noFill/>
          <a:ln w="12700">
            <a:noFill/>
            <a:miter lim="800000"/>
          </a:ln>
        </p:spPr>
        <p:txBody>
          <a:bodyPr>
            <a:noAutofit/>
          </a:bodyPr>
          <a:lstStyle/>
          <a:p>
            <a:pPr algn="ctr"/>
            <a:r>
              <a:rPr lang="zh-CN" altLang="en-US" sz="2000">
                <a:solidFill>
                  <a:srgbClr val="FF0000"/>
                </a:solidFill>
                <a:latin typeface="微软雅黑" panose="020b0503020204020204" charset="-122"/>
                <a:ea typeface="微软雅黑" panose="020b0503020204020204" charset="-122"/>
              </a:rPr>
              <a:t>小</a:t>
            </a:r>
            <a:endParaRPr lang="zh-CN" altLang="en-US" sz="2000">
              <a:solidFill>
                <a:srgbClr val="FF0000"/>
              </a:solidFill>
              <a:latin typeface="微软雅黑" panose="020b0503020204020204" charset="-122"/>
              <a:ea typeface="微软雅黑" panose="020b0503020204020204" charset="-122"/>
            </a:endParaRPr>
          </a:p>
        </p:txBody>
      </p:sp>
      <p:sp>
        <p:nvSpPr>
          <p:cNvPr id="8223" name="Rectangle 32" title=""/>
          <p:cNvSpPr>
            <a:spLocks noChangeArrowheads="1"/>
          </p:cNvSpPr>
          <p:nvPr>
            <p:custDataLst>
              <p:tags r:id="rId12"/>
            </p:custDataLst>
          </p:nvPr>
        </p:nvSpPr>
        <p:spPr bwMode="auto">
          <a:xfrm>
            <a:off x="2119933" y="1580955"/>
            <a:ext cx="2123813" cy="403175"/>
          </a:xfrm>
          <a:prstGeom prst="rect">
            <a:avLst/>
          </a:prstGeom>
          <a:noFill/>
          <a:ln w="12700">
            <a:noFill/>
            <a:miter lim="800000"/>
          </a:ln>
        </p:spPr>
        <p:txBody>
          <a:bodyPr wrap="square">
            <a:noAutofit/>
          </a:bodyPr>
          <a:lstStyle/>
          <a:p>
            <a:pPr>
              <a:buClr>
                <a:schemeClr val="tx2"/>
              </a:buClr>
              <a:buSzPct val="90000"/>
              <a:buFont typeface="Symbol" panose="05050102010706020507" pitchFamily="18" charset="2"/>
              <a:buNone/>
            </a:pPr>
            <a:r>
              <a:rPr lang="zh-CN" altLang="en-US" sz="2000">
                <a:latin typeface="微软雅黑" panose="020b0503020204020204" charset="-122"/>
                <a:ea typeface="微软雅黑" panose="020b0503020204020204" charset="-122"/>
              </a:rPr>
              <a:t>阻力的大小</a:t>
            </a:r>
            <a:endParaRPr lang="zh-CN" altLang="en-US" sz="2000">
              <a:latin typeface="微软雅黑" panose="020b0503020204020204" charset="-122"/>
              <a:ea typeface="微软雅黑" panose="020b0503020204020204" charset="-122"/>
            </a:endParaRPr>
          </a:p>
        </p:txBody>
      </p:sp>
      <p:sp>
        <p:nvSpPr>
          <p:cNvPr id="8224" name="Rectangle 33" title=""/>
          <p:cNvSpPr>
            <a:spLocks noChangeArrowheads="1"/>
          </p:cNvSpPr>
          <p:nvPr>
            <p:custDataLst>
              <p:tags r:id="rId13"/>
            </p:custDataLst>
          </p:nvPr>
        </p:nvSpPr>
        <p:spPr bwMode="auto">
          <a:xfrm>
            <a:off x="3999301" y="1415240"/>
            <a:ext cx="2537782" cy="734604"/>
          </a:xfrm>
          <a:prstGeom prst="rect">
            <a:avLst/>
          </a:prstGeom>
          <a:noFill/>
          <a:ln w="12700">
            <a:noFill/>
            <a:miter lim="800000"/>
          </a:ln>
        </p:spPr>
        <p:txBody>
          <a:bodyPr wrap="square">
            <a:noAutofit/>
          </a:bodyPr>
          <a:lstStyle/>
          <a:p>
            <a:pPr algn="ctr">
              <a:buClr>
                <a:schemeClr val="tx2"/>
              </a:buClr>
              <a:buSzPct val="90000"/>
              <a:buFont typeface="Symbol" panose="05050102010706020507" pitchFamily="18" charset="2"/>
              <a:buNone/>
            </a:pPr>
            <a:r>
              <a:rPr lang="zh-CN" altLang="en-US" sz="2000">
                <a:latin typeface="微软雅黑" panose="020b0503020204020204" charset="-122"/>
                <a:ea typeface="微软雅黑" panose="020b0503020204020204" charset="-122"/>
              </a:rPr>
              <a:t>小车运动的</a:t>
            </a:r>
            <a:endParaRPr lang="zh-CN" altLang="en-US" sz="2000">
              <a:latin typeface="微软雅黑" panose="020b0503020204020204" charset="-122"/>
              <a:ea typeface="微软雅黑" panose="020b0503020204020204" charset="-122"/>
            </a:endParaRPr>
          </a:p>
          <a:p>
            <a:pPr algn="ctr">
              <a:buClr>
                <a:schemeClr val="tx2"/>
              </a:buClr>
              <a:buSzPct val="90000"/>
              <a:buFont typeface="Symbol" panose="05050102010706020507" pitchFamily="18" charset="2"/>
              <a:buNone/>
            </a:pPr>
            <a:r>
              <a:rPr lang="zh-CN" altLang="en-US" sz="2000" smtClean="0">
                <a:latin typeface="微软雅黑" panose="020b0503020204020204" charset="-122"/>
                <a:ea typeface="微软雅黑" panose="020b0503020204020204" charset="-122"/>
              </a:rPr>
              <a:t>距离</a:t>
            </a:r>
            <a:endParaRPr lang="zh-CN" altLang="en-US" sz="2000" smtClean="0">
              <a:latin typeface="微软雅黑" panose="020b0503020204020204" charset="-122"/>
              <a:ea typeface="微软雅黑" panose="020b0503020204020204" charset="-122"/>
            </a:endParaRPr>
          </a:p>
        </p:txBody>
      </p:sp>
      <p:sp>
        <p:nvSpPr>
          <p:cNvPr id="8225" name="Text Box 36" title=""/>
          <p:cNvSpPr txBox="1">
            <a:spLocks noChangeArrowheads="1"/>
          </p:cNvSpPr>
          <p:nvPr>
            <p:custDataLst>
              <p:tags r:id="rId14"/>
            </p:custDataLst>
          </p:nvPr>
        </p:nvSpPr>
        <p:spPr bwMode="auto">
          <a:xfrm>
            <a:off x="6705337" y="1375875"/>
            <a:ext cx="2157464" cy="734604"/>
          </a:xfrm>
          <a:prstGeom prst="rect">
            <a:avLst/>
          </a:prstGeom>
          <a:noFill/>
          <a:ln w="12700">
            <a:noFill/>
            <a:miter lim="800000"/>
          </a:ln>
        </p:spPr>
        <p:txBody>
          <a:bodyPr wrap="square">
            <a:noAutofit/>
          </a:bodyPr>
          <a:lstStyle/>
          <a:p>
            <a:pPr algn="ctr">
              <a:spcBef>
                <a:spcPct val="50000"/>
              </a:spcBef>
            </a:pPr>
            <a:r>
              <a:rPr lang="zh-CN" altLang="en-US" sz="2000">
                <a:latin typeface="微软雅黑" panose="020b0503020204020204" charset="-122"/>
                <a:ea typeface="微软雅黑" panose="020b0503020204020204" charset="-122"/>
              </a:rPr>
              <a:t>小车速度减小的情况</a:t>
            </a:r>
            <a:endParaRPr lang="zh-CN" altLang="en-US" sz="2000">
              <a:latin typeface="微软雅黑" panose="020b0503020204020204" charset="-122"/>
              <a:ea typeface="微软雅黑" panose="020b0503020204020204" charset="-122"/>
            </a:endParaRPr>
          </a:p>
        </p:txBody>
      </p:sp>
      <p:sp>
        <p:nvSpPr>
          <p:cNvPr id="11" name="Text Box 37" title=""/>
          <p:cNvSpPr>
            <a:spLocks noChangeArrowheads="1"/>
          </p:cNvSpPr>
          <p:nvPr>
            <p:custDataLst>
              <p:tags r:id="rId15"/>
            </p:custDataLst>
          </p:nvPr>
        </p:nvSpPr>
        <p:spPr bwMode="auto">
          <a:xfrm>
            <a:off x="7004385" y="2246988"/>
            <a:ext cx="1559367" cy="403175"/>
          </a:xfrm>
          <a:prstGeom prst="rect">
            <a:avLst/>
          </a:prstGeom>
          <a:noFill/>
          <a:ln w="12700">
            <a:noFill/>
            <a:miter lim="800000"/>
          </a:ln>
        </p:spPr>
        <p:txBody>
          <a:bodyPr>
            <a:noAutofit/>
          </a:bodyPr>
          <a:lstStyle/>
          <a:p>
            <a:pPr algn="ctr"/>
            <a:r>
              <a:rPr lang="zh-CN" altLang="en-US" sz="2000">
                <a:solidFill>
                  <a:srgbClr val="FF0000"/>
                </a:solidFill>
                <a:latin typeface="微软雅黑" panose="020b0503020204020204" charset="-122"/>
                <a:ea typeface="微软雅黑" panose="020b0503020204020204" charset="-122"/>
              </a:rPr>
              <a:t>快</a:t>
            </a:r>
            <a:endParaRPr lang="zh-CN" altLang="en-US" sz="2000">
              <a:solidFill>
                <a:srgbClr val="FF0000"/>
              </a:solidFill>
              <a:latin typeface="微软雅黑" panose="020b0503020204020204" charset="-122"/>
              <a:ea typeface="微软雅黑" panose="020b0503020204020204" charset="-122"/>
            </a:endParaRPr>
          </a:p>
        </p:txBody>
      </p:sp>
      <p:sp>
        <p:nvSpPr>
          <p:cNvPr id="13" name="Text Box 39" title=""/>
          <p:cNvSpPr>
            <a:spLocks noChangeArrowheads="1"/>
          </p:cNvSpPr>
          <p:nvPr>
            <p:custDataLst>
              <p:tags r:id="rId16"/>
            </p:custDataLst>
          </p:nvPr>
        </p:nvSpPr>
        <p:spPr bwMode="auto">
          <a:xfrm>
            <a:off x="6656448" y="2745401"/>
            <a:ext cx="2339051" cy="403175"/>
          </a:xfrm>
          <a:prstGeom prst="rect">
            <a:avLst/>
          </a:prstGeom>
          <a:noFill/>
          <a:ln w="12700">
            <a:noFill/>
            <a:miter lim="800000"/>
          </a:ln>
        </p:spPr>
        <p:txBody>
          <a:bodyPr>
            <a:noAutofit/>
          </a:bodyPr>
          <a:lstStyle/>
          <a:p>
            <a:pPr algn="ctr"/>
            <a:r>
              <a:rPr lang="zh-CN" altLang="en-US" sz="2000">
                <a:solidFill>
                  <a:srgbClr val="FF0000"/>
                </a:solidFill>
                <a:latin typeface="微软雅黑" panose="020b0503020204020204" charset="-122"/>
                <a:ea typeface="微软雅黑" panose="020b0503020204020204" charset="-122"/>
              </a:rPr>
              <a:t>慢</a:t>
            </a:r>
            <a:endParaRPr lang="zh-CN" altLang="en-US" sz="2000">
              <a:solidFill>
                <a:srgbClr val="FF0000"/>
              </a:solidFill>
              <a:latin typeface="微软雅黑" panose="020b0503020204020204" charset="-122"/>
              <a:ea typeface="微软雅黑" panose="020b0503020204020204" charset="-122"/>
            </a:endParaRPr>
          </a:p>
        </p:txBody>
      </p:sp>
      <p:sp>
        <p:nvSpPr>
          <p:cNvPr id="23" name="Rectangle 28" title=""/>
          <p:cNvSpPr>
            <a:spLocks noChangeArrowheads="1"/>
          </p:cNvSpPr>
          <p:nvPr>
            <p:custDataLst>
              <p:tags r:id="rId17"/>
            </p:custDataLst>
          </p:nvPr>
        </p:nvSpPr>
        <p:spPr bwMode="auto">
          <a:xfrm>
            <a:off x="2156123" y="3281910"/>
            <a:ext cx="1645717" cy="403175"/>
          </a:xfrm>
          <a:prstGeom prst="rect">
            <a:avLst/>
          </a:prstGeom>
          <a:noFill/>
          <a:ln w="12700">
            <a:noFill/>
            <a:miter lim="800000"/>
          </a:ln>
        </p:spPr>
        <p:txBody>
          <a:bodyPr>
            <a:noAutofit/>
          </a:bodyPr>
          <a:lstStyle/>
          <a:p>
            <a:pPr algn="ctr"/>
            <a:r>
              <a:rPr lang="zh-CN" altLang="en-US" sz="2000">
                <a:solidFill>
                  <a:srgbClr val="FF0000"/>
                </a:solidFill>
                <a:latin typeface="微软雅黑" panose="020b0503020204020204" charset="-122"/>
                <a:ea typeface="微软雅黑" panose="020b0503020204020204" charset="-122"/>
              </a:rPr>
              <a:t>更小</a:t>
            </a:r>
            <a:endParaRPr lang="zh-CN" altLang="en-US" sz="2000">
              <a:solidFill>
                <a:srgbClr val="FF0000"/>
              </a:solidFill>
              <a:latin typeface="微软雅黑" panose="020b0503020204020204" charset="-122"/>
              <a:ea typeface="微软雅黑" panose="020b0503020204020204" charset="-122"/>
            </a:endParaRPr>
          </a:p>
        </p:txBody>
      </p:sp>
      <p:sp>
        <p:nvSpPr>
          <p:cNvPr id="24" name="Text Box 39" title=""/>
          <p:cNvSpPr>
            <a:spLocks noChangeArrowheads="1"/>
          </p:cNvSpPr>
          <p:nvPr>
            <p:custDataLst>
              <p:tags r:id="rId18"/>
            </p:custDataLst>
          </p:nvPr>
        </p:nvSpPr>
        <p:spPr bwMode="auto">
          <a:xfrm>
            <a:off x="6656448" y="3281910"/>
            <a:ext cx="2339051" cy="403175"/>
          </a:xfrm>
          <a:prstGeom prst="rect">
            <a:avLst/>
          </a:prstGeom>
          <a:noFill/>
          <a:ln w="12700">
            <a:noFill/>
            <a:miter lim="800000"/>
          </a:ln>
        </p:spPr>
        <p:txBody>
          <a:bodyPr>
            <a:noAutofit/>
          </a:bodyPr>
          <a:lstStyle/>
          <a:p>
            <a:pPr algn="ctr"/>
            <a:r>
              <a:rPr lang="zh-CN" altLang="en-US" sz="2000">
                <a:solidFill>
                  <a:srgbClr val="FF0000"/>
                </a:solidFill>
                <a:latin typeface="微软雅黑" panose="020b0503020204020204" charset="-122"/>
                <a:ea typeface="微软雅黑" panose="020b0503020204020204" charset="-122"/>
              </a:rPr>
              <a:t>更慢</a:t>
            </a:r>
            <a:endParaRPr lang="zh-CN" altLang="en-US" sz="2000">
              <a:solidFill>
                <a:srgbClr val="FF0000"/>
              </a:solidFill>
              <a:latin typeface="微软雅黑" panose="020b0503020204020204" charset="-122"/>
              <a:ea typeface="微软雅黑" panose="020b0503020204020204" charset="-122"/>
            </a:endParaRPr>
          </a:p>
        </p:txBody>
      </p:sp>
      <p:sp>
        <p:nvSpPr>
          <p:cNvPr id="14" name="Text Box 37" title=""/>
          <p:cNvSpPr>
            <a:spLocks noChangeArrowheads="1"/>
          </p:cNvSpPr>
          <p:nvPr>
            <p:custDataLst>
              <p:tags r:id="rId19"/>
            </p:custDataLst>
          </p:nvPr>
        </p:nvSpPr>
        <p:spPr bwMode="auto">
          <a:xfrm>
            <a:off x="4899620" y="2287623"/>
            <a:ext cx="737144" cy="403175"/>
          </a:xfrm>
          <a:prstGeom prst="rect">
            <a:avLst/>
          </a:prstGeom>
          <a:noFill/>
          <a:ln w="12700">
            <a:noFill/>
            <a:miter lim="800000"/>
          </a:ln>
        </p:spPr>
        <p:txBody>
          <a:bodyPr wrap="square">
            <a:noAutofit/>
          </a:bodyPr>
          <a:lstStyle/>
          <a:p>
            <a:pPr algn="ctr"/>
            <a:r>
              <a:rPr lang="zh-CN" altLang="en-US" sz="2000" smtClean="0">
                <a:solidFill>
                  <a:srgbClr val="FF0000"/>
                </a:solidFill>
                <a:latin typeface="微软雅黑" panose="020b0503020204020204" charset="-122"/>
                <a:ea typeface="微软雅黑" panose="020b0503020204020204" charset="-122"/>
              </a:rPr>
              <a:t>短</a:t>
            </a:r>
            <a:endParaRPr lang="zh-CN" altLang="en-US" sz="2000" smtClean="0">
              <a:solidFill>
                <a:srgbClr val="FF0000"/>
              </a:solidFill>
              <a:latin typeface="微软雅黑" panose="020b0503020204020204" charset="-122"/>
              <a:ea typeface="微软雅黑" panose="020b0503020204020204" charset="-122"/>
            </a:endParaRPr>
          </a:p>
        </p:txBody>
      </p:sp>
      <p:sp>
        <p:nvSpPr>
          <p:cNvPr id="15" name="Text Box 37" title=""/>
          <p:cNvSpPr>
            <a:spLocks noChangeArrowheads="1"/>
          </p:cNvSpPr>
          <p:nvPr>
            <p:custDataLst>
              <p:tags r:id="rId20"/>
            </p:custDataLst>
          </p:nvPr>
        </p:nvSpPr>
        <p:spPr bwMode="auto">
          <a:xfrm>
            <a:off x="4834858" y="2778417"/>
            <a:ext cx="921271" cy="403175"/>
          </a:xfrm>
          <a:prstGeom prst="rect">
            <a:avLst/>
          </a:prstGeom>
          <a:noFill/>
          <a:ln w="12700">
            <a:noFill/>
            <a:miter lim="800000"/>
          </a:ln>
        </p:spPr>
        <p:txBody>
          <a:bodyPr wrap="square">
            <a:noAutofit/>
          </a:bodyPr>
          <a:lstStyle/>
          <a:p>
            <a:pPr algn="ctr"/>
            <a:r>
              <a:rPr lang="zh-CN" altLang="en-US" sz="2000" smtClean="0">
                <a:solidFill>
                  <a:srgbClr val="FF0000"/>
                </a:solidFill>
                <a:latin typeface="微软雅黑" panose="020b0503020204020204" charset="-122"/>
                <a:ea typeface="微软雅黑" panose="020b0503020204020204" charset="-122"/>
              </a:rPr>
              <a:t>较长</a:t>
            </a:r>
            <a:endParaRPr lang="zh-CN" altLang="en-US" sz="2000" smtClean="0">
              <a:solidFill>
                <a:srgbClr val="FF0000"/>
              </a:solidFill>
              <a:latin typeface="微软雅黑" panose="020b0503020204020204" charset="-122"/>
              <a:ea typeface="微软雅黑" panose="020b0503020204020204" charset="-122"/>
            </a:endParaRPr>
          </a:p>
        </p:txBody>
      </p:sp>
      <p:sp>
        <p:nvSpPr>
          <p:cNvPr id="16" name="Text Box 37" title=""/>
          <p:cNvSpPr>
            <a:spLocks noChangeArrowheads="1"/>
          </p:cNvSpPr>
          <p:nvPr>
            <p:custDataLst>
              <p:tags r:id="rId21"/>
            </p:custDataLst>
          </p:nvPr>
        </p:nvSpPr>
        <p:spPr bwMode="auto">
          <a:xfrm>
            <a:off x="4804381" y="3285084"/>
            <a:ext cx="965716" cy="403175"/>
          </a:xfrm>
          <a:prstGeom prst="rect">
            <a:avLst/>
          </a:prstGeom>
          <a:noFill/>
          <a:ln w="12700">
            <a:noFill/>
            <a:miter lim="800000"/>
          </a:ln>
        </p:spPr>
        <p:txBody>
          <a:bodyPr wrap="square">
            <a:noAutofit/>
          </a:bodyPr>
          <a:lstStyle/>
          <a:p>
            <a:pPr algn="ctr"/>
            <a:r>
              <a:rPr lang="zh-CN" altLang="en-US" sz="2000" smtClean="0">
                <a:solidFill>
                  <a:srgbClr val="FF0000"/>
                </a:solidFill>
                <a:latin typeface="微软雅黑" panose="020b0503020204020204" charset="-122"/>
                <a:ea typeface="微软雅黑" panose="020b0503020204020204" charset="-122"/>
              </a:rPr>
              <a:t>最长</a:t>
            </a:r>
            <a:endParaRPr lang="zh-CN" altLang="en-US" sz="2000" smtClean="0">
              <a:solidFill>
                <a:srgbClr val="FF0000"/>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dissolve">
                                      <p:cBhvr>
                                        <p:cTn id="42" dur="500"/>
                                        <p:tgtEl>
                                          <p:spTgt spid="16"/>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dissolve">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3" grpId="0"/>
      <p:bldP spid="23" grpId="0"/>
      <p:bldP spid="24" grpId="0"/>
      <p:bldP spid="14" grpId="0"/>
      <p:bldP spid="15" grpId="0"/>
      <p:bldP spid="16"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2" name="文本框 11" title=""/>
          <p:cNvSpPr txBox="1"/>
          <p:nvPr>
            <p:custDataLst>
              <p:tags r:id="rId3"/>
            </p:custDataLst>
          </p:nvPr>
        </p:nvSpPr>
        <p:spPr>
          <a:xfrm>
            <a:off x="681835" y="520347"/>
            <a:ext cx="1593018" cy="829945"/>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400">
                <a:solidFill>
                  <a:schemeClr val="tx1"/>
                </a:solidFill>
                <a:effectLst/>
                <a:latin typeface="微软雅黑" panose="020b0503020204020204" charset="-122"/>
                <a:ea typeface="微软雅黑" panose="020b0503020204020204" charset="-122"/>
                <a:sym typeface="+mn-ea"/>
              </a:rPr>
              <a:t>实验结论：</a:t>
            </a:r>
            <a:endParaRPr lang="zh-CN" altLang="en-US" sz="2400">
              <a:solidFill>
                <a:schemeClr val="tx1"/>
              </a:solidFill>
              <a:effectLst/>
              <a:latin typeface="微软雅黑" panose="020b0503020204020204" charset="-122"/>
              <a:ea typeface="微软雅黑" panose="020b0503020204020204" charset="-122"/>
              <a:sym typeface="+mn-ea"/>
            </a:endParaRPr>
          </a:p>
        </p:txBody>
      </p:sp>
      <p:sp>
        <p:nvSpPr>
          <p:cNvPr id="3" name="Text Box 5" title=""/>
          <p:cNvSpPr txBox="1"/>
          <p:nvPr>
            <p:custDataLst>
              <p:tags r:id="rId4"/>
            </p:custDataLst>
          </p:nvPr>
        </p:nvSpPr>
        <p:spPr>
          <a:xfrm>
            <a:off x="681835" y="1269605"/>
            <a:ext cx="7991758" cy="1529715"/>
          </a:xfrm>
          <a:prstGeom prst="rect">
            <a:avLst/>
          </a:prstGeom>
          <a:noFill/>
          <a:ln w="9525">
            <a:noFill/>
          </a:ln>
        </p:spPr>
        <p:txBody>
          <a:bodyPr wrap="square" anchor="t" anchorCtr="0">
            <a:spAutoFit/>
          </a:bodyPr>
          <a:lstStyle/>
          <a:p>
            <a:pPr>
              <a:lnSpc>
                <a:spcPct val="130000"/>
              </a:lnSpc>
              <a:spcBef>
                <a:spcPct val="50000"/>
              </a:spcBef>
              <a:buFont typeface="Wingdings" panose="05000000000000000000" charset="0"/>
            </a:pPr>
            <a:r>
              <a:rPr lang="zh-CN" sz="2400">
                <a:latin typeface="微软雅黑" panose="020b0503020204020204" charset="-122"/>
                <a:ea typeface="微软雅黑" panose="020b0503020204020204" charset="-122"/>
                <a:cs typeface="微软雅黑" panose="020b0503020204020204" charset="-122"/>
                <a:sym typeface="+mn-ea"/>
              </a:rPr>
              <a:t>水平面越光滑，小车受到的摩擦力越</a:t>
            </a:r>
            <a:r>
              <a:rPr lang="en-US" altLang="zh-CN" sz="2400">
                <a:latin typeface="微软雅黑" panose="020b0503020204020204" charset="-122"/>
                <a:ea typeface="微软雅黑" panose="020b0503020204020204" charset="-122"/>
                <a:cs typeface="微软雅黑" panose="020b0503020204020204" charset="-122"/>
                <a:sym typeface="+mn-ea"/>
              </a:rPr>
              <a:t>_____</a:t>
            </a:r>
            <a:r>
              <a:rPr lang="zh-CN" altLang="en-US" sz="2400">
                <a:latin typeface="微软雅黑" panose="020b0503020204020204" charset="-122"/>
                <a:ea typeface="微软雅黑" panose="020b0503020204020204" charset="-122"/>
                <a:cs typeface="微软雅黑" panose="020b0503020204020204" charset="-122"/>
                <a:sym typeface="+mn-ea"/>
              </a:rPr>
              <a:t>，小车的速度减小得越</a:t>
            </a:r>
            <a:r>
              <a:rPr lang="en-US" altLang="zh-CN" sz="2400">
                <a:latin typeface="微软雅黑" panose="020b0503020204020204" charset="-122"/>
                <a:ea typeface="微软雅黑" panose="020b0503020204020204" charset="-122"/>
                <a:cs typeface="微软雅黑" panose="020b0503020204020204" charset="-122"/>
                <a:sym typeface="+mn-ea"/>
              </a:rPr>
              <a:t>_____</a:t>
            </a:r>
            <a:r>
              <a:rPr lang="zh-CN" altLang="en-US" sz="2400">
                <a:latin typeface="微软雅黑" panose="020b0503020204020204" charset="-122"/>
                <a:ea typeface="微软雅黑" panose="020b0503020204020204" charset="-122"/>
                <a:cs typeface="微软雅黑" panose="020b0503020204020204" charset="-122"/>
                <a:sym typeface="+mn-ea"/>
              </a:rPr>
              <a:t>，小车运动的距离就越</a:t>
            </a:r>
            <a:r>
              <a:rPr lang="en-US" altLang="zh-CN" sz="2400">
                <a:latin typeface="微软雅黑" panose="020b0503020204020204" charset="-122"/>
                <a:ea typeface="微软雅黑" panose="020b0503020204020204" charset="-122"/>
                <a:cs typeface="微软雅黑" panose="020b0503020204020204" charset="-122"/>
                <a:sym typeface="+mn-ea"/>
              </a:rPr>
              <a:t>_____</a:t>
            </a:r>
            <a:r>
              <a:rPr lang="zh-CN" altLang="en-US" sz="2400">
                <a:latin typeface="微软雅黑" panose="020b0503020204020204" charset="-122"/>
                <a:ea typeface="微软雅黑" panose="020b0503020204020204" charset="-122"/>
                <a:cs typeface="微软雅黑" panose="020b0503020204020204" charset="-122"/>
                <a:sym typeface="+mn-ea"/>
              </a:rPr>
              <a:t>；假如水平面对小车完全没有摩擦，小车将</a:t>
            </a:r>
            <a:r>
              <a:rPr lang="en-US" altLang="zh-CN" sz="2400">
                <a:latin typeface="微软雅黑" panose="020b0503020204020204" charset="-122"/>
                <a:ea typeface="微软雅黑" panose="020b0503020204020204" charset="-122"/>
                <a:cs typeface="微软雅黑" panose="020b0503020204020204" charset="-122"/>
                <a:sym typeface="+mn-ea"/>
              </a:rPr>
              <a:t>________________</a:t>
            </a:r>
            <a:r>
              <a:rPr lang="zh-CN" altLang="en-US" sz="2400">
                <a:latin typeface="微软雅黑" panose="020b0503020204020204" charset="-122"/>
                <a:ea typeface="微软雅黑" panose="020b0503020204020204" charset="-122"/>
                <a:cs typeface="微软雅黑" panose="020b0503020204020204" charset="-122"/>
                <a:sym typeface="+mn-ea"/>
              </a:rPr>
              <a:t>。</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38918" name="Text Box 6" title=""/>
          <p:cNvSpPr txBox="1">
            <a:spLocks noChangeArrowheads="1"/>
          </p:cNvSpPr>
          <p:nvPr>
            <p:custDataLst>
              <p:tags r:id="rId5"/>
            </p:custDataLst>
          </p:nvPr>
        </p:nvSpPr>
        <p:spPr bwMode="auto">
          <a:xfrm>
            <a:off x="5749765" y="1339538"/>
            <a:ext cx="4876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小</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sp>
        <p:nvSpPr>
          <p:cNvPr id="4" name="文本框 3" title=""/>
          <p:cNvSpPr txBox="1"/>
          <p:nvPr>
            <p:custDataLst>
              <p:tags r:id="rId6"/>
            </p:custDataLst>
          </p:nvPr>
        </p:nvSpPr>
        <p:spPr>
          <a:xfrm>
            <a:off x="681835" y="2693048"/>
            <a:ext cx="1909844" cy="829945"/>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400">
                <a:solidFill>
                  <a:schemeClr val="tx1"/>
                </a:solidFill>
                <a:effectLst/>
                <a:latin typeface="微软雅黑" panose="020b0503020204020204" charset="-122"/>
                <a:ea typeface="微软雅黑" panose="020b0503020204020204" charset="-122"/>
                <a:sym typeface="+mn-ea"/>
              </a:rPr>
              <a:t>交流与评估：</a:t>
            </a:r>
            <a:endParaRPr lang="zh-CN" altLang="en-US" sz="2400">
              <a:solidFill>
                <a:schemeClr val="tx1"/>
              </a:solidFill>
              <a:effectLst/>
              <a:latin typeface="微软雅黑" panose="020b0503020204020204" charset="-122"/>
              <a:ea typeface="微软雅黑" panose="020b0503020204020204" charset="-122"/>
              <a:sym typeface="+mn-ea"/>
            </a:endParaRPr>
          </a:p>
        </p:txBody>
      </p:sp>
      <p:sp>
        <p:nvSpPr>
          <p:cNvPr id="5" name="文本框 4" title=""/>
          <p:cNvSpPr txBox="1"/>
          <p:nvPr>
            <p:custDataLst>
              <p:tags r:id="rId7"/>
            </p:custDataLst>
          </p:nvPr>
        </p:nvSpPr>
        <p:spPr>
          <a:xfrm>
            <a:off x="681835" y="3519133"/>
            <a:ext cx="4911754" cy="829945"/>
          </a:xfrm>
          <a:prstGeom prst="rect">
            <a:avLst/>
          </a:prstGeom>
          <a:noFill/>
        </p:spPr>
        <p:txBody>
          <a:bodyPr wrap="square" rtlCol="0" anchor="t">
            <a:spAutoFit/>
          </a:bodyPr>
          <a:lstStyle/>
          <a:p>
            <a:r>
              <a:rPr lang="zh-CN" altLang="en-US" sz="2400">
                <a:latin typeface="微软雅黑" panose="020b0503020204020204" charset="-122"/>
                <a:ea typeface="微软雅黑" panose="020b0503020204020204" charset="-122"/>
                <a:sym typeface="+mn-ea"/>
              </a:rPr>
              <a:t>说一说你在实验过程中遇到的问题。</a:t>
            </a:r>
            <a:endParaRPr lang="zh-CN" altLang="en-US" sz="2400">
              <a:latin typeface="微软雅黑" panose="020b0503020204020204" charset="-122"/>
              <a:ea typeface="微软雅黑" panose="020b0503020204020204" charset="-122"/>
              <a:sym typeface="+mn-ea"/>
            </a:endParaRPr>
          </a:p>
        </p:txBody>
      </p:sp>
      <p:sp>
        <p:nvSpPr>
          <p:cNvPr id="7" name="Text Box 6" title=""/>
          <p:cNvSpPr txBox="1">
            <a:spLocks noChangeArrowheads="1"/>
          </p:cNvSpPr>
          <p:nvPr>
            <p:custDataLst>
              <p:tags r:id="rId8"/>
            </p:custDataLst>
          </p:nvPr>
        </p:nvSpPr>
        <p:spPr bwMode="auto">
          <a:xfrm>
            <a:off x="1770711" y="1809380"/>
            <a:ext cx="4876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慢</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sp>
        <p:nvSpPr>
          <p:cNvPr id="8" name="Text Box 6" title=""/>
          <p:cNvSpPr txBox="1">
            <a:spLocks noChangeArrowheads="1"/>
          </p:cNvSpPr>
          <p:nvPr>
            <p:custDataLst>
              <p:tags r:id="rId9"/>
            </p:custDataLst>
          </p:nvPr>
        </p:nvSpPr>
        <p:spPr bwMode="auto">
          <a:xfrm>
            <a:off x="5512304" y="1809380"/>
            <a:ext cx="4876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远</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sp>
        <p:nvSpPr>
          <p:cNvPr id="9" name="Text Box 6" title=""/>
          <p:cNvSpPr txBox="1">
            <a:spLocks noChangeArrowheads="1"/>
          </p:cNvSpPr>
          <p:nvPr>
            <p:custDataLst>
              <p:tags r:id="rId10"/>
            </p:custDataLst>
          </p:nvPr>
        </p:nvSpPr>
        <p:spPr bwMode="auto">
          <a:xfrm>
            <a:off x="4225953" y="2279222"/>
            <a:ext cx="20116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一直运动下去</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sp>
        <p:nvSpPr>
          <p:cNvPr id="26" name="云形标注 25" title=""/>
          <p:cNvSpPr/>
          <p:nvPr>
            <p:custDataLst>
              <p:tags r:id="rId11"/>
            </p:custDataLst>
          </p:nvPr>
        </p:nvSpPr>
        <p:spPr>
          <a:xfrm>
            <a:off x="5794224" y="3103497"/>
            <a:ext cx="3093338" cy="1010160"/>
          </a:xfrm>
          <a:prstGeom prst="cloudCallout">
            <a:avLst>
              <a:gd name="adj1" fmla="val -47598"/>
              <a:gd name="adj2" fmla="val -86643"/>
            </a:avLst>
          </a:prstGeom>
          <a:solidFill>
            <a:schemeClr val="bg1"/>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latinLnBrk="0">
              <a:lnSpc>
                <a:spcPct val="100000"/>
              </a:lnSpc>
              <a:buClrTx/>
              <a:buSzTx/>
              <a:buFontTx/>
            </a:pPr>
            <a:r>
              <a:rPr lang="zh-CN" altLang="en-US" sz="2400" b="0">
                <a:solidFill>
                  <a:schemeClr val="tx1"/>
                </a:solidFill>
                <a:latin typeface="微软雅黑" panose="020b0503020204020204" charset="-122"/>
                <a:ea typeface="微软雅黑" panose="020b0503020204020204" charset="-122"/>
                <a:cs typeface="Times New Roman" panose="02020603050405020304" charset="0"/>
              </a:rPr>
              <a:t>会是什么运动？</a:t>
            </a:r>
            <a:endParaRPr lang="zh-CN" altLang="en-US" sz="2400" b="0">
              <a:solidFill>
                <a:schemeClr val="tx1"/>
              </a:solidFill>
              <a:latin typeface="微软雅黑" panose="020b0503020204020204" charset="-122"/>
              <a:ea typeface="微软雅黑" panose="020b0503020204020204" charset="-122"/>
              <a:cs typeface="Times New Roman" panose="02020603050405020304" charset="0"/>
            </a:endParaRPr>
          </a:p>
        </p:txBody>
      </p:sp>
      <p:grpSp>
        <p:nvGrpSpPr>
          <p:cNvPr id="2" name="组合 9" title=""/>
          <p:cNvGrpSpPr/>
          <p:nvPr>
            <p:custDataLst>
              <p:tags r:id="rId12"/>
            </p:custDataLst>
          </p:nvPr>
        </p:nvGrpSpPr>
        <p:grpSpPr>
          <a:xfrm>
            <a:off x="564" y="55819"/>
            <a:ext cx="4375880" cy="491490"/>
            <a:chOff x="0" y="623478"/>
            <a:chExt cx="5143632" cy="575158"/>
          </a:xfrm>
        </p:grpSpPr>
        <p:grpSp>
          <p:nvGrpSpPr>
            <p:cNvPr id="6" name="组合 10"/>
            <p:cNvGrpSpPr/>
            <p:nvPr>
              <p:custDataLst>
                <p:tags r:id="rId13"/>
              </p:custDataLst>
            </p:nvPr>
          </p:nvGrpSpPr>
          <p:grpSpPr>
            <a:xfrm>
              <a:off x="0" y="679673"/>
              <a:ext cx="501527" cy="416083"/>
              <a:chOff x="0" y="538268"/>
              <a:chExt cx="501527" cy="416083"/>
            </a:xfrm>
          </p:grpSpPr>
          <p:sp>
            <p:nvSpPr>
              <p:cNvPr id="10" name="矩形 9"/>
              <p:cNvSpPr/>
              <p:nvPr>
                <p:custDataLst>
                  <p:tags r:id="rId14"/>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1" name="矩形 10"/>
              <p:cNvSpPr/>
              <p:nvPr>
                <p:custDataLst>
                  <p:tags r:id="rId15"/>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13" name="文本框 11"/>
            <p:cNvSpPr txBox="1">
              <a:spLocks noChangeArrowheads="1"/>
            </p:cNvSpPr>
            <p:nvPr>
              <p:custDataLst>
                <p:tags r:id="rId16"/>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一、牛顿第一定律</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 calcmode="lin" valueType="num">
                                      <p:cBhvr>
                                        <p:cTn id="7" dur="500" fill="hold"/>
                                        <p:tgtEl>
                                          <p:spTgt spid="38918"/>
                                        </p:tgtEl>
                                        <p:attrNameLst>
                                          <p:attrName>ppt_w</p:attrName>
                                        </p:attrNameLst>
                                      </p:cBhvr>
                                      <p:tavLst>
                                        <p:tav tm="0">
                                          <p:val>
                                            <p:fltVal val="0"/>
                                          </p:val>
                                        </p:tav>
                                        <p:tav tm="100000">
                                          <p:val>
                                            <p:strVal val="#ppt_w"/>
                                          </p:val>
                                        </p:tav>
                                      </p:tavLst>
                                    </p:anim>
                                    <p:anim calcmode="lin" valueType="num">
                                      <p:cBhvr>
                                        <p:cTn id="8" dur="500" fill="hold"/>
                                        <p:tgtEl>
                                          <p:spTgt spid="38918"/>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17" name="camera.wav"/>
                                        </p:tgtEl>
                                      </p:cMediaNode>
                                    </p:audio>
                                  </p:subTnLst>
                                </p:cTn>
                              </p:par>
                            </p:childTnLst>
                          </p:cTn>
                        </p:par>
                      </p:childTnLst>
                    </p:cTn>
                  </p:par>
                  <p:par>
                    <p:cTn id="9" fill="hold" nodeType="clickPar">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17" name="camera.wav"/>
                                        </p:tgtEl>
                                      </p:cMediaNode>
                                    </p:audio>
                                  </p:subTnLst>
                                </p:cTn>
                              </p:par>
                            </p:childTnLst>
                          </p:cTn>
                        </p:par>
                      </p:childTnLst>
                    </p:cTn>
                  </p:par>
                  <p:par>
                    <p:cTn id="15" fill="hold" nodeType="clickPar">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7"/>
                                            </p:cond>
                                          </p:stCondLst>
                                          <p:endCondLst>
                                            <p:cond evt="onStopAudio" delay="0">
                                              <p:tgtEl>
                                                <p:sldTgt/>
                                              </p:tgtEl>
                                            </p:cond>
                                          </p:endCondLst>
                                        </p:cTn>
                                        <p:tgtEl>
                                          <p:sndTgt r:embed="rId17" name="camera.wav"/>
                                        </p:tgtEl>
                                      </p:cMediaNode>
                                    </p:audio>
                                  </p:subTnLst>
                                </p:cTn>
                              </p:par>
                            </p:childTnLst>
                          </p:cTn>
                        </p:par>
                      </p:childTnLst>
                    </p:cTn>
                  </p:par>
                  <p:par>
                    <p:cTn id="21" fill="hold" nodeType="clickPar">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3"/>
                                            </p:cond>
                                          </p:stCondLst>
                                          <p:endCondLst>
                                            <p:cond evt="onStopAudio" delay="0">
                                              <p:tgtEl>
                                                <p:sldTgt/>
                                              </p:tgtEl>
                                            </p:cond>
                                          </p:endCondLst>
                                        </p:cTn>
                                        <p:tgtEl>
                                          <p:sndTgt r:embed="rId17" name="camera.wav"/>
                                        </p:tgtEl>
                                      </p:cMediaNode>
                                    </p:audio>
                                  </p:subTnLst>
                                </p:cTn>
                              </p:par>
                            </p:childTnLst>
                          </p:cTn>
                        </p:par>
                      </p:childTnLst>
                    </p:cTn>
                  </p:par>
                  <p:par>
                    <p:cTn id="27" fill="hold" nodeType="clickPar">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500"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500"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anim calcmode="lin" valueType="num">
                                      <p:cBhvr>
                                        <p:cTn id="42" dur="500" fill="hold"/>
                                        <p:tgtEl>
                                          <p:spTgt spid="5"/>
                                        </p:tgtEl>
                                        <p:attrNameLst>
                                          <p:attrName>ppt_x</p:attrName>
                                        </p:attrNameLst>
                                      </p:cBhvr>
                                      <p:tavLst>
                                        <p:tav tm="0">
                                          <p:val>
                                            <p:strVal val="#ppt_x"/>
                                          </p:val>
                                        </p:tav>
                                        <p:tav tm="100000">
                                          <p:val>
                                            <p:strVal val="#ppt_x"/>
                                          </p:val>
                                        </p:tav>
                                      </p:tavLst>
                                    </p:anim>
                                    <p:anim calcmode="lin" valueType="num">
                                      <p:cBhvr>
                                        <p:cTn id="43"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p:bldP spid="4" grpId="0" animBg="1"/>
      <p:bldP spid="5" grpId="0"/>
      <p:bldP spid="7" grpId="0"/>
      <p:bldP spid="8" grpId="0"/>
      <p:bldP spid="9" grpId="0"/>
      <p:bldP spid="26" grpId="0"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grpSp>
        <p:nvGrpSpPr>
          <p:cNvPr id="3" name="组合 2" title=""/>
          <p:cNvGrpSpPr/>
          <p:nvPr>
            <p:custDataLst>
              <p:tags r:id="rId3"/>
            </p:custDataLst>
          </p:nvPr>
        </p:nvGrpSpPr>
        <p:grpSpPr>
          <a:xfrm>
            <a:off x="1275672" y="597342"/>
            <a:ext cx="6490360" cy="3194887"/>
            <a:chOff x="3324859" y="2186620"/>
            <a:chExt cx="6473565" cy="3173234"/>
          </a:xfrm>
        </p:grpSpPr>
        <p:sp>
          <p:nvSpPr>
            <p:cNvPr id="29" name="圆角矩形 28"/>
            <p:cNvSpPr/>
            <p:nvPr>
              <p:custDataLst>
                <p:tags r:id="rId4"/>
              </p:custDataLst>
            </p:nvPr>
          </p:nvSpPr>
          <p:spPr>
            <a:xfrm>
              <a:off x="3425724" y="2715259"/>
              <a:ext cx="6372700" cy="2644595"/>
            </a:xfrm>
            <a:prstGeom prst="roundRect">
              <a:avLst/>
            </a:prstGeom>
            <a:solidFill>
              <a:schemeClr val="bg1"/>
            </a:solidFill>
            <a:ln w="31750">
              <a:solidFill>
                <a:srgbClr val="008080"/>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C00000"/>
                </a:solidFill>
                <a:latin typeface="微软雅黑" panose="020b0503020204020204" charset="-122"/>
                <a:ea typeface="微软雅黑" panose="020b0503020204020204" charset="-122"/>
              </a:endParaRPr>
            </a:p>
          </p:txBody>
        </p:sp>
        <p:pic>
          <p:nvPicPr>
            <p:cNvPr id="30" name="图片 29"/>
            <p:cNvPicPr>
              <a:picLocks noChangeAspect="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a:xfrm>
              <a:off x="3324859" y="2186620"/>
              <a:ext cx="2472448" cy="1012906"/>
            </a:xfrm>
            <a:prstGeom prst="rect">
              <a:avLst/>
            </a:prstGeom>
          </p:spPr>
        </p:pic>
        <p:sp>
          <p:nvSpPr>
            <p:cNvPr id="31" name="文本框 30"/>
            <p:cNvSpPr txBox="1"/>
            <p:nvPr>
              <p:custDataLst>
                <p:tags r:id="rId7"/>
              </p:custDataLst>
            </p:nvPr>
          </p:nvSpPr>
          <p:spPr>
            <a:xfrm>
              <a:off x="3610468" y="2949038"/>
              <a:ext cx="5993349" cy="2230498"/>
            </a:xfrm>
            <a:prstGeom prst="rect">
              <a:avLst/>
            </a:prstGeom>
            <a:noFill/>
          </p:spPr>
          <p:txBody>
            <a:bodyPr wrap="square" rtlCol="0">
              <a:noAutofit/>
            </a:bodyPr>
            <a:lstStyle/>
            <a:p>
              <a:pPr>
                <a:lnSpc>
                  <a:spcPct val="150000"/>
                </a:lnSpc>
              </a:pPr>
              <a:r>
                <a:rPr lang="zh-CN" altLang="en-US" sz="100">
                  <a:latin typeface="微软雅黑" panose="020b0503020204020204" charset="-122"/>
                  <a:ea typeface="微软雅黑" panose="020b0503020204020204" charset="-122"/>
                  <a:cs typeface="微软雅黑" panose="020b0503020204020204" charset="-122"/>
                </a:rPr>
                <a:t>    </a:t>
              </a:r>
              <a:r>
                <a:rPr lang="zh-CN" altLang="en-US" sz="2400">
                  <a:solidFill>
                    <a:schemeClr val="tx1"/>
                  </a:solidFill>
                  <a:latin typeface="微软雅黑" panose="020b0503020204020204" charset="-122"/>
                  <a:ea typeface="微软雅黑" panose="020b0503020204020204" charset="-122"/>
                  <a:cs typeface="微软雅黑" panose="020b0503020204020204" charset="-122"/>
                </a:rPr>
                <a:t>实际上、完全没有摩擦是做不到的。这里，设想完全没有摩擦是一种理想化的推理方法。物理学中把这种推理方法叫做</a:t>
              </a:r>
              <a:r>
                <a:rPr lang="en-US" altLang="zh-CN" sz="2400">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rgbClr val="008080"/>
                  </a:solidFill>
                  <a:latin typeface="微软雅黑" panose="020b0503020204020204" charset="-122"/>
                  <a:ea typeface="微软雅黑" panose="020b0503020204020204" charset="-122"/>
                  <a:cs typeface="微软雅黑" panose="020b0503020204020204" charset="-122"/>
                </a:rPr>
                <a:t>理想实验</a:t>
              </a:r>
              <a:r>
                <a:rPr lang="en-US" altLang="zh-CN" sz="2400">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rPr>
                <a:t>，是科学推理的一种重要方法。</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5" name="组合 9" title=""/>
          <p:cNvGrpSpPr/>
          <p:nvPr>
            <p:custDataLst>
              <p:tags r:id="rId8"/>
            </p:custDataLst>
          </p:nvPr>
        </p:nvGrpSpPr>
        <p:grpSpPr>
          <a:xfrm>
            <a:off x="564" y="55819"/>
            <a:ext cx="4375880" cy="491490"/>
            <a:chOff x="0" y="623478"/>
            <a:chExt cx="5143632" cy="575158"/>
          </a:xfrm>
        </p:grpSpPr>
        <p:grpSp>
          <p:nvGrpSpPr>
            <p:cNvPr id="9" name="组合 10"/>
            <p:cNvGrpSpPr/>
            <p:nvPr>
              <p:custDataLst>
                <p:tags r:id="rId9"/>
              </p:custDataLst>
            </p:nvPr>
          </p:nvGrpSpPr>
          <p:grpSpPr>
            <a:xfrm>
              <a:off x="0" y="679673"/>
              <a:ext cx="501527" cy="416083"/>
              <a:chOff x="0" y="538268"/>
              <a:chExt cx="501527" cy="416083"/>
            </a:xfrm>
          </p:grpSpPr>
          <p:sp>
            <p:nvSpPr>
              <p:cNvPr id="6" name="矩形 5"/>
              <p:cNvSpPr/>
              <p:nvPr>
                <p:custDataLst>
                  <p:tags r:id="rId10"/>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1"/>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10" name="文本框 11"/>
            <p:cNvSpPr txBox="1">
              <a:spLocks noChangeArrowheads="1"/>
            </p:cNvSpPr>
            <p:nvPr>
              <p:custDataLst>
                <p:tags r:id="rId12"/>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一、牛顿第一定律</a:t>
              </a:r>
              <a:endParaRPr lang="zh-CN" altLang="en-US" sz="2600" b="1">
                <a:solidFill>
                  <a:srgbClr val="008080"/>
                </a:solidFill>
                <a:latin typeface="微软雅黑" panose="020b0503020204020204" charset="-122"/>
              </a:endParaRPr>
            </a:p>
          </p:txBody>
        </p:sp>
      </p:grpSp>
      <p:pic>
        <p:nvPicPr>
          <p:cNvPr id="2" name="Picture 2"/>
          <p:cNvPicPr>
            <a:picLocks noChangeAspect="1"/>
          </p:cNvPicPr>
          <p:nvPr>
            <p:custDataLst>
              <p:tags r:id="rId14"/>
            </p:custDataLst>
          </p:nvPr>
        </p:nvPicPr>
        <p:blipFill>
          <a:blip r:embed="rId13"/>
          <a:stretch>
            <a:fillRect/>
          </a:stretch>
        </p:blipFill>
        <p:spPr>
          <a:xfrm flipH="1">
            <a:off x="10261600" y="12255500"/>
            <a:ext cx="0" cy="0"/>
          </a:xfrm>
          <a:prstGeom prst="rect">
            <a:avLst/>
          </a:prstGeom>
          <a:ln>
            <a:noFill/>
          </a:ln>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664057" y="704525"/>
            <a:ext cx="7892711" cy="977265"/>
          </a:xfrm>
          <a:prstGeom prst="rect">
            <a:avLst/>
          </a:prstGeom>
          <a:noFill/>
        </p:spPr>
        <p:txBody>
          <a:bodyPr wrap="square" rtlCol="0" anchor="t">
            <a:spAutoFit/>
          </a:bodyPr>
          <a:lstStyle/>
          <a:p>
            <a:pPr lvl="0" indent="457200" algn="l" fontAlgn="auto">
              <a:lnSpc>
                <a:spcPct val="120000"/>
              </a:lnSpc>
              <a:buClrTx/>
              <a:buSzTx/>
              <a:buFont typeface="Arial" panose="020b0604020202020204" pitchFamily="34" charset="0"/>
            </a:pPr>
            <a:r>
              <a:rPr lang="zh-CN" altLang="en-US" sz="2400">
                <a:latin typeface="Times New Roman"/>
                <a:ea typeface="微软雅黑" panose="020b0503020204020204" charset="-122"/>
                <a:cs typeface="Times New Roman" panose="02020603050405020304" charset="0"/>
                <a:sym typeface="+mn-ea"/>
              </a:rPr>
              <a:t>上面进行科学探究的思路，同17世纪意大利物理学家伽利略的研究相似。</a:t>
            </a:r>
            <a:endParaRPr lang="zh-CN" altLang="en-US" sz="2400">
              <a:latin typeface="Times New Roman"/>
              <a:ea typeface="微软雅黑" panose="020b0503020204020204" charset="-122"/>
              <a:cs typeface="Times New Roman" panose="02020603050405020304" charset="0"/>
              <a:sym typeface="+mn-ea"/>
            </a:endParaRPr>
          </a:p>
        </p:txBody>
      </p:sp>
      <p:grpSp>
        <p:nvGrpSpPr>
          <p:cNvPr id="5" name="组合 4" title=""/>
          <p:cNvGrpSpPr/>
          <p:nvPr>
            <p:custDataLst>
              <p:tags r:id="rId4"/>
            </p:custDataLst>
          </p:nvPr>
        </p:nvGrpSpPr>
        <p:grpSpPr>
          <a:xfrm>
            <a:off x="1145963" y="1975638"/>
            <a:ext cx="5219056" cy="1328256"/>
            <a:chOff x="1962" y="5462"/>
            <a:chExt cx="8220" cy="2092"/>
          </a:xfrm>
        </p:grpSpPr>
        <p:sp>
          <p:nvSpPr>
            <p:cNvPr id="13" name="文本框 12"/>
            <p:cNvSpPr txBox="1"/>
            <p:nvPr>
              <p:custDataLst>
                <p:tags r:id="rId5"/>
              </p:custDataLst>
            </p:nvPr>
          </p:nvSpPr>
          <p:spPr>
            <a:xfrm>
              <a:off x="1962" y="5462"/>
              <a:ext cx="8220" cy="2092"/>
            </a:xfrm>
            <a:prstGeom prst="snip2DiagRect">
              <a:avLst/>
            </a:prstGeom>
            <a:solidFill>
              <a:srgbClr val="5B9BD5"/>
            </a:solidFill>
            <a:ln w="9525">
              <a:noFill/>
            </a:ln>
          </p:spPr>
          <p:txBody>
            <a:bodyPr wrap="square" rtlCol="0" anchor="t">
              <a:noAutofit/>
            </a:bodyPr>
            <a:lstStyle/>
            <a:p>
              <a:pPr lvl="0" algn="l">
                <a:buClrTx/>
                <a:buSzTx/>
                <a:defRPr/>
              </a:pPr>
              <a:r>
                <a:rPr lang="en-US" altLang="zh-CN" sz="2200" b="1">
                  <a:solidFill>
                    <a:schemeClr val="bg1"/>
                  </a:solidFill>
                  <a:effectLst>
                    <a:outerShdw blurRad="38100" dist="38100" dir="2700000" algn="tl">
                      <a:srgbClr val="000000">
                        <a:alpha val="43137"/>
                      </a:srgbClr>
                    </a:outerShdw>
                  </a:effectLst>
                  <a:latin typeface="Times New Roman"/>
                  <a:ea typeface="微软雅黑" panose="020b0503020204020204" charset="-122"/>
                  <a:cs typeface="Times New Roman" panose="02020603050405020304" charset="0"/>
                  <a:sym typeface="+mn-ea"/>
                </a:rPr>
                <a:t>伽利略                      </a:t>
              </a:r>
              <a:r>
                <a:rPr lang="en-US" altLang="zh-CN" sz="1200" b="1">
                  <a:solidFill>
                    <a:schemeClr val="bg1"/>
                  </a:solidFill>
                  <a:effectLst>
                    <a:outerShdw blurRad="38100" dist="38100" dir="2700000" algn="tl">
                      <a:srgbClr val="000000">
                        <a:alpha val="43137"/>
                      </a:srgbClr>
                    </a:outerShdw>
                  </a:effectLst>
                  <a:latin typeface="Times New Roman"/>
                  <a:ea typeface="微软雅黑" panose="020b0503020204020204" charset="-122"/>
                  <a:cs typeface="Times New Roman" panose="02020603050405020304" charset="0"/>
                  <a:sym typeface="+mn-ea"/>
                </a:rPr>
                <a:t>1564-1642</a:t>
              </a:r>
              <a:endParaRPr lang="en-US" altLang="zh-CN" sz="2200" b="1">
                <a:solidFill>
                  <a:schemeClr val="bg1"/>
                </a:solidFill>
                <a:effectLst>
                  <a:outerShdw blurRad="38100" dist="38100" dir="2700000" algn="tl">
                    <a:srgbClr val="000000">
                      <a:alpha val="43137"/>
                    </a:srgbClr>
                  </a:outerShdw>
                </a:effectLst>
                <a:latin typeface="Times New Roman"/>
                <a:ea typeface="微软雅黑" panose="020b0503020204020204" charset="-122"/>
                <a:cs typeface="Times New Roman" panose="02020603050405020304" charset="0"/>
                <a:sym typeface="+mn-ea"/>
              </a:endParaRPr>
            </a:p>
            <a:p>
              <a:pPr lvl="0" algn="l" eaLnBrk="1" latinLnBrk="0" hangingPunct="1">
                <a:spcBef>
                  <a:spcPts val="800"/>
                </a:spcBef>
                <a:buClrTx/>
                <a:buSzTx/>
                <a:defRPr/>
              </a:pPr>
              <a:r>
                <a:rPr lang="en-US" altLang="zh-CN" sz="2200">
                  <a:solidFill>
                    <a:schemeClr val="bg1"/>
                  </a:solidFill>
                  <a:latin typeface="Times New Roman"/>
                  <a:ea typeface="微软雅黑" panose="020b0503020204020204" charset="-122"/>
                  <a:cs typeface="Times New Roman" panose="02020603050405020304" charset="0"/>
                  <a:sym typeface="+mn-ea"/>
                </a:rPr>
                <a:t>物体的运动</a:t>
              </a:r>
              <a:r>
                <a:rPr lang="zh-CN" altLang="en-US" sz="2200">
                  <a:solidFill>
                    <a:schemeClr val="bg1"/>
                  </a:solidFill>
                  <a:latin typeface="Times New Roman"/>
                  <a:ea typeface="微软雅黑" panose="020b0503020204020204" charset="-122"/>
                  <a:cs typeface="Times New Roman" panose="02020603050405020304" charset="0"/>
                  <a:sym typeface="+mn-ea"/>
                </a:rPr>
                <a:t>并</a:t>
              </a:r>
              <a:r>
                <a:rPr lang="en-US" altLang="zh-CN" sz="2200">
                  <a:solidFill>
                    <a:schemeClr val="bg1"/>
                  </a:solidFill>
                  <a:latin typeface="Times New Roman"/>
                  <a:ea typeface="微软雅黑" panose="020b0503020204020204" charset="-122"/>
                  <a:cs typeface="Times New Roman" panose="02020603050405020304" charset="0"/>
                  <a:sym typeface="+mn-ea"/>
                </a:rPr>
                <a:t>不需要力来维持</a:t>
              </a:r>
              <a:r>
                <a:rPr lang="zh-CN" altLang="en-US" sz="2200">
                  <a:solidFill>
                    <a:schemeClr val="bg1"/>
                  </a:solidFill>
                  <a:latin typeface="Times New Roman"/>
                  <a:ea typeface="微软雅黑" panose="020b0503020204020204" charset="-122"/>
                  <a:cs typeface="Times New Roman" panose="02020603050405020304" charset="0"/>
                  <a:sym typeface="+mn-ea"/>
                </a:rPr>
                <a:t>。</a:t>
              </a:r>
              <a:r>
                <a:rPr lang="en-US" altLang="zh-CN" sz="2200">
                  <a:solidFill>
                    <a:schemeClr val="bg1"/>
                  </a:solidFill>
                  <a:latin typeface="Times New Roman"/>
                  <a:ea typeface="微软雅黑" panose="020b0503020204020204" charset="-122"/>
                  <a:cs typeface="Times New Roman" panose="02020603050405020304" charset="0"/>
                  <a:sym typeface="+mn-ea"/>
                </a:rPr>
                <a:t>运动的物体</a:t>
              </a:r>
              <a:r>
                <a:rPr lang="zh-CN" altLang="en-US" sz="2200">
                  <a:solidFill>
                    <a:schemeClr val="bg1"/>
                  </a:solidFill>
                  <a:latin typeface="Times New Roman"/>
                  <a:ea typeface="微软雅黑" panose="020b0503020204020204" charset="-122"/>
                  <a:cs typeface="Times New Roman" panose="02020603050405020304" charset="0"/>
                  <a:sym typeface="+mn-ea"/>
                </a:rPr>
                <a:t>会</a:t>
              </a:r>
              <a:r>
                <a:rPr lang="en-US" altLang="zh-CN" sz="2200">
                  <a:solidFill>
                    <a:schemeClr val="bg1"/>
                  </a:solidFill>
                  <a:latin typeface="Times New Roman"/>
                  <a:ea typeface="微软雅黑" panose="020b0503020204020204" charset="-122"/>
                  <a:cs typeface="Times New Roman" panose="02020603050405020304" charset="0"/>
                  <a:sym typeface="+mn-ea"/>
                </a:rPr>
                <a:t>停下来，是因为</a:t>
              </a:r>
              <a:r>
                <a:rPr lang="zh-CN" altLang="en-US" sz="2200">
                  <a:solidFill>
                    <a:schemeClr val="bg1"/>
                  </a:solidFill>
                  <a:latin typeface="Times New Roman"/>
                  <a:ea typeface="微软雅黑" panose="020b0503020204020204" charset="-122"/>
                  <a:cs typeface="Times New Roman" panose="02020603050405020304" charset="0"/>
                  <a:sym typeface="+mn-ea"/>
                </a:rPr>
                <a:t>它</a:t>
              </a:r>
              <a:r>
                <a:rPr lang="en-US" altLang="zh-CN" sz="2200">
                  <a:solidFill>
                    <a:schemeClr val="bg1"/>
                  </a:solidFill>
                  <a:latin typeface="Times New Roman"/>
                  <a:ea typeface="微软雅黑" panose="020b0503020204020204" charset="-122"/>
                  <a:cs typeface="Times New Roman" panose="02020603050405020304" charset="0"/>
                  <a:sym typeface="+mn-ea"/>
                </a:rPr>
                <a:t>受到了</a:t>
              </a:r>
              <a:r>
                <a:rPr lang="zh-CN" altLang="en-US" sz="2200">
                  <a:solidFill>
                    <a:schemeClr val="bg1"/>
                  </a:solidFill>
                  <a:latin typeface="Times New Roman"/>
                  <a:ea typeface="微软雅黑" panose="020b0503020204020204" charset="-122"/>
                  <a:cs typeface="Times New Roman" panose="02020603050405020304" charset="0"/>
                  <a:sym typeface="+mn-ea"/>
                </a:rPr>
                <a:t>摩擦</a:t>
              </a:r>
              <a:r>
                <a:rPr lang="en-US" altLang="zh-CN" sz="2200">
                  <a:solidFill>
                    <a:schemeClr val="bg1"/>
                  </a:solidFill>
                  <a:latin typeface="Times New Roman"/>
                  <a:ea typeface="微软雅黑" panose="020b0503020204020204" charset="-122"/>
                  <a:cs typeface="Times New Roman" panose="02020603050405020304" charset="0"/>
                  <a:sym typeface="+mn-ea"/>
                </a:rPr>
                <a:t>力</a:t>
              </a:r>
              <a:r>
                <a:rPr lang="zh-CN" altLang="en-US" sz="2200">
                  <a:solidFill>
                    <a:schemeClr val="bg1"/>
                  </a:solidFill>
                  <a:latin typeface="Times New Roman"/>
                  <a:ea typeface="微软雅黑" panose="020b0503020204020204" charset="-122"/>
                  <a:cs typeface="Times New Roman" panose="02020603050405020304" charset="0"/>
                  <a:sym typeface="+mn-ea"/>
                </a:rPr>
                <a:t>。</a:t>
              </a:r>
              <a:endParaRPr lang="zh-CN" altLang="en-US" sz="2200">
                <a:solidFill>
                  <a:schemeClr val="bg1"/>
                </a:solidFill>
                <a:latin typeface="Times New Roman"/>
                <a:ea typeface="微软雅黑" panose="020b0503020204020204" charset="-122"/>
                <a:cs typeface="Times New Roman" panose="02020603050405020304" charset="0"/>
                <a:sym typeface="+mn-ea"/>
              </a:endParaRPr>
            </a:p>
          </p:txBody>
        </p:sp>
        <p:cxnSp>
          <p:nvCxnSpPr>
            <p:cNvPr id="14" name="直接连接符 13"/>
            <p:cNvCxnSpPr/>
            <p:nvPr>
              <p:custDataLst>
                <p:tags r:id="rId6"/>
              </p:custDataLst>
            </p:nvPr>
          </p:nvCxnSpPr>
          <p:spPr>
            <a:xfrm>
              <a:off x="2274" y="6310"/>
              <a:ext cx="3309"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6" name="Picture 6" title=""/>
          <p:cNvPicPr>
            <a:picLocks noChangeAspect="1" noChangeArrowheads="1"/>
          </p:cNvPicPr>
          <p:nvPr>
            <p:custDataLst>
              <p:tags r:id="rId8"/>
            </p:custDataLst>
          </p:nvPr>
        </p:nvPicPr>
        <p:blipFill>
          <a:blip r:embed="rId7">
            <a:clrChange>
              <a:clrFrom>
                <a:srgbClr val="FFFFFF"/>
              </a:clrFrom>
              <a:clrTo>
                <a:srgbClr val="FFFFFF">
                  <a:alpha val="0"/>
                </a:srgbClr>
              </a:clrTo>
            </a:clrChange>
          </a:blip>
          <a:stretch>
            <a:fillRect/>
          </a:stretch>
        </p:blipFill>
        <p:spPr bwMode="auto">
          <a:xfrm flipH="1">
            <a:off x="6631686" y="1580082"/>
            <a:ext cx="1926352" cy="2147305"/>
          </a:xfrm>
          <a:prstGeom prst="rect">
            <a:avLst/>
          </a:prstGeom>
          <a:noFill/>
          <a:ln w="9525">
            <a:noFill/>
            <a:miter lim="800000"/>
          </a:ln>
        </p:spPr>
      </p:pic>
      <p:grpSp>
        <p:nvGrpSpPr>
          <p:cNvPr id="3" name="组合 9" title=""/>
          <p:cNvGrpSpPr/>
          <p:nvPr>
            <p:custDataLst>
              <p:tags r:id="rId9"/>
            </p:custDataLst>
          </p:nvPr>
        </p:nvGrpSpPr>
        <p:grpSpPr>
          <a:xfrm>
            <a:off x="564" y="55819"/>
            <a:ext cx="4375880" cy="491490"/>
            <a:chOff x="0" y="623478"/>
            <a:chExt cx="5143632" cy="575158"/>
          </a:xfrm>
        </p:grpSpPr>
        <p:grpSp>
          <p:nvGrpSpPr>
            <p:cNvPr id="9" name="组合 10"/>
            <p:cNvGrpSpPr/>
            <p:nvPr>
              <p:custDataLst>
                <p:tags r:id="rId10"/>
              </p:custDataLst>
            </p:nvPr>
          </p:nvGrpSpPr>
          <p:grpSpPr>
            <a:xfrm>
              <a:off x="0" y="679673"/>
              <a:ext cx="501527" cy="416083"/>
              <a:chOff x="0" y="538268"/>
              <a:chExt cx="501527" cy="416083"/>
            </a:xfrm>
          </p:grpSpPr>
          <p:sp>
            <p:nvSpPr>
              <p:cNvPr id="6" name="矩形 5"/>
              <p:cNvSpPr/>
              <p:nvPr>
                <p:custDataLst>
                  <p:tags r:id="rId11"/>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Times New Roman"/>
                  <a:ea typeface="微软雅黑" panose="020b0503020204020204" charset="-122"/>
                  <a:cs typeface="Times New Roman" panose="02020603050405020304" charset="0"/>
                </a:endParaRPr>
              </a:p>
            </p:txBody>
          </p:sp>
          <p:sp>
            <p:nvSpPr>
              <p:cNvPr id="12" name="矩形 11"/>
              <p:cNvSpPr/>
              <p:nvPr>
                <p:custDataLst>
                  <p:tags r:id="rId12"/>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Times New Roman"/>
                  <a:ea typeface="微软雅黑" panose="020b0503020204020204" charset="-122"/>
                  <a:cs typeface="Times New Roman" panose="02020603050405020304" charset="0"/>
                </a:endParaRPr>
              </a:p>
            </p:txBody>
          </p:sp>
        </p:grpSp>
        <p:sp>
          <p:nvSpPr>
            <p:cNvPr id="10" name="文本框 11"/>
            <p:cNvSpPr txBox="1">
              <a:spLocks noChangeArrowheads="1"/>
            </p:cNvSpPr>
            <p:nvPr>
              <p:custDataLst>
                <p:tags r:id="rId13"/>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Times New Roman"/>
                </a:rPr>
                <a:t>一、牛顿第一定律</a:t>
              </a:r>
              <a:endParaRPr lang="zh-CN" altLang="en-US" sz="2600" b="1">
                <a:solidFill>
                  <a:srgbClr val="008080"/>
                </a:solidFill>
                <a:latin typeface="Times New Roman"/>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500"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102" name="图片 101" title=""/>
          <p:cNvPicPr>
            <a:picLocks noChangeAspect="1"/>
          </p:cNvPicPr>
          <p:nvPr>
            <p:custDataLst>
              <p:tags r:id="rId4"/>
            </p:custDataLst>
          </p:nvPr>
        </p:nvPicPr>
        <p:blipFill>
          <a:blip r:embed="rId3">
            <a:clrChange>
              <a:clrFrom>
                <a:srgbClr val="FFFFFF"/>
              </a:clrFrom>
              <a:clrTo>
                <a:srgbClr val="FFFFFF">
                  <a:alpha val="0"/>
                </a:srgbClr>
              </a:clrTo>
            </a:clrChange>
          </a:blip>
          <a:srcRect l="27099" r="24846"/>
          <a:stretch>
            <a:fillRect/>
          </a:stretch>
        </p:blipFill>
        <p:spPr bwMode="auto">
          <a:xfrm>
            <a:off x="718661" y="1402304"/>
            <a:ext cx="1882543" cy="2339686"/>
          </a:xfrm>
          <a:prstGeom prst="ellipse">
            <a:avLst/>
          </a:prstGeom>
          <a:noFill/>
          <a:ln w="38100">
            <a:noFill/>
            <a:miter lim="800000"/>
          </a:ln>
          <a:effectLst>
            <a:softEdge rad="63500"/>
          </a:effectLst>
        </p:spPr>
      </p:pic>
      <p:sp>
        <p:nvSpPr>
          <p:cNvPr id="10" name="左箭头 9" title=""/>
          <p:cNvSpPr/>
          <p:nvPr>
            <p:custDataLst>
              <p:tags r:id="rId5"/>
            </p:custDataLst>
          </p:nvPr>
        </p:nvSpPr>
        <p:spPr>
          <a:xfrm flipH="1">
            <a:off x="3087553" y="2284210"/>
            <a:ext cx="1425399" cy="420953"/>
          </a:xfrm>
          <a:prstGeom prst="leftArrow">
            <a:avLst>
              <a:gd name="adj1" fmla="val 50000"/>
              <a:gd name="adj2" fmla="val 73906"/>
            </a:avLst>
          </a:prstGeom>
          <a:solidFill>
            <a:srgbClr val="008080"/>
          </a:solidFill>
          <a:ln>
            <a:noFill/>
          </a:ln>
          <a:effectLst>
            <a:glow rad="228600">
              <a:srgbClr val="008080">
                <a:alpha val="40000"/>
              </a:srgbClr>
            </a:glow>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ct val="0"/>
              </a:spcBef>
              <a:spcAft>
                <a:spcPct val="0"/>
              </a:spcAft>
              <a:buFontTx/>
              <a:buNone/>
              <a:defRPr/>
            </a:pPr>
            <a:endParaRPr lang="zh-CN" altLang="en-US" sz="2100">
              <a:latin typeface="微软雅黑" panose="020b0503020204020204" charset="-122"/>
              <a:ea typeface="微软雅黑" panose="020b0503020204020204" charset="-122"/>
            </a:endParaRPr>
          </a:p>
        </p:txBody>
      </p:sp>
      <p:sp>
        <p:nvSpPr>
          <p:cNvPr id="11" name="文本框 10" title=""/>
          <p:cNvSpPr txBox="1"/>
          <p:nvPr>
            <p:custDataLst>
              <p:tags r:id="rId6"/>
            </p:custDataLst>
          </p:nvPr>
        </p:nvSpPr>
        <p:spPr>
          <a:xfrm>
            <a:off x="2976442" y="2920639"/>
            <a:ext cx="1502225" cy="706755"/>
          </a:xfrm>
          <a:prstGeom prst="rect">
            <a:avLst/>
          </a:prstGeom>
          <a:noFill/>
        </p:spPr>
        <p:txBody>
          <a:bodyPr wrap="square" rtlCol="0">
            <a:spAutoFit/>
          </a:bodyPr>
          <a:lstStyle/>
          <a:p>
            <a:pPr algn="ctr" fontAlgn="auto">
              <a:spcBef>
                <a:spcPct val="0"/>
              </a:spcBef>
              <a:spcAft>
                <a:spcPct val="0"/>
              </a:spcAft>
              <a:buClrTx/>
              <a:buSzTx/>
              <a:buFontTx/>
              <a:defRPr/>
            </a:pPr>
            <a:r>
              <a:rPr lang="zh-CN" altLang="en-US" sz="2000">
                <a:latin typeface="微软雅黑" panose="020b0503020204020204" charset="-122"/>
                <a:ea typeface="微软雅黑" panose="020b0503020204020204" charset="-122"/>
              </a:rPr>
              <a:t>总结前人的研究成果</a:t>
            </a:r>
            <a:endParaRPr lang="zh-CN" altLang="en-US" sz="2000">
              <a:latin typeface="微软雅黑" panose="020b0503020204020204" charset="-122"/>
              <a:ea typeface="微软雅黑" panose="020b0503020204020204" charset="-122"/>
            </a:endParaRPr>
          </a:p>
        </p:txBody>
      </p:sp>
      <p:sp>
        <p:nvSpPr>
          <p:cNvPr id="14341" name="圆角矩形 20486" title=""/>
          <p:cNvSpPr txBox="1"/>
          <p:nvPr>
            <p:custDataLst>
              <p:tags r:id="rId7"/>
            </p:custDataLst>
          </p:nvPr>
        </p:nvSpPr>
        <p:spPr>
          <a:xfrm>
            <a:off x="4853270" y="1199764"/>
            <a:ext cx="3951752" cy="2555848"/>
          </a:xfrm>
          <a:prstGeom prst="roundRect">
            <a:avLst/>
          </a:prstGeom>
          <a:solidFill>
            <a:schemeClr val="accent5">
              <a:lumMod val="20000"/>
              <a:lumOff val="80000"/>
            </a:schemeClr>
          </a:solidFill>
        </p:spPr>
        <p:txBody>
          <a:bodyPr wrap="square" rtlCol="0">
            <a:spAutoFit/>
          </a:bodyPr>
          <a:lstStyle/>
          <a:p>
            <a:pPr lvl="0" indent="0" algn="l" fontAlgn="auto">
              <a:lnSpc>
                <a:spcPct val="120000"/>
              </a:lnSpc>
              <a:buClrTx/>
              <a:buSzTx/>
              <a:buFont typeface="Arial" panose="020b0604020202020204" pitchFamily="34" charset="0"/>
            </a:pPr>
            <a:r>
              <a:rPr lang="zh-CN" altLang="en-US" sz="2400">
                <a:latin typeface="微软雅黑" panose="020b0503020204020204" charset="-122"/>
                <a:ea typeface="微软雅黑" panose="020b0503020204020204" charset="-122"/>
                <a:cs typeface="黑体" panose="02010609060101010101" charset="-122"/>
                <a:sym typeface="+mn-ea"/>
              </a:rPr>
              <a:t>牛顿第一定律：</a:t>
            </a:r>
            <a:endParaRPr lang="zh-CN" altLang="en-US" sz="2400">
              <a:latin typeface="微软雅黑" panose="020b0503020204020204" charset="-122"/>
              <a:ea typeface="微软雅黑" panose="020b0503020204020204" charset="-122"/>
              <a:cs typeface="黑体" panose="02010609060101010101" charset="-122"/>
              <a:sym typeface="+mn-ea"/>
            </a:endParaRPr>
          </a:p>
          <a:p>
            <a:pPr lvl="0" indent="457200" algn="l">
              <a:lnSpc>
                <a:spcPct val="120000"/>
              </a:lnSpc>
              <a:buClrTx/>
              <a:buSzTx/>
              <a:buFont typeface="Arial" panose="020b0604020202020204" pitchFamily="34" charset="0"/>
            </a:pPr>
            <a:r>
              <a:rPr lang="zh-CN" altLang="en-US" sz="2400">
                <a:latin typeface="微软雅黑" panose="020b0503020204020204" charset="-122"/>
                <a:ea typeface="微软雅黑" panose="020b0503020204020204" charset="-122"/>
                <a:cs typeface="黑体" panose="02010609060101010101" charset="-122"/>
                <a:sym typeface="+mn-ea"/>
              </a:rPr>
              <a:t>一切物体总保持</a:t>
            </a:r>
            <a:r>
              <a:rPr lang="zh-CN" altLang="en-US" sz="2400" b="1">
                <a:solidFill>
                  <a:srgbClr val="008080"/>
                </a:solidFill>
                <a:latin typeface="微软雅黑" panose="020b0503020204020204" charset="-122"/>
                <a:ea typeface="微软雅黑" panose="020b0503020204020204" charset="-122"/>
                <a:cs typeface="黑体" panose="02010609060101010101" charset="-122"/>
                <a:sym typeface="+mn-ea"/>
              </a:rPr>
              <a:t>静止</a:t>
            </a:r>
            <a:r>
              <a:rPr lang="zh-CN" altLang="en-US" sz="2400">
                <a:latin typeface="微软雅黑" panose="020b0503020204020204" charset="-122"/>
                <a:ea typeface="微软雅黑" panose="020b0503020204020204" charset="-122"/>
                <a:cs typeface="黑体" panose="02010609060101010101" charset="-122"/>
                <a:sym typeface="+mn-ea"/>
              </a:rPr>
              <a:t>状态或</a:t>
            </a:r>
            <a:r>
              <a:rPr lang="zh-CN" altLang="en-US" sz="2400" b="1">
                <a:solidFill>
                  <a:srgbClr val="008080"/>
                </a:solidFill>
                <a:latin typeface="微软雅黑" panose="020b0503020204020204" charset="-122"/>
                <a:ea typeface="微软雅黑" panose="020b0503020204020204" charset="-122"/>
                <a:cs typeface="黑体" panose="02010609060101010101" charset="-122"/>
                <a:sym typeface="+mn-ea"/>
              </a:rPr>
              <a:t>匀速直线运动</a:t>
            </a:r>
            <a:r>
              <a:rPr lang="zh-CN" altLang="en-US" sz="2400">
                <a:latin typeface="微软雅黑" panose="020b0503020204020204" charset="-122"/>
                <a:ea typeface="微软雅黑" panose="020b0503020204020204" charset="-122"/>
                <a:cs typeface="黑体" panose="02010609060101010101" charset="-122"/>
                <a:sym typeface="+mn-ea"/>
              </a:rPr>
              <a:t>状态，直到有外力迫使它改变这种状态为止。</a:t>
            </a:r>
            <a:endParaRPr lang="zh-CN" altLang="en-US" sz="2400">
              <a:latin typeface="微软雅黑" panose="020b0503020204020204" charset="-122"/>
              <a:ea typeface="微软雅黑" panose="020b0503020204020204" charset="-122"/>
              <a:cs typeface="黑体" panose="02010609060101010101" charset="-122"/>
              <a:sym typeface="+mn-ea"/>
            </a:endParaRPr>
          </a:p>
        </p:txBody>
      </p:sp>
      <p:sp>
        <p:nvSpPr>
          <p:cNvPr id="2" name="文本框 1" title=""/>
          <p:cNvSpPr txBox="1"/>
          <p:nvPr>
            <p:custDataLst>
              <p:tags r:id="rId8"/>
            </p:custDataLst>
          </p:nvPr>
        </p:nvSpPr>
        <p:spPr>
          <a:xfrm>
            <a:off x="930725" y="4025800"/>
            <a:ext cx="7714933" cy="570865"/>
          </a:xfrm>
          <a:prstGeom prst="rect">
            <a:avLst/>
          </a:prstGeom>
          <a:noFill/>
          <a:ln w="9525">
            <a:noFill/>
          </a:ln>
        </p:spPr>
        <p:txBody>
          <a:bodyPr wrap="square" rtlCol="0" anchor="t" anchorCtr="0">
            <a:spAutoFit/>
          </a:bodyPr>
          <a:lstStyle/>
          <a:p>
            <a:pPr lvl="0" algn="l">
              <a:lnSpc>
                <a:spcPct val="130000"/>
              </a:lnSpc>
              <a:spcBef>
                <a:spcPct val="50000"/>
              </a:spcBef>
              <a:buClrTx/>
              <a:buSzTx/>
              <a:buFont typeface="Wingdings" panose="05000000000000000000" charset="0"/>
            </a:pPr>
            <a:r>
              <a:rPr lang="zh-CN" sz="2400">
                <a:latin typeface="微软雅黑" panose="020b0503020204020204" charset="-122"/>
                <a:ea typeface="微软雅黑" panose="020b0503020204020204" charset="-122"/>
                <a:cs typeface="黑体" panose="02010609060101010101" charset="-122"/>
                <a:sym typeface="+mn-ea"/>
              </a:rPr>
              <a:t>彻底否定了亚里士多德以来流传了两千多年的观点！</a:t>
            </a:r>
            <a:endParaRPr lang="zh-CN" sz="2400">
              <a:latin typeface="微软雅黑" panose="020b0503020204020204" charset="-122"/>
              <a:ea typeface="微软雅黑" panose="020b0503020204020204" charset="-122"/>
              <a:cs typeface="黑体" panose="02010609060101010101" charset="-122"/>
              <a:sym typeface="+mn-ea"/>
            </a:endParaRPr>
          </a:p>
        </p:txBody>
      </p:sp>
      <p:grpSp>
        <p:nvGrpSpPr>
          <p:cNvPr id="5" name="组合 9" title=""/>
          <p:cNvGrpSpPr/>
          <p:nvPr>
            <p:custDataLst>
              <p:tags r:id="rId9"/>
            </p:custDataLst>
          </p:nvPr>
        </p:nvGrpSpPr>
        <p:grpSpPr>
          <a:xfrm>
            <a:off x="564" y="55819"/>
            <a:ext cx="4375880" cy="491490"/>
            <a:chOff x="0" y="623478"/>
            <a:chExt cx="5143632" cy="575158"/>
          </a:xfrm>
        </p:grpSpPr>
        <p:grpSp>
          <p:nvGrpSpPr>
            <p:cNvPr id="9" name="组合 10"/>
            <p:cNvGrpSpPr/>
            <p:nvPr>
              <p:custDataLst>
                <p:tags r:id="rId10"/>
              </p:custDataLst>
            </p:nvPr>
          </p:nvGrpSpPr>
          <p:grpSpPr>
            <a:xfrm>
              <a:off x="0" y="679673"/>
              <a:ext cx="501527" cy="416083"/>
              <a:chOff x="0" y="538268"/>
              <a:chExt cx="501527" cy="416083"/>
            </a:xfrm>
          </p:grpSpPr>
          <p:sp>
            <p:nvSpPr>
              <p:cNvPr id="6" name="矩形 5"/>
              <p:cNvSpPr/>
              <p:nvPr>
                <p:custDataLst>
                  <p:tags r:id="rId11"/>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2"/>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3" name="文本框 11"/>
            <p:cNvSpPr txBox="1">
              <a:spLocks noChangeArrowheads="1"/>
            </p:cNvSpPr>
            <p:nvPr>
              <p:custDataLst>
                <p:tags r:id="rId13"/>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一、牛顿第一定律</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fade">
                                      <p:cBhvr>
                                        <p:cTn id="7" dur="800" decel="100000"/>
                                        <p:tgtEl>
                                          <p:spTgt spid="14341"/>
                                        </p:tgtEl>
                                      </p:cBhvr>
                                    </p:animEffect>
                                    <p:anim calcmode="lin" valueType="num">
                                      <p:cBhvr>
                                        <p:cTn id="8" dur="800" decel="100000" fill="hold"/>
                                        <p:tgtEl>
                                          <p:spTgt spid="14341"/>
                                        </p:tgtEl>
                                        <p:attrNameLst>
                                          <p:attrName>style.rotation</p:attrName>
                                        </p:attrNameLst>
                                      </p:cBhvr>
                                      <p:tavLst>
                                        <p:tav tm="0">
                                          <p:val>
                                            <p:fltVal val="-90"/>
                                          </p:val>
                                        </p:tav>
                                        <p:tav tm="100000">
                                          <p:val>
                                            <p:fltVal val="0"/>
                                          </p:val>
                                        </p:tav>
                                      </p:tavLst>
                                    </p:anim>
                                    <p:anim calcmode="lin" valueType="num">
                                      <p:cBhvr>
                                        <p:cTn id="9" dur="800" decel="100000" fill="hold"/>
                                        <p:tgtEl>
                                          <p:spTgt spid="14341"/>
                                        </p:tgtEl>
                                        <p:attrNameLst>
                                          <p:attrName>ppt_x</p:attrName>
                                        </p:attrNameLst>
                                      </p:cBhvr>
                                      <p:tavLst>
                                        <p:tav tm="0">
                                          <p:val>
                                            <p:strVal val="#ppt_x+0.4"/>
                                          </p:val>
                                        </p:tav>
                                        <p:tav tm="100000">
                                          <p:val>
                                            <p:strVal val="#ppt_x-0.05"/>
                                          </p:val>
                                        </p:tav>
                                      </p:tavLst>
                                    </p:anim>
                                    <p:anim calcmode="lin" valueType="num">
                                      <p:cBhvr>
                                        <p:cTn id="10" dur="800" decel="100000" fill="hold"/>
                                        <p:tgtEl>
                                          <p:spTgt spid="1434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34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341"/>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up)">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animBg="1"/>
      <p:bldP spid="2"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6" name="矩形 5" title=""/>
          <p:cNvSpPr/>
          <p:nvPr>
            <p:custDataLst>
              <p:tags r:id="rId3"/>
            </p:custDataLst>
          </p:nvPr>
        </p:nvSpPr>
        <p:spPr>
          <a:xfrm>
            <a:off x="394017" y="411510"/>
            <a:ext cx="7490352" cy="3970318"/>
          </a:xfrm>
          <a:prstGeom prst="rect">
            <a:avLst/>
          </a:prstGeom>
        </p:spPr>
        <p:txBody>
          <a:bodyPr wrap="square">
            <a:spAutoFit/>
          </a:bodyPr>
          <a:lstStyle/>
          <a:p>
            <a:pPr algn="just" fontAlgn="auto">
              <a:lnSpc>
                <a:spcPct val="150000"/>
              </a:lnSpc>
              <a:spcAft>
                <a:spcPct val="0"/>
              </a:spcAft>
            </a:pPr>
            <a:r>
              <a:rPr lang="zh-CN" altLang="zh-CN" sz="2400" b="1" kern="100">
                <a:solidFill>
                  <a:srgbClr val="000000"/>
                </a:solidFill>
                <a:latin typeface="Times New Roman"/>
                <a:ea typeface="宋体" panose="02010600030101010101" pitchFamily="2" charset="-122"/>
                <a:cs typeface="Times New Roman" panose="02020603050405020304" charset="0"/>
              </a:rPr>
              <a:t>知识点</a:t>
            </a:r>
            <a:r>
              <a:rPr lang="en-US" altLang="zh-CN" sz="2400" b="1" kern="100">
                <a:solidFill>
                  <a:srgbClr val="000000"/>
                </a:solidFill>
                <a:latin typeface="Times New Roman"/>
                <a:ea typeface="宋体" panose="02010600030101010101" pitchFamily="2" charset="-122"/>
                <a:cs typeface="Courier New" panose="02070309020205020404"/>
              </a:rPr>
              <a:t>2 </a:t>
            </a:r>
            <a:r>
              <a:rPr lang="zh-CN" altLang="zh-CN" sz="2400" b="1" kern="100">
                <a:solidFill>
                  <a:srgbClr val="000000"/>
                </a:solidFill>
                <a:latin typeface="Times New Roman"/>
                <a:ea typeface="宋体" panose="02010600030101010101" pitchFamily="2" charset="-122"/>
                <a:cs typeface="Times New Roman" panose="02020603050405020304" charset="0"/>
              </a:rPr>
              <a:t>牛顿第一定律</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2</a:t>
            </a:r>
            <a:r>
              <a:rPr lang="zh-CN" altLang="zh-CN" sz="2400" b="1" kern="100">
                <a:solidFill>
                  <a:srgbClr val="000000"/>
                </a:solidFill>
                <a:latin typeface="Times New Roman"/>
                <a:ea typeface="宋体" panose="02010600030101010101" pitchFamily="2" charset="-122"/>
                <a:cs typeface="Times New Roman" panose="02020603050405020304" charset="0"/>
              </a:rPr>
              <a:t>．关于牛顿第一定律的说法中正确的是</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　　</a:t>
            </a:r>
            <a:r>
              <a:rPr lang="en-US" altLang="zh-CN" sz="2400" b="1" kern="100">
                <a:solidFill>
                  <a:srgbClr val="000000"/>
                </a:solidFill>
                <a:latin typeface="Times New Roman"/>
                <a:ea typeface="宋体" panose="02010600030101010101" pitchFamily="2" charset="-122"/>
                <a:cs typeface="Courier New" panose="02070309020205020404"/>
              </a:rPr>
              <a:t>)</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．牛顿第一定律说明物体的运动需要力来维持</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B</a:t>
            </a:r>
            <a:r>
              <a:rPr lang="zh-CN" altLang="zh-CN" sz="2400" b="1" kern="100">
                <a:solidFill>
                  <a:srgbClr val="000000"/>
                </a:solidFill>
                <a:latin typeface="Times New Roman"/>
                <a:ea typeface="宋体" panose="02010600030101010101" pitchFamily="2" charset="-122"/>
                <a:cs typeface="Times New Roman" panose="02020603050405020304" charset="0"/>
              </a:rPr>
              <a:t>．牛顿第一定律表明不受力的物体只能保持静止状态</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C</a:t>
            </a:r>
            <a:r>
              <a:rPr lang="zh-CN" altLang="zh-CN" sz="2400" b="1" kern="100">
                <a:solidFill>
                  <a:srgbClr val="000000"/>
                </a:solidFill>
                <a:latin typeface="Times New Roman"/>
                <a:ea typeface="宋体" panose="02010600030101010101" pitchFamily="2" charset="-122"/>
                <a:cs typeface="Times New Roman" panose="02020603050405020304" charset="0"/>
              </a:rPr>
              <a:t>．世上没有真正不受力的物体，所以牛顿第一定律是不可能实现的定律</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fontAlgn="auto">
              <a:lnSpc>
                <a:spcPct val="150000"/>
              </a:lnSpc>
            </a:pPr>
            <a:r>
              <a:rPr lang="en-US" altLang="zh-CN" sz="2400" b="1">
                <a:solidFill>
                  <a:srgbClr val="000000"/>
                </a:solidFill>
                <a:latin typeface="Times New Roman"/>
                <a:ea typeface="宋体" panose="02010600030101010101" pitchFamily="2" charset="-122"/>
              </a:rPr>
              <a:t>D</a:t>
            </a:r>
            <a:r>
              <a:rPr lang="zh-CN" altLang="zh-CN" sz="2400" b="1">
                <a:solidFill>
                  <a:srgbClr val="000000"/>
                </a:solidFill>
                <a:latin typeface="Times New Roman"/>
                <a:ea typeface="宋体" panose="02010600030101010101" pitchFamily="2" charset="-122"/>
                <a:cs typeface="Times New Roman" panose="02020603050405020304" charset="0"/>
              </a:rPr>
              <a:t>．牛顿第一定律是以实验为基础，通过推理得出的</a:t>
            </a:r>
            <a:endParaRPr lang="zh-CN" altLang="zh-CN" sz="2400" b="1" kern="100">
              <a:solidFill>
                <a:srgbClr val="000000"/>
              </a:solidFill>
              <a:effectLst/>
              <a:latin typeface="Times New Roman"/>
              <a:ea typeface="宋体" panose="02010600030101010101" pitchFamily="2" charset="-122"/>
              <a:cs typeface="Times New Roman" panose="02020603050405020304" charset="0"/>
            </a:endParaRPr>
          </a:p>
        </p:txBody>
      </p:sp>
      <p:sp>
        <p:nvSpPr>
          <p:cNvPr id="8" name="文本框 1" title=""/>
          <p:cNvSpPr txBox="1"/>
          <p:nvPr>
            <p:custDataLst>
              <p:tags r:id="rId4"/>
            </p:custDataLst>
          </p:nvPr>
        </p:nvSpPr>
        <p:spPr>
          <a:xfrm>
            <a:off x="6012160" y="987574"/>
            <a:ext cx="400748" cy="572847"/>
          </a:xfrm>
          <a:prstGeom prst="rect">
            <a:avLst/>
          </a:prstGeom>
          <a:noFill/>
        </p:spPr>
        <p:txBody>
          <a:bodyPr vert="horz" wrap="none" rtlCol="0">
            <a:noAutofit/>
          </a:bodyPr>
          <a:lstStyle/>
          <a:p>
            <a:pPr fontAlgn="auto">
              <a:lnSpc>
                <a:spcPct val="150000"/>
              </a:lnSpc>
            </a:pPr>
            <a:r>
              <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rPr>
              <a:t>D</a:t>
            </a:r>
            <a:endPar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Text Box 3" title=""/>
          <p:cNvSpPr>
            <a:spLocks noChangeArrowheads="1"/>
          </p:cNvSpPr>
          <p:nvPr>
            <p:custDataLst>
              <p:tags r:id="rId3"/>
            </p:custDataLst>
          </p:nvPr>
        </p:nvSpPr>
        <p:spPr bwMode="auto">
          <a:xfrm>
            <a:off x="540248" y="1124446"/>
            <a:ext cx="5295246" cy="1158860"/>
          </a:xfrm>
          <a:prstGeom prst="roundRect">
            <a:avLst>
              <a:gd name="adj" fmla="val 16667"/>
            </a:avLst>
          </a:prstGeom>
          <a:solidFill>
            <a:schemeClr val="accent5">
              <a:lumMod val="20000"/>
              <a:lumOff val="80000"/>
            </a:schemeClr>
          </a:solidFill>
          <a:ln w="9525">
            <a:noFill/>
            <a:miter lim="800000"/>
          </a:ln>
          <a:effectLst/>
        </p:spPr>
        <p:txBody>
          <a:bodyPr wrap="square">
            <a:spAutoFit/>
          </a:bodyPr>
          <a:lstStyle/>
          <a:p>
            <a:pPr>
              <a:lnSpc>
                <a:spcPct val="130000"/>
              </a:lnSpc>
              <a:buFont typeface="Arial" panose="020b0604020202020204" pitchFamily="34" charset="0"/>
              <a:buNone/>
              <a:defRPr/>
            </a:pPr>
            <a:r>
              <a:rPr lang="zh-CN" altLang="en-US" sz="2400">
                <a:latin typeface="微软雅黑" panose="020b0503020204020204" charset="-122"/>
                <a:ea typeface="微软雅黑" panose="020b0503020204020204" charset="-122"/>
                <a:cs typeface="微软雅黑" panose="020b0503020204020204" charset="-122"/>
              </a:rPr>
              <a:t>1.“</a:t>
            </a:r>
            <a:r>
              <a:rPr lang="zh-CN" altLang="en-US" sz="2400" b="1">
                <a:solidFill>
                  <a:srgbClr val="008080"/>
                </a:solidFill>
                <a:latin typeface="微软雅黑" panose="020b0503020204020204" charset="-122"/>
                <a:ea typeface="微软雅黑" panose="020b0503020204020204" charset="-122"/>
                <a:cs typeface="微软雅黑" panose="020b0503020204020204" charset="-122"/>
              </a:rPr>
              <a:t>一切</a:t>
            </a:r>
            <a:r>
              <a:rPr lang="zh-CN" altLang="en-US" sz="2400">
                <a:latin typeface="微软雅黑" panose="020b0503020204020204" charset="-122"/>
                <a:ea typeface="微软雅黑" panose="020b0503020204020204" charset="-122"/>
                <a:cs typeface="微软雅黑" panose="020b0503020204020204" charset="-122"/>
              </a:rPr>
              <a:t>”表示这个定律具有普遍性。</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 name="Text Box 4" title=""/>
          <p:cNvSpPr>
            <a:spLocks noChangeArrowheads="1"/>
          </p:cNvSpPr>
          <p:nvPr>
            <p:custDataLst>
              <p:tags r:id="rId4"/>
            </p:custDataLst>
          </p:nvPr>
        </p:nvSpPr>
        <p:spPr bwMode="auto">
          <a:xfrm>
            <a:off x="555486" y="2120170"/>
            <a:ext cx="8509219" cy="1158907"/>
          </a:xfrm>
          <a:prstGeom prst="roundRect">
            <a:avLst>
              <a:gd name="adj" fmla="val 16667"/>
            </a:avLst>
          </a:prstGeom>
          <a:solidFill>
            <a:schemeClr val="accent5">
              <a:lumMod val="20000"/>
              <a:lumOff val="80000"/>
            </a:schemeClr>
          </a:solidFill>
          <a:ln w="9525">
            <a:noFill/>
            <a:miter lim="800000"/>
          </a:ln>
          <a:effectLst/>
        </p:spPr>
        <p:txBody>
          <a:bodyPr wrap="square">
            <a:spAutoFit/>
          </a:bodyPr>
          <a:lstStyle/>
          <a:p>
            <a:pPr>
              <a:lnSpc>
                <a:spcPct val="130000"/>
              </a:lnSpc>
              <a:buFont typeface="Arial" panose="020b0604020202020204" pitchFamily="34" charset="0"/>
              <a:buNone/>
              <a:defRPr/>
            </a:pPr>
            <a:r>
              <a:rPr lang="zh-CN" altLang="en-US"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008080"/>
                </a:solidFill>
                <a:latin typeface="微软雅黑" panose="020b0503020204020204" charset="-122"/>
                <a:ea typeface="微软雅黑" panose="020b0503020204020204" charset="-122"/>
                <a:cs typeface="微软雅黑" panose="020b0503020204020204" charset="-122"/>
                <a:sym typeface="+mn-ea"/>
              </a:rPr>
              <a:t>总保持</a:t>
            </a:r>
            <a:r>
              <a:rPr lang="zh-CN" altLang="en-US" sz="2400">
                <a:latin typeface="微软雅黑" panose="020b0503020204020204" charset="-122"/>
                <a:ea typeface="微软雅黑" panose="020b0503020204020204" charset="-122"/>
                <a:cs typeface="微软雅黑" panose="020b0503020204020204" charset="-122"/>
                <a:sym typeface="+mn-ea"/>
              </a:rPr>
              <a:t>”是指物体只有保持静止状态或匀速运动两种可能。</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5" name="Text Box 5" title=""/>
          <p:cNvSpPr>
            <a:spLocks noChangeArrowheads="1"/>
          </p:cNvSpPr>
          <p:nvPr>
            <p:custDataLst>
              <p:tags r:id="rId5"/>
            </p:custDataLst>
          </p:nvPr>
        </p:nvSpPr>
        <p:spPr bwMode="auto">
          <a:xfrm>
            <a:off x="559930" y="3120807"/>
            <a:ext cx="8068584" cy="632629"/>
          </a:xfrm>
          <a:prstGeom prst="roundRect">
            <a:avLst>
              <a:gd name="adj" fmla="val 16667"/>
            </a:avLst>
          </a:prstGeom>
          <a:solidFill>
            <a:schemeClr val="accent5">
              <a:lumMod val="20000"/>
              <a:lumOff val="80000"/>
            </a:schemeClr>
          </a:solidFill>
          <a:ln w="9525">
            <a:noFill/>
            <a:miter lim="800000"/>
          </a:ln>
          <a:effectLst/>
        </p:spPr>
        <p:txBody>
          <a:bodyPr wrap="square">
            <a:spAutoFit/>
          </a:bodyPr>
          <a:lstStyle/>
          <a:p>
            <a:pPr>
              <a:lnSpc>
                <a:spcPct val="130000"/>
              </a:lnSpc>
              <a:buFont typeface="Arial" panose="020b0604020202020204" pitchFamily="34" charset="0"/>
              <a:buNone/>
              <a:defRPr/>
            </a:pPr>
            <a:r>
              <a:rPr lang="en-US" altLang="zh-CN" sz="2400">
                <a:latin typeface="微软雅黑" panose="020b0503020204020204" charset="-122"/>
                <a:ea typeface="微软雅黑" panose="020b0503020204020204" charset="-122"/>
                <a:cs typeface="微软雅黑" panose="020b0503020204020204" charset="-122"/>
              </a:rPr>
              <a:t>3</a:t>
            </a:r>
            <a:r>
              <a:rPr lang="zh-CN" altLang="en-US"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008080"/>
                </a:solidFill>
                <a:latin typeface="微软雅黑" panose="020b0503020204020204" charset="-122"/>
                <a:ea typeface="微软雅黑" panose="020b0503020204020204" charset="-122"/>
                <a:cs typeface="黑体" panose="02010609060101010101" charset="-122"/>
                <a:sym typeface="+mn-ea"/>
              </a:rPr>
              <a:t>直到有外力</a:t>
            </a:r>
            <a:r>
              <a:rPr lang="zh-CN" altLang="en-US" sz="2400">
                <a:latin typeface="微软雅黑" panose="020b0503020204020204" charset="-122"/>
                <a:ea typeface="微软雅黑" panose="020b0503020204020204" charset="-122"/>
                <a:cs typeface="微软雅黑" panose="020b0503020204020204" charset="-122"/>
                <a:sym typeface="+mn-ea"/>
              </a:rPr>
              <a:t>”是运动状态改变的原因。</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6" name="文本框 5" title=""/>
          <p:cNvSpPr txBox="1"/>
          <p:nvPr>
            <p:custDataLst>
              <p:tags r:id="rId6"/>
            </p:custDataLst>
          </p:nvPr>
        </p:nvSpPr>
        <p:spPr>
          <a:xfrm>
            <a:off x="3360570" y="560398"/>
            <a:ext cx="2636195"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牛顿第一定律解读</a:t>
            </a:r>
            <a:endParaRPr lang="zh-CN" altLang="en-US" sz="2400">
              <a:latin typeface="微软雅黑" panose="020b0503020204020204" charset="-122"/>
              <a:ea typeface="微软雅黑" panose="020b0503020204020204" charset="-122"/>
            </a:endParaRPr>
          </a:p>
        </p:txBody>
      </p:sp>
      <p:grpSp>
        <p:nvGrpSpPr>
          <p:cNvPr id="7" name="组合 9" title=""/>
          <p:cNvGrpSpPr/>
          <p:nvPr>
            <p:custDataLst>
              <p:tags r:id="rId7"/>
            </p:custDataLst>
          </p:nvPr>
        </p:nvGrpSpPr>
        <p:grpSpPr>
          <a:xfrm>
            <a:off x="564" y="55819"/>
            <a:ext cx="4375880" cy="491490"/>
            <a:chOff x="0" y="623478"/>
            <a:chExt cx="5143632" cy="575158"/>
          </a:xfrm>
        </p:grpSpPr>
        <p:grpSp>
          <p:nvGrpSpPr>
            <p:cNvPr id="9" name="组合 10"/>
            <p:cNvGrpSpPr/>
            <p:nvPr>
              <p:custDataLst>
                <p:tags r:id="rId8"/>
              </p:custDataLst>
            </p:nvPr>
          </p:nvGrpSpPr>
          <p:grpSpPr>
            <a:xfrm>
              <a:off x="0" y="679673"/>
              <a:ext cx="501527" cy="416083"/>
              <a:chOff x="0" y="538268"/>
              <a:chExt cx="501527" cy="416083"/>
            </a:xfrm>
          </p:grpSpPr>
          <p:sp>
            <p:nvSpPr>
              <p:cNvPr id="8" name="矩形 7"/>
              <p:cNvSpPr/>
              <p:nvPr>
                <p:custDataLst>
                  <p:tags r:id="rId9"/>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0"/>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10" name="文本框 11"/>
            <p:cNvSpPr txBox="1">
              <a:spLocks noChangeArrowheads="1"/>
            </p:cNvSpPr>
            <p:nvPr>
              <p:custDataLst>
                <p:tags r:id="rId11"/>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一、牛顿第一定律</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24578" name="内容占位符 1" title=""/>
          <p:cNvSpPr>
            <a:spLocks noChangeArrowheads="1"/>
          </p:cNvSpPr>
          <p:nvPr>
            <p:custDataLst>
              <p:tags r:id="rId3"/>
            </p:custDataLst>
          </p:nvPr>
        </p:nvSpPr>
        <p:spPr bwMode="auto">
          <a:xfrm>
            <a:off x="622788" y="633414"/>
            <a:ext cx="7780964" cy="3413760"/>
          </a:xfrm>
          <a:prstGeom prst="rect">
            <a:avLst/>
          </a:prstGeom>
          <a:noFill/>
          <a:ln w="9525">
            <a:noFill/>
            <a:miter lim="800000"/>
          </a:ln>
        </p:spPr>
        <p:txBody>
          <a:bodyPr wrap="square" lIns="91428" tIns="45714" rIns="91428" bIns="45714" rtlCol="0" anchor="t">
            <a:spAutoFit/>
          </a:bodyPr>
          <a:lstStyle/>
          <a:p>
            <a:pPr lvl="0" indent="0" algn="l" fontAlgn="auto">
              <a:lnSpc>
                <a:spcPct val="150000"/>
              </a:lnSpc>
              <a:buClrTx/>
              <a:buSzTx/>
              <a:buFont typeface="Arial" panose="020b0604020202020204" pitchFamily="34" charset="0"/>
            </a:pPr>
            <a:r>
              <a:rPr lang="zh-CN" altLang="en-US" sz="2400" b="1">
                <a:solidFill>
                  <a:schemeClr val="tx2"/>
                </a:solidFill>
                <a:latin typeface="Times New Roman"/>
                <a:ea typeface="微软雅黑" panose="020b0503020204020204" charset="-122"/>
                <a:cs typeface="Times New Roman" panose="02020603050405020304" charset="0"/>
                <a:sym typeface="+mn-ea"/>
              </a:rPr>
              <a:t>【例题】</a:t>
            </a:r>
            <a:r>
              <a:rPr lang="en-US" altLang="zh-CN" sz="2400">
                <a:latin typeface="Times New Roman"/>
                <a:ea typeface="微软雅黑" panose="020b0503020204020204" charset="-122"/>
                <a:cs typeface="Times New Roman" panose="02020603050405020304" charset="0"/>
                <a:sym typeface="+mn-ea"/>
              </a:rPr>
              <a:t>关于牛顿第一定律，下列说法中正确的是（      ）</a:t>
            </a:r>
            <a:endParaRPr lang="en-US" altLang="zh-CN" sz="2400">
              <a:latin typeface="Times New Roman"/>
              <a:ea typeface="微软雅黑" panose="020b0503020204020204" charset="-122"/>
              <a:cs typeface="Times New Roman" panose="02020603050405020304" charset="0"/>
              <a:sym typeface="+mn-ea"/>
            </a:endParaRPr>
          </a:p>
          <a:p>
            <a:pPr lvl="0" indent="0" algn="l" fontAlgn="auto">
              <a:lnSpc>
                <a:spcPct val="150000"/>
              </a:lnSpc>
              <a:buClrTx/>
              <a:buSzTx/>
              <a:buFont typeface="Arial" panose="020b0604020202020204" pitchFamily="34" charset="0"/>
            </a:pPr>
            <a:r>
              <a:rPr lang="en-US" altLang="zh-CN" sz="2400">
                <a:latin typeface="Times New Roman"/>
                <a:ea typeface="微软雅黑" panose="020b0503020204020204" charset="-122"/>
                <a:cs typeface="Times New Roman" panose="02020603050405020304" charset="0"/>
                <a:sym typeface="+mn-ea"/>
              </a:rPr>
              <a:t>A.牛顿第一定律可以通过大量的实验直接证明出来</a:t>
            </a:r>
            <a:endParaRPr lang="en-US" altLang="zh-CN" sz="2400">
              <a:latin typeface="Times New Roman"/>
              <a:ea typeface="微软雅黑" panose="020b0503020204020204" charset="-122"/>
              <a:cs typeface="Times New Roman" panose="02020603050405020304" charset="0"/>
              <a:sym typeface="+mn-ea"/>
            </a:endParaRPr>
          </a:p>
          <a:p>
            <a:pPr lvl="0" indent="0" algn="l" fontAlgn="auto">
              <a:lnSpc>
                <a:spcPct val="150000"/>
              </a:lnSpc>
              <a:buClrTx/>
              <a:buSzTx/>
              <a:buFont typeface="Arial" panose="020b0604020202020204" pitchFamily="34" charset="0"/>
            </a:pPr>
            <a:r>
              <a:rPr lang="en-US" altLang="zh-CN" sz="2400">
                <a:latin typeface="Times New Roman"/>
                <a:ea typeface="微软雅黑" panose="020b0503020204020204" charset="-122"/>
                <a:cs typeface="Times New Roman" panose="02020603050405020304" charset="0"/>
                <a:sym typeface="+mn-ea"/>
              </a:rPr>
              <a:t>B.物体保持静止或匀速直线运动状态叫做牛顿第一定律</a:t>
            </a:r>
            <a:endParaRPr lang="en-US" altLang="zh-CN" sz="2400">
              <a:latin typeface="Times New Roman"/>
              <a:ea typeface="微软雅黑" panose="020b0503020204020204" charset="-122"/>
              <a:cs typeface="Times New Roman" panose="02020603050405020304" charset="0"/>
              <a:sym typeface="+mn-ea"/>
            </a:endParaRPr>
          </a:p>
          <a:p>
            <a:pPr lvl="0" indent="0" algn="l" fontAlgn="auto">
              <a:lnSpc>
                <a:spcPct val="150000"/>
              </a:lnSpc>
              <a:buClrTx/>
              <a:buSzTx/>
              <a:buFont typeface="Arial" panose="020b0604020202020204" pitchFamily="34" charset="0"/>
            </a:pPr>
            <a:r>
              <a:rPr lang="en-US" altLang="zh-CN" sz="2400">
                <a:latin typeface="Times New Roman"/>
                <a:ea typeface="微软雅黑" panose="020b0503020204020204" charset="-122"/>
                <a:cs typeface="Times New Roman" panose="02020603050405020304" charset="0"/>
                <a:sym typeface="+mn-ea"/>
              </a:rPr>
              <a:t>C.力是改变物体运动状态的原因</a:t>
            </a:r>
            <a:endParaRPr lang="en-US" altLang="zh-CN" sz="2400">
              <a:latin typeface="Times New Roman"/>
              <a:ea typeface="微软雅黑" panose="020b0503020204020204" charset="-122"/>
              <a:cs typeface="Times New Roman" panose="02020603050405020304" charset="0"/>
              <a:sym typeface="+mn-ea"/>
            </a:endParaRPr>
          </a:p>
          <a:p>
            <a:pPr lvl="0" indent="0" algn="l" fontAlgn="auto">
              <a:lnSpc>
                <a:spcPct val="150000"/>
              </a:lnSpc>
              <a:buClrTx/>
              <a:buSzTx/>
              <a:buFont typeface="Arial" panose="020b0604020202020204" pitchFamily="34" charset="0"/>
            </a:pPr>
            <a:r>
              <a:rPr lang="en-US" altLang="zh-CN" sz="2400">
                <a:latin typeface="Times New Roman"/>
                <a:ea typeface="微软雅黑" panose="020b0503020204020204" charset="-122"/>
                <a:cs typeface="Times New Roman" panose="02020603050405020304" charset="0"/>
                <a:sym typeface="+mn-ea"/>
              </a:rPr>
              <a:t>D.力是维持物体运动的原因</a:t>
            </a:r>
            <a:endParaRPr lang="en-US" altLang="zh-CN" sz="2400">
              <a:latin typeface="Times New Roman"/>
              <a:ea typeface="微软雅黑" panose="020b0503020204020204" charset="-122"/>
              <a:cs typeface="Times New Roman" panose="02020603050405020304" charset="0"/>
              <a:sym typeface="+mn-ea"/>
            </a:endParaRPr>
          </a:p>
        </p:txBody>
      </p:sp>
      <p:sp>
        <p:nvSpPr>
          <p:cNvPr id="7" name="矩形 6" title=""/>
          <p:cNvSpPr>
            <a:spLocks noChangeArrowheads="1"/>
          </p:cNvSpPr>
          <p:nvPr>
            <p:custDataLst>
              <p:tags r:id="rId4"/>
            </p:custDataLst>
          </p:nvPr>
        </p:nvSpPr>
        <p:spPr bwMode="auto">
          <a:xfrm>
            <a:off x="7778989" y="811827"/>
            <a:ext cx="422223" cy="459105"/>
          </a:xfrm>
          <a:prstGeom prst="rect">
            <a:avLst/>
          </a:prstGeom>
        </p:spPr>
        <p:txBody>
          <a:bodyPr wrap="square" lIns="91428" tIns="45714" rIns="91428" bIns="45714">
            <a:spAutoFit/>
          </a:bodyPr>
          <a:lstStyle/>
          <a:p>
            <a:pPr lvl="0" algn="l">
              <a:buClrTx/>
              <a:buSzTx/>
              <a:buFontTx/>
            </a:pPr>
            <a:r>
              <a:rPr lang="en-US" altLang="zh-CN" sz="2400" b="1">
                <a:solidFill>
                  <a:srgbClr val="FF0000"/>
                </a:solidFill>
                <a:latin typeface="Times New Roman"/>
                <a:ea typeface="微软雅黑" panose="020b0503020204020204" charset="-122"/>
                <a:cs typeface="Times New Roman" panose="02020603050405020304" charset="0"/>
                <a:sym typeface="+mn-ea"/>
              </a:rPr>
              <a:t>C</a:t>
            </a:r>
            <a:endParaRPr lang="en-US" altLang="zh-CN" sz="2400" b="1">
              <a:solidFill>
                <a:srgbClr val="FF0000"/>
              </a:solidFill>
              <a:latin typeface="Times New Roman"/>
              <a:ea typeface="微软雅黑" panose="020b0503020204020204" charset="-122"/>
              <a:cs typeface="Times New Roman" panose="02020603050405020304" charset="0"/>
              <a:sym typeface="+mn-ea"/>
            </a:endParaRPr>
          </a:p>
        </p:txBody>
      </p:sp>
      <p:grpSp>
        <p:nvGrpSpPr>
          <p:cNvPr id="5" name="组合 9" title=""/>
          <p:cNvGrpSpPr/>
          <p:nvPr>
            <p:custDataLst>
              <p:tags r:id="rId5"/>
            </p:custDataLst>
          </p:nvPr>
        </p:nvGrpSpPr>
        <p:grpSpPr>
          <a:xfrm>
            <a:off x="564" y="55819"/>
            <a:ext cx="4375880" cy="491490"/>
            <a:chOff x="0" y="623478"/>
            <a:chExt cx="5143632" cy="575158"/>
          </a:xfrm>
        </p:grpSpPr>
        <p:grpSp>
          <p:nvGrpSpPr>
            <p:cNvPr id="9" name="组合 10"/>
            <p:cNvGrpSpPr/>
            <p:nvPr>
              <p:custDataLst>
                <p:tags r:id="rId6"/>
              </p:custDataLst>
            </p:nvPr>
          </p:nvGrpSpPr>
          <p:grpSpPr>
            <a:xfrm>
              <a:off x="0" y="679673"/>
              <a:ext cx="501527" cy="416083"/>
              <a:chOff x="0" y="538268"/>
              <a:chExt cx="501527" cy="416083"/>
            </a:xfrm>
          </p:grpSpPr>
          <p:sp>
            <p:nvSpPr>
              <p:cNvPr id="6" name="矩形 5"/>
              <p:cNvSpPr/>
              <p:nvPr>
                <p:custDataLst>
                  <p:tags r:id="rId7"/>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Times New Roman"/>
                  <a:ea typeface="微软雅黑" panose="020b0503020204020204" charset="-122"/>
                  <a:cs typeface="Times New Roman" panose="02020603050405020304" charset="0"/>
                </a:endParaRPr>
              </a:p>
            </p:txBody>
          </p:sp>
          <p:sp>
            <p:nvSpPr>
              <p:cNvPr id="12" name="矩形 11"/>
              <p:cNvSpPr/>
              <p:nvPr>
                <p:custDataLst>
                  <p:tags r:id="rId8"/>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Times New Roman"/>
                  <a:ea typeface="微软雅黑" panose="020b0503020204020204" charset="-122"/>
                  <a:cs typeface="Times New Roman" panose="02020603050405020304" charset="0"/>
                </a:endParaRPr>
              </a:p>
            </p:txBody>
          </p:sp>
        </p:grpSp>
        <p:sp>
          <p:nvSpPr>
            <p:cNvPr id="10" name="文本框 11"/>
            <p:cNvSpPr txBox="1">
              <a:spLocks noChangeArrowheads="1"/>
            </p:cNvSpPr>
            <p:nvPr>
              <p:custDataLst>
                <p:tags r:id="rId9"/>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Times New Roman"/>
                </a:rPr>
                <a:t>一、牛顿第一定律</a:t>
              </a:r>
              <a:endParaRPr lang="zh-CN" altLang="en-US" sz="2600" b="1">
                <a:solidFill>
                  <a:srgbClr val="008080"/>
                </a:solidFill>
                <a:latin typeface="Times New Roman"/>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2" name="矩形 11" title=""/>
          <p:cNvSpPr/>
          <p:nvPr>
            <p:custDataLst>
              <p:tags r:id="rId3"/>
            </p:custDataLst>
          </p:nvPr>
        </p:nvSpPr>
        <p:spPr>
          <a:xfrm>
            <a:off x="467544" y="585789"/>
            <a:ext cx="8057772" cy="3416320"/>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3</a:t>
            </a:r>
            <a:r>
              <a:rPr lang="zh-CN" altLang="zh-CN" sz="2400" b="1" kern="100">
                <a:solidFill>
                  <a:srgbClr val="000000"/>
                </a:solidFill>
                <a:latin typeface="Times New Roman"/>
                <a:ea typeface="宋体" panose="02010600030101010101" pitchFamily="2" charset="-122"/>
                <a:cs typeface="Times New Roman" panose="02020603050405020304" charset="0"/>
              </a:rPr>
              <a:t>．如图所示，电灯静止，若其所受的外力全部消失，则电灯将</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　　</a:t>
            </a:r>
            <a:r>
              <a:rPr lang="en-US" altLang="zh-CN" sz="2400" b="1" kern="100">
                <a:solidFill>
                  <a:srgbClr val="000000"/>
                </a:solidFill>
                <a:latin typeface="Times New Roman"/>
                <a:ea typeface="宋体" panose="02010600030101010101" pitchFamily="2" charset="-122"/>
                <a:cs typeface="Courier New" panose="02070309020205020404"/>
              </a:rPr>
              <a:t>)</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．保持静止</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B</a:t>
            </a:r>
            <a:r>
              <a:rPr lang="zh-CN" altLang="zh-CN" sz="2400" b="1" kern="100">
                <a:solidFill>
                  <a:srgbClr val="000000"/>
                </a:solidFill>
                <a:latin typeface="Times New Roman"/>
                <a:ea typeface="宋体" panose="02010600030101010101" pitchFamily="2" charset="-122"/>
                <a:cs typeface="Times New Roman" panose="02020603050405020304" charset="0"/>
              </a:rPr>
              <a:t>．竖直向上做匀速直线运动</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C</a:t>
            </a:r>
            <a:r>
              <a:rPr lang="zh-CN" altLang="zh-CN" sz="2400" b="1" kern="100">
                <a:solidFill>
                  <a:srgbClr val="000000"/>
                </a:solidFill>
                <a:latin typeface="Times New Roman"/>
                <a:ea typeface="宋体" panose="02010600030101010101" pitchFamily="2" charset="-122"/>
                <a:cs typeface="Times New Roman" panose="02020603050405020304" charset="0"/>
              </a:rPr>
              <a:t>．竖直向下做匀速直线运动</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fontAlgn="auto">
              <a:lnSpc>
                <a:spcPct val="150000"/>
              </a:lnSpc>
            </a:pPr>
            <a:r>
              <a:rPr lang="en-US" altLang="zh-CN" sz="2400" b="1">
                <a:solidFill>
                  <a:srgbClr val="000000"/>
                </a:solidFill>
                <a:latin typeface="Times New Roman"/>
                <a:ea typeface="宋体" panose="02010600030101010101" pitchFamily="2" charset="-122"/>
              </a:rPr>
              <a:t>D</a:t>
            </a:r>
            <a:r>
              <a:rPr lang="zh-CN" altLang="zh-CN" sz="2400" b="1">
                <a:solidFill>
                  <a:srgbClr val="000000"/>
                </a:solidFill>
                <a:latin typeface="Times New Roman"/>
                <a:ea typeface="宋体" panose="02010600030101010101" pitchFamily="2" charset="-122"/>
                <a:cs typeface="Times New Roman" panose="02020603050405020304" charset="0"/>
              </a:rPr>
              <a:t>．竖直向下加速下落</a:t>
            </a:r>
            <a:endParaRPr lang="zh-CN" altLang="zh-CN" sz="2400" b="1" kern="100">
              <a:solidFill>
                <a:srgbClr val="000000"/>
              </a:solidFill>
              <a:effectLst/>
              <a:latin typeface="Times New Roman"/>
              <a:ea typeface="宋体" panose="02010600030101010101" pitchFamily="2" charset="-122"/>
              <a:cs typeface="Times New Roman" panose="02020603050405020304" charset="0"/>
            </a:endParaRPr>
          </a:p>
        </p:txBody>
      </p:sp>
      <p:sp>
        <p:nvSpPr>
          <p:cNvPr id="16" name="文本框 1" title=""/>
          <p:cNvSpPr txBox="1"/>
          <p:nvPr>
            <p:custDataLst>
              <p:tags r:id="rId4"/>
            </p:custDataLst>
          </p:nvPr>
        </p:nvSpPr>
        <p:spPr>
          <a:xfrm>
            <a:off x="1434948" y="1151420"/>
            <a:ext cx="400748" cy="572847"/>
          </a:xfrm>
          <a:prstGeom prst="rect">
            <a:avLst/>
          </a:prstGeom>
          <a:noFill/>
        </p:spPr>
        <p:txBody>
          <a:bodyPr vert="horz" wrap="none" rtlCol="0">
            <a:noAutofit/>
          </a:bodyPr>
          <a:lstStyle/>
          <a:p>
            <a:pPr fontAlgn="auto">
              <a:lnSpc>
                <a:spcPct val="150000"/>
              </a:lnSpc>
            </a:pPr>
            <a:r>
              <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rPr>
              <a:t>A</a:t>
            </a:r>
            <a:endPar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endParaRPr>
          </a:p>
        </p:txBody>
      </p:sp>
      <p:pic>
        <p:nvPicPr>
          <p:cNvPr id="2050" name="Picture 2" title=""/>
          <p:cNvPicPr>
            <a:picLocks noChangeAspect="1" noChangeArrowheads="1"/>
          </p:cNvPicPr>
          <p:nvPr>
            <p:custDataLst>
              <p:tags r:id="rId6"/>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436096" y="1724267"/>
            <a:ext cx="1635322" cy="187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5" name="苹果与筷子上升" title="">
            <a:hlinkClick action="ppaction://media"/>
          </p:cNvPr>
          <p:cNvPicPr>
            <a:picLocks noChangeAspect="1"/>
          </p:cNvPicPr>
          <p:nvPr>
            <a:videoFile r:link="rId5"/>
            <p:custDataLst>
              <p:tags r:id="rId4"/>
            </p:custDataLst>
            <p:extLst>
              <p:ext uri="{DAA4B4D4-6D71-4841-9C94-3DE7FCFB9230}">
                <p14:media xmlns:p14="http://schemas.microsoft.com/office/powerpoint/2010/main" r:embed="rId6"/>
              </p:ext>
            </p:extLst>
          </p:nvPr>
        </p:nvPicPr>
        <p:blipFill>
          <a:blip r:embed="rId3"/>
          <a:stretch>
            <a:fillRect/>
          </a:stretch>
        </p:blipFill>
        <p:spPr>
          <a:xfrm>
            <a:off x="4857080" y="1225531"/>
            <a:ext cx="3583491" cy="2015751"/>
          </a:xfrm>
          <a:prstGeom prst="rect">
            <a:avLst/>
          </a:prstGeom>
          <a:ln w="57150">
            <a:gradFill>
              <a:lin ang="5400000" scaled="1"/>
            </a:gradFill>
          </a:ln>
        </p:spPr>
      </p:pic>
      <p:sp>
        <p:nvSpPr>
          <p:cNvPr id="7" name="文本框 6" title=""/>
          <p:cNvSpPr txBox="1"/>
          <p:nvPr>
            <p:custDataLst>
              <p:tags r:id="rId7"/>
            </p:custDataLst>
          </p:nvPr>
        </p:nvSpPr>
        <p:spPr>
          <a:xfrm>
            <a:off x="612629" y="1228643"/>
            <a:ext cx="4005720" cy="1291590"/>
          </a:xfrm>
          <a:prstGeom prst="rect">
            <a:avLst/>
          </a:prstGeom>
          <a:noFill/>
        </p:spPr>
        <p:txBody>
          <a:bodyPr wrap="square" rtlCol="0" anchor="t">
            <a:spAutoFit/>
          </a:bodyPr>
          <a:lstStyle/>
          <a:p>
            <a:pPr indent="457200" fontAlgn="auto">
              <a:lnSpc>
                <a:spcPct val="130000"/>
              </a:lnSpc>
            </a:pPr>
            <a:r>
              <a:rPr lang="zh-CN" altLang="en-US" sz="2000">
                <a:latin typeface="微软雅黑" panose="020b0503020204020204" charset="-122"/>
                <a:ea typeface="微软雅黑" panose="020b0503020204020204" charset="-122"/>
              </a:rPr>
              <a:t>用一根棍子插过苹果，用锤子向下敲，想一想苹果会向哪里运动，是向上运动还是向下运动？</a:t>
            </a:r>
            <a:endParaRPr lang="zh-CN" altLang="en-US" sz="2000">
              <a:latin typeface="微软雅黑" panose="020b0503020204020204" charset="-122"/>
              <a:ea typeface="微软雅黑" panose="020b0503020204020204" charset="-122"/>
            </a:endParaRPr>
          </a:p>
        </p:txBody>
      </p:sp>
      <p:sp>
        <p:nvSpPr>
          <p:cNvPr id="8" name="文本框 7" title=""/>
          <p:cNvSpPr txBox="1"/>
          <p:nvPr>
            <p:custDataLst>
              <p:tags r:id="rId8"/>
            </p:custDataLst>
          </p:nvPr>
        </p:nvSpPr>
        <p:spPr>
          <a:xfrm>
            <a:off x="1813266" y="3561407"/>
            <a:ext cx="5963819" cy="398780"/>
          </a:xfrm>
          <a:prstGeom prst="rect">
            <a:avLst/>
          </a:prstGeom>
          <a:noFill/>
        </p:spPr>
        <p:txBody>
          <a:bodyPr wrap="square" rtlCol="0" anchor="t">
            <a:spAutoFit/>
          </a:bodyPr>
          <a:lstStyle/>
          <a:p>
            <a:pPr lvl="0" indent="0" algn="l" fontAlgn="auto">
              <a:lnSpc>
                <a:spcPct val="100000"/>
              </a:lnSpc>
              <a:buClrTx/>
              <a:buSzTx/>
              <a:buFontTx/>
            </a:pPr>
            <a:r>
              <a:rPr lang="zh-CN" altLang="en-US" sz="2000" b="1">
                <a:solidFill>
                  <a:srgbClr val="008080"/>
                </a:solidFill>
                <a:latin typeface="微软雅黑" panose="020b0503020204020204" charset="-122"/>
                <a:ea typeface="微软雅黑" panose="020b0503020204020204" charset="-122"/>
                <a:sym typeface="+mn-ea"/>
              </a:rPr>
              <a:t>你猜对了吗？为什么会出现这样的现象呢？</a:t>
            </a:r>
            <a:endParaRPr lang="zh-CN" altLang="en-US" sz="2000" b="1">
              <a:solidFill>
                <a:srgbClr val="008080"/>
              </a:solidFill>
              <a:latin typeface="微软雅黑" panose="020b0503020204020204" charset="-122"/>
              <a:ea typeface="微软雅黑" panose="020b0503020204020204" charset="-122"/>
              <a:sym typeface="+mn-ea"/>
            </a:endParaRPr>
          </a:p>
        </p:txBody>
      </p:sp>
      <p:grpSp>
        <p:nvGrpSpPr>
          <p:cNvPr id="2" name="组合 9" title=""/>
          <p:cNvGrpSpPr/>
          <p:nvPr>
            <p:custDataLst>
              <p:tags r:id="rId9"/>
            </p:custDataLst>
          </p:nvPr>
        </p:nvGrpSpPr>
        <p:grpSpPr>
          <a:xfrm>
            <a:off x="564" y="55819"/>
            <a:ext cx="4375880" cy="460375"/>
            <a:chOff x="0" y="623478"/>
            <a:chExt cx="5143632" cy="538746"/>
          </a:xfrm>
        </p:grpSpPr>
        <p:grpSp>
          <p:nvGrpSpPr>
            <p:cNvPr id="9" name="组合 10"/>
            <p:cNvGrpSpPr/>
            <p:nvPr>
              <p:custDataLst>
                <p:tags r:id="rId10"/>
              </p:custDataLst>
            </p:nvPr>
          </p:nvGrpSpPr>
          <p:grpSpPr>
            <a:xfrm>
              <a:off x="0" y="679673"/>
              <a:ext cx="501527" cy="416083"/>
              <a:chOff x="0" y="538268"/>
              <a:chExt cx="501527" cy="416083"/>
            </a:xfrm>
          </p:grpSpPr>
          <p:sp>
            <p:nvSpPr>
              <p:cNvPr id="6" name="矩形 5"/>
              <p:cNvSpPr/>
              <p:nvPr>
                <p:custDataLst>
                  <p:tags r:id="rId11"/>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latin typeface="微软雅黑" panose="020b0503020204020204" charset="-122"/>
                  <a:ea typeface="微软雅黑" panose="020b0503020204020204" charset="-122"/>
                </a:endParaRPr>
              </a:p>
            </p:txBody>
          </p:sp>
          <p:sp>
            <p:nvSpPr>
              <p:cNvPr id="12" name="矩形 11"/>
              <p:cNvSpPr/>
              <p:nvPr>
                <p:custDataLst>
                  <p:tags r:id="rId12"/>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400">
                  <a:latin typeface="微软雅黑" panose="020b0503020204020204" charset="-122"/>
                  <a:ea typeface="微软雅黑" panose="020b0503020204020204" charset="-122"/>
                </a:endParaRPr>
              </a:p>
            </p:txBody>
          </p:sp>
        </p:grpSp>
        <p:sp>
          <p:nvSpPr>
            <p:cNvPr id="10" name="文本框 11"/>
            <p:cNvSpPr txBox="1">
              <a:spLocks noChangeArrowheads="1"/>
            </p:cNvSpPr>
            <p:nvPr>
              <p:custDataLst>
                <p:tags r:id="rId13"/>
              </p:custDataLst>
            </p:nvPr>
          </p:nvSpPr>
          <p:spPr bwMode="auto">
            <a:xfrm>
              <a:off x="508243" y="623478"/>
              <a:ext cx="4635389" cy="5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400" b="1">
                  <a:solidFill>
                    <a:srgbClr val="008080"/>
                  </a:solidFill>
                  <a:latin typeface="微软雅黑" panose="020b0503020204020204" charset="-122"/>
                </a:rPr>
                <a:t>二、惯性</a:t>
              </a:r>
              <a:endParaRPr lang="zh-CN" altLang="en-US" sz="24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9" fill="hold" display="0">
                  <p:stCondLst>
                    <p:cond delay="indefinite"/>
                  </p:stCondLst>
                </p:cTn>
                <p:tgtEl>
                  <p:spTgt spid="5"/>
                </p:tgtEl>
              </p:cMediaNode>
            </p:video>
          </p:childTnLst>
        </p:cTn>
      </p:par>
    </p:tnLst>
    <p:bldLst>
      <p:bldP spid="8"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3"/>
          </p:custDataLst>
        </p:nvPr>
      </p:nvGrpSpPr>
      <p:grpSpPr>
        <a:xfrm>
          <a:off x="0" y="0"/>
          <a:ext cx="0" cy="0"/>
        </a:xfrm>
      </p:grpSpPr>
      <p:sp>
        <p:nvSpPr>
          <p:cNvPr id="20" name="文本框 19" title=""/>
          <p:cNvSpPr txBox="1"/>
          <p:nvPr>
            <p:custDataLst>
              <p:tags r:id="rId4"/>
            </p:custDataLst>
          </p:nvPr>
        </p:nvSpPr>
        <p:spPr>
          <a:xfrm>
            <a:off x="765645" y="3311248"/>
            <a:ext cx="7708583" cy="1050290"/>
          </a:xfrm>
          <a:prstGeom prst="rect">
            <a:avLst/>
          </a:prstGeom>
          <a:noFill/>
        </p:spPr>
        <p:txBody>
          <a:bodyPr wrap="square" rtlCol="0" anchor="t">
            <a:spAutoFit/>
          </a:bodyPr>
          <a:lstStyle/>
          <a:p>
            <a:pPr lvl="0" indent="457200" algn="l" fontAlgn="auto">
              <a:lnSpc>
                <a:spcPct val="130000"/>
              </a:lnSpc>
              <a:buClrTx/>
              <a:buSzTx/>
              <a:buFontTx/>
            </a:pPr>
            <a:r>
              <a:rPr lang="zh-CN" altLang="en-US" sz="2400">
                <a:latin typeface="微软雅黑" panose="020b0503020204020204" charset="-122"/>
                <a:ea typeface="微软雅黑" panose="020b0503020204020204" charset="-122"/>
                <a:cs typeface="微软雅黑" panose="020b0503020204020204" charset="-122"/>
                <a:sym typeface="+mn-ea"/>
              </a:rPr>
              <a:t>这说明原来</a:t>
            </a:r>
            <a:r>
              <a:rPr lang="en-US" altLang="zh-CN" sz="2400">
                <a:latin typeface="微软雅黑" panose="020b0503020204020204" charset="-122"/>
                <a:ea typeface="微软雅黑" panose="020b0503020204020204" charset="-122"/>
                <a:cs typeface="微软雅黑" panose="020b0503020204020204" charset="-122"/>
                <a:sym typeface="+mn-ea"/>
              </a:rPr>
              <a:t>________</a:t>
            </a:r>
            <a:r>
              <a:rPr lang="zh-CN" altLang="en-US" sz="2400">
                <a:latin typeface="微软雅黑" panose="020b0503020204020204" charset="-122"/>
                <a:ea typeface="微软雅黑" panose="020b0503020204020204" charset="-122"/>
                <a:cs typeface="微软雅黑" panose="020b0503020204020204" charset="-122"/>
                <a:sym typeface="+mn-ea"/>
              </a:rPr>
              <a:t>的小球，在水平方向上不受外力作用时，水平方向上仍保持</a:t>
            </a:r>
            <a:r>
              <a:rPr lang="en-US" altLang="zh-CN" sz="2400">
                <a:latin typeface="微软雅黑" panose="020b0503020204020204" charset="-122"/>
                <a:ea typeface="微软雅黑" panose="020b0503020204020204" charset="-122"/>
                <a:cs typeface="微软雅黑" panose="020b0503020204020204" charset="-122"/>
                <a:sym typeface="+mn-ea"/>
              </a:rPr>
              <a:t>________</a:t>
            </a:r>
            <a:r>
              <a:rPr lang="zh-CN" altLang="en-US" sz="2400">
                <a:latin typeface="微软雅黑" panose="020b0503020204020204" charset="-122"/>
                <a:ea typeface="微软雅黑" panose="020b0503020204020204" charset="-122"/>
                <a:cs typeface="微软雅黑" panose="020b0503020204020204" charset="-122"/>
                <a:sym typeface="+mn-ea"/>
              </a:rPr>
              <a:t>。</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15" name="文本框 14" title=""/>
          <p:cNvSpPr txBox="1"/>
          <p:nvPr>
            <p:custDataLst>
              <p:tags r:id="rId5"/>
            </p:custDataLst>
          </p:nvPr>
        </p:nvSpPr>
        <p:spPr>
          <a:xfrm>
            <a:off x="669137" y="591828"/>
            <a:ext cx="1593018" cy="829945"/>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400">
                <a:solidFill>
                  <a:schemeClr val="tx1"/>
                </a:solidFill>
                <a:effectLst/>
                <a:latin typeface="微软雅黑" panose="020b0503020204020204" charset="-122"/>
                <a:ea typeface="微软雅黑" panose="020b0503020204020204" charset="-122"/>
                <a:sym typeface="+mn-ea"/>
              </a:rPr>
              <a:t>进行实验：</a:t>
            </a:r>
            <a:endParaRPr lang="zh-CN" altLang="en-US" sz="2400">
              <a:solidFill>
                <a:schemeClr val="tx1"/>
              </a:solidFill>
              <a:effectLst/>
              <a:latin typeface="微软雅黑" panose="020b0503020204020204" charset="-122"/>
              <a:ea typeface="微软雅黑" panose="020b0503020204020204" charset="-122"/>
              <a:sym typeface="+mn-ea"/>
            </a:endParaRPr>
          </a:p>
        </p:txBody>
      </p:sp>
      <p:sp>
        <p:nvSpPr>
          <p:cNvPr id="17" name="文本框 16" title=""/>
          <p:cNvSpPr txBox="1"/>
          <p:nvPr>
            <p:custDataLst>
              <p:tags r:id="rId6"/>
            </p:custDataLst>
          </p:nvPr>
        </p:nvSpPr>
        <p:spPr>
          <a:xfrm>
            <a:off x="4074221" y="1236959"/>
            <a:ext cx="4661594" cy="829945"/>
          </a:xfrm>
          <a:prstGeom prst="rect">
            <a:avLst/>
          </a:prstGeom>
          <a:noFill/>
        </p:spPr>
        <p:txBody>
          <a:bodyPr wrap="square" rtlCol="0" anchor="t">
            <a:spAutoFit/>
          </a:bodyPr>
          <a:lstStyle/>
          <a:p>
            <a:pPr lvl="0" algn="l">
              <a:buClrTx/>
              <a:buSzTx/>
              <a:buFontTx/>
            </a:pPr>
            <a:r>
              <a:rPr lang="zh-CN" altLang="en-US" sz="2400">
                <a:latin typeface="微软雅黑" panose="020b0503020204020204" charset="-122"/>
                <a:ea typeface="微软雅黑" panose="020b0503020204020204" charset="-122"/>
                <a:sym typeface="+mn-ea"/>
              </a:rPr>
              <a:t>原来的纸片和小球处于什么状态？</a:t>
            </a:r>
            <a:endParaRPr lang="zh-CN" altLang="en-US" sz="2400">
              <a:latin typeface="微软雅黑" panose="020b0503020204020204" charset="-122"/>
              <a:ea typeface="微软雅黑" panose="020b0503020204020204" charset="-122"/>
              <a:sym typeface="+mn-ea"/>
            </a:endParaRPr>
          </a:p>
        </p:txBody>
      </p:sp>
      <p:sp>
        <p:nvSpPr>
          <p:cNvPr id="18" name="文本框 17" title=""/>
          <p:cNvSpPr txBox="1"/>
          <p:nvPr>
            <p:custDataLst>
              <p:tags r:id="rId7"/>
            </p:custDataLst>
          </p:nvPr>
        </p:nvSpPr>
        <p:spPr bwMode="auto">
          <a:xfrm>
            <a:off x="2976442" y="3388709"/>
            <a:ext cx="7924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indent="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静止</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sp>
        <p:nvSpPr>
          <p:cNvPr id="19" name="文本框 18" title=""/>
          <p:cNvSpPr txBox="1"/>
          <p:nvPr>
            <p:custDataLst>
              <p:tags r:id="rId8"/>
            </p:custDataLst>
          </p:nvPr>
        </p:nvSpPr>
        <p:spPr>
          <a:xfrm>
            <a:off x="4074221" y="1975373"/>
            <a:ext cx="4814611" cy="902970"/>
          </a:xfrm>
          <a:prstGeom prst="rect">
            <a:avLst/>
          </a:prstGeom>
          <a:noFill/>
        </p:spPr>
        <p:txBody>
          <a:bodyPr wrap="square" rtlCol="0" anchor="t">
            <a:spAutoFit/>
          </a:bodyPr>
          <a:lstStyle/>
          <a:p>
            <a:pPr lvl="0" algn="l">
              <a:lnSpc>
                <a:spcPct val="110000"/>
              </a:lnSpc>
              <a:buClrTx/>
              <a:buSzTx/>
              <a:buFontTx/>
            </a:pPr>
            <a:r>
              <a:rPr lang="zh-CN" altLang="en-US" sz="2400">
                <a:latin typeface="微软雅黑" panose="020b0503020204020204" charset="-122"/>
                <a:ea typeface="微软雅黑" panose="020b0503020204020204" charset="-122"/>
                <a:sym typeface="+mn-ea"/>
              </a:rPr>
              <a:t>受到击打力作用后的一瞬间，纸片和小球的运动状态分别是怎样的？</a:t>
            </a:r>
            <a:endParaRPr lang="zh-CN" altLang="en-US" sz="2400">
              <a:latin typeface="微软雅黑" panose="020b0503020204020204" charset="-122"/>
              <a:ea typeface="微软雅黑" panose="020b0503020204020204" charset="-122"/>
              <a:sym typeface="+mn-ea"/>
            </a:endParaRPr>
          </a:p>
        </p:txBody>
      </p:sp>
      <p:pic>
        <p:nvPicPr>
          <p:cNvPr id="21" name="惯性片段" title="">
            <a:hlinkClick action="ppaction://media"/>
          </p:cNvPr>
          <p:cNvPicPr>
            <a:picLocks noChangeAspect="1"/>
          </p:cNvPicPr>
          <p:nvPr>
            <a:videoFile r:link="rId11"/>
            <p:custDataLst>
              <p:tags r:id="rId10"/>
            </p:custDataLst>
            <p:extLst>
              <p:ext uri="{DAA4B4D4-6D71-4841-9C94-3DE7FCFB9230}">
                <p14:media xmlns:p14="http://schemas.microsoft.com/office/powerpoint/2010/main" r:embed="rId12"/>
              </p:ext>
            </p:extLst>
          </p:nvPr>
        </p:nvPicPr>
        <p:blipFill>
          <a:blip r:embed="rId9"/>
          <a:stretch>
            <a:fillRect/>
          </a:stretch>
        </p:blipFill>
        <p:spPr>
          <a:xfrm>
            <a:off x="669137" y="1393150"/>
            <a:ext cx="2879370" cy="1619685"/>
          </a:xfrm>
          <a:prstGeom prst="rect">
            <a:avLst/>
          </a:prstGeom>
          <a:ln w="57150">
            <a:gradFill>
              <a:lin ang="5400000" scaled="1"/>
            </a:gradFill>
          </a:ln>
        </p:spPr>
      </p:pic>
      <p:sp>
        <p:nvSpPr>
          <p:cNvPr id="22" name="文本框 21" title=""/>
          <p:cNvSpPr txBox="1"/>
          <p:nvPr>
            <p:custDataLst>
              <p:tags r:id="rId13"/>
            </p:custDataLst>
          </p:nvPr>
        </p:nvSpPr>
        <p:spPr bwMode="auto">
          <a:xfrm>
            <a:off x="4754223" y="3849027"/>
            <a:ext cx="7924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indent="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静止</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grpSp>
        <p:nvGrpSpPr>
          <p:cNvPr id="3" name="组合 9" title=""/>
          <p:cNvGrpSpPr/>
          <p:nvPr>
            <p:custDataLst>
              <p:tags r:id="rId14"/>
            </p:custDataLst>
          </p:nvPr>
        </p:nvGrpSpPr>
        <p:grpSpPr>
          <a:xfrm>
            <a:off x="564" y="55819"/>
            <a:ext cx="4375880" cy="491490"/>
            <a:chOff x="0" y="623478"/>
            <a:chExt cx="5143632" cy="575158"/>
          </a:xfrm>
        </p:grpSpPr>
        <p:grpSp>
          <p:nvGrpSpPr>
            <p:cNvPr id="9" name="组合 10"/>
            <p:cNvGrpSpPr/>
            <p:nvPr>
              <p:custDataLst>
                <p:tags r:id="rId15"/>
              </p:custDataLst>
            </p:nvPr>
          </p:nvGrpSpPr>
          <p:grpSpPr>
            <a:xfrm>
              <a:off x="0" y="679673"/>
              <a:ext cx="501527" cy="416083"/>
              <a:chOff x="0" y="538268"/>
              <a:chExt cx="501527" cy="416083"/>
            </a:xfrm>
          </p:grpSpPr>
          <p:sp>
            <p:nvSpPr>
              <p:cNvPr id="4" name="矩形 3"/>
              <p:cNvSpPr/>
              <p:nvPr>
                <p:custDataLst>
                  <p:tags r:id="rId16"/>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7"/>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5" name="文本框 11"/>
            <p:cNvSpPr txBox="1">
              <a:spLocks noChangeArrowheads="1"/>
            </p:cNvSpPr>
            <p:nvPr>
              <p:custDataLst>
                <p:tags r:id="rId18"/>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二、惯性</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childTnLst>
                    </p:cTn>
                  </p:par>
                  <p:par>
                    <p:cTn id="9" fill="hold" nodeType="clickPar">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p:tgtEl>
                                          <p:spTgt spid="19"/>
                                        </p:tgtEl>
                                        <p:attrNameLst>
                                          <p:attrName>ppt_y</p:attrName>
                                        </p:attrNameLst>
                                      </p:cBhvr>
                                      <p:tavLst>
                                        <p:tav tm="0">
                                          <p:val>
                                            <p:strVal val="#ppt_y+#ppt_h*1.125000"/>
                                          </p:val>
                                        </p:tav>
                                        <p:tav tm="100000">
                                          <p:val>
                                            <p:strVal val="#ppt_y"/>
                                          </p:val>
                                        </p:tav>
                                      </p:tavLst>
                                    </p:anim>
                                    <p:animEffect transition="in" filter="wipe(up)">
                                      <p:cBhvr>
                                        <p:cTn id="14" dur="500"/>
                                        <p:tgtEl>
                                          <p:spTgt spid="19"/>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10" presetClass="entr" presetSubtype="0" fill="hold" grpId="1"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nodeType="clickPar">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p:cTn id="32" fill="hold" display="0">
                  <p:stCondLst>
                    <p:cond delay="indefinite"/>
                  </p:stCondLst>
                </p:cTn>
                <p:tgtEl>
                  <p:spTgt spid="21"/>
                </p:tgtEl>
              </p:cMediaNode>
            </p:video>
          </p:childTnLst>
        </p:cTn>
      </p:par>
    </p:tnLst>
    <p:bldLst>
      <p:bldP spid="18" grpId="0"/>
      <p:bldP spid="20" grpId="1"/>
      <p:bldP spid="22" grpId="0"/>
      <p:bldP spid="17" grpId="0"/>
      <p:bldP spid="19"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5" name="文本框 14" title=""/>
          <p:cNvSpPr txBox="1"/>
          <p:nvPr>
            <p:custDataLst>
              <p:tags r:id="rId3"/>
            </p:custDataLst>
          </p:nvPr>
        </p:nvSpPr>
        <p:spPr>
          <a:xfrm>
            <a:off x="669137" y="600717"/>
            <a:ext cx="1593018" cy="829945"/>
          </a:xfrm>
          <a:prstGeom prst="rect">
            <a:avLst/>
          </a:prstGeom>
          <a:solidFill>
            <a:schemeClr val="accent3">
              <a:lumMod val="60000"/>
              <a:lumOff val="40000"/>
            </a:schemeClr>
          </a:solidFill>
        </p:spPr>
        <p:style>
          <a:lnRef idx="0">
            <a:srgbClr val="FFFFFF"/>
          </a:lnRef>
          <a:fillRef idx="2">
            <a:schemeClr val="accent5"/>
          </a:fillRef>
          <a:effectRef idx="0">
            <a:srgbClr val="FFFFFF"/>
          </a:effectRef>
          <a:fontRef idx="minor">
            <a:schemeClr val="lt1"/>
          </a:fontRef>
        </p:style>
        <p:txBody>
          <a:bodyPr vertOverflow="overflow" horzOverflow="overflow" vert="horz" wrap="square" numCol="1" spcCol="0" rtlCol="0" fromWordArt="0" anchor="ctr" anchorCtr="0" forceAA="0" compatLnSpc="1">
            <a:spAutoFit/>
          </a:bodyPr>
          <a:lstStyle/>
          <a:p>
            <a:pPr lvl="0" algn="l">
              <a:buClrTx/>
              <a:buSzTx/>
              <a:buFontTx/>
            </a:pPr>
            <a:r>
              <a:rPr lang="zh-CN" altLang="en-US" sz="2400">
                <a:solidFill>
                  <a:schemeClr val="tx1"/>
                </a:solidFill>
                <a:effectLst/>
                <a:latin typeface="微软雅黑" panose="020b0503020204020204" charset="-122"/>
                <a:ea typeface="微软雅黑" panose="020b0503020204020204" charset="-122"/>
                <a:sym typeface="+mn-ea"/>
              </a:rPr>
              <a:t>进行实验：</a:t>
            </a:r>
            <a:endParaRPr lang="zh-CN" altLang="en-US" sz="2400">
              <a:solidFill>
                <a:schemeClr val="tx1"/>
              </a:solidFill>
              <a:effectLst/>
              <a:latin typeface="微软雅黑" panose="020b0503020204020204" charset="-122"/>
              <a:ea typeface="微软雅黑" panose="020b0503020204020204" charset="-122"/>
              <a:sym typeface="+mn-ea"/>
            </a:endParaRPr>
          </a:p>
        </p:txBody>
      </p:sp>
      <p:sp>
        <p:nvSpPr>
          <p:cNvPr id="10" name="Line 4" title=""/>
          <p:cNvSpPr/>
          <p:nvPr>
            <p:custDataLst>
              <p:tags r:id="rId4"/>
            </p:custDataLst>
          </p:nvPr>
        </p:nvSpPr>
        <p:spPr>
          <a:xfrm>
            <a:off x="746597" y="2452199"/>
            <a:ext cx="5833025" cy="0"/>
          </a:xfrm>
          <a:prstGeom prst="line">
            <a:avLst/>
          </a:prstGeom>
          <a:ln w="38100" cap="flat" cmpd="sng">
            <a:solidFill>
              <a:schemeClr val="tx1"/>
            </a:solidFill>
            <a:prstDash val="solid"/>
            <a:headEnd type="none" w="med" len="med"/>
            <a:tailEnd type="none" w="med" len="med"/>
          </a:ln>
        </p:spPr>
        <p:txBody>
          <a:bodyPr/>
          <a:lstStyle/>
          <a:p/>
        </p:txBody>
      </p:sp>
      <p:sp>
        <p:nvSpPr>
          <p:cNvPr id="11" name="Rectangle 5" title=""/>
          <p:cNvSpPr/>
          <p:nvPr>
            <p:custDataLst>
              <p:tags r:id="rId5"/>
            </p:custDataLst>
          </p:nvPr>
        </p:nvSpPr>
        <p:spPr>
          <a:xfrm>
            <a:off x="3964698" y="2131882"/>
            <a:ext cx="576191" cy="288889"/>
          </a:xfrm>
          <a:prstGeom prst="rect">
            <a:avLst/>
          </a:prstGeom>
          <a:solidFill>
            <a:schemeClr val="accent1"/>
          </a:solidFill>
          <a:ln w="12700" cap="sq" cmpd="sng">
            <a:solidFill>
              <a:schemeClr val="tx1"/>
            </a:solidFill>
            <a:prstDash val="solid"/>
            <a:miter/>
            <a:headEnd type="none" w="med" len="med"/>
            <a:tailEnd type="none" w="med" len="med"/>
          </a:ln>
        </p:spPr>
        <p:txBody>
          <a:bodyPr wrap="none" anchor="ctr" anchorCtr="0"/>
          <a:lstStyle/>
          <a:p>
            <a:endParaRPr lang="zh-CN" altLang="en-US" sz="100">
              <a:latin typeface="微软雅黑" panose="020b0503020204020204" charset="-122"/>
              <a:ea typeface="微软雅黑" panose="020b0503020204020204" charset="-122"/>
            </a:endParaRPr>
          </a:p>
        </p:txBody>
      </p:sp>
      <p:grpSp>
        <p:nvGrpSpPr>
          <p:cNvPr id="12" name="Group 6" title=""/>
          <p:cNvGrpSpPr/>
          <p:nvPr>
            <p:custDataLst>
              <p:tags r:id="rId6"/>
            </p:custDataLst>
          </p:nvPr>
        </p:nvGrpSpPr>
        <p:grpSpPr>
          <a:xfrm>
            <a:off x="3172633" y="1989659"/>
            <a:ext cx="792065" cy="431747"/>
            <a:chExt cx="499" cy="272"/>
          </a:xfrm>
        </p:grpSpPr>
        <p:sp>
          <p:nvSpPr>
            <p:cNvPr id="13" name="Rectangle 7"/>
            <p:cNvSpPr/>
            <p:nvPr>
              <p:custDataLst>
                <p:tags r:id="rId7"/>
              </p:custDataLst>
            </p:nvPr>
          </p:nvSpPr>
          <p:spPr>
            <a:xfrm>
              <a:off x="0" y="0"/>
              <a:ext cx="499" cy="182"/>
            </a:xfrm>
            <a:prstGeom prst="rect">
              <a:avLst/>
            </a:prstGeom>
            <a:solidFill>
              <a:schemeClr val="accent3">
                <a:lumMod val="40000"/>
                <a:lumOff val="60000"/>
              </a:schemeClr>
            </a:solidFill>
            <a:ln w="12700" cap="sq" cmpd="sng">
              <a:solidFill>
                <a:schemeClr val="tx1"/>
              </a:solidFill>
              <a:prstDash val="solid"/>
              <a:miter/>
              <a:headEnd type="none" w="med" len="med"/>
              <a:tailEnd type="none" w="med" len="med"/>
            </a:ln>
          </p:spPr>
          <p:txBody>
            <a:bodyPr wrap="none" anchor="ctr" anchorCtr="0">
              <a:noAutofit/>
            </a:bodyPr>
            <a:lstStyle/>
            <a:p>
              <a:pPr lvl="0" algn="l">
                <a:buClrTx/>
                <a:buSzTx/>
                <a:buFontTx/>
              </a:pPr>
              <a:endParaRPr lang="zh-CN" altLang="en-US" sz="100">
                <a:latin typeface="微软雅黑" panose="020b0503020204020204" charset="-122"/>
                <a:ea typeface="微软雅黑" panose="020b0503020204020204" charset="-122"/>
                <a:sym typeface="+mn-ea"/>
              </a:endParaRPr>
            </a:p>
          </p:txBody>
        </p:sp>
        <p:sp>
          <p:nvSpPr>
            <p:cNvPr id="14" name="Oval 8"/>
            <p:cNvSpPr/>
            <p:nvPr>
              <p:custDataLst>
                <p:tags r:id="rId8"/>
              </p:custDataLst>
            </p:nvPr>
          </p:nvSpPr>
          <p:spPr>
            <a:xfrm>
              <a:off x="91" y="181"/>
              <a:ext cx="91" cy="91"/>
            </a:xfrm>
            <a:prstGeom prst="ellipse">
              <a:avLst/>
            </a:prstGeom>
            <a:solidFill>
              <a:schemeClr val="tx1"/>
            </a:solidFill>
            <a:ln w="12700" cap="sq" cmpd="sng">
              <a:solidFill>
                <a:schemeClr val="tx1"/>
              </a:solidFill>
              <a:prstDash val="solid"/>
              <a:miter/>
              <a:headEnd type="none" w="med" len="med"/>
              <a:tailEnd type="none" w="med" len="med"/>
            </a:ln>
          </p:spPr>
          <p:txBody>
            <a:bodyPr wrap="none" anchor="ctr" anchorCtr="0">
              <a:noAutofit/>
            </a:bodyPr>
            <a:lstStyle/>
            <a:p>
              <a:pPr lvl="0" algn="l">
                <a:buClrTx/>
                <a:buSzTx/>
                <a:buFontTx/>
              </a:pPr>
              <a:endParaRPr lang="zh-CN" altLang="en-US" sz="100">
                <a:latin typeface="微软雅黑" panose="020b0503020204020204" charset="-122"/>
                <a:ea typeface="微软雅黑" panose="020b0503020204020204" charset="-122"/>
                <a:sym typeface="+mn-ea"/>
              </a:endParaRPr>
            </a:p>
          </p:txBody>
        </p:sp>
        <p:sp>
          <p:nvSpPr>
            <p:cNvPr id="16" name="Oval 9"/>
            <p:cNvSpPr/>
            <p:nvPr>
              <p:custDataLst>
                <p:tags r:id="rId9"/>
              </p:custDataLst>
            </p:nvPr>
          </p:nvSpPr>
          <p:spPr>
            <a:xfrm>
              <a:off x="318" y="181"/>
              <a:ext cx="91" cy="91"/>
            </a:xfrm>
            <a:prstGeom prst="ellipse">
              <a:avLst/>
            </a:prstGeom>
            <a:solidFill>
              <a:schemeClr val="tx1"/>
            </a:solidFill>
            <a:ln w="12700" cap="sq" cmpd="sng">
              <a:solidFill>
                <a:schemeClr val="tx1"/>
              </a:solidFill>
              <a:prstDash val="solid"/>
              <a:miter/>
              <a:headEnd type="none" w="med" len="med"/>
              <a:tailEnd type="none" w="med" len="med"/>
            </a:ln>
          </p:spPr>
          <p:txBody>
            <a:bodyPr wrap="none" anchor="ctr" anchorCtr="0">
              <a:noAutofit/>
            </a:bodyPr>
            <a:lstStyle/>
            <a:p>
              <a:pPr lvl="0" algn="l">
                <a:buClrTx/>
                <a:buSzTx/>
                <a:buFontTx/>
              </a:pPr>
              <a:endParaRPr lang="zh-CN" altLang="en-US" sz="100">
                <a:latin typeface="微软雅黑" panose="020b0503020204020204" charset="-122"/>
                <a:ea typeface="微软雅黑" panose="020b0503020204020204" charset="-122"/>
                <a:sym typeface="+mn-ea"/>
              </a:endParaRPr>
            </a:p>
          </p:txBody>
        </p:sp>
      </p:grpSp>
      <p:sp>
        <p:nvSpPr>
          <p:cNvPr id="17" name="Oval 10" title=""/>
          <p:cNvSpPr/>
          <p:nvPr>
            <p:custDataLst>
              <p:tags r:id="rId10"/>
            </p:custDataLst>
          </p:nvPr>
        </p:nvSpPr>
        <p:spPr>
          <a:xfrm>
            <a:off x="3389141" y="1702040"/>
            <a:ext cx="287964" cy="287964"/>
          </a:xfrm>
          <a:prstGeom prst="ellipse">
            <a:avLst/>
          </a:prstGeom>
          <a:solidFill>
            <a:schemeClr val="accent1"/>
          </a:solidFill>
          <a:ln w="12700" cap="sq" cmpd="sng">
            <a:solidFill>
              <a:schemeClr val="accent1"/>
            </a:solidFill>
            <a:prstDash val="solid"/>
            <a:headEnd type="none" w="med" len="med"/>
            <a:tailEnd type="none" w="med" len="med"/>
          </a:ln>
        </p:spPr>
        <p:txBody>
          <a:bodyPr wrap="none" anchor="ctr" anchorCtr="0"/>
          <a:lstStyle/>
          <a:p>
            <a:endParaRPr lang="zh-CN" altLang="en-US" sz="100">
              <a:latin typeface="微软雅黑" panose="020b0503020204020204" charset="-122"/>
              <a:ea typeface="微软雅黑" panose="020b0503020204020204" charset="-122"/>
            </a:endParaRPr>
          </a:p>
        </p:txBody>
      </p:sp>
      <p:grpSp>
        <p:nvGrpSpPr>
          <p:cNvPr id="18" name="Group 11" title=""/>
          <p:cNvGrpSpPr/>
          <p:nvPr>
            <p:custDataLst>
              <p:tags r:id="rId11"/>
            </p:custDataLst>
          </p:nvPr>
        </p:nvGrpSpPr>
        <p:grpSpPr>
          <a:xfrm>
            <a:off x="746280" y="1702358"/>
            <a:ext cx="792064" cy="719049"/>
            <a:chOff x="0" y="91"/>
            <a:chExt cx="499" cy="453"/>
          </a:xfrm>
        </p:grpSpPr>
        <p:grpSp>
          <p:nvGrpSpPr>
            <p:cNvPr id="19" name="Group 12"/>
            <p:cNvGrpSpPr/>
            <p:nvPr>
              <p:custDataLst>
                <p:tags r:id="rId12"/>
              </p:custDataLst>
            </p:nvPr>
          </p:nvGrpSpPr>
          <p:grpSpPr>
            <a:xfrm>
              <a:off x="0" y="272"/>
              <a:ext cx="499" cy="272"/>
              <a:chExt cx="499" cy="272"/>
            </a:xfrm>
          </p:grpSpPr>
          <p:sp>
            <p:nvSpPr>
              <p:cNvPr id="20" name="Rectangle 13"/>
              <p:cNvSpPr/>
              <p:nvPr>
                <p:custDataLst>
                  <p:tags r:id="rId13"/>
                </p:custDataLst>
              </p:nvPr>
            </p:nvSpPr>
            <p:spPr>
              <a:xfrm>
                <a:off x="0" y="0"/>
                <a:ext cx="499" cy="182"/>
              </a:xfrm>
              <a:prstGeom prst="rect">
                <a:avLst/>
              </a:prstGeom>
              <a:solidFill>
                <a:schemeClr val="accent3">
                  <a:lumMod val="40000"/>
                  <a:lumOff val="60000"/>
                </a:schemeClr>
              </a:solidFill>
              <a:ln w="12700" cap="sq" cmpd="sng">
                <a:solidFill>
                  <a:schemeClr val="tx1"/>
                </a:solidFill>
                <a:prstDash val="solid"/>
                <a:miter/>
                <a:headEnd type="none" w="med" len="med"/>
                <a:tailEnd type="none" w="med" len="med"/>
              </a:ln>
            </p:spPr>
            <p:txBody>
              <a:bodyPr wrap="none" anchor="ctr" anchorCtr="0">
                <a:noAutofit/>
              </a:bodyPr>
              <a:lstStyle/>
              <a:p>
                <a:pPr lvl="0" algn="l">
                  <a:buClrTx/>
                  <a:buSzTx/>
                  <a:buFontTx/>
                </a:pPr>
                <a:endParaRPr lang="zh-CN" altLang="en-US" sz="100">
                  <a:latin typeface="微软雅黑" panose="020b0503020204020204" charset="-122"/>
                  <a:ea typeface="微软雅黑" panose="020b0503020204020204" charset="-122"/>
                  <a:sym typeface="+mn-ea"/>
                </a:endParaRPr>
              </a:p>
            </p:txBody>
          </p:sp>
          <p:sp>
            <p:nvSpPr>
              <p:cNvPr id="21" name="Oval 14"/>
              <p:cNvSpPr/>
              <p:nvPr>
                <p:custDataLst>
                  <p:tags r:id="rId14"/>
                </p:custDataLst>
              </p:nvPr>
            </p:nvSpPr>
            <p:spPr>
              <a:xfrm>
                <a:off x="91" y="181"/>
                <a:ext cx="91" cy="91"/>
              </a:xfrm>
              <a:prstGeom prst="ellipse">
                <a:avLst/>
              </a:prstGeom>
              <a:solidFill>
                <a:schemeClr val="tx1"/>
              </a:solidFill>
              <a:ln w="12700" cap="sq" cmpd="sng">
                <a:solidFill>
                  <a:schemeClr val="tx1"/>
                </a:solidFill>
                <a:prstDash val="solid"/>
                <a:miter/>
                <a:headEnd type="none" w="med" len="med"/>
                <a:tailEnd type="none" w="med" len="med"/>
              </a:ln>
            </p:spPr>
            <p:txBody>
              <a:bodyPr wrap="none" anchor="ctr" anchorCtr="0">
                <a:noAutofit/>
              </a:bodyPr>
              <a:lstStyle/>
              <a:p>
                <a:pPr lvl="0" algn="l">
                  <a:buClrTx/>
                  <a:buSzTx/>
                  <a:buFontTx/>
                </a:pPr>
                <a:endParaRPr lang="zh-CN" altLang="en-US" sz="100">
                  <a:latin typeface="微软雅黑" panose="020b0503020204020204" charset="-122"/>
                  <a:ea typeface="微软雅黑" panose="020b0503020204020204" charset="-122"/>
                  <a:sym typeface="+mn-ea"/>
                </a:endParaRPr>
              </a:p>
            </p:txBody>
          </p:sp>
          <p:sp>
            <p:nvSpPr>
              <p:cNvPr id="22" name="Oval 15"/>
              <p:cNvSpPr/>
              <p:nvPr>
                <p:custDataLst>
                  <p:tags r:id="rId15"/>
                </p:custDataLst>
              </p:nvPr>
            </p:nvSpPr>
            <p:spPr>
              <a:xfrm>
                <a:off x="318" y="181"/>
                <a:ext cx="91" cy="91"/>
              </a:xfrm>
              <a:prstGeom prst="ellipse">
                <a:avLst/>
              </a:prstGeom>
              <a:solidFill>
                <a:schemeClr val="tx1"/>
              </a:solidFill>
              <a:ln w="12700" cap="sq" cmpd="sng">
                <a:solidFill>
                  <a:schemeClr val="tx1"/>
                </a:solidFill>
                <a:prstDash val="solid"/>
                <a:miter/>
                <a:headEnd type="none" w="med" len="med"/>
                <a:tailEnd type="none" w="med" len="med"/>
              </a:ln>
            </p:spPr>
            <p:txBody>
              <a:bodyPr wrap="none" anchor="ctr" anchorCtr="0">
                <a:noAutofit/>
              </a:bodyPr>
              <a:lstStyle/>
              <a:p>
                <a:pPr lvl="0" algn="l">
                  <a:buClrTx/>
                  <a:buSzTx/>
                  <a:buFontTx/>
                </a:pPr>
                <a:endParaRPr lang="zh-CN" altLang="en-US" sz="100">
                  <a:latin typeface="微软雅黑" panose="020b0503020204020204" charset="-122"/>
                  <a:ea typeface="微软雅黑" panose="020b0503020204020204" charset="-122"/>
                  <a:sym typeface="+mn-ea"/>
                </a:endParaRPr>
              </a:p>
            </p:txBody>
          </p:sp>
        </p:grpSp>
        <p:sp>
          <p:nvSpPr>
            <p:cNvPr id="23" name="Oval 16"/>
            <p:cNvSpPr/>
            <p:nvPr>
              <p:custDataLst>
                <p:tags r:id="rId16"/>
              </p:custDataLst>
            </p:nvPr>
          </p:nvSpPr>
          <p:spPr>
            <a:xfrm>
              <a:off x="137" y="91"/>
              <a:ext cx="181" cy="181"/>
            </a:xfrm>
            <a:prstGeom prst="ellipse">
              <a:avLst/>
            </a:prstGeom>
            <a:solidFill>
              <a:schemeClr val="accent1"/>
            </a:solidFill>
            <a:ln w="12700" cap="sq" cmpd="sng">
              <a:solidFill>
                <a:schemeClr val="accent1"/>
              </a:solidFill>
              <a:prstDash val="solid"/>
              <a:miter/>
              <a:headEnd type="none" w="med" len="med"/>
              <a:tailEnd type="none" w="med" len="med"/>
            </a:ln>
          </p:spPr>
          <p:txBody>
            <a:bodyPr wrap="none" anchor="ctr" anchorCtr="0">
              <a:noAutofit/>
            </a:bodyPr>
            <a:lstStyle/>
            <a:p>
              <a:pPr lvl="0" algn="l">
                <a:buClrTx/>
                <a:buSzTx/>
                <a:buFontTx/>
              </a:pPr>
              <a:endParaRPr lang="zh-CN" altLang="en-US" sz="100">
                <a:latin typeface="微软雅黑" panose="020b0503020204020204" charset="-122"/>
                <a:ea typeface="微软雅黑" panose="020b0503020204020204" charset="-122"/>
                <a:sym typeface="+mn-ea"/>
              </a:endParaRPr>
            </a:p>
          </p:txBody>
        </p:sp>
      </p:grpSp>
      <p:sp>
        <p:nvSpPr>
          <p:cNvPr id="7170" name="Text Box 2" title=""/>
          <p:cNvSpPr txBox="1"/>
          <p:nvPr>
            <p:custDataLst>
              <p:tags r:id="rId17"/>
            </p:custDataLst>
          </p:nvPr>
        </p:nvSpPr>
        <p:spPr>
          <a:xfrm>
            <a:off x="669137" y="2767755"/>
            <a:ext cx="4965722" cy="829945"/>
          </a:xfrm>
          <a:prstGeom prst="rect">
            <a:avLst/>
          </a:prstGeom>
          <a:noFill/>
        </p:spPr>
        <p:txBody>
          <a:bodyPr wrap="square" rtlCol="0" anchor="t">
            <a:spAutoFit/>
          </a:bodyPr>
          <a:lstStyle/>
          <a:p>
            <a:pPr lvl="0" algn="l">
              <a:buClrTx/>
              <a:buSzTx/>
              <a:buFontTx/>
            </a:pPr>
            <a:r>
              <a:rPr lang="zh-CN" altLang="en-US" sz="2400">
                <a:latin typeface="微软雅黑" panose="020b0503020204020204" charset="-122"/>
                <a:ea typeface="微软雅黑" panose="020b0503020204020204" charset="-122"/>
                <a:sym typeface="+mn-ea"/>
              </a:rPr>
              <a:t>原来的小车和小球都处于什么状态？</a:t>
            </a:r>
            <a:endParaRPr lang="zh-CN" altLang="en-US" sz="2400">
              <a:latin typeface="微软雅黑" panose="020b0503020204020204" charset="-122"/>
              <a:ea typeface="微软雅黑" panose="020b0503020204020204" charset="-122"/>
              <a:sym typeface="+mn-ea"/>
            </a:endParaRPr>
          </a:p>
        </p:txBody>
      </p:sp>
      <p:sp>
        <p:nvSpPr>
          <p:cNvPr id="69635" name="Text Box 3" title=""/>
          <p:cNvSpPr txBox="1"/>
          <p:nvPr>
            <p:custDataLst>
              <p:tags r:id="rId18"/>
            </p:custDataLst>
          </p:nvPr>
        </p:nvSpPr>
        <p:spPr>
          <a:xfrm>
            <a:off x="669137" y="3307439"/>
            <a:ext cx="6330803" cy="460375"/>
          </a:xfrm>
          <a:prstGeom prst="rect">
            <a:avLst/>
          </a:prstGeom>
          <a:noFill/>
        </p:spPr>
        <p:txBody>
          <a:bodyPr wrap="square" rtlCol="0" anchor="t">
            <a:spAutoFit/>
          </a:bodyPr>
          <a:lstStyle/>
          <a:p>
            <a:pPr lvl="0" algn="l">
              <a:buClrTx/>
              <a:buSzTx/>
              <a:buFontTx/>
            </a:pPr>
            <a:r>
              <a:rPr lang="zh-CN" altLang="en-US" sz="2400">
                <a:latin typeface="微软雅黑" panose="020b0503020204020204" charset="-122"/>
                <a:ea typeface="微软雅黑" panose="020b0503020204020204" charset="-122"/>
                <a:cs typeface="微软雅黑" panose="020b0503020204020204" charset="-122"/>
                <a:sym typeface="+mn-ea"/>
              </a:rPr>
              <a:t>后来小车遇到障碍物受力停下来，小球</a:t>
            </a:r>
            <a:r>
              <a:rPr lang="zh-CN" sz="2400">
                <a:latin typeface="微软雅黑" panose="020b0503020204020204" charset="-122"/>
                <a:ea typeface="微软雅黑" panose="020b0503020204020204" charset="-122"/>
                <a:cs typeface="微软雅黑" panose="020b0503020204020204" charset="-122"/>
                <a:sym typeface="+mn-ea"/>
              </a:rPr>
              <a:t>依然？</a:t>
            </a:r>
            <a:r>
              <a:rPr lang="zh-CN" altLang="en-US" sz="2400">
                <a:latin typeface="微软雅黑" panose="020b0503020204020204" charset="-122"/>
                <a:ea typeface="微软雅黑" panose="020b0503020204020204" charset="-122"/>
                <a:cs typeface="微软雅黑" panose="020b0503020204020204" charset="-122"/>
                <a:sym typeface="+mn-ea"/>
              </a:rPr>
              <a:t> </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69651" name="Text Box 19" title=""/>
          <p:cNvSpPr txBox="1"/>
          <p:nvPr>
            <p:custDataLst>
              <p:tags r:id="rId19"/>
            </p:custDataLst>
          </p:nvPr>
        </p:nvSpPr>
        <p:spPr>
          <a:xfrm>
            <a:off x="746597" y="3756963"/>
            <a:ext cx="7811441" cy="1050290"/>
          </a:xfrm>
          <a:prstGeom prst="rect">
            <a:avLst/>
          </a:prstGeom>
          <a:noFill/>
        </p:spPr>
        <p:txBody>
          <a:bodyPr wrap="square" rtlCol="0" anchor="t">
            <a:spAutoFit/>
          </a:bodyPr>
          <a:lstStyle/>
          <a:p>
            <a:pPr lvl="0" indent="457200" algn="l">
              <a:lnSpc>
                <a:spcPct val="130000"/>
              </a:lnSpc>
              <a:buClrTx/>
              <a:buSzTx/>
              <a:buFontTx/>
            </a:pPr>
            <a:r>
              <a:rPr lang="zh-CN" altLang="en-US" sz="2400">
                <a:latin typeface="微软雅黑" panose="020b0503020204020204" charset="-122"/>
                <a:ea typeface="微软雅黑" panose="020b0503020204020204" charset="-122"/>
                <a:cs typeface="微软雅黑" panose="020b0503020204020204" charset="-122"/>
                <a:sym typeface="+mn-ea"/>
              </a:rPr>
              <a:t>这说明原来</a:t>
            </a:r>
            <a:r>
              <a:rPr lang="en-US" altLang="zh-CN" sz="2400">
                <a:latin typeface="微软雅黑" panose="020b0503020204020204" charset="-122"/>
                <a:ea typeface="微软雅黑" panose="020b0503020204020204" charset="-122"/>
                <a:cs typeface="微软雅黑" panose="020b0503020204020204" charset="-122"/>
                <a:sym typeface="+mn-ea"/>
              </a:rPr>
              <a:t>_______</a:t>
            </a:r>
            <a:r>
              <a:rPr lang="zh-CN" altLang="en-US" sz="2400">
                <a:latin typeface="微软雅黑" panose="020b0503020204020204" charset="-122"/>
                <a:ea typeface="微软雅黑" panose="020b0503020204020204" charset="-122"/>
                <a:cs typeface="微软雅黑" panose="020b0503020204020204" charset="-122"/>
                <a:sym typeface="+mn-ea"/>
              </a:rPr>
              <a:t>的小球，在水平方向上不受外力作用时，水平方向上仍保持</a:t>
            </a:r>
            <a:r>
              <a:rPr lang="en-US" altLang="zh-CN" sz="2400">
                <a:latin typeface="微软雅黑" panose="020b0503020204020204" charset="-122"/>
                <a:ea typeface="微软雅黑" panose="020b0503020204020204" charset="-122"/>
                <a:cs typeface="微软雅黑" panose="020b0503020204020204" charset="-122"/>
                <a:sym typeface="+mn-ea"/>
              </a:rPr>
              <a:t>_______</a:t>
            </a:r>
            <a:r>
              <a:rPr lang="zh-CN" altLang="en-US" sz="2400">
                <a:latin typeface="微软雅黑" panose="020b0503020204020204" charset="-122"/>
                <a:ea typeface="微软雅黑" panose="020b0503020204020204" charset="-122"/>
                <a:cs typeface="微软雅黑" panose="020b0503020204020204" charset="-122"/>
                <a:sym typeface="+mn-ea"/>
              </a:rPr>
              <a:t>状态。</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69652" name="Text Box 20" title=""/>
          <p:cNvSpPr txBox="1"/>
          <p:nvPr>
            <p:custDataLst>
              <p:tags r:id="rId20"/>
            </p:custDataLst>
          </p:nvPr>
        </p:nvSpPr>
        <p:spPr bwMode="auto">
          <a:xfrm>
            <a:off x="2891997" y="3805852"/>
            <a:ext cx="7924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运动</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sp>
        <p:nvSpPr>
          <p:cNvPr id="69655" name="Text Box 23" title=""/>
          <p:cNvSpPr txBox="1"/>
          <p:nvPr>
            <p:custDataLst>
              <p:tags r:id="rId21"/>
            </p:custDataLst>
          </p:nvPr>
        </p:nvSpPr>
        <p:spPr bwMode="auto">
          <a:xfrm>
            <a:off x="4245015" y="4298551"/>
            <a:ext cx="792480" cy="460375"/>
          </a:xfrm>
          <a:prstGeom prst="rect">
            <a:avLst/>
          </a:prstGeom>
          <a:noFill/>
        </p:spPr>
        <p:txBody>
          <a:bodyPr wrap="none" rtlCol="0" ancho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l" fontAlgn="base">
              <a:buClrTx/>
              <a:buSzTx/>
              <a:buFontTx/>
            </a:pPr>
            <a:r>
              <a:rPr lang="zh-CN" sz="2400">
                <a:solidFill>
                  <a:srgbClr val="FF0000"/>
                </a:solidFill>
                <a:latin typeface="微软雅黑" panose="020b0503020204020204" charset="-122"/>
                <a:ea typeface="微软雅黑" panose="020b0503020204020204" charset="-122"/>
                <a:cs typeface="Times New Roman" panose="02020603050405020304" charset="0"/>
                <a:sym typeface="+mn-ea"/>
              </a:rPr>
              <a:t>运动</a:t>
            </a:r>
            <a:endParaRPr lang="zh-CN" sz="2400">
              <a:solidFill>
                <a:srgbClr val="FF0000"/>
              </a:solidFill>
              <a:latin typeface="微软雅黑" panose="020b0503020204020204" charset="-122"/>
              <a:ea typeface="微软雅黑" panose="020b0503020204020204" charset="-122"/>
              <a:cs typeface="Times New Roman" panose="02020603050405020304" charset="0"/>
              <a:sym typeface="+mn-ea"/>
            </a:endParaRPr>
          </a:p>
        </p:txBody>
      </p:sp>
      <p:grpSp>
        <p:nvGrpSpPr>
          <p:cNvPr id="3" name="组合 9" title=""/>
          <p:cNvGrpSpPr/>
          <p:nvPr>
            <p:custDataLst>
              <p:tags r:id="rId22"/>
            </p:custDataLst>
          </p:nvPr>
        </p:nvGrpSpPr>
        <p:grpSpPr>
          <a:xfrm>
            <a:off x="564" y="55819"/>
            <a:ext cx="4375880" cy="491490"/>
            <a:chOff x="0" y="623478"/>
            <a:chExt cx="5143632" cy="575158"/>
          </a:xfrm>
        </p:grpSpPr>
        <p:grpSp>
          <p:nvGrpSpPr>
            <p:cNvPr id="9" name="组合 10"/>
            <p:cNvGrpSpPr/>
            <p:nvPr>
              <p:custDataLst>
                <p:tags r:id="rId23"/>
              </p:custDataLst>
            </p:nvPr>
          </p:nvGrpSpPr>
          <p:grpSpPr>
            <a:xfrm>
              <a:off x="0" y="679673"/>
              <a:ext cx="501527" cy="416083"/>
              <a:chOff x="0" y="538268"/>
              <a:chExt cx="501527" cy="416083"/>
            </a:xfrm>
          </p:grpSpPr>
          <p:sp>
            <p:nvSpPr>
              <p:cNvPr id="4" name="矩形 3"/>
              <p:cNvSpPr/>
              <p:nvPr>
                <p:custDataLst>
                  <p:tags r:id="rId24"/>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2" name="矩形 1"/>
              <p:cNvSpPr/>
              <p:nvPr>
                <p:custDataLst>
                  <p:tags r:id="rId25"/>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5" name="文本框 11"/>
            <p:cNvSpPr txBox="1">
              <a:spLocks noChangeArrowheads="1"/>
            </p:cNvSpPr>
            <p:nvPr>
              <p:custDataLst>
                <p:tags r:id="rId26"/>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二、惯性</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000833333 0.00222195 L 0.269236 -0.000246883" pathEditMode="relative" rAng="0" ptsTypes="">
                                      <p:cBhvr>
                                        <p:cTn id="6" dur="1000" fill="hold"/>
                                        <p:tgtEl>
                                          <p:spTgt spid="18"/>
                                        </p:tgtEl>
                                        <p:attrNameLst>
                                          <p:attrName>ppt_x</p:attrName>
                                          <p:attrName>ppt_y</p:attrName>
                                        </p:attrNameLst>
                                      </p:cBhvr>
                                      <p:rCtr x="134" y="0"/>
                                    </p:animMotion>
                                  </p:childTnLst>
                                </p:cTn>
                              </p:par>
                            </p:childTnLst>
                          </p:cTn>
                        </p:par>
                        <p:par>
                          <p:cTn id="7" fill="hold" nodeType="afterGroup">
                            <p:stCondLst>
                              <p:cond delay="1000"/>
                            </p:stCondLst>
                            <p:childTnLst>
                              <p:par>
                                <p:cTn id="8" presetID="1" presetClass="exit" presetSubtype="0" fill="hold"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ntr" presetSubtype="0" fill="hold" grpId="2" nodeType="with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0" presetClass="path" presetSubtype="0" accel="50000" decel="50000" fill="hold" grpId="1" nodeType="withEffect">
                                  <p:stCondLst>
                                    <p:cond delay="0"/>
                                  </p:stCondLst>
                                  <p:childTnLst>
                                    <p:animMotion origin="layout" path="M 1.66667E-06 -7.40741E-07 C 0.02066 0.00023 0.08628 -0.00139 0.12361 0.00162 C 0.16094 0.00463 0.19566 0.01157 0.22361 0.01829 C 0.25156 0.025 0.2717 0.03449 0.29132 0.0419 C 0.31094 0.04931 0.3309 0.05833 0.34132 0.06273" pathEditMode="relative" rAng="0" ptsTypes="aaaaa">
                                      <p:cBhvr>
                                        <p:cTn id="15" dur="500" fill="hold"/>
                                        <p:tgtEl>
                                          <p:spTgt spid="17"/>
                                        </p:tgtEl>
                                        <p:attrNameLst>
                                          <p:attrName>ppt_x</p:attrName>
                                          <p:attrName>ppt_y</p:attrName>
                                        </p:attrNameLst>
                                      </p:cBhvr>
                                      <p:rCtr x="17100" y="3100"/>
                                    </p:animMotion>
                                  </p:childTnLst>
                                </p:cTn>
                              </p:par>
                            </p:childTnLst>
                          </p:cTn>
                        </p:par>
                      </p:childTnLst>
                    </p:cTn>
                  </p:par>
                  <p:par>
                    <p:cTn id="16" fill="hold" nodeType="clickPar">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7170"/>
                                        </p:tgtEl>
                                        <p:attrNameLst>
                                          <p:attrName>style.visibility</p:attrName>
                                        </p:attrNameLst>
                                      </p:cBhvr>
                                      <p:to>
                                        <p:strVal val="visible"/>
                                      </p:to>
                                    </p:set>
                                    <p:anim calcmode="lin" valueType="num">
                                      <p:cBhvr additive="base">
                                        <p:cTn id="20" dur="500"/>
                                        <p:tgtEl>
                                          <p:spTgt spid="7170"/>
                                        </p:tgtEl>
                                        <p:attrNameLst>
                                          <p:attrName>ppt_y</p:attrName>
                                        </p:attrNameLst>
                                      </p:cBhvr>
                                      <p:tavLst>
                                        <p:tav tm="0">
                                          <p:val>
                                            <p:strVal val="#ppt_y+#ppt_h*1.125000"/>
                                          </p:val>
                                        </p:tav>
                                        <p:tav tm="100000">
                                          <p:val>
                                            <p:strVal val="#ppt_y"/>
                                          </p:val>
                                        </p:tav>
                                      </p:tavLst>
                                    </p:anim>
                                    <p:animEffect transition="in" filter="wipe(up)">
                                      <p:cBhvr>
                                        <p:cTn id="21" dur="500"/>
                                        <p:tgtEl>
                                          <p:spTgt spid="7170"/>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69635"/>
                                        </p:tgtEl>
                                        <p:attrNameLst>
                                          <p:attrName>style.visibility</p:attrName>
                                        </p:attrNameLst>
                                      </p:cBhvr>
                                      <p:to>
                                        <p:strVal val="visible"/>
                                      </p:to>
                                    </p:set>
                                    <p:anim calcmode="lin" valueType="num">
                                      <p:cBhvr additive="base">
                                        <p:cTn id="26" dur="500"/>
                                        <p:tgtEl>
                                          <p:spTgt spid="69635"/>
                                        </p:tgtEl>
                                        <p:attrNameLst>
                                          <p:attrName>ppt_y</p:attrName>
                                        </p:attrNameLst>
                                      </p:cBhvr>
                                      <p:tavLst>
                                        <p:tav tm="0">
                                          <p:val>
                                            <p:strVal val="#ppt_y+#ppt_h*1.125000"/>
                                          </p:val>
                                        </p:tav>
                                        <p:tav tm="100000">
                                          <p:val>
                                            <p:strVal val="#ppt_y"/>
                                          </p:val>
                                        </p:tav>
                                      </p:tavLst>
                                    </p:anim>
                                    <p:animEffect transition="in" filter="wipe(up)">
                                      <p:cBhvr>
                                        <p:cTn id="27" dur="500"/>
                                        <p:tgtEl>
                                          <p:spTgt spid="69635"/>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9651"/>
                                        </p:tgtEl>
                                        <p:attrNameLst>
                                          <p:attrName>style.visibility</p:attrName>
                                        </p:attrNameLst>
                                      </p:cBhvr>
                                      <p:to>
                                        <p:strVal val="visible"/>
                                      </p:to>
                                    </p:set>
                                    <p:animEffect transition="in" filter="fade">
                                      <p:cBhvr>
                                        <p:cTn id="32" dur="500"/>
                                        <p:tgtEl>
                                          <p:spTgt spid="69651"/>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9652"/>
                                        </p:tgtEl>
                                        <p:attrNameLst>
                                          <p:attrName>style.visibility</p:attrName>
                                        </p:attrNameLst>
                                      </p:cBhvr>
                                      <p:to>
                                        <p:strVal val="visible"/>
                                      </p:to>
                                    </p:set>
                                    <p:anim calcmode="lin" valueType="num">
                                      <p:cBhvr additive="base">
                                        <p:cTn id="37" dur="500" fill="hold"/>
                                        <p:tgtEl>
                                          <p:spTgt spid="69652"/>
                                        </p:tgtEl>
                                        <p:attrNameLst>
                                          <p:attrName>ppt_x</p:attrName>
                                        </p:attrNameLst>
                                      </p:cBhvr>
                                      <p:tavLst>
                                        <p:tav tm="0">
                                          <p:val>
                                            <p:strVal val="#ppt_x"/>
                                          </p:val>
                                        </p:tav>
                                        <p:tav tm="100000">
                                          <p:val>
                                            <p:strVal val="#ppt_x"/>
                                          </p:val>
                                        </p:tav>
                                      </p:tavLst>
                                    </p:anim>
                                    <p:anim calcmode="lin" valueType="num">
                                      <p:cBhvr additive="base">
                                        <p:cTn id="38" dur="500" fill="hold"/>
                                        <p:tgtEl>
                                          <p:spTgt spid="69652"/>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9655"/>
                                        </p:tgtEl>
                                        <p:attrNameLst>
                                          <p:attrName>style.visibility</p:attrName>
                                        </p:attrNameLst>
                                      </p:cBhvr>
                                      <p:to>
                                        <p:strVal val="visible"/>
                                      </p:to>
                                    </p:set>
                                    <p:anim calcmode="lin" valueType="num">
                                      <p:cBhvr additive="base">
                                        <p:cTn id="43" dur="500" fill="hold"/>
                                        <p:tgtEl>
                                          <p:spTgt spid="69655"/>
                                        </p:tgtEl>
                                        <p:attrNameLst>
                                          <p:attrName>ppt_x</p:attrName>
                                        </p:attrNameLst>
                                      </p:cBhvr>
                                      <p:tavLst>
                                        <p:tav tm="0">
                                          <p:val>
                                            <p:strVal val="#ppt_x"/>
                                          </p:val>
                                        </p:tav>
                                        <p:tav tm="100000">
                                          <p:val>
                                            <p:strVal val="#ppt_x"/>
                                          </p:val>
                                        </p:tav>
                                      </p:tavLst>
                                    </p:anim>
                                    <p:anim calcmode="lin" valueType="num">
                                      <p:cBhvr additive="base">
                                        <p:cTn id="44" dur="500" fill="hold"/>
                                        <p:tgtEl>
                                          <p:spTgt spid="696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animBg="1"/>
      <p:bldP spid="17" grpId="2" animBg="1"/>
      <p:bldP spid="69635" grpId="0"/>
      <p:bldP spid="69651" grpId="0"/>
      <p:bldP spid="69652" grpId="0"/>
      <p:bldP spid="69655" grpId="0"/>
      <p:bldP spid="7170"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2" name="矩形 11" title=""/>
          <p:cNvSpPr/>
          <p:nvPr>
            <p:custDataLst>
              <p:tags r:id="rId3"/>
            </p:custDataLst>
          </p:nvPr>
        </p:nvSpPr>
        <p:spPr>
          <a:xfrm>
            <a:off x="438438" y="699542"/>
            <a:ext cx="7966790" cy="3970318"/>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4.(</a:t>
            </a:r>
            <a:r>
              <a:rPr lang="zh-CN" altLang="zh-CN" sz="2400" b="1" kern="100">
                <a:solidFill>
                  <a:srgbClr val="000000"/>
                </a:solidFill>
                <a:latin typeface="Times New Roman"/>
                <a:ea typeface="宋体" panose="02010600030101010101" pitchFamily="2" charset="-122"/>
                <a:cs typeface="Times New Roman" panose="02020603050405020304" charset="0"/>
              </a:rPr>
              <a:t>新情境题</a:t>
            </a:r>
            <a:r>
              <a:rPr lang="en-US" altLang="zh-CN" sz="2400" b="1" kern="100">
                <a:solidFill>
                  <a:srgbClr val="000000"/>
                </a:solidFill>
                <a:latin typeface="Times New Roman"/>
                <a:ea typeface="宋体" panose="02010600030101010101" pitchFamily="2" charset="-122"/>
                <a:cs typeface="Courier New" panose="02070309020205020404"/>
              </a:rPr>
              <a:t>)2025</a:t>
            </a:r>
            <a:r>
              <a:rPr lang="zh-CN" altLang="zh-CN" sz="2400" b="1" kern="100">
                <a:solidFill>
                  <a:srgbClr val="000000"/>
                </a:solidFill>
                <a:latin typeface="Times New Roman"/>
                <a:ea typeface="宋体" panose="02010600030101010101" pitchFamily="2" charset="-122"/>
                <a:cs typeface="Times New Roman" panose="02020603050405020304" charset="0"/>
              </a:rPr>
              <a:t>年全国游泳冠军赛于</a:t>
            </a:r>
            <a:r>
              <a:rPr lang="en-US" altLang="zh-CN" sz="2400" b="1" kern="100">
                <a:solidFill>
                  <a:srgbClr val="000000"/>
                </a:solidFill>
                <a:latin typeface="Times New Roman"/>
                <a:ea typeface="宋体" panose="02010600030101010101" pitchFamily="2" charset="-122"/>
                <a:cs typeface="Courier New" panose="02070309020205020404"/>
              </a:rPr>
              <a:t>5</a:t>
            </a:r>
            <a:r>
              <a:rPr lang="zh-CN" altLang="zh-CN" sz="2400" b="1" kern="100">
                <a:solidFill>
                  <a:srgbClr val="000000"/>
                </a:solidFill>
                <a:latin typeface="Times New Roman"/>
                <a:ea typeface="宋体" panose="02010600030101010101" pitchFamily="2" charset="-122"/>
                <a:cs typeface="Times New Roman" panose="02020603050405020304" charset="0"/>
              </a:rPr>
              <a:t>月</a:t>
            </a:r>
            <a:r>
              <a:rPr lang="en-US" altLang="zh-CN" sz="2400" b="1" kern="100">
                <a:solidFill>
                  <a:srgbClr val="000000"/>
                </a:solidFill>
                <a:latin typeface="Times New Roman"/>
                <a:ea typeface="宋体" panose="02010600030101010101" pitchFamily="2" charset="-122"/>
                <a:cs typeface="Courier New" panose="02070309020205020404"/>
              </a:rPr>
              <a:t>17</a:t>
            </a:r>
            <a:r>
              <a:rPr lang="zh-CN" altLang="zh-CN" sz="2400" b="1" kern="100">
                <a:solidFill>
                  <a:srgbClr val="000000"/>
                </a:solidFill>
                <a:latin typeface="Times New Roman"/>
                <a:ea typeface="宋体" panose="02010600030101010101" pitchFamily="2" charset="-122"/>
                <a:cs typeface="Times New Roman" panose="02020603050405020304" charset="0"/>
              </a:rPr>
              <a:t>日至</a:t>
            </a:r>
            <a:r>
              <a:rPr lang="en-US" altLang="zh-CN" sz="2400" b="1" kern="100">
                <a:solidFill>
                  <a:srgbClr val="000000"/>
                </a:solidFill>
                <a:latin typeface="Times New Roman"/>
                <a:ea typeface="宋体" panose="02010600030101010101" pitchFamily="2" charset="-122"/>
                <a:cs typeface="Courier New" panose="02070309020205020404"/>
              </a:rPr>
              <a:t>24</a:t>
            </a:r>
            <a:r>
              <a:rPr lang="zh-CN" altLang="zh-CN" sz="2400" b="1" kern="100">
                <a:solidFill>
                  <a:srgbClr val="000000"/>
                </a:solidFill>
                <a:latin typeface="Times New Roman"/>
                <a:ea typeface="宋体" panose="02010600030101010101" pitchFamily="2" charset="-122"/>
                <a:cs typeface="Times New Roman" panose="02020603050405020304" charset="0"/>
              </a:rPr>
              <a:t>日举行，在男子</a:t>
            </a:r>
            <a:r>
              <a:rPr lang="en-US" altLang="zh-CN" sz="2400" b="1" kern="100">
                <a:solidFill>
                  <a:srgbClr val="000000"/>
                </a:solidFill>
                <a:latin typeface="Times New Roman"/>
                <a:ea typeface="宋体" panose="02010600030101010101" pitchFamily="2" charset="-122"/>
                <a:cs typeface="Courier New" panose="02070309020205020404"/>
              </a:rPr>
              <a:t>100</a:t>
            </a:r>
            <a:r>
              <a:rPr lang="zh-CN" altLang="zh-CN" sz="2400" b="1" kern="100">
                <a:solidFill>
                  <a:srgbClr val="000000"/>
                </a:solidFill>
                <a:latin typeface="Times New Roman"/>
                <a:ea typeface="宋体" panose="02010600030101010101" pitchFamily="2" charset="-122"/>
                <a:cs typeface="Times New Roman" panose="02020603050405020304" charset="0"/>
              </a:rPr>
              <a:t>米自由泳决赛中，运动员奋力拼搏。如图所示，在比赛过程中，若一切外力都消失，他将处于</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　　</a:t>
            </a:r>
            <a:r>
              <a:rPr lang="en-US" altLang="zh-CN" sz="2400" b="1" kern="100">
                <a:solidFill>
                  <a:srgbClr val="000000"/>
                </a:solidFill>
                <a:latin typeface="Times New Roman"/>
                <a:ea typeface="宋体" panose="02010600030101010101" pitchFamily="2" charset="-122"/>
                <a:cs typeface="Courier New" panose="02070309020205020404"/>
              </a:rPr>
              <a:t>)</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．静止状态</a:t>
            </a:r>
            <a:r>
              <a:rPr lang="en-US" altLang="zh-CN" sz="2400" b="1" kern="100">
                <a:solidFill>
                  <a:srgbClr val="000000"/>
                </a:solidFill>
                <a:latin typeface="Times New Roman"/>
                <a:ea typeface="宋体" panose="02010600030101010101" pitchFamily="2" charset="-122"/>
                <a:cs typeface="Courier New" panose="02070309020205020404"/>
              </a:rPr>
              <a:t>  </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B</a:t>
            </a:r>
            <a:r>
              <a:rPr lang="zh-CN" altLang="zh-CN" sz="2400" b="1" kern="100">
                <a:solidFill>
                  <a:srgbClr val="000000"/>
                </a:solidFill>
                <a:latin typeface="Times New Roman"/>
                <a:ea typeface="宋体" panose="02010600030101010101" pitchFamily="2" charset="-122"/>
                <a:cs typeface="Times New Roman" panose="02020603050405020304" charset="0"/>
              </a:rPr>
              <a:t>．匀速直线运动状态</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C</a:t>
            </a:r>
            <a:r>
              <a:rPr lang="zh-CN" altLang="zh-CN" sz="2400" b="1" kern="100">
                <a:solidFill>
                  <a:srgbClr val="000000"/>
                </a:solidFill>
                <a:latin typeface="Times New Roman"/>
                <a:ea typeface="宋体" panose="02010600030101010101" pitchFamily="2" charset="-122"/>
                <a:cs typeface="Times New Roman" panose="02020603050405020304" charset="0"/>
              </a:rPr>
              <a:t>．加速状态</a:t>
            </a:r>
            <a:r>
              <a:rPr lang="en-US" altLang="zh-CN" sz="2400" b="1" kern="100">
                <a:solidFill>
                  <a:srgbClr val="000000"/>
                </a:solidFill>
                <a:latin typeface="Times New Roman"/>
                <a:ea typeface="宋体" panose="02010600030101010101" pitchFamily="2" charset="-122"/>
                <a:cs typeface="Courier New" panose="02070309020205020404"/>
              </a:rPr>
              <a:t>  </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fontAlgn="auto">
              <a:lnSpc>
                <a:spcPct val="150000"/>
              </a:lnSpc>
            </a:pPr>
            <a:r>
              <a:rPr lang="en-US" altLang="zh-CN" sz="2400" b="1">
                <a:solidFill>
                  <a:srgbClr val="000000"/>
                </a:solidFill>
                <a:latin typeface="Times New Roman"/>
                <a:ea typeface="宋体" panose="02010600030101010101" pitchFamily="2" charset="-122"/>
              </a:rPr>
              <a:t>D</a:t>
            </a:r>
            <a:r>
              <a:rPr lang="zh-CN" altLang="zh-CN" sz="2400" b="1">
                <a:solidFill>
                  <a:srgbClr val="000000"/>
                </a:solidFill>
                <a:latin typeface="Times New Roman"/>
                <a:ea typeface="宋体" panose="02010600030101010101" pitchFamily="2" charset="-122"/>
                <a:cs typeface="Times New Roman" panose="02020603050405020304" charset="0"/>
              </a:rPr>
              <a:t>．减速状态</a:t>
            </a:r>
            <a:endParaRPr lang="zh-CN" altLang="zh-CN" sz="2400" b="1" kern="100">
              <a:solidFill>
                <a:srgbClr val="000000"/>
              </a:solidFill>
              <a:effectLst/>
              <a:latin typeface="Times New Roman"/>
              <a:ea typeface="宋体" panose="02010600030101010101" pitchFamily="2" charset="-122"/>
              <a:cs typeface="Times New Roman" panose="02020603050405020304" charset="0"/>
            </a:endParaRPr>
          </a:p>
        </p:txBody>
      </p:sp>
      <p:sp>
        <p:nvSpPr>
          <p:cNvPr id="16" name="文本框 1" title=""/>
          <p:cNvSpPr txBox="1"/>
          <p:nvPr>
            <p:custDataLst>
              <p:tags r:id="rId4"/>
            </p:custDataLst>
          </p:nvPr>
        </p:nvSpPr>
        <p:spPr>
          <a:xfrm>
            <a:off x="7452320" y="1776445"/>
            <a:ext cx="400748" cy="572847"/>
          </a:xfrm>
          <a:prstGeom prst="rect">
            <a:avLst/>
          </a:prstGeom>
          <a:noFill/>
        </p:spPr>
        <p:txBody>
          <a:bodyPr vert="horz" wrap="none" rtlCol="0">
            <a:noAutofit/>
          </a:bodyPr>
          <a:lstStyle/>
          <a:p>
            <a:pPr fontAlgn="auto">
              <a:lnSpc>
                <a:spcPct val="150000"/>
              </a:lnSpc>
            </a:pPr>
            <a:r>
              <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rPr>
              <a:t>B</a:t>
            </a:r>
            <a:endPar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endParaRPr>
          </a:p>
        </p:txBody>
      </p:sp>
      <p:pic>
        <p:nvPicPr>
          <p:cNvPr id="3074" name="Picture 2" title=""/>
          <p:cNvPicPr>
            <a:picLocks noChangeAspect="1" noChangeArrowheads="1"/>
          </p:cNvPicPr>
          <p:nvPr>
            <p:custDataLst>
              <p:tags r:id="rId6"/>
            </p:custDataLst>
          </p:nvPr>
        </p:nvPicPr>
        <p:blipFill>
          <a:blip r:embed="rId5">
            <a:extLst>
              <a:ext uri="{28A0092B-C50C-407E-A947-70E740481C1C}">
                <a14:useLocalDpi xmlns:a14="http://schemas.microsoft.com/office/drawing/2010/main" val="0"/>
              </a:ext>
            </a:extLst>
          </a:blip>
          <a:stretch>
            <a:fillRect/>
          </a:stretch>
        </p:blipFill>
        <p:spPr bwMode="auto">
          <a:xfrm>
            <a:off x="4023732" y="2725713"/>
            <a:ext cx="2602281" cy="1730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TextBox 2" title=""/>
          <p:cNvSpPr txBox="1">
            <a:spLocks noChangeArrowheads="1"/>
          </p:cNvSpPr>
          <p:nvPr>
            <p:custDataLst>
              <p:tags r:id="rId3"/>
            </p:custDataLst>
          </p:nvPr>
        </p:nvSpPr>
        <p:spPr bwMode="auto">
          <a:xfrm>
            <a:off x="898468" y="674697"/>
            <a:ext cx="2015751" cy="460375"/>
          </a:xfrm>
          <a:prstGeom prst="rect">
            <a:avLst/>
          </a:prstGeom>
          <a:solidFill>
            <a:schemeClr val="accent5">
              <a:lumMod val="75000"/>
            </a:schemeClr>
          </a:solidFill>
          <a:ln w="25400" algn="ctr">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牛顿第一定律</a:t>
            </a:r>
            <a:endParaRPr lang="zh-CN" altLang="en-US" sz="24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右箭头 3" title=""/>
          <p:cNvSpPr/>
          <p:nvPr>
            <p:custDataLst>
              <p:tags r:id="rId4"/>
            </p:custDataLst>
          </p:nvPr>
        </p:nvSpPr>
        <p:spPr>
          <a:xfrm>
            <a:off x="3257076" y="888480"/>
            <a:ext cx="835557" cy="427283"/>
          </a:xfrm>
          <a:prstGeom prst="rightArrow">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ct val="0"/>
              </a:spcBef>
              <a:spcAft>
                <a:spcPct val="0"/>
              </a:spcAft>
              <a:defRPr/>
            </a:pPr>
            <a:endParaRPr lang="zh-CN" altLang="en-US" sz="2400">
              <a:latin typeface="微软雅黑" panose="020b0503020204020204" charset="-122"/>
              <a:ea typeface="微软雅黑" panose="020b0503020204020204" charset="-122"/>
            </a:endParaRPr>
          </a:p>
        </p:txBody>
      </p:sp>
      <p:sp>
        <p:nvSpPr>
          <p:cNvPr id="5" name="TextBox 4" title=""/>
          <p:cNvSpPr txBox="1"/>
          <p:nvPr>
            <p:custDataLst>
              <p:tags r:id="rId5"/>
            </p:custDataLst>
          </p:nvPr>
        </p:nvSpPr>
        <p:spPr bwMode="auto">
          <a:xfrm>
            <a:off x="4435491" y="689657"/>
            <a:ext cx="3851435" cy="900954"/>
          </a:xfrm>
          <a:prstGeom prst="rect">
            <a:avLst/>
          </a:prstGeom>
          <a:solidFill>
            <a:schemeClr val="bg2">
              <a:lumMod val="75000"/>
            </a:schemeClr>
          </a:solidFill>
          <a:effectLst/>
        </p:spPr>
        <p:style>
          <a:lnRef idx="3">
            <a:schemeClr val="lt1"/>
          </a:lnRef>
          <a:fillRef idx="1">
            <a:schemeClr val="accent6"/>
          </a:fillRef>
          <a:effectRef idx="1">
            <a:schemeClr val="accent6"/>
          </a:effectRef>
          <a:fontRef idx="minor">
            <a:schemeClr val="lt1"/>
          </a:fontRef>
        </p:style>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pPr>
            <a:r>
              <a:rPr lang="zh-CN" altLang="en-US" sz="2400">
                <a:solidFill>
                  <a:schemeClr val="tx1"/>
                </a:solidFill>
                <a:effectLst/>
                <a:latin typeface="微软雅黑" panose="020b0503020204020204" charset="-122"/>
                <a:ea typeface="微软雅黑" panose="020b0503020204020204" charset="-122"/>
              </a:rPr>
              <a:t>物体为什么会保持静止状态或匀速直线运动状态呢？</a:t>
            </a:r>
            <a:endParaRPr lang="zh-CN" altLang="en-US" sz="2400">
              <a:solidFill>
                <a:schemeClr val="tx1"/>
              </a:solidFill>
              <a:effectLst/>
              <a:latin typeface="微软雅黑" panose="020b0503020204020204" charset="-122"/>
              <a:ea typeface="微软雅黑" panose="020b0503020204020204" charset="-122"/>
            </a:endParaRPr>
          </a:p>
        </p:txBody>
      </p:sp>
      <p:sp>
        <p:nvSpPr>
          <p:cNvPr id="6" name="下箭头 5" title=""/>
          <p:cNvSpPr/>
          <p:nvPr>
            <p:custDataLst>
              <p:tags r:id="rId6"/>
            </p:custDataLst>
          </p:nvPr>
        </p:nvSpPr>
        <p:spPr>
          <a:xfrm>
            <a:off x="5951761" y="1638230"/>
            <a:ext cx="817779" cy="362540"/>
          </a:xfrm>
          <a:prstGeom prst="downArrow">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ct val="0"/>
              </a:spcBef>
              <a:spcAft>
                <a:spcPct val="0"/>
              </a:spcAft>
              <a:defRPr/>
            </a:pPr>
            <a:endParaRPr lang="zh-CN" altLang="en-US" sz="2400">
              <a:latin typeface="微软雅黑" panose="020b0503020204020204" charset="-122"/>
              <a:ea typeface="微软雅黑" panose="020b0503020204020204" charset="-122"/>
            </a:endParaRPr>
          </a:p>
        </p:txBody>
      </p:sp>
      <p:sp>
        <p:nvSpPr>
          <p:cNvPr id="7" name="TextBox 6" title=""/>
          <p:cNvSpPr txBox="1"/>
          <p:nvPr>
            <p:custDataLst>
              <p:tags r:id="rId7"/>
            </p:custDataLst>
          </p:nvPr>
        </p:nvSpPr>
        <p:spPr bwMode="auto">
          <a:xfrm>
            <a:off x="5100806" y="2048389"/>
            <a:ext cx="2519689" cy="460375"/>
          </a:xfrm>
          <a:prstGeom prst="rect">
            <a:avLst/>
          </a:prstGeom>
          <a:solidFill>
            <a:schemeClr val="accent2">
              <a:lumMod val="60000"/>
              <a:lumOff val="40000"/>
            </a:schemeClr>
          </a:solidFill>
          <a:effectLst/>
        </p:spPr>
        <p:style>
          <a:lnRef idx="3">
            <a:schemeClr val="lt1"/>
          </a:lnRef>
          <a:fillRef idx="1">
            <a:schemeClr val="accent5"/>
          </a:fillRef>
          <a:effectRef idx="1">
            <a:schemeClr val="accent5"/>
          </a:effectRef>
          <a:fontRef idx="minor">
            <a:schemeClr val="lt1"/>
          </a:fontRef>
        </p:style>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a:solidFill>
                  <a:srgbClr val="000000"/>
                </a:solidFill>
                <a:latin typeface="微软雅黑" panose="020b0503020204020204" charset="-122"/>
                <a:ea typeface="微软雅黑" panose="020b0503020204020204" charset="-122"/>
                <a:cs typeface="微软雅黑" panose="020b0503020204020204" charset="-122"/>
              </a:rPr>
              <a:t>不受力</a:t>
            </a:r>
            <a:r>
              <a:rPr lang="en-US" altLang="zh-CN" sz="240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400">
                <a:solidFill>
                  <a:srgbClr val="000000"/>
                </a:solidFill>
                <a:latin typeface="微软雅黑" panose="020b0503020204020204" charset="-122"/>
                <a:ea typeface="微软雅黑" panose="020b0503020204020204" charset="-122"/>
                <a:cs typeface="微软雅黑" panose="020b0503020204020204" charset="-122"/>
                <a:sym typeface="+mn-ea"/>
              </a:rPr>
              <a:t>不是外因</a:t>
            </a:r>
            <a:r>
              <a:rPr lang="en-US" altLang="zh-CN" sz="2400">
                <a:solidFill>
                  <a:srgbClr val="000000"/>
                </a:solidFill>
                <a:latin typeface="微软雅黑" panose="020b0503020204020204" charset="-122"/>
                <a:ea typeface="微软雅黑" panose="020b0503020204020204" charset="-122"/>
                <a:cs typeface="微软雅黑" panose="020b0503020204020204" charset="-122"/>
              </a:rPr>
              <a:t>)</a:t>
            </a:r>
            <a:endParaRPr lang="zh-CN" altLang="en-US" sz="240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8" name="下箭头 7" title=""/>
          <p:cNvSpPr/>
          <p:nvPr>
            <p:custDataLst>
              <p:tags r:id="rId8"/>
            </p:custDataLst>
          </p:nvPr>
        </p:nvSpPr>
        <p:spPr>
          <a:xfrm>
            <a:off x="6000967" y="2556326"/>
            <a:ext cx="719366" cy="302223"/>
          </a:xfrm>
          <a:prstGeom prst="downArrow">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ct val="0"/>
              </a:spcBef>
              <a:spcAft>
                <a:spcPct val="0"/>
              </a:spcAft>
              <a:defRPr/>
            </a:pPr>
            <a:endParaRPr lang="zh-CN" altLang="en-US" sz="2400">
              <a:latin typeface="微软雅黑" panose="020b0503020204020204" charset="-122"/>
              <a:ea typeface="微软雅黑" panose="020b0503020204020204" charset="-122"/>
            </a:endParaRPr>
          </a:p>
        </p:txBody>
      </p:sp>
      <p:sp>
        <p:nvSpPr>
          <p:cNvPr id="9" name="TextBox 8" title=""/>
          <p:cNvSpPr txBox="1"/>
          <p:nvPr>
            <p:custDataLst>
              <p:tags r:id="rId9"/>
            </p:custDataLst>
          </p:nvPr>
        </p:nvSpPr>
        <p:spPr bwMode="auto">
          <a:xfrm>
            <a:off x="4434601" y="2906168"/>
            <a:ext cx="3851435" cy="460375"/>
          </a:xfrm>
          <a:prstGeom prst="rect">
            <a:avLst/>
          </a:prstGeom>
          <a:solidFill>
            <a:schemeClr val="accent3">
              <a:lumMod val="40000"/>
              <a:lumOff val="60000"/>
            </a:schemeClr>
          </a:solidFill>
          <a:effectLst/>
        </p:spPr>
        <p:style>
          <a:lnRef idx="3">
            <a:schemeClr val="lt1"/>
          </a:lnRef>
          <a:fillRef idx="1">
            <a:schemeClr val="accent4"/>
          </a:fillRef>
          <a:effectRef idx="1">
            <a:schemeClr val="accent4"/>
          </a:effectRef>
          <a:fontRef idx="minor">
            <a:schemeClr val="lt1"/>
          </a:fontRef>
        </p:style>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400">
                <a:solidFill>
                  <a:srgbClr val="000000"/>
                </a:solidFill>
                <a:latin typeface="微软雅黑" panose="020b0503020204020204" charset="-122"/>
                <a:ea typeface="微软雅黑" panose="020b0503020204020204" charset="-122"/>
                <a:cs typeface="微软雅黑" panose="020b0503020204020204" charset="-122"/>
                <a:sym typeface="+mn-ea"/>
              </a:rPr>
              <a:t>寻找内因</a:t>
            </a:r>
            <a:r>
              <a:rPr lang="en-US" altLang="zh-CN" sz="240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400">
                <a:solidFill>
                  <a:srgbClr val="000000"/>
                </a:solidFill>
                <a:latin typeface="微软雅黑" panose="020b0503020204020204" charset="-122"/>
                <a:ea typeface="微软雅黑" panose="020b0503020204020204" charset="-122"/>
                <a:cs typeface="微软雅黑" panose="020b0503020204020204" charset="-122"/>
              </a:rPr>
              <a:t>物体自身的属性</a:t>
            </a:r>
            <a:endParaRPr lang="zh-CN" altLang="en-US" sz="240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1" name="TextBox 10" title=""/>
          <p:cNvSpPr txBox="1"/>
          <p:nvPr>
            <p:custDataLst>
              <p:tags r:id="rId10"/>
            </p:custDataLst>
          </p:nvPr>
        </p:nvSpPr>
        <p:spPr bwMode="auto">
          <a:xfrm>
            <a:off x="1510152" y="2905811"/>
            <a:ext cx="792480" cy="460375"/>
          </a:xfrm>
          <a:prstGeom prst="rect">
            <a:avLst/>
          </a:prstGeom>
          <a:solidFill>
            <a:srgbClr val="FFC000"/>
          </a:solidFill>
          <a:effectLst/>
        </p:spPr>
        <p:style>
          <a:lnRef idx="3">
            <a:schemeClr val="lt1"/>
          </a:lnRef>
          <a:fillRef idx="1">
            <a:schemeClr val="accent3"/>
          </a:fillRef>
          <a:effectRef idx="1">
            <a:schemeClr val="accent3"/>
          </a:effectRef>
          <a:fontRef idx="minor">
            <a:schemeClr val="lt1"/>
          </a:fontRef>
        </p:style>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b="1">
                <a:solidFill>
                  <a:srgbClr val="008080"/>
                </a:solidFill>
                <a:effectLst/>
                <a:latin typeface="微软雅黑" panose="020b0503020204020204" charset="-122"/>
                <a:ea typeface="微软雅黑" panose="020b0503020204020204" charset="-122"/>
              </a:rPr>
              <a:t>惯性</a:t>
            </a:r>
            <a:endParaRPr lang="zh-CN" altLang="en-US" sz="2400" b="1">
              <a:solidFill>
                <a:srgbClr val="008080"/>
              </a:solidFill>
              <a:effectLst/>
              <a:latin typeface="微软雅黑" panose="020b0503020204020204" charset="-122"/>
              <a:ea typeface="微软雅黑" panose="020b0503020204020204" charset="-122"/>
            </a:endParaRPr>
          </a:p>
        </p:txBody>
      </p:sp>
      <p:sp>
        <p:nvSpPr>
          <p:cNvPr id="12" name="上箭头 11" title=""/>
          <p:cNvSpPr/>
          <p:nvPr>
            <p:custDataLst>
              <p:tags r:id="rId11"/>
            </p:custDataLst>
          </p:nvPr>
        </p:nvSpPr>
        <p:spPr>
          <a:xfrm>
            <a:off x="1547295" y="1679778"/>
            <a:ext cx="718096" cy="1045716"/>
          </a:xfrm>
          <a:prstGeom prst="upArrow">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ct val="0"/>
              </a:spcBef>
              <a:spcAft>
                <a:spcPct val="0"/>
              </a:spcAft>
              <a:defRPr/>
            </a:pPr>
            <a:endParaRPr lang="zh-CN" altLang="en-US" sz="2400">
              <a:latin typeface="微软雅黑" panose="020b0503020204020204" charset="-122"/>
              <a:ea typeface="微软雅黑" panose="020b0503020204020204" charset="-122"/>
            </a:endParaRPr>
          </a:p>
        </p:txBody>
      </p:sp>
      <p:sp>
        <p:nvSpPr>
          <p:cNvPr id="13" name="TextBox 12" title=""/>
          <p:cNvSpPr txBox="1"/>
          <p:nvPr>
            <p:custDataLst>
              <p:tags r:id="rId12"/>
            </p:custDataLst>
          </p:nvPr>
        </p:nvSpPr>
        <p:spPr bwMode="auto">
          <a:xfrm>
            <a:off x="898468" y="1121027"/>
            <a:ext cx="2015751" cy="460375"/>
          </a:xfrm>
          <a:prstGeom prst="rect">
            <a:avLst/>
          </a:prstGeom>
          <a:solidFill>
            <a:schemeClr val="accent5">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又叫惯性定律</a:t>
            </a:r>
            <a:endParaRPr lang="zh-CN" altLang="en-US" sz="24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4" name="右箭头 13" title=""/>
          <p:cNvSpPr/>
          <p:nvPr>
            <p:custDataLst>
              <p:tags r:id="rId13"/>
            </p:custDataLst>
          </p:nvPr>
        </p:nvSpPr>
        <p:spPr>
          <a:xfrm flipH="1">
            <a:off x="2844757" y="2896297"/>
            <a:ext cx="1047621" cy="478976"/>
          </a:xfrm>
          <a:prstGeom prst="rightArrow">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ct val="0"/>
              </a:spcBef>
              <a:spcAft>
                <a:spcPct val="0"/>
              </a:spcAft>
              <a:defRPr/>
            </a:pPr>
            <a:endParaRPr lang="zh-CN" altLang="en-US" sz="2400">
              <a:latin typeface="微软雅黑" panose="020b0503020204020204" charset="-122"/>
              <a:ea typeface="微软雅黑" panose="020b0503020204020204" charset="-122"/>
            </a:endParaRPr>
          </a:p>
        </p:txBody>
      </p:sp>
      <p:sp>
        <p:nvSpPr>
          <p:cNvPr id="2" name="文本框 1" title=""/>
          <p:cNvSpPr txBox="1"/>
          <p:nvPr>
            <p:custDataLst>
              <p:tags r:id="rId14"/>
            </p:custDataLst>
          </p:nvPr>
        </p:nvSpPr>
        <p:spPr>
          <a:xfrm>
            <a:off x="1213900" y="3763947"/>
            <a:ext cx="6927630" cy="977265"/>
          </a:xfrm>
          <a:prstGeom prst="rect">
            <a:avLst/>
          </a:prstGeom>
          <a:noFill/>
          <a:ln>
            <a:noFill/>
          </a:ln>
          <a:extLst>
            <a:ext uri="{909E8E84-426E-40DD-AFC4-6F175D3DCCD1}">
              <a14:hiddenFill xmlns:a14="http://schemas.microsoft.com/office/drawing/2010/main">
                <a:solidFill>
                  <a:schemeClr val="bg2">
                    <a:lumMod val="85000"/>
                  </a:schemeClr>
                </a:solidFill>
              </a14:hiddenFill>
            </a:ext>
          </a:extLst>
        </p:spPr>
        <p:txBody>
          <a:bodyPr wrap="square" rtlCol="0" anchor="t">
            <a:spAutoFit/>
          </a:bodyPr>
          <a:lstStyle/>
          <a:p>
            <a:pPr lvl="0" algn="l">
              <a:lnSpc>
                <a:spcPct val="120000"/>
              </a:lnSpc>
              <a:buClrTx/>
              <a:buSzTx/>
              <a:buFont typeface="Arial" panose="020b0604020202020204" pitchFamily="34" charset="0"/>
            </a:pPr>
            <a:r>
              <a:rPr lang="zh-CN" altLang="en-US" sz="2400" b="1">
                <a:solidFill>
                  <a:srgbClr val="008080"/>
                </a:solidFill>
                <a:latin typeface="微软雅黑" panose="020b0503020204020204" charset="-122"/>
                <a:ea typeface="微软雅黑" panose="020b0503020204020204" charset="-122"/>
                <a:cs typeface="黑体" panose="02010609060101010101" charset="-122"/>
                <a:sym typeface="+mn-ea"/>
              </a:rPr>
              <a:t>惯性：</a:t>
            </a:r>
            <a:r>
              <a:rPr lang="zh-CN" altLang="en-US" sz="2400">
                <a:latin typeface="微软雅黑" panose="020b0503020204020204" charset="-122"/>
                <a:ea typeface="微软雅黑" panose="020b0503020204020204" charset="-122"/>
                <a:cs typeface="黑体" panose="02010609060101010101" charset="-122"/>
                <a:sym typeface="+mn-ea"/>
              </a:rPr>
              <a:t>物理学中，把物体保持静止或匀速直线运动状态的性质叫做惯性。</a:t>
            </a:r>
            <a:endParaRPr lang="zh-CN" altLang="en-US" sz="2400">
              <a:latin typeface="微软雅黑" panose="020b0503020204020204" charset="-122"/>
              <a:ea typeface="微软雅黑" panose="020b0503020204020204" charset="-122"/>
              <a:cs typeface="黑体" panose="02010609060101010101" charset="-122"/>
              <a:sym typeface="+mn-ea"/>
            </a:endParaRPr>
          </a:p>
        </p:txBody>
      </p:sp>
      <p:grpSp>
        <p:nvGrpSpPr>
          <p:cNvPr id="10" name="组合 9" title=""/>
          <p:cNvGrpSpPr/>
          <p:nvPr>
            <p:custDataLst>
              <p:tags r:id="rId15"/>
            </p:custDataLst>
          </p:nvPr>
        </p:nvGrpSpPr>
        <p:grpSpPr>
          <a:xfrm>
            <a:off x="564" y="55819"/>
            <a:ext cx="4375880" cy="491490"/>
            <a:chOff x="0" y="623478"/>
            <a:chExt cx="5143632" cy="575158"/>
          </a:xfrm>
        </p:grpSpPr>
        <p:grpSp>
          <p:nvGrpSpPr>
            <p:cNvPr id="15" name="组合 10"/>
            <p:cNvGrpSpPr/>
            <p:nvPr>
              <p:custDataLst>
                <p:tags r:id="rId16"/>
              </p:custDataLst>
            </p:nvPr>
          </p:nvGrpSpPr>
          <p:grpSpPr>
            <a:xfrm>
              <a:off x="0" y="679673"/>
              <a:ext cx="501527" cy="416083"/>
              <a:chOff x="0" y="538268"/>
              <a:chExt cx="501527" cy="416083"/>
            </a:xfrm>
          </p:grpSpPr>
          <p:sp>
            <p:nvSpPr>
              <p:cNvPr id="16" name="矩形 15"/>
              <p:cNvSpPr/>
              <p:nvPr>
                <p:custDataLst>
                  <p:tags r:id="rId17"/>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7" name="矩形 16"/>
              <p:cNvSpPr/>
              <p:nvPr>
                <p:custDataLst>
                  <p:tags r:id="rId18"/>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18" name="文本框 11"/>
            <p:cNvSpPr txBox="1">
              <a:spLocks noChangeArrowheads="1"/>
            </p:cNvSpPr>
            <p:nvPr>
              <p:custDataLst>
                <p:tags r:id="rId19"/>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二、惯性</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500"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linds(horizontal)">
                                      <p:cBhvr>
                                        <p:cTn id="33" dur="500"/>
                                        <p:tgtEl>
                                          <p:spTgt spid="9"/>
                                        </p:tgtEl>
                                      </p:cBhvr>
                                    </p:animEffect>
                                  </p:childTnLst>
                                </p:cTn>
                              </p:par>
                            </p:childTnLst>
                          </p:cTn>
                        </p:par>
                      </p:childTnLst>
                    </p:cTn>
                  </p:par>
                  <p:par>
                    <p:cTn id="34" fill="hold" nodeType="clickPar">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strips(downLeft)">
                                      <p:cBhvr>
                                        <p:cTn id="38" dur="500"/>
                                        <p:tgtEl>
                                          <p:spTgt spid="2"/>
                                        </p:tgtEl>
                                      </p:cBhvr>
                                    </p:animEffect>
                                  </p:childTnLst>
                                </p:cTn>
                              </p:par>
                            </p:childTnLst>
                          </p:cTn>
                        </p:par>
                      </p:childTnLst>
                    </p:cTn>
                  </p:par>
                  <p:par>
                    <p:cTn id="39" fill="hold" nodeType="clickPar">
                      <p:stCondLst>
                        <p:cond delay="indefinite"/>
                      </p:stCondLst>
                      <p:childTnLst>
                        <p:par>
                          <p:cTn id="40" fill="hold">
                            <p:stCondLst>
                              <p:cond delay="0"/>
                            </p:stCondLst>
                            <p:childTnLst>
                              <p:par>
                                <p:cTn id="41" presetID="22" presetClass="entr" presetSubtype="2"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right)">
                                      <p:cBhvr>
                                        <p:cTn id="43" dur="500"/>
                                        <p:tgtEl>
                                          <p:spTgt spid="1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linds(horizontal)">
                                      <p:cBhvr>
                                        <p:cTn id="46" dur="500"/>
                                        <p:tgtEl>
                                          <p:spTgt spid="11"/>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500"/>
                                        <p:tgtEl>
                                          <p:spTgt spid="12"/>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linds(horizontal)">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3" grpId="0" animBg="1"/>
      <p:bldP spid="3" grpId="0" animBg="1"/>
      <p:bldP spid="2" grpId="0"/>
    </p:bld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5" name="Text Box 2" title=""/>
          <p:cNvSpPr>
            <a:spLocks noChangeArrowheads="1"/>
          </p:cNvSpPr>
          <p:nvPr>
            <p:custDataLst>
              <p:tags r:id="rId3"/>
            </p:custDataLst>
          </p:nvPr>
        </p:nvSpPr>
        <p:spPr bwMode="auto">
          <a:xfrm>
            <a:off x="576279" y="777911"/>
            <a:ext cx="7991013" cy="1420495"/>
          </a:xfrm>
          <a:prstGeom prst="rect">
            <a:avLst/>
          </a:prstGeom>
          <a:solidFill>
            <a:schemeClr val="accent5">
              <a:lumMod val="20000"/>
              <a:lumOff val="80000"/>
              <a:alpha val="72000"/>
            </a:schemeClr>
          </a:solidFill>
          <a:ln w="19050">
            <a:noFill/>
            <a:miter lim="800000"/>
          </a:ln>
          <a:effectLst/>
        </p:spPr>
        <p:txBody>
          <a:bodyPr wrap="square">
            <a:spAutoFit/>
          </a:bodyPr>
          <a:lstStyle/>
          <a:p>
            <a:pPr>
              <a:lnSpc>
                <a:spcPct val="120000"/>
              </a:lnSpc>
              <a:defRPr/>
            </a:pPr>
            <a:r>
              <a:rPr lang="en-US" altLang="zh-CN" sz="2400">
                <a:latin typeface="Times New Roman"/>
                <a:ea typeface="微软雅黑" panose="020b0503020204020204" charset="-122"/>
                <a:cs typeface="Times New Roman" panose="02020603050405020304" charset="0"/>
              </a:rPr>
              <a:t>1.</a:t>
            </a:r>
            <a:r>
              <a:rPr lang="zh-CN" altLang="en-US" sz="2400">
                <a:latin typeface="Times New Roman"/>
                <a:ea typeface="微软雅黑" panose="020b0503020204020204" charset="-122"/>
                <a:cs typeface="Times New Roman" panose="02020603050405020304" charset="0"/>
                <a:sym typeface="+mn-ea"/>
              </a:rPr>
              <a:t>一切物体都有惯性。</a:t>
            </a:r>
            <a:r>
              <a:rPr lang="zh-CN" altLang="en-US" sz="2400">
                <a:latin typeface="Times New Roman"/>
                <a:ea typeface="微软雅黑" panose="020b0503020204020204" charset="-122"/>
                <a:cs typeface="Times New Roman" panose="02020603050405020304" charset="0"/>
              </a:rPr>
              <a:t>惯性是物体的一种普遍属性。跟它是否受力的作用，以及</a:t>
            </a:r>
            <a:r>
              <a:rPr lang="zh-CN" altLang="en-US" sz="2400">
                <a:latin typeface="Times New Roman"/>
                <a:ea typeface="微软雅黑" panose="020b0503020204020204" charset="-122"/>
                <a:cs typeface="Times New Roman" panose="02020603050405020304" charset="0"/>
                <a:sym typeface="+mn-ea"/>
              </a:rPr>
              <a:t>怎样运动都无关。</a:t>
            </a:r>
            <a:r>
              <a:rPr lang="zh-CN" altLang="en-US" sz="2400">
                <a:latin typeface="Times New Roman"/>
                <a:ea typeface="微软雅黑" panose="020b0503020204020204" charset="-122"/>
                <a:cs typeface="Times New Roman" panose="02020603050405020304" charset="0"/>
              </a:rPr>
              <a:t>物体</a:t>
            </a:r>
            <a:r>
              <a:rPr lang="zh-CN" altLang="en-US" sz="2400">
                <a:solidFill>
                  <a:schemeClr val="tx1"/>
                </a:solidFill>
                <a:latin typeface="Times New Roman"/>
                <a:ea typeface="微软雅黑" panose="020b0503020204020204" charset="-122"/>
                <a:cs typeface="Times New Roman" panose="02020603050405020304" charset="0"/>
              </a:rPr>
              <a:t>在</a:t>
            </a:r>
            <a:r>
              <a:rPr lang="zh-CN" altLang="en-US" sz="2400" b="1">
                <a:solidFill>
                  <a:srgbClr val="008080"/>
                </a:solidFill>
                <a:latin typeface="Times New Roman"/>
                <a:ea typeface="微软雅黑" panose="020b0503020204020204" charset="-122"/>
                <a:cs typeface="Times New Roman" panose="02020603050405020304" charset="0"/>
              </a:rPr>
              <a:t>任何时候、任何状态</a:t>
            </a:r>
            <a:r>
              <a:rPr lang="zh-CN" altLang="en-US" sz="2400">
                <a:latin typeface="Times New Roman"/>
                <a:ea typeface="微软雅黑" panose="020b0503020204020204" charset="-122"/>
                <a:cs typeface="Times New Roman" panose="02020603050405020304" charset="0"/>
              </a:rPr>
              <a:t>下都具有惯性。</a:t>
            </a:r>
            <a:endParaRPr lang="zh-CN" altLang="en-US" sz="2400">
              <a:latin typeface="Times New Roman"/>
              <a:ea typeface="微软雅黑" panose="020b0503020204020204" charset="-122"/>
              <a:cs typeface="Times New Roman" panose="02020603050405020304" charset="0"/>
            </a:endParaRPr>
          </a:p>
        </p:txBody>
      </p:sp>
      <p:sp>
        <p:nvSpPr>
          <p:cNvPr id="2" name="Text Box 2" title=""/>
          <p:cNvSpPr>
            <a:spLocks noChangeArrowheads="1"/>
          </p:cNvSpPr>
          <p:nvPr>
            <p:custDataLst>
              <p:tags r:id="rId4"/>
            </p:custDataLst>
          </p:nvPr>
        </p:nvSpPr>
        <p:spPr bwMode="auto">
          <a:xfrm>
            <a:off x="576279" y="2285850"/>
            <a:ext cx="7991123" cy="1420495"/>
          </a:xfrm>
          <a:prstGeom prst="rect">
            <a:avLst/>
          </a:prstGeom>
          <a:solidFill>
            <a:schemeClr val="accent5">
              <a:lumMod val="20000"/>
              <a:lumOff val="80000"/>
              <a:alpha val="72000"/>
            </a:schemeClr>
          </a:solidFill>
          <a:ln w="19050">
            <a:noFill/>
            <a:miter lim="800000"/>
          </a:ln>
          <a:effectLst/>
        </p:spPr>
        <p:txBody>
          <a:bodyPr wrap="square">
            <a:spAutoFit/>
          </a:bodyPr>
          <a:lstStyle/>
          <a:p>
            <a:pPr lvl="0" algn="l">
              <a:lnSpc>
                <a:spcPct val="120000"/>
              </a:lnSpc>
              <a:buClrTx/>
              <a:buSzTx/>
              <a:buFontTx/>
              <a:defRPr/>
            </a:pPr>
            <a:r>
              <a:rPr lang="en-US" altLang="zh-CN" sz="2400">
                <a:latin typeface="Times New Roman"/>
                <a:ea typeface="微软雅黑" panose="020b0503020204020204" charset="-122"/>
                <a:cs typeface="Times New Roman" panose="02020603050405020304" charset="0"/>
                <a:sym typeface="+mn-ea"/>
              </a:rPr>
              <a:t>2.</a:t>
            </a:r>
            <a:r>
              <a:rPr lang="en-US" altLang="zh-CN" sz="2400" b="1">
                <a:solidFill>
                  <a:srgbClr val="008080"/>
                </a:solidFill>
                <a:latin typeface="Times New Roman"/>
                <a:ea typeface="微软雅黑" panose="020b0503020204020204" charset="-122"/>
                <a:cs typeface="Times New Roman" panose="02020603050405020304" charset="0"/>
                <a:sym typeface="+mn-ea"/>
              </a:rPr>
              <a:t>惯性不是力</a:t>
            </a:r>
            <a:r>
              <a:rPr lang="en-US" altLang="zh-CN" sz="2400">
                <a:latin typeface="Times New Roman"/>
                <a:ea typeface="微软雅黑" panose="020b0503020204020204" charset="-122"/>
                <a:cs typeface="Times New Roman" panose="02020603050405020304" charset="0"/>
                <a:sym typeface="+mn-ea"/>
              </a:rPr>
              <a:t>，只能说“由于惯性”“具有惯性”。而不能说“受到惯性”“由于惯性的作用”“克服惯性”等，否则就将惯性和作用混为一谈。</a:t>
            </a:r>
            <a:endParaRPr lang="en-US" altLang="zh-CN" sz="2400">
              <a:latin typeface="Times New Roman"/>
              <a:ea typeface="微软雅黑" panose="020b0503020204020204" charset="-122"/>
              <a:cs typeface="Times New Roman" panose="02020603050405020304" charset="0"/>
              <a:sym typeface="+mn-ea"/>
            </a:endParaRPr>
          </a:p>
        </p:txBody>
      </p:sp>
      <p:sp>
        <p:nvSpPr>
          <p:cNvPr id="9" name="矩形 8" title=""/>
          <p:cNvSpPr/>
          <p:nvPr>
            <p:custDataLst>
              <p:tags r:id="rId5"/>
            </p:custDataLst>
          </p:nvPr>
        </p:nvSpPr>
        <p:spPr bwMode="auto">
          <a:xfrm>
            <a:off x="576279" y="3793789"/>
            <a:ext cx="7991123" cy="977265"/>
          </a:xfrm>
          <a:prstGeom prst="rect">
            <a:avLst/>
          </a:prstGeom>
          <a:solidFill>
            <a:schemeClr val="accent5">
              <a:lumMod val="20000"/>
              <a:lumOff val="80000"/>
              <a:alpha val="72000"/>
            </a:schemeClr>
          </a:solidFill>
          <a:ln w="19050">
            <a:noFill/>
            <a:miter lim="800000"/>
          </a:ln>
          <a:effectLst/>
        </p:spPr>
        <p:txBody>
          <a:bodyPr wrap="square" rtlCol="0" anchor="t">
            <a:spAutoFit/>
          </a:bodyPr>
          <a:lstStyle/>
          <a:p>
            <a:pPr lvl="0" algn="l">
              <a:lnSpc>
                <a:spcPct val="120000"/>
              </a:lnSpc>
              <a:buClrTx/>
              <a:buSzTx/>
              <a:buFontTx/>
              <a:defRPr/>
            </a:pPr>
            <a:r>
              <a:rPr lang="en-US" altLang="zh-CN" sz="2400">
                <a:latin typeface="Times New Roman"/>
                <a:ea typeface="微软雅黑" panose="020b0503020204020204" charset="-122"/>
                <a:cs typeface="Times New Roman" panose="02020603050405020304" charset="0"/>
                <a:sym typeface="宋体" panose="02010600030101010101" pitchFamily="2" charset="-122"/>
              </a:rPr>
              <a:t>3.不同物体的惯性大小是不同的，</a:t>
            </a:r>
            <a:r>
              <a:rPr lang="en-US" altLang="zh-CN" sz="2400" b="1">
                <a:solidFill>
                  <a:srgbClr val="008080"/>
                </a:solidFill>
                <a:latin typeface="Times New Roman"/>
                <a:ea typeface="微软雅黑" panose="020b0503020204020204" charset="-122"/>
                <a:cs typeface="Times New Roman" panose="02020603050405020304" charset="0"/>
                <a:sym typeface="宋体" panose="02010600030101010101" pitchFamily="2" charset="-122"/>
              </a:rPr>
              <a:t>物体的惯性只与物体的质量有关</a:t>
            </a:r>
            <a:r>
              <a:rPr lang="zh-CN" altLang="en-US" sz="2400">
                <a:latin typeface="Times New Roman"/>
                <a:ea typeface="微软雅黑" panose="020b0503020204020204" charset="-122"/>
                <a:cs typeface="Times New Roman" panose="02020603050405020304" charset="0"/>
                <a:sym typeface="宋体" panose="02010600030101010101" pitchFamily="2" charset="-122"/>
              </a:rPr>
              <a:t>。</a:t>
            </a:r>
            <a:r>
              <a:rPr lang="en-US" altLang="zh-CN" sz="2400">
                <a:latin typeface="Times New Roman"/>
                <a:ea typeface="微软雅黑" panose="020b0503020204020204" charset="-122"/>
                <a:cs typeface="Times New Roman" panose="02020603050405020304" charset="0"/>
                <a:sym typeface="宋体" panose="02010600030101010101" pitchFamily="2" charset="-122"/>
              </a:rPr>
              <a:t>质量越大，惯性越大；质量越小，惯性越小</a:t>
            </a:r>
            <a:r>
              <a:rPr lang="zh-CN" altLang="en-US" sz="2400">
                <a:latin typeface="Times New Roman"/>
                <a:ea typeface="微软雅黑" panose="020b0503020204020204" charset="-122"/>
                <a:cs typeface="Times New Roman" panose="02020603050405020304" charset="0"/>
                <a:sym typeface="宋体" panose="02010600030101010101" pitchFamily="2" charset="-122"/>
              </a:rPr>
              <a:t>。</a:t>
            </a:r>
            <a:endParaRPr lang="zh-CN" altLang="en-US" sz="2400">
              <a:latin typeface="Times New Roman"/>
              <a:ea typeface="微软雅黑" panose="020b0503020204020204" charset="-122"/>
              <a:cs typeface="Times New Roman" panose="02020603050405020304" charset="0"/>
              <a:sym typeface="宋体" panose="02010600030101010101" pitchFamily="2" charset="-122"/>
            </a:endParaRPr>
          </a:p>
        </p:txBody>
      </p:sp>
      <p:grpSp>
        <p:nvGrpSpPr>
          <p:cNvPr id="3" name="组合 9" title=""/>
          <p:cNvGrpSpPr/>
          <p:nvPr>
            <p:custDataLst>
              <p:tags r:id="rId6"/>
            </p:custDataLst>
          </p:nvPr>
        </p:nvGrpSpPr>
        <p:grpSpPr>
          <a:xfrm>
            <a:off x="564" y="55819"/>
            <a:ext cx="4375880" cy="491490"/>
            <a:chOff x="0" y="623478"/>
            <a:chExt cx="5143632" cy="575158"/>
          </a:xfrm>
        </p:grpSpPr>
        <p:grpSp>
          <p:nvGrpSpPr>
            <p:cNvPr id="4" name="组合 10"/>
            <p:cNvGrpSpPr/>
            <p:nvPr>
              <p:custDataLst>
                <p:tags r:id="rId7"/>
              </p:custDataLst>
            </p:nvPr>
          </p:nvGrpSpPr>
          <p:grpSpPr>
            <a:xfrm>
              <a:off x="0" y="679673"/>
              <a:ext cx="501527" cy="416083"/>
              <a:chOff x="0" y="538268"/>
              <a:chExt cx="501527" cy="416083"/>
            </a:xfrm>
          </p:grpSpPr>
          <p:sp>
            <p:nvSpPr>
              <p:cNvPr id="6" name="矩形 5"/>
              <p:cNvSpPr/>
              <p:nvPr>
                <p:custDataLst>
                  <p:tags r:id="rId8"/>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Times New Roman"/>
                  <a:ea typeface="微软雅黑" panose="020b0503020204020204" charset="-122"/>
                  <a:cs typeface="Times New Roman" panose="02020603050405020304" charset="0"/>
                </a:endParaRPr>
              </a:p>
            </p:txBody>
          </p:sp>
          <p:sp>
            <p:nvSpPr>
              <p:cNvPr id="12" name="矩形 11"/>
              <p:cNvSpPr/>
              <p:nvPr>
                <p:custDataLst>
                  <p:tags r:id="rId9"/>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Times New Roman"/>
                  <a:ea typeface="微软雅黑" panose="020b0503020204020204" charset="-122"/>
                  <a:cs typeface="Times New Roman" panose="02020603050405020304" charset="0"/>
                </a:endParaRPr>
              </a:p>
            </p:txBody>
          </p:sp>
        </p:grpSp>
        <p:sp>
          <p:nvSpPr>
            <p:cNvPr id="7" name="文本框 11"/>
            <p:cNvSpPr txBox="1">
              <a:spLocks noChangeArrowheads="1"/>
            </p:cNvSpPr>
            <p:nvPr>
              <p:custDataLst>
                <p:tags r:id="rId10"/>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Times New Roman"/>
                </a:rPr>
                <a:t>二、惯性</a:t>
              </a:r>
              <a:endParaRPr lang="zh-CN" altLang="en-US" sz="2600" b="1">
                <a:solidFill>
                  <a:srgbClr val="008080"/>
                </a:solidFill>
                <a:latin typeface="Times New Roman"/>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9" grpId="0" animBg="1"/>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1867869" y="930292"/>
            <a:ext cx="5408262" cy="534035"/>
          </a:xfrm>
          <a:prstGeom prst="rect">
            <a:avLst/>
          </a:prstGeom>
          <a:noFill/>
          <a:ln>
            <a:noFill/>
          </a:ln>
          <a:extLst>
            <a:ext uri="{909E8E84-426E-40DD-AFC4-6F175D3DCCD1}">
              <a14:hiddenFill xmlns:a14="http://schemas.microsoft.com/office/drawing/2010/main">
                <a:solidFill>
                  <a:schemeClr val="bg2">
                    <a:lumMod val="85000"/>
                  </a:schemeClr>
                </a:solidFill>
              </a14:hiddenFill>
            </a:ext>
          </a:extLst>
        </p:spPr>
        <p:txBody>
          <a:bodyPr wrap="square" rtlCol="0" anchor="t">
            <a:spAutoFit/>
          </a:bodyPr>
          <a:lstStyle/>
          <a:p>
            <a:pPr>
              <a:lnSpc>
                <a:spcPct val="120000"/>
              </a:lnSpc>
              <a:buClrTx/>
              <a:buSzTx/>
              <a:buFont typeface="Arial" panose="020b0604020202020204" pitchFamily="34" charset="0"/>
            </a:pPr>
            <a:r>
              <a:rPr lang="zh-CN" altLang="en-US" sz="2400">
                <a:latin typeface="微软雅黑" panose="020b0503020204020204" charset="-122"/>
                <a:ea typeface="微软雅黑" panose="020b0503020204020204" charset="-122"/>
                <a:cs typeface="黑体" panose="02010609060101010101" charset="-122"/>
                <a:sym typeface="+mn-ea"/>
              </a:rPr>
              <a:t>在生活中，惯性现象时刻伴随着我们。</a:t>
            </a:r>
            <a:endParaRPr lang="zh-CN" altLang="en-US" sz="2400">
              <a:latin typeface="微软雅黑" panose="020b0503020204020204" charset="-122"/>
              <a:ea typeface="微软雅黑" panose="020b0503020204020204" charset="-122"/>
              <a:cs typeface="黑体" panose="02010609060101010101" charset="-122"/>
              <a:sym typeface="+mn-ea"/>
            </a:endParaRPr>
          </a:p>
        </p:txBody>
      </p:sp>
      <p:pic>
        <p:nvPicPr>
          <p:cNvPr id="100" name="图片 99" title=""/>
          <p:cNvPicPr>
            <a:picLocks noChangeAspect="1"/>
          </p:cNvPicPr>
          <p:nvPr>
            <p:custDataLst>
              <p:tags r:id="rId5"/>
            </p:custDataLst>
          </p:nvPr>
        </p:nvPicPr>
        <p:blipFill>
          <a:blip r:embed="rId4"/>
          <a:stretch>
            <a:fillRect/>
          </a:stretch>
        </p:blipFill>
        <p:spPr bwMode="auto">
          <a:xfrm>
            <a:off x="647867" y="1846801"/>
            <a:ext cx="3809530" cy="2159733"/>
          </a:xfrm>
          <a:prstGeom prst="rect">
            <a:avLst/>
          </a:prstGeom>
          <a:noFill/>
          <a:ln w="19050">
            <a:noFill/>
          </a:ln>
          <a:effectLst/>
        </p:spPr>
      </p:pic>
      <p:pic>
        <p:nvPicPr>
          <p:cNvPr id="5" name="慢放镜头展示惯性" title="">
            <a:hlinkClick action="ppaction://media"/>
          </p:cNvPr>
          <p:cNvPicPr>
            <a:picLocks noChangeAspect="1"/>
          </p:cNvPicPr>
          <p:nvPr>
            <a:videoFile r:link="rId8"/>
            <p:custDataLst>
              <p:tags r:id="rId7"/>
            </p:custDataLst>
            <p:extLst>
              <p:ext uri="{DAA4B4D4-6D71-4841-9C94-3DE7FCFB9230}">
                <p14:media xmlns:p14="http://schemas.microsoft.com/office/powerpoint/2010/main" r:embed="rId9"/>
              </p:ext>
            </p:extLst>
          </p:nvPr>
        </p:nvPicPr>
        <p:blipFill>
          <a:blip r:embed="rId6"/>
          <a:stretch>
            <a:fillRect/>
          </a:stretch>
        </p:blipFill>
        <p:spPr>
          <a:xfrm>
            <a:off x="4899620" y="1846484"/>
            <a:ext cx="2857782" cy="2160003"/>
          </a:xfrm>
          <a:prstGeom prst="rect">
            <a:avLst/>
          </a:prstGeom>
          <a:ln w="57150">
            <a:gradFill>
              <a:lin ang="5400000" scaled="1"/>
            </a:gradFill>
          </a:ln>
        </p:spPr>
      </p:pic>
      <p:grpSp>
        <p:nvGrpSpPr>
          <p:cNvPr id="3" name="组合 9" title=""/>
          <p:cNvGrpSpPr/>
          <p:nvPr>
            <p:custDataLst>
              <p:tags r:id="rId10"/>
            </p:custDataLst>
          </p:nvPr>
        </p:nvGrpSpPr>
        <p:grpSpPr>
          <a:xfrm>
            <a:off x="564" y="55819"/>
            <a:ext cx="4375880" cy="491490"/>
            <a:chOff x="0" y="623478"/>
            <a:chExt cx="5143632" cy="575158"/>
          </a:xfrm>
        </p:grpSpPr>
        <p:grpSp>
          <p:nvGrpSpPr>
            <p:cNvPr id="9" name="组合 10"/>
            <p:cNvGrpSpPr/>
            <p:nvPr>
              <p:custDataLst>
                <p:tags r:id="rId11"/>
              </p:custDataLst>
            </p:nvPr>
          </p:nvGrpSpPr>
          <p:grpSpPr>
            <a:xfrm>
              <a:off x="0" y="679673"/>
              <a:ext cx="501527" cy="416083"/>
              <a:chOff x="0" y="538268"/>
              <a:chExt cx="501527" cy="416083"/>
            </a:xfrm>
          </p:grpSpPr>
          <p:sp>
            <p:nvSpPr>
              <p:cNvPr id="7" name="矩形 6"/>
              <p:cNvSpPr/>
              <p:nvPr>
                <p:custDataLst>
                  <p:tags r:id="rId12"/>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3"/>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8" name="文本框 11"/>
            <p:cNvSpPr txBox="1">
              <a:spLocks noChangeArrowheads="1"/>
            </p:cNvSpPr>
            <p:nvPr>
              <p:custDataLst>
                <p:tags r:id="rId14"/>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三、生活中的惯性现象</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video fullScrn="1">
              <p:cMediaNode>
                <p:cTn id="2"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4" name="矩形 13" title=""/>
          <p:cNvSpPr/>
          <p:nvPr>
            <p:custDataLst>
              <p:tags r:id="rId3"/>
            </p:custDataLst>
          </p:nvPr>
        </p:nvSpPr>
        <p:spPr>
          <a:xfrm>
            <a:off x="395536" y="339502"/>
            <a:ext cx="7885551" cy="4454233"/>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5.(</a:t>
            </a:r>
            <a:r>
              <a:rPr lang="zh-CN" altLang="zh-CN" sz="2400" b="1" kern="100">
                <a:solidFill>
                  <a:srgbClr val="000000"/>
                </a:solidFill>
                <a:latin typeface="Times New Roman"/>
                <a:ea typeface="宋体" panose="02010600030101010101" pitchFamily="2" charset="-122"/>
                <a:cs typeface="Times New Roman" panose="02020603050405020304" charset="0"/>
              </a:rPr>
              <a:t>新情境题</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合肥期中</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我国在酒泉卫星发射中心用长征四号乙运载火箭成功将实践二十六号卫星送上太空。如图所示，若这颗卫星在运行时所受外力突然全部消失，那么它将</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　　</a:t>
            </a:r>
            <a:r>
              <a:rPr lang="en-US" altLang="zh-CN" sz="2400" b="1" kern="100">
                <a:solidFill>
                  <a:srgbClr val="000000"/>
                </a:solidFill>
                <a:latin typeface="Times New Roman"/>
                <a:ea typeface="宋体" panose="02010600030101010101" pitchFamily="2" charset="-122"/>
                <a:cs typeface="Courier New" panose="02070309020205020404"/>
              </a:rPr>
              <a:t>)</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．继续绕地球飞行</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B</a:t>
            </a:r>
            <a:r>
              <a:rPr lang="zh-CN" altLang="zh-CN" sz="2400" b="1" kern="100">
                <a:solidFill>
                  <a:srgbClr val="000000"/>
                </a:solidFill>
                <a:latin typeface="Times New Roman"/>
                <a:ea typeface="宋体" panose="02010600030101010101" pitchFamily="2" charset="-122"/>
                <a:cs typeface="Times New Roman" panose="02020603050405020304" charset="0"/>
              </a:rPr>
              <a:t>．静止在空中</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C</a:t>
            </a:r>
            <a:r>
              <a:rPr lang="zh-CN" altLang="zh-CN" sz="2400" b="1" kern="100">
                <a:solidFill>
                  <a:srgbClr val="000000"/>
                </a:solidFill>
                <a:latin typeface="Times New Roman"/>
                <a:ea typeface="宋体" panose="02010600030101010101" pitchFamily="2" charset="-122"/>
                <a:cs typeface="Times New Roman" panose="02020603050405020304" charset="0"/>
              </a:rPr>
              <a:t>．做匀速直线运动</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D</a:t>
            </a:r>
            <a:r>
              <a:rPr lang="zh-CN" altLang="zh-CN" sz="2400" b="1" kern="100">
                <a:solidFill>
                  <a:srgbClr val="000000"/>
                </a:solidFill>
                <a:latin typeface="Times New Roman"/>
                <a:ea typeface="宋体" panose="02010600030101010101" pitchFamily="2" charset="-122"/>
                <a:cs typeface="Times New Roman" panose="02020603050405020304" charset="0"/>
              </a:rPr>
              <a:t>．沿原路径返回地球</a:t>
            </a:r>
            <a:endParaRPr lang="zh-CN" altLang="zh-CN" sz="2400" b="1" kern="100">
              <a:solidFill>
                <a:srgbClr val="000000"/>
              </a:solidFill>
              <a:effectLst/>
              <a:latin typeface="Times New Roman"/>
              <a:ea typeface="宋体" panose="02010600030101010101" pitchFamily="2" charset="-122"/>
              <a:cs typeface="Times New Roman" panose="02020603050405020304" charset="0"/>
            </a:endParaRPr>
          </a:p>
        </p:txBody>
      </p:sp>
      <p:sp>
        <p:nvSpPr>
          <p:cNvPr id="19" name="文本框 1" title=""/>
          <p:cNvSpPr txBox="1"/>
          <p:nvPr>
            <p:custDataLst>
              <p:tags r:id="rId4"/>
            </p:custDataLst>
          </p:nvPr>
        </p:nvSpPr>
        <p:spPr>
          <a:xfrm>
            <a:off x="971600" y="2028833"/>
            <a:ext cx="400748" cy="572847"/>
          </a:xfrm>
          <a:prstGeom prst="rect">
            <a:avLst/>
          </a:prstGeom>
          <a:noFill/>
        </p:spPr>
        <p:txBody>
          <a:bodyPr vert="horz" wrap="none" rtlCol="0">
            <a:noAutofit/>
          </a:bodyPr>
          <a:lstStyle/>
          <a:p>
            <a:pPr fontAlgn="auto">
              <a:lnSpc>
                <a:spcPct val="150000"/>
              </a:lnSpc>
            </a:pPr>
            <a:r>
              <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rPr>
              <a:t>C</a:t>
            </a:r>
            <a:endPar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endParaRPr>
          </a:p>
        </p:txBody>
      </p:sp>
      <p:pic>
        <p:nvPicPr>
          <p:cNvPr id="4098" name="Picture 2" title=""/>
          <p:cNvPicPr>
            <a:picLocks noChangeAspect="1" noChangeArrowheads="1"/>
          </p:cNvPicPr>
          <p:nvPr>
            <p:custDataLst>
              <p:tags r:id="rId6"/>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499992" y="2335086"/>
            <a:ext cx="1691680" cy="198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left)">
                                      <p:cBhvr>
                                        <p:cTn id="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1266" name="Text Box 3" title=""/>
          <p:cNvSpPr>
            <a:spLocks noChangeArrowheads="1"/>
          </p:cNvSpPr>
          <p:nvPr>
            <p:custDataLst>
              <p:tags r:id="rId3"/>
            </p:custDataLst>
          </p:nvPr>
        </p:nvSpPr>
        <p:spPr bwMode="auto">
          <a:xfrm>
            <a:off x="545962" y="666053"/>
            <a:ext cx="4531436" cy="1753235"/>
          </a:xfrm>
          <a:prstGeom prst="rect">
            <a:avLst/>
          </a:prstGeom>
          <a:noFill/>
          <a:ln>
            <a:noFill/>
          </a:ln>
          <a:effectLst/>
        </p:spPr>
        <p:style>
          <a:lnRef idx="3">
            <a:schemeClr val="lt1"/>
          </a:lnRef>
          <a:fillRef idx="1">
            <a:schemeClr val="accent6"/>
          </a:fillRef>
          <a:effectRef idx="1">
            <a:schemeClr val="accent6"/>
          </a:effectRef>
          <a:fontRef idx="minor">
            <a:schemeClr val="lt1"/>
          </a:fontRef>
        </p:style>
        <p:txBody>
          <a:bodyPr wrap="square">
            <a:spAutoFit/>
          </a:bodyPr>
          <a:lstStyle/>
          <a:p>
            <a:pPr indent="349250" algn="l" fontAlgn="auto">
              <a:lnSpc>
                <a:spcPct val="150000"/>
              </a:lnSpc>
              <a:buClrTx/>
              <a:buSzTx/>
            </a:pPr>
            <a:r>
              <a:rPr lang="zh-CN" altLang="en-US" sz="2400">
                <a:solidFill>
                  <a:schemeClr val="tx1"/>
                </a:solidFill>
                <a:latin typeface="微软雅黑" panose="020b0503020204020204" charset="-122"/>
                <a:ea typeface="微软雅黑" panose="020b0503020204020204" charset="-122"/>
                <a:sym typeface="宋体" panose="02010600030101010101" pitchFamily="2" charset="-122"/>
              </a:rPr>
              <a:t>在杯子中盛满牛奶，突然急速拉动杯子，会看到什么现象？你能解释原因吗？</a:t>
            </a:r>
            <a:endParaRPr lang="zh-CN" altLang="en-US" sz="2400">
              <a:solidFill>
                <a:schemeClr val="tx1"/>
              </a:solidFill>
              <a:latin typeface="微软雅黑" panose="020b0503020204020204" charset="-122"/>
              <a:ea typeface="微软雅黑" panose="020b0503020204020204" charset="-122"/>
              <a:sym typeface="宋体" panose="02010600030101010101" pitchFamily="2" charset="-122"/>
            </a:endParaRPr>
          </a:p>
        </p:txBody>
      </p:sp>
      <p:pic>
        <p:nvPicPr>
          <p:cNvPr id="5" name="Picture 5" title=""/>
          <p:cNvPicPr>
            <a:picLocks noChangeAspect="1" noChangeArrowheads="1"/>
          </p:cNvPicPr>
          <p:nvPr>
            <p:custDataLst>
              <p:tags r:id="rId5"/>
            </p:custDataLst>
          </p:nvPr>
        </p:nvPicPr>
        <p:blipFill>
          <a:blip r:embed="rId4"/>
          <a:stretch>
            <a:fillRect/>
          </a:stretch>
        </p:blipFill>
        <p:spPr bwMode="auto">
          <a:xfrm>
            <a:off x="5412001" y="754419"/>
            <a:ext cx="3040125" cy="1799778"/>
          </a:xfrm>
          <a:prstGeom prst="rect">
            <a:avLst/>
          </a:prstGeom>
          <a:noFill/>
          <a:ln w="19050">
            <a:noFill/>
          </a:ln>
          <a:effectLst/>
        </p:spPr>
      </p:pic>
      <p:sp>
        <p:nvSpPr>
          <p:cNvPr id="4" name="文本框 3" title=""/>
          <p:cNvSpPr txBox="1"/>
          <p:nvPr>
            <p:custDataLst>
              <p:tags r:id="rId6"/>
            </p:custDataLst>
          </p:nvPr>
        </p:nvSpPr>
        <p:spPr>
          <a:xfrm>
            <a:off x="594216" y="2572199"/>
            <a:ext cx="8331441" cy="460375"/>
          </a:xfrm>
          <a:prstGeom prst="rect">
            <a:avLst/>
          </a:prstGeom>
          <a:noFill/>
        </p:spPr>
        <p:txBody>
          <a:bodyPr wrap="square" rtlCol="0">
            <a:spAutoFit/>
          </a:bodyPr>
          <a:lstStyle/>
          <a:p>
            <a:pPr algn="l" eaLnBrk="1" latinLnBrk="0" hangingPunct="1">
              <a:lnSpc>
                <a:spcPct val="100000"/>
              </a:lnSpc>
              <a:buClrTx/>
              <a:buSzTx/>
              <a:defRPr/>
            </a:pPr>
            <a:r>
              <a:rPr lang="zh-CN" altLang="en-US" sz="2400">
                <a:solidFill>
                  <a:srgbClr val="FF0000"/>
                </a:solidFill>
                <a:latin typeface="微软雅黑" panose="020b0503020204020204" charset="-122"/>
                <a:ea typeface="微软雅黑" panose="020b0503020204020204" charset="-122"/>
                <a:cs typeface="微软雅黑" panose="020b0503020204020204" charset="-122"/>
              </a:rPr>
              <a:t>牛奶开始处于静止状态。</a:t>
            </a:r>
            <a:r>
              <a:rPr lang="en-US" altLang="zh-CN" sz="2400">
                <a:solidFill>
                  <a:srgbClr val="0070C0"/>
                </a:solidFill>
                <a:latin typeface="微软雅黑" panose="020b0503020204020204" charset="-122"/>
                <a:ea typeface="微软雅黑" panose="020b0503020204020204" charset="-122"/>
                <a:cs typeface="微软雅黑" panose="020b0503020204020204" charset="-122"/>
              </a:rPr>
              <a:t>(</a:t>
            </a:r>
            <a:r>
              <a:rPr lang="zh-CN" altLang="en-US" sz="2400">
                <a:solidFill>
                  <a:srgbClr val="0070C0"/>
                </a:solidFill>
                <a:latin typeface="微软雅黑" panose="020b0503020204020204" charset="-122"/>
                <a:ea typeface="微软雅黑" panose="020b0503020204020204" charset="-122"/>
                <a:cs typeface="微软雅黑" panose="020b0503020204020204" charset="-122"/>
              </a:rPr>
              <a:t>首先</a:t>
            </a:r>
            <a:r>
              <a:rPr lang="zh-CN" altLang="en-US" sz="2400">
                <a:solidFill>
                  <a:srgbClr val="0070C0"/>
                </a:solidFill>
                <a:latin typeface="微软雅黑" panose="020b0503020204020204" charset="-122"/>
                <a:ea typeface="微软雅黑" panose="020b0503020204020204" charset="-122"/>
                <a:cs typeface="微软雅黑" panose="020b0503020204020204" charset="-122"/>
                <a:sym typeface="+mn-ea"/>
              </a:rPr>
              <a:t>交待研究对象原来的运动状态</a:t>
            </a:r>
            <a:r>
              <a:rPr lang="en-US" altLang="zh-CN" sz="2400">
                <a:solidFill>
                  <a:srgbClr val="0070C0"/>
                </a:solidFill>
                <a:latin typeface="微软雅黑" panose="020b0503020204020204" charset="-122"/>
                <a:ea typeface="微软雅黑" panose="020b0503020204020204" charset="-122"/>
                <a:cs typeface="微软雅黑" panose="020b0503020204020204" charset="-122"/>
              </a:rPr>
              <a:t>)</a:t>
            </a:r>
            <a:endParaRPr lang="en-US" altLang="zh-CN" sz="240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7" name="文本框 6" title=""/>
          <p:cNvSpPr txBox="1"/>
          <p:nvPr>
            <p:custDataLst>
              <p:tags r:id="rId7"/>
            </p:custDataLst>
          </p:nvPr>
        </p:nvSpPr>
        <p:spPr>
          <a:xfrm>
            <a:off x="594216" y="3136010"/>
            <a:ext cx="6319375" cy="460375"/>
          </a:xfrm>
          <a:prstGeom prst="rect">
            <a:avLst/>
          </a:prstGeom>
          <a:noFill/>
        </p:spPr>
        <p:txBody>
          <a:bodyPr wrap="square" rtlCol="0" anchor="t">
            <a:spAutoFit/>
          </a:bodyPr>
          <a:lstStyle/>
          <a:p>
            <a:pPr lvl="0" algn="l">
              <a:buClrTx/>
              <a:buSzTx/>
              <a:buFontTx/>
              <a:defRPr/>
            </a:pP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当杯子突然向左运动。</a:t>
            </a:r>
            <a:r>
              <a:rPr lang="en-US" altLang="zh-CN" sz="2400">
                <a:solidFill>
                  <a:srgbClr val="0070C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rgbClr val="0070C0"/>
                </a:solidFill>
                <a:latin typeface="微软雅黑" panose="020b0503020204020204" charset="-122"/>
                <a:ea typeface="微软雅黑" panose="020b0503020204020204" charset="-122"/>
                <a:cs typeface="微软雅黑" panose="020b0503020204020204" charset="-122"/>
                <a:sym typeface="+mn-ea"/>
              </a:rPr>
              <a:t>说明运动条件的改变</a:t>
            </a:r>
            <a:r>
              <a:rPr lang="en-US" altLang="zh-CN" sz="2400">
                <a:solidFill>
                  <a:srgbClr val="0070C0"/>
                </a:solidFill>
                <a:latin typeface="微软雅黑" panose="020b0503020204020204" charset="-122"/>
                <a:ea typeface="微软雅黑" panose="020b0503020204020204" charset="-122"/>
                <a:cs typeface="微软雅黑" panose="020b0503020204020204" charset="-122"/>
                <a:sym typeface="+mn-ea"/>
              </a:rPr>
              <a:t>)</a:t>
            </a:r>
            <a:endParaRPr lang="en-US" altLang="zh-CN" sz="2400">
              <a:solidFill>
                <a:srgbClr val="0070C0"/>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7" title=""/>
          <p:cNvSpPr txBox="1"/>
          <p:nvPr>
            <p:custDataLst>
              <p:tags r:id="rId8"/>
            </p:custDataLst>
          </p:nvPr>
        </p:nvSpPr>
        <p:spPr>
          <a:xfrm>
            <a:off x="594216" y="3699820"/>
            <a:ext cx="8208267" cy="829945"/>
          </a:xfrm>
          <a:prstGeom prst="rect">
            <a:avLst/>
          </a:prstGeom>
          <a:noFill/>
        </p:spPr>
        <p:txBody>
          <a:bodyPr wrap="square" rtlCol="0">
            <a:spAutoFit/>
          </a:bodyPr>
          <a:lstStyle/>
          <a:p>
            <a:pPr lvl="0" algn="l">
              <a:buClrTx/>
              <a:buSzTx/>
              <a:buFontTx/>
              <a:defRPr/>
            </a:pP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由于牛奶具有惯性，要保持静止状态，所以向杯子右侧洒出。</a:t>
            </a:r>
            <a:r>
              <a:rPr lang="en-US" altLang="zh-CN" sz="2400">
                <a:solidFill>
                  <a:srgbClr val="0070C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rgbClr val="0070C0"/>
                </a:solidFill>
                <a:latin typeface="微软雅黑" panose="020b0503020204020204" charset="-122"/>
                <a:ea typeface="微软雅黑" panose="020b0503020204020204" charset="-122"/>
                <a:cs typeface="微软雅黑" panose="020b0503020204020204" charset="-122"/>
                <a:sym typeface="+mn-ea"/>
              </a:rPr>
              <a:t>点出惯性并得出结论</a:t>
            </a:r>
            <a:r>
              <a:rPr lang="en-US" altLang="zh-CN" sz="2400">
                <a:solidFill>
                  <a:srgbClr val="0070C0"/>
                </a:solidFill>
                <a:latin typeface="微软雅黑" panose="020b0503020204020204" charset="-122"/>
                <a:ea typeface="微软雅黑" panose="020b0503020204020204" charset="-122"/>
                <a:cs typeface="微软雅黑" panose="020b0503020204020204" charset="-122"/>
                <a:sym typeface="+mn-ea"/>
              </a:rPr>
              <a:t>)</a:t>
            </a:r>
            <a:endParaRPr lang="en-US" altLang="zh-CN" sz="2400">
              <a:solidFill>
                <a:srgbClr val="0070C0"/>
              </a:solidFill>
              <a:latin typeface="微软雅黑" panose="020b0503020204020204" charset="-122"/>
              <a:ea typeface="微软雅黑" panose="020b0503020204020204" charset="-122"/>
              <a:cs typeface="微软雅黑" panose="020b0503020204020204" charset="-122"/>
              <a:sym typeface="+mn-ea"/>
            </a:endParaRPr>
          </a:p>
        </p:txBody>
      </p:sp>
      <p:grpSp>
        <p:nvGrpSpPr>
          <p:cNvPr id="3" name="组合 9" title=""/>
          <p:cNvGrpSpPr/>
          <p:nvPr>
            <p:custDataLst>
              <p:tags r:id="rId9"/>
            </p:custDataLst>
          </p:nvPr>
        </p:nvGrpSpPr>
        <p:grpSpPr>
          <a:xfrm>
            <a:off x="564" y="55819"/>
            <a:ext cx="4375880" cy="491490"/>
            <a:chOff x="0" y="623478"/>
            <a:chExt cx="5143632" cy="575158"/>
          </a:xfrm>
        </p:grpSpPr>
        <p:grpSp>
          <p:nvGrpSpPr>
            <p:cNvPr id="9" name="组合 10"/>
            <p:cNvGrpSpPr/>
            <p:nvPr>
              <p:custDataLst>
                <p:tags r:id="rId10"/>
              </p:custDataLst>
            </p:nvPr>
          </p:nvGrpSpPr>
          <p:grpSpPr>
            <a:xfrm>
              <a:off x="0" y="679673"/>
              <a:ext cx="501527" cy="416083"/>
              <a:chOff x="0" y="538268"/>
              <a:chExt cx="501527" cy="416083"/>
            </a:xfrm>
          </p:grpSpPr>
          <p:sp>
            <p:nvSpPr>
              <p:cNvPr id="2" name="矩形 1"/>
              <p:cNvSpPr/>
              <p:nvPr>
                <p:custDataLst>
                  <p:tags r:id="rId11"/>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2"/>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6" name="文本框 11"/>
            <p:cNvSpPr txBox="1">
              <a:spLocks noChangeArrowheads="1"/>
            </p:cNvSpPr>
            <p:nvPr>
              <p:custDataLst>
                <p:tags r:id="rId13"/>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三、生活中的惯性现象</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2" name="图片 1" title=""/>
          <p:cNvPicPr>
            <a:picLocks noChangeAspect="1"/>
          </p:cNvPicPr>
          <p:nvPr>
            <p:custDataLst>
              <p:tags r:id="rId4"/>
            </p:custDataLst>
          </p:nvPr>
        </p:nvPicPr>
        <p:blipFill>
          <a:blip r:embed="rId3">
            <a:clrChange>
              <a:clrFrom>
                <a:srgbClr val="FFFEFE">
                  <a:alpha val="100000"/>
                </a:srgbClr>
              </a:clrFrom>
              <a:clrTo>
                <a:srgbClr val="FFFEFE">
                  <a:alpha val="100000"/>
                  <a:alpha val="0"/>
                </a:srgbClr>
              </a:clrTo>
            </a:clrChange>
            <a:lum bright="-6000" contrast="6000"/>
          </a:blip>
          <a:stretch>
            <a:fillRect/>
          </a:stretch>
        </p:blipFill>
        <p:spPr>
          <a:xfrm>
            <a:off x="1650091" y="1403944"/>
            <a:ext cx="5843819" cy="1942860"/>
          </a:xfrm>
          <a:prstGeom prst="rect">
            <a:avLst/>
          </a:prstGeom>
        </p:spPr>
      </p:pic>
      <p:sp>
        <p:nvSpPr>
          <p:cNvPr id="6" name="文本框 5" title=""/>
          <p:cNvSpPr txBox="1"/>
          <p:nvPr>
            <p:custDataLst>
              <p:tags r:id="rId5"/>
            </p:custDataLst>
          </p:nvPr>
        </p:nvSpPr>
        <p:spPr>
          <a:xfrm>
            <a:off x="2124377" y="749974"/>
            <a:ext cx="4857150" cy="829945"/>
          </a:xfrm>
          <a:prstGeom prst="rect">
            <a:avLst/>
          </a:prstGeom>
          <a:noFill/>
        </p:spPr>
        <p:txBody>
          <a:bodyPr wrap="square" rtlCol="0" anchor="t">
            <a:spAutoFit/>
          </a:bodyPr>
          <a:lstStyle/>
          <a:p>
            <a:r>
              <a:rPr lang="zh-CN" altLang="en-US" sz="2400">
                <a:solidFill>
                  <a:sysClr val="windowText" lastClr="000000"/>
                </a:solidFill>
                <a:latin typeface="微软雅黑" panose="020b0503020204020204" charset="-122"/>
                <a:ea typeface="微软雅黑" panose="020b0503020204020204" charset="-122"/>
                <a:cs typeface="微软雅黑" panose="020b0503020204020204" charset="-122"/>
                <a:sym typeface="+mn-ea"/>
              </a:rPr>
              <a:t>汽车突然启动，为什么人会向后仰?</a:t>
            </a:r>
            <a:endParaRPr lang="zh-CN" altLang="en-US" sz="2400">
              <a:solidFill>
                <a:sysClr val="windowText" lastClr="000000"/>
              </a:solidFill>
              <a:latin typeface="微软雅黑" panose="020b0503020204020204" charset="-122"/>
              <a:ea typeface="微软雅黑" panose="020b0503020204020204" charset="-122"/>
              <a:cs typeface="微软雅黑" panose="020b0503020204020204" charset="-122"/>
              <a:sym typeface="+mn-ea"/>
            </a:endParaRPr>
          </a:p>
        </p:txBody>
      </p:sp>
      <p:sp>
        <p:nvSpPr>
          <p:cNvPr id="11" name="Text Box 12" title=""/>
          <p:cNvSpPr txBox="1">
            <a:spLocks noChangeArrowheads="1"/>
          </p:cNvSpPr>
          <p:nvPr>
            <p:custDataLst>
              <p:tags r:id="rId6"/>
            </p:custDataLst>
          </p:nvPr>
        </p:nvSpPr>
        <p:spPr bwMode="auto">
          <a:xfrm>
            <a:off x="780248" y="3334653"/>
            <a:ext cx="7583504" cy="1420495"/>
          </a:xfrm>
          <a:prstGeom prst="rect">
            <a:avLst/>
          </a:prstGeom>
          <a:noFill/>
          <a:ln w="28575">
            <a:noFill/>
          </a:ln>
          <a:extLst>
            <a:ext uri="{909E8E84-426E-40DD-AFC4-6F175D3DCCD1}">
              <a14:hiddenFill xmlns:a14="http://schemas.microsoft.com/office/drawing/2010/main">
                <a:solidFill>
                  <a:schemeClr val="bg1">
                    <a:lumMod val="85000"/>
                    <a:alpha val="60000"/>
                  </a:schemeClr>
                </a:solidFill>
              </a14:hiddenFill>
            </a:ext>
          </a:extLst>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spAutoFit/>
          </a:bodyPr>
          <a:lstStyle>
            <a:defPPr>
              <a:defRPr lang="zh-CN"/>
            </a:defPPr>
            <a:lvl1pPr marL="0" lvl="0" indent="0" defTabSz="914400" eaLnBrk="1" latinLnBrk="0" hangingPunct="1">
              <a:lnSpc>
                <a:spcPct val="150000"/>
              </a:lnSpc>
              <a:buNone/>
              <a:defRPr sz="2800" b="0" i="0" u="none" baseline="0">
                <a:solidFill>
                  <a:srgbClr val="000000"/>
                </a:solidFill>
                <a:latin typeface="微软雅黑" panose="020b0503020204020204" charset="-122"/>
                <a:ea typeface="微软雅黑" panose="020b0503020204020204" charset="-122"/>
              </a:defRPr>
            </a:lvl1pPr>
            <a:lvl2pPr lvl="1"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2pPr>
            <a:lvl3pPr lvl="2"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3pPr>
            <a:lvl4pPr lvl="3"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4pPr>
            <a:lvl5pPr lvl="4"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5pPr>
          </a:lstStyle>
          <a:p>
            <a:pPr lvl="0" algn="l">
              <a:lnSpc>
                <a:spcPct val="120000"/>
              </a:lnSpc>
              <a:buClrTx/>
              <a:buSzTx/>
              <a:buFontTx/>
            </a:pPr>
            <a:r>
              <a:rPr lang="zh-CN" altLang="en-US" sz="2400">
                <a:solidFill>
                  <a:srgbClr val="FF0000"/>
                </a:solidFill>
                <a:sym typeface="+mn-ea"/>
              </a:rPr>
              <a:t>人原来处于静止状态。当汽车突然加速时，人的脚底由于受力而随之一起运动。人的上身由于惯性，仍保持静止的状态，所以当汽车加速时，人会向后仰。</a:t>
            </a:r>
            <a:endParaRPr lang="zh-CN" altLang="en-US" sz="2400">
              <a:solidFill>
                <a:srgbClr val="FF0000"/>
              </a:solidFill>
              <a:sym typeface="+mn-ea"/>
            </a:endParaRPr>
          </a:p>
        </p:txBody>
      </p:sp>
      <p:grpSp>
        <p:nvGrpSpPr>
          <p:cNvPr id="3" name="组合 9" title=""/>
          <p:cNvGrpSpPr/>
          <p:nvPr>
            <p:custDataLst>
              <p:tags r:id="rId7"/>
            </p:custDataLst>
          </p:nvPr>
        </p:nvGrpSpPr>
        <p:grpSpPr>
          <a:xfrm>
            <a:off x="564" y="55819"/>
            <a:ext cx="4375880" cy="491490"/>
            <a:chOff x="0" y="623478"/>
            <a:chExt cx="5143632" cy="575158"/>
          </a:xfrm>
        </p:grpSpPr>
        <p:grpSp>
          <p:nvGrpSpPr>
            <p:cNvPr id="9" name="组合 10"/>
            <p:cNvGrpSpPr/>
            <p:nvPr>
              <p:custDataLst>
                <p:tags r:id="rId8"/>
              </p:custDataLst>
            </p:nvPr>
          </p:nvGrpSpPr>
          <p:grpSpPr>
            <a:xfrm>
              <a:off x="0" y="679673"/>
              <a:ext cx="501527" cy="416083"/>
              <a:chOff x="0" y="538268"/>
              <a:chExt cx="501527" cy="416083"/>
            </a:xfrm>
          </p:grpSpPr>
          <p:sp>
            <p:nvSpPr>
              <p:cNvPr id="7" name="矩形 6"/>
              <p:cNvSpPr/>
              <p:nvPr>
                <p:custDataLst>
                  <p:tags r:id="rId9"/>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0"/>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8" name="文本框 11"/>
            <p:cNvSpPr txBox="1">
              <a:spLocks noChangeArrowheads="1"/>
            </p:cNvSpPr>
            <p:nvPr>
              <p:custDataLst>
                <p:tags r:id="rId11"/>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三、生活中的惯性现象</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pic>
        <p:nvPicPr>
          <p:cNvPr id="2" name="图片 1" title=""/>
          <p:cNvPicPr>
            <a:picLocks noChangeAspect="1"/>
          </p:cNvPicPr>
          <p:nvPr>
            <p:custDataLst>
              <p:tags r:id="rId4"/>
            </p:custDataLst>
          </p:nvPr>
        </p:nvPicPr>
        <p:blipFill>
          <a:blip r:embed="rId3">
            <a:clrChange>
              <a:clrFrom>
                <a:srgbClr val="FDFFFE">
                  <a:alpha val="100000"/>
                </a:srgbClr>
              </a:clrFrom>
              <a:clrTo>
                <a:srgbClr val="FDFFFE">
                  <a:alpha val="100000"/>
                  <a:alpha val="0"/>
                </a:srgbClr>
              </a:clrTo>
            </a:clrChange>
            <a:lum bright="-6000" contrast="6000"/>
          </a:blip>
          <a:stretch>
            <a:fillRect/>
          </a:stretch>
        </p:blipFill>
        <p:spPr>
          <a:xfrm>
            <a:off x="1726281" y="1396960"/>
            <a:ext cx="5691437" cy="1836193"/>
          </a:xfrm>
          <a:prstGeom prst="rect">
            <a:avLst/>
          </a:prstGeom>
        </p:spPr>
      </p:pic>
      <p:sp>
        <p:nvSpPr>
          <p:cNvPr id="4" name="文本框 3" title=""/>
          <p:cNvSpPr txBox="1"/>
          <p:nvPr>
            <p:custDataLst>
              <p:tags r:id="rId5"/>
            </p:custDataLst>
          </p:nvPr>
        </p:nvSpPr>
        <p:spPr>
          <a:xfrm>
            <a:off x="2123742" y="746800"/>
            <a:ext cx="4972706" cy="829945"/>
          </a:xfrm>
          <a:prstGeom prst="rect">
            <a:avLst/>
          </a:prstGeom>
          <a:noFill/>
        </p:spPr>
        <p:txBody>
          <a:bodyPr wrap="square" rtlCol="0" anchor="t">
            <a:spAutoFit/>
          </a:bodyPr>
          <a:lstStyle/>
          <a:p>
            <a:pPr lvl="0" algn="l">
              <a:buClrTx/>
              <a:buSzTx/>
              <a:buFontTx/>
            </a:pPr>
            <a:r>
              <a:rPr lang="zh-CN" altLang="en-US" sz="2400">
                <a:solidFill>
                  <a:sysClr val="windowText" lastClr="000000"/>
                </a:solidFill>
                <a:latin typeface="微软雅黑" panose="020b0503020204020204" charset="-122"/>
                <a:ea typeface="微软雅黑" panose="020b0503020204020204" charset="-122"/>
                <a:cs typeface="黑体" panose="02010609060101010101" charset="-122"/>
                <a:sym typeface="+mn-ea"/>
              </a:rPr>
              <a:t>汽车突然刹车，为什么人会向前倾？</a:t>
            </a:r>
            <a:endParaRPr lang="zh-CN" altLang="en-US" sz="2400">
              <a:solidFill>
                <a:sysClr val="windowText" lastClr="000000"/>
              </a:solidFill>
              <a:latin typeface="微软雅黑" panose="020b0503020204020204" charset="-122"/>
              <a:ea typeface="微软雅黑" panose="020b0503020204020204" charset="-122"/>
              <a:cs typeface="黑体" panose="02010609060101010101" charset="-122"/>
              <a:sym typeface="+mn-ea"/>
            </a:endParaRPr>
          </a:p>
        </p:txBody>
      </p:sp>
      <p:sp>
        <p:nvSpPr>
          <p:cNvPr id="10" name="Text Box 4" title=""/>
          <p:cNvSpPr txBox="1">
            <a:spLocks noChangeArrowheads="1"/>
          </p:cNvSpPr>
          <p:nvPr>
            <p:custDataLst>
              <p:tags r:id="rId6"/>
            </p:custDataLst>
          </p:nvPr>
        </p:nvSpPr>
        <p:spPr bwMode="auto">
          <a:xfrm>
            <a:off x="780248" y="3280772"/>
            <a:ext cx="7584139" cy="1420495"/>
          </a:xfrm>
          <a:prstGeom prst="rect">
            <a:avLst/>
          </a:prstGeom>
          <a:noFill/>
          <a:ln w="28575">
            <a:noFill/>
          </a:ln>
          <a:extLst>
            <a:ext uri="{909E8E84-426E-40DD-AFC4-6F175D3DCCD1}">
              <a14:hiddenFill xmlns:a14="http://schemas.microsoft.com/office/drawing/2010/main">
                <a:solidFill>
                  <a:schemeClr val="bg1">
                    <a:lumMod val="85000"/>
                    <a:alpha val="60000"/>
                  </a:schemeClr>
                </a:solidFill>
              </a14:hiddenFill>
            </a:ext>
          </a:extLst>
        </p:spPr>
        <p:style>
          <a:lnRef idx="2">
            <a:schemeClr val="accent6"/>
          </a:lnRef>
          <a:fillRef idx="1">
            <a:schemeClr val="lt1"/>
          </a:fillRef>
          <a:effectRef idx="0">
            <a:schemeClr val="accent6"/>
          </a:effectRef>
          <a:fontRef idx="minor">
            <a:schemeClr val="dk1"/>
          </a:fontRef>
        </p:style>
        <p:txBody>
          <a:bodyPr wrap="square">
            <a:spAutoFit/>
          </a:bodyPr>
          <a:lstStyle>
            <a:defPPr>
              <a:defRPr lang="zh-CN"/>
            </a:defPPr>
            <a:lvl1pPr marL="0" lvl="0" indent="0" defTabSz="914400" eaLnBrk="1" latinLnBrk="0" hangingPunct="1">
              <a:lnSpc>
                <a:spcPct val="150000"/>
              </a:lnSpc>
              <a:buNone/>
              <a:defRPr sz="2800" b="0" i="0" u="none" baseline="0">
                <a:solidFill>
                  <a:srgbClr val="000000"/>
                </a:solidFill>
                <a:latin typeface="微软雅黑" panose="020b0503020204020204" charset="-122"/>
                <a:ea typeface="微软雅黑" panose="020b0503020204020204" charset="-122"/>
              </a:defRPr>
            </a:lvl1pPr>
            <a:lvl2pPr lvl="1"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2pPr>
            <a:lvl3pPr lvl="2"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3pPr>
            <a:lvl4pPr lvl="3"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4pPr>
            <a:lvl5pPr lvl="4" indent="0" defTabSz="914400" eaLnBrk="1" latinLnBrk="0" hangingPunct="1">
              <a:lnSpc>
                <a:spcPct val="100000"/>
              </a:lnSpc>
              <a:buNone/>
              <a:defRPr b="0" i="0" u="none" baseline="0">
                <a:solidFill>
                  <a:schemeClr val="tx1"/>
                </a:solidFill>
                <a:latin typeface="Arial" panose="020b0604020202020204" pitchFamily="34" charset="0"/>
                <a:ea typeface="宋体" panose="02010600030101010101" pitchFamily="2" charset="-122"/>
              </a:defRPr>
            </a:lvl5pPr>
          </a:lstStyle>
          <a:p>
            <a:pPr>
              <a:lnSpc>
                <a:spcPct val="120000"/>
              </a:lnSpc>
            </a:pPr>
            <a:r>
              <a:rPr lang="zh-CN" altLang="en-US" sz="2400" noProof="1">
                <a:solidFill>
                  <a:srgbClr val="FF0000"/>
                </a:solidFill>
                <a:sym typeface="+mn-ea"/>
              </a:rPr>
              <a:t>人原来处于向前运动的状态。当汽车刹车时，人的脚底由于阻力而随之迅速减速。人的上身由于惯性，会保持继续向前运动的状态，所以刹车或减速时，人会向前倾。</a:t>
            </a:r>
            <a:endParaRPr lang="zh-CN" altLang="en-US" sz="2400" noProof="1">
              <a:solidFill>
                <a:srgbClr val="FF0000"/>
              </a:solidFill>
              <a:sym typeface="+mn-ea"/>
            </a:endParaRPr>
          </a:p>
        </p:txBody>
      </p:sp>
      <p:grpSp>
        <p:nvGrpSpPr>
          <p:cNvPr id="3" name="组合 9" title=""/>
          <p:cNvGrpSpPr/>
          <p:nvPr>
            <p:custDataLst>
              <p:tags r:id="rId7"/>
            </p:custDataLst>
          </p:nvPr>
        </p:nvGrpSpPr>
        <p:grpSpPr>
          <a:xfrm>
            <a:off x="564" y="55819"/>
            <a:ext cx="4375880" cy="491490"/>
            <a:chOff x="0" y="623478"/>
            <a:chExt cx="5143632" cy="575158"/>
          </a:xfrm>
        </p:grpSpPr>
        <p:grpSp>
          <p:nvGrpSpPr>
            <p:cNvPr id="9" name="组合 10"/>
            <p:cNvGrpSpPr/>
            <p:nvPr>
              <p:custDataLst>
                <p:tags r:id="rId8"/>
              </p:custDataLst>
            </p:nvPr>
          </p:nvGrpSpPr>
          <p:grpSpPr>
            <a:xfrm>
              <a:off x="0" y="679673"/>
              <a:ext cx="501527" cy="416083"/>
              <a:chOff x="0" y="538268"/>
              <a:chExt cx="501527" cy="416083"/>
            </a:xfrm>
          </p:grpSpPr>
          <p:sp>
            <p:nvSpPr>
              <p:cNvPr id="7" name="矩形 6"/>
              <p:cNvSpPr/>
              <p:nvPr>
                <p:custDataLst>
                  <p:tags r:id="rId9"/>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10"/>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8" name="文本框 11"/>
            <p:cNvSpPr txBox="1">
              <a:spLocks noChangeArrowheads="1"/>
            </p:cNvSpPr>
            <p:nvPr>
              <p:custDataLst>
                <p:tags r:id="rId11"/>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三、生活中的惯性现象</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858978" y="827435"/>
            <a:ext cx="7090170" cy="977265"/>
          </a:xfrm>
          <a:prstGeom prst="rect">
            <a:avLst/>
          </a:prstGeom>
          <a:noFill/>
          <a:ln>
            <a:noFill/>
          </a:ln>
          <a:extLst>
            <a:ext uri="{909E8E84-426E-40DD-AFC4-6F175D3DCCD1}">
              <a14:hiddenFill xmlns:a14="http://schemas.microsoft.com/office/drawing/2010/main">
                <a:solidFill>
                  <a:schemeClr val="bg2">
                    <a:lumMod val="85000"/>
                  </a:schemeClr>
                </a:solidFill>
              </a14:hiddenFill>
            </a:ext>
          </a:extLst>
        </p:spPr>
        <p:txBody>
          <a:bodyPr wrap="square" rtlCol="0" anchor="t">
            <a:spAutoFit/>
          </a:bodyPr>
          <a:lstStyle/>
          <a:p>
            <a:pPr>
              <a:lnSpc>
                <a:spcPct val="120000"/>
              </a:lnSpc>
              <a:buClrTx/>
              <a:buSzTx/>
              <a:buFont typeface="Arial" panose="020b0604020202020204" pitchFamily="34" charset="0"/>
            </a:pPr>
            <a:r>
              <a:rPr lang="zh-CN" altLang="en-US" sz="2400">
                <a:solidFill>
                  <a:schemeClr val="tx1"/>
                </a:solidFill>
                <a:latin typeface="微软雅黑" panose="020b0503020204020204" charset="-122"/>
                <a:ea typeface="微软雅黑" panose="020b0503020204020204" charset="-122"/>
                <a:cs typeface="黑体" panose="02010609060101010101" charset="-122"/>
                <a:sym typeface="+mn-ea"/>
              </a:rPr>
              <a:t>请你根据生活经验找出身边惯性现象，并进行分类。</a:t>
            </a:r>
            <a:endParaRPr lang="zh-CN" altLang="en-US" sz="2400">
              <a:solidFill>
                <a:schemeClr val="tx1"/>
              </a:solidFill>
              <a:latin typeface="微软雅黑" panose="020b0503020204020204" charset="-122"/>
              <a:ea typeface="微软雅黑" panose="020b0503020204020204" charset="-122"/>
              <a:cs typeface="黑体" panose="02010609060101010101" charset="-122"/>
              <a:sym typeface="+mn-ea"/>
            </a:endParaRPr>
          </a:p>
        </p:txBody>
      </p:sp>
      <p:sp>
        <p:nvSpPr>
          <p:cNvPr id="4" name="文本框 3" title=""/>
          <p:cNvSpPr txBox="1"/>
          <p:nvPr>
            <p:custDataLst>
              <p:tags r:id="rId4"/>
            </p:custDataLst>
          </p:nvPr>
        </p:nvSpPr>
        <p:spPr>
          <a:xfrm>
            <a:off x="693899" y="1547436"/>
            <a:ext cx="2554290" cy="829945"/>
          </a:xfrm>
          <a:prstGeom prst="rect">
            <a:avLst/>
          </a:prstGeom>
          <a:noFill/>
        </p:spPr>
        <p:txBody>
          <a:bodyPr wrap="square" rtlCol="0" anchor="t">
            <a:spAutoFit/>
          </a:bodyPr>
          <a:lstStyle/>
          <a:p>
            <a:pPr>
              <a:buClrTx/>
              <a:buSzTx/>
              <a:buFontTx/>
            </a:pPr>
            <a:r>
              <a:rPr lang="zh-CN" altLang="en-US" sz="2400">
                <a:solidFill>
                  <a:sysClr val="windowText" lastClr="000000"/>
                </a:solidFill>
                <a:latin typeface="微软雅黑" panose="020b0503020204020204" charset="-122"/>
                <a:ea typeface="微软雅黑" panose="020b0503020204020204" charset="-122"/>
                <a:cs typeface="黑体" panose="02010609060101010101" charset="-122"/>
                <a:sym typeface="+mn-ea"/>
              </a:rPr>
              <a:t>利用惯性的事例：</a:t>
            </a:r>
            <a:endParaRPr lang="zh-CN" altLang="en-US" sz="2400">
              <a:solidFill>
                <a:sysClr val="windowText" lastClr="000000"/>
              </a:solidFill>
              <a:latin typeface="微软雅黑" panose="020b0503020204020204" charset="-122"/>
              <a:ea typeface="微软雅黑" panose="020b0503020204020204" charset="-122"/>
              <a:cs typeface="黑体" panose="02010609060101010101" charset="-122"/>
              <a:sym typeface="+mn-ea"/>
            </a:endParaRPr>
          </a:p>
        </p:txBody>
      </p:sp>
      <p:grpSp>
        <p:nvGrpSpPr>
          <p:cNvPr id="17" name="组合 16" title=""/>
          <p:cNvGrpSpPr/>
          <p:nvPr>
            <p:custDataLst>
              <p:tags r:id="rId5"/>
            </p:custDataLst>
          </p:nvPr>
        </p:nvGrpSpPr>
        <p:grpSpPr>
          <a:xfrm>
            <a:off x="805010" y="2078865"/>
            <a:ext cx="3243815" cy="2160003"/>
            <a:chOff x="1267" y="3274"/>
            <a:chExt cx="5109" cy="3402"/>
          </a:xfrm>
        </p:grpSpPr>
        <p:pic>
          <p:nvPicPr>
            <p:cNvPr id="101" name="图片 100"/>
            <p:cNvPicPr>
              <a:picLocks noChangeAspect="1"/>
            </p:cNvPicPr>
            <p:nvPr>
              <p:custDataLst>
                <p:tags r:id="rId7"/>
              </p:custDataLst>
            </p:nvPr>
          </p:nvPicPr>
          <p:blipFill>
            <a:blip r:embed="rId6"/>
            <a:stretch>
              <a:fillRect/>
            </a:stretch>
          </p:blipFill>
          <p:spPr bwMode="auto">
            <a:xfrm>
              <a:off x="1267" y="3274"/>
              <a:ext cx="5109" cy="3402"/>
            </a:xfrm>
            <a:prstGeom prst="rect">
              <a:avLst/>
            </a:prstGeom>
            <a:noFill/>
            <a:ln w="19050">
              <a:noFill/>
            </a:ln>
            <a:effectLst/>
          </p:spPr>
        </p:pic>
        <p:sp>
          <p:nvSpPr>
            <p:cNvPr id="11" name="文本框 10"/>
            <p:cNvSpPr txBox="1"/>
            <p:nvPr>
              <p:custDataLst>
                <p:tags r:id="rId8"/>
              </p:custDataLst>
            </p:nvPr>
          </p:nvSpPr>
          <p:spPr>
            <a:xfrm>
              <a:off x="1267" y="6096"/>
              <a:ext cx="1417"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掷铅球</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19" name="组合 18" title=""/>
          <p:cNvGrpSpPr/>
          <p:nvPr>
            <p:custDataLst>
              <p:tags r:id="rId9"/>
            </p:custDataLst>
          </p:nvPr>
        </p:nvGrpSpPr>
        <p:grpSpPr>
          <a:xfrm>
            <a:off x="1517392" y="2291294"/>
            <a:ext cx="3222945" cy="2159638"/>
            <a:chOff x="2389" y="3609"/>
            <a:chExt cx="5076" cy="3401"/>
          </a:xfrm>
        </p:grpSpPr>
        <p:pic>
          <p:nvPicPr>
            <p:cNvPr id="15" name="图片 14"/>
            <p:cNvPicPr>
              <a:picLocks noChangeAspect="1"/>
            </p:cNvPicPr>
            <p:nvPr>
              <p:custDataLst>
                <p:tags r:id="rId11"/>
              </p:custDataLst>
            </p:nvPr>
          </p:nvPicPr>
          <p:blipFill>
            <a:blip r:embed="rId10"/>
            <a:stretch>
              <a:fillRect/>
            </a:stretch>
          </p:blipFill>
          <p:spPr bwMode="auto">
            <a:xfrm>
              <a:off x="2389" y="3609"/>
              <a:ext cx="5076" cy="3401"/>
            </a:xfrm>
            <a:prstGeom prst="rect">
              <a:avLst/>
            </a:prstGeom>
            <a:noFill/>
            <a:ln w="19050">
              <a:noFill/>
            </a:ln>
            <a:effectLst/>
          </p:spPr>
        </p:pic>
        <p:sp>
          <p:nvSpPr>
            <p:cNvPr id="18" name="文本框 17"/>
            <p:cNvSpPr txBox="1"/>
            <p:nvPr>
              <p:custDataLst>
                <p:tags r:id="rId12"/>
              </p:custDataLst>
            </p:nvPr>
          </p:nvSpPr>
          <p:spPr>
            <a:xfrm>
              <a:off x="2389" y="6430"/>
              <a:ext cx="1417"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投篮</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21" name="组合 20" title=""/>
          <p:cNvGrpSpPr/>
          <p:nvPr>
            <p:custDataLst>
              <p:tags r:id="rId13"/>
            </p:custDataLst>
          </p:nvPr>
        </p:nvGrpSpPr>
        <p:grpSpPr>
          <a:xfrm>
            <a:off x="2283108" y="2564580"/>
            <a:ext cx="2095241" cy="2159368"/>
            <a:chOff x="3595" y="4039"/>
            <a:chExt cx="3300" cy="3401"/>
          </a:xfrm>
        </p:grpSpPr>
        <p:pic>
          <p:nvPicPr>
            <p:cNvPr id="8" name="图片 7"/>
            <p:cNvPicPr>
              <a:picLocks noChangeAspect="1"/>
            </p:cNvPicPr>
            <p:nvPr>
              <p:custDataLst>
                <p:tags r:id="rId15"/>
              </p:custDataLst>
            </p:nvPr>
          </p:nvPicPr>
          <p:blipFill>
            <a:blip r:embed="rId14"/>
            <a:stretch>
              <a:fillRect/>
            </a:stretch>
          </p:blipFill>
          <p:spPr bwMode="auto">
            <a:xfrm>
              <a:off x="3595" y="4039"/>
              <a:ext cx="3300" cy="3401"/>
            </a:xfrm>
            <a:prstGeom prst="rect">
              <a:avLst/>
            </a:prstGeom>
            <a:noFill/>
            <a:ln w="19050">
              <a:noFill/>
            </a:ln>
            <a:effectLst/>
          </p:spPr>
        </p:pic>
        <p:sp>
          <p:nvSpPr>
            <p:cNvPr id="20" name="文本框 19"/>
            <p:cNvSpPr txBox="1"/>
            <p:nvPr>
              <p:custDataLst>
                <p:tags r:id="rId16"/>
              </p:custDataLst>
            </p:nvPr>
          </p:nvSpPr>
          <p:spPr>
            <a:xfrm>
              <a:off x="3595" y="6860"/>
              <a:ext cx="1757"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紧固锤头</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27" name="组合 26" title=""/>
          <p:cNvGrpSpPr/>
          <p:nvPr>
            <p:custDataLst>
              <p:tags r:id="rId17"/>
            </p:custDataLst>
          </p:nvPr>
        </p:nvGrpSpPr>
        <p:grpSpPr>
          <a:xfrm>
            <a:off x="3034855" y="2291564"/>
            <a:ext cx="2290117" cy="2159733"/>
            <a:chOff x="4779" y="3609"/>
            <a:chExt cx="3607" cy="3402"/>
          </a:xfrm>
        </p:grpSpPr>
        <p:pic>
          <p:nvPicPr>
            <p:cNvPr id="7" name="图片 6" descr="20231103155229"/>
            <p:cNvPicPr>
              <a:picLocks noChangeAspect="1"/>
            </p:cNvPicPr>
            <p:nvPr>
              <p:custDataLst>
                <p:tags r:id="rId19"/>
              </p:custDataLst>
            </p:nvPr>
          </p:nvPicPr>
          <p:blipFill>
            <a:blip r:embed="rId18"/>
            <a:stretch>
              <a:fillRect/>
            </a:stretch>
          </p:blipFill>
          <p:spPr bwMode="auto">
            <a:xfrm>
              <a:off x="4779" y="3609"/>
              <a:ext cx="3607" cy="3402"/>
            </a:xfrm>
            <a:prstGeom prst="rect">
              <a:avLst/>
            </a:prstGeom>
            <a:noFill/>
            <a:ln w="19050">
              <a:noFill/>
            </a:ln>
            <a:effectLst/>
          </p:spPr>
        </p:pic>
        <p:sp>
          <p:nvSpPr>
            <p:cNvPr id="26" name="文本框 25"/>
            <p:cNvSpPr txBox="1"/>
            <p:nvPr>
              <p:custDataLst>
                <p:tags r:id="rId20"/>
              </p:custDataLst>
            </p:nvPr>
          </p:nvSpPr>
          <p:spPr>
            <a:xfrm>
              <a:off x="4779" y="6430"/>
              <a:ext cx="3572"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狗狗抖动身体甩干水</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23" name="组合 22" title=""/>
          <p:cNvGrpSpPr/>
          <p:nvPr>
            <p:custDataLst>
              <p:tags r:id="rId21"/>
            </p:custDataLst>
          </p:nvPr>
        </p:nvGrpSpPr>
        <p:grpSpPr>
          <a:xfrm>
            <a:off x="3845968" y="2079182"/>
            <a:ext cx="4073556" cy="2159733"/>
            <a:chOff x="6057" y="3274"/>
            <a:chExt cx="6416" cy="3402"/>
          </a:xfrm>
        </p:grpSpPr>
        <p:pic>
          <p:nvPicPr>
            <p:cNvPr id="9" name="图片 8"/>
            <p:cNvPicPr>
              <a:picLocks noChangeAspect="1"/>
            </p:cNvPicPr>
            <p:nvPr>
              <p:custDataLst>
                <p:tags r:id="rId23"/>
              </p:custDataLst>
            </p:nvPr>
          </p:nvPicPr>
          <p:blipFill>
            <a:blip r:embed="rId22"/>
            <a:stretch>
              <a:fillRect/>
            </a:stretch>
          </p:blipFill>
          <p:spPr bwMode="auto">
            <a:xfrm>
              <a:off x="6057" y="3274"/>
              <a:ext cx="6416" cy="3402"/>
            </a:xfrm>
            <a:prstGeom prst="rect">
              <a:avLst/>
            </a:prstGeom>
            <a:noFill/>
            <a:ln w="19050">
              <a:noFill/>
            </a:ln>
            <a:effectLst/>
          </p:spPr>
        </p:pic>
        <p:sp>
          <p:nvSpPr>
            <p:cNvPr id="22" name="文本框 21"/>
            <p:cNvSpPr txBox="1"/>
            <p:nvPr>
              <p:custDataLst>
                <p:tags r:id="rId24"/>
              </p:custDataLst>
            </p:nvPr>
          </p:nvSpPr>
          <p:spPr>
            <a:xfrm>
              <a:off x="6057" y="6096"/>
              <a:ext cx="1757"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跳远助跑</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25" name="组合 24" title=""/>
          <p:cNvGrpSpPr/>
          <p:nvPr>
            <p:custDataLst>
              <p:tags r:id="rId25"/>
            </p:custDataLst>
          </p:nvPr>
        </p:nvGrpSpPr>
        <p:grpSpPr>
          <a:xfrm>
            <a:off x="4584698" y="2291564"/>
            <a:ext cx="3853339" cy="2160003"/>
            <a:chOff x="7220" y="3609"/>
            <a:chExt cx="6069" cy="3402"/>
          </a:xfrm>
        </p:grpSpPr>
        <p:pic>
          <p:nvPicPr>
            <p:cNvPr id="10" name="图片 9"/>
            <p:cNvPicPr>
              <a:picLocks noChangeAspect="1"/>
            </p:cNvPicPr>
            <p:nvPr>
              <p:custDataLst>
                <p:tags r:id="rId27"/>
              </p:custDataLst>
            </p:nvPr>
          </p:nvPicPr>
          <p:blipFill>
            <a:blip r:embed="rId26"/>
            <a:stretch>
              <a:fillRect/>
            </a:stretch>
          </p:blipFill>
          <p:spPr bwMode="auto">
            <a:xfrm>
              <a:off x="7220" y="3609"/>
              <a:ext cx="6069" cy="3402"/>
            </a:xfrm>
            <a:prstGeom prst="rect">
              <a:avLst/>
            </a:prstGeom>
            <a:noFill/>
            <a:ln w="19050">
              <a:noFill/>
            </a:ln>
            <a:effectLst/>
          </p:spPr>
        </p:pic>
        <p:sp>
          <p:nvSpPr>
            <p:cNvPr id="24" name="文本框 23"/>
            <p:cNvSpPr txBox="1"/>
            <p:nvPr>
              <p:custDataLst>
                <p:tags r:id="rId28"/>
              </p:custDataLst>
            </p:nvPr>
          </p:nvSpPr>
          <p:spPr>
            <a:xfrm>
              <a:off x="7220" y="6430"/>
              <a:ext cx="2154"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自行车滑行</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2" name="组合 9" title=""/>
          <p:cNvGrpSpPr/>
          <p:nvPr>
            <p:custDataLst>
              <p:tags r:id="rId29"/>
            </p:custDataLst>
          </p:nvPr>
        </p:nvGrpSpPr>
        <p:grpSpPr>
          <a:xfrm>
            <a:off x="564" y="55819"/>
            <a:ext cx="4375880" cy="491490"/>
            <a:chOff x="0" y="623478"/>
            <a:chExt cx="5143632" cy="575158"/>
          </a:xfrm>
        </p:grpSpPr>
        <p:grpSp>
          <p:nvGrpSpPr>
            <p:cNvPr id="5" name="组合 10"/>
            <p:cNvGrpSpPr/>
            <p:nvPr>
              <p:custDataLst>
                <p:tags r:id="rId30"/>
              </p:custDataLst>
            </p:nvPr>
          </p:nvGrpSpPr>
          <p:grpSpPr>
            <a:xfrm>
              <a:off x="0" y="679673"/>
              <a:ext cx="501527" cy="416083"/>
              <a:chOff x="0" y="538268"/>
              <a:chExt cx="501527" cy="416083"/>
            </a:xfrm>
          </p:grpSpPr>
          <p:sp>
            <p:nvSpPr>
              <p:cNvPr id="6" name="矩形 5"/>
              <p:cNvSpPr/>
              <p:nvPr>
                <p:custDataLst>
                  <p:tags r:id="rId31"/>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32"/>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13" name="文本框 11"/>
            <p:cNvSpPr txBox="1">
              <a:spLocks noChangeArrowheads="1"/>
            </p:cNvSpPr>
            <p:nvPr>
              <p:custDataLst>
                <p:tags r:id="rId33"/>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三、生活中的惯性现象</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childTnLst>
                    </p:cTn>
                  </p:par>
                  <p:par>
                    <p:cTn id="9" fill="hold" nodeType="clickPar">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p:tgtEl>
                                          <p:spTgt spid="19"/>
                                        </p:tgtEl>
                                        <p:attrNameLst>
                                          <p:attrName>ppt_y</p:attrName>
                                        </p:attrNameLst>
                                      </p:cBhvr>
                                      <p:tavLst>
                                        <p:tav tm="0">
                                          <p:val>
                                            <p:strVal val="#ppt_y+#ppt_h*1.125000"/>
                                          </p:val>
                                        </p:tav>
                                        <p:tav tm="100000">
                                          <p:val>
                                            <p:strVal val="#ppt_y"/>
                                          </p:val>
                                        </p:tav>
                                      </p:tavLst>
                                    </p:anim>
                                    <p:animEffect transition="in" filter="wipe(up)">
                                      <p:cBhvr>
                                        <p:cTn id="14" dur="500"/>
                                        <p:tgtEl>
                                          <p:spTgt spid="19"/>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p:tgtEl>
                                          <p:spTgt spid="21"/>
                                        </p:tgtEl>
                                        <p:attrNameLst>
                                          <p:attrName>ppt_y</p:attrName>
                                        </p:attrNameLst>
                                      </p:cBhvr>
                                      <p:tavLst>
                                        <p:tav tm="0">
                                          <p:val>
                                            <p:strVal val="#ppt_y+#ppt_h*1.125000"/>
                                          </p:val>
                                        </p:tav>
                                        <p:tav tm="100000">
                                          <p:val>
                                            <p:strVal val="#ppt_y"/>
                                          </p:val>
                                        </p:tav>
                                      </p:tavLst>
                                    </p:anim>
                                    <p:animEffect transition="in" filter="wipe(up)">
                                      <p:cBhvr>
                                        <p:cTn id="20" dur="500"/>
                                        <p:tgtEl>
                                          <p:spTgt spid="21"/>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p:tgtEl>
                                          <p:spTgt spid="27"/>
                                        </p:tgtEl>
                                        <p:attrNameLst>
                                          <p:attrName>ppt_y</p:attrName>
                                        </p:attrNameLst>
                                      </p:cBhvr>
                                      <p:tavLst>
                                        <p:tav tm="0">
                                          <p:val>
                                            <p:strVal val="#ppt_y+#ppt_h*1.125000"/>
                                          </p:val>
                                        </p:tav>
                                        <p:tav tm="100000">
                                          <p:val>
                                            <p:strVal val="#ppt_y"/>
                                          </p:val>
                                        </p:tav>
                                      </p:tavLst>
                                    </p:anim>
                                    <p:animEffect transition="in" filter="wipe(up)">
                                      <p:cBhvr>
                                        <p:cTn id="26" dur="500"/>
                                        <p:tgtEl>
                                          <p:spTgt spid="27"/>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ppt_y</p:attrName>
                                        </p:attrNameLst>
                                      </p:cBhvr>
                                      <p:tavLst>
                                        <p:tav tm="0">
                                          <p:val>
                                            <p:strVal val="#ppt_y+#ppt_h*1.125000"/>
                                          </p:val>
                                        </p:tav>
                                        <p:tav tm="100000">
                                          <p:val>
                                            <p:strVal val="#ppt_y"/>
                                          </p:val>
                                        </p:tav>
                                      </p:tavLst>
                                    </p:anim>
                                    <p:animEffect transition="in" filter="wipe(up)">
                                      <p:cBhvr>
                                        <p:cTn id="32" dur="500"/>
                                        <p:tgtEl>
                                          <p:spTgt spid="23"/>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ppt_y</p:attrName>
                                        </p:attrNameLst>
                                      </p:cBhvr>
                                      <p:tavLst>
                                        <p:tav tm="0">
                                          <p:val>
                                            <p:strVal val="#ppt_y+#ppt_h*1.125000"/>
                                          </p:val>
                                        </p:tav>
                                        <p:tav tm="100000">
                                          <p:val>
                                            <p:strVal val="#ppt_y"/>
                                          </p:val>
                                        </p:tav>
                                      </p:tavLst>
                                    </p:anim>
                                    <p:animEffect transition="in" filter="wipe(up)">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693899" y="953149"/>
            <a:ext cx="3147941" cy="829945"/>
          </a:xfrm>
          <a:prstGeom prst="rect">
            <a:avLst/>
          </a:prstGeom>
          <a:noFill/>
        </p:spPr>
        <p:txBody>
          <a:bodyPr wrap="square" rtlCol="0" anchor="t">
            <a:spAutoFit/>
          </a:bodyPr>
          <a:lstStyle/>
          <a:p>
            <a:pPr>
              <a:buClrTx/>
              <a:buSzTx/>
              <a:buFontTx/>
            </a:pPr>
            <a:r>
              <a:rPr lang="zh-CN" altLang="en-US" sz="2400">
                <a:solidFill>
                  <a:sysClr val="windowText" lastClr="000000"/>
                </a:solidFill>
                <a:latin typeface="微软雅黑" panose="020b0503020204020204" charset="-122"/>
                <a:ea typeface="微软雅黑" panose="020b0503020204020204" charset="-122"/>
                <a:cs typeface="黑体" panose="02010609060101010101" charset="-122"/>
                <a:sym typeface="+mn-ea"/>
              </a:rPr>
              <a:t>惯性造成危害的事例：</a:t>
            </a:r>
            <a:endParaRPr lang="zh-CN" altLang="en-US" sz="2400">
              <a:solidFill>
                <a:sysClr val="windowText" lastClr="000000"/>
              </a:solidFill>
              <a:latin typeface="微软雅黑" panose="020b0503020204020204" charset="-122"/>
              <a:ea typeface="微软雅黑" panose="020b0503020204020204" charset="-122"/>
              <a:cs typeface="黑体" panose="02010609060101010101" charset="-122"/>
              <a:sym typeface="+mn-ea"/>
            </a:endParaRPr>
          </a:p>
        </p:txBody>
      </p:sp>
      <p:grpSp>
        <p:nvGrpSpPr>
          <p:cNvPr id="8" name="组合 7" title=""/>
          <p:cNvGrpSpPr/>
          <p:nvPr>
            <p:custDataLst>
              <p:tags r:id="rId4"/>
            </p:custDataLst>
          </p:nvPr>
        </p:nvGrpSpPr>
        <p:grpSpPr>
          <a:xfrm>
            <a:off x="693899" y="1788071"/>
            <a:ext cx="3648260" cy="2160003"/>
            <a:chOff x="1092" y="2816"/>
            <a:chExt cx="5746" cy="3402"/>
          </a:xfrm>
        </p:grpSpPr>
        <p:pic>
          <p:nvPicPr>
            <p:cNvPr id="5" name="Picture 5"/>
            <p:cNvPicPr>
              <a:picLocks noChangeAspect="1" noChangeArrowheads="1"/>
            </p:cNvPicPr>
            <p:nvPr>
              <p:custDataLst>
                <p:tags r:id="rId6"/>
              </p:custDataLst>
            </p:nvPr>
          </p:nvPicPr>
          <p:blipFill>
            <a:blip r:embed="rId5"/>
            <a:stretch>
              <a:fillRect/>
            </a:stretch>
          </p:blipFill>
          <p:spPr bwMode="auto">
            <a:xfrm>
              <a:off x="1092" y="2816"/>
              <a:ext cx="5746" cy="3402"/>
            </a:xfrm>
            <a:prstGeom prst="rect">
              <a:avLst/>
            </a:prstGeom>
            <a:noFill/>
            <a:ln w="19050">
              <a:noFill/>
            </a:ln>
            <a:effectLst/>
          </p:spPr>
        </p:pic>
        <p:sp>
          <p:nvSpPr>
            <p:cNvPr id="6" name="文本框 5"/>
            <p:cNvSpPr txBox="1"/>
            <p:nvPr>
              <p:custDataLst>
                <p:tags r:id="rId7"/>
              </p:custDataLst>
            </p:nvPr>
          </p:nvSpPr>
          <p:spPr>
            <a:xfrm>
              <a:off x="1092" y="5638"/>
              <a:ext cx="3604" cy="168"/>
            </a:xfrm>
            <a:prstGeom prst="rect">
              <a:avLst/>
            </a:prstGeom>
            <a:solidFill>
              <a:schemeClr val="bg1">
                <a:alpha val="70000"/>
              </a:schemeClr>
            </a:solidFill>
            <a:ln>
              <a:noFill/>
            </a:ln>
          </p:spPr>
          <p:txBody>
            <a:bodyPr wrap="square" rtlCol="0" anchor="t">
              <a:spAutoFit/>
            </a:bodyPr>
            <a:lstStyle/>
            <a:p>
              <a:pPr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拖动杯子容易洒出来</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13" name="组合 12" title=""/>
          <p:cNvGrpSpPr/>
          <p:nvPr>
            <p:custDataLst>
              <p:tags r:id="rId8"/>
            </p:custDataLst>
          </p:nvPr>
        </p:nvGrpSpPr>
        <p:grpSpPr>
          <a:xfrm>
            <a:off x="1368820" y="2200770"/>
            <a:ext cx="2986036" cy="2160003"/>
            <a:chOff x="2155" y="3466"/>
            <a:chExt cx="4703" cy="3402"/>
          </a:xfrm>
        </p:grpSpPr>
        <p:pic>
          <p:nvPicPr>
            <p:cNvPr id="3" name="图片 2"/>
            <p:cNvPicPr>
              <a:picLocks noChangeAspect="1"/>
            </p:cNvPicPr>
            <p:nvPr>
              <p:custDataLst>
                <p:tags r:id="rId10"/>
              </p:custDataLst>
            </p:nvPr>
          </p:nvPicPr>
          <p:blipFill>
            <a:blip r:embed="rId9"/>
            <a:srcRect l="13272" r="11887"/>
            <a:stretch>
              <a:fillRect/>
            </a:stretch>
          </p:blipFill>
          <p:spPr bwMode="auto">
            <a:xfrm>
              <a:off x="2155" y="3466"/>
              <a:ext cx="4703" cy="3402"/>
            </a:xfrm>
            <a:prstGeom prst="rect">
              <a:avLst/>
            </a:prstGeom>
            <a:noFill/>
            <a:ln w="19050">
              <a:noFill/>
            </a:ln>
            <a:effectLst/>
          </p:spPr>
        </p:pic>
        <p:sp>
          <p:nvSpPr>
            <p:cNvPr id="9" name="文本框 8"/>
            <p:cNvSpPr txBox="1"/>
            <p:nvPr>
              <p:custDataLst>
                <p:tags r:id="rId11"/>
              </p:custDataLst>
            </p:nvPr>
          </p:nvSpPr>
          <p:spPr>
            <a:xfrm>
              <a:off x="2155" y="6288"/>
              <a:ext cx="2863"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踩到香蕉皮滑倒</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15" name="组合 14" title=""/>
          <p:cNvGrpSpPr/>
          <p:nvPr>
            <p:custDataLst>
              <p:tags r:id="rId12"/>
            </p:custDataLst>
          </p:nvPr>
        </p:nvGrpSpPr>
        <p:grpSpPr>
          <a:xfrm>
            <a:off x="2422790" y="1788071"/>
            <a:ext cx="2160003" cy="2160003"/>
            <a:chOff x="3436" y="2816"/>
            <a:chExt cx="3402" cy="3402"/>
          </a:xfrm>
        </p:grpSpPr>
        <p:pic>
          <p:nvPicPr>
            <p:cNvPr id="103" name="图片 102"/>
            <p:cNvPicPr>
              <a:picLocks noChangeAspect="1"/>
            </p:cNvPicPr>
            <p:nvPr>
              <p:custDataLst>
                <p:tags r:id="rId14"/>
              </p:custDataLst>
            </p:nvPr>
          </p:nvPicPr>
          <p:blipFill>
            <a:blip r:embed="rId13"/>
            <a:stretch>
              <a:fillRect/>
            </a:stretch>
          </p:blipFill>
          <p:spPr bwMode="auto">
            <a:xfrm>
              <a:off x="3436" y="2816"/>
              <a:ext cx="3402" cy="3402"/>
            </a:xfrm>
            <a:prstGeom prst="rect">
              <a:avLst/>
            </a:prstGeom>
            <a:noFill/>
            <a:ln w="19050">
              <a:noFill/>
            </a:ln>
            <a:effectLst/>
          </p:spPr>
        </p:pic>
        <p:sp>
          <p:nvSpPr>
            <p:cNvPr id="14" name="文本框 13"/>
            <p:cNvSpPr txBox="1"/>
            <p:nvPr>
              <p:custDataLst>
                <p:tags r:id="rId15"/>
              </p:custDataLst>
            </p:nvPr>
          </p:nvSpPr>
          <p:spPr>
            <a:xfrm>
              <a:off x="3436" y="5638"/>
              <a:ext cx="2863"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绊到障碍物摔倒</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18" name="组合 17" title=""/>
          <p:cNvGrpSpPr/>
          <p:nvPr>
            <p:custDataLst>
              <p:tags r:id="rId16"/>
            </p:custDataLst>
          </p:nvPr>
        </p:nvGrpSpPr>
        <p:grpSpPr>
          <a:xfrm>
            <a:off x="3390411" y="2200770"/>
            <a:ext cx="3823498" cy="2160003"/>
            <a:chOff x="4354" y="3552"/>
            <a:chExt cx="6022" cy="3402"/>
          </a:xfrm>
        </p:grpSpPr>
        <p:pic>
          <p:nvPicPr>
            <p:cNvPr id="104" name="图片 103"/>
            <p:cNvPicPr>
              <a:picLocks noChangeAspect="1"/>
            </p:cNvPicPr>
            <p:nvPr>
              <p:custDataLst>
                <p:tags r:id="rId18"/>
              </p:custDataLst>
            </p:nvPr>
          </p:nvPicPr>
          <p:blipFill>
            <a:blip r:embed="rId17"/>
            <a:stretch>
              <a:fillRect/>
            </a:stretch>
          </p:blipFill>
          <p:spPr bwMode="auto">
            <a:xfrm>
              <a:off x="4354" y="3552"/>
              <a:ext cx="6022" cy="3402"/>
            </a:xfrm>
            <a:prstGeom prst="rect">
              <a:avLst/>
            </a:prstGeom>
            <a:noFill/>
            <a:ln w="19050">
              <a:noFill/>
            </a:ln>
            <a:effectLst/>
          </p:spPr>
        </p:pic>
        <p:sp>
          <p:nvSpPr>
            <p:cNvPr id="16" name="文本框 15"/>
            <p:cNvSpPr txBox="1"/>
            <p:nvPr>
              <p:custDataLst>
                <p:tags r:id="rId19"/>
              </p:custDataLst>
            </p:nvPr>
          </p:nvSpPr>
          <p:spPr>
            <a:xfrm>
              <a:off x="4354" y="6374"/>
              <a:ext cx="2863"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急刹车导致受伤</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20" name="组合 19" title=""/>
          <p:cNvGrpSpPr/>
          <p:nvPr>
            <p:custDataLst>
              <p:tags r:id="rId20"/>
            </p:custDataLst>
          </p:nvPr>
        </p:nvGrpSpPr>
        <p:grpSpPr>
          <a:xfrm>
            <a:off x="4582794" y="1788341"/>
            <a:ext cx="3457769" cy="2159733"/>
            <a:chOff x="5336" y="2734"/>
            <a:chExt cx="5446" cy="3402"/>
          </a:xfrm>
        </p:grpSpPr>
        <p:pic>
          <p:nvPicPr>
            <p:cNvPr id="105" name="图片 104"/>
            <p:cNvPicPr>
              <a:picLocks noChangeAspect="1"/>
            </p:cNvPicPr>
            <p:nvPr>
              <p:custDataLst>
                <p:tags r:id="rId22"/>
              </p:custDataLst>
            </p:nvPr>
          </p:nvPicPr>
          <p:blipFill>
            <a:blip r:embed="rId21"/>
            <a:stretch>
              <a:fillRect/>
            </a:stretch>
          </p:blipFill>
          <p:spPr bwMode="auto">
            <a:xfrm>
              <a:off x="5336" y="2734"/>
              <a:ext cx="5446" cy="3402"/>
            </a:xfrm>
            <a:prstGeom prst="rect">
              <a:avLst/>
            </a:prstGeom>
            <a:noFill/>
            <a:ln w="19050">
              <a:noFill/>
            </a:ln>
            <a:effectLst/>
          </p:spPr>
        </p:pic>
        <p:sp>
          <p:nvSpPr>
            <p:cNvPr id="19" name="文本框 18"/>
            <p:cNvSpPr txBox="1"/>
            <p:nvPr>
              <p:custDataLst>
                <p:tags r:id="rId23"/>
              </p:custDataLst>
            </p:nvPr>
          </p:nvSpPr>
          <p:spPr>
            <a:xfrm>
              <a:off x="5336" y="5556"/>
              <a:ext cx="2863" cy="168"/>
            </a:xfrm>
            <a:prstGeom prst="rect">
              <a:avLst/>
            </a:prstGeom>
            <a:solidFill>
              <a:schemeClr val="bg1">
                <a:alpha val="70000"/>
              </a:schemeClr>
            </a:solidFill>
            <a:ln>
              <a:noFill/>
            </a:ln>
          </p:spPr>
          <p:txBody>
            <a:bodyPr wrap="square" rtlCol="0" anchor="t">
              <a:spAutoFit/>
            </a:bodyPr>
            <a:lstStyle/>
            <a:p>
              <a:pPr lvl="0" algn="ctr">
                <a:buClrTx/>
                <a:buSzTx/>
                <a:buFontTx/>
              </a:pPr>
              <a:r>
                <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rPr>
                <a:t>开太快刹不住车</a:t>
              </a:r>
              <a:endParaRPr lang="zh-CN" altLang="en-US" sz="100" b="1">
                <a:solidFill>
                  <a:srgbClr val="008080"/>
                </a:solidFill>
                <a:effectLst/>
                <a:latin typeface="微软雅黑" panose="020b0503020204020204" charset="-122"/>
                <a:ea typeface="微软雅黑" panose="020b0503020204020204" charset="-122"/>
                <a:cs typeface="Times New Roman" panose="02020603050405020304" charset="0"/>
                <a:sym typeface="+mn-ea"/>
              </a:endParaRPr>
            </a:p>
          </p:txBody>
        </p:sp>
      </p:grpSp>
      <p:grpSp>
        <p:nvGrpSpPr>
          <p:cNvPr id="2" name="组合 9" title=""/>
          <p:cNvGrpSpPr/>
          <p:nvPr>
            <p:custDataLst>
              <p:tags r:id="rId24"/>
            </p:custDataLst>
          </p:nvPr>
        </p:nvGrpSpPr>
        <p:grpSpPr>
          <a:xfrm>
            <a:off x="564" y="55819"/>
            <a:ext cx="4375880" cy="491490"/>
            <a:chOff x="0" y="623478"/>
            <a:chExt cx="5143632" cy="575158"/>
          </a:xfrm>
        </p:grpSpPr>
        <p:grpSp>
          <p:nvGrpSpPr>
            <p:cNvPr id="7" name="组合 10"/>
            <p:cNvGrpSpPr/>
            <p:nvPr>
              <p:custDataLst>
                <p:tags r:id="rId25"/>
              </p:custDataLst>
            </p:nvPr>
          </p:nvGrpSpPr>
          <p:grpSpPr>
            <a:xfrm>
              <a:off x="0" y="679673"/>
              <a:ext cx="501527" cy="416083"/>
              <a:chOff x="0" y="538268"/>
              <a:chExt cx="501527" cy="416083"/>
            </a:xfrm>
          </p:grpSpPr>
          <p:sp>
            <p:nvSpPr>
              <p:cNvPr id="10" name="矩形 9"/>
              <p:cNvSpPr/>
              <p:nvPr>
                <p:custDataLst>
                  <p:tags r:id="rId26"/>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sp>
            <p:nvSpPr>
              <p:cNvPr id="12" name="矩形 11"/>
              <p:cNvSpPr/>
              <p:nvPr>
                <p:custDataLst>
                  <p:tags r:id="rId27"/>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latin typeface="微软雅黑" panose="020b0503020204020204" charset="-122"/>
                  <a:ea typeface="微软雅黑" panose="020b0503020204020204" charset="-122"/>
                </a:endParaRPr>
              </a:p>
            </p:txBody>
          </p:sp>
        </p:grpSp>
        <p:sp>
          <p:nvSpPr>
            <p:cNvPr id="11" name="文本框 11"/>
            <p:cNvSpPr txBox="1">
              <a:spLocks noChangeArrowheads="1"/>
            </p:cNvSpPr>
            <p:nvPr>
              <p:custDataLst>
                <p:tags r:id="rId28"/>
              </p:custDataLst>
            </p:nvPr>
          </p:nvSpPr>
          <p:spPr bwMode="auto">
            <a:xfrm>
              <a:off x="508243" y="623478"/>
              <a:ext cx="4635389"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solidFill>
                    <a:srgbClr val="008080"/>
                  </a:solidFill>
                  <a:latin typeface="微软雅黑" panose="020b0503020204020204" charset="-122"/>
                </a:rPr>
                <a:t>三、生活中的惯性现象</a:t>
              </a:r>
              <a:endParaRPr lang="zh-CN" altLang="en-US" sz="2600" b="1">
                <a:solidFill>
                  <a:srgbClr val="008080"/>
                </a:solidFill>
                <a:latin typeface="微软雅黑" panose="020b050302020402020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nodeType="clickPar">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ppt_y</p:attrName>
                                        </p:attrNameLst>
                                      </p:cBhvr>
                                      <p:tavLst>
                                        <p:tav tm="0">
                                          <p:val>
                                            <p:strVal val="#ppt_y+#ppt_h*1.125000"/>
                                          </p:val>
                                        </p:tav>
                                        <p:tav tm="100000">
                                          <p:val>
                                            <p:strVal val="#ppt_y"/>
                                          </p:val>
                                        </p:tav>
                                      </p:tavLst>
                                    </p:anim>
                                    <p:animEffect transition="in" filter="wipe(up)">
                                      <p:cBhvr>
                                        <p:cTn id="14" dur="500"/>
                                        <p:tgtEl>
                                          <p:spTgt spid="13"/>
                                        </p:tgtEl>
                                      </p:cBhvr>
                                    </p:animEffect>
                                  </p:childTnLst>
                                </p:cTn>
                              </p:par>
                            </p:childTnLst>
                          </p:cTn>
                        </p:par>
                      </p:childTnLst>
                    </p:cTn>
                  </p:par>
                  <p:par>
                    <p:cTn id="15" fill="hold" nodeType="clickPar">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ppt_y</p:attrName>
                                        </p:attrNameLst>
                                      </p:cBhvr>
                                      <p:tavLst>
                                        <p:tav tm="0">
                                          <p:val>
                                            <p:strVal val="#ppt_y+#ppt_h*1.125000"/>
                                          </p:val>
                                        </p:tav>
                                        <p:tav tm="100000">
                                          <p:val>
                                            <p:strVal val="#ppt_y"/>
                                          </p:val>
                                        </p:tav>
                                      </p:tavLst>
                                    </p:anim>
                                    <p:animEffect transition="in" filter="wipe(up)">
                                      <p:cBhvr>
                                        <p:cTn id="26" dur="500"/>
                                        <p:tgtEl>
                                          <p:spTgt spid="18"/>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ppt_y</p:attrName>
                                        </p:attrNameLst>
                                      </p:cBhvr>
                                      <p:tavLst>
                                        <p:tav tm="0">
                                          <p:val>
                                            <p:strVal val="#ppt_y+#ppt_h*1.125000"/>
                                          </p:val>
                                        </p:tav>
                                        <p:tav tm="100000">
                                          <p:val>
                                            <p:strVal val="#ppt_y"/>
                                          </p:val>
                                        </p:tav>
                                      </p:tavLst>
                                    </p:anim>
                                    <p:animEffect transition="in" filter="wipe(up)">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5" name="矩形 4" title=""/>
          <p:cNvSpPr/>
          <p:nvPr>
            <p:custDataLst>
              <p:tags r:id="rId3"/>
            </p:custDataLst>
          </p:nvPr>
        </p:nvSpPr>
        <p:spPr>
          <a:xfrm>
            <a:off x="373707" y="483518"/>
            <a:ext cx="7726685" cy="3970318"/>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6</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河北中考改编</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毽球源于中国民间传统体育游戏——踢毽子。在踢毽球过程中，下列说法正确的是</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　　</a:t>
            </a:r>
            <a:r>
              <a:rPr lang="en-US" altLang="zh-CN" sz="2400" b="1" kern="100">
                <a:solidFill>
                  <a:srgbClr val="000000"/>
                </a:solidFill>
                <a:latin typeface="Times New Roman"/>
                <a:ea typeface="宋体" panose="02010600030101010101" pitchFamily="2" charset="-122"/>
                <a:cs typeface="Courier New" panose="02070309020205020404"/>
              </a:rPr>
              <a:t>)</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．刚踢出的毽球仍会受到脚的作用力</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B</a:t>
            </a:r>
            <a:r>
              <a:rPr lang="zh-CN" altLang="zh-CN" sz="2400" b="1" kern="100">
                <a:solidFill>
                  <a:srgbClr val="000000"/>
                </a:solidFill>
                <a:latin typeface="Times New Roman"/>
                <a:ea typeface="宋体" panose="02010600030101010101" pitchFamily="2" charset="-122"/>
                <a:cs typeface="Times New Roman" panose="02020603050405020304" charset="0"/>
              </a:rPr>
              <a:t>．毽球运动到最高点时不受力</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C</a:t>
            </a:r>
            <a:r>
              <a:rPr lang="zh-CN" altLang="zh-CN" sz="2400" b="1" kern="100">
                <a:solidFill>
                  <a:srgbClr val="000000"/>
                </a:solidFill>
                <a:latin typeface="Times New Roman"/>
                <a:ea typeface="宋体" panose="02010600030101010101" pitchFamily="2" charset="-122"/>
                <a:cs typeface="Times New Roman" panose="02020603050405020304" charset="0"/>
              </a:rPr>
              <a:t>．下落的毽球越来越快，它一定受到了力的作用</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fontAlgn="auto">
              <a:lnSpc>
                <a:spcPct val="150000"/>
              </a:lnSpc>
            </a:pPr>
            <a:r>
              <a:rPr lang="en-US" altLang="zh-CN" sz="2400" b="1">
                <a:solidFill>
                  <a:srgbClr val="000000"/>
                </a:solidFill>
                <a:latin typeface="Times New Roman"/>
                <a:ea typeface="宋体" panose="02010600030101010101" pitchFamily="2" charset="-122"/>
              </a:rPr>
              <a:t>D</a:t>
            </a:r>
            <a:r>
              <a:rPr lang="zh-CN" altLang="zh-CN" sz="2400" b="1">
                <a:solidFill>
                  <a:srgbClr val="000000"/>
                </a:solidFill>
                <a:latin typeface="Times New Roman"/>
                <a:ea typeface="宋体" panose="02010600030101010101" pitchFamily="2" charset="-122"/>
                <a:cs typeface="Times New Roman" panose="02020603050405020304" charset="0"/>
              </a:rPr>
              <a:t>．上升的毽球运动越来越慢，表明物体的运动需要力来维持</a:t>
            </a:r>
            <a:endParaRPr lang="zh-CN" altLang="zh-CN" sz="2400" b="1" kern="100">
              <a:solidFill>
                <a:srgbClr val="000000"/>
              </a:solidFill>
              <a:effectLst/>
              <a:latin typeface="Times New Roman"/>
              <a:ea typeface="宋体" panose="02010600030101010101" pitchFamily="2" charset="-122"/>
              <a:cs typeface="Times New Roman" panose="02020603050405020304" charset="0"/>
            </a:endParaRPr>
          </a:p>
        </p:txBody>
      </p:sp>
      <p:sp>
        <p:nvSpPr>
          <p:cNvPr id="14" name="文本框 1" title=""/>
          <p:cNvSpPr txBox="1"/>
          <p:nvPr>
            <p:custDataLst>
              <p:tags r:id="rId4"/>
            </p:custDataLst>
          </p:nvPr>
        </p:nvSpPr>
        <p:spPr>
          <a:xfrm>
            <a:off x="6876256" y="1059582"/>
            <a:ext cx="400748" cy="572847"/>
          </a:xfrm>
          <a:prstGeom prst="rect">
            <a:avLst/>
          </a:prstGeom>
          <a:noFill/>
        </p:spPr>
        <p:txBody>
          <a:bodyPr vert="horz" wrap="none" rtlCol="0">
            <a:noAutofit/>
          </a:bodyPr>
          <a:lstStyle/>
          <a:p>
            <a:pPr fontAlgn="auto">
              <a:lnSpc>
                <a:spcPct val="150000"/>
              </a:lnSpc>
            </a:pPr>
            <a:r>
              <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rPr>
              <a:t>C</a:t>
            </a:r>
            <a:endPar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endParaRPr>
          </a:p>
        </p:txBody>
      </p:sp>
      <p:pic>
        <p:nvPicPr>
          <p:cNvPr id="4" name="图片 3" title=""/>
          <p:cNvPicPr>
            <a:picLocks noChangeAspect="1"/>
          </p:cNvPicPr>
          <p:nvPr>
            <p:custDataLst>
              <p:tags r:id="rId6"/>
            </p:custDataLst>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6512" y="-164554"/>
            <a:ext cx="2736304" cy="78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title=""/>
          <p:cNvSpPr txBox="1">
            <a:spLocks noChangeArrowheads="1"/>
          </p:cNvSpPr>
          <p:nvPr>
            <p:custDataLst>
              <p:tags r:id="rId7"/>
            </p:custDataLst>
          </p:nvPr>
        </p:nvSpPr>
        <p:spPr bwMode="auto">
          <a:xfrm>
            <a:off x="24695" y="10527"/>
            <a:ext cx="2315057" cy="430887"/>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buFont typeface="Arial" panose="020b0604020202020204" pitchFamily="34" charset="0"/>
              <a:buNone/>
              <a:defRPr/>
            </a:pPr>
            <a:r>
              <a:rPr lang="en-US" altLang="zh-CN" sz="2200" b="1" smtClean="0">
                <a:solidFill>
                  <a:schemeClr val="bg1"/>
                </a:solidFill>
                <a:latin typeface="黑体" panose="02010609060101010101" charset="-122"/>
                <a:ea typeface="黑体"/>
              </a:rPr>
              <a:t>2</a:t>
            </a:r>
            <a:r>
              <a:rPr lang="zh-CN" altLang="en-US" sz="2200" b="1" smtClean="0">
                <a:solidFill>
                  <a:schemeClr val="bg1"/>
                </a:solidFill>
                <a:latin typeface="黑体" panose="02010609060101010101" charset="-122"/>
                <a:ea typeface="黑体"/>
              </a:rPr>
              <a:t>星</a:t>
            </a:r>
            <a:r>
              <a:rPr lang="zh-CN" altLang="en-US" sz="2200" b="1">
                <a:solidFill>
                  <a:schemeClr val="bg1"/>
                </a:solidFill>
                <a:latin typeface="黑体" panose="02010609060101010101" charset="-122"/>
                <a:ea typeface="黑体"/>
              </a:rPr>
              <a:t>题  </a:t>
            </a:r>
            <a:r>
              <a:rPr lang="zh-CN" altLang="en-US" sz="2200" b="1" smtClean="0">
                <a:solidFill>
                  <a:schemeClr val="bg1"/>
                </a:solidFill>
                <a:latin typeface="黑体" panose="02010609060101010101" charset="-122"/>
                <a:ea typeface="黑体"/>
              </a:rPr>
              <a:t>情境应用</a:t>
            </a:r>
            <a:endParaRPr lang="zh-CN" altLang="en-US" sz="2200" b="1" smtClean="0">
              <a:solidFill>
                <a:schemeClr val="bg1"/>
              </a:solidFill>
              <a:latin typeface="黑体" panose="02010609060101010101" charset="-122"/>
              <a:ea typeface="黑体"/>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9" name="矩形 8" title=""/>
          <p:cNvSpPr/>
          <p:nvPr>
            <p:custDataLst>
              <p:tags r:id="rId3"/>
            </p:custDataLst>
          </p:nvPr>
        </p:nvSpPr>
        <p:spPr>
          <a:xfrm>
            <a:off x="322737" y="547975"/>
            <a:ext cx="8014717" cy="3900235"/>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7</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天津模拟</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如图所示，桌子的边缘有一个斜面，将一个小球从斜面顶端沿斜面滚动到斜面的底端</a:t>
            </a:r>
            <a:r>
              <a:rPr lang="en-US" altLang="zh-CN" sz="2400" b="1" i="1" kern="100">
                <a:solidFill>
                  <a:srgbClr val="000000"/>
                </a:solidFill>
                <a:latin typeface="Times New Roman"/>
                <a:ea typeface="宋体" panose="02010600030101010101" pitchFamily="2" charset="-122"/>
                <a:cs typeface="Courier New" panose="02070309020205020404"/>
              </a:rPr>
              <a:t>O</a:t>
            </a:r>
            <a:r>
              <a:rPr lang="zh-CN" altLang="zh-CN" sz="2400" b="1" kern="100">
                <a:solidFill>
                  <a:srgbClr val="000000"/>
                </a:solidFill>
                <a:latin typeface="Times New Roman"/>
                <a:ea typeface="宋体" panose="02010600030101010101" pitchFamily="2" charset="-122"/>
                <a:cs typeface="Times New Roman" panose="02020603050405020304" charset="0"/>
              </a:rPr>
              <a:t>点后，受到的外力全部消失，小球运动路线将是</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　　</a:t>
            </a:r>
            <a:r>
              <a:rPr lang="en-US" altLang="zh-CN" sz="2400" b="1" kern="100">
                <a:solidFill>
                  <a:srgbClr val="000000"/>
                </a:solidFill>
                <a:latin typeface="Times New Roman"/>
                <a:ea typeface="宋体" panose="02010600030101010101" pitchFamily="2" charset="-122"/>
                <a:cs typeface="Courier New" panose="02070309020205020404"/>
              </a:rPr>
              <a:t>)</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i="1" kern="100">
                <a:solidFill>
                  <a:srgbClr val="000000"/>
                </a:solidFill>
                <a:latin typeface="Times New Roman"/>
                <a:ea typeface="宋体" panose="02010600030101010101" pitchFamily="2" charset="-122"/>
                <a:cs typeface="Courier New" panose="02070309020205020404"/>
              </a:rPr>
              <a:t>a</a:t>
            </a:r>
            <a:r>
              <a:rPr lang="zh-CN" altLang="zh-CN" sz="2400" b="1" kern="100">
                <a:solidFill>
                  <a:srgbClr val="000000"/>
                </a:solidFill>
                <a:latin typeface="Times New Roman"/>
                <a:ea typeface="宋体" panose="02010600030101010101" pitchFamily="2" charset="-122"/>
                <a:cs typeface="Times New Roman" panose="02020603050405020304" charset="0"/>
              </a:rPr>
              <a:t>路线</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B</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i="1" kern="100">
                <a:solidFill>
                  <a:srgbClr val="000000"/>
                </a:solidFill>
                <a:latin typeface="Times New Roman"/>
                <a:ea typeface="宋体" panose="02010600030101010101" pitchFamily="2" charset="-122"/>
                <a:cs typeface="Courier New" panose="02070309020205020404"/>
              </a:rPr>
              <a:t>b</a:t>
            </a:r>
            <a:r>
              <a:rPr lang="zh-CN" altLang="zh-CN" sz="2400" b="1" kern="100">
                <a:solidFill>
                  <a:srgbClr val="000000"/>
                </a:solidFill>
                <a:latin typeface="Times New Roman"/>
                <a:ea typeface="宋体" panose="02010600030101010101" pitchFamily="2" charset="-122"/>
                <a:cs typeface="Times New Roman" panose="02020603050405020304" charset="0"/>
              </a:rPr>
              <a:t>路线</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C</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i="1" kern="100">
                <a:solidFill>
                  <a:srgbClr val="000000"/>
                </a:solidFill>
                <a:latin typeface="Times New Roman"/>
                <a:ea typeface="宋体" panose="02010600030101010101" pitchFamily="2" charset="-122"/>
                <a:cs typeface="Courier New" panose="02070309020205020404"/>
              </a:rPr>
              <a:t>c</a:t>
            </a:r>
            <a:r>
              <a:rPr lang="zh-CN" altLang="zh-CN" sz="2400" b="1" kern="100">
                <a:solidFill>
                  <a:srgbClr val="000000"/>
                </a:solidFill>
                <a:latin typeface="Times New Roman"/>
                <a:ea typeface="宋体" panose="02010600030101010101" pitchFamily="2" charset="-122"/>
                <a:cs typeface="Times New Roman" panose="02020603050405020304" charset="0"/>
              </a:rPr>
              <a:t>路线</a:t>
            </a:r>
            <a:endParaRPr lang="zh-CN" altLang="zh-CN" sz="1050" b="1" kern="100">
              <a:solidFill>
                <a:srgbClr val="C00000"/>
              </a:solidFill>
              <a:latin typeface="宋体" panose="02010600030101010101" pitchFamily="2" charset="-122"/>
              <a:ea typeface="宋体" panose="02010600030101010101" pitchFamily="2" charset="-122"/>
              <a:cs typeface="Courier New" panose="02070309020205020404"/>
            </a:endParaRPr>
          </a:p>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D</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i="1" kern="100">
                <a:solidFill>
                  <a:srgbClr val="000000"/>
                </a:solidFill>
                <a:latin typeface="Times New Roman"/>
                <a:ea typeface="宋体" panose="02010600030101010101" pitchFamily="2" charset="-122"/>
                <a:cs typeface="Courier New" panose="02070309020205020404"/>
              </a:rPr>
              <a:t>d</a:t>
            </a:r>
            <a:r>
              <a:rPr lang="zh-CN" altLang="zh-CN" sz="2400" b="1" kern="100">
                <a:solidFill>
                  <a:srgbClr val="000000"/>
                </a:solidFill>
                <a:latin typeface="Times New Roman"/>
                <a:ea typeface="宋体" panose="02010600030101010101" pitchFamily="2" charset="-122"/>
                <a:cs typeface="Times New Roman" panose="02020603050405020304" charset="0"/>
              </a:rPr>
              <a:t>路线</a:t>
            </a:r>
            <a:endParaRPr lang="zh-CN" altLang="zh-CN" sz="2400" b="1" kern="100">
              <a:solidFill>
                <a:srgbClr val="000000"/>
              </a:solidFill>
              <a:effectLst/>
              <a:latin typeface="Times New Roman"/>
              <a:ea typeface="宋体" panose="02010600030101010101" pitchFamily="2" charset="-122"/>
              <a:cs typeface="Times New Roman" panose="02020603050405020304" charset="0"/>
            </a:endParaRPr>
          </a:p>
        </p:txBody>
      </p:sp>
      <p:sp>
        <p:nvSpPr>
          <p:cNvPr id="10" name="文本框 1" title=""/>
          <p:cNvSpPr txBox="1"/>
          <p:nvPr>
            <p:custDataLst>
              <p:tags r:id="rId4"/>
            </p:custDataLst>
          </p:nvPr>
        </p:nvSpPr>
        <p:spPr>
          <a:xfrm>
            <a:off x="5148064" y="1673519"/>
            <a:ext cx="400748" cy="572847"/>
          </a:xfrm>
          <a:prstGeom prst="rect">
            <a:avLst/>
          </a:prstGeom>
          <a:noFill/>
        </p:spPr>
        <p:txBody>
          <a:bodyPr vert="horz" wrap="none" rtlCol="0">
            <a:noAutofit/>
          </a:bodyPr>
          <a:lstStyle/>
          <a:p>
            <a:pPr fontAlgn="auto">
              <a:lnSpc>
                <a:spcPct val="150000"/>
              </a:lnSpc>
            </a:pPr>
            <a:r>
              <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rPr>
              <a:t>C</a:t>
            </a:r>
            <a:endParaRPr kumimoji="0" lang="en-US" altLang="zh-CN" sz="2400" b="1" i="0" strike="noStrike" kern="1200" cap="none" spc="0" normalizeH="0" baseline="0" noProof="0" smtClean="0">
              <a:ln>
                <a:noFill/>
              </a:ln>
              <a:solidFill>
                <a:srgbClr val="C00000"/>
              </a:solidFill>
              <a:effectLst/>
              <a:uLnTx/>
              <a:uFillTx/>
              <a:latin typeface="Times New Roman"/>
              <a:ea typeface="宋体" panose="02010600030101010101" pitchFamily="2" charset="-122"/>
              <a:cs typeface="+mn-cs"/>
            </a:endParaRPr>
          </a:p>
        </p:txBody>
      </p:sp>
      <p:pic>
        <p:nvPicPr>
          <p:cNvPr id="5122" name="Picture 2" title=""/>
          <p:cNvPicPr>
            <a:picLocks noChangeAspect="1" noChangeArrowheads="1"/>
          </p:cNvPicPr>
          <p:nvPr>
            <p:custDataLst>
              <p:tags r:id="rId6"/>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67944" y="2954733"/>
            <a:ext cx="1893119" cy="124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9" name="矩形 8" title=""/>
          <p:cNvSpPr/>
          <p:nvPr>
            <p:custDataLst>
              <p:tags r:id="rId3"/>
            </p:custDataLst>
          </p:nvPr>
        </p:nvSpPr>
        <p:spPr>
          <a:xfrm>
            <a:off x="302090" y="330383"/>
            <a:ext cx="8014717" cy="3900235"/>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8.(</a:t>
            </a:r>
            <a:r>
              <a:rPr lang="zh-CN" altLang="zh-CN" sz="2400" b="1" kern="100">
                <a:solidFill>
                  <a:srgbClr val="000000"/>
                </a:solidFill>
                <a:latin typeface="Times New Roman"/>
                <a:ea typeface="宋体" panose="02010600030101010101" pitchFamily="2" charset="-122"/>
                <a:cs typeface="Times New Roman" panose="02020603050405020304" charset="0"/>
              </a:rPr>
              <a:t>新情境题</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常州中华恐龙园推出与</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苏超</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相关的</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萌动全苏</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恐龙妹妹</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系列玩偶</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如图所示</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。将玩偶手中足球竖直向上抛出，若足球上升到达最高点时所受外力全部消失，足球将</a:t>
            </a:r>
            <a:r>
              <a:rPr lang="en-US" altLang="zh-CN" sz="2400" b="1" kern="100">
                <a:solidFill>
                  <a:srgbClr val="000000"/>
                </a:solidFill>
                <a:latin typeface="Times New Roman"/>
                <a:ea typeface="宋体" panose="02010600030101010101" pitchFamily="2" charset="-122"/>
                <a:cs typeface="Courier New" panose="02070309020205020404"/>
              </a:rPr>
              <a:t>________</a:t>
            </a:r>
            <a:r>
              <a:rPr lang="zh-CN" altLang="zh-CN" sz="2400" b="1" kern="100">
                <a:solidFill>
                  <a:srgbClr val="000000"/>
                </a:solidFill>
                <a:latin typeface="Times New Roman"/>
                <a:ea typeface="宋体" panose="02010600030101010101" pitchFamily="2" charset="-122"/>
                <a:cs typeface="Times New Roman" panose="02020603050405020304" charset="0"/>
              </a:rPr>
              <a:t>；若足球在上升过程中所受重力突然消失，足球将</a:t>
            </a:r>
            <a:r>
              <a:rPr lang="en-US" altLang="zh-CN" sz="2400" b="1" kern="100">
                <a:solidFill>
                  <a:srgbClr val="000000"/>
                </a:solidFill>
                <a:latin typeface="Times New Roman"/>
                <a:ea typeface="宋体" panose="02010600030101010101" pitchFamily="2" charset="-122"/>
                <a:cs typeface="Courier New" panose="02070309020205020404"/>
              </a:rPr>
              <a:t>______________________________</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均填</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向上做匀速直线运动</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静止</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或</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zh-CN" altLang="zh-CN" sz="2400" b="1" kern="100">
                <a:solidFill>
                  <a:srgbClr val="000000"/>
                </a:solidFill>
                <a:latin typeface="Times New Roman"/>
                <a:ea typeface="宋体" panose="02010600030101010101" pitchFamily="2" charset="-122"/>
                <a:cs typeface="Times New Roman" panose="02020603050405020304" charset="0"/>
              </a:rPr>
              <a:t>向下做</a:t>
            </a:r>
            <a:r>
              <a:rPr lang="zh-CN" altLang="zh-CN" sz="2400" b="1" kern="100" smtClean="0">
                <a:solidFill>
                  <a:srgbClr val="000000"/>
                </a:solidFill>
                <a:latin typeface="Times New Roman"/>
                <a:ea typeface="宋体" panose="02010600030101010101" pitchFamily="2" charset="-122"/>
                <a:cs typeface="Times New Roman" panose="02020603050405020304" charset="0"/>
              </a:rPr>
              <a:t>变</a:t>
            </a:r>
            <a:endParaRPr lang="en-US" altLang="zh-CN" sz="2400" b="1" kern="100" smtClean="0">
              <a:solidFill>
                <a:srgbClr val="000000"/>
              </a:solidFill>
              <a:latin typeface="Times New Roman"/>
              <a:ea typeface="宋体" panose="02010600030101010101" pitchFamily="2" charset="-122"/>
              <a:cs typeface="Times New Roman" panose="02020603050405020304" charset="0"/>
            </a:endParaRPr>
          </a:p>
          <a:p>
            <a:pPr algn="just" fontAlgn="auto">
              <a:lnSpc>
                <a:spcPct val="150000"/>
              </a:lnSpc>
              <a:spcAft>
                <a:spcPct val="0"/>
              </a:spcAft>
            </a:pPr>
            <a:r>
              <a:rPr lang="zh-CN" altLang="zh-CN" sz="2400" b="1" kern="100" smtClean="0">
                <a:solidFill>
                  <a:srgbClr val="000000"/>
                </a:solidFill>
                <a:latin typeface="Times New Roman"/>
                <a:ea typeface="宋体" panose="02010600030101010101" pitchFamily="2" charset="-122"/>
                <a:cs typeface="Times New Roman" panose="02020603050405020304" charset="0"/>
              </a:rPr>
              <a:t>速</a:t>
            </a:r>
            <a:r>
              <a:rPr lang="zh-CN" altLang="zh-CN" sz="2400" b="1" kern="100">
                <a:solidFill>
                  <a:srgbClr val="000000"/>
                </a:solidFill>
                <a:latin typeface="Times New Roman"/>
                <a:ea typeface="宋体" panose="02010600030101010101" pitchFamily="2" charset="-122"/>
                <a:cs typeface="Times New Roman" panose="02020603050405020304" charset="0"/>
              </a:rPr>
              <a:t>运动</a:t>
            </a:r>
            <a:r>
              <a:rPr lang="en-US" altLang="zh-CN" sz="2400" b="1" kern="100">
                <a:solidFill>
                  <a:srgbClr val="000000"/>
                </a:solidFill>
                <a:latin typeface="宋体" panose="02010600030101010101" pitchFamily="2" charset="-122"/>
                <a:ea typeface="宋体" panose="02010600030101010101" pitchFamily="2" charset="-122"/>
                <a:cs typeface="Times New Roman" panose="02020603050405020304" charset="0"/>
              </a:rPr>
              <a:t>”</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不考虑空气阻力</a:t>
            </a:r>
            <a:r>
              <a:rPr lang="en-US" altLang="zh-CN" sz="2400" b="1" kern="100">
                <a:solidFill>
                  <a:srgbClr val="000000"/>
                </a:solidFill>
                <a:latin typeface="Times New Roman"/>
                <a:ea typeface="宋体" panose="02010600030101010101" pitchFamily="2" charset="-122"/>
                <a:cs typeface="Courier New" panose="02070309020205020404"/>
              </a:rPr>
              <a:t>)</a:t>
            </a:r>
            <a:r>
              <a:rPr lang="en-US" altLang="zh-CN" sz="2400" b="1" kern="100">
                <a:solidFill>
                  <a:srgbClr val="000000"/>
                </a:solidFill>
                <a:latin typeface="Times New Roman"/>
                <a:ea typeface="仿宋_GB2312"/>
                <a:cs typeface="Courier New" panose="02070309020205020404"/>
              </a:rPr>
              <a:t>(4</a:t>
            </a:r>
            <a:r>
              <a:rPr lang="zh-CN" altLang="zh-CN" sz="2400" b="1" kern="100">
                <a:solidFill>
                  <a:srgbClr val="000000"/>
                </a:solidFill>
                <a:latin typeface="Times New Roman"/>
                <a:ea typeface="仿宋_GB2312"/>
                <a:cs typeface="Times New Roman" panose="02020603050405020304" charset="0"/>
              </a:rPr>
              <a:t>分</a:t>
            </a:r>
            <a:r>
              <a:rPr lang="en-US" altLang="zh-CN" sz="2400" b="1" kern="100">
                <a:solidFill>
                  <a:srgbClr val="000000"/>
                </a:solidFill>
                <a:latin typeface="Times New Roman"/>
                <a:ea typeface="仿宋_GB2312"/>
                <a:cs typeface="Courier New" panose="02070309020205020404"/>
              </a:rPr>
              <a:t>)</a:t>
            </a:r>
            <a:r>
              <a:rPr lang="en-US" altLang="zh-CN" sz="2400" b="1" kern="100">
                <a:solidFill>
                  <a:srgbClr val="000000"/>
                </a:solidFill>
                <a:latin typeface="Times New Roman"/>
                <a:ea typeface="宋体" panose="02010600030101010101" pitchFamily="2" charset="-122"/>
                <a:cs typeface="Courier New" panose="02070309020205020404"/>
              </a:rPr>
              <a:t> </a:t>
            </a:r>
            <a:endParaRPr lang="en-US" altLang="zh-CN" sz="2400" b="1" kern="100">
              <a:solidFill>
                <a:srgbClr val="000000"/>
              </a:solidFill>
              <a:effectLst/>
              <a:latin typeface="Times New Roman"/>
              <a:ea typeface="宋体" panose="02010600030101010101" pitchFamily="2" charset="-122"/>
              <a:cs typeface="Courier New" panose="02070309020205020404"/>
            </a:endParaRPr>
          </a:p>
        </p:txBody>
      </p:sp>
      <p:pic>
        <p:nvPicPr>
          <p:cNvPr id="6146" name="Picture 2" title=""/>
          <p:cNvPicPr>
            <a:picLocks noChangeAspect="1" noChangeArrowheads="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bwMode="auto">
          <a:xfrm>
            <a:off x="6541021" y="3099040"/>
            <a:ext cx="1170108" cy="1693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2" name="矩形 1" title=""/>
          <p:cNvSpPr/>
          <p:nvPr>
            <p:custDataLst>
              <p:tags r:id="rId6"/>
            </p:custDataLst>
          </p:nvPr>
        </p:nvSpPr>
        <p:spPr>
          <a:xfrm>
            <a:off x="1763688" y="2049667"/>
            <a:ext cx="803425" cy="461665"/>
          </a:xfrm>
          <a:prstGeom prst="rect">
            <a:avLst/>
          </a:prstGeom>
        </p:spPr>
        <p:txBody>
          <a:bodyPr wrap="none">
            <a:spAutoFit/>
          </a:bodyPr>
          <a:lstStyle/>
          <a:p>
            <a:pPr fontAlgn="auto"/>
            <a:r>
              <a:rPr lang="zh-CN" altLang="zh-CN" sz="2400" b="1">
                <a:solidFill>
                  <a:srgbClr val="C00000"/>
                </a:solidFill>
                <a:latin typeface="Times New Roman"/>
                <a:ea typeface="宋体" panose="02010600030101010101" pitchFamily="2" charset="-122"/>
              </a:rPr>
              <a:t>静止</a:t>
            </a:r>
            <a:endParaRPr lang="zh-CN" altLang="zh-CN" sz="2400" b="1">
              <a:solidFill>
                <a:srgbClr val="C00000"/>
              </a:solidFill>
              <a:latin typeface="Times New Roman"/>
              <a:ea typeface="宋体" panose="02010600030101010101" pitchFamily="2" charset="-122"/>
            </a:endParaRPr>
          </a:p>
        </p:txBody>
      </p:sp>
      <p:sp>
        <p:nvSpPr>
          <p:cNvPr id="3" name="矩形 2" title=""/>
          <p:cNvSpPr/>
          <p:nvPr>
            <p:custDataLst>
              <p:tags r:id="rId7"/>
            </p:custDataLst>
          </p:nvPr>
        </p:nvSpPr>
        <p:spPr>
          <a:xfrm>
            <a:off x="2023448" y="2571750"/>
            <a:ext cx="4060720" cy="461665"/>
          </a:xfrm>
          <a:prstGeom prst="rect">
            <a:avLst/>
          </a:prstGeom>
        </p:spPr>
        <p:txBody>
          <a:bodyPr wrap="square">
            <a:spAutoFit/>
          </a:bodyPr>
          <a:lstStyle/>
          <a:p>
            <a:pPr lvl="0" fontAlgn="auto"/>
            <a:r>
              <a:rPr lang="zh-CN" altLang="zh-CN" sz="2400" b="1">
                <a:solidFill>
                  <a:srgbClr val="C00000"/>
                </a:solidFill>
                <a:latin typeface="Times New Roman"/>
                <a:ea typeface="宋体" panose="02010600030101010101" pitchFamily="2" charset="-122"/>
              </a:rPr>
              <a:t>向上做匀速直线运动</a:t>
            </a:r>
            <a:endParaRPr lang="zh-CN" altLang="zh-CN" sz="2400" b="1">
              <a:solidFill>
                <a:srgbClr val="C00000"/>
              </a:solidFill>
              <a:latin typeface="Times New Roman"/>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4" name="矩形 13" title=""/>
          <p:cNvSpPr/>
          <p:nvPr>
            <p:custDataLst>
              <p:tags r:id="rId3"/>
            </p:custDataLst>
          </p:nvPr>
        </p:nvSpPr>
        <p:spPr>
          <a:xfrm>
            <a:off x="438033" y="556681"/>
            <a:ext cx="8166415" cy="1684244"/>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9</a:t>
            </a:r>
            <a:r>
              <a:rPr lang="zh-CN" altLang="zh-CN" sz="2400" b="1" kern="100">
                <a:solidFill>
                  <a:srgbClr val="000000"/>
                </a:solidFill>
                <a:latin typeface="Times New Roman"/>
                <a:ea typeface="宋体" panose="02010600030101010101" pitchFamily="2" charset="-122"/>
                <a:cs typeface="Times New Roman" panose="02020603050405020304" charset="0"/>
              </a:rPr>
              <a:t>．如图所示，越剧小生表演时将伞倾斜向上抛，到最高点时，若一切外力同时消失，伞的运动情况将是</a:t>
            </a:r>
            <a:r>
              <a:rPr lang="en-US" altLang="zh-CN" sz="2400" b="1" kern="100">
                <a:solidFill>
                  <a:srgbClr val="000000"/>
                </a:solidFill>
                <a:latin typeface="Times New Roman"/>
                <a:ea typeface="宋体" panose="02010600030101010101" pitchFamily="2" charset="-122"/>
                <a:cs typeface="Courier New" panose="02070309020205020404"/>
              </a:rPr>
              <a:t>____________________</a:t>
            </a:r>
            <a:r>
              <a:rPr lang="zh-CN" altLang="zh-CN" sz="2400" b="1" kern="100">
                <a:solidFill>
                  <a:srgbClr val="000000"/>
                </a:solidFill>
                <a:latin typeface="Times New Roman"/>
                <a:ea typeface="宋体" panose="02010600030101010101" pitchFamily="2" charset="-122"/>
                <a:cs typeface="Times New Roman" panose="02020603050405020304" charset="0"/>
              </a:rPr>
              <a:t>。</a:t>
            </a:r>
            <a:r>
              <a:rPr lang="en-US" altLang="zh-CN" sz="2400" b="1" kern="100">
                <a:solidFill>
                  <a:srgbClr val="000000"/>
                </a:solidFill>
                <a:latin typeface="Times New Roman"/>
                <a:ea typeface="仿宋_GB2312"/>
                <a:cs typeface="Courier New" panose="02070309020205020404"/>
              </a:rPr>
              <a:t>(2</a:t>
            </a:r>
            <a:r>
              <a:rPr lang="zh-CN" altLang="zh-CN" sz="2400" b="1" kern="100">
                <a:solidFill>
                  <a:srgbClr val="000000"/>
                </a:solidFill>
                <a:latin typeface="Times New Roman"/>
                <a:ea typeface="仿宋_GB2312"/>
                <a:cs typeface="Times New Roman" panose="02020603050405020304" charset="0"/>
              </a:rPr>
              <a:t>分</a:t>
            </a:r>
            <a:r>
              <a:rPr lang="en-US" altLang="zh-CN" sz="2400" b="1" kern="100">
                <a:solidFill>
                  <a:srgbClr val="000000"/>
                </a:solidFill>
                <a:latin typeface="Times New Roman"/>
                <a:ea typeface="仿宋_GB2312"/>
                <a:cs typeface="Courier New" panose="02070309020205020404"/>
              </a:rPr>
              <a:t>)</a:t>
            </a:r>
            <a:r>
              <a:rPr lang="en-US" altLang="zh-CN" sz="2400" b="1" kern="100">
                <a:solidFill>
                  <a:srgbClr val="000000"/>
                </a:solidFill>
                <a:latin typeface="Times New Roman"/>
                <a:ea typeface="宋体" panose="02010600030101010101" pitchFamily="2" charset="-122"/>
                <a:cs typeface="Courier New" panose="02070309020205020404"/>
              </a:rPr>
              <a:t> </a:t>
            </a:r>
            <a:endParaRPr lang="en-US" altLang="zh-CN" sz="2400" b="1" kern="100">
              <a:solidFill>
                <a:srgbClr val="000000"/>
              </a:solidFill>
              <a:effectLst/>
              <a:latin typeface="Times New Roman"/>
              <a:ea typeface="宋体" panose="02010600030101010101" pitchFamily="2" charset="-122"/>
              <a:cs typeface="Courier New" panose="02070309020205020404"/>
            </a:endParaRPr>
          </a:p>
        </p:txBody>
      </p:sp>
      <p:pic>
        <p:nvPicPr>
          <p:cNvPr id="7170" name="Picture 2" title=""/>
          <p:cNvPicPr>
            <a:picLocks noChangeAspect="1" noChangeArrowheads="1"/>
          </p:cNvPicPr>
          <p:nvPr>
            <p:custDataLst>
              <p:tags r:id="rId5"/>
            </p:custDataLst>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987824" y="2643758"/>
            <a:ext cx="2641429" cy="139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title=""/>
          <p:cNvSpPr/>
          <p:nvPr>
            <p:custDataLst>
              <p:tags r:id="rId6"/>
            </p:custDataLst>
          </p:nvPr>
        </p:nvSpPr>
        <p:spPr>
          <a:xfrm>
            <a:off x="438032" y="1707654"/>
            <a:ext cx="3413887" cy="461665"/>
          </a:xfrm>
          <a:prstGeom prst="rect">
            <a:avLst/>
          </a:prstGeom>
        </p:spPr>
        <p:txBody>
          <a:bodyPr wrap="square">
            <a:spAutoFit/>
          </a:bodyPr>
          <a:lstStyle/>
          <a:p>
            <a:pPr lvl="0" fontAlgn="auto"/>
            <a:r>
              <a:rPr lang="zh-CN" altLang="zh-CN" sz="2400" b="1">
                <a:solidFill>
                  <a:srgbClr val="C00000"/>
                </a:solidFill>
                <a:latin typeface="Times New Roman"/>
                <a:ea typeface="宋体" panose="02010600030101010101" pitchFamily="2" charset="-122"/>
              </a:rPr>
              <a:t>做匀速直线运动</a:t>
            </a:r>
            <a:endParaRPr lang="zh-CN" altLang="zh-CN" sz="2400" b="1">
              <a:solidFill>
                <a:srgbClr val="C00000"/>
              </a:solidFill>
              <a:latin typeface="Times New Roman"/>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YT"/>
        <p:cNvGrpSpPr/>
        <p:nvPr>
          <p:custDataLst>
            <p:tags r:id="rId2"/>
          </p:custDataLst>
        </p:nvPr>
      </p:nvGrpSpPr>
      <p:grpSpPr>
        <a:xfrm>
          <a:off x="0" y="0"/>
          <a:ext cx="0" cy="0"/>
        </a:xfrm>
      </p:grpSpPr>
      <p:sp>
        <p:nvSpPr>
          <p:cNvPr id="10" name="矩形 9" title=""/>
          <p:cNvSpPr/>
          <p:nvPr>
            <p:custDataLst>
              <p:tags r:id="rId3"/>
            </p:custDataLst>
          </p:nvPr>
        </p:nvSpPr>
        <p:spPr>
          <a:xfrm>
            <a:off x="445714" y="449649"/>
            <a:ext cx="7798694" cy="2862322"/>
          </a:xfrm>
          <a:prstGeom prst="rect">
            <a:avLst/>
          </a:prstGeom>
        </p:spPr>
        <p:txBody>
          <a:bodyPr wrap="square">
            <a:spAutoFit/>
          </a:bodyPr>
          <a:lstStyle/>
          <a:p>
            <a:pPr algn="just" fontAlgn="auto">
              <a:lnSpc>
                <a:spcPct val="150000"/>
              </a:lnSpc>
              <a:spcAft>
                <a:spcPct val="0"/>
              </a:spcAft>
            </a:pPr>
            <a:r>
              <a:rPr lang="en-US" altLang="zh-CN" sz="2400" b="1" kern="100">
                <a:solidFill>
                  <a:srgbClr val="000000"/>
                </a:solidFill>
                <a:latin typeface="Times New Roman"/>
                <a:ea typeface="宋体" panose="02010600030101010101" pitchFamily="2" charset="-122"/>
                <a:cs typeface="Courier New" panose="02070309020205020404"/>
              </a:rPr>
              <a:t>10.(</a:t>
            </a:r>
            <a:r>
              <a:rPr lang="zh-CN" altLang="zh-CN" sz="2400" b="1" kern="100">
                <a:solidFill>
                  <a:srgbClr val="000000"/>
                </a:solidFill>
                <a:latin typeface="Times New Roman"/>
                <a:ea typeface="宋体" panose="02010600030101010101" pitchFamily="2" charset="-122"/>
                <a:cs typeface="Times New Roman" panose="02020603050405020304" charset="0"/>
              </a:rPr>
              <a:t>新考法</a:t>
            </a:r>
            <a:r>
              <a:rPr lang="en-US" altLang="zh-CN" sz="2400" b="1" kern="100">
                <a:solidFill>
                  <a:srgbClr val="000000"/>
                </a:solidFill>
                <a:latin typeface="Times New Roman"/>
                <a:ea typeface="宋体" panose="02010600030101010101" pitchFamily="2" charset="-122"/>
                <a:cs typeface="Courier New" panose="02070309020205020404"/>
              </a:rPr>
              <a:t>)</a:t>
            </a:r>
            <a:r>
              <a:rPr lang="zh-CN" altLang="zh-CN" sz="2400" b="1" kern="100">
                <a:solidFill>
                  <a:srgbClr val="000000"/>
                </a:solidFill>
                <a:latin typeface="Times New Roman"/>
                <a:ea typeface="宋体" panose="02010600030101010101" pitchFamily="2" charset="-122"/>
                <a:cs typeface="Times New Roman" panose="02020603050405020304" charset="0"/>
              </a:rPr>
              <a:t>如图所示，小点在公园里荡秋千，假如他荡到最低点时受到的外力突然全部消失，则他的运动情况将是</a:t>
            </a:r>
            <a:r>
              <a:rPr lang="en-US" altLang="zh-CN" sz="2400" b="1" kern="100">
                <a:solidFill>
                  <a:srgbClr val="000000"/>
                </a:solidFill>
                <a:latin typeface="Times New Roman"/>
                <a:ea typeface="宋体" panose="02010600030101010101" pitchFamily="2" charset="-122"/>
                <a:cs typeface="Courier New" panose="02070309020205020404"/>
              </a:rPr>
              <a:t>________________________</a:t>
            </a:r>
            <a:r>
              <a:rPr lang="zh-CN" altLang="zh-CN" sz="2400" b="1" kern="100">
                <a:solidFill>
                  <a:srgbClr val="000000"/>
                </a:solidFill>
                <a:latin typeface="Times New Roman"/>
                <a:ea typeface="宋体" panose="02010600030101010101" pitchFamily="2" charset="-122"/>
                <a:cs typeface="Times New Roman" panose="02020603050405020304" charset="0"/>
              </a:rPr>
              <a:t>。请写出理由：</a:t>
            </a:r>
            <a:r>
              <a:rPr lang="en-US" altLang="zh-CN" sz="2400" b="1" kern="100" smtClean="0">
                <a:solidFill>
                  <a:srgbClr val="000000"/>
                </a:solidFill>
                <a:latin typeface="Times New Roman"/>
                <a:ea typeface="宋体" panose="02010600030101010101" pitchFamily="2" charset="-122"/>
                <a:cs typeface="Courier New" panose="02070309020205020404"/>
              </a:rPr>
              <a:t>__________________________________________________________________________________________</a:t>
            </a:r>
            <a:r>
              <a:rPr lang="zh-CN" altLang="zh-CN" sz="2400" b="1" kern="100" smtClean="0">
                <a:solidFill>
                  <a:srgbClr val="000000"/>
                </a:solidFill>
                <a:latin typeface="Times New Roman"/>
                <a:ea typeface="宋体" panose="02010600030101010101" pitchFamily="2" charset="-122"/>
                <a:cs typeface="Times New Roman" panose="02020603050405020304" charset="0"/>
              </a:rPr>
              <a:t>。</a:t>
            </a:r>
            <a:r>
              <a:rPr lang="en-US" altLang="zh-CN" sz="2400" b="1" kern="100">
                <a:solidFill>
                  <a:srgbClr val="000000"/>
                </a:solidFill>
                <a:latin typeface="Times New Roman"/>
                <a:ea typeface="仿宋_GB2312"/>
                <a:cs typeface="Courier New" panose="02070309020205020404"/>
              </a:rPr>
              <a:t>(4</a:t>
            </a:r>
            <a:r>
              <a:rPr lang="zh-CN" altLang="zh-CN" sz="2400" b="1" kern="100">
                <a:solidFill>
                  <a:srgbClr val="000000"/>
                </a:solidFill>
                <a:latin typeface="Times New Roman"/>
                <a:ea typeface="仿宋_GB2312"/>
                <a:cs typeface="Times New Roman" panose="02020603050405020304" charset="0"/>
              </a:rPr>
              <a:t>分</a:t>
            </a:r>
            <a:r>
              <a:rPr lang="en-US" altLang="zh-CN" sz="2400" b="1" kern="100">
                <a:solidFill>
                  <a:srgbClr val="000000"/>
                </a:solidFill>
                <a:latin typeface="Times New Roman"/>
                <a:ea typeface="仿宋_GB2312"/>
                <a:cs typeface="Courier New" panose="02070309020205020404"/>
              </a:rPr>
              <a:t>)</a:t>
            </a:r>
            <a:r>
              <a:rPr lang="en-US" altLang="zh-CN" sz="2400" b="1" kern="100">
                <a:solidFill>
                  <a:srgbClr val="000000"/>
                </a:solidFill>
                <a:latin typeface="Times New Roman"/>
                <a:ea typeface="宋体" panose="02010600030101010101" pitchFamily="2" charset="-122"/>
                <a:cs typeface="Courier New" panose="02070309020205020404"/>
              </a:rPr>
              <a:t> </a:t>
            </a:r>
            <a:endParaRPr lang="en-US" altLang="zh-CN" sz="2400" b="1" kern="100">
              <a:solidFill>
                <a:srgbClr val="000000"/>
              </a:solidFill>
              <a:effectLst/>
              <a:latin typeface="Times New Roman"/>
              <a:ea typeface="宋体" panose="02010600030101010101" pitchFamily="2" charset="-122"/>
              <a:cs typeface="Courier New" panose="02070309020205020404"/>
            </a:endParaRPr>
          </a:p>
        </p:txBody>
      </p:sp>
      <p:pic>
        <p:nvPicPr>
          <p:cNvPr id="8194" name="Picture 2" title=""/>
          <p:cNvPicPr>
            <a:picLocks noChangeAspect="1" noChangeArrowheads="1"/>
          </p:cNvPicPr>
          <p:nvPr>
            <p:custDataLst>
              <p:tags r:id="rId5"/>
            </p:custDataLst>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bwMode="auto">
          <a:xfrm>
            <a:off x="3221024" y="3349651"/>
            <a:ext cx="1359439" cy="131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
        <p:nvSpPr>
          <p:cNvPr id="2" name="矩形 1" title=""/>
          <p:cNvSpPr/>
          <p:nvPr>
            <p:custDataLst>
              <p:tags r:id="rId6"/>
            </p:custDataLst>
          </p:nvPr>
        </p:nvSpPr>
        <p:spPr>
          <a:xfrm>
            <a:off x="1331640" y="1635646"/>
            <a:ext cx="3168352" cy="461665"/>
          </a:xfrm>
          <a:prstGeom prst="rect">
            <a:avLst/>
          </a:prstGeom>
        </p:spPr>
        <p:txBody>
          <a:bodyPr wrap="square">
            <a:spAutoFit/>
          </a:bodyPr>
          <a:lstStyle/>
          <a:p>
            <a:pPr fontAlgn="auto"/>
            <a:r>
              <a:rPr lang="zh-CN" altLang="zh-CN" sz="2400" b="1">
                <a:solidFill>
                  <a:srgbClr val="C00000"/>
                </a:solidFill>
                <a:latin typeface="Times New Roman"/>
                <a:ea typeface="宋体" panose="02010600030101010101" pitchFamily="2" charset="-122"/>
              </a:rPr>
              <a:t>做匀速直线运动</a:t>
            </a:r>
            <a:endParaRPr lang="zh-CN" altLang="zh-CN" sz="2400" b="1">
              <a:solidFill>
                <a:srgbClr val="C00000"/>
              </a:solidFill>
              <a:latin typeface="Times New Roman"/>
              <a:ea typeface="宋体" panose="02010600030101010101" pitchFamily="2" charset="-122"/>
            </a:endParaRPr>
          </a:p>
        </p:txBody>
      </p:sp>
      <p:sp>
        <p:nvSpPr>
          <p:cNvPr id="3" name="矩形 2" title=""/>
          <p:cNvSpPr/>
          <p:nvPr>
            <p:custDataLst>
              <p:tags r:id="rId7"/>
            </p:custDataLst>
          </p:nvPr>
        </p:nvSpPr>
        <p:spPr>
          <a:xfrm>
            <a:off x="395536" y="2067694"/>
            <a:ext cx="7632848" cy="1200329"/>
          </a:xfrm>
          <a:prstGeom prst="rect">
            <a:avLst/>
          </a:prstGeom>
        </p:spPr>
        <p:txBody>
          <a:bodyPr wrap="square">
            <a:spAutoFit/>
          </a:bodyPr>
          <a:lstStyle/>
          <a:p>
            <a:pPr lvl="0" fontAlgn="auto">
              <a:lnSpc>
                <a:spcPct val="150000"/>
              </a:lnSpc>
            </a:pPr>
            <a:r>
              <a:rPr lang="zh-CN" altLang="zh-CN" sz="2400" b="1">
                <a:solidFill>
                  <a:srgbClr val="C00000"/>
                </a:solidFill>
                <a:latin typeface="Times New Roman"/>
                <a:ea typeface="宋体" panose="02010600030101010101" pitchFamily="2" charset="-122"/>
              </a:rPr>
              <a:t>小点荡到最低点时，速度不为</a:t>
            </a:r>
            <a:r>
              <a:rPr lang="en-US" altLang="zh-CN" sz="2400" b="1">
                <a:solidFill>
                  <a:srgbClr val="C00000"/>
                </a:solidFill>
                <a:latin typeface="Times New Roman"/>
                <a:ea typeface="宋体" panose="02010600030101010101" pitchFamily="2" charset="-122"/>
              </a:rPr>
              <a:t>0</a:t>
            </a:r>
            <a:r>
              <a:rPr lang="zh-CN" altLang="zh-CN" sz="2400" b="1">
                <a:solidFill>
                  <a:srgbClr val="C00000"/>
                </a:solidFill>
                <a:latin typeface="Times New Roman"/>
                <a:ea typeface="宋体" panose="02010600030101010101" pitchFamily="2" charset="-122"/>
              </a:rPr>
              <a:t>，若外力突然全部消失，由牛顿第一定律可知，他将做匀速直线运动</a:t>
            </a:r>
            <a:endParaRPr lang="zh-CN" altLang="zh-CN" sz="2400" b="1">
              <a:solidFill>
                <a:srgbClr val="C00000"/>
              </a:solidFill>
              <a:latin typeface="Times New Roman"/>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custDataLst>
            <p:tags r:id="rId2"/>
          </p:custDataLst>
        </p:nvPr>
      </p:nvGrpSpPr>
      <p:grpSpPr>
        <a:xfrm>
          <a:off x="0" y="0"/>
          <a:ext cx="0" cy="0"/>
        </a:xfrm>
      </p:grpSpPr>
      <p:sp>
        <p:nvSpPr>
          <p:cNvPr id="17410" name="文本框 1" title=""/>
          <p:cNvSpPr txBox="1"/>
          <p:nvPr>
            <p:custDataLst>
              <p:tags r:id="rId3"/>
            </p:custDataLst>
          </p:nvPr>
        </p:nvSpPr>
        <p:spPr>
          <a:xfrm>
            <a:off x="877391" y="725954"/>
            <a:ext cx="511112" cy="2306955"/>
          </a:xfrm>
          <a:prstGeom prst="rect">
            <a:avLst/>
          </a:prstGeom>
          <a:noFill/>
          <a:ln w="9525">
            <a:noFill/>
          </a:ln>
        </p:spPr>
        <p:txBody>
          <a:bodyPr>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rPr>
              <a:t>牛顿第一定律</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17411" name="文本框 2" title=""/>
          <p:cNvSpPr txBox="1"/>
          <p:nvPr>
            <p:custDataLst>
              <p:tags r:id="rId4"/>
            </p:custDataLst>
          </p:nvPr>
        </p:nvSpPr>
        <p:spPr>
          <a:xfrm>
            <a:off x="1781520" y="639366"/>
            <a:ext cx="3140957" cy="829945"/>
          </a:xfrm>
          <a:prstGeom prst="rect">
            <a:avLst/>
          </a:prstGeom>
          <a:noFill/>
          <a:ln w="9525">
            <a:noFill/>
          </a:ln>
        </p:spPr>
        <p:txBody>
          <a:bodyPr wrap="square">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rPr>
              <a:t>探究阻力对物体运动的影响</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17412" name="文本框 3" title=""/>
          <p:cNvSpPr txBox="1"/>
          <p:nvPr>
            <p:custDataLst>
              <p:tags r:id="rId5"/>
            </p:custDataLst>
          </p:nvPr>
        </p:nvSpPr>
        <p:spPr>
          <a:xfrm>
            <a:off x="5563113" y="639763"/>
            <a:ext cx="2628575" cy="829945"/>
          </a:xfrm>
          <a:prstGeom prst="rect">
            <a:avLst/>
          </a:prstGeom>
          <a:noFill/>
          <a:ln w="9525">
            <a:noFill/>
          </a:ln>
        </p:spPr>
        <p:txBody>
          <a:bodyPr>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rPr>
              <a:t>阻力越小，物体运动的距离越大</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17413" name="文本框 4" title=""/>
          <p:cNvSpPr txBox="1"/>
          <p:nvPr>
            <p:custDataLst>
              <p:tags r:id="rId6"/>
            </p:custDataLst>
          </p:nvPr>
        </p:nvSpPr>
        <p:spPr>
          <a:xfrm>
            <a:off x="1807551" y="2155956"/>
            <a:ext cx="2015751" cy="460375"/>
          </a:xfrm>
          <a:prstGeom prst="rect">
            <a:avLst/>
          </a:prstGeom>
          <a:noFill/>
          <a:ln w="9525">
            <a:noFill/>
          </a:ln>
        </p:spPr>
        <p:txBody>
          <a:bodyPr wrap="square">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rPr>
              <a:t>牛顿第一定律</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15" name="左箭头 14" title=""/>
          <p:cNvSpPr/>
          <p:nvPr>
            <p:custDataLst>
              <p:tags r:id="rId7"/>
            </p:custDataLst>
          </p:nvPr>
        </p:nvSpPr>
        <p:spPr>
          <a:xfrm flipH="1">
            <a:off x="4975685" y="909764"/>
            <a:ext cx="360001" cy="287303"/>
          </a:xfrm>
          <a:prstGeom prst="leftArrow">
            <a:avLst/>
          </a:prstGeom>
          <a:solidFill>
            <a:srgbClr val="008080"/>
          </a:solidFill>
          <a:ln w="1905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gradFill>
                <a:gsLst>
                  <a:gs pos="51300">
                    <a:srgbClr val="32B0EA"/>
                  </a:gs>
                  <a:gs pos="0">
                    <a:srgbClr val="005F9F"/>
                  </a:gs>
                  <a:gs pos="100000">
                    <a:srgbClr val="ADDCE1"/>
                  </a:gs>
                </a:gsLst>
                <a:lin ang="5400000" scaled="1"/>
              </a:gradFill>
              <a:effectLst/>
              <a:uLnTx/>
              <a:uFillTx/>
              <a:latin typeface="微软雅黑" panose="020b0503020204020204" charset="-122"/>
              <a:ea typeface="微软雅黑" panose="020b0503020204020204" charset="-122"/>
              <a:cs typeface="+mn-cs"/>
            </a:endParaRPr>
          </a:p>
        </p:txBody>
      </p:sp>
      <p:sp>
        <p:nvSpPr>
          <p:cNvPr id="9" name="左箭头 8" title=""/>
          <p:cNvSpPr/>
          <p:nvPr>
            <p:custDataLst>
              <p:tags r:id="rId8"/>
            </p:custDataLst>
          </p:nvPr>
        </p:nvSpPr>
        <p:spPr>
          <a:xfrm flipH="1">
            <a:off x="3900763" y="2257543"/>
            <a:ext cx="360001" cy="287303"/>
          </a:xfrm>
          <a:prstGeom prst="leftArrow">
            <a:avLst/>
          </a:prstGeom>
          <a:solidFill>
            <a:srgbClr val="008080"/>
          </a:solidFill>
          <a:ln w="1905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gradFill>
                <a:gsLst>
                  <a:gs pos="51300">
                    <a:srgbClr val="32B0EA"/>
                  </a:gs>
                  <a:gs pos="0">
                    <a:srgbClr val="005F9F"/>
                  </a:gs>
                  <a:gs pos="100000">
                    <a:srgbClr val="ADDCE1"/>
                  </a:gs>
                </a:gsLst>
                <a:lin ang="5400000" scaled="1"/>
              </a:gradFill>
              <a:effectLst/>
              <a:uLnTx/>
              <a:uFillTx/>
              <a:latin typeface="微软雅黑" panose="020b0503020204020204" charset="-122"/>
              <a:ea typeface="微软雅黑" panose="020b0503020204020204" charset="-122"/>
              <a:cs typeface="+mn-cs"/>
            </a:endParaRPr>
          </a:p>
        </p:txBody>
      </p:sp>
      <p:sp>
        <p:nvSpPr>
          <p:cNvPr id="17420" name="AutoShape 14" title=""/>
          <p:cNvSpPr/>
          <p:nvPr>
            <p:custDataLst>
              <p:tags r:id="rId9"/>
            </p:custDataLst>
          </p:nvPr>
        </p:nvSpPr>
        <p:spPr>
          <a:xfrm>
            <a:off x="1509138" y="820319"/>
            <a:ext cx="220953" cy="1686352"/>
          </a:xfrm>
          <a:prstGeom prst="leftBrace">
            <a:avLst>
              <a:gd name="adj1" fmla="val 20851"/>
              <a:gd name="adj2" fmla="val 50000"/>
            </a:avLst>
          </a:prstGeom>
          <a:noFill/>
          <a:ln w="19050" cap="flat" cmpd="sng">
            <a:solidFill>
              <a:srgbClr val="008080"/>
            </a:solidFill>
            <a:prstDash val="solid"/>
            <a:miter/>
            <a:headEnd type="none" w="med" len="med"/>
            <a:tailEnd type="none" w="med" len="med"/>
          </a:ln>
        </p:spPr>
        <p:txBody>
          <a:bodyPr wrap="none" anchor="ctr" anchorCtr="0"/>
          <a:lstStyle/>
          <a:p>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2" name="文本框 1" title=""/>
          <p:cNvSpPr txBox="1"/>
          <p:nvPr>
            <p:custDataLst>
              <p:tags r:id="rId10"/>
            </p:custDataLst>
          </p:nvPr>
        </p:nvSpPr>
        <p:spPr>
          <a:xfrm>
            <a:off x="4338224" y="1786431"/>
            <a:ext cx="4571436" cy="1198880"/>
          </a:xfrm>
          <a:prstGeom prst="rect">
            <a:avLst/>
          </a:prstGeom>
          <a:noFill/>
        </p:spPr>
        <p:txBody>
          <a:bodyPr wrap="square" rtlCol="0" anchor="t">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cs typeface="黑体" panose="02010609060101010101" charset="-122"/>
                <a:sym typeface="+mn-ea"/>
              </a:rPr>
              <a:t>一切物体总保持静止状态或匀速直线运动状态，直到有外力迫使它改变这种状态为止</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cs typeface="黑体" panose="02010609060101010101" charset="-122"/>
              <a:sym typeface="+mn-ea"/>
            </a:endParaRPr>
          </a:p>
        </p:txBody>
      </p:sp>
      <p:grpSp>
        <p:nvGrpSpPr>
          <p:cNvPr id="8" name="组合 9" title=""/>
          <p:cNvGrpSpPr/>
          <p:nvPr>
            <p:custDataLst>
              <p:tags r:id="rId11"/>
            </p:custDataLst>
          </p:nvPr>
        </p:nvGrpSpPr>
        <p:grpSpPr>
          <a:xfrm>
            <a:off x="564" y="55820"/>
            <a:ext cx="2408892" cy="491490"/>
            <a:chOff x="0" y="623478"/>
            <a:chExt cx="2831534" cy="575158"/>
          </a:xfrm>
        </p:grpSpPr>
        <p:grpSp>
          <p:nvGrpSpPr>
            <p:cNvPr id="3" name="组合 10"/>
            <p:cNvGrpSpPr/>
            <p:nvPr>
              <p:custDataLst>
                <p:tags r:id="rId12"/>
              </p:custDataLst>
            </p:nvPr>
          </p:nvGrpSpPr>
          <p:grpSpPr>
            <a:xfrm>
              <a:off x="0" y="679673"/>
              <a:ext cx="501527" cy="416083"/>
              <a:chOff x="0" y="538268"/>
              <a:chExt cx="501527" cy="416083"/>
            </a:xfrm>
          </p:grpSpPr>
          <p:sp>
            <p:nvSpPr>
              <p:cNvPr id="10" name="矩形 9"/>
              <p:cNvSpPr/>
              <p:nvPr>
                <p:custDataLst>
                  <p:tags r:id="rId13"/>
                </p:custDataLst>
              </p:nvPr>
            </p:nvSpPr>
            <p:spPr>
              <a:xfrm>
                <a:off x="86573" y="575418"/>
                <a:ext cx="414954" cy="378933"/>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12" name="矩形 11"/>
              <p:cNvSpPr/>
              <p:nvPr>
                <p:custDataLst>
                  <p:tags r:id="rId14"/>
                </p:custDataLst>
              </p:nvPr>
            </p:nvSpPr>
            <p:spPr>
              <a:xfrm>
                <a:off x="0" y="538268"/>
                <a:ext cx="404505" cy="337325"/>
              </a:xfrm>
              <a:prstGeom prst="rect">
                <a:avLst/>
              </a:prstGeom>
              <a:solidFill>
                <a:srgbClr val="008080"/>
              </a:solidFill>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zh-CN" altLang="en-US" sz="15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grpSp>
        <p:sp>
          <p:nvSpPr>
            <p:cNvPr id="13" name="文本框 11"/>
            <p:cNvSpPr txBox="1">
              <a:spLocks noChangeArrowheads="1"/>
            </p:cNvSpPr>
            <p:nvPr>
              <p:custDataLst>
                <p:tags r:id="rId15"/>
              </p:custDataLst>
            </p:nvPr>
          </p:nvSpPr>
          <p:spPr bwMode="auto">
            <a:xfrm>
              <a:off x="508242" y="623478"/>
              <a:ext cx="2323292" cy="57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charset="-122"/>
                </a:defRPr>
              </a:lvl9pPr>
            </a:lstStyle>
            <a:p>
              <a:pPr>
                <a:lnSpc>
                  <a:spcPct val="100000"/>
                </a:lnSpc>
                <a:spcBef>
                  <a:spcPct val="0"/>
                </a:spcBef>
                <a:buFontTx/>
                <a:buNone/>
              </a:pPr>
              <a:r>
                <a:rPr lang="zh-CN" altLang="en-US" sz="2600" b="1">
                  <a:gradFill>
                    <a:gsLst>
                      <a:gs pos="51300">
                        <a:srgbClr val="32B0EA"/>
                      </a:gs>
                      <a:gs pos="0">
                        <a:srgbClr val="005F9F"/>
                      </a:gs>
                      <a:gs pos="100000">
                        <a:srgbClr val="ADDCE1"/>
                      </a:gs>
                    </a:gsLst>
                    <a:lin ang="5400000" scaled="1"/>
                  </a:gradFill>
                  <a:latin typeface="微软雅黑" panose="020b0503020204020204" charset="-122"/>
                </a:rPr>
                <a:t>课堂小结</a:t>
              </a:r>
              <a:endParaRPr lang="zh-CN" altLang="en-US" sz="2600" b="1">
                <a:gradFill>
                  <a:gsLst>
                    <a:gs pos="51300">
                      <a:srgbClr val="32B0EA"/>
                    </a:gs>
                    <a:gs pos="0">
                      <a:srgbClr val="005F9F"/>
                    </a:gs>
                    <a:gs pos="100000">
                      <a:srgbClr val="ADDCE1"/>
                    </a:gs>
                  </a:gsLst>
                  <a:lin ang="5400000" scaled="1"/>
                </a:gradFill>
                <a:latin typeface="微软雅黑" panose="020b0503020204020204" charset="-122"/>
              </a:endParaRPr>
            </a:p>
          </p:txBody>
        </p:sp>
      </p:grpSp>
      <p:sp>
        <p:nvSpPr>
          <p:cNvPr id="18434" name="文本框 1" title=""/>
          <p:cNvSpPr txBox="1"/>
          <p:nvPr>
            <p:custDataLst>
              <p:tags r:id="rId16"/>
            </p:custDataLst>
          </p:nvPr>
        </p:nvSpPr>
        <p:spPr>
          <a:xfrm>
            <a:off x="877391" y="3625217"/>
            <a:ext cx="488890" cy="829945"/>
          </a:xfrm>
          <a:prstGeom prst="rect">
            <a:avLst/>
          </a:prstGeom>
          <a:noFill/>
          <a:ln w="9525">
            <a:noFill/>
          </a:ln>
        </p:spPr>
        <p:txBody>
          <a:bodyPr>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rPr>
              <a:t>惯性</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18435" name="文本框 2" title=""/>
          <p:cNvSpPr txBox="1"/>
          <p:nvPr>
            <p:custDataLst>
              <p:tags r:id="rId17"/>
            </p:custDataLst>
          </p:nvPr>
        </p:nvSpPr>
        <p:spPr>
          <a:xfrm>
            <a:off x="1803742" y="3184132"/>
            <a:ext cx="6318105" cy="460375"/>
          </a:xfrm>
          <a:prstGeom prst="rect">
            <a:avLst/>
          </a:prstGeom>
          <a:noFill/>
          <a:ln w="9525">
            <a:noFill/>
          </a:ln>
        </p:spPr>
        <p:txBody>
          <a:bodyPr wrap="square">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sym typeface="宋体" panose="02010600030101010101" pitchFamily="2" charset="-122"/>
              </a:rPr>
              <a:t>物体保持静止或匀速直线运动状态的性质</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sym typeface="宋体" panose="02010600030101010101" pitchFamily="2" charset="-122"/>
            </a:endParaRPr>
          </a:p>
        </p:txBody>
      </p:sp>
      <p:sp>
        <p:nvSpPr>
          <p:cNvPr id="18437" name="AutoShape 14" title=""/>
          <p:cNvSpPr/>
          <p:nvPr>
            <p:custDataLst>
              <p:tags r:id="rId18"/>
            </p:custDataLst>
          </p:nvPr>
        </p:nvSpPr>
        <p:spPr>
          <a:xfrm>
            <a:off x="1509138" y="3395561"/>
            <a:ext cx="272381" cy="1225399"/>
          </a:xfrm>
          <a:prstGeom prst="leftBrace">
            <a:avLst>
              <a:gd name="adj1" fmla="val 15975"/>
              <a:gd name="adj2" fmla="val 50000"/>
            </a:avLst>
          </a:prstGeom>
          <a:noFill/>
          <a:ln w="19050" cap="flat" cmpd="sng">
            <a:solidFill>
              <a:srgbClr val="008080"/>
            </a:solidFill>
            <a:prstDash val="solid"/>
            <a:miter/>
            <a:headEnd type="none" w="med" len="med"/>
            <a:tailEnd type="none" w="med" len="med"/>
          </a:ln>
        </p:spPr>
        <p:txBody>
          <a:bodyPr wrap="none" anchor="ctr" anchorCtr="0"/>
          <a:lstStyle/>
          <a:p>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
        <p:nvSpPr>
          <p:cNvPr id="18438" name="文本框 4" title=""/>
          <p:cNvSpPr txBox="1"/>
          <p:nvPr>
            <p:custDataLst>
              <p:tags r:id="rId19"/>
            </p:custDataLst>
          </p:nvPr>
        </p:nvSpPr>
        <p:spPr>
          <a:xfrm>
            <a:off x="1807551" y="4283631"/>
            <a:ext cx="5344453" cy="460375"/>
          </a:xfrm>
          <a:prstGeom prst="rect">
            <a:avLst/>
          </a:prstGeom>
          <a:noFill/>
          <a:ln w="9525">
            <a:noFill/>
          </a:ln>
        </p:spPr>
        <p:txBody>
          <a:bodyPr>
            <a:spAutoFit/>
          </a:bodyPr>
          <a:lstStyle/>
          <a:p>
            <a:r>
              <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rPr>
              <a:t>生活中的惯性现象</a:t>
            </a:r>
            <a:endParaRPr lang="zh-CN" altLang="en-US" sz="2400">
              <a:gradFill>
                <a:gsLst>
                  <a:gs pos="51300">
                    <a:srgbClr val="32B0EA"/>
                  </a:gs>
                  <a:gs pos="0">
                    <a:srgbClr val="005F9F"/>
                  </a:gs>
                  <a:gs pos="100000">
                    <a:srgbClr val="ADDCE1"/>
                  </a:gs>
                </a:gsLst>
                <a:lin ang="5400000" scaled="1"/>
              </a:gra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7420"/>
                                        </p:tgtEl>
                                        <p:attrNameLst>
                                          <p:attrName>style.visibility</p:attrName>
                                        </p:attrNameLst>
                                      </p:cBhvr>
                                      <p:to>
                                        <p:strVal val="visible"/>
                                      </p:to>
                                    </p:set>
                                    <p:animEffect transition="in" filter="wipe(left)">
                                      <p:cBhvr>
                                        <p:cTn id="11" dur="500"/>
                                        <p:tgtEl>
                                          <p:spTgt spid="17420"/>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7411"/>
                                        </p:tgtEl>
                                        <p:attrNameLst>
                                          <p:attrName>style.visibility</p:attrName>
                                        </p:attrNameLst>
                                      </p:cBhvr>
                                      <p:to>
                                        <p:strVal val="visible"/>
                                      </p:to>
                                    </p:set>
                                    <p:anim calcmode="lin" valueType="num">
                                      <p:cBhvr additive="base">
                                        <p:cTn id="16" dur="500"/>
                                        <p:tgtEl>
                                          <p:spTgt spid="17411"/>
                                        </p:tgtEl>
                                        <p:attrNameLst>
                                          <p:attrName>ppt_y</p:attrName>
                                        </p:attrNameLst>
                                      </p:cBhvr>
                                      <p:tavLst>
                                        <p:tav tm="0">
                                          <p:val>
                                            <p:strVal val="#ppt_y+#ppt_h*1.125000"/>
                                          </p:val>
                                        </p:tav>
                                        <p:tav tm="100000">
                                          <p:val>
                                            <p:strVal val="#ppt_y"/>
                                          </p:val>
                                        </p:tav>
                                      </p:tavLst>
                                    </p:anim>
                                    <p:animEffect transition="in" filter="wipe(up)">
                                      <p:cBhvr>
                                        <p:cTn id="17" dur="500"/>
                                        <p:tgtEl>
                                          <p:spTgt spid="1741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7412"/>
                                        </p:tgtEl>
                                        <p:attrNameLst>
                                          <p:attrName>style.visibility</p:attrName>
                                        </p:attrNameLst>
                                      </p:cBhvr>
                                      <p:to>
                                        <p:strVal val="visible"/>
                                      </p:to>
                                    </p:set>
                                    <p:anim calcmode="lin" valueType="num">
                                      <p:cBhvr additive="base">
                                        <p:cTn id="27" dur="500"/>
                                        <p:tgtEl>
                                          <p:spTgt spid="17412"/>
                                        </p:tgtEl>
                                        <p:attrNameLst>
                                          <p:attrName>ppt_y</p:attrName>
                                        </p:attrNameLst>
                                      </p:cBhvr>
                                      <p:tavLst>
                                        <p:tav tm="0">
                                          <p:val>
                                            <p:strVal val="#ppt_y+#ppt_h*1.125000"/>
                                          </p:val>
                                        </p:tav>
                                        <p:tav tm="100000">
                                          <p:val>
                                            <p:strVal val="#ppt_y"/>
                                          </p:val>
                                        </p:tav>
                                      </p:tavLst>
                                    </p:anim>
                                    <p:animEffect transition="in" filter="wipe(up)">
                                      <p:cBhvr>
                                        <p:cTn id="28" dur="500"/>
                                        <p:tgtEl>
                                          <p:spTgt spid="17412"/>
                                        </p:tgtEl>
                                      </p:cBhvr>
                                    </p:animEffect>
                                  </p:childTnLst>
                                </p:cTn>
                              </p:par>
                            </p:childTnLst>
                          </p:cTn>
                        </p:par>
                      </p:childTnLst>
                    </p:cTn>
                  </p:par>
                  <p:par>
                    <p:cTn id="29" fill="hold" nodeType="clickPar">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17413"/>
                                        </p:tgtEl>
                                        <p:attrNameLst>
                                          <p:attrName>style.visibility</p:attrName>
                                        </p:attrNameLst>
                                      </p:cBhvr>
                                      <p:to>
                                        <p:strVal val="visible"/>
                                      </p:to>
                                    </p:set>
                                    <p:anim calcmode="lin" valueType="num">
                                      <p:cBhvr additive="base">
                                        <p:cTn id="33" dur="500"/>
                                        <p:tgtEl>
                                          <p:spTgt spid="17413"/>
                                        </p:tgtEl>
                                        <p:attrNameLst>
                                          <p:attrName>ppt_y</p:attrName>
                                        </p:attrNameLst>
                                      </p:cBhvr>
                                      <p:tavLst>
                                        <p:tav tm="0">
                                          <p:val>
                                            <p:strVal val="#ppt_y+#ppt_h*1.125000"/>
                                          </p:val>
                                        </p:tav>
                                        <p:tav tm="100000">
                                          <p:val>
                                            <p:strVal val="#ppt_y"/>
                                          </p:val>
                                        </p:tav>
                                      </p:tavLst>
                                    </p:anim>
                                    <p:animEffect transition="in" filter="wipe(up)">
                                      <p:cBhvr>
                                        <p:cTn id="34" dur="500"/>
                                        <p:tgtEl>
                                          <p:spTgt spid="17413"/>
                                        </p:tgtEl>
                                      </p:cBhvr>
                                    </p:animEffect>
                                  </p:childTnLst>
                                </p:cTn>
                              </p:par>
                            </p:childTnLst>
                          </p:cTn>
                        </p:par>
                      </p:childTnLst>
                    </p:cTn>
                  </p:par>
                  <p:par>
                    <p:cTn id="35" fill="hold" nodeType="clickPar">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nodeType="clickPar">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8434"/>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8437"/>
                                        </p:tgtEl>
                                        <p:attrNameLst>
                                          <p:attrName>style.visibility</p:attrName>
                                        </p:attrNameLst>
                                      </p:cBhvr>
                                      <p:to>
                                        <p:strVal val="visible"/>
                                      </p:to>
                                    </p:set>
                                    <p:animEffect transition="in" filter="wipe(left)">
                                      <p:cBhvr>
                                        <p:cTn id="53" dur="500"/>
                                        <p:tgtEl>
                                          <p:spTgt spid="18437"/>
                                        </p:tgtEl>
                                      </p:cBhvr>
                                    </p:animEffect>
                                  </p:childTnLst>
                                </p:cTn>
                              </p:par>
                            </p:childTnLst>
                          </p:cTn>
                        </p:par>
                      </p:childTnLst>
                    </p:cTn>
                  </p:par>
                  <p:par>
                    <p:cTn id="54" fill="hold" nodeType="clickPar">
                      <p:stCondLst>
                        <p:cond delay="indefinite"/>
                      </p:stCondLst>
                      <p:childTnLst>
                        <p:par>
                          <p:cTn id="55" fill="hold">
                            <p:stCondLst>
                              <p:cond delay="0"/>
                            </p:stCondLst>
                            <p:childTnLst>
                              <p:par>
                                <p:cTn id="56" presetID="12" presetClass="entr" presetSubtype="4" fill="hold" grpId="0" nodeType="clickEffect">
                                  <p:stCondLst>
                                    <p:cond delay="0"/>
                                  </p:stCondLst>
                                  <p:childTnLst>
                                    <p:set>
                                      <p:cBhvr>
                                        <p:cTn id="57" dur="1" fill="hold">
                                          <p:stCondLst>
                                            <p:cond delay="0"/>
                                          </p:stCondLst>
                                        </p:cTn>
                                        <p:tgtEl>
                                          <p:spTgt spid="18435"/>
                                        </p:tgtEl>
                                        <p:attrNameLst>
                                          <p:attrName>style.visibility</p:attrName>
                                        </p:attrNameLst>
                                      </p:cBhvr>
                                      <p:to>
                                        <p:strVal val="visible"/>
                                      </p:to>
                                    </p:set>
                                    <p:anim calcmode="lin" valueType="num">
                                      <p:cBhvr additive="base">
                                        <p:cTn id="58" dur="500"/>
                                        <p:tgtEl>
                                          <p:spTgt spid="18435"/>
                                        </p:tgtEl>
                                        <p:attrNameLst>
                                          <p:attrName>ppt_y</p:attrName>
                                        </p:attrNameLst>
                                      </p:cBhvr>
                                      <p:tavLst>
                                        <p:tav tm="0">
                                          <p:val>
                                            <p:strVal val="#ppt_y+#ppt_h*1.125000"/>
                                          </p:val>
                                        </p:tav>
                                        <p:tav tm="100000">
                                          <p:val>
                                            <p:strVal val="#ppt_y"/>
                                          </p:val>
                                        </p:tav>
                                      </p:tavLst>
                                    </p:anim>
                                    <p:animEffect transition="in" filter="wipe(up)">
                                      <p:cBhvr>
                                        <p:cTn id="59" dur="500"/>
                                        <p:tgtEl>
                                          <p:spTgt spid="18435"/>
                                        </p:tgtEl>
                                      </p:cBhvr>
                                    </p:animEffect>
                                  </p:childTnLst>
                                </p:cTn>
                              </p:par>
                            </p:childTnLst>
                          </p:cTn>
                        </p:par>
                      </p:childTnLst>
                    </p:cTn>
                  </p:par>
                  <p:par>
                    <p:cTn id="60" fill="hold" nodeType="clickPar">
                      <p:stCondLst>
                        <p:cond delay="indefinite"/>
                      </p:stCondLst>
                      <p:childTnLst>
                        <p:par>
                          <p:cTn id="61" fill="hold">
                            <p:stCondLst>
                              <p:cond delay="0"/>
                            </p:stCondLst>
                            <p:childTnLst>
                              <p:par>
                                <p:cTn id="62" presetID="12" presetClass="entr" presetSubtype="4" fill="hold" grpId="0" nodeType="clickEffect">
                                  <p:stCondLst>
                                    <p:cond delay="0"/>
                                  </p:stCondLst>
                                  <p:childTnLst>
                                    <p:set>
                                      <p:cBhvr>
                                        <p:cTn id="63" dur="1" fill="hold">
                                          <p:stCondLst>
                                            <p:cond delay="0"/>
                                          </p:stCondLst>
                                        </p:cTn>
                                        <p:tgtEl>
                                          <p:spTgt spid="18438"/>
                                        </p:tgtEl>
                                        <p:attrNameLst>
                                          <p:attrName>style.visibility</p:attrName>
                                        </p:attrNameLst>
                                      </p:cBhvr>
                                      <p:to>
                                        <p:strVal val="visible"/>
                                      </p:to>
                                    </p:set>
                                    <p:anim calcmode="lin" valueType="num">
                                      <p:cBhvr additive="base">
                                        <p:cTn id="64" dur="500"/>
                                        <p:tgtEl>
                                          <p:spTgt spid="18438"/>
                                        </p:tgtEl>
                                        <p:attrNameLst>
                                          <p:attrName>ppt_y</p:attrName>
                                        </p:attrNameLst>
                                      </p:cBhvr>
                                      <p:tavLst>
                                        <p:tav tm="0">
                                          <p:val>
                                            <p:strVal val="#ppt_y+#ppt_h*1.125000"/>
                                          </p:val>
                                        </p:tav>
                                        <p:tav tm="100000">
                                          <p:val>
                                            <p:strVal val="#ppt_y"/>
                                          </p:val>
                                        </p:tav>
                                      </p:tavLst>
                                    </p:anim>
                                    <p:animEffect transition="in" filter="wipe(up)">
                                      <p:cBhvr>
                                        <p:cTn id="65"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p:bldP spid="15" grpId="0" animBg="1"/>
      <p:bldP spid="17412" grpId="0"/>
      <p:bldP spid="17420" grpId="0" animBg="1"/>
      <p:bldP spid="17413" grpId="0"/>
      <p:bldP spid="9" grpId="0" animBg="1"/>
      <p:bldP spid="2" grpId="0"/>
      <p:bldP spid="18434" grpId="0"/>
      <p:bldP spid="18437" grpId="0" animBg="1"/>
      <p:bldP spid="18435" grpId="0"/>
      <p:bldP spid="18438" grpId="0"/>
    </p:bldLst>
  </p:timing>
</p:sld>
</file>

<file path=ppt/tags/tag1.xml><?xml version="1.0" encoding="utf-8"?>
<p:tagLst xmlns:p="http://schemas.openxmlformats.org/presentationml/2006/main">
  <p:tag name="AS_UNIQUEID" val="499"/>
</p:tagLst>
</file>

<file path=ppt/tags/tag2.xml><?xml version="1.0" encoding="utf-8"?>
<p:tagLst xmlns:p="http://schemas.openxmlformats.org/presentationml/2006/main">
  <p:tag name="AS_UNIQUEID" val="500"/>
</p:tagLst>
</file>

<file path=ppt/tags/tag3.xml><?xml version="1.0" encoding="utf-8"?>
<p:tagLst xmlns:p="http://schemas.openxmlformats.org/presentationml/2006/main">
  <p:tag name="AS_UNIQUEID" val="501"/>
</p:tagLst>
</file>

<file path=ppt/tags/tag4.xml><?xml version="1.0" encoding="utf-8"?>
<p:tagLst xmlns:p="http://schemas.openxmlformats.org/presentationml/2006/main">
  <p:tag name="AS_UNIQUEID" val="502"/>
</p:tagLst>
</file>

<file path=ppt/tags/tag5.xml><?xml version="1.0" encoding="utf-8"?>
<p:tagLst xmlns:p="http://schemas.openxmlformats.org/presentationml/2006/main">
  <p:tag name="AS_UNIQUEID" val="503"/>
</p:tagLst>
</file>

<file path=ppt/tags/tag6.xml><?xml version="1.0" encoding="utf-8"?>
<p:tagLst xmlns:p="http://schemas.openxmlformats.org/presentationml/2006/main">
  <p:tag name="AS_UNIQUEID" val="504"/>
</p:tagLst>
</file>

<file path=ppt/tags/tag7.xml><?xml version="1.0" encoding="utf-8"?>
<p:tagLst xmlns:p="http://schemas.openxmlformats.org/presentationml/2006/main">
  <p:tag name="AS_UNIQUEID" val="505"/>
</p:tagLst>
</file>

<file path=ppt/tags/tag8.xml><?xml version="1.0" encoding="utf-8"?>
<p:tagLst xmlns:p="http://schemas.openxmlformats.org/presentationml/2006/main">
  <p:tag name="AS_UNIQUEID" val="506"/>
</p:tagLst>
</file>

<file path=ppt/tags/tag9.xml><?xml version="1.0" encoding="utf-8"?>
<p:tagLst xmlns:p="http://schemas.openxmlformats.org/presentationml/2006/main">
  <p:tag name="AS_UNIQUEID" val="507"/>
</p:tagLst>
</file>

<file path=ppt/tags/tag10.xml><?xml version="1.0" encoding="utf-8"?>
<p:tagLst xmlns:p="http://schemas.openxmlformats.org/presentationml/2006/main">
  <p:tag name="AS_UNIQUEID" val="508"/>
</p:tagLst>
</file>

<file path=ppt/tags/tag11.xml><?xml version="1.0" encoding="utf-8"?>
<p:tagLst xmlns:p="http://schemas.openxmlformats.org/presentationml/2006/main">
  <p:tag name="AS_UNIQUEID" val="509"/>
</p:tagLst>
</file>

<file path=ppt/tags/tag12.xml><?xml version="1.0" encoding="utf-8"?>
<p:tagLst xmlns:p="http://schemas.openxmlformats.org/presentationml/2006/main">
  <p:tag name="AS_UNIQUEID" val="510"/>
</p:tagLst>
</file>

<file path=ppt/tags/tag13.xml><?xml version="1.0" encoding="utf-8"?>
<p:tagLst xmlns:p="http://schemas.openxmlformats.org/presentationml/2006/main">
  <p:tag name="AS_UNIQUEID" val="511"/>
</p:tagLst>
</file>

<file path=ppt/tags/tag14.xml><?xml version="1.0" encoding="utf-8"?>
<p:tagLst xmlns:p="http://schemas.openxmlformats.org/presentationml/2006/main">
  <p:tag name="AS_UNIQUEID" val="512"/>
</p:tagLst>
</file>

<file path=ppt/tags/tag15.xml><?xml version="1.0" encoding="utf-8"?>
<p:tagLst xmlns:p="http://schemas.openxmlformats.org/presentationml/2006/main">
  <p:tag name="AS_UNIQUEID" val="513"/>
</p:tagLst>
</file>

<file path=ppt/tags/tag16.xml><?xml version="1.0" encoding="utf-8"?>
<p:tagLst xmlns:p="http://schemas.openxmlformats.org/presentationml/2006/main">
  <p:tag name="AS_UNIQUEID" val="514"/>
</p:tagLst>
</file>

<file path=ppt/tags/tag17.xml><?xml version="1.0" encoding="utf-8"?>
<p:tagLst xmlns:p="http://schemas.openxmlformats.org/presentationml/2006/main">
  <p:tag name="AS_UNIQUEID" val="515"/>
</p:tagLst>
</file>

<file path=ppt/tags/tag18.xml><?xml version="1.0" encoding="utf-8"?>
<p:tagLst xmlns:p="http://schemas.openxmlformats.org/presentationml/2006/main">
  <p:tag name="AS_UNIQUEID" val="516"/>
</p:tagLst>
</file>

<file path=ppt/tags/tag19.xml><?xml version="1.0" encoding="utf-8"?>
<p:tagLst xmlns:p="http://schemas.openxmlformats.org/presentationml/2006/main">
  <p:tag name="AS_UNIQUEID" val="517"/>
</p:tagLst>
</file>

<file path=ppt/tags/tag20.xml><?xml version="1.0" encoding="utf-8"?>
<p:tagLst xmlns:p="http://schemas.openxmlformats.org/presentationml/2006/main">
  <p:tag name="AS_UNIQUEID" val="518"/>
</p:tagLst>
</file>

<file path=ppt/tags/tag21.xml><?xml version="1.0" encoding="utf-8"?>
<p:tagLst xmlns:p="http://schemas.openxmlformats.org/presentationml/2006/main">
  <p:tag name="AS_UNIQUEID" val="519"/>
</p:tagLst>
</file>

<file path=ppt/tags/tag22.xml><?xml version="1.0" encoding="utf-8"?>
<p:tagLst xmlns:p="http://schemas.openxmlformats.org/presentationml/2006/main">
  <p:tag name="AS_UNIQUEID" val="520"/>
</p:tagLst>
</file>

<file path=ppt/tags/tag23.xml><?xml version="1.0" encoding="utf-8"?>
<p:tagLst xmlns:p="http://schemas.openxmlformats.org/presentationml/2006/main">
  <p:tag name="AS_UNIQUEID" val="521"/>
</p:tagLst>
</file>

<file path=ppt/tags/tag24.xml><?xml version="1.0" encoding="utf-8"?>
<p:tagLst xmlns:p="http://schemas.openxmlformats.org/presentationml/2006/main">
  <p:tag name="AS_UNIQUEID" val="522"/>
</p:tagLst>
</file>

<file path=ppt/tags/tag25.xml><?xml version="1.0" encoding="utf-8"?>
<p:tagLst xmlns:p="http://schemas.openxmlformats.org/presentationml/2006/main">
  <p:tag name="AS_UNIQUEID" val="523"/>
</p:tagLst>
</file>

<file path=ppt/tags/tag26.xml><?xml version="1.0" encoding="utf-8"?>
<p:tagLst xmlns:p="http://schemas.openxmlformats.org/presentationml/2006/main">
  <p:tag name="AS_UNIQUEID" val="524"/>
</p:tagLst>
</file>

<file path=ppt/tags/tag27.xml><?xml version="1.0" encoding="utf-8"?>
<p:tagLst xmlns:p="http://schemas.openxmlformats.org/presentationml/2006/main">
  <p:tag name="AS_UNIQUEID" val="525"/>
</p:tagLst>
</file>

<file path=ppt/tags/tag28.xml><?xml version="1.0" encoding="utf-8"?>
<p:tagLst xmlns:p="http://schemas.openxmlformats.org/presentationml/2006/main">
  <p:tag name="AS_UNIQUEID" val="526"/>
</p:tagLst>
</file>

<file path=ppt/tags/tag29.xml><?xml version="1.0" encoding="utf-8"?>
<p:tagLst xmlns:p="http://schemas.openxmlformats.org/presentationml/2006/main">
  <p:tag name="AS_UNIQUEID" val="527"/>
</p:tagLst>
</file>

<file path=ppt/tags/tag30.xml><?xml version="1.0" encoding="utf-8"?>
<p:tagLst xmlns:p="http://schemas.openxmlformats.org/presentationml/2006/main">
  <p:tag name="AS_UNIQUEID" val="528"/>
</p:tagLst>
</file>

<file path=ppt/tags/tag31.xml><?xml version="1.0" encoding="utf-8"?>
<p:tagLst xmlns:p="http://schemas.openxmlformats.org/presentationml/2006/main">
  <p:tag name="AS_UNIQUEID" val="529"/>
</p:tagLst>
</file>

<file path=ppt/tags/tag32.xml><?xml version="1.0" encoding="utf-8"?>
<p:tagLst xmlns:p="http://schemas.openxmlformats.org/presentationml/2006/main">
  <p:tag name="AS_UNIQUEID" val="530"/>
</p:tagLst>
</file>

<file path=ppt/tags/tag33.xml><?xml version="1.0" encoding="utf-8"?>
<p:tagLst xmlns:p="http://schemas.openxmlformats.org/presentationml/2006/main">
  <p:tag name="AS_UNIQUEID" val="531"/>
</p:tagLst>
</file>

<file path=ppt/tags/tag34.xml><?xml version="1.0" encoding="utf-8"?>
<p:tagLst xmlns:p="http://schemas.openxmlformats.org/presentationml/2006/main">
  <p:tag name="AS_UNIQUEID" val="532"/>
</p:tagLst>
</file>

<file path=ppt/tags/tag35.xml><?xml version="1.0" encoding="utf-8"?>
<p:tagLst xmlns:p="http://schemas.openxmlformats.org/presentationml/2006/main">
  <p:tag name="AS_UNIQUEID" val="533"/>
  <p:tag name="KSO_WM_BEAUTIFY_FLAG" val=""/>
</p:tagLst>
</file>

<file path=ppt/tags/tag36.xml><?xml version="1.0" encoding="utf-8"?>
<p:tagLst xmlns:p="http://schemas.openxmlformats.org/presentationml/2006/main">
  <p:tag name="AS_UNIQUEID" val="534"/>
</p:tagLst>
</file>

<file path=ppt/tags/tag37.xml><?xml version="1.0" encoding="utf-8"?>
<p:tagLst xmlns:p="http://schemas.openxmlformats.org/presentationml/2006/main">
  <p:tag name="AS_UNIQUEID" val="535"/>
  <p:tag name="KSO_WM_BEAUTIFY_FLAG" val=""/>
</p:tagLst>
</file>

<file path=ppt/tags/tag38.xml><?xml version="1.0" encoding="utf-8"?>
<p:tagLst xmlns:p="http://schemas.openxmlformats.org/presentationml/2006/main">
  <p:tag name="AS_UNIQUEID" val="536"/>
</p:tagLst>
</file>

<file path=ppt/tags/tag39.xml><?xml version="1.0" encoding="utf-8"?>
<p:tagLst xmlns:p="http://schemas.openxmlformats.org/presentationml/2006/main">
  <p:tag name="AS_UNIQUEID" val="537"/>
  <p:tag name="KSO_WM_BEAUTIFY_FLAG" val=""/>
</p:tagLst>
</file>

<file path=ppt/tags/tag40.xml><?xml version="1.0" encoding="utf-8"?>
<p:tagLst xmlns:p="http://schemas.openxmlformats.org/presentationml/2006/main">
  <p:tag name="AS_UNIQUEID" val="538"/>
</p:tagLst>
</file>

<file path=ppt/tags/tag41.xml><?xml version="1.0" encoding="utf-8"?>
<p:tagLst xmlns:p="http://schemas.openxmlformats.org/presentationml/2006/main">
  <p:tag name="AS_UNIQUEID" val="539"/>
</p:tagLst>
</file>

<file path=ppt/tags/tag42.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43.xml><?xml version="1.0" encoding="utf-8"?>
<p:tagLst xmlns:p="http://schemas.openxmlformats.org/presentationml/2006/main">
  <p:tag name="AS_UNIQUEID" val="540"/>
</p:tagLst>
</file>

<file path=ppt/tags/tag44.xml><?xml version="1.0" encoding="utf-8"?>
<p:tagLst xmlns:p="http://schemas.openxmlformats.org/presentationml/2006/main">
  <p:tag name="AS_UNIQUEID" val="541"/>
</p:tagLst>
</file>

<file path=ppt/tags/tag45.xml><?xml version="1.0" encoding="utf-8"?>
<p:tagLst xmlns:p="http://schemas.openxmlformats.org/presentationml/2006/main">
  <p:tag name="AS_UNIQUEID" val="542"/>
</p:tagLst>
</file>

<file path=ppt/tags/tag46.xml><?xml version="1.0" encoding="utf-8"?>
<p:tagLst xmlns:p="http://schemas.openxmlformats.org/presentationml/2006/main">
  <p:tag name="AS_UNIQUEID" val="543"/>
</p:tagLst>
</file>

<file path=ppt/tags/tag47.xml><?xml version="1.0" encoding="utf-8"?>
<p:tagLst xmlns:p="http://schemas.openxmlformats.org/presentationml/2006/main">
  <p:tag name="AS_UNIQUEID" val="544"/>
</p:tagLst>
</file>

<file path=ppt/tags/tag48.xml><?xml version="1.0" encoding="utf-8"?>
<p:tagLst xmlns:p="http://schemas.openxmlformats.org/presentationml/2006/main">
  <p:tag name="AS_UNIQUEID" val="545"/>
</p:tagLst>
</file>

<file path=ppt/tags/tag49.xml><?xml version="1.0" encoding="utf-8"?>
<p:tagLst xmlns:p="http://schemas.openxmlformats.org/presentationml/2006/main">
  <p:tag name="AS_UNIQUEID" val="546"/>
</p:tagLst>
</file>

<file path=ppt/tags/tag50.xml><?xml version="1.0" encoding="utf-8"?>
<p:tagLst xmlns:p="http://schemas.openxmlformats.org/presentationml/2006/main">
  <p:tag name="AS_UNIQUEID" val="547"/>
</p:tagLst>
</file>

<file path=ppt/tags/tag51.xml><?xml version="1.0" encoding="utf-8"?>
<p:tagLst xmlns:p="http://schemas.openxmlformats.org/presentationml/2006/main">
  <p:tag name="AS_UNIQUEID" val="548"/>
</p:tagLst>
</file>

<file path=ppt/tags/tag52.xml><?xml version="1.0" encoding="utf-8"?>
<p:tagLst xmlns:p="http://schemas.openxmlformats.org/presentationml/2006/main">
  <p:tag name="AS_UNIQUEID" val="549"/>
</p:tagLst>
</file>

<file path=ppt/tags/tag53.xml><?xml version="1.0" encoding="utf-8"?>
<p:tagLst xmlns:p="http://schemas.openxmlformats.org/presentationml/2006/main">
  <p:tag name="AS_UNIQUEID" val="550"/>
</p:tagLst>
</file>

<file path=ppt/tags/tag54.xml><?xml version="1.0" encoding="utf-8"?>
<p:tagLst xmlns:p="http://schemas.openxmlformats.org/presentationml/2006/main">
  <p:tag name="AS_UNIQUEID" val="551"/>
</p:tagLst>
</file>

<file path=ppt/tags/tag55.xml><?xml version="1.0" encoding="utf-8"?>
<p:tagLst xmlns:p="http://schemas.openxmlformats.org/presentationml/2006/main">
  <p:tag name="AS_UNIQUEID" val="552"/>
</p:tagLst>
</file>

<file path=ppt/tags/tag56.xml><?xml version="1.0" encoding="utf-8"?>
<p:tagLst xmlns:p="http://schemas.openxmlformats.org/presentationml/2006/main">
  <p:tag name="AS_UNIQUEID" val="553"/>
</p:tagLst>
</file>

<file path=ppt/tags/tag57.xml><?xml version="1.0" encoding="utf-8"?>
<p:tagLst xmlns:p="http://schemas.openxmlformats.org/presentationml/2006/main">
  <p:tag name="AS_UNIQUEID" val="554"/>
</p:tagLst>
</file>

<file path=ppt/tags/tag58.xml><?xml version="1.0" encoding="utf-8"?>
<p:tagLst xmlns:p="http://schemas.openxmlformats.org/presentationml/2006/main">
  <p:tag name="AS_UNIQUEID" val="555"/>
</p:tagLst>
</file>

<file path=ppt/tags/tag59.xml><?xml version="1.0" encoding="utf-8"?>
<p:tagLst xmlns:p="http://schemas.openxmlformats.org/presentationml/2006/main">
  <p:tag name="AS_UNIQUEID" val="556"/>
</p:tagLst>
</file>

<file path=ppt/tags/tag60.xml><?xml version="1.0" encoding="utf-8"?>
<p:tagLst xmlns:p="http://schemas.openxmlformats.org/presentationml/2006/main">
  <p:tag name="AS_UNIQUEID" val="557"/>
</p:tagLst>
</file>

<file path=ppt/tags/tag61.xml><?xml version="1.0" encoding="utf-8"?>
<p:tagLst xmlns:p="http://schemas.openxmlformats.org/presentationml/2006/main">
  <p:tag name="AS_UNIQUEID" val="558"/>
</p:tagLst>
</file>

<file path=ppt/tags/tag62.xml><?xml version="1.0" encoding="utf-8"?>
<p:tagLst xmlns:p="http://schemas.openxmlformats.org/presentationml/2006/main">
  <p:tag name="AS_UNIQUEID" val="559"/>
</p:tagLst>
</file>

<file path=ppt/tags/tag63.xml><?xml version="1.0" encoding="utf-8"?>
<p:tagLst xmlns:p="http://schemas.openxmlformats.org/presentationml/2006/main">
  <p:tag name="AS_UNIQUEID" val="560"/>
</p:tagLst>
</file>

<file path=ppt/tags/tag64.xml><?xml version="1.0" encoding="utf-8"?>
<p:tagLst xmlns:p="http://schemas.openxmlformats.org/presentationml/2006/main">
  <p:tag name="AS_UNIQUEID" val="561"/>
</p:tagLst>
</file>

<file path=ppt/tags/tag65.xml><?xml version="1.0" encoding="utf-8"?>
<p:tagLst xmlns:p="http://schemas.openxmlformats.org/presentationml/2006/main">
  <p:tag name="AS_UNIQUEID" val="562"/>
</p:tagLst>
</file>

<file path=ppt/tags/tag66.xml><?xml version="1.0" encoding="utf-8"?>
<p:tagLst xmlns:p="http://schemas.openxmlformats.org/presentationml/2006/main">
  <p:tag name="AS_UNIQUEID" val="563"/>
</p:tagLst>
</file>

<file path=ppt/tags/tag67.xml><?xml version="1.0" encoding="utf-8"?>
<p:tagLst xmlns:p="http://schemas.openxmlformats.org/presentationml/2006/main">
  <p:tag name="AS_UNIQUEID" val="564"/>
</p:tagLst>
</file>

<file path=ppt/tags/tag68.xml><?xml version="1.0" encoding="utf-8"?>
<p:tagLst xmlns:p="http://schemas.openxmlformats.org/presentationml/2006/main">
  <p:tag name="AS_UNIQUEID" val="565"/>
</p:tagLst>
</file>

<file path=ppt/tags/tag69.xml><?xml version="1.0" encoding="utf-8"?>
<p:tagLst xmlns:p="http://schemas.openxmlformats.org/presentationml/2006/main">
  <p:tag name="AS_UNIQUEID" val="566"/>
</p:tagLst>
</file>

<file path=ppt/tags/tag70.xml><?xml version="1.0" encoding="utf-8"?>
<p:tagLst xmlns:p="http://schemas.openxmlformats.org/presentationml/2006/main">
  <p:tag name="AS_UNIQUEID" val="567"/>
</p:tagLst>
</file>

<file path=ppt/tags/tag71.xml><?xml version="1.0" encoding="utf-8"?>
<p:tagLst xmlns:p="http://schemas.openxmlformats.org/presentationml/2006/main">
  <p:tag name="AS_UNIQUEID" val="568"/>
</p:tagLst>
</file>

<file path=ppt/tags/tag72.xml><?xml version="1.0" encoding="utf-8"?>
<p:tagLst xmlns:p="http://schemas.openxmlformats.org/presentationml/2006/main">
  <p:tag name="AS_UNIQUEID" val="569"/>
</p:tagLst>
</file>

<file path=ppt/tags/tag73.xml><?xml version="1.0" encoding="utf-8"?>
<p:tagLst xmlns:p="http://schemas.openxmlformats.org/presentationml/2006/main">
  <p:tag name="AS_UNIQUEID" val="570"/>
</p:tagLst>
</file>

<file path=ppt/tags/tag74.xml><?xml version="1.0" encoding="utf-8"?>
<p:tagLst xmlns:p="http://schemas.openxmlformats.org/presentationml/2006/main">
  <p:tag name="AS_UNIQUEID" val="571"/>
</p:tagLst>
</file>

<file path=ppt/tags/tag75.xml><?xml version="1.0" encoding="utf-8"?>
<p:tagLst xmlns:p="http://schemas.openxmlformats.org/presentationml/2006/main">
  <p:tag name="AS_UNIQUEID" val="572"/>
</p:tagLst>
</file>

<file path=ppt/tags/tag76.xml><?xml version="1.0" encoding="utf-8"?>
<p:tagLst xmlns:p="http://schemas.openxmlformats.org/presentationml/2006/main">
  <p:tag name="AS_UNIQUEID" val="573"/>
</p:tagLst>
</file>

<file path=ppt/tags/tag77.xml><?xml version="1.0" encoding="utf-8"?>
<p:tagLst xmlns:p="http://schemas.openxmlformats.org/presentationml/2006/main">
  <p:tag name="AS_UNIQUEID" val="574"/>
  <p:tag name="KSO_WM_BEAUTIFY_FLAG" val=""/>
</p:tagLst>
</file>

<file path=ppt/tags/tag78.xml><?xml version="1.0" encoding="utf-8"?>
<p:tagLst xmlns:p="http://schemas.openxmlformats.org/presentationml/2006/main">
  <p:tag name="AS_UNIQUEID" val="575"/>
</p:tagLst>
</file>

<file path=ppt/tags/tag79.xml><?xml version="1.0" encoding="utf-8"?>
<p:tagLst xmlns:p="http://schemas.openxmlformats.org/presentationml/2006/main">
  <p:tag name="AS_UNIQUEID" val="576"/>
  <p:tag name="KSO_WM_BEAUTIFY_FLAG" val=""/>
</p:tagLst>
</file>

<file path=ppt/tags/tag80.xml><?xml version="1.0" encoding="utf-8"?>
<p:tagLst xmlns:p="http://schemas.openxmlformats.org/presentationml/2006/main">
  <p:tag name="AS_UNIQUEID" val="577"/>
</p:tagLst>
</file>

<file path=ppt/tags/tag81.xml><?xml version="1.0" encoding="utf-8"?>
<p:tagLst xmlns:p="http://schemas.openxmlformats.org/presentationml/2006/main">
  <p:tag name="AS_UNIQUEID" val="578"/>
  <p:tag name="KSO_WM_BEAUTIFY_FLAG" val=""/>
</p:tagLst>
</file>

<file path=ppt/tags/tag82.xml><?xml version="1.0" encoding="utf-8"?>
<p:tagLst xmlns:p="http://schemas.openxmlformats.org/presentationml/2006/main">
  <p:tag name="AS_UNIQUEID" val="579"/>
</p:tagLst>
</file>

<file path=ppt/tags/tag83.xml><?xml version="1.0" encoding="utf-8"?>
<p:tagLst xmlns:p="http://schemas.openxmlformats.org/presentationml/2006/main">
  <p:tag name="AS_UNIQUEID" val="580"/>
</p:tagLst>
</file>

<file path=ppt/tags/tag84.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85.xml><?xml version="1.0" encoding="utf-8"?>
<p:tagLst xmlns:p="http://schemas.openxmlformats.org/presentationml/2006/main">
  <p:tag name="AS_UNIQUEID" val="581"/>
</p:tagLst>
</file>

<file path=ppt/tags/tag86.xml><?xml version="1.0" encoding="utf-8"?>
<p:tagLst xmlns:p="http://schemas.openxmlformats.org/presentationml/2006/main">
  <p:tag name="AS_UNIQUEID" val="582"/>
</p:tagLst>
</file>

<file path=ppt/tags/tag87.xml><?xml version="1.0" encoding="utf-8"?>
<p:tagLst xmlns:p="http://schemas.openxmlformats.org/presentationml/2006/main">
  <p:tag name="AS_UNIQUEID" val="583"/>
</p:tagLst>
</file>

<file path=ppt/tags/tag88.xml><?xml version="1.0" encoding="utf-8"?>
<p:tagLst xmlns:p="http://schemas.openxmlformats.org/presentationml/2006/main">
  <p:tag name="AS_UNIQUEID" val="584"/>
  <p:tag name="KSO_WM_BEAUTIFY_FLAG" val=""/>
</p:tagLst>
</file>

<file path=ppt/tags/tag89.xml><?xml version="1.0" encoding="utf-8"?>
<p:tagLst xmlns:p="http://schemas.openxmlformats.org/presentationml/2006/main">
  <p:tag name="AS_UNIQUEID" val="585"/>
</p:tagLst>
</file>

<file path=ppt/tags/tag90.xml><?xml version="1.0" encoding="utf-8"?>
<p:tagLst xmlns:p="http://schemas.openxmlformats.org/presentationml/2006/main">
  <p:tag name="AS_UNIQUEID" val="586"/>
</p:tagLst>
</file>

<file path=ppt/tags/tag91.xml><?xml version="1.0" encoding="utf-8"?>
<p:tagLst xmlns:p="http://schemas.openxmlformats.org/presentationml/2006/main">
  <p:tag name="AS_UNIQUEID" val="587"/>
  <p:tag name="KSO_WM_BEAUTIFY_FLAG" val=""/>
</p:tagLst>
</file>

<file path=ppt/tags/tag92.xml><?xml version="1.0" encoding="utf-8"?>
<p:tagLst xmlns:p="http://schemas.openxmlformats.org/presentationml/2006/main">
  <p:tag name="AS_UNIQUEID" val="588"/>
</p:tagLst>
</file>

<file path=ppt/tags/tag93.xml><?xml version="1.0" encoding="utf-8"?>
<p:tagLst xmlns:p="http://schemas.openxmlformats.org/presentationml/2006/main">
  <p:tag name="AS_UNIQUEID" val="589"/>
</p:tagLst>
</file>

<file path=ppt/tags/tag94.xml><?xml version="1.0" encoding="utf-8"?>
<p:tagLst xmlns:p="http://schemas.openxmlformats.org/presentationml/2006/main">
  <p:tag name="AS_UNIQUEID" val="590"/>
</p:tagLst>
</file>

<file path=ppt/tags/tag95.xml><?xml version="1.0" encoding="utf-8"?>
<p:tagLst xmlns:p="http://schemas.openxmlformats.org/presentationml/2006/main">
  <p:tag name="AS_UNIQUEID" val="591"/>
</p:tagLst>
</file>

<file path=ppt/tags/tag96.xml><?xml version="1.0" encoding="utf-8"?>
<p:tagLst xmlns:p="http://schemas.openxmlformats.org/presentationml/2006/main">
  <p:tag name="AS_UNIQUEID" val="592"/>
</p:tagLst>
</file>

<file path=ppt/tags/tag97.xml><?xml version="1.0" encoding="utf-8"?>
<p:tagLst xmlns:p="http://schemas.openxmlformats.org/presentationml/2006/main">
  <p:tag name="AS_UNIQUEID" val="593"/>
</p:tagLst>
</file>

<file path=ppt/tags/tag98.xml><?xml version="1.0" encoding="utf-8"?>
<p:tagLst xmlns:p="http://schemas.openxmlformats.org/presentationml/2006/main">
  <p:tag name="AS_UNIQUEID" val="594"/>
</p:tagLst>
</file>

<file path=ppt/tags/tag99.xml><?xml version="1.0" encoding="utf-8"?>
<p:tagLst xmlns:p="http://schemas.openxmlformats.org/presentationml/2006/main">
  <p:tag name="AS_UNIQUEID" val="595"/>
</p:tagLst>
</file>

<file path=ppt/tags/tag100.xml><?xml version="1.0" encoding="utf-8"?>
<p:tagLst xmlns:p="http://schemas.openxmlformats.org/presentationml/2006/main">
  <p:tag name="AS_UNIQUEID" val="596"/>
</p:tagLst>
</file>

<file path=ppt/tags/tag101.xml><?xml version="1.0" encoding="utf-8"?>
<p:tagLst xmlns:p="http://schemas.openxmlformats.org/presentationml/2006/main">
  <p:tag name="AS_UNIQUEID" val="597"/>
</p:tagLst>
</file>

<file path=ppt/tags/tag102.xml><?xml version="1.0" encoding="utf-8"?>
<p:tagLst xmlns:p="http://schemas.openxmlformats.org/presentationml/2006/main">
  <p:tag name="AS_UNIQUEID" val="598"/>
</p:tagLst>
</file>

<file path=ppt/tags/tag103.xml><?xml version="1.0" encoding="utf-8"?>
<p:tagLst xmlns:p="http://schemas.openxmlformats.org/presentationml/2006/main">
  <p:tag name="AS_UNIQUEID" val="599"/>
</p:tagLst>
</file>

<file path=ppt/tags/tag104.xml><?xml version="1.0" encoding="utf-8"?>
<p:tagLst xmlns:p="http://schemas.openxmlformats.org/presentationml/2006/main">
  <p:tag name="AS_UNIQUEID" val="600"/>
</p:tagLst>
</file>

<file path=ppt/tags/tag105.xml><?xml version="1.0" encoding="utf-8"?>
<p:tagLst xmlns:p="http://schemas.openxmlformats.org/presentationml/2006/main">
  <p:tag name="AS_UNIQUEID" val="601"/>
  <p:tag name="KSO_WM_BEAUTIFY_FLAG" val=""/>
</p:tagLst>
</file>

<file path=ppt/tags/tag106.xml><?xml version="1.0" encoding="utf-8"?>
<p:tagLst xmlns:p="http://schemas.openxmlformats.org/presentationml/2006/main">
  <p:tag name="AS_UNIQUEID" val="602"/>
</p:tagLst>
</file>

<file path=ppt/tags/tag107.xml><?xml version="1.0" encoding="utf-8"?>
<p:tagLst xmlns:p="http://schemas.openxmlformats.org/presentationml/2006/main">
  <p:tag name="AS_UNIQUEID" val="603"/>
</p:tagLst>
</file>

<file path=ppt/tags/tag108.xml><?xml version="1.0" encoding="utf-8"?>
<p:tagLst xmlns:p="http://schemas.openxmlformats.org/presentationml/2006/main">
  <p:tag name="AS_UNIQUEID" val="604"/>
</p:tagLst>
</file>

<file path=ppt/tags/tag109.xml><?xml version="1.0" encoding="utf-8"?>
<p:tagLst xmlns:p="http://schemas.openxmlformats.org/presentationml/2006/main">
  <p:tag name="AS_UNIQUEID" val="605"/>
</p:tagLst>
</file>

<file path=ppt/tags/tag110.xml><?xml version="1.0" encoding="utf-8"?>
<p:tagLst xmlns:p="http://schemas.openxmlformats.org/presentationml/2006/main">
  <p:tag name="AS_UNIQUEID" val="606"/>
</p:tagLst>
</file>

<file path=ppt/tags/tag111.xml><?xml version="1.0" encoding="utf-8"?>
<p:tagLst xmlns:p="http://schemas.openxmlformats.org/presentationml/2006/main">
  <p:tag name="AS_UNIQUEID" val="607"/>
  <p:tag name="KSO_WM_BEAUTIFY_FLAG" val=""/>
</p:tagLst>
</file>

<file path=ppt/tags/tag112.xml><?xml version="1.0" encoding="utf-8"?>
<p:tagLst xmlns:p="http://schemas.openxmlformats.org/presentationml/2006/main">
  <p:tag name="AS_UNIQUEID" val="608"/>
</p:tagLst>
</file>

<file path=ppt/tags/tag113.xml><?xml version="1.0" encoding="utf-8"?>
<p:tagLst xmlns:p="http://schemas.openxmlformats.org/presentationml/2006/main">
  <p:tag name="AS_UNIQUEID" val="609"/>
</p:tagLst>
</file>

<file path=ppt/tags/tag114.xml><?xml version="1.0" encoding="utf-8"?>
<p:tagLst xmlns:p="http://schemas.openxmlformats.org/presentationml/2006/main">
  <p:tag name="AS_UNIQUEID" val="610"/>
</p:tagLst>
</file>

<file path=ppt/tags/tag115.xml><?xml version="1.0" encoding="utf-8"?>
<p:tagLst xmlns:p="http://schemas.openxmlformats.org/presentationml/2006/main">
  <p:tag name="AS_UNIQUEID" val="611"/>
</p:tagLst>
</file>

<file path=ppt/tags/tag116.xml><?xml version="1.0" encoding="utf-8"?>
<p:tagLst xmlns:p="http://schemas.openxmlformats.org/presentationml/2006/main">
  <p:tag name="AS_UNIQUEID" val="612"/>
</p:tagLst>
</file>

<file path=ppt/tags/tag117.xml><?xml version="1.0" encoding="utf-8"?>
<p:tagLst xmlns:p="http://schemas.openxmlformats.org/presentationml/2006/main">
  <p:tag name="AS_UNIQUEID" val="613"/>
  <p:tag name="KSO_WM_BEAUTIFY_FLAG" val=""/>
</p:tagLst>
</file>

<file path=ppt/tags/tag118.xml><?xml version="1.0" encoding="utf-8"?>
<p:tagLst xmlns:p="http://schemas.openxmlformats.org/presentationml/2006/main">
  <p:tag name="AS_UNIQUEID" val="614"/>
</p:tagLst>
</file>

<file path=ppt/tags/tag119.xml><?xml version="1.0" encoding="utf-8"?>
<p:tagLst xmlns:p="http://schemas.openxmlformats.org/presentationml/2006/main">
  <p:tag name="AS_UNIQUEID" val="615"/>
</p:tagLst>
</file>

<file path=ppt/tags/tag120.xml><?xml version="1.0" encoding="utf-8"?>
<p:tagLst xmlns:p="http://schemas.openxmlformats.org/presentationml/2006/main">
  <p:tag name="AS_UNIQUEID" val="616"/>
</p:tagLst>
</file>

<file path=ppt/tags/tag121.xml><?xml version="1.0" encoding="utf-8"?>
<p:tagLst xmlns:p="http://schemas.openxmlformats.org/presentationml/2006/main">
  <p:tag name="AS_UNIQUEID" val="617"/>
</p:tagLst>
</file>

<file path=ppt/tags/tag122.xml><?xml version="1.0" encoding="utf-8"?>
<p:tagLst xmlns:p="http://schemas.openxmlformats.org/presentationml/2006/main">
  <p:tag name="AS_UNIQUEID" val="618"/>
</p:tagLst>
</file>

<file path=ppt/tags/tag123.xml><?xml version="1.0" encoding="utf-8"?>
<p:tagLst xmlns:p="http://schemas.openxmlformats.org/presentationml/2006/main">
  <p:tag name="AS_UNIQUEID" val="619"/>
  <p:tag name="KSO_WM_BEAUTIFY_FLAG" val=""/>
</p:tagLst>
</file>

<file path=ppt/tags/tag124.xml><?xml version="1.0" encoding="utf-8"?>
<p:tagLst xmlns:p="http://schemas.openxmlformats.org/presentationml/2006/main">
  <p:tag name="AS_UNIQUEID" val="620"/>
</p:tagLst>
</file>

<file path=ppt/tags/tag125.xml><?xml version="1.0" encoding="utf-8"?>
<p:tagLst xmlns:p="http://schemas.openxmlformats.org/presentationml/2006/main">
  <p:tag name="AS_UNIQUEID" val="621"/>
</p:tagLst>
</file>

<file path=ppt/tags/tag126.xml><?xml version="1.0" encoding="utf-8"?>
<p:tagLst xmlns:p="http://schemas.openxmlformats.org/presentationml/2006/main">
  <p:tag name="AS_UNIQUEID" val="622"/>
</p:tagLst>
</file>

<file path=ppt/tags/tag127.xml><?xml version="1.0" encoding="utf-8"?>
<p:tagLst xmlns:p="http://schemas.openxmlformats.org/presentationml/2006/main">
  <p:tag name="AS_UNIQUEID" val="623"/>
</p:tagLst>
</file>

<file path=ppt/tags/tag128.xml><?xml version="1.0" encoding="utf-8"?>
<p:tagLst xmlns:p="http://schemas.openxmlformats.org/presentationml/2006/main">
  <p:tag name="AS_UNIQUEID" val="624"/>
  <p:tag name="KSO_WM_BEAUTIFY_FLAG" val=""/>
</p:tagLst>
</file>

<file path=ppt/tags/tag129.xml><?xml version="1.0" encoding="utf-8"?>
<p:tagLst xmlns:p="http://schemas.openxmlformats.org/presentationml/2006/main">
  <p:tag name="AS_UNIQUEID" val="625"/>
</p:tagLst>
</file>

<file path=ppt/tags/tag130.xml><?xml version="1.0" encoding="utf-8"?>
<p:tagLst xmlns:p="http://schemas.openxmlformats.org/presentationml/2006/main">
  <p:tag name="AS_UNIQUEID" val="626"/>
</p:tagLst>
</file>

<file path=ppt/tags/tag131.xml><?xml version="1.0" encoding="utf-8"?>
<p:tagLst xmlns:p="http://schemas.openxmlformats.org/presentationml/2006/main">
  <p:tag name="AS_UNIQUEID" val="627"/>
</p:tagLst>
</file>

<file path=ppt/tags/tag132.xml><?xml version="1.0" encoding="utf-8"?>
<p:tagLst xmlns:p="http://schemas.openxmlformats.org/presentationml/2006/main">
  <p:tag name="AS_UNIQUEID" val="628"/>
</p:tagLst>
</file>

<file path=ppt/tags/tag133.xml><?xml version="1.0" encoding="utf-8"?>
<p:tagLst xmlns:p="http://schemas.openxmlformats.org/presentationml/2006/main">
  <p:tag name="AS_UNIQUEID" val="629"/>
  <p:tag name="KSO_WM_BEAUTIFY_FLAG" val=""/>
</p:tagLst>
</file>

<file path=ppt/tags/tag134.xml><?xml version="1.0" encoding="utf-8"?>
<p:tagLst xmlns:p="http://schemas.openxmlformats.org/presentationml/2006/main">
  <p:tag name="AS_UNIQUEID" val="630"/>
</p:tagLst>
</file>

<file path=ppt/tags/tag135.xml><?xml version="1.0" encoding="utf-8"?>
<p:tagLst xmlns:p="http://schemas.openxmlformats.org/presentationml/2006/main">
  <p:tag name="AS_UNIQUEID" val="631"/>
</p:tagLst>
</file>

<file path=ppt/tags/tag136.xml><?xml version="1.0" encoding="utf-8"?>
<p:tagLst xmlns:p="http://schemas.openxmlformats.org/presentationml/2006/main">
  <p:tag name="AS_UNIQUEID" val="632"/>
</p:tagLst>
</file>

<file path=ppt/tags/tag137.xml><?xml version="1.0" encoding="utf-8"?>
<p:tagLst xmlns:p="http://schemas.openxmlformats.org/presentationml/2006/main">
  <p:tag name="AS_UNIQUEID" val="633"/>
</p:tagLst>
</file>

<file path=ppt/tags/tag138.xml><?xml version="1.0" encoding="utf-8"?>
<p:tagLst xmlns:p="http://schemas.openxmlformats.org/presentationml/2006/main">
  <p:tag name="AS_UNIQUEID" val="634"/>
  <p:tag name="KSO_WM_BEAUTIFY_FLAG" val=""/>
</p:tagLst>
</file>

<file path=ppt/tags/tag139.xml><?xml version="1.0" encoding="utf-8"?>
<p:tagLst xmlns:p="http://schemas.openxmlformats.org/presentationml/2006/main">
  <p:tag name="AS_UNIQUEID" val="635"/>
</p:tagLst>
</file>

<file path=ppt/tags/tag140.xml><?xml version="1.0" encoding="utf-8"?>
<p:tagLst xmlns:p="http://schemas.openxmlformats.org/presentationml/2006/main">
  <p:tag name="AS_UNIQUEID" val="636"/>
</p:tagLst>
</file>

<file path=ppt/tags/tag141.xml><?xml version="1.0" encoding="utf-8"?>
<p:tagLst xmlns:p="http://schemas.openxmlformats.org/presentationml/2006/main">
  <p:tag name="AS_UNIQUEID" val="637"/>
</p:tagLst>
</file>

<file path=ppt/tags/tag142.xml><?xml version="1.0" encoding="utf-8"?>
<p:tagLst xmlns:p="http://schemas.openxmlformats.org/presentationml/2006/main">
  <p:tag name="AS_UNIQUEID" val="638"/>
</p:tagLst>
</file>

<file path=ppt/tags/tag143.xml><?xml version="1.0" encoding="utf-8"?>
<p:tagLst xmlns:p="http://schemas.openxmlformats.org/presentationml/2006/main">
  <p:tag name="AS_UNIQUEID" val="639"/>
  <p:tag name="KSO_WM_BEAUTIFY_FLAG" val=""/>
</p:tagLst>
</file>

<file path=ppt/tags/tag144.xml><?xml version="1.0" encoding="utf-8"?>
<p:tagLst xmlns:p="http://schemas.openxmlformats.org/presentationml/2006/main">
  <p:tag name="AS_UNIQUEID" val="640"/>
</p:tagLst>
</file>

<file path=ppt/tags/tag145.xml><?xml version="1.0" encoding="utf-8"?>
<p:tagLst xmlns:p="http://schemas.openxmlformats.org/presentationml/2006/main">
  <p:tag name="AS_UNIQUEID" val="641"/>
</p:tagLst>
</file>

<file path=ppt/tags/tag146.xml><?xml version="1.0" encoding="utf-8"?>
<p:tagLst xmlns:p="http://schemas.openxmlformats.org/presentationml/2006/main">
  <p:tag name="AS_UNIQUEID" val="642"/>
</p:tagLst>
</file>

<file path=ppt/tags/tag147.xml><?xml version="1.0" encoding="utf-8"?>
<p:tagLst xmlns:p="http://schemas.openxmlformats.org/presentationml/2006/main">
  <p:tag name="AS_UNIQUEID" val="643"/>
</p:tagLst>
</file>

<file path=ppt/tags/tag148.xml><?xml version="1.0" encoding="utf-8"?>
<p:tagLst xmlns:p="http://schemas.openxmlformats.org/presentationml/2006/main">
  <p:tag name="AS_UNIQUEID" val="644"/>
  <p:tag name="KSO_WM_BEAUTIFY_FLAG" val=""/>
</p:tagLst>
</file>

<file path=ppt/tags/tag149.xml><?xml version="1.0" encoding="utf-8"?>
<p:tagLst xmlns:p="http://schemas.openxmlformats.org/presentationml/2006/main">
  <p:tag name="AS_UNIQUEID" val="645"/>
</p:tagLst>
</file>

<file path=ppt/tags/tag150.xml><?xml version="1.0" encoding="utf-8"?>
<p:tagLst xmlns:p="http://schemas.openxmlformats.org/presentationml/2006/main">
  <p:tag name="AS_UNIQUEID" val="646"/>
</p:tagLst>
</file>

<file path=ppt/tags/tag151.xml><?xml version="1.0" encoding="utf-8"?>
<p:tagLst xmlns:p="http://schemas.openxmlformats.org/presentationml/2006/main">
  <p:tag name="AS_UNIQUEID" val="647"/>
</p:tagLst>
</file>

<file path=ppt/tags/tag152.xml><?xml version="1.0" encoding="utf-8"?>
<p:tagLst xmlns:p="http://schemas.openxmlformats.org/presentationml/2006/main">
  <p:tag name="AS_UNIQUEID" val="648"/>
  <p:tag name="KSO_WM_BEAUTIFY_FLAG" val=""/>
</p:tagLst>
</file>

<file path=ppt/tags/tag153.xml><?xml version="1.0" encoding="utf-8"?>
<p:tagLst xmlns:p="http://schemas.openxmlformats.org/presentationml/2006/main">
  <p:tag name="AS_UNIQUEID" val="649"/>
</p:tagLst>
</file>

<file path=ppt/tags/tag154.xml><?xml version="1.0" encoding="utf-8"?>
<p:tagLst xmlns:p="http://schemas.openxmlformats.org/presentationml/2006/main">
  <p:tag name="AS_UNIQUEID" val="650"/>
  <p:tag name="KSO_WM_BEAUTIFY_FLAG" val=""/>
</p:tagLst>
</file>

<file path=ppt/tags/tag155.xml><?xml version="1.0" encoding="utf-8"?>
<p:tagLst xmlns:p="http://schemas.openxmlformats.org/presentationml/2006/main">
  <p:tag name="AS_UNIQUEID" val="651"/>
</p:tagLst>
</file>

<file path=ppt/tags/tag156.xml><?xml version="1.0" encoding="utf-8"?>
<p:tagLst xmlns:p="http://schemas.openxmlformats.org/presentationml/2006/main">
  <p:tag name="AS_UNIQUEID" val="652"/>
</p:tagLst>
</file>

<file path=ppt/tags/tag157.xml><?xml version="1.0" encoding="utf-8"?>
<p:tagLst xmlns:p="http://schemas.openxmlformats.org/presentationml/2006/main">
  <p:tag name="AS_UNIQUEID" val="653"/>
</p:tagLst>
</file>

<file path=ppt/tags/tag158.xml><?xml version="1.0" encoding="utf-8"?>
<p:tagLst xmlns:p="http://schemas.openxmlformats.org/presentationml/2006/main">
  <p:tag name="AS_UNIQUEID" val="654"/>
  <p:tag name="KSO_WM_BEAUTIFY_FLAG" val=""/>
</p:tagLst>
</file>

<file path=ppt/tags/tag159.xml><?xml version="1.0" encoding="utf-8"?>
<p:tagLst xmlns:p="http://schemas.openxmlformats.org/presentationml/2006/main">
  <p:tag name="AS_UNIQUEID" val="655"/>
</p:tagLst>
</file>

<file path=ppt/tags/tag160.xml><?xml version="1.0" encoding="utf-8"?>
<p:tagLst xmlns:p="http://schemas.openxmlformats.org/presentationml/2006/main">
  <p:tag name="AS_UNIQUEID" val="656"/>
</p:tagLst>
</file>

<file path=ppt/tags/tag161.xml><?xml version="1.0" encoding="utf-8"?>
<p:tagLst xmlns:p="http://schemas.openxmlformats.org/presentationml/2006/main">
  <p:tag name="AS_UNIQUEID" val="657"/>
</p:tagLst>
</file>

<file path=ppt/tags/tag162.xml><?xml version="1.0" encoding="utf-8"?>
<p:tagLst xmlns:p="http://schemas.openxmlformats.org/presentationml/2006/main">
  <p:tag name="AS_UNIQUEID" val="658"/>
  <p:tag name="KSO_WM_BEAUTIFY_FLAG" val=""/>
</p:tagLst>
</file>

<file path=ppt/tags/tag163.xml><?xml version="1.0" encoding="utf-8"?>
<p:tagLst xmlns:p="http://schemas.openxmlformats.org/presentationml/2006/main">
  <p:tag name="AS_UNIQUEID" val="659"/>
</p:tagLst>
</file>

<file path=ppt/tags/tag164.xml><?xml version="1.0" encoding="utf-8"?>
<p:tagLst xmlns:p="http://schemas.openxmlformats.org/presentationml/2006/main">
  <p:tag name="AS_UNIQUEID" val="660"/>
</p:tagLst>
</file>

<file path=ppt/tags/tag165.xml><?xml version="1.0" encoding="utf-8"?>
<p:tagLst xmlns:p="http://schemas.openxmlformats.org/presentationml/2006/main">
  <p:tag name="AS_UNIQUEID" val="661"/>
</p:tagLst>
</file>

<file path=ppt/tags/tag166.xml><?xml version="1.0" encoding="utf-8"?>
<p:tagLst xmlns:p="http://schemas.openxmlformats.org/presentationml/2006/main">
  <p:tag name="AS_UNIQUEID" val="662"/>
  <p:tag name="KSO_WM_BEAUTIFY_FLAG" val=""/>
</p:tagLst>
</file>

<file path=ppt/tags/tag167.xml><?xml version="1.0" encoding="utf-8"?>
<p:tagLst xmlns:p="http://schemas.openxmlformats.org/presentationml/2006/main">
  <p:tag name="AS_UNIQUEID" val="663"/>
</p:tagLst>
</file>

<file path=ppt/tags/tag168.xml><?xml version="1.0" encoding="utf-8"?>
<p:tagLst xmlns:p="http://schemas.openxmlformats.org/presentationml/2006/main">
  <p:tag name="AS_UNIQUEID" val="664"/>
</p:tagLst>
</file>

<file path=ppt/tags/tag169.xml><?xml version="1.0" encoding="utf-8"?>
<p:tagLst xmlns:p="http://schemas.openxmlformats.org/presentationml/2006/main">
  <p:tag name="AS_UNIQUEID" val="665"/>
</p:tagLst>
</file>

<file path=ppt/tags/tag170.xml><?xml version="1.0" encoding="utf-8"?>
<p:tagLst xmlns:p="http://schemas.openxmlformats.org/presentationml/2006/main">
  <p:tag name="AS_UNIQUEID" val="666"/>
  <p:tag name="KSO_WM_BEAUTIFY_FLAG" val=""/>
</p:tagLst>
</file>

<file path=ppt/tags/tag171.xml><?xml version="1.0" encoding="utf-8"?>
<p:tagLst xmlns:p="http://schemas.openxmlformats.org/presentationml/2006/main">
  <p:tag name="AS_UNIQUEID" val="667"/>
</p:tagLst>
</file>

<file path=ppt/tags/tag172.xml><?xml version="1.0" encoding="utf-8"?>
<p:tagLst xmlns:p="http://schemas.openxmlformats.org/presentationml/2006/main">
  <p:tag name="AS_UNIQUEID" val="668"/>
</p:tagLst>
</file>

<file path=ppt/tags/tag173.xml><?xml version="1.0" encoding="utf-8"?>
<p:tagLst xmlns:p="http://schemas.openxmlformats.org/presentationml/2006/main">
  <p:tag name="AS_UNIQUEID" val="669"/>
</p:tagLst>
</file>

<file path=ppt/tags/tag174.xml><?xml version="1.0" encoding="utf-8"?>
<p:tagLst xmlns:p="http://schemas.openxmlformats.org/presentationml/2006/main">
  <p:tag name="AS_UNIQUEID" val="670"/>
  <p:tag name="KSO_WM_BEAUTIFY_FLAG" val=""/>
</p:tagLst>
</file>

<file path=ppt/tags/tag175.xml><?xml version="1.0" encoding="utf-8"?>
<p:tagLst xmlns:p="http://schemas.openxmlformats.org/presentationml/2006/main">
  <p:tag name="AS_UNIQUEID" val="671"/>
</p:tagLst>
</file>

<file path=ppt/tags/tag176.xml><?xml version="1.0" encoding="utf-8"?>
<p:tagLst xmlns:p="http://schemas.openxmlformats.org/presentationml/2006/main">
  <p:tag name="AS_UNIQUEID" val="672"/>
</p:tagLst>
</file>

<file path=ppt/tags/tag177.xml><?xml version="1.0" encoding="utf-8"?>
<p:tagLst xmlns:p="http://schemas.openxmlformats.org/presentationml/2006/main">
  <p:tag name="AS_UNIQUEID" val="673"/>
</p:tagLst>
</file>

<file path=ppt/tags/tag178.xml><?xml version="1.0" encoding="utf-8"?>
<p:tagLst xmlns:p="http://schemas.openxmlformats.org/presentationml/2006/main">
  <p:tag name="AS_UNIQUEID" val="674"/>
  <p:tag name="KSO_WM_BEAUTIFY_FLAG" val=""/>
</p:tagLst>
</file>

<file path=ppt/tags/tag179.xml><?xml version="1.0" encoding="utf-8"?>
<p:tagLst xmlns:p="http://schemas.openxmlformats.org/presentationml/2006/main">
  <p:tag name="AS_UNIQUEID" val="675"/>
</p:tagLst>
</file>

<file path=ppt/tags/tag180.xml><?xml version="1.0" encoding="utf-8"?>
<p:tagLst xmlns:p="http://schemas.openxmlformats.org/presentationml/2006/main">
  <p:tag name="AS_UNIQUEID" val="676"/>
</p:tagLst>
</file>

<file path=ppt/tags/tag181.xml><?xml version="1.0" encoding="utf-8"?>
<p:tagLst xmlns:p="http://schemas.openxmlformats.org/presentationml/2006/main">
  <p:tag name="AS_UNIQUEID" val="677"/>
</p:tagLst>
</file>

<file path=ppt/tags/tag182.xml><?xml version="1.0" encoding="utf-8"?>
<p:tagLst xmlns:p="http://schemas.openxmlformats.org/presentationml/2006/main">
  <p:tag name="AS_UNIQUEID" val="678"/>
  <p:tag name="KSO_WM_BEAUTIFY_FLAG" val=""/>
</p:tagLst>
</file>

<file path=ppt/tags/tag183.xml><?xml version="1.0" encoding="utf-8"?>
<p:tagLst xmlns:p="http://schemas.openxmlformats.org/presentationml/2006/main">
  <p:tag name="AS_UNIQUEID" val="679"/>
</p:tagLst>
</file>

<file path=ppt/tags/tag184.xml><?xml version="1.0" encoding="utf-8"?>
<p:tagLst xmlns:p="http://schemas.openxmlformats.org/presentationml/2006/main">
  <p:tag name="AS_UNIQUEID" val="680"/>
</p:tagLst>
</file>

<file path=ppt/tags/tag185.xml><?xml version="1.0" encoding="utf-8"?>
<p:tagLst xmlns:p="http://schemas.openxmlformats.org/presentationml/2006/main">
  <p:tag name="AS_UNIQUEID" val="681"/>
</p:tagLst>
</file>

<file path=ppt/tags/tag186.xml><?xml version="1.0" encoding="utf-8"?>
<p:tagLst xmlns:p="http://schemas.openxmlformats.org/presentationml/2006/main">
  <p:tag name="AS_UNIQUEID" val="682"/>
  <p:tag name="KSO_WM_BEAUTIFY_FLAG" val=""/>
</p:tagLst>
</file>

<file path=ppt/tags/tag187.xml><?xml version="1.0" encoding="utf-8"?>
<p:tagLst xmlns:p="http://schemas.openxmlformats.org/presentationml/2006/main">
  <p:tag name="AS_UNIQUEID" val="683"/>
</p:tagLst>
</file>

<file path=ppt/tags/tag188.xml><?xml version="1.0" encoding="utf-8"?>
<p:tagLst xmlns:p="http://schemas.openxmlformats.org/presentationml/2006/main">
  <p:tag name="AS_UNIQUEID" val="684"/>
</p:tagLst>
</file>

<file path=ppt/tags/tag189.xml><?xml version="1.0" encoding="utf-8"?>
<p:tagLst xmlns:p="http://schemas.openxmlformats.org/presentationml/2006/main">
  <p:tag name="AS_UNIQUEID" val="685"/>
</p:tagLst>
</file>

<file path=ppt/tags/tag190.xml><?xml version="1.0" encoding="utf-8"?>
<p:tagLst xmlns:p="http://schemas.openxmlformats.org/presentationml/2006/main">
  <p:tag name="AS_UNIQUEID" val="686"/>
</p:tagLst>
</file>

<file path=ppt/tags/tag191.xml><?xml version="1.0" encoding="utf-8"?>
<p:tagLst xmlns:p="http://schemas.openxmlformats.org/presentationml/2006/main">
  <p:tag name="AS_UNIQUEID" val="687"/>
</p:tagLst>
</file>

<file path=ppt/tags/tag192.xml><?xml version="1.0" encoding="utf-8"?>
<p:tagLst xmlns:p="http://schemas.openxmlformats.org/presentationml/2006/main">
  <p:tag name="AS_UNIQUEID" val="688"/>
</p:tagLst>
</file>

<file path=ppt/tags/tag193.xml><?xml version="1.0" encoding="utf-8"?>
<p:tagLst xmlns:p="http://schemas.openxmlformats.org/presentationml/2006/main">
  <p:tag name="AS_UNIQUEID" val="689"/>
</p:tagLst>
</file>

<file path=ppt/tags/tag194.xml><?xml version="1.0" encoding="utf-8"?>
<p:tagLst xmlns:p="http://schemas.openxmlformats.org/presentationml/2006/main">
  <p:tag name="AS_UNIQUEID" val="690"/>
</p:tagLst>
</file>

<file path=ppt/tags/tag195.xml><?xml version="1.0" encoding="utf-8"?>
<p:tagLst xmlns:p="http://schemas.openxmlformats.org/presentationml/2006/main">
  <p:tag name="AS_UNIQUEID" val="691"/>
</p:tagLst>
</file>

<file path=ppt/tags/tag196.xml><?xml version="1.0" encoding="utf-8"?>
<p:tagLst xmlns:p="http://schemas.openxmlformats.org/presentationml/2006/main">
  <p:tag name="AS_UNIQUEID" val="692"/>
</p:tagLst>
</file>

<file path=ppt/tags/tag197.xml><?xml version="1.0" encoding="utf-8"?>
<p:tagLst xmlns:p="http://schemas.openxmlformats.org/presentationml/2006/main">
  <p:tag name="AS_UNIQUEID" val="693"/>
</p:tagLst>
</file>

<file path=ppt/tags/tag198.xml><?xml version="1.0" encoding="utf-8"?>
<p:tagLst xmlns:p="http://schemas.openxmlformats.org/presentationml/2006/main">
  <p:tag name="AS_UNIQUEID" val="694"/>
</p:tagLst>
</file>

<file path=ppt/tags/tag199.xml><?xml version="1.0" encoding="utf-8"?>
<p:tagLst xmlns:p="http://schemas.openxmlformats.org/presentationml/2006/main">
  <p:tag name="AS_UNIQUEID" val="695"/>
</p:tagLst>
</file>

<file path=ppt/tags/tag200.xml><?xml version="1.0" encoding="utf-8"?>
<p:tagLst xmlns:p="http://schemas.openxmlformats.org/presentationml/2006/main">
  <p:tag name="AS_UNIQUEID" val="696"/>
</p:tagLst>
</file>

<file path=ppt/tags/tag201.xml><?xml version="1.0" encoding="utf-8"?>
<p:tagLst xmlns:p="http://schemas.openxmlformats.org/presentationml/2006/main">
  <p:tag name="AS_UNIQUEID" val="697"/>
</p:tagLst>
</file>

<file path=ppt/tags/tag202.xml><?xml version="1.0" encoding="utf-8"?>
<p:tagLst xmlns:p="http://schemas.openxmlformats.org/presentationml/2006/main">
  <p:tag name="AS_UNIQUEID" val="698"/>
</p:tagLst>
</file>

<file path=ppt/tags/tag203.xml><?xml version="1.0" encoding="utf-8"?>
<p:tagLst xmlns:p="http://schemas.openxmlformats.org/presentationml/2006/main">
  <p:tag name="AS_UNIQUEID" val="699"/>
</p:tagLst>
</file>

<file path=ppt/tags/tag204.xml><?xml version="1.0" encoding="utf-8"?>
<p:tagLst xmlns:p="http://schemas.openxmlformats.org/presentationml/2006/main">
  <p:tag name="AS_UNIQUEID" val="700"/>
</p:tagLst>
</file>

<file path=ppt/tags/tag205.xml><?xml version="1.0" encoding="utf-8"?>
<p:tagLst xmlns:p="http://schemas.openxmlformats.org/presentationml/2006/main">
  <p:tag name="AS_UNIQUEID" val="701"/>
</p:tagLst>
</file>

<file path=ppt/tags/tag206.xml><?xml version="1.0" encoding="utf-8"?>
<p:tagLst xmlns:p="http://schemas.openxmlformats.org/presentationml/2006/main">
  <p:tag name="AS_UNIQUEID" val="702"/>
</p:tagLst>
</file>

<file path=ppt/tags/tag207.xml><?xml version="1.0" encoding="utf-8"?>
<p:tagLst xmlns:p="http://schemas.openxmlformats.org/presentationml/2006/main">
  <p:tag name="AS_UNIQUEID" val="703"/>
</p:tagLst>
</file>

<file path=ppt/tags/tag208.xml><?xml version="1.0" encoding="utf-8"?>
<p:tagLst xmlns:p="http://schemas.openxmlformats.org/presentationml/2006/main">
  <p:tag name="AS_UNIQUEID" val="704"/>
</p:tagLst>
</file>

<file path=ppt/tags/tag209.xml><?xml version="1.0" encoding="utf-8"?>
<p:tagLst xmlns:p="http://schemas.openxmlformats.org/presentationml/2006/main">
  <p:tag name="AS_UNIQUEID" val="705"/>
</p:tagLst>
</file>

<file path=ppt/tags/tag210.xml><?xml version="1.0" encoding="utf-8"?>
<p:tagLst xmlns:p="http://schemas.openxmlformats.org/presentationml/2006/main">
  <p:tag name="AS_UNIQUEID" val="706"/>
</p:tagLst>
</file>

<file path=ppt/tags/tag211.xml><?xml version="1.0" encoding="utf-8"?>
<p:tagLst xmlns:p="http://schemas.openxmlformats.org/presentationml/2006/main">
  <p:tag name="AS_UNIQUEID" val="707"/>
</p:tagLst>
</file>

<file path=ppt/tags/tag212.xml><?xml version="1.0" encoding="utf-8"?>
<p:tagLst xmlns:p="http://schemas.openxmlformats.org/presentationml/2006/main">
  <p:tag name="AS_UNIQUEID" val="708"/>
  <p:tag name="KSO_WM_DIAGRAM_VIRTUALLY_FRAME" val="{&quot;height&quot;:36.25,&quot;left&quot;:37.95,&quot;top&quot;:153.87503937007872,&quot;width&quot;:454}"/>
</p:tagLst>
</file>

<file path=ppt/tags/tag213.xml><?xml version="1.0" encoding="utf-8"?>
<p:tagLst xmlns:p="http://schemas.openxmlformats.org/presentationml/2006/main">
  <p:tag name="AS_UNIQUEID" val="709"/>
</p:tagLst>
</file>

<file path=ppt/tags/tag214.xml><?xml version="1.0" encoding="utf-8"?>
<p:tagLst xmlns:p="http://schemas.openxmlformats.org/presentationml/2006/main">
  <p:tag name="AS_UNIQUEID" val="710"/>
</p:tagLst>
</file>

<file path=ppt/tags/tag215.xml><?xml version="1.0" encoding="utf-8"?>
<p:tagLst xmlns:p="http://schemas.openxmlformats.org/presentationml/2006/main">
  <p:tag name="AS_UNIQUEID" val="711"/>
</p:tagLst>
</file>

<file path=ppt/tags/tag216.xml><?xml version="1.0" encoding="utf-8"?>
<p:tagLst xmlns:p="http://schemas.openxmlformats.org/presentationml/2006/main">
  <p:tag name="AS_UNIQUEID" val="498"/>
</p:tagLst>
</file>

<file path=ppt/tags/tag217.xml><?xml version="1.0" encoding="utf-8"?>
<p:tagLst xmlns:p="http://schemas.openxmlformats.org/presentationml/2006/main">
  <p:tag name="AS_UNIQUEID" val="712"/>
</p:tagLst>
</file>

<file path=ppt/tags/tag218.xml><?xml version="1.0" encoding="utf-8"?>
<p:tagLst xmlns:p="http://schemas.openxmlformats.org/presentationml/2006/main">
  <p:tag name="KSO_WM_SPECIAL_SOURCE" val="bdnull"/>
</p:tagLst>
</file>

<file path=ppt/tags/tag219.xml><?xml version="1.0" encoding="utf-8"?>
<p:tagLst xmlns:p="http://schemas.openxmlformats.org/presentationml/2006/main">
  <p:tag name="AS_UNIQUEID" val="713"/>
</p:tagLst>
</file>

<file path=ppt/tags/tag220.xml><?xml version="1.0" encoding="utf-8"?>
<p:tagLst xmlns:p="http://schemas.openxmlformats.org/presentationml/2006/main">
  <p:tag name="AS_UNIQUEID" val="714"/>
</p:tagLst>
</file>

<file path=ppt/tags/tag221.xml><?xml version="1.0" encoding="utf-8"?>
<p:tagLst xmlns:p="http://schemas.openxmlformats.org/presentationml/2006/main">
  <p:tag name="AS_UNIQUEID" val="715"/>
</p:tagLst>
</file>

<file path=ppt/tags/tag222.xml><?xml version="1.0" encoding="utf-8"?>
<p:tagLst xmlns:p="http://schemas.openxmlformats.org/presentationml/2006/main">
  <p:tag name="AS_UNIQUEID" val="716"/>
</p:tagLst>
</file>

<file path=ppt/tags/tag223.xml><?xml version="1.0" encoding="utf-8"?>
<p:tagLst xmlns:p="http://schemas.openxmlformats.org/presentationml/2006/main">
  <p:tag name="AS_UNIQUEID" val="717"/>
</p:tagLst>
</file>

<file path=ppt/tags/tag224.xml><?xml version="1.0" encoding="utf-8"?>
<p:tagLst xmlns:p="http://schemas.openxmlformats.org/presentationml/2006/main">
  <p:tag name="AS_UNIQUEID" val="718"/>
  <p:tag name="KSO_WM_BEAUTIFY_FLAG" val=""/>
</p:tagLst>
</file>

<file path=ppt/tags/tag225.xml><?xml version="1.0" encoding="utf-8"?>
<p:tagLst xmlns:p="http://schemas.openxmlformats.org/presentationml/2006/main">
  <p:tag name="AS_UNIQUEID" val="719"/>
  <p:tag name="KSO_WM_BEAUTIFY_FLAG" val=""/>
</p:tagLst>
</file>

<file path=ppt/tags/tag226.xml><?xml version="1.0" encoding="utf-8"?>
<p:tagLst xmlns:p="http://schemas.openxmlformats.org/presentationml/2006/main">
  <p:tag name="AS_UNIQUEID" val="720"/>
  <p:tag name="KSO_WM_BEAUTIFY_FLAG" val=""/>
</p:tagLst>
</file>

<file path=ppt/tags/tag227.xml><?xml version="1.0" encoding="utf-8"?>
<p:tagLst xmlns:p="http://schemas.openxmlformats.org/presentationml/2006/main">
  <p:tag name="AS_UNIQUEID" val="721"/>
</p:tagLst>
</file>

<file path=ppt/tags/tag228.xml><?xml version="1.0" encoding="utf-8"?>
<p:tagLst xmlns:p="http://schemas.openxmlformats.org/presentationml/2006/main">
  <p:tag name="AS_UNIQUEID" val="722"/>
</p:tagLst>
</file>

<file path=ppt/tags/tag229.xml><?xml version="1.0" encoding="utf-8"?>
<p:tagLst xmlns:p="http://schemas.openxmlformats.org/presentationml/2006/main">
  <p:tag name="AS_UNIQUEID" val="723"/>
</p:tagLst>
</file>

<file path=ppt/tags/tag230.xml><?xml version="1.0" encoding="utf-8"?>
<p:tagLst xmlns:p="http://schemas.openxmlformats.org/presentationml/2006/main">
  <p:tag name="AS_UNIQUEID" val="724"/>
</p:tagLst>
</file>

<file path=ppt/tags/tag231.xml><?xml version="1.0" encoding="utf-8"?>
<p:tagLst xmlns:p="http://schemas.openxmlformats.org/presentationml/2006/main">
  <p:tag name="AS_UNIQUEID" val="725"/>
</p:tagLst>
</file>

<file path=ppt/tags/tag232.xml><?xml version="1.0" encoding="utf-8"?>
<p:tagLst xmlns:p="http://schemas.openxmlformats.org/presentationml/2006/main">
  <p:tag name="AS_UNIQUEID" val="726"/>
  <p:tag name="KSO_WM_BEAUTIFY_FLAG" val=""/>
</p:tagLst>
</file>

<file path=ppt/tags/tag233.xml><?xml version="1.0" encoding="utf-8"?>
<p:tagLst xmlns:p="http://schemas.openxmlformats.org/presentationml/2006/main">
  <p:tag name="AS_UNIQUEID" val="727"/>
</p:tagLst>
</file>

<file path=ppt/tags/tag234.xml><?xml version="1.0" encoding="utf-8"?>
<p:tagLst xmlns:p="http://schemas.openxmlformats.org/presentationml/2006/main">
  <p:tag name="AS_UNIQUEID" val="728"/>
  <p:tag name="KSO_WM_BEAUTIFY_FLAG" val=""/>
</p:tagLst>
</file>

<file path=ppt/tags/tag235.xml><?xml version="1.0" encoding="utf-8"?>
<p:tagLst xmlns:p="http://schemas.openxmlformats.org/presentationml/2006/main">
  <p:tag name="AS_UNIQUEID" val="729"/>
</p:tagLst>
</file>

<file path=ppt/tags/tag236.xml><?xml version="1.0" encoding="utf-8"?>
<p:tagLst xmlns:p="http://schemas.openxmlformats.org/presentationml/2006/main">
  <p:tag name="AS_UNIQUEID" val="730"/>
  <p:tag name="KSO_WM_BEAUTIFY_FLAG" val=""/>
</p:tagLst>
</file>

<file path=ppt/tags/tag237.xml><?xml version="1.0" encoding="utf-8"?>
<p:tagLst xmlns:p="http://schemas.openxmlformats.org/presentationml/2006/main">
  <p:tag name="AS_UNIQUEID" val="731"/>
</p:tagLst>
</file>

<file path=ppt/tags/tag238.xml><?xml version="1.0" encoding="utf-8"?>
<p:tagLst xmlns:p="http://schemas.openxmlformats.org/presentationml/2006/main">
  <p:tag name="AS_UNIQUEID" val="732"/>
</p:tagLst>
</file>

<file path=ppt/tags/tag239.xml><?xml version="1.0" encoding="utf-8"?>
<p:tagLst xmlns:p="http://schemas.openxmlformats.org/presentationml/2006/main">
  <p:tag name="AS_UNIQUEID" val="733"/>
  <p:tag name="KSO_WM_BEAUTIFY_FLAG" val=""/>
</p:tagLst>
</file>

<file path=ppt/tags/tag240.xml><?xml version="1.0" encoding="utf-8"?>
<p:tagLst xmlns:p="http://schemas.openxmlformats.org/presentationml/2006/main">
  <p:tag name="AS_UNIQUEID" val="734"/>
  <p:tag name="KSO_WM_BEAUTIFY_FLAG" val=""/>
</p:tagLst>
</file>

<file path=ppt/tags/tag241.xml><?xml version="1.0" encoding="utf-8"?>
<p:tagLst xmlns:p="http://schemas.openxmlformats.org/presentationml/2006/main">
  <p:tag name="AS_UNIQUEID" val="735"/>
  <p:tag name="KSO_WM_BEAUTIFY_FLAG" val=""/>
</p:tagLst>
</file>

<file path=ppt/tags/tag242.xml><?xml version="1.0" encoding="utf-8"?>
<p:tagLst xmlns:p="http://schemas.openxmlformats.org/presentationml/2006/main">
  <p:tag name="AS_UNIQUEID" val="736"/>
</p:tagLst>
</file>

<file path=ppt/tags/tag243.xml><?xml version="1.0" encoding="utf-8"?>
<p:tagLst xmlns:p="http://schemas.openxmlformats.org/presentationml/2006/main">
  <p:tag name="AS_UNIQUEID" val="737"/>
  <p:tag name="KSO_WM_BEAUTIFY_FLAG" val=""/>
</p:tagLst>
</file>

<file path=ppt/tags/tag244.xml><?xml version="1.0" encoding="utf-8"?>
<p:tagLst xmlns:p="http://schemas.openxmlformats.org/presentationml/2006/main">
  <p:tag name="AS_UNIQUEID" val="738"/>
  <p:tag name="KSO_WM_BEAUTIFY_FLAG" val=""/>
</p:tagLst>
</file>

<file path=ppt/tags/tag245.xml><?xml version="1.0" encoding="utf-8"?>
<p:tagLst xmlns:p="http://schemas.openxmlformats.org/presentationml/2006/main">
  <p:tag name="AS_UNIQUEID" val="739"/>
  <p:tag name="KSO_WM_BEAUTIFY_FLAG" val=""/>
</p:tagLst>
</file>

<file path=ppt/tags/tag246.xml><?xml version="1.0" encoding="utf-8"?>
<p:tagLst xmlns:p="http://schemas.openxmlformats.org/presentationml/2006/main">
  <p:tag name="AS_UNIQUEID" val="740"/>
  <p:tag name="KSO_WM_BEAUTIFY_FLAG" val=""/>
</p:tagLst>
</file>

<file path=ppt/tags/tag247.xml><?xml version="1.0" encoding="utf-8"?>
<p:tagLst xmlns:p="http://schemas.openxmlformats.org/presentationml/2006/main">
  <p:tag name="AS_UNIQUEID" val="741"/>
  <p:tag name="KSO_WM_BEAUTIFY_FLAG" val=""/>
</p:tagLst>
</file>

<file path=ppt/tags/tag248.xml><?xml version="1.0" encoding="utf-8"?>
<p:tagLst xmlns:p="http://schemas.openxmlformats.org/presentationml/2006/main">
  <p:tag name="AS_UNIQUEID" val="742"/>
</p:tagLst>
</file>

<file path=ppt/tags/tag249.xml><?xml version="1.0" encoding="utf-8"?>
<p:tagLst xmlns:p="http://schemas.openxmlformats.org/presentationml/2006/main">
  <p:tag name="AS_UNIQUEID" val="743"/>
</p:tagLst>
</file>

<file path=ppt/tags/tag250.xml><?xml version="1.0" encoding="utf-8"?>
<p:tagLst xmlns:p="http://schemas.openxmlformats.org/presentationml/2006/main">
  <p:tag name="AS_UNIQUEID" val="744"/>
  <p:tag name="KSO_WM_BEAUTIFY_FLAG" val=""/>
</p:tagLst>
</file>

<file path=ppt/tags/tag251.xml><?xml version="1.0" encoding="utf-8"?>
<p:tagLst xmlns:p="http://schemas.openxmlformats.org/presentationml/2006/main">
  <p:tag name="AS_UNIQUEID" val="745"/>
  <p:tag name="KSO_WM_BEAUTIFY_FLAG" val=""/>
</p:tagLst>
</file>

<file path=ppt/tags/tag252.xml><?xml version="1.0" encoding="utf-8"?>
<p:tagLst xmlns:p="http://schemas.openxmlformats.org/presentationml/2006/main">
  <p:tag name="AS_UNIQUEID" val="746"/>
  <p:tag name="KSO_WM_BEAUTIFY_FLAG" val=""/>
</p:tagLst>
</file>

<file path=ppt/tags/tag253.xml><?xml version="1.0" encoding="utf-8"?>
<p:tagLst xmlns:p="http://schemas.openxmlformats.org/presentationml/2006/main">
  <p:tag name="AS_UNIQUEID" val="747"/>
</p:tagLst>
</file>

<file path=ppt/tags/tag254.xml><?xml version="1.0" encoding="utf-8"?>
<p:tagLst xmlns:p="http://schemas.openxmlformats.org/presentationml/2006/main">
  <p:tag name="AS_UNIQUEID" val="748"/>
</p:tagLst>
</file>

<file path=ppt/tags/tag255.xml><?xml version="1.0" encoding="utf-8"?>
<p:tagLst xmlns:p="http://schemas.openxmlformats.org/presentationml/2006/main">
  <p:tag name="AS_UNIQUEID" val="749"/>
</p:tagLst>
</file>

<file path=ppt/tags/tag256.xml><?xml version="1.0" encoding="utf-8"?>
<p:tagLst xmlns:p="http://schemas.openxmlformats.org/presentationml/2006/main">
  <p:tag name="AS_UNIQUEID" val="750"/>
</p:tagLst>
</file>

<file path=ppt/tags/tag257.xml><?xml version="1.0" encoding="utf-8"?>
<p:tagLst xmlns:p="http://schemas.openxmlformats.org/presentationml/2006/main">
  <p:tag name="AS_UNIQUEID" val="751"/>
</p:tagLst>
</file>

<file path=ppt/tags/tag258.xml><?xml version="1.0" encoding="utf-8"?>
<p:tagLst xmlns:p="http://schemas.openxmlformats.org/presentationml/2006/main">
  <p:tag name="AS_UNIQUEID" val="752"/>
</p:tagLst>
</file>

<file path=ppt/tags/tag259.xml><?xml version="1.0" encoding="utf-8"?>
<p:tagLst xmlns:p="http://schemas.openxmlformats.org/presentationml/2006/main">
  <p:tag name="AS_UNIQUEID" val="753"/>
</p:tagLst>
</file>

<file path=ppt/tags/tag260.xml><?xml version="1.0" encoding="utf-8"?>
<p:tagLst xmlns:p="http://schemas.openxmlformats.org/presentationml/2006/main">
  <p:tag name="AS_UNIQUEID" val="754"/>
</p:tagLst>
</file>

<file path=ppt/tags/tag261.xml><?xml version="1.0" encoding="utf-8"?>
<p:tagLst xmlns:p="http://schemas.openxmlformats.org/presentationml/2006/main">
  <p:tag name="AS_UNIQUEID" val="755"/>
</p:tagLst>
</file>

<file path=ppt/tags/tag262.xml><?xml version="1.0" encoding="utf-8"?>
<p:tagLst xmlns:p="http://schemas.openxmlformats.org/presentationml/2006/main">
  <p:tag name="AS_UNIQUEID" val="756"/>
</p:tagLst>
</file>

<file path=ppt/tags/tag263.xml><?xml version="1.0" encoding="utf-8"?>
<p:tagLst xmlns:p="http://schemas.openxmlformats.org/presentationml/2006/main">
  <p:tag name="AS_UNIQUEID" val="757"/>
  <p:tag name="KSO_WM_BEAUTIFY_FLAG" val=""/>
</p:tagLst>
</file>

<file path=ppt/tags/tag264.xml><?xml version="1.0" encoding="utf-8"?>
<p:tagLst xmlns:p="http://schemas.openxmlformats.org/presentationml/2006/main">
  <p:tag name="AS_UNIQUEID" val="758"/>
  <p:tag name="KSO_WM_BEAUTIFY_FLAG" val=""/>
</p:tagLst>
</file>

<file path=ppt/tags/tag265.xml><?xml version="1.0" encoding="utf-8"?>
<p:tagLst xmlns:p="http://schemas.openxmlformats.org/presentationml/2006/main">
  <p:tag name="AS_UNIQUEID" val="759"/>
  <p:tag name="KSO_WM_BEAUTIFY_FLAG" val=""/>
</p:tagLst>
</file>

<file path=ppt/tags/tag266.xml><?xml version="1.0" encoding="utf-8"?>
<p:tagLst xmlns:p="http://schemas.openxmlformats.org/presentationml/2006/main">
  <p:tag name="AS_UNIQUEID" val="760"/>
</p:tagLst>
</file>

<file path=ppt/tags/tag267.xml><?xml version="1.0" encoding="utf-8"?>
<p:tagLst xmlns:p="http://schemas.openxmlformats.org/presentationml/2006/main">
  <p:tag name="AS_UNIQUEID" val="761"/>
  <p:tag name="KSO_WM_BEAUTIFY_FLAG" val=""/>
</p:tagLst>
</file>

<file path=ppt/tags/tag268.xml><?xml version="1.0" encoding="utf-8"?>
<p:tagLst xmlns:p="http://schemas.openxmlformats.org/presentationml/2006/main">
  <p:tag name="AS_UNIQUEID" val="762"/>
  <p:tag name="KSO_WM_BEAUTIFY_FLAG" val=""/>
</p:tagLst>
</file>

<file path=ppt/tags/tag269.xml><?xml version="1.0" encoding="utf-8"?>
<p:tagLst xmlns:p="http://schemas.openxmlformats.org/presentationml/2006/main">
  <p:tag name="AS_UNIQUEID" val="763"/>
  <p:tag name="KSO_WM_BEAUTIFY_FLAG" val=""/>
</p:tagLst>
</file>

<file path=ppt/tags/tag270.xml><?xml version="1.0" encoding="utf-8"?>
<p:tagLst xmlns:p="http://schemas.openxmlformats.org/presentationml/2006/main">
  <p:tag name="AS_UNIQUEID" val="764"/>
</p:tagLst>
</file>

<file path=ppt/tags/tag271.xml><?xml version="1.0" encoding="utf-8"?>
<p:tagLst xmlns:p="http://schemas.openxmlformats.org/presentationml/2006/main">
  <p:tag name="AS_UNIQUEID" val="765"/>
</p:tagLst>
</file>

<file path=ppt/tags/tag272.xml><?xml version="1.0" encoding="utf-8"?>
<p:tagLst xmlns:p="http://schemas.openxmlformats.org/presentationml/2006/main">
  <p:tag name="AS_UNIQUEID" val="766"/>
  <p:tag name="KSO_WM_BEAUTIFY_FLAG" val=""/>
</p:tagLst>
</file>

<file path=ppt/tags/tag273.xml><?xml version="1.0" encoding="utf-8"?>
<p:tagLst xmlns:p="http://schemas.openxmlformats.org/presentationml/2006/main">
  <p:tag name="AS_UNIQUEID" val="767"/>
  <p:tag name="KSO_WM_BEAUTIFY_FLAG" val=""/>
</p:tagLst>
</file>

<file path=ppt/tags/tag274.xml><?xml version="1.0" encoding="utf-8"?>
<p:tagLst xmlns:p="http://schemas.openxmlformats.org/presentationml/2006/main">
  <p:tag name="AS_UNIQUEID" val="768"/>
  <p:tag name="KSO_WM_BEAUTIFY_FLAG" val=""/>
</p:tagLst>
</file>

<file path=ppt/tags/tag275.xml><?xml version="1.0" encoding="utf-8"?>
<p:tagLst xmlns:p="http://schemas.openxmlformats.org/presentationml/2006/main">
  <p:tag name="AS_UNIQUEID" val="769"/>
</p:tagLst>
</file>

<file path=ppt/tags/tag276.xml><?xml version="1.0" encoding="utf-8"?>
<p:tagLst xmlns:p="http://schemas.openxmlformats.org/presentationml/2006/main">
  <p:tag name="AS_UNIQUEID" val="770"/>
</p:tagLst>
</file>

<file path=ppt/tags/tag277.xml><?xml version="1.0" encoding="utf-8"?>
<p:tagLst xmlns:p="http://schemas.openxmlformats.org/presentationml/2006/main">
  <p:tag name="AS_UNIQUEID" val="771"/>
</p:tagLst>
</file>

<file path=ppt/tags/tag278.xml><?xml version="1.0" encoding="utf-8"?>
<p:tagLst xmlns:p="http://schemas.openxmlformats.org/presentationml/2006/main">
  <p:tag name="AS_UNIQUEID" val="772"/>
</p:tagLst>
</file>

<file path=ppt/tags/tag279.xml><?xml version="1.0" encoding="utf-8"?>
<p:tagLst xmlns:p="http://schemas.openxmlformats.org/presentationml/2006/main">
  <p:tag name="AS_UNIQUEID" val="773"/>
</p:tagLst>
</file>

<file path=ppt/tags/tag280.xml><?xml version="1.0" encoding="utf-8"?>
<p:tagLst xmlns:p="http://schemas.openxmlformats.org/presentationml/2006/main">
  <p:tag name="AS_UNIQUEID" val="774"/>
</p:tagLst>
</file>

<file path=ppt/tags/tag281.xml><?xml version="1.0" encoding="utf-8"?>
<p:tagLst xmlns:p="http://schemas.openxmlformats.org/presentationml/2006/main">
  <p:tag name="AS_UNIQUEID" val="775"/>
</p:tagLst>
</file>

<file path=ppt/tags/tag282.xml><?xml version="1.0" encoding="utf-8"?>
<p:tagLst xmlns:p="http://schemas.openxmlformats.org/presentationml/2006/main">
  <p:tag name="AS_UNIQUEID" val="776"/>
</p:tagLst>
</file>

<file path=ppt/tags/tag283.xml><?xml version="1.0" encoding="utf-8"?>
<p:tagLst xmlns:p="http://schemas.openxmlformats.org/presentationml/2006/main">
  <p:tag name="AS_UNIQUEID" val="777"/>
</p:tagLst>
</file>

<file path=ppt/tags/tag284.xml><?xml version="1.0" encoding="utf-8"?>
<p:tagLst xmlns:p="http://schemas.openxmlformats.org/presentationml/2006/main">
  <p:tag name="AS_UNIQUEID" val="778"/>
</p:tagLst>
</file>

<file path=ppt/tags/tag285.xml><?xml version="1.0" encoding="utf-8"?>
<p:tagLst xmlns:p="http://schemas.openxmlformats.org/presentationml/2006/main">
  <p:tag name="AS_UNIQUEID" val="779"/>
</p:tagLst>
</file>

<file path=ppt/tags/tag286.xml><?xml version="1.0" encoding="utf-8"?>
<p:tagLst xmlns:p="http://schemas.openxmlformats.org/presentationml/2006/main">
  <p:tag name="AS_UNIQUEID" val="780"/>
</p:tagLst>
</file>

<file path=ppt/tags/tag287.xml><?xml version="1.0" encoding="utf-8"?>
<p:tagLst xmlns:p="http://schemas.openxmlformats.org/presentationml/2006/main">
  <p:tag name="AS_UNIQUEID" val="781"/>
</p:tagLst>
</file>

<file path=ppt/tags/tag288.xml><?xml version="1.0" encoding="utf-8"?>
<p:tagLst xmlns:p="http://schemas.openxmlformats.org/presentationml/2006/main">
  <p:tag name="AS_UNIQUEID" val="782"/>
</p:tagLst>
</file>

<file path=ppt/tags/tag289.xml><?xml version="1.0" encoding="utf-8"?>
<p:tagLst xmlns:p="http://schemas.openxmlformats.org/presentationml/2006/main">
  <p:tag name="AS_UNIQUEID" val="783"/>
</p:tagLst>
</file>

<file path=ppt/tags/tag290.xml><?xml version="1.0" encoding="utf-8"?>
<p:tagLst xmlns:p="http://schemas.openxmlformats.org/presentationml/2006/main">
  <p:tag name="AS_UNIQUEID" val="784"/>
</p:tagLst>
</file>

<file path=ppt/tags/tag291.xml><?xml version="1.0" encoding="utf-8"?>
<p:tagLst xmlns:p="http://schemas.openxmlformats.org/presentationml/2006/main">
  <p:tag name="AS_UNIQUEID" val="785"/>
</p:tagLst>
</file>

<file path=ppt/tags/tag292.xml><?xml version="1.0" encoding="utf-8"?>
<p:tagLst xmlns:p="http://schemas.openxmlformats.org/presentationml/2006/main">
  <p:tag name="AS_UNIQUEID" val="786"/>
</p:tagLst>
</file>

<file path=ppt/tags/tag293.xml><?xml version="1.0" encoding="utf-8"?>
<p:tagLst xmlns:p="http://schemas.openxmlformats.org/presentationml/2006/main">
  <p:tag name="AS_UNIQUEID" val="787"/>
</p:tagLst>
</file>

<file path=ppt/tags/tag294.xml><?xml version="1.0" encoding="utf-8"?>
<p:tagLst xmlns:p="http://schemas.openxmlformats.org/presentationml/2006/main">
  <p:tag name="AS_UNIQUEID" val="788"/>
  <p:tag name="KSO_WM_BEAUTIFY_FLAG" val=""/>
</p:tagLst>
</file>

<file path=ppt/tags/tag295.xml><?xml version="1.0" encoding="utf-8"?>
<p:tagLst xmlns:p="http://schemas.openxmlformats.org/presentationml/2006/main">
  <p:tag name="AS_UNIQUEID" val="789"/>
</p:tagLst>
</file>

<file path=ppt/tags/tag296.xml><?xml version="1.0" encoding="utf-8"?>
<p:tagLst xmlns:p="http://schemas.openxmlformats.org/presentationml/2006/main">
  <p:tag name="AS_UNIQUEID" val="790"/>
</p:tagLst>
</file>

<file path=ppt/tags/tag297.xml><?xml version="1.0" encoding="utf-8"?>
<p:tagLst xmlns:p="http://schemas.openxmlformats.org/presentationml/2006/main">
  <p:tag name="AS_UNIQUEID" val="791"/>
  <p:tag name="KSO_WM_BEAUTIFY_FLAG" val=""/>
</p:tagLst>
</file>

<file path=ppt/tags/tag298.xml><?xml version="1.0" encoding="utf-8"?>
<p:tagLst xmlns:p="http://schemas.openxmlformats.org/presentationml/2006/main">
  <p:tag name="AS_UNIQUEID" val="792"/>
  <p:tag name="KSO_WM_BEAUTIFY_FLAG" val=""/>
</p:tagLst>
</file>

<file path=ppt/tags/tag299.xml><?xml version="1.0" encoding="utf-8"?>
<p:tagLst xmlns:p="http://schemas.openxmlformats.org/presentationml/2006/main">
  <p:tag name="AS_UNIQUEID" val="793"/>
  <p:tag name="KSO_WM_BEAUTIFY_FLAG" val=""/>
</p:tagLst>
</file>

<file path=ppt/tags/tag300.xml><?xml version="1.0" encoding="utf-8"?>
<p:tagLst xmlns:p="http://schemas.openxmlformats.org/presentationml/2006/main">
  <p:tag name="AS_UNIQUEID" val="794"/>
</p:tagLst>
</file>

<file path=ppt/tags/tag301.xml><?xml version="1.0" encoding="utf-8"?>
<p:tagLst xmlns:p="http://schemas.openxmlformats.org/presentationml/2006/main">
  <p:tag name="AS_UNIQUEID" val="795"/>
</p:tagLst>
</file>

<file path=ppt/tags/tag302.xml><?xml version="1.0" encoding="utf-8"?>
<p:tagLst xmlns:p="http://schemas.openxmlformats.org/presentationml/2006/main">
  <p:tag name="AS_UNIQUEID" val="796"/>
</p:tagLst>
</file>

<file path=ppt/tags/tag303.xml><?xml version="1.0" encoding="utf-8"?>
<p:tagLst xmlns:p="http://schemas.openxmlformats.org/presentationml/2006/main">
  <p:tag name="AS_UNIQUEID" val="797"/>
</p:tagLst>
</file>

<file path=ppt/tags/tag304.xml><?xml version="1.0" encoding="utf-8"?>
<p:tagLst xmlns:p="http://schemas.openxmlformats.org/presentationml/2006/main">
  <p:tag name="AS_UNIQUEID" val="798"/>
</p:tagLst>
</file>

<file path=ppt/tags/tag305.xml><?xml version="1.0" encoding="utf-8"?>
<p:tagLst xmlns:p="http://schemas.openxmlformats.org/presentationml/2006/main">
  <p:tag name="AS_UNIQUEID" val="799"/>
</p:tagLst>
</file>

<file path=ppt/tags/tag306.xml><?xml version="1.0" encoding="utf-8"?>
<p:tagLst xmlns:p="http://schemas.openxmlformats.org/presentationml/2006/main">
  <p:tag name="AS_UNIQUEID" val="800"/>
</p:tagLst>
</file>

<file path=ppt/tags/tag307.xml><?xml version="1.0" encoding="utf-8"?>
<p:tagLst xmlns:p="http://schemas.openxmlformats.org/presentationml/2006/main">
  <p:tag name="AS_UNIQUEID" val="801"/>
</p:tagLst>
</file>

<file path=ppt/tags/tag308.xml><?xml version="1.0" encoding="utf-8"?>
<p:tagLst xmlns:p="http://schemas.openxmlformats.org/presentationml/2006/main">
  <p:tag name="AS_UNIQUEID" val="802"/>
</p:tagLst>
</file>

<file path=ppt/tags/tag309.xml><?xml version="1.0" encoding="utf-8"?>
<p:tagLst xmlns:p="http://schemas.openxmlformats.org/presentationml/2006/main">
  <p:tag name="AS_UNIQUEID" val="803"/>
</p:tagLst>
</file>

<file path=ppt/tags/tag310.xml><?xml version="1.0" encoding="utf-8"?>
<p:tagLst xmlns:p="http://schemas.openxmlformats.org/presentationml/2006/main">
  <p:tag name="AS_UNIQUEID" val="804"/>
</p:tagLst>
</file>

<file path=ppt/tags/tag311.xml><?xml version="1.0" encoding="utf-8"?>
<p:tagLst xmlns:p="http://schemas.openxmlformats.org/presentationml/2006/main">
  <p:tag name="AS_UNIQUEID" val="805"/>
</p:tagLst>
</file>

<file path=ppt/tags/tag312.xml><?xml version="1.0" encoding="utf-8"?>
<p:tagLst xmlns:p="http://schemas.openxmlformats.org/presentationml/2006/main">
  <p:tag name="AS_UNIQUEID" val="806"/>
</p:tagLst>
</file>

<file path=ppt/tags/tag313.xml><?xml version="1.0" encoding="utf-8"?>
<p:tagLst xmlns:p="http://schemas.openxmlformats.org/presentationml/2006/main">
  <p:tag name="AS_UNIQUEID" val="807"/>
</p:tagLst>
</file>

<file path=ppt/tags/tag314.xml><?xml version="1.0" encoding="utf-8"?>
<p:tagLst xmlns:p="http://schemas.openxmlformats.org/presentationml/2006/main">
  <p:tag name="AS_UNIQUEID" val="808"/>
  <p:tag name="KSO_WM_BEAUTIFY_FLAG" val=""/>
</p:tagLst>
</file>

<file path=ppt/tags/tag315.xml><?xml version="1.0" encoding="utf-8"?>
<p:tagLst xmlns:p="http://schemas.openxmlformats.org/presentationml/2006/main">
  <p:tag name="AS_UNIQUEID" val="358"/>
  <p:tag name="KSO_WM_BEAUTIFY_FLAG" val=""/>
</p:tagLst>
</file>

<file path=ppt/tags/tag316.xml><?xml version="1.0" encoding="utf-8"?>
<p:tagLst xmlns:p="http://schemas.openxmlformats.org/presentationml/2006/main">
  <p:tag name="AS_UNIQUEID" val="809"/>
  <p:tag name="KSO_WM_BEAUTIFY_FLAG" val=""/>
</p:tagLst>
</file>

<file path=ppt/tags/tag317.xml><?xml version="1.0" encoding="utf-8"?>
<p:tagLst xmlns:p="http://schemas.openxmlformats.org/presentationml/2006/main">
  <p:tag name="AS_UNIQUEID" val="810"/>
  <p:tag name="KSO_WM_BEAUTIFY_FLAG" val=""/>
</p:tagLst>
</file>

<file path=ppt/tags/tag318.xml><?xml version="1.0" encoding="utf-8"?>
<p:tagLst xmlns:p="http://schemas.openxmlformats.org/presentationml/2006/main">
  <p:tag name="AS_UNIQUEID" val="811"/>
  <p:tag name="KSO_WM_BEAUTIFY_FLAG" val=""/>
</p:tagLst>
</file>

<file path=ppt/tags/tag319.xml><?xml version="1.0" encoding="utf-8"?>
<p:tagLst xmlns:p="http://schemas.openxmlformats.org/presentationml/2006/main">
  <p:tag name="AS_UNIQUEID" val="812"/>
  <p:tag name="KSO_WM_BEAUTIFY_FLAG" val=""/>
</p:tagLst>
</file>

<file path=ppt/tags/tag320.xml><?xml version="1.0" encoding="utf-8"?>
<p:tagLst xmlns:p="http://schemas.openxmlformats.org/presentationml/2006/main">
  <p:tag name="AS_UNIQUEID" val="813"/>
  <p:tag name="KSO_WM_BEAUTIFY_FLAG" val=""/>
</p:tagLst>
</file>

<file path=ppt/tags/tag321.xml><?xml version="1.0" encoding="utf-8"?>
<p:tagLst xmlns:p="http://schemas.openxmlformats.org/presentationml/2006/main">
  <p:tag name="AS_UNIQUEID" val="814"/>
  <p:tag name="KSO_WM_BEAUTIFY_FLAG" val=""/>
</p:tagLst>
</file>

<file path=ppt/tags/tag322.xml><?xml version="1.0" encoding="utf-8"?>
<p:tagLst xmlns:p="http://schemas.openxmlformats.org/presentationml/2006/main">
  <p:tag name="AS_UNIQUEID" val="815"/>
  <p:tag name="KSO_WM_BEAUTIFY_FLAG" val=""/>
</p:tagLst>
</file>

<file path=ppt/tags/tag323.xml><?xml version="1.0" encoding="utf-8"?>
<p:tagLst xmlns:p="http://schemas.openxmlformats.org/presentationml/2006/main">
  <p:tag name="AS_UNIQUEID" val="816"/>
</p:tagLst>
</file>

<file path=ppt/tags/tag324.xml><?xml version="1.0" encoding="utf-8"?>
<p:tagLst xmlns:p="http://schemas.openxmlformats.org/presentationml/2006/main">
  <p:tag name="AS_UNIQUEID" val="817"/>
</p:tagLst>
</file>

<file path=ppt/tags/tag325.xml><?xml version="1.0" encoding="utf-8"?>
<p:tagLst xmlns:p="http://schemas.openxmlformats.org/presentationml/2006/main">
  <p:tag name="AS_UNIQUEID" val="818"/>
  <p:tag name="KSO_WM_BEAUTIFY_FLAG" val=""/>
</p:tagLst>
</file>

<file path=ppt/tags/tag326.xml><?xml version="1.0" encoding="utf-8"?>
<p:tagLst xmlns:p="http://schemas.openxmlformats.org/presentationml/2006/main">
  <p:tag name="AS_UNIQUEID" val="819"/>
  <p:tag name="KSO_WM_BEAUTIFY_FLAG" val=""/>
</p:tagLst>
</file>

<file path=ppt/tags/tag327.xml><?xml version="1.0" encoding="utf-8"?>
<p:tagLst xmlns:p="http://schemas.openxmlformats.org/presentationml/2006/main">
  <p:tag name="AS_UNIQUEID" val="820"/>
  <p:tag name="KSO_WM_BEAUTIFY_FLAG" val=""/>
</p:tagLst>
</file>

<file path=ppt/tags/tag328.xml><?xml version="1.0" encoding="utf-8"?>
<p:tagLst xmlns:p="http://schemas.openxmlformats.org/presentationml/2006/main">
  <p:tag name="AS_UNIQUEID" val="821"/>
</p:tagLst>
</file>

<file path=ppt/tags/tag329.xml><?xml version="1.0" encoding="utf-8"?>
<p:tagLst xmlns:p="http://schemas.openxmlformats.org/presentationml/2006/main">
  <p:tag name="AS_UNIQUEID" val="35"/>
</p:tagLst>
</file>

<file path=ppt/tags/tag330.xml><?xml version="1.0" encoding="utf-8"?>
<p:tagLst xmlns:p="http://schemas.openxmlformats.org/presentationml/2006/main">
  <p:tag name="AS_UNIQUEID" val="36"/>
  <p:tag name="KSO_WM_BEAUTIFY_FLAG" val=""/>
</p:tagLst>
</file>

<file path=ppt/tags/tag331.xml><?xml version="1.0" encoding="utf-8"?>
<p:tagLst xmlns:p="http://schemas.openxmlformats.org/presentationml/2006/main">
  <p:tag name="AS_UNIQUEID" val="37"/>
  <p:tag name="KSO_WM_BEAUTIFY_FLAG" val=""/>
</p:tagLst>
</file>

<file path=ppt/tags/tag332.xml><?xml version="1.0" encoding="utf-8"?>
<p:tagLst xmlns:p="http://schemas.openxmlformats.org/presentationml/2006/main">
  <p:tag name="AS_UNIQUEID" val="38"/>
  <p:tag name="KSO_WM_BEAUTIFY_FLAG" val=""/>
</p:tagLst>
</file>

<file path=ppt/tags/tag333.xml><?xml version="1.0" encoding="utf-8"?>
<p:tagLst xmlns:p="http://schemas.openxmlformats.org/presentationml/2006/main">
  <p:tag name="AS_UNIQUEID" val="822"/>
</p:tagLst>
</file>

<file path=ppt/tags/tag334.xml><?xml version="1.0" encoding="utf-8"?>
<p:tagLst xmlns:p="http://schemas.openxmlformats.org/presentationml/2006/main">
  <p:tag name="AS_UNIQUEID" val="823"/>
</p:tagLst>
</file>

<file path=ppt/tags/tag335.xml><?xml version="1.0" encoding="utf-8"?>
<p:tagLst xmlns:p="http://schemas.openxmlformats.org/presentationml/2006/main">
  <p:tag name="AS_UNIQUEID" val="824"/>
  <p:tag name="KSO_WM_BEAUTIFY_FLAG" val=""/>
</p:tagLst>
</file>

<file path=ppt/tags/tag336.xml><?xml version="1.0" encoding="utf-8"?>
<p:tagLst xmlns:p="http://schemas.openxmlformats.org/presentationml/2006/main">
  <p:tag name="AS_UNIQUEID" val="825"/>
  <p:tag name="KSO_WM_BEAUTIFY_FLAG" val=""/>
</p:tagLst>
</file>

<file path=ppt/tags/tag337.xml><?xml version="1.0" encoding="utf-8"?>
<p:tagLst xmlns:p="http://schemas.openxmlformats.org/presentationml/2006/main">
  <p:tag name="AS_UNIQUEID" val="826"/>
  <p:tag name="KSO_WM_BEAUTIFY_FLAG" val=""/>
</p:tagLst>
</file>

<file path=ppt/tags/tag338.xml><?xml version="1.0" encoding="utf-8"?>
<p:tagLst xmlns:p="http://schemas.openxmlformats.org/presentationml/2006/main">
  <p:tag name="AS_UNIQUEID" val="1086"/>
</p:tagLst>
</file>

<file path=ppt/tags/tag339.xml><?xml version="1.0" encoding="utf-8"?>
<p:tagLst xmlns:p="http://schemas.openxmlformats.org/presentationml/2006/main">
  <p:tag name="AS_UNIQUEID" val="827"/>
</p:tagLst>
</file>

<file path=ppt/tags/tag340.xml><?xml version="1.0" encoding="utf-8"?>
<p:tagLst xmlns:p="http://schemas.openxmlformats.org/presentationml/2006/main">
  <p:tag name="AS_UNIQUEID" val="828"/>
</p:tagLst>
</file>

<file path=ppt/tags/tag341.xml><?xml version="1.0" encoding="utf-8"?>
<p:tagLst xmlns:p="http://schemas.openxmlformats.org/presentationml/2006/main">
  <p:tag name="AS_UNIQUEID" val="829"/>
</p:tagLst>
</file>

<file path=ppt/tags/tag342.xml><?xml version="1.0" encoding="utf-8"?>
<p:tagLst xmlns:p="http://schemas.openxmlformats.org/presentationml/2006/main">
  <p:tag name="AS_UNIQUEID" val="830"/>
  <p:tag name="KSO_WM_BEAUTIFY_FLAG" val=""/>
</p:tagLst>
</file>

<file path=ppt/tags/tag343.xml><?xml version="1.0" encoding="utf-8"?>
<p:tagLst xmlns:p="http://schemas.openxmlformats.org/presentationml/2006/main">
  <p:tag name="AS_UNIQUEID" val="831"/>
  <p:tag name="KSO_WM_BEAUTIFY_FLAG" val=""/>
</p:tagLst>
</file>

<file path=ppt/tags/tag344.xml><?xml version="1.0" encoding="utf-8"?>
<p:tagLst xmlns:p="http://schemas.openxmlformats.org/presentationml/2006/main">
  <p:tag name="AS_UNIQUEID" val="832"/>
  <p:tag name="KSO_WM_BEAUTIFY_FLAG" val=""/>
</p:tagLst>
</file>

<file path=ppt/tags/tag345.xml><?xml version="1.0" encoding="utf-8"?>
<p:tagLst xmlns:p="http://schemas.openxmlformats.org/presentationml/2006/main">
  <p:tag name="AS_UNIQUEID" val="833"/>
</p:tagLst>
</file>

<file path=ppt/tags/tag346.xml><?xml version="1.0" encoding="utf-8"?>
<p:tagLst xmlns:p="http://schemas.openxmlformats.org/presentationml/2006/main">
  <p:tag name="AS_UNIQUEID" val="834"/>
</p:tagLst>
</file>

<file path=ppt/tags/tag347.xml><?xml version="1.0" encoding="utf-8"?>
<p:tagLst xmlns:p="http://schemas.openxmlformats.org/presentationml/2006/main">
  <p:tag name="AS_UNIQUEID" val="835"/>
  <p:tag name="KSO_WM_BEAUTIFY_FLAG" val=""/>
</p:tagLst>
</file>

<file path=ppt/tags/tag348.xml><?xml version="1.0" encoding="utf-8"?>
<p:tagLst xmlns:p="http://schemas.openxmlformats.org/presentationml/2006/main">
  <p:tag name="AS_UNIQUEID" val="836"/>
  <p:tag name="KSO_WM_BEAUTIFY_FLAG" val=""/>
</p:tagLst>
</file>

<file path=ppt/tags/tag349.xml><?xml version="1.0" encoding="utf-8"?>
<p:tagLst xmlns:p="http://schemas.openxmlformats.org/presentationml/2006/main">
  <p:tag name="AS_UNIQUEID" val="837"/>
  <p:tag name="KSO_WM_BEAUTIFY_FLAG" val=""/>
</p:tagLst>
</file>

<file path=ppt/tags/tag350.xml><?xml version="1.0" encoding="utf-8"?>
<p:tagLst xmlns:p="http://schemas.openxmlformats.org/presentationml/2006/main">
  <p:tag name="AS_UNIQUEID" val="838"/>
</p:tagLst>
</file>

<file path=ppt/tags/tag351.xml><?xml version="1.0" encoding="utf-8"?>
<p:tagLst xmlns:p="http://schemas.openxmlformats.org/presentationml/2006/main">
  <p:tag name="AS_UNIQUEID" val="839"/>
  <p:tag name="KSO_WM_BEAUTIFY_FLAG" val=""/>
</p:tagLst>
</file>

<file path=ppt/tags/tag352.xml><?xml version="1.0" encoding="utf-8"?>
<p:tagLst xmlns:p="http://schemas.openxmlformats.org/presentationml/2006/main">
  <p:tag name="AS_UNIQUEID" val="840"/>
  <p:tag name="KSO_WM_BEAUTIFY_FLAG" val=""/>
</p:tagLst>
</file>

<file path=ppt/tags/tag353.xml><?xml version="1.0" encoding="utf-8"?>
<p:tagLst xmlns:p="http://schemas.openxmlformats.org/presentationml/2006/main">
  <p:tag name="AS_UNIQUEID" val="841"/>
  <p:tag name="KSO_WM_BEAUTIFY_FLAG" val=""/>
</p:tagLst>
</file>

<file path=ppt/tags/tag354.xml><?xml version="1.0" encoding="utf-8"?>
<p:tagLst xmlns:p="http://schemas.openxmlformats.org/presentationml/2006/main">
  <p:tag name="AS_UNIQUEID" val="842"/>
</p:tagLst>
</file>

<file path=ppt/tags/tag355.xml><?xml version="1.0" encoding="utf-8"?>
<p:tagLst xmlns:p="http://schemas.openxmlformats.org/presentationml/2006/main">
  <p:tag name="AS_UNIQUEID" val="843"/>
</p:tagLst>
</file>

<file path=ppt/tags/tag356.xml><?xml version="1.0" encoding="utf-8"?>
<p:tagLst xmlns:p="http://schemas.openxmlformats.org/presentationml/2006/main">
  <p:tag name="AS_UNIQUEID" val="844"/>
</p:tagLst>
</file>

<file path=ppt/tags/tag357.xml><?xml version="1.0" encoding="utf-8"?>
<p:tagLst xmlns:p="http://schemas.openxmlformats.org/presentationml/2006/main">
  <p:tag name="AS_UNIQUEID" val="845"/>
</p:tagLst>
</file>

<file path=ppt/tags/tag358.xml><?xml version="1.0" encoding="utf-8"?>
<p:tagLst xmlns:p="http://schemas.openxmlformats.org/presentationml/2006/main">
  <p:tag name="AS_UNIQUEID" val="846"/>
  <p:tag name="KSO_WM_BEAUTIFY_FLAG" val=""/>
</p:tagLst>
</file>

<file path=ppt/tags/tag359.xml><?xml version="1.0" encoding="utf-8"?>
<p:tagLst xmlns:p="http://schemas.openxmlformats.org/presentationml/2006/main">
  <p:tag name="AS_UNIQUEID" val="847"/>
  <p:tag name="KSO_WM_BEAUTIFY_FLAG" val=""/>
</p:tagLst>
</file>

<file path=ppt/tags/tag360.xml><?xml version="1.0" encoding="utf-8"?>
<p:tagLst xmlns:p="http://schemas.openxmlformats.org/presentationml/2006/main">
  <p:tag name="AS_UNIQUEID" val="848"/>
  <p:tag name="KSO_WM_BEAUTIFY_FLAG" val=""/>
</p:tagLst>
</file>

<file path=ppt/tags/tag361.xml><?xml version="1.0" encoding="utf-8"?>
<p:tagLst xmlns:p="http://schemas.openxmlformats.org/presentationml/2006/main">
  <p:tag name="AS_UNIQUEID" val="849"/>
</p:tagLst>
</file>

<file path=ppt/tags/tag362.xml><?xml version="1.0" encoding="utf-8"?>
<p:tagLst xmlns:p="http://schemas.openxmlformats.org/presentationml/2006/main">
  <p:tag name="AS_UNIQUEID" val="850"/>
</p:tagLst>
</file>

<file path=ppt/tags/tag363.xml><?xml version="1.0" encoding="utf-8"?>
<p:tagLst xmlns:p="http://schemas.openxmlformats.org/presentationml/2006/main">
  <p:tag name="AS_UNIQUEID" val="851"/>
</p:tagLst>
</file>

<file path=ppt/tags/tag364.xml><?xml version="1.0" encoding="utf-8"?>
<p:tagLst xmlns:p="http://schemas.openxmlformats.org/presentationml/2006/main">
  <p:tag name="AS_UNIQUEID" val="852"/>
</p:tagLst>
</file>

<file path=ppt/tags/tag365.xml><?xml version="1.0" encoding="utf-8"?>
<p:tagLst xmlns:p="http://schemas.openxmlformats.org/presentationml/2006/main">
  <p:tag name="AS_UNIQUEID" val="853"/>
  <p:tag name="KSO_WM_BEAUTIFY_FLAG" val=""/>
</p:tagLst>
</file>

<file path=ppt/tags/tag366.xml><?xml version="1.0" encoding="utf-8"?>
<p:tagLst xmlns:p="http://schemas.openxmlformats.org/presentationml/2006/main">
  <p:tag name="AS_UNIQUEID" val="854"/>
  <p:tag name="KSO_WM_BEAUTIFY_FLAG" val=""/>
</p:tagLst>
</file>

<file path=ppt/tags/tag367.xml><?xml version="1.0" encoding="utf-8"?>
<p:tagLst xmlns:p="http://schemas.openxmlformats.org/presentationml/2006/main">
  <p:tag name="AS_UNIQUEID" val="855"/>
  <p:tag name="KSO_WM_BEAUTIFY_FLAG" val=""/>
</p:tagLst>
</file>

<file path=ppt/tags/tag368.xml><?xml version="1.0" encoding="utf-8"?>
<p:tagLst xmlns:p="http://schemas.openxmlformats.org/presentationml/2006/main">
  <p:tag name="AS_UNIQUEID" val="856"/>
</p:tagLst>
</file>

<file path=ppt/tags/tag369.xml><?xml version="1.0" encoding="utf-8"?>
<p:tagLst xmlns:p="http://schemas.openxmlformats.org/presentationml/2006/main">
  <p:tag name="AS_UNIQUEID" val="857"/>
</p:tagLst>
</file>

<file path=ppt/tags/tag370.xml><?xml version="1.0" encoding="utf-8"?>
<p:tagLst xmlns:p="http://schemas.openxmlformats.org/presentationml/2006/main">
  <p:tag name="AS_UNIQUEID" val="858"/>
</p:tagLst>
</file>

<file path=ppt/tags/tag371.xml><?xml version="1.0" encoding="utf-8"?>
<p:tagLst xmlns:p="http://schemas.openxmlformats.org/presentationml/2006/main">
  <p:tag name="AS_UNIQUEID" val="859"/>
  <p:tag name="KSO_WM_BEAUTIFY_FLAG" val=""/>
</p:tagLst>
</file>

<file path=ppt/tags/tag372.xml><?xml version="1.0" encoding="utf-8"?>
<p:tagLst xmlns:p="http://schemas.openxmlformats.org/presentationml/2006/main">
  <p:tag name="AS_UNIQUEID" val="860"/>
  <p:tag name="KSO_WM_BEAUTIFY_FLAG" val=""/>
</p:tagLst>
</file>

<file path=ppt/tags/tag373.xml><?xml version="1.0" encoding="utf-8"?>
<p:tagLst xmlns:p="http://schemas.openxmlformats.org/presentationml/2006/main">
  <p:tag name="AS_UNIQUEID" val="861"/>
  <p:tag name="KSO_WM_BEAUTIFY_FLAG" val=""/>
</p:tagLst>
</file>

<file path=ppt/tags/tag374.xml><?xml version="1.0" encoding="utf-8"?>
<p:tagLst xmlns:p="http://schemas.openxmlformats.org/presentationml/2006/main">
  <p:tag name="AS_UNIQUEID" val="862"/>
</p:tagLst>
</file>

<file path=ppt/tags/tag375.xml><?xml version="1.0" encoding="utf-8"?>
<p:tagLst xmlns:p="http://schemas.openxmlformats.org/presentationml/2006/main">
  <p:tag name="AS_UNIQUEID" val="863"/>
  <p:tag name="KSO_WM_BEAUTIFY_FLAG" val=""/>
</p:tagLst>
</file>

<file path=ppt/tags/tag376.xml><?xml version="1.0" encoding="utf-8"?>
<p:tagLst xmlns:p="http://schemas.openxmlformats.org/presentationml/2006/main">
  <p:tag name="AS_UNIQUEID" val="864"/>
  <p:tag name="KSO_WM_BEAUTIFY_FLAG" val=""/>
</p:tagLst>
</file>

<file path=ppt/tags/tag377.xml><?xml version="1.0" encoding="utf-8"?>
<p:tagLst xmlns:p="http://schemas.openxmlformats.org/presentationml/2006/main">
  <p:tag name="AS_UNIQUEID" val="865"/>
</p:tagLst>
</file>

<file path=ppt/tags/tag378.xml><?xml version="1.0" encoding="utf-8"?>
<p:tagLst xmlns:p="http://schemas.openxmlformats.org/presentationml/2006/main">
  <p:tag name="AS_UNIQUEID" val="866"/>
</p:tagLst>
</file>

<file path=ppt/tags/tag379.xml><?xml version="1.0" encoding="utf-8"?>
<p:tagLst xmlns:p="http://schemas.openxmlformats.org/presentationml/2006/main">
  <p:tag name="AS_UNIQUEID" val="867"/>
  <p:tag name="KSO_WM_BEAUTIFY_FLAG" val=""/>
</p:tagLst>
</file>

<file path=ppt/tags/tag380.xml><?xml version="1.0" encoding="utf-8"?>
<p:tagLst xmlns:p="http://schemas.openxmlformats.org/presentationml/2006/main">
  <p:tag name="AS_UNIQUEID" val="868"/>
  <p:tag name="KSO_WM_BEAUTIFY_FLAG" val=""/>
</p:tagLst>
</file>

<file path=ppt/tags/tag381.xml><?xml version="1.0" encoding="utf-8"?>
<p:tagLst xmlns:p="http://schemas.openxmlformats.org/presentationml/2006/main">
  <p:tag name="AS_UNIQUEID" val="869"/>
  <p:tag name="KSO_WM_BEAUTIFY_FLAG" val=""/>
</p:tagLst>
</file>

<file path=ppt/tags/tag382.xml><?xml version="1.0" encoding="utf-8"?>
<p:tagLst xmlns:p="http://schemas.openxmlformats.org/presentationml/2006/main">
  <p:tag name="AS_UNIQUEID" val="870"/>
</p:tagLst>
</file>

<file path=ppt/tags/tag383.xml><?xml version="1.0" encoding="utf-8"?>
<p:tagLst xmlns:p="http://schemas.openxmlformats.org/presentationml/2006/main">
  <p:tag name="AS_UNIQUEID" val="871"/>
</p:tagLst>
</file>

<file path=ppt/tags/tag384.xml><?xml version="1.0" encoding="utf-8"?>
<p:tagLst xmlns:p="http://schemas.openxmlformats.org/presentationml/2006/main">
  <p:tag name="AS_UNIQUEID" val="872"/>
</p:tagLst>
</file>

<file path=ppt/tags/tag385.xml><?xml version="1.0" encoding="utf-8"?>
<p:tagLst xmlns:p="http://schemas.openxmlformats.org/presentationml/2006/main">
  <p:tag name="AS_UNIQUEID" val="873"/>
</p:tagLst>
</file>

<file path=ppt/tags/tag386.xml><?xml version="1.0" encoding="utf-8"?>
<p:tagLst xmlns:p="http://schemas.openxmlformats.org/presentationml/2006/main">
  <p:tag name="AS_UNIQUEID" val="874"/>
</p:tagLst>
</file>

<file path=ppt/tags/tag387.xml><?xml version="1.0" encoding="utf-8"?>
<p:tagLst xmlns:p="http://schemas.openxmlformats.org/presentationml/2006/main">
  <p:tag name="AS_UNIQUEID" val="875"/>
  <p:tag name="KSO_WM_UNIT_MEDIACOVER_BTN_POS" val="c"/>
  <p:tag name="KSO_WM_UNIT_MEDIACOVER_BTN_STATE" val="1"/>
  <p:tag name="KSO_WM_UNIT_MEDIACOVER_BTN_STYLE" val="ee0bc779c1f3d7f3e90c96344320e69a"/>
  <p:tag name="KSO_WM_UNIT_MEDIACOVER_BTNRECT" val="2821*1587*0*0"/>
  <p:tag name="KSO_WM_UNIT_MEDIACOVER_RGB" val="000000"/>
  <p:tag name="KSO_WM_UNIT_MEDIACOVER_STYLEID" val="1"/>
  <p:tag name="KSO_WM_UNIT_MEDIACOVER_TEXTSTATE" val="0"/>
  <p:tag name="KSO_WM_UNIT_MEDIACOVER_TRANSPARENCY" val="0.5"/>
</p:tagLst>
</file>

<file path=ppt/tags/tag388.xml><?xml version="1.0" encoding="utf-8"?>
<p:tagLst xmlns:p="http://schemas.openxmlformats.org/presentationml/2006/main">
  <p:tag name="AS_UNIQUEID" val="876"/>
</p:tagLst>
</file>

<file path=ppt/tags/tag389.xml><?xml version="1.0" encoding="utf-8"?>
<p:tagLst xmlns:p="http://schemas.openxmlformats.org/presentationml/2006/main">
  <p:tag name="AS_UNIQUEID" val="877"/>
</p:tagLst>
</file>

<file path=ppt/tags/tag390.xml><?xml version="1.0" encoding="utf-8"?>
<p:tagLst xmlns:p="http://schemas.openxmlformats.org/presentationml/2006/main">
  <p:tag name="AS_UNIQUEID" val="878"/>
</p:tagLst>
</file>

<file path=ppt/tags/tag391.xml><?xml version="1.0" encoding="utf-8"?>
<p:tagLst xmlns:p="http://schemas.openxmlformats.org/presentationml/2006/main">
  <p:tag name="AS_UNIQUEID" val="879"/>
</p:tagLst>
</file>

<file path=ppt/tags/tag392.xml><?xml version="1.0" encoding="utf-8"?>
<p:tagLst xmlns:p="http://schemas.openxmlformats.org/presentationml/2006/main">
  <p:tag name="AS_UNIQUEID" val="880"/>
  <p:tag name="KSO_WM_BEAUTIFY_FLAG" val=""/>
</p:tagLst>
</file>

<file path=ppt/tags/tag393.xml><?xml version="1.0" encoding="utf-8"?>
<p:tagLst xmlns:p="http://schemas.openxmlformats.org/presentationml/2006/main">
  <p:tag name="AS_UNIQUEID" val="881"/>
  <p:tag name="KSO_WM_BEAUTIFY_FLAG" val=""/>
</p:tagLst>
</file>

<file path=ppt/tags/tag394.xml><?xml version="1.0" encoding="utf-8"?>
<p:tagLst xmlns:p="http://schemas.openxmlformats.org/presentationml/2006/main">
  <p:tag name="AS_UNIQUEID" val="882"/>
  <p:tag name="KSO_WM_BEAUTIFY_FLAG" val=""/>
</p:tagLst>
</file>

<file path=ppt/tags/tag395.xml><?xml version="1.0" encoding="utf-8"?>
<p:tagLst xmlns:p="http://schemas.openxmlformats.org/presentationml/2006/main">
  <p:tag name="AS_UNIQUEID" val="883"/>
</p:tagLst>
</file>

<file path=ppt/tags/tag396.xml><?xml version="1.0" encoding="utf-8"?>
<p:tagLst xmlns:p="http://schemas.openxmlformats.org/presentationml/2006/main">
  <p:tag name="AS_UNIQUEID" val="884"/>
</p:tagLst>
</file>

<file path=ppt/tags/tag397.xml><?xml version="1.0" encoding="utf-8"?>
<p:tagLst xmlns:p="http://schemas.openxmlformats.org/presentationml/2006/main">
  <p:tag name="AS_UNIQUEID" val="885"/>
</p:tagLst>
</file>

<file path=ppt/tags/tag398.xml><?xml version="1.0" encoding="utf-8"?>
<p:tagLst xmlns:p="http://schemas.openxmlformats.org/presentationml/2006/main">
  <p:tag name="AS_UNIQUEID" val="886"/>
</p:tagLst>
</file>

<file path=ppt/tags/tag399.xml><?xml version="1.0" encoding="utf-8"?>
<p:tagLst xmlns:p="http://schemas.openxmlformats.org/presentationml/2006/main">
  <p:tag name="AS_UNIQUEID" val="887"/>
  <p:tag name="KSO_WM_BEAUTIFY_FLAG" val=""/>
</p:tagLst>
</file>

<file path=ppt/tags/tag400.xml><?xml version="1.0" encoding="utf-8"?>
<p:tagLst xmlns:p="http://schemas.openxmlformats.org/presentationml/2006/main">
  <p:tag name="AS_UNIQUEID" val="888"/>
  <p:tag name="KSO_WM_BEAUTIFY_FLAG" val=""/>
</p:tagLst>
</file>

<file path=ppt/tags/tag401.xml><?xml version="1.0" encoding="utf-8"?>
<p:tagLst xmlns:p="http://schemas.openxmlformats.org/presentationml/2006/main">
  <p:tag name="AS_UNIQUEID" val="889"/>
</p:tagLst>
</file>

<file path=ppt/tags/tag402.xml><?xml version="1.0" encoding="utf-8"?>
<p:tagLst xmlns:p="http://schemas.openxmlformats.org/presentationml/2006/main">
  <p:tag name="AS_UNIQUEID" val="890"/>
  <p:tag name="KSO_WM_BEAUTIFY_FLAG" val=""/>
</p:tagLst>
</file>

<file path=ppt/tags/tag403.xml><?xml version="1.0" encoding="utf-8"?>
<p:tagLst xmlns:p="http://schemas.openxmlformats.org/presentationml/2006/main">
  <p:tag name="AS_UNIQUEID" val="891"/>
</p:tagLst>
</file>

<file path=ppt/tags/tag404.xml><?xml version="1.0" encoding="utf-8"?>
<p:tagLst xmlns:p="http://schemas.openxmlformats.org/presentationml/2006/main">
  <p:tag name="AS_UNIQUEID" val="892"/>
  <p:tag name="KSO_WM_UNIT_MEDIACOVER_BTN_POS" val="c"/>
  <p:tag name="KSO_WM_UNIT_MEDIACOVER_BTN_STATE" val="1"/>
  <p:tag name="KSO_WM_UNIT_MEDIACOVER_BTN_STYLE" val="ee0bc779c1f3d7f3e90c96344320e69a"/>
  <p:tag name="KSO_WM_UNIT_MEDIACOVER_BTNRECT" val="1997*1005*539*539"/>
  <p:tag name="KSO_WM_UNIT_MEDIACOVER_RGB" val="000000"/>
  <p:tag name="KSO_WM_UNIT_MEDIACOVER_STYLEID" val="1"/>
  <p:tag name="KSO_WM_UNIT_MEDIACOVER_TEXTSTATE" val="0"/>
  <p:tag name="KSO_WM_UNIT_MEDIACOVER_TRANSPARENCY" val="0.5"/>
</p:tagLst>
</file>

<file path=ppt/tags/tag405.xml><?xml version="1.0" encoding="utf-8"?>
<p:tagLst xmlns:p="http://schemas.openxmlformats.org/presentationml/2006/main">
  <p:tag name="AS_UNIQUEID" val="893"/>
  <p:tag name="KSO_WM_BEAUTIFY_FLAG" val=""/>
</p:tagLst>
</file>

<file path=ppt/tags/tag406.xml><?xml version="1.0" encoding="utf-8"?>
<p:tagLst xmlns:p="http://schemas.openxmlformats.org/presentationml/2006/main">
  <p:tag name="AS_UNIQUEID" val="894"/>
</p:tagLst>
</file>

<file path=ppt/tags/tag407.xml><?xml version="1.0" encoding="utf-8"?>
<p:tagLst xmlns:p="http://schemas.openxmlformats.org/presentationml/2006/main">
  <p:tag name="AS_UNIQUEID" val="895"/>
</p:tagLst>
</file>

<file path=ppt/tags/tag408.xml><?xml version="1.0" encoding="utf-8"?>
<p:tagLst xmlns:p="http://schemas.openxmlformats.org/presentationml/2006/main">
  <p:tag name="AS_UNIQUEID" val="896"/>
  <p:tag name="KSO_WM_BEAUTIFY_FLAG" val=""/>
</p:tagLst>
</file>

<file path=ppt/tags/tag409.xml><?xml version="1.0" encoding="utf-8"?>
<p:tagLst xmlns:p="http://schemas.openxmlformats.org/presentationml/2006/main">
  <p:tag name="AS_UNIQUEID" val="897"/>
  <p:tag name="KSO_WM_BEAUTIFY_FLAG" val=""/>
</p:tagLst>
</file>

<file path=ppt/tags/tag410.xml><?xml version="1.0" encoding="utf-8"?>
<p:tagLst xmlns:p="http://schemas.openxmlformats.org/presentationml/2006/main">
  <p:tag name="AS_UNIQUEID" val="898"/>
  <p:tag name="KSO_WM_BEAUTIFY_FLAG" val=""/>
</p:tagLst>
</file>

<file path=ppt/tags/tag411.xml><?xml version="1.0" encoding="utf-8"?>
<p:tagLst xmlns:p="http://schemas.openxmlformats.org/presentationml/2006/main">
  <p:tag name="AS_UNIQUEID" val="899"/>
</p:tagLst>
</file>

<file path=ppt/tags/tag412.xml><?xml version="1.0" encoding="utf-8"?>
<p:tagLst xmlns:p="http://schemas.openxmlformats.org/presentationml/2006/main">
  <p:tag name="AS_UNIQUEID" val="900"/>
  <p:tag name="KSO_WM_BEAUTIFY_FLAG" val=""/>
</p:tagLst>
</file>

<file path=ppt/tags/tag413.xml><?xml version="1.0" encoding="utf-8"?>
<p:tagLst xmlns:p="http://schemas.openxmlformats.org/presentationml/2006/main">
  <p:tag name="AS_UNIQUEID" val="901"/>
  <p:tag name="KSO_WM_BEAUTIFY_FLAG" val=""/>
</p:tagLst>
</file>

<file path=ppt/tags/tag414.xml><?xml version="1.0" encoding="utf-8"?>
<p:tagLst xmlns:p="http://schemas.openxmlformats.org/presentationml/2006/main">
  <p:tag name="AS_UNIQUEID" val="902"/>
  <p:tag name="KSO_WM_BEAUTIFY_FLAG" val=""/>
</p:tagLst>
</file>

<file path=ppt/tags/tag415.xml><?xml version="1.0" encoding="utf-8"?>
<p:tagLst xmlns:p="http://schemas.openxmlformats.org/presentationml/2006/main">
  <p:tag name="AS_UNIQUEID" val="903"/>
</p:tagLst>
</file>

<file path=ppt/tags/tag416.xml><?xml version="1.0" encoding="utf-8"?>
<p:tagLst xmlns:p="http://schemas.openxmlformats.org/presentationml/2006/main">
  <p:tag name="AS_UNIQUEID" val="904"/>
  <p:tag name="KSO_WM_BEAUTIFY_FLAG" val=""/>
</p:tagLst>
</file>

<file path=ppt/tags/tag417.xml><?xml version="1.0" encoding="utf-8"?>
<p:tagLst xmlns:p="http://schemas.openxmlformats.org/presentationml/2006/main">
  <p:tag name="AS_UNIQUEID" val="905"/>
  <p:tag name="KSO_WM_BEAUTIFY_FLAG" val=""/>
</p:tagLst>
</file>

<file path=ppt/tags/tag418.xml><?xml version="1.0" encoding="utf-8"?>
<p:tagLst xmlns:p="http://schemas.openxmlformats.org/presentationml/2006/main">
  <p:tag name="AS_UNIQUEID" val="906"/>
  <p:tag name="KSO_WM_BEAUTIFY_FLAG" val=""/>
</p:tagLst>
</file>

<file path=ppt/tags/tag419.xml><?xml version="1.0" encoding="utf-8"?>
<p:tagLst xmlns:p="http://schemas.openxmlformats.org/presentationml/2006/main">
  <p:tag name="AS_UNIQUEID" val="907"/>
</p:tagLst>
</file>

<file path=ppt/tags/tag420.xml><?xml version="1.0" encoding="utf-8"?>
<p:tagLst xmlns:p="http://schemas.openxmlformats.org/presentationml/2006/main">
  <p:tag name="AS_UNIQUEID" val="908"/>
</p:tagLst>
</file>

<file path=ppt/tags/tag421.xml><?xml version="1.0" encoding="utf-8"?>
<p:tagLst xmlns:p="http://schemas.openxmlformats.org/presentationml/2006/main">
  <p:tag name="AS_UNIQUEID" val="909"/>
</p:tagLst>
</file>

<file path=ppt/tags/tag422.xml><?xml version="1.0" encoding="utf-8"?>
<p:tagLst xmlns:p="http://schemas.openxmlformats.org/presentationml/2006/main">
  <p:tag name="AS_UNIQUEID" val="910"/>
  <p:tag name="KSO_WM_BEAUTIFY_FLAG" val=""/>
</p:tagLst>
</file>

<file path=ppt/tags/tag423.xml><?xml version="1.0" encoding="utf-8"?>
<p:tagLst xmlns:p="http://schemas.openxmlformats.org/presentationml/2006/main">
  <p:tag name="AS_UNIQUEID" val="911"/>
  <p:tag name="KSO_WM_BEAUTIFY_FLAG" val=""/>
</p:tagLst>
</file>

<file path=ppt/tags/tag424.xml><?xml version="1.0" encoding="utf-8"?>
<p:tagLst xmlns:p="http://schemas.openxmlformats.org/presentationml/2006/main">
  <p:tag name="AS_UNIQUEID" val="912"/>
  <p:tag name="KSO_WM_BEAUTIFY_FLAG" val=""/>
</p:tagLst>
</file>

<file path=ppt/tags/tag425.xml><?xml version="1.0" encoding="utf-8"?>
<p:tagLst xmlns:p="http://schemas.openxmlformats.org/presentationml/2006/main">
  <p:tag name="AS_UNIQUEID" val="913"/>
  <p:tag name="KSO_WM_BEAUTIFY_FLAG" val=""/>
</p:tagLst>
</file>

<file path=ppt/tags/tag426.xml><?xml version="1.0" encoding="utf-8"?>
<p:tagLst xmlns:p="http://schemas.openxmlformats.org/presentationml/2006/main">
  <p:tag name="AS_UNIQUEID" val="914"/>
</p:tagLst>
</file>

<file path=ppt/tags/tag427.xml><?xml version="1.0" encoding="utf-8"?>
<p:tagLst xmlns:p="http://schemas.openxmlformats.org/presentationml/2006/main">
  <p:tag name="AS_UNIQUEID" val="915"/>
  <p:tag name="KSO_WM_BEAUTIFY_FLAG" val=""/>
</p:tagLst>
</file>

<file path=ppt/tags/tag428.xml><?xml version="1.0" encoding="utf-8"?>
<p:tagLst xmlns:p="http://schemas.openxmlformats.org/presentationml/2006/main">
  <p:tag name="AS_UNIQUEID" val="916"/>
  <p:tag name="KSO_WM_BEAUTIFY_FLAG" val=""/>
</p:tagLst>
</file>

<file path=ppt/tags/tag429.xml><?xml version="1.0" encoding="utf-8"?>
<p:tagLst xmlns:p="http://schemas.openxmlformats.org/presentationml/2006/main">
  <p:tag name="AS_UNIQUEID" val="917"/>
  <p:tag name="KSO_WM_BEAUTIFY_FLAG" val=""/>
</p:tagLst>
</file>

<file path=ppt/tags/tag430.xml><?xml version="1.0" encoding="utf-8"?>
<p:tagLst xmlns:p="http://schemas.openxmlformats.org/presentationml/2006/main">
  <p:tag name="AS_UNIQUEID" val="918"/>
  <p:tag name="KSO_WM_BEAUTIFY_FLAG" val=""/>
</p:tagLst>
</file>

<file path=ppt/tags/tag431.xml><?xml version="1.0" encoding="utf-8"?>
<p:tagLst xmlns:p="http://schemas.openxmlformats.org/presentationml/2006/main">
  <p:tag name="AS_UNIQUEID" val="919"/>
</p:tagLst>
</file>

<file path=ppt/tags/tag432.xml><?xml version="1.0" encoding="utf-8"?>
<p:tagLst xmlns:p="http://schemas.openxmlformats.org/presentationml/2006/main">
  <p:tag name="AS_UNIQUEID" val="920"/>
</p:tagLst>
</file>

<file path=ppt/tags/tag433.xml><?xml version="1.0" encoding="utf-8"?>
<p:tagLst xmlns:p="http://schemas.openxmlformats.org/presentationml/2006/main">
  <p:tag name="AS_UNIQUEID" val="921"/>
  <p:tag name="KSO_WM_BEAUTIFY_FLAG" val=""/>
</p:tagLst>
</file>

<file path=ppt/tags/tag434.xml><?xml version="1.0" encoding="utf-8"?>
<p:tagLst xmlns:p="http://schemas.openxmlformats.org/presentationml/2006/main">
  <p:tag name="AS_UNIQUEID" val="922"/>
  <p:tag name="KSO_WM_BEAUTIFY_FLAG" val=""/>
</p:tagLst>
</file>

<file path=ppt/tags/tag435.xml><?xml version="1.0" encoding="utf-8"?>
<p:tagLst xmlns:p="http://schemas.openxmlformats.org/presentationml/2006/main">
  <p:tag name="AS_UNIQUEID" val="923"/>
  <p:tag name="KSO_WM_BEAUTIFY_FLAG" val=""/>
</p:tagLst>
</file>

<file path=ppt/tags/tag436.xml><?xml version="1.0" encoding="utf-8"?>
<p:tagLst xmlns:p="http://schemas.openxmlformats.org/presentationml/2006/main">
  <p:tag name="AS_UNIQUEID" val="924"/>
</p:tagLst>
</file>

<file path=ppt/tags/tag437.xml><?xml version="1.0" encoding="utf-8"?>
<p:tagLst xmlns:p="http://schemas.openxmlformats.org/presentationml/2006/main">
  <p:tag name="AS_UNIQUEID" val="925"/>
</p:tagLst>
</file>

<file path=ppt/tags/tag438.xml><?xml version="1.0" encoding="utf-8"?>
<p:tagLst xmlns:p="http://schemas.openxmlformats.org/presentationml/2006/main">
  <p:tag name="AS_UNIQUEID" val="926"/>
</p:tagLst>
</file>

<file path=ppt/tags/tag439.xml><?xml version="1.0" encoding="utf-8"?>
<p:tagLst xmlns:p="http://schemas.openxmlformats.org/presentationml/2006/main">
  <p:tag name="AS_UNIQUEID" val="927"/>
</p:tagLst>
</file>

<file path=ppt/tags/tag440.xml><?xml version="1.0" encoding="utf-8"?>
<p:tagLst xmlns:p="http://schemas.openxmlformats.org/presentationml/2006/main">
  <p:tag name="AS_UNIQUEID" val="928"/>
</p:tagLst>
</file>

<file path=ppt/tags/tag441.xml><?xml version="1.0" encoding="utf-8"?>
<p:tagLst xmlns:p="http://schemas.openxmlformats.org/presentationml/2006/main">
  <p:tag name="AS_UNIQUEID" val="929"/>
  <p:tag name="KSO_WM_BEAUTIFY_FLAG" val=""/>
</p:tagLst>
</file>

<file path=ppt/tags/tag442.xml><?xml version="1.0" encoding="utf-8"?>
<p:tagLst xmlns:p="http://schemas.openxmlformats.org/presentationml/2006/main">
  <p:tag name="AS_UNIQUEID" val="930"/>
  <p:tag name="KSO_WM_BEAUTIFY_FLAG" val=""/>
</p:tagLst>
</file>

<file path=ppt/tags/tag443.xml><?xml version="1.0" encoding="utf-8"?>
<p:tagLst xmlns:p="http://schemas.openxmlformats.org/presentationml/2006/main">
  <p:tag name="AS_UNIQUEID" val="931"/>
  <p:tag name="KSO_WM_BEAUTIFY_FLAG" val=""/>
</p:tagLst>
</file>

<file path=ppt/tags/tag444.xml><?xml version="1.0" encoding="utf-8"?>
<p:tagLst xmlns:p="http://schemas.openxmlformats.org/presentationml/2006/main">
  <p:tag name="AS_UNIQUEID" val="932"/>
  <p:tag name="KSO_WM_BEAUTIFY_FLAG" val=""/>
</p:tagLst>
</file>

<file path=ppt/tags/tag445.xml><?xml version="1.0" encoding="utf-8"?>
<p:tagLst xmlns:p="http://schemas.openxmlformats.org/presentationml/2006/main">
  <p:tag name="AS_UNIQUEID" val="933"/>
  <p:tag name="KSO_WM_BEAUTIFY_FLAG" val=""/>
</p:tagLst>
</file>

<file path=ppt/tags/tag446.xml><?xml version="1.0" encoding="utf-8"?>
<p:tagLst xmlns:p="http://schemas.openxmlformats.org/presentationml/2006/main">
  <p:tag name="AS_UNIQUEID" val="934"/>
  <p:tag name="KSO_WM_BEAUTIFY_FLAG" val=""/>
</p:tagLst>
</file>

<file path=ppt/tags/tag447.xml><?xml version="1.0" encoding="utf-8"?>
<p:tagLst xmlns:p="http://schemas.openxmlformats.org/presentationml/2006/main">
  <p:tag name="AS_UNIQUEID" val="935"/>
  <p:tag name="KSO_WM_BEAUTIFY_FLAG" val=""/>
</p:tagLst>
</file>

<file path=ppt/tags/tag448.xml><?xml version="1.0" encoding="utf-8"?>
<p:tagLst xmlns:p="http://schemas.openxmlformats.org/presentationml/2006/main">
  <p:tag name="AS_UNIQUEID" val="936"/>
  <p:tag name="KSO_WM_BEAUTIFY_FLAG" val=""/>
</p:tagLst>
</file>

<file path=ppt/tags/tag449.xml><?xml version="1.0" encoding="utf-8"?>
<p:tagLst xmlns:p="http://schemas.openxmlformats.org/presentationml/2006/main">
  <p:tag name="AS_UNIQUEID" val="937"/>
  <p:tag name="KSO_WM_BEAUTIFY_FLAG" val=""/>
</p:tagLst>
</file>

<file path=ppt/tags/tag450.xml><?xml version="1.0" encoding="utf-8"?>
<p:tagLst xmlns:p="http://schemas.openxmlformats.org/presentationml/2006/main">
  <p:tag name="AS_UNIQUEID" val="938"/>
  <p:tag name="KSO_WM_BEAUTIFY_FLAG" val=""/>
</p:tagLst>
</file>

<file path=ppt/tags/tag451.xml><?xml version="1.0" encoding="utf-8"?>
<p:tagLst xmlns:p="http://schemas.openxmlformats.org/presentationml/2006/main">
  <p:tag name="AS_UNIQUEID" val="939"/>
  <p:tag name="KSO_WM_BEAUTIFY_FLAG" val=""/>
</p:tagLst>
</file>

<file path=ppt/tags/tag452.xml><?xml version="1.0" encoding="utf-8"?>
<p:tagLst xmlns:p="http://schemas.openxmlformats.org/presentationml/2006/main">
  <p:tag name="AS_UNIQUEID" val="940"/>
</p:tagLst>
</file>

<file path=ppt/tags/tag453.xml><?xml version="1.0" encoding="utf-8"?>
<p:tagLst xmlns:p="http://schemas.openxmlformats.org/presentationml/2006/main">
  <p:tag name="AS_UNIQUEID" val="941"/>
</p:tagLst>
</file>

<file path=ppt/tags/tag454.xml><?xml version="1.0" encoding="utf-8"?>
<p:tagLst xmlns:p="http://schemas.openxmlformats.org/presentationml/2006/main">
  <p:tag name="AS_UNIQUEID" val="942"/>
</p:tagLst>
</file>

<file path=ppt/tags/tag455.xml><?xml version="1.0" encoding="utf-8"?>
<p:tagLst xmlns:p="http://schemas.openxmlformats.org/presentationml/2006/main">
  <p:tag name="AS_UNIQUEID" val="943"/>
  <p:tag name="KSO_WM_BEAUTIFY_FLAG" val=""/>
</p:tagLst>
</file>

<file path=ppt/tags/tag456.xml><?xml version="1.0" encoding="utf-8"?>
<p:tagLst xmlns:p="http://schemas.openxmlformats.org/presentationml/2006/main">
  <p:tag name="AS_UNIQUEID" val="944"/>
  <p:tag name="KSO_WM_BEAUTIFY_FLAG" val=""/>
</p:tagLst>
</file>

<file path=ppt/tags/tag457.xml><?xml version="1.0" encoding="utf-8"?>
<p:tagLst xmlns:p="http://schemas.openxmlformats.org/presentationml/2006/main">
  <p:tag name="AS_UNIQUEID" val="945"/>
  <p:tag name="KSO_WM_BEAUTIFY_FLAG" val=""/>
</p:tagLst>
</file>

<file path=ppt/tags/tag458.xml><?xml version="1.0" encoding="utf-8"?>
<p:tagLst xmlns:p="http://schemas.openxmlformats.org/presentationml/2006/main">
  <p:tag name="AS_UNIQUEID" val="946"/>
</p:tagLst>
</file>

<file path=ppt/tags/tag459.xml><?xml version="1.0" encoding="utf-8"?>
<p:tagLst xmlns:p="http://schemas.openxmlformats.org/presentationml/2006/main">
  <p:tag name="AS_UNIQUEID" val="947"/>
  <p:tag name="KSO_WM_BEAUTIFY_FLAG" val=""/>
</p:tagLst>
</file>

<file path=ppt/tags/tag460.xml><?xml version="1.0" encoding="utf-8"?>
<p:tagLst xmlns:p="http://schemas.openxmlformats.org/presentationml/2006/main">
  <p:tag name="AS_UNIQUEID" val="948"/>
  <p:tag name="KSO_WM_BEAUTIFY_FLAG" val=""/>
</p:tagLst>
</file>

<file path=ppt/tags/tag461.xml><?xml version="1.0" encoding="utf-8"?>
<p:tagLst xmlns:p="http://schemas.openxmlformats.org/presentationml/2006/main">
  <p:tag name="AS_UNIQUEID" val="949"/>
</p:tagLst>
</file>

<file path=ppt/tags/tag462.xml><?xml version="1.0" encoding="utf-8"?>
<p:tagLst xmlns:p="http://schemas.openxmlformats.org/presentationml/2006/main">
  <p:tag name="AS_UNIQUEID" val="950"/>
</p:tagLst>
</file>

<file path=ppt/tags/tag463.xml><?xml version="1.0" encoding="utf-8"?>
<p:tagLst xmlns:p="http://schemas.openxmlformats.org/presentationml/2006/main">
  <p:tag name="AS_UNIQUEID" val="951"/>
</p:tagLst>
</file>

<file path=ppt/tags/tag464.xml><?xml version="1.0" encoding="utf-8"?>
<p:tagLst xmlns:p="http://schemas.openxmlformats.org/presentationml/2006/main">
  <p:tag name="AS_UNIQUEID" val="952"/>
  <p:tag name="KSO_WM_BEAUTIFY_FLAG" val=""/>
</p:tagLst>
</file>

<file path=ppt/tags/tag465.xml><?xml version="1.0" encoding="utf-8"?>
<p:tagLst xmlns:p="http://schemas.openxmlformats.org/presentationml/2006/main">
  <p:tag name="AS_UNIQUEID" val="953"/>
  <p:tag name="KSO_WM_BEAUTIFY_FLAG" val=""/>
</p:tagLst>
</file>

<file path=ppt/tags/tag466.xml><?xml version="1.0" encoding="utf-8"?>
<p:tagLst xmlns:p="http://schemas.openxmlformats.org/presentationml/2006/main">
  <p:tag name="AS_UNIQUEID" val="954"/>
  <p:tag name="KSO_WM_BEAUTIFY_FLAG" val=""/>
</p:tagLst>
</file>

<file path=ppt/tags/tag467.xml><?xml version="1.0" encoding="utf-8"?>
<p:tagLst xmlns:p="http://schemas.openxmlformats.org/presentationml/2006/main">
  <p:tag name="AS_UNIQUEID" val="955"/>
</p:tagLst>
</file>

<file path=ppt/tags/tag468.xml><?xml version="1.0" encoding="utf-8"?>
<p:tagLst xmlns:p="http://schemas.openxmlformats.org/presentationml/2006/main">
  <p:tag name="AS_UNIQUEID" val="956"/>
</p:tagLst>
</file>

<file path=ppt/tags/tag469.xml><?xml version="1.0" encoding="utf-8"?>
<p:tagLst xmlns:p="http://schemas.openxmlformats.org/presentationml/2006/main">
  <p:tag name="AS_UNIQUEID" val="957"/>
</p:tagLst>
</file>

<file path=ppt/tags/tag470.xml><?xml version="1.0" encoding="utf-8"?>
<p:tagLst xmlns:p="http://schemas.openxmlformats.org/presentationml/2006/main">
  <p:tag name="AS_UNIQUEID" val="958"/>
  <p:tag name="KSO_WM_UNIT_MEDIACOVER_BTN_POS" val="c"/>
  <p:tag name="KSO_WM_UNIT_MEDIACOVER_BTN_STATE" val="1"/>
  <p:tag name="KSO_WM_UNIT_MEDIACOVER_BTN_STYLE" val="ee0bc779c1f3d7f3e90c96344320e69a"/>
  <p:tag name="KSO_WM_UNIT_MEDIACOVER_BTNRECT" val="2077*1528*345*345"/>
  <p:tag name="KSO_WM_UNIT_MEDIACOVER_RGB" val="000000"/>
  <p:tag name="KSO_WM_UNIT_MEDIACOVER_STYLEID" val="1"/>
  <p:tag name="KSO_WM_UNIT_MEDIACOVER_TEXTSTATE" val="0"/>
  <p:tag name="KSO_WM_UNIT_MEDIACOVER_TRANSPARENCY" val="0.5"/>
</p:tagLst>
</file>

<file path=ppt/tags/tag471.xml><?xml version="1.0" encoding="utf-8"?>
<p:tagLst xmlns:p="http://schemas.openxmlformats.org/presentationml/2006/main">
  <p:tag name="AS_UNIQUEID" val="959"/>
</p:tagLst>
</file>

<file path=ppt/tags/tag472.xml><?xml version="1.0" encoding="utf-8"?>
<p:tagLst xmlns:p="http://schemas.openxmlformats.org/presentationml/2006/main">
  <p:tag name="AS_UNIQUEID" val="960"/>
</p:tagLst>
</file>

<file path=ppt/tags/tag473.xml><?xml version="1.0" encoding="utf-8"?>
<p:tagLst xmlns:p="http://schemas.openxmlformats.org/presentationml/2006/main">
  <p:tag name="AS_UNIQUEID" val="961"/>
  <p:tag name="KSO_WM_BEAUTIFY_FLAG" val=""/>
</p:tagLst>
</file>

<file path=ppt/tags/tag474.xml><?xml version="1.0" encoding="utf-8"?>
<p:tagLst xmlns:p="http://schemas.openxmlformats.org/presentationml/2006/main">
  <p:tag name="AS_UNIQUEID" val="962"/>
  <p:tag name="KSO_WM_BEAUTIFY_FLAG" val=""/>
</p:tagLst>
</file>

<file path=ppt/tags/tag475.xml><?xml version="1.0" encoding="utf-8"?>
<p:tagLst xmlns:p="http://schemas.openxmlformats.org/presentationml/2006/main">
  <p:tag name="AS_UNIQUEID" val="963"/>
  <p:tag name="KSO_WM_BEAUTIFY_FLAG" val=""/>
</p:tagLst>
</file>

<file path=ppt/tags/tag476.xml><?xml version="1.0" encoding="utf-8"?>
<p:tagLst xmlns:p="http://schemas.openxmlformats.org/presentationml/2006/main">
  <p:tag name="AS_UNIQUEID" val="964"/>
</p:tagLst>
</file>

<file path=ppt/tags/tag477.xml><?xml version="1.0" encoding="utf-8"?>
<p:tagLst xmlns:p="http://schemas.openxmlformats.org/presentationml/2006/main">
  <p:tag name="AS_UNIQUEID" val="965"/>
</p:tagLst>
</file>

<file path=ppt/tags/tag478.xml><?xml version="1.0" encoding="utf-8"?>
<p:tagLst xmlns:p="http://schemas.openxmlformats.org/presentationml/2006/main">
  <p:tag name="AS_UNIQUEID" val="966"/>
</p:tagLst>
</file>

<file path=ppt/tags/tag479.xml><?xml version="1.0" encoding="utf-8"?>
<p:tagLst xmlns:p="http://schemas.openxmlformats.org/presentationml/2006/main">
  <p:tag name="AS_UNIQUEID" val="967"/>
</p:tagLst>
</file>

<file path=ppt/tags/tag480.xml><?xml version="1.0" encoding="utf-8"?>
<p:tagLst xmlns:p="http://schemas.openxmlformats.org/presentationml/2006/main">
  <p:tag name="AS_UNIQUEID" val="968"/>
</p:tagLst>
</file>

<file path=ppt/tags/tag481.xml><?xml version="1.0" encoding="utf-8"?>
<p:tagLst xmlns:p="http://schemas.openxmlformats.org/presentationml/2006/main">
  <p:tag name="AS_UNIQUEID" val="969"/>
  <p:tag name="KSO_WM_BEAUTIFY_FLAG" val=""/>
</p:tagLst>
</file>

<file path=ppt/tags/tag482.xml><?xml version="1.0" encoding="utf-8"?>
<p:tagLst xmlns:p="http://schemas.openxmlformats.org/presentationml/2006/main">
  <p:tag name="AS_UNIQUEID" val="970"/>
  <p:tag name="KSO_WM_BEAUTIFY_FLAG" val=""/>
</p:tagLst>
</file>

<file path=ppt/tags/tag483.xml><?xml version="1.0" encoding="utf-8"?>
<p:tagLst xmlns:p="http://schemas.openxmlformats.org/presentationml/2006/main">
  <p:tag name="AS_UNIQUEID" val="971"/>
  <p:tag name="KSO_WM_BEAUTIFY_FLAG" val=""/>
</p:tagLst>
</file>

<file path=ppt/tags/tag484.xml><?xml version="1.0" encoding="utf-8"?>
<p:tagLst xmlns:p="http://schemas.openxmlformats.org/presentationml/2006/main">
  <p:tag name="AS_UNIQUEID" val="972"/>
  <p:tag name="KSO_WM_BEAUTIFY_FLAG" val=""/>
</p:tagLst>
</file>

<file path=ppt/tags/tag485.xml><?xml version="1.0" encoding="utf-8"?>
<p:tagLst xmlns:p="http://schemas.openxmlformats.org/presentationml/2006/main">
  <p:tag name="AS_UNIQUEID" val="973"/>
  <p:tag name="KSO_WM_BEAUTIFY_FLAG" val=""/>
</p:tagLst>
</file>

<file path=ppt/tags/tag486.xml><?xml version="1.0" encoding="utf-8"?>
<p:tagLst xmlns:p="http://schemas.openxmlformats.org/presentationml/2006/main">
  <p:tag name="AS_UNIQUEID" val="974"/>
</p:tagLst>
</file>

<file path=ppt/tags/tag487.xml><?xml version="1.0" encoding="utf-8"?>
<p:tagLst xmlns:p="http://schemas.openxmlformats.org/presentationml/2006/main">
  <p:tag name="AS_UNIQUEID" val="975"/>
</p:tagLst>
</file>

<file path=ppt/tags/tag488.xml><?xml version="1.0" encoding="utf-8"?>
<p:tagLst xmlns:p="http://schemas.openxmlformats.org/presentationml/2006/main">
  <p:tag name="AS_UNIQUEID" val="976"/>
  <p:tag name="KSO_WM_BEAUTIFY_FLAG" val=""/>
</p:tagLst>
</file>

<file path=ppt/tags/tag489.xml><?xml version="1.0" encoding="utf-8"?>
<p:tagLst xmlns:p="http://schemas.openxmlformats.org/presentationml/2006/main">
  <p:tag name="AS_UNIQUEID" val="977"/>
  <p:tag name="KSO_WM_BEAUTIFY_FLAG" val=""/>
</p:tagLst>
</file>

<file path=ppt/tags/tag490.xml><?xml version="1.0" encoding="utf-8"?>
<p:tagLst xmlns:p="http://schemas.openxmlformats.org/presentationml/2006/main">
  <p:tag name="AS_UNIQUEID" val="978"/>
  <p:tag name="KSO_WM_BEAUTIFY_FLAG" val=""/>
</p:tagLst>
</file>

<file path=ppt/tags/tag491.xml><?xml version="1.0" encoding="utf-8"?>
<p:tagLst xmlns:p="http://schemas.openxmlformats.org/presentationml/2006/main">
  <p:tag name="AS_UNIQUEID" val="979"/>
</p:tagLst>
</file>

<file path=ppt/tags/tag492.xml><?xml version="1.0" encoding="utf-8"?>
<p:tagLst xmlns:p="http://schemas.openxmlformats.org/presentationml/2006/main">
  <p:tag name="AS_UNIQUEID" val="980"/>
  <p:tag name="KSO_WM_BEAUTIFY_FLAG" val=""/>
</p:tagLst>
</file>

<file path=ppt/tags/tag493.xml><?xml version="1.0" encoding="utf-8"?>
<p:tagLst xmlns:p="http://schemas.openxmlformats.org/presentationml/2006/main">
  <p:tag name="AS_UNIQUEID" val="981"/>
</p:tagLst>
</file>

<file path=ppt/tags/tag494.xml><?xml version="1.0" encoding="utf-8"?>
<p:tagLst xmlns:p="http://schemas.openxmlformats.org/presentationml/2006/main">
  <p:tag name="AS_UNIQUEID" val="982"/>
  <p:tag name="KSO_WM_BEAUTIFY_FLAG" val=""/>
</p:tagLst>
</file>

<file path=ppt/tags/tag495.xml><?xml version="1.0" encoding="utf-8"?>
<p:tagLst xmlns:p="http://schemas.openxmlformats.org/presentationml/2006/main">
  <p:tag name="AS_UNIQUEID" val="983"/>
</p:tagLst>
</file>

<file path=ppt/tags/tag496.xml><?xml version="1.0" encoding="utf-8"?>
<p:tagLst xmlns:p="http://schemas.openxmlformats.org/presentationml/2006/main">
  <p:tag name="AS_UNIQUEID" val="984"/>
</p:tagLst>
</file>

<file path=ppt/tags/tag497.xml><?xml version="1.0" encoding="utf-8"?>
<p:tagLst xmlns:p="http://schemas.openxmlformats.org/presentationml/2006/main">
  <p:tag name="AS_UNIQUEID" val="985"/>
  <p:tag name="KSO_WM_BEAUTIFY_FLAG" val=""/>
</p:tagLst>
</file>

<file path=ppt/tags/tag498.xml><?xml version="1.0" encoding="utf-8"?>
<p:tagLst xmlns:p="http://schemas.openxmlformats.org/presentationml/2006/main">
  <p:tag name="AS_UNIQUEID" val="986"/>
  <p:tag name="KSO_WM_BEAUTIFY_FLAG" val=""/>
</p:tagLst>
</file>

<file path=ppt/tags/tag499.xml><?xml version="1.0" encoding="utf-8"?>
<p:tagLst xmlns:p="http://schemas.openxmlformats.org/presentationml/2006/main">
  <p:tag name="AS_UNIQUEID" val="987"/>
  <p:tag name="KSO_WM_BEAUTIFY_FLAG" val=""/>
</p:tagLst>
</file>

<file path=ppt/tags/tag500.xml><?xml version="1.0" encoding="utf-8"?>
<p:tagLst xmlns:p="http://schemas.openxmlformats.org/presentationml/2006/main">
  <p:tag name="AS_UNIQUEID" val="988"/>
</p:tagLst>
</file>

<file path=ppt/tags/tag501.xml><?xml version="1.0" encoding="utf-8"?>
<p:tagLst xmlns:p="http://schemas.openxmlformats.org/presentationml/2006/main">
  <p:tag name="AS_UNIQUEID" val="989"/>
  <p:tag name="KSO_WM_BEAUTIFY_FLAG" val=""/>
</p:tagLst>
</file>

<file path=ppt/tags/tag502.xml><?xml version="1.0" encoding="utf-8"?>
<p:tagLst xmlns:p="http://schemas.openxmlformats.org/presentationml/2006/main">
  <p:tag name="AS_UNIQUEID" val="990"/>
</p:tagLst>
</file>

<file path=ppt/tags/tag503.xml><?xml version="1.0" encoding="utf-8"?>
<p:tagLst xmlns:p="http://schemas.openxmlformats.org/presentationml/2006/main">
  <p:tag name="AS_UNIQUEID" val="991"/>
  <p:tag name="KSO_WM_BEAUTIFY_FLAG" val=""/>
</p:tagLst>
</file>

<file path=ppt/tags/tag504.xml><?xml version="1.0" encoding="utf-8"?>
<p:tagLst xmlns:p="http://schemas.openxmlformats.org/presentationml/2006/main">
  <p:tag name="AS_UNIQUEID" val="992"/>
</p:tagLst>
</file>

<file path=ppt/tags/tag505.xml><?xml version="1.0" encoding="utf-8"?>
<p:tagLst xmlns:p="http://schemas.openxmlformats.org/presentationml/2006/main">
  <p:tag name="AS_UNIQUEID" val="993"/>
</p:tagLst>
</file>

<file path=ppt/tags/tag506.xml><?xml version="1.0" encoding="utf-8"?>
<p:tagLst xmlns:p="http://schemas.openxmlformats.org/presentationml/2006/main">
  <p:tag name="AS_UNIQUEID" val="994"/>
  <p:tag name="KSO_WM_BEAUTIFY_FLAG" val=""/>
</p:tagLst>
</file>

<file path=ppt/tags/tag507.xml><?xml version="1.0" encoding="utf-8"?>
<p:tagLst xmlns:p="http://schemas.openxmlformats.org/presentationml/2006/main">
  <p:tag name="AS_UNIQUEID" val="995"/>
  <p:tag name="KSO_WM_BEAUTIFY_FLAG" val=""/>
</p:tagLst>
</file>

<file path=ppt/tags/tag508.xml><?xml version="1.0" encoding="utf-8"?>
<p:tagLst xmlns:p="http://schemas.openxmlformats.org/presentationml/2006/main">
  <p:tag name="AS_UNIQUEID" val="996"/>
  <p:tag name="KSO_WM_BEAUTIFY_FLAG" val=""/>
</p:tagLst>
</file>

<file path=ppt/tags/tag509.xml><?xml version="1.0" encoding="utf-8"?>
<p:tagLst xmlns:p="http://schemas.openxmlformats.org/presentationml/2006/main">
  <p:tag name="AS_UNIQUEID" val="997"/>
</p:tagLst>
</file>

<file path=ppt/tags/tag510.xml><?xml version="1.0" encoding="utf-8"?>
<p:tagLst xmlns:p="http://schemas.openxmlformats.org/presentationml/2006/main">
  <p:tag name="AS_UNIQUEID" val="998"/>
</p:tagLst>
</file>

<file path=ppt/tags/tag511.xml><?xml version="1.0" encoding="utf-8"?>
<p:tagLst xmlns:p="http://schemas.openxmlformats.org/presentationml/2006/main">
  <p:tag name="AS_UNIQUEID" val="999"/>
</p:tagLst>
</file>

<file path=ppt/tags/tag512.xml><?xml version="1.0" encoding="utf-8"?>
<p:tagLst xmlns:p="http://schemas.openxmlformats.org/presentationml/2006/main">
  <p:tag name="AS_UNIQUEID" val="1000"/>
</p:tagLst>
</file>

<file path=ppt/tags/tag513.xml><?xml version="1.0" encoding="utf-8"?>
<p:tagLst xmlns:p="http://schemas.openxmlformats.org/presentationml/2006/main">
  <p:tag name="AS_UNIQUEID" val="1001"/>
  <p:tag name="KSO_WM_BEAUTIFY_FLAG" val=""/>
</p:tagLst>
</file>

<file path=ppt/tags/tag514.xml><?xml version="1.0" encoding="utf-8"?>
<p:tagLst xmlns:p="http://schemas.openxmlformats.org/presentationml/2006/main">
  <p:tag name="AS_UNIQUEID" val="1002"/>
  <p:tag name="KSO_WM_BEAUTIFY_FLAG" val=""/>
</p:tagLst>
</file>

<file path=ppt/tags/tag515.xml><?xml version="1.0" encoding="utf-8"?>
<p:tagLst xmlns:p="http://schemas.openxmlformats.org/presentationml/2006/main">
  <p:tag name="AS_UNIQUEID" val="1003"/>
</p:tagLst>
</file>

<file path=ppt/tags/tag516.xml><?xml version="1.0" encoding="utf-8"?>
<p:tagLst xmlns:p="http://schemas.openxmlformats.org/presentationml/2006/main">
  <p:tag name="AS_UNIQUEID" val="1004"/>
  <p:tag name="KSO_WM_BEAUTIFY_FLAG" val=""/>
</p:tagLst>
</file>

<file path=ppt/tags/tag517.xml><?xml version="1.0" encoding="utf-8"?>
<p:tagLst xmlns:p="http://schemas.openxmlformats.org/presentationml/2006/main">
  <p:tag name="AS_UNIQUEID" val="1005"/>
  <p:tag name="KSO_WM_BEAUTIFY_FLAG" val=""/>
</p:tagLst>
</file>

<file path=ppt/tags/tag518.xml><?xml version="1.0" encoding="utf-8"?>
<p:tagLst xmlns:p="http://schemas.openxmlformats.org/presentationml/2006/main">
  <p:tag name="AS_UNIQUEID" val="1006"/>
</p:tagLst>
</file>

<file path=ppt/tags/tag519.xml><?xml version="1.0" encoding="utf-8"?>
<p:tagLst xmlns:p="http://schemas.openxmlformats.org/presentationml/2006/main">
  <p:tag name="AS_UNIQUEID" val="1007"/>
  <p:tag name="KSO_WM_BEAUTIFY_FLAG" val=""/>
</p:tagLst>
</file>

<file path=ppt/tags/tag520.xml><?xml version="1.0" encoding="utf-8"?>
<p:tagLst xmlns:p="http://schemas.openxmlformats.org/presentationml/2006/main">
  <p:tag name="AS_UNIQUEID" val="1008"/>
  <p:tag name="KSO_WM_BEAUTIFY_FLAG" val=""/>
</p:tagLst>
</file>

<file path=ppt/tags/tag521.xml><?xml version="1.0" encoding="utf-8"?>
<p:tagLst xmlns:p="http://schemas.openxmlformats.org/presentationml/2006/main">
  <p:tag name="AS_UNIQUEID" val="1009"/>
</p:tagLst>
</file>

<file path=ppt/tags/tag522.xml><?xml version="1.0" encoding="utf-8"?>
<p:tagLst xmlns:p="http://schemas.openxmlformats.org/presentationml/2006/main">
  <p:tag name="AS_UNIQUEID" val="1010"/>
</p:tagLst>
</file>

<file path=ppt/tags/tag523.xml><?xml version="1.0" encoding="utf-8"?>
<p:tagLst xmlns:p="http://schemas.openxmlformats.org/presentationml/2006/main">
  <p:tag name="AS_UNIQUEID" val="1011"/>
  <p:tag name="KSO_WM_BEAUTIFY_FLAG" val=""/>
</p:tagLst>
</file>

<file path=ppt/tags/tag524.xml><?xml version="1.0" encoding="utf-8"?>
<p:tagLst xmlns:p="http://schemas.openxmlformats.org/presentationml/2006/main">
  <p:tag name="AS_UNIQUEID" val="1012"/>
</p:tagLst>
</file>

<file path=ppt/tags/tag525.xml><?xml version="1.0" encoding="utf-8"?>
<p:tagLst xmlns:p="http://schemas.openxmlformats.org/presentationml/2006/main">
  <p:tag name="AS_UNIQUEID" val="1013"/>
</p:tagLst>
</file>

<file path=ppt/tags/tag526.xml><?xml version="1.0" encoding="utf-8"?>
<p:tagLst xmlns:p="http://schemas.openxmlformats.org/presentationml/2006/main">
  <p:tag name="AS_UNIQUEID" val="1014"/>
  <p:tag name="KSO_WM_BEAUTIFY_FLAG" val=""/>
</p:tagLst>
</file>

<file path=ppt/tags/tag527.xml><?xml version="1.0" encoding="utf-8"?>
<p:tagLst xmlns:p="http://schemas.openxmlformats.org/presentationml/2006/main">
  <p:tag name="AS_UNIQUEID" val="1015"/>
</p:tagLst>
</file>

<file path=ppt/tags/tag528.xml><?xml version="1.0" encoding="utf-8"?>
<p:tagLst xmlns:p="http://schemas.openxmlformats.org/presentationml/2006/main">
  <p:tag name="AS_UNIQUEID" val="1016"/>
  <p:tag name="KSO_WM_BEAUTIFY_FLAG" val=""/>
</p:tagLst>
</file>

<file path=ppt/tags/tag529.xml><?xml version="1.0" encoding="utf-8"?>
<p:tagLst xmlns:p="http://schemas.openxmlformats.org/presentationml/2006/main">
  <p:tag name="AS_UNIQUEID" val="1017"/>
  <p:tag name="KSO_WM_BEAUTIFY_FLAG" val=""/>
</p:tagLst>
</file>

<file path=ppt/tags/tag530.xml><?xml version="1.0" encoding="utf-8"?>
<p:tagLst xmlns:p="http://schemas.openxmlformats.org/presentationml/2006/main">
  <p:tag name="AS_UNIQUEID" val="1018"/>
</p:tagLst>
</file>

<file path=ppt/tags/tag531.xml><?xml version="1.0" encoding="utf-8"?>
<p:tagLst xmlns:p="http://schemas.openxmlformats.org/presentationml/2006/main">
  <p:tag name="AS_UNIQUEID" val="1019"/>
</p:tagLst>
</file>

<file path=ppt/tags/tag532.xml><?xml version="1.0" encoding="utf-8"?>
<p:tagLst xmlns:p="http://schemas.openxmlformats.org/presentationml/2006/main">
  <p:tag name="AS_UNIQUEID" val="1020"/>
  <p:tag name="KSO_WM_BEAUTIFY_FLAG" val=""/>
</p:tagLst>
</file>

<file path=ppt/tags/tag533.xml><?xml version="1.0" encoding="utf-8"?>
<p:tagLst xmlns:p="http://schemas.openxmlformats.org/presentationml/2006/main">
  <p:tag name="AS_UNIQUEID" val="1021"/>
  <p:tag name="KSO_WM_BEAUTIFY_FLAG" val=""/>
</p:tagLst>
</file>

<file path=ppt/tags/tag534.xml><?xml version="1.0" encoding="utf-8"?>
<p:tagLst xmlns:p="http://schemas.openxmlformats.org/presentationml/2006/main">
  <p:tag name="AS_UNIQUEID" val="1022"/>
  <p:tag name="KSO_WM_BEAUTIFY_FLAG" val=""/>
</p:tagLst>
</file>

<file path=ppt/tags/tag535.xml><?xml version="1.0" encoding="utf-8"?>
<p:tagLst xmlns:p="http://schemas.openxmlformats.org/presentationml/2006/main">
  <p:tag name="AS_UNIQUEID" val="1023"/>
</p:tagLst>
</file>

<file path=ppt/tags/tag536.xml><?xml version="1.0" encoding="utf-8"?>
<p:tagLst xmlns:p="http://schemas.openxmlformats.org/presentationml/2006/main">
  <p:tag name="AS_UNIQUEID" val="1024"/>
  <p:tag name="KSO_WM_BEAUTIFY_FLAG" val=""/>
</p:tagLst>
</file>

<file path=ppt/tags/tag537.xml><?xml version="1.0" encoding="utf-8"?>
<p:tagLst xmlns:p="http://schemas.openxmlformats.org/presentationml/2006/main">
  <p:tag name="AS_UNIQUEID" val="1025"/>
</p:tagLst>
</file>

<file path=ppt/tags/tag538.xml><?xml version="1.0" encoding="utf-8"?>
<p:tagLst xmlns:p="http://schemas.openxmlformats.org/presentationml/2006/main">
  <p:tag name="AS_UNIQUEID" val="1026"/>
  <p:tag name="KSO_WM_BEAUTIFY_FLAG" val=""/>
</p:tagLst>
</file>

<file path=ppt/tags/tag539.xml><?xml version="1.0" encoding="utf-8"?>
<p:tagLst xmlns:p="http://schemas.openxmlformats.org/presentationml/2006/main">
  <p:tag name="AS_UNIQUEID" val="1027"/>
  <p:tag name="KSO_WM_BEAUTIFY_FLAG" val=""/>
</p:tagLst>
</file>

<file path=ppt/tags/tag540.xml><?xml version="1.0" encoding="utf-8"?>
<p:tagLst xmlns:p="http://schemas.openxmlformats.org/presentationml/2006/main">
  <p:tag name="AS_UNIQUEID" val="1028"/>
</p:tagLst>
</file>

<file path=ppt/tags/tag541.xml><?xml version="1.0" encoding="utf-8"?>
<p:tagLst xmlns:p="http://schemas.openxmlformats.org/presentationml/2006/main">
  <p:tag name="AS_UNIQUEID" val="1029"/>
  <p:tag name="KSO_WM_BEAUTIFY_FLAG" val=""/>
</p:tagLst>
</file>

<file path=ppt/tags/tag542.xml><?xml version="1.0" encoding="utf-8"?>
<p:tagLst xmlns:p="http://schemas.openxmlformats.org/presentationml/2006/main">
  <p:tag name="AS_UNIQUEID" val="1030"/>
  <p:tag name="KSO_WM_BEAUTIFY_FLAG" val=""/>
</p:tagLst>
</file>

<file path=ppt/tags/tag543.xml><?xml version="1.0" encoding="utf-8"?>
<p:tagLst xmlns:p="http://schemas.openxmlformats.org/presentationml/2006/main">
  <p:tag name="AS_UNIQUEID" val="1031"/>
</p:tagLst>
</file>

<file path=ppt/tags/tag544.xml><?xml version="1.0" encoding="utf-8"?>
<p:tagLst xmlns:p="http://schemas.openxmlformats.org/presentationml/2006/main">
  <p:tag name="AS_UNIQUEID" val="1032"/>
</p:tagLst>
</file>

<file path=ppt/tags/tag545.xml><?xml version="1.0" encoding="utf-8"?>
<p:tagLst xmlns:p="http://schemas.openxmlformats.org/presentationml/2006/main">
  <p:tag name="AS_UNIQUEID" val="1033"/>
  <p:tag name="KSO_WM_BEAUTIFY_FLAG" val=""/>
</p:tagLst>
</file>

<file path=ppt/tags/tag546.xml><?xml version="1.0" encoding="utf-8"?>
<p:tagLst xmlns:p="http://schemas.openxmlformats.org/presentationml/2006/main">
  <p:tag name="AS_UNIQUEID" val="1034"/>
</p:tagLst>
</file>

<file path=ppt/tags/tag547.xml><?xml version="1.0" encoding="utf-8"?>
<p:tagLst xmlns:p="http://schemas.openxmlformats.org/presentationml/2006/main">
  <p:tag name="AS_UNIQUEID" val="1035"/>
</p:tagLst>
</file>

<file path=ppt/tags/tag548.xml><?xml version="1.0" encoding="utf-8"?>
<p:tagLst xmlns:p="http://schemas.openxmlformats.org/presentationml/2006/main">
  <p:tag name="AS_UNIQUEID" val="1036"/>
  <p:tag name="KSO_WM_BEAUTIFY_FLAG" val=""/>
</p:tagLst>
</file>

<file path=ppt/tags/tag549.xml><?xml version="1.0" encoding="utf-8"?>
<p:tagLst xmlns:p="http://schemas.openxmlformats.org/presentationml/2006/main">
  <p:tag name="AS_UNIQUEID" val="1037"/>
</p:tagLst>
</file>

<file path=ppt/tags/tag550.xml><?xml version="1.0" encoding="utf-8"?>
<p:tagLst xmlns:p="http://schemas.openxmlformats.org/presentationml/2006/main">
  <p:tag name="AS_UNIQUEID" val="1038"/>
</p:tagLst>
</file>

<file path=ppt/tags/tag551.xml><?xml version="1.0" encoding="utf-8"?>
<p:tagLst xmlns:p="http://schemas.openxmlformats.org/presentationml/2006/main">
  <p:tag name="AS_UNIQUEID" val="1039"/>
  <p:tag name="KSO_WM_BEAUTIFY_FLAG" val=""/>
</p:tagLst>
</file>

<file path=ppt/tags/tag552.xml><?xml version="1.0" encoding="utf-8"?>
<p:tagLst xmlns:p="http://schemas.openxmlformats.org/presentationml/2006/main">
  <p:tag name="AS_UNIQUEID" val="1040"/>
</p:tagLst>
</file>

<file path=ppt/tags/tag553.xml><?xml version="1.0" encoding="utf-8"?>
<p:tagLst xmlns:p="http://schemas.openxmlformats.org/presentationml/2006/main">
  <p:tag name="AS_UNIQUEID" val="1041"/>
</p:tagLst>
</file>

<file path=ppt/tags/tag554.xml><?xml version="1.0" encoding="utf-8"?>
<p:tagLst xmlns:p="http://schemas.openxmlformats.org/presentationml/2006/main">
  <p:tag name="AS_UNIQUEID" val="1042"/>
  <p:tag name="KSO_WM_BEAUTIFY_FLAG" val=""/>
</p:tagLst>
</file>

<file path=ppt/tags/tag555.xml><?xml version="1.0" encoding="utf-8"?>
<p:tagLst xmlns:p="http://schemas.openxmlformats.org/presentationml/2006/main">
  <p:tag name="AS_UNIQUEID" val="1043"/>
  <p:tag name="KSO_WM_BEAUTIFY_FLAG" val=""/>
</p:tagLst>
</file>

<file path=ppt/tags/tag556.xml><?xml version="1.0" encoding="utf-8"?>
<p:tagLst xmlns:p="http://schemas.openxmlformats.org/presentationml/2006/main">
  <p:tag name="AS_UNIQUEID" val="1044"/>
  <p:tag name="KSO_WM_BEAUTIFY_FLAG" val=""/>
</p:tagLst>
</file>

<file path=ppt/tags/tag557.xml><?xml version="1.0" encoding="utf-8"?>
<p:tagLst xmlns:p="http://schemas.openxmlformats.org/presentationml/2006/main">
  <p:tag name="AS_UNIQUEID" val="1045"/>
</p:tagLst>
</file>

<file path=ppt/tags/tag558.xml><?xml version="1.0" encoding="utf-8"?>
<p:tagLst xmlns:p="http://schemas.openxmlformats.org/presentationml/2006/main">
  <p:tag name="AS_UNIQUEID" val="1046"/>
</p:tagLst>
</file>

<file path=ppt/tags/tag559.xml><?xml version="1.0" encoding="utf-8"?>
<p:tagLst xmlns:p="http://schemas.openxmlformats.org/presentationml/2006/main">
  <p:tag name="AS_UNIQUEID" val="1047"/>
</p:tagLst>
</file>

<file path=ppt/tags/tag560.xml><?xml version="1.0" encoding="utf-8"?>
<p:tagLst xmlns:p="http://schemas.openxmlformats.org/presentationml/2006/main">
  <p:tag name="AS_UNIQUEID" val="1048"/>
</p:tagLst>
</file>

<file path=ppt/tags/tag561.xml><?xml version="1.0" encoding="utf-8"?>
<p:tagLst xmlns:p="http://schemas.openxmlformats.org/presentationml/2006/main">
  <p:tag name="AS_UNIQUEID" val="1049"/>
</p:tagLst>
</file>

<file path=ppt/tags/tag562.xml><?xml version="1.0" encoding="utf-8"?>
<p:tagLst xmlns:p="http://schemas.openxmlformats.org/presentationml/2006/main">
  <p:tag name="AS_UNIQUEID" val="1050"/>
</p:tagLst>
</file>

<file path=ppt/tags/tag563.xml><?xml version="1.0" encoding="utf-8"?>
<p:tagLst xmlns:p="http://schemas.openxmlformats.org/presentationml/2006/main">
  <p:tag name="AS_UNIQUEID" val="1051"/>
</p:tagLst>
</file>

<file path=ppt/tags/tag564.xml><?xml version="1.0" encoding="utf-8"?>
<p:tagLst xmlns:p="http://schemas.openxmlformats.org/presentationml/2006/main">
  <p:tag name="AS_UNIQUEID" val="1052"/>
</p:tagLst>
</file>

<file path=ppt/tags/tag565.xml><?xml version="1.0" encoding="utf-8"?>
<p:tagLst xmlns:p="http://schemas.openxmlformats.org/presentationml/2006/main">
  <p:tag name="AS_UNIQUEID" val="1053"/>
</p:tagLst>
</file>

<file path=ppt/tags/tag566.xml><?xml version="1.0" encoding="utf-8"?>
<p:tagLst xmlns:p="http://schemas.openxmlformats.org/presentationml/2006/main">
  <p:tag name="AS_UNIQUEID" val="1054"/>
</p:tagLst>
</file>

<file path=ppt/tags/tag567.xml><?xml version="1.0" encoding="utf-8"?>
<p:tagLst xmlns:p="http://schemas.openxmlformats.org/presentationml/2006/main">
  <p:tag name="AS_UNIQUEID" val="1055"/>
</p:tagLst>
</file>

<file path=ppt/tags/tag568.xml><?xml version="1.0" encoding="utf-8"?>
<p:tagLst xmlns:p="http://schemas.openxmlformats.org/presentationml/2006/main">
  <p:tag name="AS_UNIQUEID" val="1056"/>
</p:tagLst>
</file>

<file path=ppt/tags/tag569.xml><?xml version="1.0" encoding="utf-8"?>
<p:tagLst xmlns:p="http://schemas.openxmlformats.org/presentationml/2006/main">
  <p:tag name="AS_UNIQUEID" val="1057"/>
</p:tagLst>
</file>

<file path=ppt/tags/tag570.xml><?xml version="1.0" encoding="utf-8"?>
<p:tagLst xmlns:p="http://schemas.openxmlformats.org/presentationml/2006/main">
  <p:tag name="AS_UNIQUEID" val="1058"/>
</p:tagLst>
</file>

<file path=ppt/tags/tag571.xml><?xml version="1.0" encoding="utf-8"?>
<p:tagLst xmlns:p="http://schemas.openxmlformats.org/presentationml/2006/main">
  <p:tag name="AS_UNIQUEID" val="1059"/>
</p:tagLst>
</file>

<file path=ppt/tags/tag572.xml><?xml version="1.0" encoding="utf-8"?>
<p:tagLst xmlns:p="http://schemas.openxmlformats.org/presentationml/2006/main">
  <p:tag name="AS_UNIQUEID" val="1060"/>
</p:tagLst>
</file>

<file path=ppt/tags/tag573.xml><?xml version="1.0" encoding="utf-8"?>
<p:tagLst xmlns:p="http://schemas.openxmlformats.org/presentationml/2006/main">
  <p:tag name="AS_UNIQUEID" val="1061"/>
</p:tagLst>
</file>

<file path=ppt/tags/tag574.xml><?xml version="1.0" encoding="utf-8"?>
<p:tagLst xmlns:p="http://schemas.openxmlformats.org/presentationml/2006/main">
  <p:tag name="AS_UNIQUEID" val="1062"/>
</p:tagLst>
</file>

<file path=ppt/tags/tag575.xml><?xml version="1.0" encoding="utf-8"?>
<p:tagLst xmlns:p="http://schemas.openxmlformats.org/presentationml/2006/main">
  <p:tag name="AS_UNIQUEID" val="1063"/>
</p:tagLst>
</file>

<file path=ppt/tags/tag576.xml><?xml version="1.0" encoding="utf-8"?>
<p:tagLst xmlns:p="http://schemas.openxmlformats.org/presentationml/2006/main">
  <p:tag name="AS_UNIQUEID" val="1064"/>
</p:tagLst>
</file>

<file path=ppt/tags/tag577.xml><?xml version="1.0" encoding="utf-8"?>
<p:tagLst xmlns:p="http://schemas.openxmlformats.org/presentationml/2006/main">
  <p:tag name="AS_UNIQUEID" val="1065"/>
</p:tagLst>
</file>

<file path=ppt/tags/tag578.xml><?xml version="1.0" encoding="utf-8"?>
<p:tagLst xmlns:p="http://schemas.openxmlformats.org/presentationml/2006/main">
  <p:tag name="AS_UNIQUEID" val="1066"/>
</p:tagLst>
</file>

<file path=ppt/tags/tag579.xml><?xml version="1.0" encoding="utf-8"?>
<p:tagLst xmlns:p="http://schemas.openxmlformats.org/presentationml/2006/main">
  <p:tag name="AS_UNIQUEID" val="1067"/>
</p:tagLst>
</file>

<file path=ppt/tags/tag580.xml><?xml version="1.0" encoding="utf-8"?>
<p:tagLst xmlns:p="http://schemas.openxmlformats.org/presentationml/2006/main">
  <p:tag name="AS_UNIQUEID" val="1068"/>
</p:tagLst>
</file>

<file path=ppt/tags/tag581.xml><?xml version="1.0" encoding="utf-8"?>
<p:tagLst xmlns:p="http://schemas.openxmlformats.org/presentationml/2006/main">
  <p:tag name="AS_UNIQUEID" val="1069"/>
</p:tagLst>
</file>

<file path=ppt/tags/tag582.xml><?xml version="1.0" encoding="utf-8"?>
<p:tagLst xmlns:p="http://schemas.openxmlformats.org/presentationml/2006/main">
  <p:tag name="AS_UNIQUEID" val="1070"/>
</p:tagLst>
</file>

<file path=ppt/tags/tag583.xml><?xml version="1.0" encoding="utf-8"?>
<p:tagLst xmlns:p="http://schemas.openxmlformats.org/presentationml/2006/main">
  <p:tag name="AS_UNIQUEID" val="1071"/>
</p:tagLst>
</file>

<file path=ppt/tags/tag584.xml><?xml version="1.0" encoding="utf-8"?>
<p:tagLst xmlns:p="http://schemas.openxmlformats.org/presentationml/2006/main">
  <p:tag name="AS_UNIQUEID" val="1072"/>
</p:tagLst>
</file>

<file path=ppt/tags/tag585.xml><?xml version="1.0" encoding="utf-8"?>
<p:tagLst xmlns:p="http://schemas.openxmlformats.org/presentationml/2006/main">
  <p:tag name="AS_UNIQUEID" val="1073"/>
</p:tagLst>
</file>

<file path=ppt/tags/tag586.xml><?xml version="1.0" encoding="utf-8"?>
<p:tagLst xmlns:p="http://schemas.openxmlformats.org/presentationml/2006/main">
  <p:tag name="AS_UNIQUEID" val="1074"/>
</p:tagLst>
</file>

<file path=ppt/tags/tag587.xml><?xml version="1.0" encoding="utf-8"?>
<p:tagLst xmlns:p="http://schemas.openxmlformats.org/presentationml/2006/main">
  <p:tag name="AS_UNIQUEID" val="1075"/>
</p:tagLst>
</file>

<file path=ppt/tags/tag588.xml><?xml version="1.0" encoding="utf-8"?>
<p:tagLst xmlns:p="http://schemas.openxmlformats.org/presentationml/2006/main">
  <p:tag name="AS_UNIQUEID" val="1076"/>
</p:tagLst>
</file>

<file path=ppt/tags/tag589.xml><?xml version="1.0" encoding="utf-8"?>
<p:tagLst xmlns:p="http://schemas.openxmlformats.org/presentationml/2006/main">
  <p:tag name="AS_UNIQUEID" val="1077"/>
</p:tagLst>
</file>

<file path=ppt/tags/tag590.xml><?xml version="1.0" encoding="utf-8"?>
<p:tagLst xmlns:p="http://schemas.openxmlformats.org/presentationml/2006/main">
  <p:tag name="AS_UNIQUEID" val="1078"/>
</p:tagLst>
</file>

<file path=ppt/tags/tag591.xml><?xml version="1.0" encoding="utf-8"?>
<p:tagLst xmlns:p="http://schemas.openxmlformats.org/presentationml/2006/main">
  <p:tag name="AS_UNIQUEID" val="1079"/>
  <p:tag name="KSO_WM_BEAUTIFY_FLAG" val=""/>
</p:tagLst>
</file>

<file path=ppt/tags/tag592.xml><?xml version="1.0" encoding="utf-8"?>
<p:tagLst xmlns:p="http://schemas.openxmlformats.org/presentationml/2006/main">
  <p:tag name="AS_UNIQUEID" val="1080"/>
  <p:tag name="KSO_WM_BEAUTIFY_FLAG" val=""/>
</p:tagLst>
</file>

<file path=ppt/tags/tag593.xml><?xml version="1.0" encoding="utf-8"?>
<p:tagLst xmlns:p="http://schemas.openxmlformats.org/presentationml/2006/main">
  <p:tag name="AS_UNIQUEID" val="1081"/>
  <p:tag name="KSO_WM_BEAUTIFY_FLAG" val=""/>
</p:tagLst>
</file>

<file path=ppt/tags/tag594.xml><?xml version="1.0" encoding="utf-8"?>
<p:tagLst xmlns:p="http://schemas.openxmlformats.org/presentationml/2006/main">
  <p:tag name="AS_UNIQUEID" val="1082"/>
</p:tagLst>
</file>

<file path=ppt/tags/tag595.xml><?xml version="1.0" encoding="utf-8"?>
<p:tagLst xmlns:p="http://schemas.openxmlformats.org/presentationml/2006/main">
  <p:tag name="AS_UNIQUEID" val="1083"/>
</p:tagLst>
</file>

<file path=ppt/tags/tag596.xml><?xml version="1.0" encoding="utf-8"?>
<p:tagLst xmlns:p="http://schemas.openxmlformats.org/presentationml/2006/main">
  <p:tag name="AS_UNIQUEID" val="1084"/>
</p:tagLst>
</file>

<file path=ppt/tags/tag597.xml><?xml version="1.0" encoding="utf-8"?>
<p:tagLst xmlns:p="http://schemas.openxmlformats.org/presentationml/2006/main">
  <p:tag name="AS_UNIQUEID" val="1085"/>
</p:tagLst>
</file>

<file path=ppt/tags/tag598.xml><?xml version="1.0" encoding="utf-8"?>
<p:tagLst xmlns:p="http://schemas.openxmlformats.org/presentationml/2006/main">
  <p:tag name="AS_OS" val="Unix 3.10 unknown"/>
  <p:tag name="AS_RELEASE_DATE" val="2023.03.31"/>
  <p:tag name="AS_TITLE" val="Aspose.Slides for Java"/>
  <p:tag name="AS_VERSION" val="23.3"/>
  <p:tag name="COMMONDATA" val="eyJoZGlkIjoiMjE3MGZlOWM0YjUxY2M3MWI4YzI3MDMxNTIyMDU2NmQifQ=="/>
  <p:tag name="KSO_DOCER_TEMPLATE_OPEN_ONCE_MARK" val="1"/>
  <p:tag name="KSO_WPP_MARK_KEY" val="8ce77a4d-9853-4a3c-abba-0f5fea08bc5c"/>
</p:tagLst>
</file>

<file path=ppt/theme/theme1.xml><?xml version="1.0" encoding="utf-8"?>
<a:theme xmlns:r="http://schemas.openxmlformats.org/officeDocument/2006/relationships" xmlns:a="http://schemas.openxmlformats.org/drawingml/2006/main" name="4_自定义设计方案">
  <a:themeElements>
    <a:clrScheme name="自定义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黑体"/>
        <a:cs typeface="Arial"/>
      </a:majorFont>
      <a:minorFont>
        <a:latin typeface="Times New Roman"/>
        <a:ea typeface="楷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1_自定义设计方案">
  <a:themeElements>
    <a:clrScheme name="自定义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黑体"/>
        <a:cs typeface="Arial"/>
      </a:majorFont>
      <a:minorFont>
        <a:latin typeface="Times New Roman"/>
        <a:ea typeface="楷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Cambria"/>
        <a:cs typeface="Arial"/>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resentationFormat>On-screen Show (16:9)</PresentationFormat>
  <Paragraphs>223</Paragraphs>
  <Slides>37</Slides>
  <Notes>2</Notes>
  <HiddenSlides>0</HiddenSlides>
  <MMClips>4</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37</vt:i4>
      </vt:variant>
    </vt:vector>
  </HeadingPairs>
  <TitlesOfParts>
    <vt:vector size="51" baseType="lpstr">
      <vt:lpstr>Arial</vt:lpstr>
      <vt:lpstr>Times New Roman</vt:lpstr>
      <vt:lpstr>黑体</vt:lpstr>
      <vt:lpstr>楷体</vt:lpstr>
      <vt:lpstr>Wingdings</vt:lpstr>
      <vt:lpstr>Calibri</vt:lpstr>
      <vt:lpstr>宋体</vt:lpstr>
      <vt:lpstr>Cambria</vt:lpstr>
      <vt:lpstr>Calibri Light</vt:lpstr>
      <vt:lpstr>微软雅黑</vt:lpstr>
      <vt:lpstr>Courier New</vt:lpstr>
      <vt:lpstr>仿宋_GB2312</vt:lpstr>
      <vt:lpstr>Symbol</vt:lpstr>
      <vt:lpstr>4_自定义设计方案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2026-01-24T17:44:39Z</cp:lastPrinted>
  <dcterms:created xsi:type="dcterms:W3CDTF">2026-01-24T17:44:39Z</dcterms:created>
  <dcterms:modified xsi:type="dcterms:W3CDTF">2026-01-24T09:44:39Z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