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1.png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0.xml" TargetMode="Internal" /><Relationship Id="rId11" Type="http://schemas.openxmlformats.org/officeDocument/2006/relationships/image" Target="../media/image10.png" /><Relationship Id="rId12" Type="http://schemas.openxmlformats.org/officeDocument/2006/relationships/audio" Target="../media/audio1111.wav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9.gif" /><Relationship Id="rId11" Type="http://schemas.openxmlformats.org/officeDocument/2006/relationships/image" Target="../media/image10.png" /><Relationship Id="rId2" Type="http://schemas.openxmlformats.org/officeDocument/2006/relationships/image" Target="../media/image11.jpeg" /><Relationship Id="rId3" Type="http://schemas.openxmlformats.org/officeDocument/2006/relationships/image" Target="../media/image12.gif" /><Relationship Id="rId4" Type="http://schemas.openxmlformats.org/officeDocument/2006/relationships/image" Target="../media/image13.pn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Relationship Id="rId7" Type="http://schemas.openxmlformats.org/officeDocument/2006/relationships/image" Target="../media/image16.png" /><Relationship Id="rId8" Type="http://schemas.openxmlformats.org/officeDocument/2006/relationships/image" Target="../media/image17.png" /><Relationship Id="rId9" Type="http://schemas.openxmlformats.org/officeDocument/2006/relationships/image" Target="../media/image18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slide" Target="slide11.xml" TargetMode="Internal" /><Relationship Id="rId3" Type="http://schemas.openxmlformats.org/officeDocument/2006/relationships/image" Target="../media/image20.png" /><Relationship Id="rId4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29.png" /><Relationship Id="rId11" Type="http://schemas.openxmlformats.org/officeDocument/2006/relationships/image" Target="../media/image10.png" /><Relationship Id="rId2" Type="http://schemas.openxmlformats.org/officeDocument/2006/relationships/image" Target="../media/image21.jpe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Relationship Id="rId5" Type="http://schemas.openxmlformats.org/officeDocument/2006/relationships/image" Target="../media/image24.png" /><Relationship Id="rId6" Type="http://schemas.openxmlformats.org/officeDocument/2006/relationships/image" Target="../media/image25.jpeg" /><Relationship Id="rId7" Type="http://schemas.openxmlformats.org/officeDocument/2006/relationships/image" Target="../media/image26.png" /><Relationship Id="rId8" Type="http://schemas.openxmlformats.org/officeDocument/2006/relationships/image" Target="../media/image27.png" /><Relationship Id="rId9" Type="http://schemas.openxmlformats.org/officeDocument/2006/relationships/image" Target="../media/image2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slide" Target="slide12.xml" TargetMode="Internal" /><Relationship Id="rId6" Type="http://schemas.openxmlformats.org/officeDocument/2006/relationships/image" Target="../media/image33.png" /><Relationship Id="rId7" Type="http://schemas.openxmlformats.org/officeDocument/2006/relationships/slide" Target="slide9.xml" TargetMode="Internal" /><Relationship Id="rId8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4.png" /><Relationship Id="rId3" Type="http://schemas.openxmlformats.org/officeDocument/2006/relationships/slide" Target="slide7.xml" TargetMode="Internal" /><Relationship Id="rId4" Type="http://schemas.openxmlformats.org/officeDocument/2006/relationships/image" Target="../media/image35.png" /><Relationship Id="rId5" Type="http://schemas.openxmlformats.org/officeDocument/2006/relationships/image" Target="../media/image36.png" /><Relationship Id="rId6" Type="http://schemas.openxmlformats.org/officeDocument/2006/relationships/image" Target="../media/image37.png" /><Relationship Id="rId7" Type="http://schemas.openxmlformats.org/officeDocument/2006/relationships/image" Target="../media/image38.png" /><Relationship Id="rId8" Type="http://schemas.openxmlformats.org/officeDocument/2006/relationships/image" Target="../media/image39.png" /><Relationship Id="rId9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audio" Target="../media/audio2222.wav" /><Relationship Id="rId2" Type="http://schemas.openxmlformats.org/officeDocument/2006/relationships/image" Target="../media/image40.png" /><Relationship Id="rId3" Type="http://schemas.openxmlformats.org/officeDocument/2006/relationships/image" Target="../media/image41.png" /><Relationship Id="rId4" Type="http://schemas.openxmlformats.org/officeDocument/2006/relationships/image" Target="../media/image42.png" /><Relationship Id="rId5" Type="http://schemas.openxmlformats.org/officeDocument/2006/relationships/image" Target="../media/image43.png" /><Relationship Id="rId6" Type="http://schemas.openxmlformats.org/officeDocument/2006/relationships/image" Target="../media/image44.png" /><Relationship Id="rId7" Type="http://schemas.openxmlformats.org/officeDocument/2006/relationships/image" Target="../media/image45.png" /><Relationship Id="rId8" Type="http://schemas.openxmlformats.org/officeDocument/2006/relationships/slide" Target="slide13.xml" TargetMode="Internal" /><Relationship Id="rId9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6.png" /><Relationship Id="rId3" Type="http://schemas.openxmlformats.org/officeDocument/2006/relationships/image" Target="../media/image47.png" /><Relationship Id="rId4" Type="http://schemas.openxmlformats.org/officeDocument/2006/relationships/slide" Target="slide14.xml" TargetMode="Internal" /><Relationship Id="rId5" Type="http://schemas.openxmlformats.org/officeDocument/2006/relationships/image" Target="../media/image48.png" /><Relationship Id="rId6" Type="http://schemas.openxmlformats.org/officeDocument/2006/relationships/video" Target="../media/media3.mp4" /><Relationship Id="rId7" Type="http://schemas.microsoft.com/office/2007/relationships/media" Target="../media/media3.mp4" /><Relationship Id="rId8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49.png" /><Relationship Id="rId3" Type="http://schemas.openxmlformats.org/officeDocument/2006/relationships/image" Target="../media/image50.png" /><Relationship Id="rId4" Type="http://schemas.openxmlformats.org/officeDocument/2006/relationships/image" Target="../media/image51.png" /><Relationship Id="rId5" Type="http://schemas.openxmlformats.org/officeDocument/2006/relationships/image" Target="../media/image52.png" /><Relationship Id="rId6" Type="http://schemas.openxmlformats.org/officeDocument/2006/relationships/slide" Target="slide5.xml" TargetMode="Internal" /><Relationship Id="rId7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46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53.png" /><Relationship Id="rId5" Type="http://schemas.openxmlformats.org/officeDocument/2006/relationships/video" Target="../media/media4.mp4" /><Relationship Id="rId6" Type="http://schemas.microsoft.com/office/2007/relationships/media" Target="../media/media4.mp4" /><Relationship Id="rId7" Type="http://schemas.openxmlformats.org/officeDocument/2006/relationships/image" Target="../media/image52.png" /><Relationship Id="rId8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6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52.png" /><Relationship Id="rId5" Type="http://schemas.openxmlformats.org/officeDocument/2006/relationships/slide" Target="slide3.xml" TargetMode="Internal" /><Relationship Id="rId6" Type="http://schemas.openxmlformats.org/officeDocument/2006/relationships/image" Target="../media/image54.png" /><Relationship Id="rId7" Type="http://schemas.openxmlformats.org/officeDocument/2006/relationships/video" Target="../media/media5.mp4" /><Relationship Id="rId8" Type="http://schemas.microsoft.com/office/2007/relationships/media" Target="../media/media5.mp4" /><Relationship Id="rId9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6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52.png" /><Relationship Id="rId5" Type="http://schemas.openxmlformats.org/officeDocument/2006/relationships/image" Target="../media/image55.png" /><Relationship Id="rId6" Type="http://schemas.openxmlformats.org/officeDocument/2006/relationships/video" Target="../media/media6.mp4" /><Relationship Id="rId7" Type="http://schemas.microsoft.com/office/2007/relationships/media" Target="../media/media6.mp4" /><Relationship Id="rId8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2.png" /><Relationship Id="rId3" Type="http://schemas.openxmlformats.org/officeDocument/2006/relationships/slide" Target="slide8.xml" TargetMode="Internal" /><Relationship Id="rId4" Type="http://schemas.openxmlformats.org/officeDocument/2006/relationships/image" Target="../media/image56.png" /><Relationship Id="rId5" Type="http://schemas.openxmlformats.org/officeDocument/2006/relationships/image" Target="../media/image57.png" /><Relationship Id="rId6" Type="http://schemas.openxmlformats.org/officeDocument/2006/relationships/image" Target="../media/image58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7.png" /><Relationship Id="rId3" Type="http://schemas.openxmlformats.org/officeDocument/2006/relationships/image" Target="../media/image58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第十六章　电压 电阻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800"/>
              </a:lnSpc>
            </a:pPr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　电压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  <p:pic>
        <p:nvPicPr>
          <p:cNvPr id="10" name="图片8" title="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44000">
            <a:off x="11140707" y="4430030"/>
            <a:ext cx="822198" cy="822198"/>
          </a:xfrm>
          <a:prstGeom prst="rect">
            <a:avLst/>
          </a:prstGeom>
        </p:spPr>
      </p:pic>
      <p:sp>
        <p:nvSpPr>
          <p:cNvPr id="11" name="文本1" title=""/>
          <p:cNvSpPr txBox="1"/>
          <p:nvPr/>
        </p:nvSpPr>
        <p:spPr>
          <a:xfrm>
            <a:off x="-543" y="6858305"/>
            <a:ext cx="2730500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课前准备：电蚊拍一个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618" y="2788140"/>
            <a:ext cx="4827060" cy="2713053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形状1" title=""/>
          <p:cNvSpPr txBox="1"/>
          <p:nvPr/>
        </p:nvSpPr>
        <p:spPr>
          <a:xfrm>
            <a:off x="1180933" y="2751298"/>
            <a:ext cx="4919053" cy="2789434"/>
          </a:xfrm>
          <a:custGeom>
            <a:gdLst>
              <a:gd name="connsiteX0" fmla="*/ 464906 w 4919053"/>
              <a:gd name="connsiteY0" fmla="*/ 0 h 2789434"/>
              <a:gd name="connsiteX1" fmla="*/ 4454147 w 4919053"/>
              <a:gd name="connsiteY1" fmla="*/ 0 h 2789434"/>
              <a:gd name="connsiteX2" fmla="*/ 4710908 w 4919053"/>
              <a:gd name="connsiteY2" fmla="*/ 0 h 2789434"/>
              <a:gd name="connsiteX3" fmla="*/ 4919053 w 4919053"/>
              <a:gd name="connsiteY3" fmla="*/ 2324529 h 2789434"/>
              <a:gd name="connsiteX4" fmla="*/ 4919053 w 4919053"/>
              <a:gd name="connsiteY4" fmla="*/ 2581289 h 2789434"/>
              <a:gd name="connsiteX5" fmla="*/ 464906 w 4919053"/>
              <a:gd name="connsiteY5" fmla="*/ 2789434 h 2789434"/>
              <a:gd name="connsiteX6" fmla="*/ 341605 w 4919053"/>
              <a:gd name="connsiteY6" fmla="*/ 2789434 h 2789434"/>
              <a:gd name="connsiteX7" fmla="*/ 48981 w 4919053"/>
              <a:gd name="connsiteY7" fmla="*/ 2566080 h 2789434"/>
              <a:gd name="connsiteX8" fmla="*/ 0 w 4919053"/>
              <a:gd name="connsiteY8" fmla="*/ 464906 h 2789434"/>
              <a:gd name="connsiteX9" fmla="*/ 0 w 4919053"/>
              <a:gd name="connsiteY9" fmla="*/ 208145 h 27894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9053" h="2789434">
                <a:moveTo>
                  <a:pt x="464906" y="0"/>
                </a:moveTo>
                <a:lnTo>
                  <a:pt x="4454147" y="0"/>
                </a:lnTo>
                <a:cubicBezTo>
                  <a:pt x="4710908" y="0"/>
                  <a:pt x="4919053" y="208146"/>
                  <a:pt x="4919053" y="464906"/>
                </a:cubicBezTo>
                <a:lnTo>
                  <a:pt x="4919053" y="2324529"/>
                </a:lnTo>
                <a:cubicBezTo>
                  <a:pt x="4919053" y="2581289"/>
                  <a:pt x="4710908" y="2789434"/>
                  <a:pt x="4454147" y="2789434"/>
                </a:cubicBezTo>
                <a:lnTo>
                  <a:pt x="464906" y="2789434"/>
                </a:lnTo>
                <a:cubicBezTo>
                  <a:pt x="341605" y="2789434"/>
                  <a:pt x="223354" y="2740453"/>
                  <a:pt x="136168" y="2653267"/>
                </a:cubicBezTo>
                <a:cubicBezTo>
                  <a:pt x="48981" y="2566080"/>
                  <a:pt x="0" y="2447829"/>
                  <a:pt x="0" y="2324529"/>
                </a:cubicBezTo>
                <a:lnTo>
                  <a:pt x="0" y="464906"/>
                </a:lnTo>
                <a:cubicBezTo>
                  <a:pt x="0" y="208145"/>
                  <a:pt x="208145" y="0"/>
                  <a:pt x="464906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047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362" y="2794446"/>
            <a:ext cx="4824355" cy="271369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文本1" title=""/>
          <p:cNvSpPr txBox="1"/>
          <p:nvPr/>
        </p:nvSpPr>
        <p:spPr>
          <a:xfrm>
            <a:off x="409804" y="1124788"/>
            <a:ext cx="2666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类比法理解电压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形状2" title=""/>
          <p:cNvSpPr txBox="1"/>
          <p:nvPr/>
        </p:nvSpPr>
        <p:spPr>
          <a:xfrm>
            <a:off x="9953577" y="5695856"/>
            <a:ext cx="1562405" cy="848487"/>
          </a:xfrm>
          <a:custGeom>
            <a:gdLst>
              <a:gd name="connsiteX0" fmla="*/ -474272 w 1562405"/>
              <a:gd name="connsiteY0" fmla="*/ -721175 h 848487"/>
              <a:gd name="connsiteX1" fmla="*/ 690179 w 1562405"/>
              <a:gd name="connsiteY1" fmla="*/ 0 h 848487"/>
              <a:gd name="connsiteX2" fmla="*/ 1420990 w 1562405"/>
              <a:gd name="connsiteY2" fmla="*/ 0 h 848487"/>
              <a:gd name="connsiteX3" fmla="*/ 1499091 w 1562405"/>
              <a:gd name="connsiteY3" fmla="*/ 0 h 848487"/>
              <a:gd name="connsiteX4" fmla="*/ 1562405 w 1562405"/>
              <a:gd name="connsiteY4" fmla="*/ 707072 h 848487"/>
              <a:gd name="connsiteX5" fmla="*/ 1562405 w 1562405"/>
              <a:gd name="connsiteY5" fmla="*/ 744578 h 848487"/>
              <a:gd name="connsiteX6" fmla="*/ 1494465 w 1562405"/>
              <a:gd name="connsiteY6" fmla="*/ 833588 h 848487"/>
              <a:gd name="connsiteX7" fmla="*/ 141415 w 1562405"/>
              <a:gd name="connsiteY7" fmla="*/ 848487 h 848487"/>
              <a:gd name="connsiteX8" fmla="*/ 103909 w 1562405"/>
              <a:gd name="connsiteY8" fmla="*/ 848487 h 848487"/>
              <a:gd name="connsiteX9" fmla="*/ 14899 w 1562405"/>
              <a:gd name="connsiteY9" fmla="*/ 780547 h 848487"/>
              <a:gd name="connsiteX10" fmla="*/ 0 w 1562405"/>
              <a:gd name="connsiteY10" fmla="*/ 141414 h 848487"/>
              <a:gd name="connsiteX11" fmla="*/ 0 w 1562405"/>
              <a:gd name="connsiteY11" fmla="*/ 92601 h 848487"/>
              <a:gd name="connsiteX12" fmla="*/ 80396 w 1562405"/>
              <a:gd name="connsiteY12" fmla="*/ 14355 h 848487"/>
              <a:gd name="connsiteX13" fmla="*/ -474272 w 1562405"/>
              <a:gd name="connsiteY13" fmla="*/ -721175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6677" h="1569662">
                <a:moveTo>
                  <a:pt x="-474272" y="-721175"/>
                </a:moveTo>
                <a:lnTo>
                  <a:pt x="690179" y="0"/>
                </a:lnTo>
                <a:lnTo>
                  <a:pt x="1420990" y="0"/>
                </a:lnTo>
                <a:cubicBezTo>
                  <a:pt x="1499091" y="0"/>
                  <a:pt x="1562405" y="63313"/>
                  <a:pt x="1562405" y="141414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494465" y="833588"/>
                  <a:pt x="1458496" y="848487"/>
                  <a:pt x="1420990" y="848487"/>
                </a:cubicBez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92601"/>
                  <a:pt x="24732" y="49565"/>
                  <a:pt x="62348" y="24151"/>
                </a:cubicBezTo>
                <a:lnTo>
                  <a:pt x="80396" y="14355"/>
                </a:lnTo>
                <a:lnTo>
                  <a:pt x="-474272" y="-721175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水轮机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持续的转动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形状3" title=""/>
          <p:cNvSpPr txBox="1"/>
          <p:nvPr/>
        </p:nvSpPr>
        <p:spPr>
          <a:xfrm>
            <a:off x="6465256" y="3720189"/>
            <a:ext cx="1343330" cy="848487"/>
          </a:xfrm>
          <a:custGeom>
            <a:gdLst>
              <a:gd name="connsiteX0" fmla="*/ 141414 w 1343330"/>
              <a:gd name="connsiteY0" fmla="*/ 0 h 848487"/>
              <a:gd name="connsiteX1" fmla="*/ 1201915 w 1343330"/>
              <a:gd name="connsiteY1" fmla="*/ 0 h 848487"/>
              <a:gd name="connsiteX2" fmla="*/ 1280016 w 1343330"/>
              <a:gd name="connsiteY2" fmla="*/ 0 h 848487"/>
              <a:gd name="connsiteX3" fmla="*/ 1343330 w 1343330"/>
              <a:gd name="connsiteY3" fmla="*/ 463384 h 848487"/>
              <a:gd name="connsiteX4" fmla="*/ 1712607 w 1343330"/>
              <a:gd name="connsiteY4" fmla="*/ 679124 h 848487"/>
              <a:gd name="connsiteX5" fmla="*/ 1343330 w 1343330"/>
              <a:gd name="connsiteY5" fmla="*/ 697040 h 848487"/>
              <a:gd name="connsiteX6" fmla="*/ 1343330 w 1343330"/>
              <a:gd name="connsiteY6" fmla="*/ 707072 h 848487"/>
              <a:gd name="connsiteX7" fmla="*/ 1343330 w 1343330"/>
              <a:gd name="connsiteY7" fmla="*/ 744578 h 848487"/>
              <a:gd name="connsiteX8" fmla="*/ 1275390 w 1343330"/>
              <a:gd name="connsiteY8" fmla="*/ 833588 h 848487"/>
              <a:gd name="connsiteX9" fmla="*/ 141414 w 1343330"/>
              <a:gd name="connsiteY9" fmla="*/ 848487 h 848487"/>
              <a:gd name="connsiteX10" fmla="*/ 103909 w 1343330"/>
              <a:gd name="connsiteY10" fmla="*/ 848487 h 848487"/>
              <a:gd name="connsiteX11" fmla="*/ 14899 w 1343330"/>
              <a:gd name="connsiteY11" fmla="*/ 780547 h 848487"/>
              <a:gd name="connsiteX12" fmla="*/ 0 w 1343330"/>
              <a:gd name="connsiteY12" fmla="*/ 141415 h 848487"/>
              <a:gd name="connsiteX13" fmla="*/ 0 w 1343330"/>
              <a:gd name="connsiteY13" fmla="*/ 63313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12607" h="848487">
                <a:moveTo>
                  <a:pt x="141414" y="0"/>
                </a:moveTo>
                <a:lnTo>
                  <a:pt x="1201915" y="0"/>
                </a:lnTo>
                <a:cubicBezTo>
                  <a:pt x="1280016" y="0"/>
                  <a:pt x="1343330" y="63313"/>
                  <a:pt x="1343330" y="141415"/>
                </a:cubicBezTo>
                <a:lnTo>
                  <a:pt x="1343330" y="463384"/>
                </a:lnTo>
                <a:lnTo>
                  <a:pt x="1712607" y="679124"/>
                </a:lnTo>
                <a:lnTo>
                  <a:pt x="1343330" y="697040"/>
                </a:lnTo>
                <a:lnTo>
                  <a:pt x="1343330" y="707072"/>
                </a:lnTo>
                <a:cubicBezTo>
                  <a:pt x="1343330" y="744578"/>
                  <a:pt x="1328431" y="780547"/>
                  <a:pt x="1301911" y="807068"/>
                </a:cubicBezTo>
                <a:cubicBezTo>
                  <a:pt x="1275390" y="833588"/>
                  <a:pt x="1239421" y="848487"/>
                  <a:pt x="1201915" y="848487"/>
                </a:cubicBezTo>
                <a:lnTo>
                  <a:pt x="141414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5"/>
                </a:lnTo>
                <a:cubicBezTo>
                  <a:pt x="0" y="63313"/>
                  <a:pt x="63313" y="0"/>
                  <a:pt x="141414" y="0"/>
                </a:cubicBez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打开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阀门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4" title=""/>
          <p:cNvSpPr txBox="1"/>
          <p:nvPr/>
        </p:nvSpPr>
        <p:spPr>
          <a:xfrm>
            <a:off x="6914654" y="5695990"/>
            <a:ext cx="1905591" cy="848316"/>
          </a:xfrm>
          <a:custGeom>
            <a:gdLst>
              <a:gd name="connsiteX0" fmla="*/ 141386 w 1905591"/>
              <a:gd name="connsiteY0" fmla="*/ 0 h 848316"/>
              <a:gd name="connsiteX1" fmla="*/ 1764205 w 1905591"/>
              <a:gd name="connsiteY1" fmla="*/ 0 h 848316"/>
              <a:gd name="connsiteX2" fmla="*/ 1842290 w 1905591"/>
              <a:gd name="connsiteY2" fmla="*/ 0 h 848316"/>
              <a:gd name="connsiteX3" fmla="*/ 1905591 w 1905591"/>
              <a:gd name="connsiteY3" fmla="*/ 706930 h 848316"/>
              <a:gd name="connsiteX4" fmla="*/ 1905591 w 1905591"/>
              <a:gd name="connsiteY4" fmla="*/ 785015 h 848316"/>
              <a:gd name="connsiteX5" fmla="*/ 141386 w 1905591"/>
              <a:gd name="connsiteY5" fmla="*/ 848316 h 848316"/>
              <a:gd name="connsiteX6" fmla="*/ 63301 w 1905591"/>
              <a:gd name="connsiteY6" fmla="*/ 848316 h 848316"/>
              <a:gd name="connsiteX7" fmla="*/ 0 w 1905591"/>
              <a:gd name="connsiteY7" fmla="*/ 141386 h 848316"/>
              <a:gd name="connsiteX8" fmla="*/ 0 w 1905591"/>
              <a:gd name="connsiteY8" fmla="*/ 63301 h 848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591" h="848316">
                <a:moveTo>
                  <a:pt x="141386" y="0"/>
                </a:moveTo>
                <a:lnTo>
                  <a:pt x="1764205" y="0"/>
                </a:lnTo>
                <a:cubicBezTo>
                  <a:pt x="1842290" y="0"/>
                  <a:pt x="1905591" y="63301"/>
                  <a:pt x="1905591" y="141386"/>
                </a:cubicBezTo>
                <a:lnTo>
                  <a:pt x="1905591" y="706930"/>
                </a:lnTo>
                <a:cubicBezTo>
                  <a:pt x="1905591" y="785015"/>
                  <a:pt x="1842290" y="848315"/>
                  <a:pt x="1764205" y="848316"/>
                </a:cubicBezTo>
                <a:lnTo>
                  <a:pt x="141386" y="848316"/>
                </a:lnTo>
                <a:cubicBezTo>
                  <a:pt x="63301" y="848316"/>
                  <a:pt x="0" y="785015"/>
                  <a:pt x="0" y="706930"/>
                </a:cubicBezTo>
                <a:lnTo>
                  <a:pt x="0" y="141386"/>
                </a:lnTo>
                <a:cubicBezTo>
                  <a:pt x="0" y="63301"/>
                  <a:pt x="63301" y="0"/>
                  <a:pt x="141386" y="0"/>
                </a:cubicBezTo>
                <a:close/>
              </a:path>
            </a:pathLst>
          </a:custGeom>
          <a:solidFill>
            <a:srgbClr val="05A8B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水分子定向移动形成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水流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774" y="2698929"/>
            <a:ext cx="2299792" cy="936174"/>
          </a:xfrm>
          <a:prstGeom prst="rect">
            <a:avLst/>
          </a:prstGeom>
        </p:spPr>
      </p:pic>
      <p:pic>
        <p:nvPicPr>
          <p:cNvPr id="10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206" y="3946761"/>
            <a:ext cx="1572044" cy="717071"/>
          </a:xfrm>
          <a:prstGeom prst="rect">
            <a:avLst/>
          </a:prstGeom>
        </p:spPr>
      </p:pic>
      <p:pic>
        <p:nvPicPr>
          <p:cNvPr id="11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7869" y="3628045"/>
            <a:ext cx="1472767" cy="1036015"/>
          </a:xfrm>
          <a:prstGeom prst="rect">
            <a:avLst/>
          </a:prstGeom>
        </p:spPr>
      </p:pic>
      <p:sp>
        <p:nvSpPr>
          <p:cNvPr id="12" name="形状5" title=""/>
          <p:cNvSpPr txBox="1"/>
          <p:nvPr/>
        </p:nvSpPr>
        <p:spPr>
          <a:xfrm>
            <a:off x="2125704" y="4334488"/>
            <a:ext cx="1081618" cy="770112"/>
          </a:xfrm>
          <a:custGeom>
            <a:gdLst>
              <a:gd name="connsiteX0" fmla="*/ 0 w 1081618"/>
              <a:gd name="connsiteY0" fmla="*/ 0 h 770112"/>
              <a:gd name="connsiteX1" fmla="*/ 130750 w 1081618"/>
              <a:gd name="connsiteY1" fmla="*/ 362760 h 770112"/>
              <a:gd name="connsiteX2" fmla="*/ 474956 w 1081618"/>
              <a:gd name="connsiteY2" fmla="*/ 640982 h 7701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1618" h="770112" fill="none">
                <a:moveTo>
                  <a:pt x="0" y="0"/>
                </a:moveTo>
                <a:quadBezTo>
                  <a:pt x="130750" y="362760"/>
                  <a:pt x="302853" y="501871"/>
                </a:quadBezTo>
                <a:quadBezTo>
                  <a:pt x="474956" y="640982"/>
                  <a:pt x="1081618" y="770112"/>
                </a:quadBezTo>
              </a:path>
            </a:pathLst>
          </a:custGeom>
          <a:solidFill>
            <a:srgbClr val="00E6FF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3" name="形状6" title=""/>
          <p:cNvSpPr txBox="1"/>
          <p:nvPr/>
        </p:nvSpPr>
        <p:spPr>
          <a:xfrm>
            <a:off x="2740061" y="3270172"/>
            <a:ext cx="288160" cy="1064628"/>
          </a:xfrm>
          <a:custGeom>
            <a:gdLst>
              <a:gd name="connsiteX0" fmla="*/ 0 w 288160"/>
              <a:gd name="connsiteY0" fmla="*/ 0 h 1064628"/>
              <a:gd name="connsiteX1" fmla="*/ 175521 w 288160"/>
              <a:gd name="connsiteY1" fmla="*/ 414425 h 1064628"/>
              <a:gd name="connsiteX2" fmla="*/ 266324 w 288160"/>
              <a:gd name="connsiteY2" fmla="*/ 770404 h 1064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160" h="1064628" fill="none">
                <a:moveTo>
                  <a:pt x="0" y="0"/>
                </a:moveTo>
                <a:quadBezTo>
                  <a:pt x="175521" y="414425"/>
                  <a:pt x="220923" y="592414"/>
                </a:quadBezTo>
                <a:quadBezTo>
                  <a:pt x="266324" y="770404"/>
                  <a:pt x="288160" y="1064628"/>
                </a:quadBezTo>
              </a:path>
            </a:pathLst>
          </a:custGeom>
          <a:solidFill>
            <a:srgbClr val="00E6FF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4" name="形状7" title=""/>
          <p:cNvSpPr txBox="1"/>
          <p:nvPr/>
        </p:nvSpPr>
        <p:spPr>
          <a:xfrm>
            <a:off x="4245676" y="3270175"/>
            <a:ext cx="607118" cy="1808466"/>
          </a:xfrm>
          <a:custGeom>
            <a:gdLst>
              <a:gd name="connsiteX0" fmla="*/ 571094 w 607118"/>
              <a:gd name="connsiteY0" fmla="*/ 0 h 1808466"/>
              <a:gd name="connsiteX1" fmla="*/ 650949 w 607118"/>
              <a:gd name="connsiteY1" fmla="*/ 711615 h 1808466"/>
              <a:gd name="connsiteX2" fmla="*/ 456628 w 607118"/>
              <a:gd name="connsiteY2" fmla="*/ 1313174 h 18084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118" h="1808466" fill="none">
                <a:moveTo>
                  <a:pt x="571094" y="0"/>
                </a:moveTo>
                <a:quadBezTo>
                  <a:pt x="650949" y="711615"/>
                  <a:pt x="553789" y="1012395"/>
                </a:quadBezTo>
                <a:quadBezTo>
                  <a:pt x="456628" y="1313174"/>
                  <a:pt x="0" y="1808466"/>
                </a:quadBezTo>
              </a:path>
            </a:pathLst>
          </a:custGeom>
          <a:solidFill>
            <a:srgbClr val="00E6FF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15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0363" y="4334800"/>
            <a:ext cx="1571936" cy="1132092"/>
          </a:xfrm>
          <a:prstGeom prst="rect">
            <a:avLst/>
          </a:prstGeom>
        </p:spPr>
      </p:pic>
      <p:pic>
        <p:nvPicPr>
          <p:cNvPr id="16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0901" y="4046993"/>
            <a:ext cx="1190625" cy="1190625"/>
          </a:xfrm>
          <a:prstGeom prst="rect">
            <a:avLst/>
          </a:prstGeom>
        </p:spPr>
      </p:pic>
      <p:pic>
        <p:nvPicPr>
          <p:cNvPr id="17" name="图片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879" y="3170693"/>
            <a:ext cx="212036" cy="195205"/>
          </a:xfrm>
          <a:prstGeom prst="rect">
            <a:avLst/>
          </a:prstGeom>
        </p:spPr>
      </p:pic>
      <p:pic>
        <p:nvPicPr>
          <p:cNvPr id="18" name="图片9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650" y="3170826"/>
            <a:ext cx="212036" cy="195205"/>
          </a:xfrm>
          <a:prstGeom prst="rect">
            <a:avLst/>
          </a:prstGeom>
        </p:spPr>
      </p:pic>
      <p:pic>
        <p:nvPicPr>
          <p:cNvPr id="19" name="图片10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669" y="3170722"/>
            <a:ext cx="212036" cy="195205"/>
          </a:xfrm>
          <a:prstGeom prst="rect">
            <a:avLst/>
          </a:prstGeom>
        </p:spPr>
      </p:pic>
      <p:pic>
        <p:nvPicPr>
          <p:cNvPr id="20" name="图片1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7136" y="3170855"/>
            <a:ext cx="212036" cy="195205"/>
          </a:xfrm>
          <a:prstGeom prst="rect">
            <a:avLst/>
          </a:prstGeom>
        </p:spPr>
      </p:pic>
      <p:pic>
        <p:nvPicPr>
          <p:cNvPr id="21" name="图片1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7136" y="3170845"/>
            <a:ext cx="212036" cy="195205"/>
          </a:xfrm>
          <a:prstGeom prst="rect">
            <a:avLst/>
          </a:prstGeom>
        </p:spPr>
      </p:pic>
      <p:pic>
        <p:nvPicPr>
          <p:cNvPr id="22" name="图片1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669" y="3171074"/>
            <a:ext cx="212036" cy="195205"/>
          </a:xfrm>
          <a:prstGeom prst="rect">
            <a:avLst/>
          </a:prstGeom>
        </p:spPr>
      </p:pic>
      <p:pic>
        <p:nvPicPr>
          <p:cNvPr id="23" name="图片14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907" y="3170855"/>
            <a:ext cx="212036" cy="195205"/>
          </a:xfrm>
          <a:prstGeom prst="rect">
            <a:avLst/>
          </a:prstGeom>
        </p:spPr>
      </p:pic>
      <p:pic>
        <p:nvPicPr>
          <p:cNvPr id="24" name="图片1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907" y="3171084"/>
            <a:ext cx="212036" cy="195205"/>
          </a:xfrm>
          <a:prstGeom prst="rect">
            <a:avLst/>
          </a:prstGeom>
        </p:spPr>
      </p:pic>
      <p:pic>
        <p:nvPicPr>
          <p:cNvPr id="25" name="图片1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907" y="3171188"/>
            <a:ext cx="212036" cy="195205"/>
          </a:xfrm>
          <a:prstGeom prst="rect">
            <a:avLst/>
          </a:prstGeom>
        </p:spPr>
      </p:pic>
      <p:pic>
        <p:nvPicPr>
          <p:cNvPr id="26" name="图片17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679" y="3171207"/>
            <a:ext cx="212036" cy="195205"/>
          </a:xfrm>
          <a:prstGeom prst="rect">
            <a:avLst/>
          </a:prstGeom>
        </p:spPr>
      </p:pic>
      <p:pic>
        <p:nvPicPr>
          <p:cNvPr id="27" name="图片1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783" y="3171188"/>
            <a:ext cx="212036" cy="195205"/>
          </a:xfrm>
          <a:prstGeom prst="rect">
            <a:avLst/>
          </a:prstGeom>
        </p:spPr>
      </p:pic>
      <p:sp>
        <p:nvSpPr>
          <p:cNvPr id="28" name="文本2" title=""/>
          <p:cNvSpPr txBox="1"/>
          <p:nvPr/>
        </p:nvSpPr>
        <p:spPr>
          <a:xfrm>
            <a:off x="591" y="-422281"/>
            <a:ext cx="12192000" cy="4222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1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过渡语：水泵工作产生水位差，从而形成水压，促使水分子定向移动形成水流，流动的水分子对水轮机做功，才使得水轮机持续转动。</a:t>
            </a:r>
            <a:endParaRPr lang="zh-CN" altLang="en-US" sz="16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9" name="图片19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983" y="4135156"/>
            <a:ext cx="212036" cy="195205"/>
          </a:xfrm>
          <a:prstGeom prst="rect">
            <a:avLst/>
          </a:prstGeom>
        </p:spPr>
      </p:pic>
      <p:pic>
        <p:nvPicPr>
          <p:cNvPr id="30" name="图片20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8971" y="4923750"/>
            <a:ext cx="212036" cy="195205"/>
          </a:xfrm>
          <a:prstGeom prst="rect">
            <a:avLst/>
          </a:prstGeom>
        </p:spPr>
      </p:pic>
      <p:pic>
        <p:nvPicPr>
          <p:cNvPr id="31" name="图片2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0333" y="4507632"/>
            <a:ext cx="212036" cy="195205"/>
          </a:xfrm>
          <a:prstGeom prst="rect">
            <a:avLst/>
          </a:prstGeom>
        </p:spPr>
      </p:pic>
      <p:pic>
        <p:nvPicPr>
          <p:cNvPr id="32" name="图片2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4118" y="4923560"/>
            <a:ext cx="212036" cy="195205"/>
          </a:xfrm>
          <a:prstGeom prst="rect">
            <a:avLst/>
          </a:prstGeom>
        </p:spPr>
      </p:pic>
      <p:pic>
        <p:nvPicPr>
          <p:cNvPr id="33" name="图片2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2924" y="4803497"/>
            <a:ext cx="212036" cy="195205"/>
          </a:xfrm>
          <a:prstGeom prst="rect">
            <a:avLst/>
          </a:prstGeom>
        </p:spPr>
      </p:pic>
      <p:pic>
        <p:nvPicPr>
          <p:cNvPr id="34" name="图片24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3899" y="4223463"/>
            <a:ext cx="212036" cy="195205"/>
          </a:xfrm>
          <a:prstGeom prst="rect">
            <a:avLst/>
          </a:prstGeom>
        </p:spPr>
      </p:pic>
      <p:pic>
        <p:nvPicPr>
          <p:cNvPr id="35" name="图片2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2586" y="4223463"/>
            <a:ext cx="212036" cy="195205"/>
          </a:xfrm>
          <a:prstGeom prst="rect">
            <a:avLst/>
          </a:prstGeom>
        </p:spPr>
      </p:pic>
      <p:pic>
        <p:nvPicPr>
          <p:cNvPr id="36" name="图片2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0558" y="3627950"/>
            <a:ext cx="212036" cy="195205"/>
          </a:xfrm>
          <a:prstGeom prst="rect">
            <a:avLst/>
          </a:prstGeom>
        </p:spPr>
      </p:pic>
      <p:pic>
        <p:nvPicPr>
          <p:cNvPr id="37" name="图片27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1721" y="3852178"/>
            <a:ext cx="212036" cy="195205"/>
          </a:xfrm>
          <a:prstGeom prst="rect">
            <a:avLst/>
          </a:prstGeom>
        </p:spPr>
      </p:pic>
      <p:pic>
        <p:nvPicPr>
          <p:cNvPr id="38" name="图片28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2666" y="2798331"/>
            <a:ext cx="4813368" cy="270751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9" name="形状8" title=""/>
          <p:cNvSpPr txBox="1"/>
          <p:nvPr/>
        </p:nvSpPr>
        <p:spPr>
          <a:xfrm>
            <a:off x="918481" y="5696809"/>
            <a:ext cx="1960074" cy="847306"/>
          </a:xfrm>
          <a:custGeom>
            <a:gdLst>
              <a:gd name="connsiteX0" fmla="*/ 1673201 w 1960074"/>
              <a:gd name="connsiteY0" fmla="*/ -741674 h 847306"/>
              <a:gd name="connsiteX1" fmla="*/ 1438547 w 1960074"/>
              <a:gd name="connsiteY1" fmla="*/ 0 h 847306"/>
              <a:gd name="connsiteX2" fmla="*/ 1818856 w 1960074"/>
              <a:gd name="connsiteY2" fmla="*/ 0 h 847306"/>
              <a:gd name="connsiteX3" fmla="*/ 1856309 w 1960074"/>
              <a:gd name="connsiteY3" fmla="*/ 0 h 847306"/>
              <a:gd name="connsiteX4" fmla="*/ 1945195 w 1960074"/>
              <a:gd name="connsiteY4" fmla="*/ 67845 h 847306"/>
              <a:gd name="connsiteX5" fmla="*/ 1960074 w 1960074"/>
              <a:gd name="connsiteY5" fmla="*/ 706088 h 847306"/>
              <a:gd name="connsiteX6" fmla="*/ 1960074 w 1960074"/>
              <a:gd name="connsiteY6" fmla="*/ 743542 h 847306"/>
              <a:gd name="connsiteX7" fmla="*/ 1892228 w 1960074"/>
              <a:gd name="connsiteY7" fmla="*/ 832428 h 847306"/>
              <a:gd name="connsiteX8" fmla="*/ 141218 w 1960074"/>
              <a:gd name="connsiteY8" fmla="*/ 847306 h 847306"/>
              <a:gd name="connsiteX9" fmla="*/ 103764 w 1960074"/>
              <a:gd name="connsiteY9" fmla="*/ 847306 h 847306"/>
              <a:gd name="connsiteX10" fmla="*/ 14878 w 1960074"/>
              <a:gd name="connsiteY10" fmla="*/ 779461 h 847306"/>
              <a:gd name="connsiteX11" fmla="*/ 0 w 1960074"/>
              <a:gd name="connsiteY11" fmla="*/ 141218 h 847306"/>
              <a:gd name="connsiteX12" fmla="*/ 0 w 1960074"/>
              <a:gd name="connsiteY12" fmla="*/ 63225 h 847306"/>
              <a:gd name="connsiteX13" fmla="*/ 958628 w 1960074"/>
              <a:gd name="connsiteY13" fmla="*/ 0 h 847306"/>
              <a:gd name="connsiteX14" fmla="*/ 1673201 w 1960074"/>
              <a:gd name="connsiteY14" fmla="*/ -741674 h 8473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60074" h="1588980">
                <a:moveTo>
                  <a:pt x="1673201" y="-741674"/>
                </a:moveTo>
                <a:lnTo>
                  <a:pt x="1438547" y="0"/>
                </a:lnTo>
                <a:lnTo>
                  <a:pt x="1818856" y="0"/>
                </a:lnTo>
                <a:cubicBezTo>
                  <a:pt x="1856309" y="0"/>
                  <a:pt x="1892228" y="14878"/>
                  <a:pt x="1918712" y="41362"/>
                </a:cubicBezTo>
                <a:cubicBezTo>
                  <a:pt x="1945195" y="67845"/>
                  <a:pt x="1960074" y="103764"/>
                  <a:pt x="1960074" y="141218"/>
                </a:cubicBezTo>
                <a:lnTo>
                  <a:pt x="1960074" y="706088"/>
                </a:lnTo>
                <a:cubicBezTo>
                  <a:pt x="1960074" y="743542"/>
                  <a:pt x="1945195" y="779461"/>
                  <a:pt x="1918712" y="805944"/>
                </a:cubicBezTo>
                <a:cubicBezTo>
                  <a:pt x="1892228" y="832428"/>
                  <a:pt x="1856309" y="847306"/>
                  <a:pt x="1818856" y="847306"/>
                </a:cubicBezTo>
                <a:lnTo>
                  <a:pt x="141218" y="847306"/>
                </a:lnTo>
                <a:cubicBezTo>
                  <a:pt x="103764" y="847306"/>
                  <a:pt x="67845" y="832428"/>
                  <a:pt x="41362" y="805944"/>
                </a:cubicBezTo>
                <a:cubicBezTo>
                  <a:pt x="14878" y="779461"/>
                  <a:pt x="0" y="743542"/>
                  <a:pt x="0" y="706088"/>
                </a:cubicBezTo>
                <a:lnTo>
                  <a:pt x="0" y="141218"/>
                </a:lnTo>
                <a:cubicBezTo>
                  <a:pt x="0" y="63225"/>
                  <a:pt x="63225" y="0"/>
                  <a:pt x="141218" y="0"/>
                </a:cubicBezTo>
                <a:lnTo>
                  <a:pt x="958628" y="0"/>
                </a:lnTo>
                <a:lnTo>
                  <a:pt x="1673201" y="-741674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自由电荷定向移动形成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形状9" title=""/>
          <p:cNvSpPr txBox="1"/>
          <p:nvPr/>
        </p:nvSpPr>
        <p:spPr>
          <a:xfrm>
            <a:off x="4048292" y="5695266"/>
            <a:ext cx="1562405" cy="848487"/>
          </a:xfrm>
          <a:custGeom>
            <a:gdLst>
              <a:gd name="connsiteX0" fmla="*/ -226316 w 1562405"/>
              <a:gd name="connsiteY0" fmla="*/ -1072915 h 848487"/>
              <a:gd name="connsiteX1" fmla="*/ 807552 w 1562405"/>
              <a:gd name="connsiteY1" fmla="*/ 0 h 848487"/>
              <a:gd name="connsiteX2" fmla="*/ 1420990 w 1562405"/>
              <a:gd name="connsiteY2" fmla="*/ 0 h 848487"/>
              <a:gd name="connsiteX3" fmla="*/ 1499091 w 1562405"/>
              <a:gd name="connsiteY3" fmla="*/ 0 h 848487"/>
              <a:gd name="connsiteX4" fmla="*/ 1562405 w 1562405"/>
              <a:gd name="connsiteY4" fmla="*/ 707072 h 848487"/>
              <a:gd name="connsiteX5" fmla="*/ 1562405 w 1562405"/>
              <a:gd name="connsiteY5" fmla="*/ 744578 h 848487"/>
              <a:gd name="connsiteX6" fmla="*/ 1494465 w 1562405"/>
              <a:gd name="connsiteY6" fmla="*/ 833588 h 848487"/>
              <a:gd name="connsiteX7" fmla="*/ 141415 w 1562405"/>
              <a:gd name="connsiteY7" fmla="*/ 848487 h 848487"/>
              <a:gd name="connsiteX8" fmla="*/ 103909 w 1562405"/>
              <a:gd name="connsiteY8" fmla="*/ 848487 h 848487"/>
              <a:gd name="connsiteX9" fmla="*/ 14899 w 1562405"/>
              <a:gd name="connsiteY9" fmla="*/ 780547 h 848487"/>
              <a:gd name="connsiteX10" fmla="*/ 0 w 1562405"/>
              <a:gd name="connsiteY10" fmla="*/ 141414 h 848487"/>
              <a:gd name="connsiteX11" fmla="*/ 0 w 1562405"/>
              <a:gd name="connsiteY11" fmla="*/ 63313 h 848487"/>
              <a:gd name="connsiteX12" fmla="*/ 250014 w 1562405"/>
              <a:gd name="connsiteY12" fmla="*/ 0 h 848487"/>
              <a:gd name="connsiteX13" fmla="*/ -226316 w 1562405"/>
              <a:gd name="connsiteY13" fmla="*/ -1072915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88721" h="1921402">
                <a:moveTo>
                  <a:pt x="-226316" y="-1072915"/>
                </a:moveTo>
                <a:lnTo>
                  <a:pt x="807552" y="0"/>
                </a:lnTo>
                <a:lnTo>
                  <a:pt x="1420990" y="0"/>
                </a:lnTo>
                <a:cubicBezTo>
                  <a:pt x="1499091" y="0"/>
                  <a:pt x="1562405" y="63313"/>
                  <a:pt x="1562405" y="141414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494465" y="833588"/>
                  <a:pt x="1458496" y="848487"/>
                  <a:pt x="1420990" y="848487"/>
                </a:cubicBez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63313"/>
                  <a:pt x="63313" y="0"/>
                  <a:pt x="141415" y="0"/>
                </a:cubicBezTo>
                <a:lnTo>
                  <a:pt x="250014" y="0"/>
                </a:lnTo>
                <a:lnTo>
                  <a:pt x="-226316" y="-1072915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小灯泡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持续的发光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形状10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2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3" name="形状2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4" name="形状2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5" name="形状2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6" name="形状2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形状2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8" name="形状11" title=""/>
          <p:cNvSpPr txBox="1"/>
          <p:nvPr/>
        </p:nvSpPr>
        <p:spPr>
          <a:xfrm>
            <a:off x="9868509" y="1710768"/>
            <a:ext cx="1647539" cy="848487"/>
          </a:xfrm>
          <a:custGeom>
            <a:gdLst>
              <a:gd name="connsiteX0" fmla="*/ 141415 w 1647539"/>
              <a:gd name="connsiteY0" fmla="*/ 0 h 848487"/>
              <a:gd name="connsiteX1" fmla="*/ 1506125 w 1647539"/>
              <a:gd name="connsiteY1" fmla="*/ 0 h 848487"/>
              <a:gd name="connsiteX2" fmla="*/ 1584226 w 1647539"/>
              <a:gd name="connsiteY2" fmla="*/ 0 h 848487"/>
              <a:gd name="connsiteX3" fmla="*/ 1647539 w 1647539"/>
              <a:gd name="connsiteY3" fmla="*/ 707072 h 848487"/>
              <a:gd name="connsiteX4" fmla="*/ 1647539 w 1647539"/>
              <a:gd name="connsiteY4" fmla="*/ 744578 h 848487"/>
              <a:gd name="connsiteX5" fmla="*/ 1579600 w 1647539"/>
              <a:gd name="connsiteY5" fmla="*/ 833588 h 848487"/>
              <a:gd name="connsiteX6" fmla="*/ 871076 w 1647539"/>
              <a:gd name="connsiteY6" fmla="*/ 848487 h 848487"/>
              <a:gd name="connsiteX7" fmla="*/ -258107 w 1647539"/>
              <a:gd name="connsiteY7" fmla="*/ 2144549 h 848487"/>
              <a:gd name="connsiteX8" fmla="*/ 299173 w 1647539"/>
              <a:gd name="connsiteY8" fmla="*/ 848487 h 848487"/>
              <a:gd name="connsiteX9" fmla="*/ 141415 w 1647539"/>
              <a:gd name="connsiteY9" fmla="*/ 848487 h 848487"/>
              <a:gd name="connsiteX10" fmla="*/ 103909 w 1647539"/>
              <a:gd name="connsiteY10" fmla="*/ 848487 h 848487"/>
              <a:gd name="connsiteX11" fmla="*/ 14899 w 1647539"/>
              <a:gd name="connsiteY11" fmla="*/ 780547 h 848487"/>
              <a:gd name="connsiteX12" fmla="*/ 0 w 1647539"/>
              <a:gd name="connsiteY12" fmla="*/ 141415 h 848487"/>
              <a:gd name="connsiteX13" fmla="*/ 0 w 1647539"/>
              <a:gd name="connsiteY13" fmla="*/ 63313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05647" h="2144549">
                <a:moveTo>
                  <a:pt x="141415" y="0"/>
                </a:moveTo>
                <a:lnTo>
                  <a:pt x="1506125" y="0"/>
                </a:lnTo>
                <a:cubicBezTo>
                  <a:pt x="1584226" y="0"/>
                  <a:pt x="1647539" y="63313"/>
                  <a:pt x="1647539" y="141415"/>
                </a:cubicBezTo>
                <a:lnTo>
                  <a:pt x="1647539" y="707072"/>
                </a:lnTo>
                <a:cubicBezTo>
                  <a:pt x="1647539" y="744578"/>
                  <a:pt x="1632640" y="780547"/>
                  <a:pt x="1606120" y="807068"/>
                </a:cubicBezTo>
                <a:cubicBezTo>
                  <a:pt x="1579600" y="833588"/>
                  <a:pt x="1543630" y="848487"/>
                  <a:pt x="1506125" y="848487"/>
                </a:cubicBezTo>
                <a:lnTo>
                  <a:pt x="871076" y="848487"/>
                </a:lnTo>
                <a:lnTo>
                  <a:pt x="-258107" y="2144549"/>
                </a:lnTo>
                <a:lnTo>
                  <a:pt x="299173" y="848487"/>
                </a:ln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5"/>
                </a:lnTo>
                <a:cubicBezTo>
                  <a:pt x="0" y="63313"/>
                  <a:pt x="63313" y="0"/>
                  <a:pt x="141415" y="0"/>
                </a:cubicBez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水泵工作形成水位差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形状12" title=""/>
          <p:cNvSpPr txBox="1"/>
          <p:nvPr/>
        </p:nvSpPr>
        <p:spPr>
          <a:xfrm>
            <a:off x="7129129" y="1710806"/>
            <a:ext cx="1562405" cy="848487"/>
          </a:xfrm>
          <a:custGeom>
            <a:gdLst>
              <a:gd name="connsiteX0" fmla="*/ 141414 w 1562405"/>
              <a:gd name="connsiteY0" fmla="*/ 0 h 848487"/>
              <a:gd name="connsiteX1" fmla="*/ 1420990 w 1562405"/>
              <a:gd name="connsiteY1" fmla="*/ 0 h 848487"/>
              <a:gd name="connsiteX2" fmla="*/ 1499091 w 1562405"/>
              <a:gd name="connsiteY2" fmla="*/ 0 h 848487"/>
              <a:gd name="connsiteX3" fmla="*/ 1562405 w 1562405"/>
              <a:gd name="connsiteY3" fmla="*/ 707072 h 848487"/>
              <a:gd name="connsiteX4" fmla="*/ 1562405 w 1562405"/>
              <a:gd name="connsiteY4" fmla="*/ 744578 h 848487"/>
              <a:gd name="connsiteX5" fmla="*/ 1501095 w 1562405"/>
              <a:gd name="connsiteY5" fmla="*/ 826958 h 848487"/>
              <a:gd name="connsiteX6" fmla="*/ 1421398 w 1562405"/>
              <a:gd name="connsiteY6" fmla="*/ 848447 h 848487"/>
              <a:gd name="connsiteX7" fmla="*/ 1997928 w 1562405"/>
              <a:gd name="connsiteY7" fmla="*/ 1757239 h 848487"/>
              <a:gd name="connsiteX8" fmla="*/ 818424 w 1562405"/>
              <a:gd name="connsiteY8" fmla="*/ 848487 h 848487"/>
              <a:gd name="connsiteX9" fmla="*/ 141414 w 1562405"/>
              <a:gd name="connsiteY9" fmla="*/ 848487 h 848487"/>
              <a:gd name="connsiteX10" fmla="*/ 103909 w 1562405"/>
              <a:gd name="connsiteY10" fmla="*/ 848487 h 848487"/>
              <a:gd name="connsiteX11" fmla="*/ 14899 w 1562405"/>
              <a:gd name="connsiteY11" fmla="*/ 780547 h 848487"/>
              <a:gd name="connsiteX12" fmla="*/ 0 w 1562405"/>
              <a:gd name="connsiteY12" fmla="*/ 141414 h 848487"/>
              <a:gd name="connsiteX13" fmla="*/ 0 w 1562405"/>
              <a:gd name="connsiteY13" fmla="*/ 63313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928" h="1757239">
                <a:moveTo>
                  <a:pt x="141414" y="0"/>
                </a:moveTo>
                <a:lnTo>
                  <a:pt x="1420990" y="0"/>
                </a:lnTo>
                <a:cubicBezTo>
                  <a:pt x="1499091" y="0"/>
                  <a:pt x="1562405" y="63313"/>
                  <a:pt x="1562405" y="141414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501095" y="826958"/>
                  <a:pt x="1475890" y="840311"/>
                  <a:pt x="1448708" y="845745"/>
                </a:cubicBezTo>
                <a:lnTo>
                  <a:pt x="1421398" y="848447"/>
                </a:lnTo>
                <a:lnTo>
                  <a:pt x="1997928" y="1757239"/>
                </a:lnTo>
                <a:lnTo>
                  <a:pt x="818424" y="848487"/>
                </a:lnTo>
                <a:lnTo>
                  <a:pt x="141414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63313"/>
                  <a:pt x="63313" y="0"/>
                  <a:pt x="141414" y="0"/>
                </a:cubicBez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形成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水压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形状13" title=""/>
          <p:cNvSpPr txBox="1"/>
          <p:nvPr/>
        </p:nvSpPr>
        <p:spPr>
          <a:xfrm rot="10800000">
            <a:off x="8808329" y="2217115"/>
            <a:ext cx="938554" cy="1191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1" name="形状14" title=""/>
          <p:cNvSpPr txBox="1"/>
          <p:nvPr/>
        </p:nvSpPr>
        <p:spPr>
          <a:xfrm rot="5400000" flipV="1">
            <a:off x="7193347" y="3241567"/>
            <a:ext cx="763597" cy="1191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2" name="形状15" title=""/>
          <p:cNvSpPr txBox="1"/>
          <p:nvPr/>
        </p:nvSpPr>
        <p:spPr>
          <a:xfrm rot="5400000" flipV="1">
            <a:off x="6960460" y="5164855"/>
            <a:ext cx="956024" cy="1191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3" name="形状16" title=""/>
          <p:cNvSpPr txBox="1"/>
          <p:nvPr/>
        </p:nvSpPr>
        <p:spPr>
          <a:xfrm>
            <a:off x="8870251" y="6193558"/>
            <a:ext cx="938554" cy="1191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4" name="形状17" title=""/>
          <p:cNvSpPr txBox="1"/>
          <p:nvPr/>
        </p:nvSpPr>
        <p:spPr>
          <a:xfrm>
            <a:off x="847411" y="1710633"/>
            <a:ext cx="2316670" cy="848487"/>
          </a:xfrm>
          <a:custGeom>
            <a:gdLst>
              <a:gd name="connsiteX0" fmla="*/ 141415 w 2316670"/>
              <a:gd name="connsiteY0" fmla="*/ 0 h 848487"/>
              <a:gd name="connsiteX1" fmla="*/ 2175256 w 2316670"/>
              <a:gd name="connsiteY1" fmla="*/ 0 h 848487"/>
              <a:gd name="connsiteX2" fmla="*/ 2253357 w 2316670"/>
              <a:gd name="connsiteY2" fmla="*/ 0 h 848487"/>
              <a:gd name="connsiteX3" fmla="*/ 2316671 w 2316670"/>
              <a:gd name="connsiteY3" fmla="*/ 707072 h 848487"/>
              <a:gd name="connsiteX4" fmla="*/ 2316670 w 2316670"/>
              <a:gd name="connsiteY4" fmla="*/ 744578 h 848487"/>
              <a:gd name="connsiteX5" fmla="*/ 2248731 w 2316670"/>
              <a:gd name="connsiteY5" fmla="*/ 833588 h 848487"/>
              <a:gd name="connsiteX6" fmla="*/ 2068735 w 2316670"/>
              <a:gd name="connsiteY6" fmla="*/ 848487 h 848487"/>
              <a:gd name="connsiteX7" fmla="*/ 2567059 w 2316670"/>
              <a:gd name="connsiteY7" fmla="*/ 1315059 h 848487"/>
              <a:gd name="connsiteX8" fmla="*/ 1382582 w 2316670"/>
              <a:gd name="connsiteY8" fmla="*/ 848487 h 848487"/>
              <a:gd name="connsiteX9" fmla="*/ 141415 w 2316670"/>
              <a:gd name="connsiteY9" fmla="*/ 848487 h 848487"/>
              <a:gd name="connsiteX10" fmla="*/ 103909 w 2316670"/>
              <a:gd name="connsiteY10" fmla="*/ 848487 h 848487"/>
              <a:gd name="connsiteX11" fmla="*/ 14899 w 2316670"/>
              <a:gd name="connsiteY11" fmla="*/ 780547 h 848487"/>
              <a:gd name="connsiteX12" fmla="*/ 0 w 2316670"/>
              <a:gd name="connsiteY12" fmla="*/ 141414 h 848487"/>
              <a:gd name="connsiteX13" fmla="*/ 0 w 2316670"/>
              <a:gd name="connsiteY13" fmla="*/ 63313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67059" h="1315059">
                <a:moveTo>
                  <a:pt x="141415" y="0"/>
                </a:moveTo>
                <a:lnTo>
                  <a:pt x="2175256" y="0"/>
                </a:lnTo>
                <a:cubicBezTo>
                  <a:pt x="2253357" y="0"/>
                  <a:pt x="2316670" y="63313"/>
                  <a:pt x="2316671" y="141414"/>
                </a:cubicBezTo>
                <a:lnTo>
                  <a:pt x="2316671" y="707072"/>
                </a:lnTo>
                <a:cubicBezTo>
                  <a:pt x="2316670" y="744578"/>
                  <a:pt x="2301771" y="780547"/>
                  <a:pt x="2275251" y="807068"/>
                </a:cubicBezTo>
                <a:cubicBezTo>
                  <a:pt x="2248731" y="833588"/>
                  <a:pt x="2212761" y="848487"/>
                  <a:pt x="2175256" y="848487"/>
                </a:cubicBezTo>
                <a:lnTo>
                  <a:pt x="2068735" y="848487"/>
                </a:lnTo>
                <a:lnTo>
                  <a:pt x="2567059" y="1315059"/>
                </a:lnTo>
                <a:lnTo>
                  <a:pt x="1382582" y="848487"/>
                </a:ln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63313"/>
                  <a:pt x="63313" y="0"/>
                  <a:pt x="141415" y="0"/>
                </a:cubicBez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电源提供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形状18" title=""/>
          <p:cNvSpPr txBox="1"/>
          <p:nvPr/>
        </p:nvSpPr>
        <p:spPr>
          <a:xfrm rot="6258000" flipV="1">
            <a:off x="1052379" y="3293212"/>
            <a:ext cx="861811" cy="219673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6" name="形状19" title=""/>
          <p:cNvSpPr txBox="1"/>
          <p:nvPr/>
        </p:nvSpPr>
        <p:spPr>
          <a:xfrm>
            <a:off x="217018" y="3659048"/>
            <a:ext cx="1343330" cy="848487"/>
          </a:xfrm>
          <a:custGeom>
            <a:gdLst>
              <a:gd name="connsiteX0" fmla="*/ 141415 w 1343330"/>
              <a:gd name="connsiteY0" fmla="*/ 0 h 848487"/>
              <a:gd name="connsiteX1" fmla="*/ 1201915 w 1343330"/>
              <a:gd name="connsiteY1" fmla="*/ 0 h 848487"/>
              <a:gd name="connsiteX2" fmla="*/ 1280016 w 1343330"/>
              <a:gd name="connsiteY2" fmla="*/ 0 h 848487"/>
              <a:gd name="connsiteX3" fmla="*/ 1343330 w 1343330"/>
              <a:gd name="connsiteY3" fmla="*/ 349469 h 848487"/>
              <a:gd name="connsiteX4" fmla="*/ 1968813 w 1343330"/>
              <a:gd name="connsiteY4" fmla="*/ 587955 h 848487"/>
              <a:gd name="connsiteX5" fmla="*/ 1343330 w 1343330"/>
              <a:gd name="connsiteY5" fmla="*/ 659050 h 848487"/>
              <a:gd name="connsiteX6" fmla="*/ 1343330 w 1343330"/>
              <a:gd name="connsiteY6" fmla="*/ 707072 h 848487"/>
              <a:gd name="connsiteX7" fmla="*/ 1343330 w 1343330"/>
              <a:gd name="connsiteY7" fmla="*/ 744578 h 848487"/>
              <a:gd name="connsiteX8" fmla="*/ 1275390 w 1343330"/>
              <a:gd name="connsiteY8" fmla="*/ 833588 h 848487"/>
              <a:gd name="connsiteX9" fmla="*/ 141415 w 1343330"/>
              <a:gd name="connsiteY9" fmla="*/ 848487 h 848487"/>
              <a:gd name="connsiteX10" fmla="*/ 103909 w 1343330"/>
              <a:gd name="connsiteY10" fmla="*/ 848487 h 848487"/>
              <a:gd name="connsiteX11" fmla="*/ 14899 w 1343330"/>
              <a:gd name="connsiteY11" fmla="*/ 780547 h 848487"/>
              <a:gd name="connsiteX12" fmla="*/ 0 w 1343330"/>
              <a:gd name="connsiteY12" fmla="*/ 141415 h 848487"/>
              <a:gd name="connsiteX13" fmla="*/ 0 w 1343330"/>
              <a:gd name="connsiteY13" fmla="*/ 63313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813" h="848487">
                <a:moveTo>
                  <a:pt x="141415" y="0"/>
                </a:moveTo>
                <a:lnTo>
                  <a:pt x="1201915" y="0"/>
                </a:lnTo>
                <a:cubicBezTo>
                  <a:pt x="1280016" y="0"/>
                  <a:pt x="1343330" y="63313"/>
                  <a:pt x="1343330" y="141415"/>
                </a:cubicBezTo>
                <a:lnTo>
                  <a:pt x="1343330" y="349469"/>
                </a:lnTo>
                <a:lnTo>
                  <a:pt x="1968813" y="587955"/>
                </a:lnTo>
                <a:lnTo>
                  <a:pt x="1343330" y="659050"/>
                </a:lnTo>
                <a:lnTo>
                  <a:pt x="1343330" y="707072"/>
                </a:lnTo>
                <a:cubicBezTo>
                  <a:pt x="1343330" y="744578"/>
                  <a:pt x="1328431" y="780547"/>
                  <a:pt x="1301911" y="807068"/>
                </a:cubicBezTo>
                <a:cubicBezTo>
                  <a:pt x="1275390" y="833588"/>
                  <a:pt x="1239421" y="848487"/>
                  <a:pt x="1201915" y="848487"/>
                </a:cubicBez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5"/>
                </a:lnTo>
                <a:cubicBezTo>
                  <a:pt x="0" y="63313"/>
                  <a:pt x="63313" y="0"/>
                  <a:pt x="141415" y="0"/>
                </a:cubicBez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闭合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开关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形状20" title=""/>
          <p:cNvSpPr txBox="1"/>
          <p:nvPr/>
        </p:nvSpPr>
        <p:spPr>
          <a:xfrm rot="5400000">
            <a:off x="999132" y="5125450"/>
            <a:ext cx="968310" cy="1191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8" name="形状21" title=""/>
          <p:cNvSpPr txBox="1"/>
          <p:nvPr/>
        </p:nvSpPr>
        <p:spPr>
          <a:xfrm>
            <a:off x="2940696" y="6193595"/>
            <a:ext cx="938554" cy="1191"/>
          </a:xfrm>
          <a:prstGeom prst="line">
            <a:avLst/>
          </a:prstGeom>
          <a:solidFill>
            <a:srgbClr val="05A8B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6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99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0" presetClass="path" presetSubtype="0" repeatCount="99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7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0" presetClass="path" presetSubtype="0" repeatCount="9900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8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0" presetClass="path" presetSubtype="0" repeatCount="9900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9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0" presetClass="path" presetSubtype="0" repeatCount="99000" fill="hold" grpId="1" nodeType="click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0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0" presetClass="path" presetSubtype="0" repeatCount="9900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1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 nodeType="clickPar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0" presetClass="path" presetSubtype="0" repeatCount="99000" fill="hold" grpId="1" nodeType="click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2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0" presetClass="path" presetSubtype="0" repeatCount="99000" fill="hold" grpId="1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3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0" presetClass="path" presetSubtype="0" repeatCount="99000" fill="hold" grpId="1" nodeType="click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3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 nodeType="clickPar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 nodeType="clickPar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0" presetClass="path" presetSubtype="0" repeatCount="99000" fill="hold" grpId="1" nodeType="click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4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 nodeType="clickPar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0" presetClass="path" presetSubtype="0" repeatCount="99000" fill="hold" grpId="1" nodeType="click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5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 nodeType="clickPar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 nodeType="clickPar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0" presetClass="path" presetSubtype="0" fill="hold" grpId="1" nodeType="click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6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 nodeType="clickPar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566 -0.06667" pathEditMode="relative" ptsTypes="">
                                      <p:cBhvr>
                                        <p:cTn id="2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 nodeType="clickPar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72 -0.08591 L -0.02131 -0.15257" pathEditMode="relative" ptsTypes="">
                                      <p:cBhvr>
                                        <p:cTn id="2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 nodeType="clickPar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2657 L 0.03813 0.02657 L 0.03683 0.05666 L 0.04985 0.05758 L 0.04334 -0.03084 L 0.0285 -0.09844" pathEditMode="relative" ptsTypes="">
                                      <p:cBhvr>
                                        <p:cTn id="27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476 0.00113 L 0.01424 -0.02804 L 0.06372 -0.02711 L 0.06354 0.00391 L 0.07622 0.00414 L 0.06997 -0.08406 L 0.05539 -0.1535" pathEditMode="relative" ptsTypes="">
                                      <p:cBhvr>
                                        <p:cTn id="28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 nodeType="clickPar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158 -0.03837 L -0.03475 -0.08391 L -0.02041 -0.08267 L -0.02095 -0.11076 L 0.02879 -0.1103 L 0.0287 -0.07882 L 0.04103 -0.0787 L 0.03374 -0.1691 L 0.01968 -0.23623" pathEditMode="relative" ptsTypes="">
                                      <p:cBhvr>
                                        <p:cTn id="286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876 0 L -0.06912 -0.0329 L -0.09412 -0.10188 L -0.0785 -0.10003 L -0.07954 -0.12781 L -0.02876 -0.12781 L -0.02954 -0.09818 L -0.01704 -0.09864 L -0.02381 -0.18846 L -0.03892 -0.25605" pathEditMode="relative" ptsTypes="">
                                      <p:cBhvr>
                                        <p:cTn id="29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 nodeType="clickPar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195 0.06525 L -0.0419 0.06386 L -0.0583 0.0671 L -0.10413 0.03886 L -0.13565 -0.04031 L -0.12054 -0.03938 L -0.12106 -0.0667 L -0.07057 -0.06974 L -0.07106 -0.03799 L -0.05934 -0.03742 L -0.06481 -0.12642 L -0.08018 -0.19494" pathEditMode="relative" ptsTypes="">
                                      <p:cBhvr>
                                        <p:cTn id="294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 nodeType="clickPar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266 0 L -0.03942 -0.06256 L -0.04854 -0.06256 L -0.05583 0.00272 L -0.08525 0.00226 L -0.10192 0.00504 L -0.14541 -0.01996 L -0.17926 -0.09959 L -0.1639 -0.09774 L -0.1639 -0.12922 L -0.11442 -0.12922 L -0.11442 -0.09774 L -0.10166 -0.09774 L -0.10817 -0.18709 L -0.12354 -0.25422 L -0.12328 -0.25515" pathEditMode="relative" ptsTypes="">
                                      <p:cBhvr>
                                        <p:cTn id="298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 nodeType="clickPar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04 0.11713 L -0.07842 0.11644 L -0.0835 0.05463 L -0.09443 0.05359 L -0.10244 0.11852 L -0.12998 0.11678 L -0.14736 0.1213 L -0.18916 0.09699 L -0.2251 0.0147 L -0.20947 0.01366 L -0.20967 -0.01377 L -0.16026 -0.01342 L -0.16045 0.01331 L -0.14658 0.0147 L -0.15498 -0.07176 L -0.16943 -0.13877" pathEditMode="relative" ptsTypes="">
                                      <p:cBhvr>
                                        <p:cTn id="302" dur="4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 nodeType="clickPar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07" dur="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 nodeType="clickPar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xit" presetSubtype="0" fill="hold" grpId="2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12" dur="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 nodeType="clickPar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xit" presetSubtype="0" fill="hold" grpId="2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17" dur="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 nodeType="clickPar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0" presetClass="exit" presetSubtype="0" fill="hold" grpId="2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22" dur="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 nodeType="clickPar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0" presetClass="exit" presetSubtype="0" fill="hold" grpId="2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27" dur="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 nodeType="clickPar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2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32" dur="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 nodeType="clickPar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xit" presetSubtype="0" fill="hold" grpId="2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37" dur="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 nodeType="clickPar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xit" presetSubtype="0" fill="hold" grpId="2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42" dur="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 nodeType="clickPar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xit" presetSubtype="0" fill="hold" grpId="2" nodeType="click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47" dur="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 nodeType="clickPar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 nodeType="clickPar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 nodeType="clickPar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 nodeType="clickPar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 nodeType="clickPar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8" grpId="0" animBg="1"/>
      <p:bldP spid="50" grpId="0" animBg="1"/>
      <p:bldP spid="49" grpId="0" animBg="1"/>
      <p:bldP spid="51" grpId="0" animBg="1"/>
      <p:bldP spid="7" grpId="0" animBg="1"/>
      <p:bldP spid="52" grpId="0" animBg="1"/>
      <p:bldP spid="8" grpId="0" animBg="1"/>
      <p:bldP spid="53" grpId="0" animBg="1"/>
      <p:bldP spid="6" grpId="0" animBg="1"/>
      <p:bldP spid="3" grpId="0" animBg="1"/>
      <p:bldP spid="9" grpId="0" animBg="1"/>
      <p:bldP spid="5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32" grpId="0" animBg="1"/>
      <p:bldP spid="31" grpId="0" animBg="1"/>
      <p:bldP spid="33" grpId="0" animBg="1"/>
      <p:bldP spid="34" grpId="0" animBg="1"/>
      <p:bldP spid="37" grpId="0" animBg="1"/>
      <p:bldP spid="36" grpId="0" animBg="1"/>
      <p:bldP spid="35" grpId="0" animBg="1"/>
      <p:bldP spid="30" grpId="0" animBg="1"/>
      <p:bldP spid="29" grpId="0" animBg="1"/>
      <p:bldP spid="55" grpId="0" animBg="1"/>
      <p:bldP spid="56" grpId="0" animBg="1"/>
      <p:bldP spid="11" grpId="1" animBg="1"/>
      <p:bldP spid="10" grpId="0" animBg="1"/>
      <p:bldP spid="16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6" grpId="1" animBg="1"/>
      <p:bldP spid="35" grpId="1" animBg="1"/>
      <p:bldP spid="37" grpId="1" animBg="1"/>
      <p:bldP spid="34" grpId="1" animBg="1"/>
      <p:bldP spid="33" grpId="1" animBg="1"/>
      <p:bldP spid="32" grpId="1" animBg="1"/>
      <p:bldP spid="31" grpId="1" animBg="1"/>
      <p:bldP spid="30" grpId="1" animBg="1"/>
      <p:bldP spid="29" grpId="1" animBg="1"/>
      <p:bldP spid="36" grpId="2" animBg="1"/>
      <p:bldP spid="35" grpId="2" animBg="1"/>
      <p:bldP spid="37" grpId="2" animBg="1"/>
      <p:bldP spid="34" grpId="2" animBg="1"/>
      <p:bldP spid="33" grpId="2" animBg="1"/>
      <p:bldP spid="32" grpId="2" animBg="1"/>
      <p:bldP spid="31" grpId="2" animBg="1"/>
      <p:bldP spid="30" grpId="2" animBg="1"/>
      <p:bldP spid="29" grpId="2" animBg="1"/>
      <p:bldP spid="38" grpId="0" animBg="1"/>
      <p:bldP spid="57" grpId="0" animBg="1"/>
      <p:bldP spid="39" grpId="0" animBg="1"/>
      <p:bldP spid="58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697430" y="2373316"/>
            <a:ext cx="2406237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电源的作用：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697240" y="1781346"/>
            <a:ext cx="242023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电压的作用：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2965028" y="1780899"/>
            <a:ext cx="609480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使自由电荷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定向移动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形成______的原因。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697687" y="2965380"/>
            <a:ext cx="726398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⑶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电压的单位：______，简称：___，符号：___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409966" y="1188396"/>
            <a:ext cx="345836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电压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( U )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相关概念：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3035475" y="2373087"/>
            <a:ext cx="28390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提供______的装置。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3027915" y="2965580"/>
            <a:ext cx="401707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伏特               伏               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697392" y="3558197"/>
            <a:ext cx="2406237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⑷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电压的换算：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2917565" y="4157253"/>
            <a:ext cx="2164585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1V=____mV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2904774" y="4726505"/>
            <a:ext cx="2284476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1mV=____μV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2904470" y="5296129"/>
            <a:ext cx="2084451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1V=____μV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2904094" y="3586886"/>
            <a:ext cx="2164585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1kV=____V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1" name="文本13" title=""/>
          <p:cNvSpPr txBox="1"/>
          <p:nvPr/>
        </p:nvSpPr>
        <p:spPr>
          <a:xfrm>
            <a:off x="3785852" y="3557968"/>
            <a:ext cx="61595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文本14" title=""/>
          <p:cNvSpPr txBox="1"/>
          <p:nvPr/>
        </p:nvSpPr>
        <p:spPr>
          <a:xfrm>
            <a:off x="3609661" y="4156920"/>
            <a:ext cx="61595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3" name="文本15" title=""/>
          <p:cNvSpPr txBox="1"/>
          <p:nvPr/>
        </p:nvSpPr>
        <p:spPr>
          <a:xfrm>
            <a:off x="3887469" y="4726486"/>
            <a:ext cx="61595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4" name="文本16" title=""/>
          <p:cNvSpPr txBox="1"/>
          <p:nvPr/>
        </p:nvSpPr>
        <p:spPr>
          <a:xfrm>
            <a:off x="3638552" y="5296938"/>
            <a:ext cx="61595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25" name="组合2" title=""/>
          <p:cNvGrpSpPr/>
          <p:nvPr/>
        </p:nvGrpSpPr>
        <p:grpSpPr>
          <a:xfrm>
            <a:off x="9154925" y="1124550"/>
            <a:ext cx="2661237" cy="3929114"/>
            <a:chExt cx="2661237" cy="3929114"/>
          </a:xfrm>
        </p:grpSpPr>
        <p:sp>
          <p:nvSpPr>
            <p:cNvPr id="26" name="文本19"/>
            <p:cNvSpPr txBox="1"/>
            <p:nvPr/>
          </p:nvSpPr>
          <p:spPr>
            <a:xfrm>
              <a:off x="781" y="3369869"/>
              <a:ext cx="2660456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亚历山德罗・伏特</a:t>
              </a:r>
              <a:endPara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  <p:pic>
          <p:nvPicPr>
            <p:cNvPr id="27" name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660952" cy="3274219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28" name="文本17" title=""/>
          <p:cNvSpPr txBox="1"/>
          <p:nvPr/>
        </p:nvSpPr>
        <p:spPr>
          <a:xfrm>
            <a:off x="6429127" y="178092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8" title=""/>
          <p:cNvSpPr txBox="1"/>
          <p:nvPr/>
        </p:nvSpPr>
        <p:spPr>
          <a:xfrm>
            <a:off x="3795512" y="237367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 animBg="1"/>
      <p:bldP spid="28" grpId="0" animBg="1"/>
      <p:bldP spid="9" grpId="0" animBg="1"/>
      <p:bldP spid="14" grpId="0" animBg="1"/>
      <p:bldP spid="29" grpId="0" animBg="1"/>
      <p:bldP spid="12" grpId="0" animBg="1"/>
      <p:bldP spid="15" grpId="0" animBg="1"/>
      <p:bldP spid="16" grpId="0" animBg="1"/>
      <p:bldP spid="20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09727" y="1124864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常见的电压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2" title=""/>
          <p:cNvGrpSpPr/>
          <p:nvPr/>
        </p:nvGrpSpPr>
        <p:grpSpPr>
          <a:xfrm>
            <a:off x="208631" y="1798939"/>
            <a:ext cx="2832100" cy="2397703"/>
            <a:chExt cx="2832100" cy="2397703"/>
          </a:xfrm>
        </p:grpSpPr>
        <p:sp>
          <p:nvSpPr>
            <p:cNvPr id="11" name="文本2"/>
            <p:cNvSpPr txBox="1"/>
            <p:nvPr/>
          </p:nvSpPr>
          <p:spPr>
            <a:xfrm>
              <a:off x="0" y="1771402"/>
              <a:ext cx="28321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维持人体生物电流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2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260" y="0"/>
              <a:ext cx="2673935" cy="1719586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13" name="文本3"/>
            <p:cNvSpPr txBox="1"/>
            <p:nvPr/>
          </p:nvSpPr>
          <p:spPr>
            <a:xfrm>
              <a:off x="163898" y="1114323"/>
              <a:ext cx="1097446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r>
                <a:rPr lang="zh-CN" altLang="en-US" sz="2600" b="1" i="0" baseline="30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</a:t>
              </a:r>
              <a:r>
                <a:rPr lang="zh-CN" altLang="en-US" sz="3000" b="1" i="0" baseline="30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3237471" y="1798939"/>
            <a:ext cx="2648166" cy="2397703"/>
            <a:chExt cx="2648166" cy="2397703"/>
          </a:xfrm>
        </p:grpSpPr>
        <p:pic>
          <p:nvPicPr>
            <p:cNvPr id="15" name="图片2"/>
            <p:cNvPicPr>
              <a:picLocks noChangeAspect="1"/>
            </p:cNvPicPr>
            <p:nvPr/>
          </p:nvPicPr>
          <p:blipFill>
            <a:blip r:embed="rId3"/>
            <a:srcRect r="2666"/>
            <a:stretch>
              <a:fillRect/>
            </a:stretch>
          </p:blipFill>
          <p:spPr>
            <a:xfrm>
              <a:off x="0" y="0"/>
              <a:ext cx="2648166" cy="1719586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16" name="文本5"/>
            <p:cNvSpPr txBox="1"/>
            <p:nvPr/>
          </p:nvSpPr>
          <p:spPr>
            <a:xfrm>
              <a:off x="82906" y="1114494"/>
              <a:ext cx="864358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1.5V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" name="文本4"/>
            <p:cNvSpPr txBox="1"/>
            <p:nvPr/>
          </p:nvSpPr>
          <p:spPr>
            <a:xfrm>
              <a:off x="406113" y="1771402"/>
              <a:ext cx="18415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一节干电池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4" title=""/>
          <p:cNvGrpSpPr/>
          <p:nvPr/>
        </p:nvGrpSpPr>
        <p:grpSpPr>
          <a:xfrm>
            <a:off x="6178145" y="1798939"/>
            <a:ext cx="5639544" cy="2397913"/>
            <a:chExt cx="5639544" cy="2397913"/>
          </a:xfrm>
        </p:grpSpPr>
        <p:sp>
          <p:nvSpPr>
            <p:cNvPr id="19" name="文本7"/>
            <p:cNvSpPr txBox="1"/>
            <p:nvPr/>
          </p:nvSpPr>
          <p:spPr>
            <a:xfrm>
              <a:off x="418513" y="1771402"/>
              <a:ext cx="18415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氧化银电池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0" name="图片3"/>
            <p:cNvPicPr>
              <a:picLocks noChangeAspect="1"/>
            </p:cNvPicPr>
            <p:nvPr/>
          </p:nvPicPr>
          <p:blipFill>
            <a:blip r:embed="rId4"/>
            <a:srcRect t="29500" b="5125"/>
            <a:stretch>
              <a:fillRect/>
            </a:stretch>
          </p:blipFill>
          <p:spPr>
            <a:xfrm>
              <a:off x="0" y="0"/>
              <a:ext cx="2677766" cy="1718929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21" name="文本8"/>
            <p:cNvSpPr txBox="1"/>
            <p:nvPr/>
          </p:nvSpPr>
          <p:spPr>
            <a:xfrm>
              <a:off x="9845" y="1108149"/>
              <a:ext cx="873074" cy="57168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1.5V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2" name="文本6"/>
            <p:cNvSpPr txBox="1"/>
            <p:nvPr/>
          </p:nvSpPr>
          <p:spPr>
            <a:xfrm>
              <a:off x="3531921" y="1771612"/>
              <a:ext cx="15113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手机电池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3" name="图片4"/>
            <p:cNvPicPr>
              <a:picLocks noChangeAspect="1"/>
            </p:cNvPicPr>
            <p:nvPr/>
          </p:nvPicPr>
          <p:blipFill>
            <a:blip r:embed="rId5"/>
            <a:srcRect l="7517" r="7193"/>
            <a:stretch>
              <a:fillRect/>
            </a:stretch>
          </p:blipFill>
          <p:spPr>
            <a:xfrm>
              <a:off x="2930317" y="0"/>
              <a:ext cx="2709227" cy="1719301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24" name="文本9"/>
            <p:cNvSpPr txBox="1"/>
            <p:nvPr/>
          </p:nvSpPr>
          <p:spPr>
            <a:xfrm>
              <a:off x="2951951" y="1114322"/>
              <a:ext cx="870085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3.7V</a:t>
              </a:r>
              <a:endParaRPr lang="zh-CN" altLang="en-US" sz="26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5" name="组合5" title=""/>
          <p:cNvGrpSpPr/>
          <p:nvPr/>
        </p:nvGrpSpPr>
        <p:grpSpPr>
          <a:xfrm>
            <a:off x="283588" y="4244492"/>
            <a:ext cx="2673782" cy="2460682"/>
            <a:chExt cx="2673782" cy="2460682"/>
          </a:xfrm>
        </p:grpSpPr>
        <p:sp>
          <p:nvSpPr>
            <p:cNvPr id="26" name="文本10"/>
            <p:cNvSpPr txBox="1"/>
            <p:nvPr/>
          </p:nvSpPr>
          <p:spPr>
            <a:xfrm>
              <a:off x="367398" y="1834382"/>
              <a:ext cx="1511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家庭电路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7" name="图片5"/>
            <p:cNvPicPr>
              <a:picLocks noChangeAspect="1"/>
            </p:cNvPicPr>
            <p:nvPr/>
          </p:nvPicPr>
          <p:blipFill>
            <a:blip r:embed="rId6"/>
            <a:srcRect l="6853" r="7167"/>
            <a:stretch>
              <a:fillRect/>
            </a:stretch>
          </p:blipFill>
          <p:spPr>
            <a:xfrm>
              <a:off x="0" y="0"/>
              <a:ext cx="2673782" cy="1763992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28" name="文本11"/>
            <p:cNvSpPr txBox="1"/>
            <p:nvPr/>
          </p:nvSpPr>
          <p:spPr>
            <a:xfrm>
              <a:off x="82039" y="1165108"/>
              <a:ext cx="924274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220V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9" name="组合6" title=""/>
          <p:cNvGrpSpPr/>
          <p:nvPr/>
        </p:nvGrpSpPr>
        <p:grpSpPr>
          <a:xfrm>
            <a:off x="3234258" y="4244492"/>
            <a:ext cx="2650674" cy="2460349"/>
            <a:chExt cx="2650674" cy="2460349"/>
          </a:xfrm>
        </p:grpSpPr>
        <p:sp>
          <p:nvSpPr>
            <p:cNvPr id="30" name="文本12"/>
            <p:cNvSpPr txBox="1"/>
            <p:nvPr/>
          </p:nvSpPr>
          <p:spPr>
            <a:xfrm>
              <a:off x="553368" y="1834049"/>
              <a:ext cx="1511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无轨电车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6"/>
            <p:cNvPicPr>
              <a:picLocks noChangeAspect="1"/>
            </p:cNvPicPr>
            <p:nvPr/>
          </p:nvPicPr>
          <p:blipFill>
            <a:blip r:embed="rId7"/>
            <a:srcRect l="5375" t="7666" r="4500" b="12333"/>
            <a:stretch>
              <a:fillRect/>
            </a:stretch>
          </p:blipFill>
          <p:spPr>
            <a:xfrm>
              <a:off x="0" y="0"/>
              <a:ext cx="2650674" cy="1764497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32" name="文本13"/>
            <p:cNvSpPr txBox="1"/>
            <p:nvPr/>
          </p:nvSpPr>
          <p:spPr>
            <a:xfrm>
              <a:off x="29723" y="1165232"/>
              <a:ext cx="1529525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550-600V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33" name="组合7" title=""/>
          <p:cNvGrpSpPr/>
          <p:nvPr/>
        </p:nvGrpSpPr>
        <p:grpSpPr>
          <a:xfrm>
            <a:off x="6172143" y="4244492"/>
            <a:ext cx="2681839" cy="2460397"/>
            <a:chExt cx="2681839" cy="2460397"/>
          </a:xfrm>
        </p:grpSpPr>
        <p:sp>
          <p:nvSpPr>
            <p:cNvPr id="34" name="文本14"/>
            <p:cNvSpPr txBox="1"/>
            <p:nvPr/>
          </p:nvSpPr>
          <p:spPr>
            <a:xfrm>
              <a:off x="422551" y="1834096"/>
              <a:ext cx="18415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电视显像管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5" name="图片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2681839" cy="1764135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36" name="文本15"/>
            <p:cNvSpPr txBox="1"/>
            <p:nvPr/>
          </p:nvSpPr>
          <p:spPr>
            <a:xfrm>
              <a:off x="25049" y="1165222"/>
              <a:ext cx="1511649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高于10</a:t>
              </a:r>
              <a:r>
                <a:rPr lang="zh-CN" altLang="en-US" sz="2900" b="1" i="0" baseline="30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37" name="组合8" title=""/>
          <p:cNvGrpSpPr/>
          <p:nvPr/>
        </p:nvGrpSpPr>
        <p:grpSpPr>
          <a:xfrm>
            <a:off x="9105062" y="4244492"/>
            <a:ext cx="2712465" cy="2460253"/>
            <a:chExt cx="2712465" cy="2460253"/>
          </a:xfrm>
        </p:grpSpPr>
        <p:sp>
          <p:nvSpPr>
            <p:cNvPr id="38" name="文本16"/>
            <p:cNvSpPr txBox="1"/>
            <p:nvPr/>
          </p:nvSpPr>
          <p:spPr>
            <a:xfrm>
              <a:off x="933164" y="1833953"/>
              <a:ext cx="8509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闪电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9" name="图片8"/>
            <p:cNvPicPr>
              <a:picLocks noChangeAspect="1"/>
            </p:cNvPicPr>
            <p:nvPr/>
          </p:nvPicPr>
          <p:blipFill>
            <a:blip r:embed="rId9"/>
            <a:srcRect l="4657" r="17457" b="13894"/>
            <a:stretch>
              <a:fillRect/>
            </a:stretch>
          </p:blipFill>
          <p:spPr>
            <a:xfrm>
              <a:off x="0" y="0"/>
              <a:ext cx="2712465" cy="1781981"/>
            </a:xfrm>
            <a:prstGeom prst="rect">
              <a:avLst/>
            </a:prstGeom>
            <a:ln w="47625">
              <a:solidFill>
                <a:srgbClr val="5C81CC">
                  <a:alpha val="100000"/>
                </a:srgbClr>
              </a:solidFill>
              <a:prstDash val="solid"/>
            </a:ln>
          </p:spPr>
        </p:pic>
        <p:sp>
          <p:nvSpPr>
            <p:cNvPr id="40" name="文本17"/>
            <p:cNvSpPr txBox="1"/>
            <p:nvPr/>
          </p:nvSpPr>
          <p:spPr>
            <a:xfrm>
              <a:off x="44120" y="1165317"/>
              <a:ext cx="854424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r>
                <a:rPr lang="zh-CN" altLang="en-US" sz="3000" b="1" i="0" baseline="30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1468100" y="10909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4" grpId="0" animBg="1"/>
      <p:bldP spid="18" grpId="0" animBg="1"/>
      <p:bldP spid="25" grpId="0" animBg="1"/>
      <p:bldP spid="29" grpId="0" animBg="1"/>
      <p:bldP spid="33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504077" y="3784829"/>
            <a:ext cx="2210048" cy="2842336"/>
            <a:chExt cx="2210048" cy="2842336"/>
          </a:xfrm>
        </p:grpSpPr>
        <p:pic>
          <p:nvPicPr>
            <p:cNvPr id="3" name="图片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210048" cy="2697566"/>
            </a:xfrm>
            <a:prstGeom prst="rect">
              <a:avLst/>
            </a:prstGeom>
          </p:spPr>
        </p:pic>
        <p:pic>
          <p:nvPicPr>
            <p:cNvPr id="4" name="图片6"/>
            <p:cNvPicPr>
              <a:picLocks noChangeAspect="1"/>
            </p:cNvPicPr>
            <p:nvPr/>
          </p:nvPicPr>
          <p:blipFill>
            <a:blip r:embed="rId3"/>
            <a:srcRect l="16455" r="45569" b="43846"/>
            <a:stretch>
              <a:fillRect/>
            </a:stretch>
          </p:blipFill>
          <p:spPr>
            <a:xfrm rot="780000">
              <a:off x="222251" y="2085636"/>
              <a:ext cx="287391" cy="750959"/>
            </a:xfrm>
            <a:prstGeom prst="rect">
              <a:avLst/>
            </a:prstGeom>
          </p:spPr>
        </p:pic>
        <p:pic>
          <p:nvPicPr>
            <p:cNvPr id="5" name="图片7"/>
            <p:cNvPicPr>
              <a:picLocks noChangeAspect="1"/>
            </p:cNvPicPr>
            <p:nvPr/>
          </p:nvPicPr>
          <p:blipFill>
            <a:blip r:embed="rId3"/>
            <a:srcRect l="16455" r="45569" b="43846"/>
            <a:stretch>
              <a:fillRect/>
            </a:stretch>
          </p:blipFill>
          <p:spPr>
            <a:xfrm rot="21090000">
              <a:off x="1006640" y="2070219"/>
              <a:ext cx="294010" cy="772117"/>
            </a:xfrm>
            <a:prstGeom prst="rect">
              <a:avLst/>
            </a:prstGeom>
          </p:spPr>
        </p:pic>
        <p:sp>
          <p:nvSpPr>
            <p:cNvPr id="6" name="形状12"/>
            <p:cNvSpPr txBox="1"/>
            <p:nvPr/>
          </p:nvSpPr>
          <p:spPr>
            <a:xfrm flipV="1">
              <a:off x="1129703" y="397468"/>
              <a:ext cx="433688" cy="751172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7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459" y="3791645"/>
            <a:ext cx="2210048" cy="2697566"/>
          </a:xfrm>
          <a:prstGeom prst="rect">
            <a:avLst/>
          </a:prstGeom>
        </p:spPr>
      </p:pic>
      <p:pic>
        <p:nvPicPr>
          <p:cNvPr id="8" name="图片2" title=""/>
          <p:cNvPicPr>
            <a:picLocks noChangeAspect="1"/>
          </p:cNvPicPr>
          <p:nvPr/>
        </p:nvPicPr>
        <p:blipFill>
          <a:blip r:embed="rId3"/>
          <a:srcRect l="16455" r="45569" b="43846"/>
          <a:stretch>
            <a:fillRect/>
          </a:stretch>
        </p:blipFill>
        <p:spPr>
          <a:xfrm rot="780000">
            <a:off x="5292209" y="5842449"/>
            <a:ext cx="252289" cy="650596"/>
          </a:xfrm>
          <a:prstGeom prst="rect">
            <a:avLst/>
          </a:prstGeom>
        </p:spPr>
      </p:pic>
      <p:pic>
        <p:nvPicPr>
          <p:cNvPr id="9" name="图片3" title=""/>
          <p:cNvPicPr>
            <a:picLocks noChangeAspect="1"/>
          </p:cNvPicPr>
          <p:nvPr/>
        </p:nvPicPr>
        <p:blipFill>
          <a:blip r:embed="rId3"/>
          <a:srcRect l="16455" r="45569" b="43846"/>
          <a:stretch>
            <a:fillRect/>
          </a:stretch>
        </p:blipFill>
        <p:spPr>
          <a:xfrm rot="21090000">
            <a:off x="6685546" y="5898164"/>
            <a:ext cx="262528" cy="632212"/>
          </a:xfrm>
          <a:prstGeom prst="rect">
            <a:avLst/>
          </a:prstGeom>
        </p:spPr>
      </p:pic>
      <p:sp>
        <p:nvSpPr>
          <p:cNvPr id="10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1" name="组合2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12" name="形状13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14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15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16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5" action="ppaction://hlinksldjump"/>
                </a:rPr>
                <a:t>电压的测量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5" action="ppaction://hlinksldjump"/>
              </a:endParaRPr>
            </a:p>
          </p:txBody>
        </p:sp>
        <p:sp>
          <p:nvSpPr>
            <p:cNvPr id="16" name="形状17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1" title=""/>
          <p:cNvSpPr txBox="1"/>
          <p:nvPr/>
        </p:nvSpPr>
        <p:spPr>
          <a:xfrm>
            <a:off x="416719" y="1154106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认识电压表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2" title=""/>
          <p:cNvSpPr txBox="1"/>
          <p:nvPr/>
        </p:nvSpPr>
        <p:spPr>
          <a:xfrm>
            <a:off x="559118" y="1601888"/>
            <a:ext cx="241430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电压表的结构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6063" y="814549"/>
            <a:ext cx="3465131" cy="4507487"/>
          </a:xfrm>
          <a:prstGeom prst="rect">
            <a:avLst/>
          </a:prstGeom>
        </p:spPr>
      </p:pic>
      <p:sp>
        <p:nvSpPr>
          <p:cNvPr id="20" name="形状2" title=""/>
          <p:cNvSpPr txBox="1"/>
          <p:nvPr/>
        </p:nvSpPr>
        <p:spPr>
          <a:xfrm>
            <a:off x="10084057" y="375390"/>
            <a:ext cx="1283446" cy="388258"/>
          </a:xfrm>
          <a:custGeom>
            <a:gdLst>
              <a:gd name="connsiteX0" fmla="*/ 0 w 1283446"/>
              <a:gd name="connsiteY0" fmla="*/ 0 h 388258"/>
              <a:gd name="connsiteX1" fmla="*/ 1283446 w 1283446"/>
              <a:gd name="connsiteY1" fmla="*/ 0 h 388258"/>
              <a:gd name="connsiteX2" fmla="*/ 1283446 w 1283446"/>
              <a:gd name="connsiteY2" fmla="*/ 388258 h 388258"/>
              <a:gd name="connsiteX3" fmla="*/ 605202 w 1283446"/>
              <a:gd name="connsiteY3" fmla="*/ 388258 h 388258"/>
              <a:gd name="connsiteX4" fmla="*/ 0 w 1283446"/>
              <a:gd name="connsiteY4" fmla="*/ 388258 h 388258"/>
              <a:gd name="connsiteX5" fmla="*/ 0 w 1283446"/>
              <a:gd name="connsiteY5" fmla="*/ 0 h 388258"/>
              <a:gd name="connsiteX0-1" fmla="*/ 602753 w 1283446"/>
              <a:gd name="connsiteY0-2" fmla="*/ 368648 h 388258"/>
              <a:gd name="connsiteX1-3" fmla="*/ 604697 w 1283446"/>
              <a:gd name="connsiteY1-4" fmla="*/ 363761 h 388258"/>
              <a:gd name="connsiteX2-5" fmla="*/ 620012 w 1283446"/>
              <a:gd name="connsiteY2-6" fmla="*/ 365264 h 388258"/>
              <a:gd name="connsiteX3-7" fmla="*/ 592285 w 1283446"/>
              <a:gd name="connsiteY3-8" fmla="*/ 446493 h 388258"/>
              <a:gd name="connsiteX4-9" fmla="*/ 574585 w 1283446"/>
              <a:gd name="connsiteY4-10" fmla="*/ 439451 h 388258"/>
              <a:gd name="connsiteX5-11" fmla="*/ 602753 w 1283446"/>
              <a:gd name="connsiteY5-12" fmla="*/ 368648 h 388258"/>
              <a:gd name="connsiteX0-13" fmla="*/ 553459 w 1283446"/>
              <a:gd name="connsiteY0-14" fmla="*/ 492553 h 388258"/>
              <a:gd name="connsiteX1-15" fmla="*/ 571159 w 1283446"/>
              <a:gd name="connsiteY1-16" fmla="*/ 499595 h 388258"/>
              <a:gd name="connsiteX2-17" fmla="*/ 535949 w 1283446"/>
              <a:gd name="connsiteY2-18" fmla="*/ 588098 h 388258"/>
              <a:gd name="connsiteX3-19" fmla="*/ 518249 w 1283446"/>
              <a:gd name="connsiteY3-20" fmla="*/ 581056 h 388258"/>
              <a:gd name="connsiteX4-21" fmla="*/ 553459 w 1283446"/>
              <a:gd name="connsiteY4-22" fmla="*/ 492553 h 388258"/>
              <a:gd name="connsiteX0-23" fmla="*/ 497123 w 1283446"/>
              <a:gd name="connsiteY0-24" fmla="*/ 634158 h 388258"/>
              <a:gd name="connsiteX1-25" fmla="*/ 514823 w 1283446"/>
              <a:gd name="connsiteY1-26" fmla="*/ 641200 h 388258"/>
              <a:gd name="connsiteX2-27" fmla="*/ 479613 w 1283446"/>
              <a:gd name="connsiteY2-28" fmla="*/ 729703 h 388258"/>
              <a:gd name="connsiteX3-29" fmla="*/ 461913 w 1283446"/>
              <a:gd name="connsiteY3-30" fmla="*/ 722661 h 388258"/>
              <a:gd name="connsiteX4-31" fmla="*/ 497123 w 1283446"/>
              <a:gd name="connsiteY4-32" fmla="*/ 634158 h 388258"/>
              <a:gd name="connsiteX0-33" fmla="*/ 440787 w 1283446"/>
              <a:gd name="connsiteY0-34" fmla="*/ 775763 h 388258"/>
              <a:gd name="connsiteX1-35" fmla="*/ 458487 w 1283446"/>
              <a:gd name="connsiteY1-36" fmla="*/ 782805 h 388258"/>
              <a:gd name="connsiteX2-37" fmla="*/ 453652 w 1283446"/>
              <a:gd name="connsiteY2-38" fmla="*/ 794958 h 388258"/>
              <a:gd name="connsiteX3-39" fmla="*/ 423274 w 1283446"/>
              <a:gd name="connsiteY3-40" fmla="*/ 871307 h 388258"/>
              <a:gd name="connsiteX4-41" fmla="*/ 405573 w 1283446"/>
              <a:gd name="connsiteY4-42" fmla="*/ 864265 h 388258"/>
              <a:gd name="connsiteX5-43" fmla="*/ 435952 w 1283446"/>
              <a:gd name="connsiteY5-44" fmla="*/ 787916 h 388258"/>
              <a:gd name="connsiteX6" fmla="*/ 440787 w 1283446"/>
              <a:gd name="connsiteY6" fmla="*/ 775763 h 388258"/>
              <a:gd name="connsiteX0-45" fmla="*/ 384445 w 1283446"/>
              <a:gd name="connsiteY0-46" fmla="*/ 917366 h 388258"/>
              <a:gd name="connsiteX1-47" fmla="*/ 402146 w 1283446"/>
              <a:gd name="connsiteY1-48" fmla="*/ 924408 h 388258"/>
              <a:gd name="connsiteX2-49" fmla="*/ 366932 w 1283446"/>
              <a:gd name="connsiteY2-50" fmla="*/ 1012910 h 388258"/>
              <a:gd name="connsiteX3-51" fmla="*/ 349232 w 1283446"/>
              <a:gd name="connsiteY3-52" fmla="*/ 1005867 h 388258"/>
              <a:gd name="connsiteX4-53" fmla="*/ 384445 w 1283446"/>
              <a:gd name="connsiteY4-54" fmla="*/ 917366 h 38825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" y="connsiteY6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83446" h="1012910">
                <a:moveTo>
                  <a:pt x="0" y="0"/>
                </a:moveTo>
                <a:lnTo>
                  <a:pt x="1283446" y="0"/>
                </a:lnTo>
                <a:lnTo>
                  <a:pt x="1283446" y="388258"/>
                </a:lnTo>
                <a:lnTo>
                  <a:pt x="605202" y="388258"/>
                </a:lnTo>
                <a:lnTo>
                  <a:pt x="0" y="388258"/>
                </a:lnTo>
                <a:lnTo>
                  <a:pt x="0" y="0"/>
                </a:lnTo>
                <a:close/>
              </a:path>
              <a:path w="1283446" h="1012910">
                <a:moveTo>
                  <a:pt x="602753" y="368648"/>
                </a:moveTo>
                <a:cubicBezTo>
                  <a:pt x="604697" y="363761"/>
                  <a:pt x="610236" y="361375"/>
                  <a:pt x="615124" y="363319"/>
                </a:cubicBezTo>
                <a:cubicBezTo>
                  <a:pt x="620012" y="365264"/>
                  <a:pt x="622398" y="370803"/>
                  <a:pt x="620453" y="375690"/>
                </a:cubicBezTo>
                <a:lnTo>
                  <a:pt x="592285" y="446493"/>
                </a:lnTo>
                <a:lnTo>
                  <a:pt x="574585" y="439451"/>
                </a:lnTo>
                <a:lnTo>
                  <a:pt x="602753" y="368648"/>
                </a:lnTo>
                <a:close/>
              </a:path>
              <a:path w="1283446" h="1012910">
                <a:moveTo>
                  <a:pt x="553459" y="492553"/>
                </a:moveTo>
                <a:lnTo>
                  <a:pt x="571159" y="499595"/>
                </a:lnTo>
                <a:lnTo>
                  <a:pt x="535949" y="588098"/>
                </a:lnTo>
                <a:lnTo>
                  <a:pt x="518249" y="581056"/>
                </a:lnTo>
                <a:lnTo>
                  <a:pt x="553459" y="492553"/>
                </a:lnTo>
                <a:close/>
              </a:path>
              <a:path w="1283446" h="1012910">
                <a:moveTo>
                  <a:pt x="497123" y="634158"/>
                </a:moveTo>
                <a:lnTo>
                  <a:pt x="514823" y="641200"/>
                </a:lnTo>
                <a:lnTo>
                  <a:pt x="479613" y="729703"/>
                </a:lnTo>
                <a:lnTo>
                  <a:pt x="461913" y="722661"/>
                </a:lnTo>
                <a:lnTo>
                  <a:pt x="497123" y="634158"/>
                </a:lnTo>
                <a:close/>
              </a:path>
              <a:path w="1283446" h="1012910">
                <a:moveTo>
                  <a:pt x="440787" y="775763"/>
                </a:moveTo>
                <a:lnTo>
                  <a:pt x="458487" y="782805"/>
                </a:lnTo>
                <a:lnTo>
                  <a:pt x="453652" y="794958"/>
                </a:lnTo>
                <a:lnTo>
                  <a:pt x="423274" y="871307"/>
                </a:lnTo>
                <a:lnTo>
                  <a:pt x="405573" y="864265"/>
                </a:lnTo>
                <a:lnTo>
                  <a:pt x="435952" y="787916"/>
                </a:lnTo>
                <a:lnTo>
                  <a:pt x="440787" y="775763"/>
                </a:lnTo>
                <a:close/>
              </a:path>
              <a:path w="1283446" h="1012910">
                <a:moveTo>
                  <a:pt x="384445" y="917366"/>
                </a:moveTo>
                <a:lnTo>
                  <a:pt x="402146" y="924408"/>
                </a:lnTo>
                <a:lnTo>
                  <a:pt x="366932" y="1012910"/>
                </a:lnTo>
                <a:lnTo>
                  <a:pt x="349232" y="1005867"/>
                </a:lnTo>
                <a:lnTo>
                  <a:pt x="384445" y="91736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1" name="形状3" title=""/>
          <p:cNvSpPr txBox="1"/>
          <p:nvPr/>
        </p:nvSpPr>
        <p:spPr>
          <a:xfrm>
            <a:off x="8893580" y="372342"/>
            <a:ext cx="1054846" cy="397783"/>
          </a:xfrm>
          <a:custGeom>
            <a:gdLst>
              <a:gd name="connsiteX0" fmla="*/ 0 w 1054846"/>
              <a:gd name="connsiteY0" fmla="*/ 0 h 397783"/>
              <a:gd name="connsiteX1" fmla="*/ 1054846 w 1054846"/>
              <a:gd name="connsiteY1" fmla="*/ 0 h 397783"/>
              <a:gd name="connsiteX2" fmla="*/ 1054846 w 1054846"/>
              <a:gd name="connsiteY2" fmla="*/ 397783 h 397783"/>
              <a:gd name="connsiteX3" fmla="*/ 0 w 1054846"/>
              <a:gd name="connsiteY3" fmla="*/ 397783 h 397783"/>
              <a:gd name="connsiteX4" fmla="*/ 0 w 1054846"/>
              <a:gd name="connsiteY4" fmla="*/ 0 h 397783"/>
              <a:gd name="connsiteX0-1" fmla="*/ 524860 w 1054846"/>
              <a:gd name="connsiteY0-2" fmla="*/ 418295 h 397783"/>
              <a:gd name="connsiteX1-3" fmla="*/ 524603 w 1054846"/>
              <a:gd name="connsiteY1-4" fmla="*/ 413040 h 397783"/>
              <a:gd name="connsiteX2-5" fmla="*/ 539162 w 1054846"/>
              <a:gd name="connsiteY2-6" fmla="*/ 408058 h 397783"/>
              <a:gd name="connsiteX3-7" fmla="*/ 547613 w 1054846"/>
              <a:gd name="connsiteY3-8" fmla="*/ 493472 h 397783"/>
              <a:gd name="connsiteX4-9" fmla="*/ 528585 w 1054846"/>
              <a:gd name="connsiteY4-10" fmla="*/ 494403 h 397783"/>
              <a:gd name="connsiteX5" fmla="*/ 524860 w 1054846"/>
              <a:gd name="connsiteY5" fmla="*/ 418295 h 397783"/>
              <a:gd name="connsiteX0-11" fmla="*/ 531379 w 1054846"/>
              <a:gd name="connsiteY0-12" fmla="*/ 551485 h 397783"/>
              <a:gd name="connsiteX1-13" fmla="*/ 550407 w 1054846"/>
              <a:gd name="connsiteY1-14" fmla="*/ 550554 h 397783"/>
              <a:gd name="connsiteX2-15" fmla="*/ 555063 w 1054846"/>
              <a:gd name="connsiteY2-16" fmla="*/ 645690 h 397783"/>
              <a:gd name="connsiteX3-17" fmla="*/ 536036 w 1054846"/>
              <a:gd name="connsiteY3-18" fmla="*/ 646621 h 397783"/>
              <a:gd name="connsiteX4-19" fmla="*/ 531379 w 1054846"/>
              <a:gd name="connsiteY4-20" fmla="*/ 551485 h 397783"/>
              <a:gd name="connsiteX0-21" fmla="*/ 538830 w 1054846"/>
              <a:gd name="connsiteY0-22" fmla="*/ 703703 h 397783"/>
              <a:gd name="connsiteX1-23" fmla="*/ 557857 w 1054846"/>
              <a:gd name="connsiteY1-24" fmla="*/ 702771 h 397783"/>
              <a:gd name="connsiteX2-25" fmla="*/ 562514 w 1054846"/>
              <a:gd name="connsiteY2-26" fmla="*/ 797908 h 397783"/>
              <a:gd name="connsiteX3-27" fmla="*/ 543487 w 1054846"/>
              <a:gd name="connsiteY3-28" fmla="*/ 798839 h 397783"/>
              <a:gd name="connsiteX4-29" fmla="*/ 538830 w 1054846"/>
              <a:gd name="connsiteY4-30" fmla="*/ 703703 h 397783"/>
              <a:gd name="connsiteX0-31" fmla="*/ 546281 w 1054846"/>
              <a:gd name="connsiteY0-32" fmla="*/ 855921 h 397783"/>
              <a:gd name="connsiteX1-33" fmla="*/ 565308 w 1054846"/>
              <a:gd name="connsiteY1-34" fmla="*/ 854989 h 397783"/>
              <a:gd name="connsiteX2-35" fmla="*/ 569965 w 1054846"/>
              <a:gd name="connsiteY2-36" fmla="*/ 950125 h 397783"/>
              <a:gd name="connsiteX3-37" fmla="*/ 550938 w 1054846"/>
              <a:gd name="connsiteY3-38" fmla="*/ 951057 h 397783"/>
              <a:gd name="connsiteX4-39" fmla="*/ 546281 w 1054846"/>
              <a:gd name="connsiteY4-40" fmla="*/ 855921 h 397783"/>
              <a:gd name="connsiteX0-41" fmla="*/ 553732 w 1054846"/>
              <a:gd name="connsiteY0-42" fmla="*/ 1008138 h 397783"/>
              <a:gd name="connsiteX1-43" fmla="*/ 572759 w 1054846"/>
              <a:gd name="connsiteY1-44" fmla="*/ 1007207 h 397783"/>
              <a:gd name="connsiteX2-45" fmla="*/ 577416 w 1054846"/>
              <a:gd name="connsiteY2-46" fmla="*/ 1102343 h 397783"/>
              <a:gd name="connsiteX3-47" fmla="*/ 558388 w 1054846"/>
              <a:gd name="connsiteY3-48" fmla="*/ 1103275 h 397783"/>
              <a:gd name="connsiteX4-49" fmla="*/ 553732 w 1054846"/>
              <a:gd name="connsiteY4-50" fmla="*/ 1008138 h 397783"/>
              <a:gd name="connsiteX0-51" fmla="*/ 561182 w 1054846"/>
              <a:gd name="connsiteY0-52" fmla="*/ 1160356 h 397783"/>
              <a:gd name="connsiteX1-53" fmla="*/ 580210 w 1054846"/>
              <a:gd name="connsiteY1-54" fmla="*/ 1159425 h 397783"/>
              <a:gd name="connsiteX2-55" fmla="*/ 584866 w 1054846"/>
              <a:gd name="connsiteY2-56" fmla="*/ 1254561 h 397783"/>
              <a:gd name="connsiteX3-57" fmla="*/ 565839 w 1054846"/>
              <a:gd name="connsiteY3-58" fmla="*/ 1255492 h 397783"/>
              <a:gd name="connsiteX4-59" fmla="*/ 561182 w 1054846"/>
              <a:gd name="connsiteY4-60" fmla="*/ 1160356 h 397783"/>
              <a:gd name="connsiteX0-61" fmla="*/ 567496 w 1054846"/>
              <a:gd name="connsiteY0-62" fmla="*/ 1312136 h 397783"/>
              <a:gd name="connsiteX1-63" fmla="*/ 586546 w 1054846"/>
              <a:gd name="connsiteY1-64" fmla="*/ 1312136 h 397783"/>
              <a:gd name="connsiteX2-65" fmla="*/ 586546 w 1054846"/>
              <a:gd name="connsiteY2-66" fmla="*/ 1407386 h 397783"/>
              <a:gd name="connsiteX3-67" fmla="*/ 567496 w 1054846"/>
              <a:gd name="connsiteY3-68" fmla="*/ 1407386 h 397783"/>
              <a:gd name="connsiteX4-69" fmla="*/ 567496 w 1054846"/>
              <a:gd name="connsiteY4-70" fmla="*/ 1312136 h 397783"/>
              <a:gd name="connsiteX0-71" fmla="*/ 567496 w 1054846"/>
              <a:gd name="connsiteY0-72" fmla="*/ 1464536 h 397783"/>
              <a:gd name="connsiteX1-73" fmla="*/ 586546 w 1054846"/>
              <a:gd name="connsiteY1-74" fmla="*/ 1464536 h 397783"/>
              <a:gd name="connsiteX2-75" fmla="*/ 586546 w 1054846"/>
              <a:gd name="connsiteY2-76" fmla="*/ 1559786 h 397783"/>
              <a:gd name="connsiteX3-77" fmla="*/ 567496 w 1054846"/>
              <a:gd name="connsiteY3-78" fmla="*/ 1559786 h 397783"/>
              <a:gd name="connsiteX4-79" fmla="*/ 567496 w 1054846"/>
              <a:gd name="connsiteY4-80" fmla="*/ 1464536 h 39778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4846" h="1559786">
                <a:moveTo>
                  <a:pt x="0" y="0"/>
                </a:moveTo>
                <a:lnTo>
                  <a:pt x="1054846" y="0"/>
                </a:lnTo>
                <a:lnTo>
                  <a:pt x="1054846" y="397783"/>
                </a:lnTo>
                <a:lnTo>
                  <a:pt x="0" y="397783"/>
                </a:lnTo>
                <a:lnTo>
                  <a:pt x="0" y="0"/>
                </a:lnTo>
                <a:close/>
              </a:path>
              <a:path w="1054846" h="1559786">
                <a:moveTo>
                  <a:pt x="524860" y="418295"/>
                </a:moveTo>
                <a:cubicBezTo>
                  <a:pt x="524603" y="413040"/>
                  <a:pt x="528654" y="408572"/>
                  <a:pt x="533908" y="408315"/>
                </a:cubicBezTo>
                <a:cubicBezTo>
                  <a:pt x="539162" y="408058"/>
                  <a:pt x="543630" y="412109"/>
                  <a:pt x="543887" y="417363"/>
                </a:cubicBezTo>
                <a:lnTo>
                  <a:pt x="547613" y="493472"/>
                </a:lnTo>
                <a:lnTo>
                  <a:pt x="528585" y="494403"/>
                </a:lnTo>
                <a:lnTo>
                  <a:pt x="524860" y="418295"/>
                </a:lnTo>
                <a:close/>
              </a:path>
              <a:path w="1054846" h="1559786">
                <a:moveTo>
                  <a:pt x="531379" y="551485"/>
                </a:moveTo>
                <a:lnTo>
                  <a:pt x="550407" y="550554"/>
                </a:lnTo>
                <a:lnTo>
                  <a:pt x="555063" y="645690"/>
                </a:lnTo>
                <a:lnTo>
                  <a:pt x="536036" y="646621"/>
                </a:lnTo>
                <a:lnTo>
                  <a:pt x="531379" y="551485"/>
                </a:lnTo>
                <a:close/>
              </a:path>
              <a:path w="1054846" h="1559786">
                <a:moveTo>
                  <a:pt x="538830" y="703703"/>
                </a:moveTo>
                <a:lnTo>
                  <a:pt x="557857" y="702771"/>
                </a:lnTo>
                <a:lnTo>
                  <a:pt x="562514" y="797908"/>
                </a:lnTo>
                <a:lnTo>
                  <a:pt x="543487" y="798839"/>
                </a:lnTo>
                <a:lnTo>
                  <a:pt x="538830" y="703703"/>
                </a:lnTo>
                <a:close/>
              </a:path>
              <a:path w="1054846" h="1559786">
                <a:moveTo>
                  <a:pt x="546281" y="855921"/>
                </a:moveTo>
                <a:lnTo>
                  <a:pt x="565308" y="854989"/>
                </a:lnTo>
                <a:lnTo>
                  <a:pt x="569965" y="950125"/>
                </a:lnTo>
                <a:lnTo>
                  <a:pt x="550938" y="951057"/>
                </a:lnTo>
                <a:lnTo>
                  <a:pt x="546281" y="855921"/>
                </a:lnTo>
                <a:close/>
              </a:path>
              <a:path w="1054846" h="1559786">
                <a:moveTo>
                  <a:pt x="553732" y="1008138"/>
                </a:moveTo>
                <a:lnTo>
                  <a:pt x="572759" y="1007207"/>
                </a:lnTo>
                <a:lnTo>
                  <a:pt x="577416" y="1102343"/>
                </a:lnTo>
                <a:lnTo>
                  <a:pt x="558388" y="1103275"/>
                </a:lnTo>
                <a:lnTo>
                  <a:pt x="553732" y="1008138"/>
                </a:lnTo>
                <a:close/>
              </a:path>
              <a:path w="1054846" h="1559786">
                <a:moveTo>
                  <a:pt x="561182" y="1160356"/>
                </a:moveTo>
                <a:lnTo>
                  <a:pt x="580210" y="1159425"/>
                </a:lnTo>
                <a:lnTo>
                  <a:pt x="584866" y="1254561"/>
                </a:lnTo>
                <a:lnTo>
                  <a:pt x="565839" y="1255492"/>
                </a:lnTo>
                <a:lnTo>
                  <a:pt x="561182" y="1160356"/>
                </a:lnTo>
                <a:close/>
              </a:path>
              <a:path w="1054846" h="1559786">
                <a:moveTo>
                  <a:pt x="567496" y="1312136"/>
                </a:moveTo>
                <a:lnTo>
                  <a:pt x="586546" y="1312136"/>
                </a:lnTo>
                <a:lnTo>
                  <a:pt x="586546" y="1407386"/>
                </a:lnTo>
                <a:lnTo>
                  <a:pt x="567496" y="1407386"/>
                </a:lnTo>
                <a:lnTo>
                  <a:pt x="567496" y="1312136"/>
                </a:lnTo>
                <a:close/>
              </a:path>
              <a:path w="1054846" h="1559786">
                <a:moveTo>
                  <a:pt x="567496" y="1464536"/>
                </a:moveTo>
                <a:lnTo>
                  <a:pt x="586546" y="1464536"/>
                </a:lnTo>
                <a:lnTo>
                  <a:pt x="586546" y="1559786"/>
                </a:lnTo>
                <a:lnTo>
                  <a:pt x="567496" y="1559786"/>
                </a:lnTo>
                <a:lnTo>
                  <a:pt x="567496" y="1464536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2" name="形状4" title=""/>
          <p:cNvSpPr txBox="1"/>
          <p:nvPr/>
        </p:nvSpPr>
        <p:spPr>
          <a:xfrm>
            <a:off x="7703102" y="375285"/>
            <a:ext cx="1054846" cy="397783"/>
          </a:xfrm>
          <a:custGeom>
            <a:gdLst>
              <a:gd name="connsiteX0" fmla="*/ 0 w 1054846"/>
              <a:gd name="connsiteY0" fmla="*/ 0 h 397783"/>
              <a:gd name="connsiteX1" fmla="*/ 1054846 w 1054846"/>
              <a:gd name="connsiteY1" fmla="*/ 0 h 397783"/>
              <a:gd name="connsiteX2" fmla="*/ 1054846 w 1054846"/>
              <a:gd name="connsiteY2" fmla="*/ 397783 h 397783"/>
              <a:gd name="connsiteX3" fmla="*/ 0 w 1054846"/>
              <a:gd name="connsiteY3" fmla="*/ 397783 h 397783"/>
              <a:gd name="connsiteX4" fmla="*/ 0 w 1054846"/>
              <a:gd name="connsiteY4" fmla="*/ 0 h 397783"/>
              <a:gd name="connsiteX0-1" fmla="*/ 525275 w 1054846"/>
              <a:gd name="connsiteY0-2" fmla="*/ 420647 h 397783"/>
              <a:gd name="connsiteX1-3" fmla="*/ 523719 w 1054846"/>
              <a:gd name="connsiteY1-4" fmla="*/ 415622 h 397783"/>
              <a:gd name="connsiteX2-5" fmla="*/ 536581 w 1054846"/>
              <a:gd name="connsiteY2-6" fmla="*/ 407174 h 397783"/>
              <a:gd name="connsiteX3-7" fmla="*/ 566016 w 1054846"/>
              <a:gd name="connsiteY3-8" fmla="*/ 487800 h 397783"/>
              <a:gd name="connsiteX4-9" fmla="*/ 547819 w 1054846"/>
              <a:gd name="connsiteY4-10" fmla="*/ 493436 h 397783"/>
              <a:gd name="connsiteX5" fmla="*/ 525275 w 1054846"/>
              <a:gd name="connsiteY5" fmla="*/ 420647 h 397783"/>
              <a:gd name="connsiteX0-11" fmla="*/ 564727 w 1054846"/>
              <a:gd name="connsiteY0-12" fmla="*/ 548027 h 397783"/>
              <a:gd name="connsiteX1-13" fmla="*/ 582925 w 1054846"/>
              <a:gd name="connsiteY1-14" fmla="*/ 542391 h 397783"/>
              <a:gd name="connsiteX2-15" fmla="*/ 611105 w 1054846"/>
              <a:gd name="connsiteY2-16" fmla="*/ 633377 h 397783"/>
              <a:gd name="connsiteX3-17" fmla="*/ 592908 w 1054846"/>
              <a:gd name="connsiteY3-18" fmla="*/ 639013 h 397783"/>
              <a:gd name="connsiteX4-19" fmla="*/ 564727 w 1054846"/>
              <a:gd name="connsiteY4-20" fmla="*/ 548027 h 397783"/>
              <a:gd name="connsiteX0-21" fmla="*/ 609816 w 1054846"/>
              <a:gd name="connsiteY0-22" fmla="*/ 693605 h 397783"/>
              <a:gd name="connsiteX1-23" fmla="*/ 628013 w 1054846"/>
              <a:gd name="connsiteY1-24" fmla="*/ 687969 h 397783"/>
              <a:gd name="connsiteX2-25" fmla="*/ 656193 w 1054846"/>
              <a:gd name="connsiteY2-26" fmla="*/ 778954 h 397783"/>
              <a:gd name="connsiteX3-27" fmla="*/ 637996 w 1054846"/>
              <a:gd name="connsiteY3-28" fmla="*/ 784591 h 397783"/>
              <a:gd name="connsiteX4-29" fmla="*/ 609816 w 1054846"/>
              <a:gd name="connsiteY4-30" fmla="*/ 693605 h 397783"/>
              <a:gd name="connsiteX0-31" fmla="*/ 654904 w 1054846"/>
              <a:gd name="connsiteY0-32" fmla="*/ 839182 h 397783"/>
              <a:gd name="connsiteX1-33" fmla="*/ 673102 w 1054846"/>
              <a:gd name="connsiteY1-34" fmla="*/ 833546 h 397783"/>
              <a:gd name="connsiteX2-35" fmla="*/ 701282 w 1054846"/>
              <a:gd name="connsiteY2-36" fmla="*/ 924532 h 397783"/>
              <a:gd name="connsiteX3-37" fmla="*/ 683085 w 1054846"/>
              <a:gd name="connsiteY3-38" fmla="*/ 930168 h 397783"/>
              <a:gd name="connsiteX4-39" fmla="*/ 654904 w 1054846"/>
              <a:gd name="connsiteY4-40" fmla="*/ 839182 h 397783"/>
              <a:gd name="connsiteX0-41" fmla="*/ 699993 w 1054846"/>
              <a:gd name="connsiteY0-42" fmla="*/ 984760 h 397783"/>
              <a:gd name="connsiteX1-43" fmla="*/ 718190 w 1054846"/>
              <a:gd name="connsiteY1-44" fmla="*/ 979124 h 397783"/>
              <a:gd name="connsiteX2-45" fmla="*/ 746370 w 1054846"/>
              <a:gd name="connsiteY2-46" fmla="*/ 1070109 h 397783"/>
              <a:gd name="connsiteX3-47" fmla="*/ 728173 w 1054846"/>
              <a:gd name="connsiteY3-48" fmla="*/ 1075745 h 397783"/>
              <a:gd name="connsiteX4-49" fmla="*/ 699993 w 1054846"/>
              <a:gd name="connsiteY4-50" fmla="*/ 984760 h 397783"/>
              <a:gd name="connsiteX0-51" fmla="*/ 745081 w 1054846"/>
              <a:gd name="connsiteY0-52" fmla="*/ 1130337 h 397783"/>
              <a:gd name="connsiteX1-53" fmla="*/ 763278 w 1054846"/>
              <a:gd name="connsiteY1-54" fmla="*/ 1124701 h 397783"/>
              <a:gd name="connsiteX2-55" fmla="*/ 791459 w 1054846"/>
              <a:gd name="connsiteY2-56" fmla="*/ 1215687 h 397783"/>
              <a:gd name="connsiteX3-57" fmla="*/ 773261 w 1054846"/>
              <a:gd name="connsiteY3-58" fmla="*/ 1221323 h 397783"/>
              <a:gd name="connsiteX4-59" fmla="*/ 745081 w 1054846"/>
              <a:gd name="connsiteY4-60" fmla="*/ 1130337 h 397783"/>
              <a:gd name="connsiteX0-61" fmla="*/ 790170 w 1054846"/>
              <a:gd name="connsiteY0-62" fmla="*/ 1275914 h 397783"/>
              <a:gd name="connsiteX1-63" fmla="*/ 808367 w 1054846"/>
              <a:gd name="connsiteY1-64" fmla="*/ 1270278 h 397783"/>
              <a:gd name="connsiteX2-65" fmla="*/ 830829 w 1054846"/>
              <a:gd name="connsiteY2-66" fmla="*/ 1342803 h 397783"/>
              <a:gd name="connsiteX3-67" fmla="*/ 821731 w 1054846"/>
              <a:gd name="connsiteY3-68" fmla="*/ 1345621 h 397783"/>
              <a:gd name="connsiteX4-69" fmla="*/ 830767 w 1054846"/>
              <a:gd name="connsiteY4-70" fmla="*/ 1342609 h 397783"/>
              <a:gd name="connsiteX5-71" fmla="*/ 836878 w 1054846"/>
              <a:gd name="connsiteY5-72" fmla="*/ 1360944 h 397783"/>
              <a:gd name="connsiteX6" fmla="*/ 818806 w 1054846"/>
              <a:gd name="connsiteY6" fmla="*/ 1366968 h 397783"/>
              <a:gd name="connsiteX7" fmla="*/ 812694 w 1054846"/>
              <a:gd name="connsiteY7" fmla="*/ 1348633 h 397783"/>
              <a:gd name="connsiteX8" fmla="*/ 812632 w 1054846"/>
              <a:gd name="connsiteY8" fmla="*/ 1348439 h 397783"/>
              <a:gd name="connsiteX9" fmla="*/ 790170 w 1054846"/>
              <a:gd name="connsiteY9" fmla="*/ 1275914 h 397783"/>
              <a:gd name="connsiteX0-73" fmla="*/ 836878 w 1054846"/>
              <a:gd name="connsiteY0-74" fmla="*/ 1421185 h 397783"/>
              <a:gd name="connsiteX1-75" fmla="*/ 854951 w 1054846"/>
              <a:gd name="connsiteY1-76" fmla="*/ 1415161 h 397783"/>
              <a:gd name="connsiteX2-77" fmla="*/ 885071 w 1054846"/>
              <a:gd name="connsiteY2-78" fmla="*/ 1505523 h 397783"/>
              <a:gd name="connsiteX3-79" fmla="*/ 866999 w 1054846"/>
              <a:gd name="connsiteY3-80" fmla="*/ 1511547 h 397783"/>
              <a:gd name="connsiteX4-81" fmla="*/ 836878 w 1054846"/>
              <a:gd name="connsiteY4-82" fmla="*/ 1421185 h 397783"/>
              <a:gd name="connsiteX0-83" fmla="*/ 885071 w 1054846"/>
              <a:gd name="connsiteY0-84" fmla="*/ 1565764 h 397783"/>
              <a:gd name="connsiteX1-85" fmla="*/ 903144 w 1054846"/>
              <a:gd name="connsiteY1-86" fmla="*/ 1559740 h 397783"/>
              <a:gd name="connsiteX2-87" fmla="*/ 933265 w 1054846"/>
              <a:gd name="connsiteY2-88" fmla="*/ 1650102 h 397783"/>
              <a:gd name="connsiteX3-89" fmla="*/ 915192 w 1054846"/>
              <a:gd name="connsiteY3-90" fmla="*/ 1656127 h 397783"/>
              <a:gd name="connsiteX4-91" fmla="*/ 885071 w 1054846"/>
              <a:gd name="connsiteY4-92" fmla="*/ 1565764 h 397783"/>
              <a:gd name="connsiteX0-93" fmla="*/ 933265 w 1054846"/>
              <a:gd name="connsiteY0-94" fmla="*/ 1710344 h 397783"/>
              <a:gd name="connsiteX1-95" fmla="*/ 951337 w 1054846"/>
              <a:gd name="connsiteY1-96" fmla="*/ 1704320 h 397783"/>
              <a:gd name="connsiteX2-97" fmla="*/ 981458 w 1054846"/>
              <a:gd name="connsiteY2-98" fmla="*/ 1794682 h 397783"/>
              <a:gd name="connsiteX3-99" fmla="*/ 963385 w 1054846"/>
              <a:gd name="connsiteY3-100" fmla="*/ 1800706 h 397783"/>
              <a:gd name="connsiteX4-101" fmla="*/ 933265 w 1054846"/>
              <a:gd name="connsiteY4-102" fmla="*/ 1710344 h 39778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4846" h="1800706">
                <a:moveTo>
                  <a:pt x="0" y="0"/>
                </a:moveTo>
                <a:lnTo>
                  <a:pt x="1054846" y="0"/>
                </a:lnTo>
                <a:lnTo>
                  <a:pt x="1054846" y="397783"/>
                </a:lnTo>
                <a:lnTo>
                  <a:pt x="0" y="397783"/>
                </a:lnTo>
                <a:lnTo>
                  <a:pt x="0" y="0"/>
                </a:lnTo>
                <a:close/>
              </a:path>
              <a:path w="1054846" h="1800706">
                <a:moveTo>
                  <a:pt x="525275" y="420647"/>
                </a:moveTo>
                <a:cubicBezTo>
                  <a:pt x="523719" y="415622"/>
                  <a:pt x="526531" y="410287"/>
                  <a:pt x="531556" y="408730"/>
                </a:cubicBezTo>
                <a:cubicBezTo>
                  <a:pt x="536581" y="407174"/>
                  <a:pt x="541916" y="409986"/>
                  <a:pt x="543472" y="415011"/>
                </a:cubicBezTo>
                <a:lnTo>
                  <a:pt x="566016" y="487800"/>
                </a:lnTo>
                <a:lnTo>
                  <a:pt x="547819" y="493436"/>
                </a:lnTo>
                <a:lnTo>
                  <a:pt x="525275" y="420647"/>
                </a:lnTo>
                <a:close/>
              </a:path>
              <a:path w="1054846" h="1800706">
                <a:moveTo>
                  <a:pt x="564727" y="548027"/>
                </a:moveTo>
                <a:lnTo>
                  <a:pt x="582925" y="542391"/>
                </a:lnTo>
                <a:lnTo>
                  <a:pt x="611105" y="633377"/>
                </a:lnTo>
                <a:lnTo>
                  <a:pt x="592908" y="639013"/>
                </a:lnTo>
                <a:lnTo>
                  <a:pt x="564727" y="548027"/>
                </a:lnTo>
                <a:close/>
              </a:path>
              <a:path w="1054846" h="1800706">
                <a:moveTo>
                  <a:pt x="609816" y="693605"/>
                </a:moveTo>
                <a:lnTo>
                  <a:pt x="628013" y="687969"/>
                </a:lnTo>
                <a:lnTo>
                  <a:pt x="656193" y="778954"/>
                </a:lnTo>
                <a:lnTo>
                  <a:pt x="637996" y="784591"/>
                </a:lnTo>
                <a:lnTo>
                  <a:pt x="609816" y="693605"/>
                </a:lnTo>
                <a:close/>
              </a:path>
              <a:path w="1054846" h="1800706">
                <a:moveTo>
                  <a:pt x="654904" y="839182"/>
                </a:moveTo>
                <a:lnTo>
                  <a:pt x="673102" y="833546"/>
                </a:lnTo>
                <a:lnTo>
                  <a:pt x="701282" y="924532"/>
                </a:lnTo>
                <a:lnTo>
                  <a:pt x="683085" y="930168"/>
                </a:lnTo>
                <a:lnTo>
                  <a:pt x="654904" y="839182"/>
                </a:lnTo>
                <a:close/>
              </a:path>
              <a:path w="1054846" h="1800706">
                <a:moveTo>
                  <a:pt x="699993" y="984760"/>
                </a:moveTo>
                <a:lnTo>
                  <a:pt x="718190" y="979124"/>
                </a:lnTo>
                <a:lnTo>
                  <a:pt x="746370" y="1070109"/>
                </a:lnTo>
                <a:lnTo>
                  <a:pt x="728173" y="1075745"/>
                </a:lnTo>
                <a:lnTo>
                  <a:pt x="699993" y="984760"/>
                </a:lnTo>
                <a:close/>
              </a:path>
              <a:path w="1054846" h="1800706">
                <a:moveTo>
                  <a:pt x="745081" y="1130337"/>
                </a:moveTo>
                <a:lnTo>
                  <a:pt x="763278" y="1124701"/>
                </a:lnTo>
                <a:lnTo>
                  <a:pt x="791459" y="1215687"/>
                </a:lnTo>
                <a:lnTo>
                  <a:pt x="773261" y="1221323"/>
                </a:lnTo>
                <a:lnTo>
                  <a:pt x="745081" y="1130337"/>
                </a:lnTo>
                <a:close/>
              </a:path>
              <a:path w="1054846" h="1800706">
                <a:moveTo>
                  <a:pt x="790170" y="1275914"/>
                </a:moveTo>
                <a:lnTo>
                  <a:pt x="808367" y="1270278"/>
                </a:lnTo>
                <a:lnTo>
                  <a:pt x="830829" y="1342803"/>
                </a:lnTo>
                <a:lnTo>
                  <a:pt x="821731" y="1345621"/>
                </a:lnTo>
                <a:lnTo>
                  <a:pt x="830767" y="1342609"/>
                </a:lnTo>
                <a:lnTo>
                  <a:pt x="836878" y="1360944"/>
                </a:lnTo>
                <a:lnTo>
                  <a:pt x="818806" y="1366968"/>
                </a:lnTo>
                <a:lnTo>
                  <a:pt x="812694" y="1348633"/>
                </a:lnTo>
                <a:lnTo>
                  <a:pt x="812632" y="1348439"/>
                </a:lnTo>
                <a:lnTo>
                  <a:pt x="790170" y="1275914"/>
                </a:lnTo>
                <a:close/>
              </a:path>
              <a:path w="1054846" h="1800706">
                <a:moveTo>
                  <a:pt x="836878" y="1421185"/>
                </a:moveTo>
                <a:lnTo>
                  <a:pt x="854951" y="1415161"/>
                </a:lnTo>
                <a:lnTo>
                  <a:pt x="885071" y="1505523"/>
                </a:lnTo>
                <a:lnTo>
                  <a:pt x="866999" y="1511547"/>
                </a:lnTo>
                <a:lnTo>
                  <a:pt x="836878" y="1421185"/>
                </a:lnTo>
                <a:close/>
              </a:path>
              <a:path w="1054846" h="1800706">
                <a:moveTo>
                  <a:pt x="885071" y="1565764"/>
                </a:moveTo>
                <a:lnTo>
                  <a:pt x="903144" y="1559740"/>
                </a:lnTo>
                <a:lnTo>
                  <a:pt x="933265" y="1650102"/>
                </a:lnTo>
                <a:lnTo>
                  <a:pt x="915192" y="1656127"/>
                </a:lnTo>
                <a:lnTo>
                  <a:pt x="885071" y="1565764"/>
                </a:lnTo>
                <a:close/>
              </a:path>
              <a:path w="1054846" h="1800706">
                <a:moveTo>
                  <a:pt x="933265" y="1710344"/>
                </a:moveTo>
                <a:lnTo>
                  <a:pt x="951337" y="1704320"/>
                </a:lnTo>
                <a:lnTo>
                  <a:pt x="981458" y="1794682"/>
                </a:lnTo>
                <a:lnTo>
                  <a:pt x="963385" y="1800706"/>
                </a:lnTo>
                <a:lnTo>
                  <a:pt x="933265" y="1710344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3" name="形状5" title=""/>
          <p:cNvSpPr txBox="1"/>
          <p:nvPr/>
        </p:nvSpPr>
        <p:spPr>
          <a:xfrm>
            <a:off x="7778121" y="5343820"/>
            <a:ext cx="1426321" cy="397783"/>
          </a:xfrm>
          <a:custGeom>
            <a:gdLst>
              <a:gd name="connsiteX0" fmla="*/ 0 w 1426321"/>
              <a:gd name="connsiteY0" fmla="*/ 0 h 397783"/>
              <a:gd name="connsiteX1" fmla="*/ 718646 w 1426321"/>
              <a:gd name="connsiteY1" fmla="*/ 0 h 397783"/>
              <a:gd name="connsiteX2" fmla="*/ 1426321 w 1426321"/>
              <a:gd name="connsiteY2" fmla="*/ 0 h 397783"/>
              <a:gd name="connsiteX3" fmla="*/ 1426321 w 1426321"/>
              <a:gd name="connsiteY3" fmla="*/ 397783 h 397783"/>
              <a:gd name="connsiteX4" fmla="*/ 0 w 1426321"/>
              <a:gd name="connsiteY4" fmla="*/ 397783 h 397783"/>
              <a:gd name="connsiteX5" fmla="*/ 0 w 1426321"/>
              <a:gd name="connsiteY5" fmla="*/ 0 h 397783"/>
              <a:gd name="connsiteX0-1" fmla="*/ 728171 w 1426321"/>
              <a:gd name="connsiteY0-2" fmla="*/ 10652 h 397783"/>
              <a:gd name="connsiteX1-3" fmla="*/ 728171 w 1426321"/>
              <a:gd name="connsiteY1-4" fmla="*/ 15912 h 397783"/>
              <a:gd name="connsiteX2-5" fmla="*/ 713385 w 1426321"/>
              <a:gd name="connsiteY2-6" fmla="*/ 20177 h 397783"/>
              <a:gd name="connsiteX3-7" fmla="*/ 709121 w 1426321"/>
              <a:gd name="connsiteY3-8" fmla="*/ -65548 h 397783"/>
              <a:gd name="connsiteX4-9" fmla="*/ 728171 w 1426321"/>
              <a:gd name="connsiteY4-10" fmla="*/ -65548 h 397783"/>
              <a:gd name="connsiteX5-11" fmla="*/ 728171 w 1426321"/>
              <a:gd name="connsiteY5-12" fmla="*/ 10652 h 397783"/>
              <a:gd name="connsiteX0-13" fmla="*/ 728171 w 1426321"/>
              <a:gd name="connsiteY0-14" fmla="*/ -122698 h 397783"/>
              <a:gd name="connsiteX1-15" fmla="*/ 709121 w 1426321"/>
              <a:gd name="connsiteY1-16" fmla="*/ -122698 h 397783"/>
              <a:gd name="connsiteX2-17" fmla="*/ 709121 w 1426321"/>
              <a:gd name="connsiteY2-18" fmla="*/ -217948 h 397783"/>
              <a:gd name="connsiteX3-19" fmla="*/ 728171 w 1426321"/>
              <a:gd name="connsiteY3-20" fmla="*/ -217948 h 397783"/>
              <a:gd name="connsiteX4-21" fmla="*/ 728171 w 1426321"/>
              <a:gd name="connsiteY4-22" fmla="*/ -122698 h 397783"/>
              <a:gd name="connsiteX0-23" fmla="*/ 728171 w 1426321"/>
              <a:gd name="connsiteY0-24" fmla="*/ -275098 h 397783"/>
              <a:gd name="connsiteX1-25" fmla="*/ 709121 w 1426321"/>
              <a:gd name="connsiteY1-26" fmla="*/ -275098 h 397783"/>
              <a:gd name="connsiteX2-27" fmla="*/ 709121 w 1426321"/>
              <a:gd name="connsiteY2-28" fmla="*/ -370348 h 397783"/>
              <a:gd name="connsiteX3-29" fmla="*/ 728171 w 1426321"/>
              <a:gd name="connsiteY3-30" fmla="*/ -370348 h 397783"/>
              <a:gd name="connsiteX4-31" fmla="*/ 728171 w 1426321"/>
              <a:gd name="connsiteY4-32" fmla="*/ -275098 h 397783"/>
              <a:gd name="connsiteX0-33" fmla="*/ 728171 w 1426321"/>
              <a:gd name="connsiteY0-34" fmla="*/ -427498 h 397783"/>
              <a:gd name="connsiteX1-35" fmla="*/ 709121 w 1426321"/>
              <a:gd name="connsiteY1-36" fmla="*/ -427498 h 397783"/>
              <a:gd name="connsiteX2-37" fmla="*/ 709121 w 1426321"/>
              <a:gd name="connsiteY2-38" fmla="*/ -522748 h 397783"/>
              <a:gd name="connsiteX3-39" fmla="*/ 728171 w 1426321"/>
              <a:gd name="connsiteY3-40" fmla="*/ -522748 h 397783"/>
              <a:gd name="connsiteX4-41" fmla="*/ 728171 w 1426321"/>
              <a:gd name="connsiteY4-42" fmla="*/ -427498 h 397783"/>
              <a:gd name="connsiteX0-43" fmla="*/ 728171 w 1426321"/>
              <a:gd name="connsiteY0-44" fmla="*/ -579898 h 397783"/>
              <a:gd name="connsiteX1-45" fmla="*/ 709121 w 1426321"/>
              <a:gd name="connsiteY1-46" fmla="*/ -579898 h 397783"/>
              <a:gd name="connsiteX2-47" fmla="*/ 709121 w 1426321"/>
              <a:gd name="connsiteY2-48" fmla="*/ -675148 h 397783"/>
              <a:gd name="connsiteX3-49" fmla="*/ 728171 w 1426321"/>
              <a:gd name="connsiteY3-50" fmla="*/ -675148 h 397783"/>
              <a:gd name="connsiteX4-51" fmla="*/ 728171 w 1426321"/>
              <a:gd name="connsiteY4-52" fmla="*/ -579898 h 397783"/>
              <a:gd name="connsiteX0-53" fmla="*/ 728123 w 1426321"/>
              <a:gd name="connsiteY0-54" fmla="*/ -732463 h 397783"/>
              <a:gd name="connsiteX1-55" fmla="*/ 709076 w 1426321"/>
              <a:gd name="connsiteY1-56" fmla="*/ -732133 h 397783"/>
              <a:gd name="connsiteX2-57" fmla="*/ 707428 w 1426321"/>
              <a:gd name="connsiteY2-58" fmla="*/ -827369 h 397783"/>
              <a:gd name="connsiteX3-59" fmla="*/ 726475 w 1426321"/>
              <a:gd name="connsiteY3-60" fmla="*/ -827698 h 397783"/>
              <a:gd name="connsiteX4-61" fmla="*/ 728123 w 1426321"/>
              <a:gd name="connsiteY4-62" fmla="*/ -732463 h 397783"/>
              <a:gd name="connsiteX0-63" fmla="*/ 725486 w 1426321"/>
              <a:gd name="connsiteY0-64" fmla="*/ -884840 h 397783"/>
              <a:gd name="connsiteX1-65" fmla="*/ 706439 w 1426321"/>
              <a:gd name="connsiteY1-66" fmla="*/ -884510 h 397783"/>
              <a:gd name="connsiteX2-67" fmla="*/ 705037 w 1426321"/>
              <a:gd name="connsiteY2-68" fmla="*/ -965514 h 397783"/>
              <a:gd name="connsiteX3-69" fmla="*/ 704946 w 1426321"/>
              <a:gd name="connsiteY3-70" fmla="*/ -970774 h 397783"/>
              <a:gd name="connsiteX4-71" fmla="*/ 719655 w 1426321"/>
              <a:gd name="connsiteY4-72" fmla="*/ -975294 h 397783"/>
              <a:gd name="connsiteX5-73" fmla="*/ 725486 w 1426321"/>
              <a:gd name="connsiteY5-74" fmla="*/ -884840 h 39778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26321" h="1372987">
                <a:moveTo>
                  <a:pt x="0" y="0"/>
                </a:moveTo>
                <a:lnTo>
                  <a:pt x="718646" y="0"/>
                </a:lnTo>
                <a:lnTo>
                  <a:pt x="1426321" y="0"/>
                </a:lnTo>
                <a:lnTo>
                  <a:pt x="1426321" y="397783"/>
                </a:lnTo>
                <a:lnTo>
                  <a:pt x="0" y="397783"/>
                </a:lnTo>
                <a:lnTo>
                  <a:pt x="0" y="0"/>
                </a:lnTo>
                <a:close/>
              </a:path>
              <a:path w="1426321" h="1372987">
                <a:moveTo>
                  <a:pt x="728171" y="10652"/>
                </a:moveTo>
                <a:cubicBezTo>
                  <a:pt x="728171" y="15912"/>
                  <a:pt x="723906" y="20177"/>
                  <a:pt x="718646" y="20177"/>
                </a:cubicBezTo>
                <a:cubicBezTo>
                  <a:pt x="713385" y="20177"/>
                  <a:pt x="709121" y="15912"/>
                  <a:pt x="709121" y="10652"/>
                </a:cubicBezTo>
                <a:lnTo>
                  <a:pt x="709121" y="-65548"/>
                </a:lnTo>
                <a:lnTo>
                  <a:pt x="728171" y="-65548"/>
                </a:lnTo>
                <a:lnTo>
                  <a:pt x="728171" y="10652"/>
                </a:lnTo>
                <a:close/>
              </a:path>
              <a:path w="1426321" h="1372987">
                <a:moveTo>
                  <a:pt x="728171" y="-122698"/>
                </a:moveTo>
                <a:lnTo>
                  <a:pt x="709121" y="-122698"/>
                </a:lnTo>
                <a:lnTo>
                  <a:pt x="709121" y="-217948"/>
                </a:lnTo>
                <a:lnTo>
                  <a:pt x="728171" y="-217948"/>
                </a:lnTo>
                <a:lnTo>
                  <a:pt x="728171" y="-122698"/>
                </a:lnTo>
                <a:close/>
              </a:path>
              <a:path w="1426321" h="1372987">
                <a:moveTo>
                  <a:pt x="728171" y="-275098"/>
                </a:moveTo>
                <a:lnTo>
                  <a:pt x="709121" y="-275098"/>
                </a:lnTo>
                <a:lnTo>
                  <a:pt x="709121" y="-370348"/>
                </a:lnTo>
                <a:lnTo>
                  <a:pt x="728171" y="-370348"/>
                </a:lnTo>
                <a:lnTo>
                  <a:pt x="728171" y="-275098"/>
                </a:lnTo>
                <a:close/>
              </a:path>
              <a:path w="1426321" h="1372987">
                <a:moveTo>
                  <a:pt x="728171" y="-427498"/>
                </a:moveTo>
                <a:lnTo>
                  <a:pt x="709121" y="-427498"/>
                </a:lnTo>
                <a:lnTo>
                  <a:pt x="709121" y="-522748"/>
                </a:lnTo>
                <a:lnTo>
                  <a:pt x="728171" y="-522748"/>
                </a:lnTo>
                <a:lnTo>
                  <a:pt x="728171" y="-427498"/>
                </a:lnTo>
                <a:close/>
              </a:path>
              <a:path w="1426321" h="1372987">
                <a:moveTo>
                  <a:pt x="728171" y="-579898"/>
                </a:moveTo>
                <a:lnTo>
                  <a:pt x="709121" y="-579898"/>
                </a:lnTo>
                <a:lnTo>
                  <a:pt x="709121" y="-675148"/>
                </a:lnTo>
                <a:lnTo>
                  <a:pt x="728171" y="-675148"/>
                </a:lnTo>
                <a:lnTo>
                  <a:pt x="728171" y="-579898"/>
                </a:lnTo>
                <a:close/>
              </a:path>
              <a:path w="1426321" h="1372987">
                <a:moveTo>
                  <a:pt x="728123" y="-732463"/>
                </a:moveTo>
                <a:lnTo>
                  <a:pt x="709076" y="-732133"/>
                </a:lnTo>
                <a:lnTo>
                  <a:pt x="707428" y="-827369"/>
                </a:lnTo>
                <a:lnTo>
                  <a:pt x="726475" y="-827698"/>
                </a:lnTo>
                <a:lnTo>
                  <a:pt x="728123" y="-732463"/>
                </a:lnTo>
                <a:close/>
              </a:path>
              <a:path w="1426321" h="1372987">
                <a:moveTo>
                  <a:pt x="725486" y="-884840"/>
                </a:moveTo>
                <a:lnTo>
                  <a:pt x="706439" y="-884510"/>
                </a:lnTo>
                <a:lnTo>
                  <a:pt x="705037" y="-965514"/>
                </a:lnTo>
                <a:cubicBezTo>
                  <a:pt x="704946" y="-970774"/>
                  <a:pt x="709136" y="-975112"/>
                  <a:pt x="714396" y="-975203"/>
                </a:cubicBezTo>
                <a:cubicBezTo>
                  <a:pt x="719655" y="-975294"/>
                  <a:pt x="723993" y="-971104"/>
                  <a:pt x="724084" y="-965844"/>
                </a:cubicBezTo>
                <a:lnTo>
                  <a:pt x="725486" y="-88484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4" name="形状6" title=""/>
          <p:cNvSpPr txBox="1"/>
          <p:nvPr/>
        </p:nvSpPr>
        <p:spPr>
          <a:xfrm>
            <a:off x="11571528" y="2523439"/>
            <a:ext cx="388106" cy="1559833"/>
          </a:xfrm>
          <a:custGeom>
            <a:gdLst>
              <a:gd name="connsiteX0" fmla="*/ 0 w 388106"/>
              <a:gd name="connsiteY0" fmla="*/ 0 h 1559833"/>
              <a:gd name="connsiteX1" fmla="*/ 388106 w 388106"/>
              <a:gd name="connsiteY1" fmla="*/ 0 h 1559833"/>
              <a:gd name="connsiteX2" fmla="*/ 388106 w 388106"/>
              <a:gd name="connsiteY2" fmla="*/ 1559833 h 1559833"/>
              <a:gd name="connsiteX3" fmla="*/ 0 w 388106"/>
              <a:gd name="connsiteY3" fmla="*/ 1559833 h 1559833"/>
              <a:gd name="connsiteX4" fmla="*/ 0 w 388106"/>
              <a:gd name="connsiteY4" fmla="*/ 764008 h 1559833"/>
              <a:gd name="connsiteX5" fmla="*/ 0 w 388106"/>
              <a:gd name="connsiteY5" fmla="*/ 0 h 1559833"/>
              <a:gd name="connsiteX0-1" fmla="*/ 6622 w 388106"/>
              <a:gd name="connsiteY0-2" fmla="*/ 754373 h 1559833"/>
              <a:gd name="connsiteX1-3" fmla="*/ 11882 w 388106"/>
              <a:gd name="connsiteY1-4" fmla="*/ 754287 h 1559833"/>
              <a:gd name="connsiteX2-5" fmla="*/ 16387 w 388106"/>
              <a:gd name="connsiteY2-6" fmla="*/ 769001 h 1559833"/>
              <a:gd name="connsiteX3-7" fmla="*/ -69257 w 388106"/>
              <a:gd name="connsiteY3-8" fmla="*/ 774665 h 1559833"/>
              <a:gd name="connsiteX4-9" fmla="*/ -69568 w 388106"/>
              <a:gd name="connsiteY4-10" fmla="*/ 755617 h 1559833"/>
              <a:gd name="connsiteX5-11" fmla="*/ 6622 w 388106"/>
              <a:gd name="connsiteY5-12" fmla="*/ 754373 h 1559833"/>
              <a:gd name="connsiteX0-13" fmla="*/ -126710 w 388106"/>
              <a:gd name="connsiteY0-14" fmla="*/ 756550 h 1559833"/>
              <a:gd name="connsiteX1-15" fmla="*/ -126399 w 388106"/>
              <a:gd name="connsiteY1-16" fmla="*/ 775598 h 1559833"/>
              <a:gd name="connsiteX2-17" fmla="*/ -221636 w 388106"/>
              <a:gd name="connsiteY2-18" fmla="*/ 777153 h 1559833"/>
              <a:gd name="connsiteX3-19" fmla="*/ -221947 w 388106"/>
              <a:gd name="connsiteY3-20" fmla="*/ 758106 h 1559833"/>
              <a:gd name="connsiteX4-21" fmla="*/ -126710 w 388106"/>
              <a:gd name="connsiteY4-22" fmla="*/ 756550 h 1559833"/>
              <a:gd name="connsiteX0-23" fmla="*/ -279090 w 388106"/>
              <a:gd name="connsiteY0-24" fmla="*/ 759039 h 1559833"/>
              <a:gd name="connsiteX1-25" fmla="*/ -278779 w 388106"/>
              <a:gd name="connsiteY1-26" fmla="*/ 778086 h 1559833"/>
              <a:gd name="connsiteX2-27" fmla="*/ -374016 w 388106"/>
              <a:gd name="connsiteY2-28" fmla="*/ 779642 h 1559833"/>
              <a:gd name="connsiteX3-29" fmla="*/ -374327 w 388106"/>
              <a:gd name="connsiteY3-30" fmla="*/ 760594 h 1559833"/>
              <a:gd name="connsiteX4-31" fmla="*/ -279090 w 388106"/>
              <a:gd name="connsiteY4-32" fmla="*/ 759039 h 1559833"/>
              <a:gd name="connsiteX0-33" fmla="*/ -431469 w 388106"/>
              <a:gd name="connsiteY0-34" fmla="*/ 761527 h 1559833"/>
              <a:gd name="connsiteX1-35" fmla="*/ -431158 w 388106"/>
              <a:gd name="connsiteY1-36" fmla="*/ 780575 h 1559833"/>
              <a:gd name="connsiteX2-37" fmla="*/ -526396 w 388106"/>
              <a:gd name="connsiteY2-38" fmla="*/ 782130 h 1559833"/>
              <a:gd name="connsiteX3-39" fmla="*/ -526707 w 388106"/>
              <a:gd name="connsiteY3-40" fmla="*/ 763083 h 1559833"/>
              <a:gd name="connsiteX4-41" fmla="*/ -431469 w 388106"/>
              <a:gd name="connsiteY4-42" fmla="*/ 761527 h 1559833"/>
              <a:gd name="connsiteX0-43" fmla="*/ -583849 w 388106"/>
              <a:gd name="connsiteY0-44" fmla="*/ 764016 h 1559833"/>
              <a:gd name="connsiteX1-45" fmla="*/ -583538 w 388106"/>
              <a:gd name="connsiteY1-46" fmla="*/ 783063 h 1559833"/>
              <a:gd name="connsiteX2-47" fmla="*/ -678775 w 388106"/>
              <a:gd name="connsiteY2-48" fmla="*/ 784619 h 1559833"/>
              <a:gd name="connsiteX3-49" fmla="*/ -679086 w 388106"/>
              <a:gd name="connsiteY3-50" fmla="*/ 765571 h 1559833"/>
              <a:gd name="connsiteX4-51" fmla="*/ -583849 w 388106"/>
              <a:gd name="connsiteY4-52" fmla="*/ 764016 h 1559833"/>
              <a:gd name="connsiteX0-53" fmla="*/ -736229 w 388106"/>
              <a:gd name="connsiteY0-54" fmla="*/ 766504 h 1559833"/>
              <a:gd name="connsiteX1-55" fmla="*/ -735918 w 388106"/>
              <a:gd name="connsiteY1-56" fmla="*/ 785552 h 1559833"/>
              <a:gd name="connsiteX2-57" fmla="*/ -831155 w 388106"/>
              <a:gd name="connsiteY2-58" fmla="*/ 787107 h 1559833"/>
              <a:gd name="connsiteX3-59" fmla="*/ -831466 w 388106"/>
              <a:gd name="connsiteY3-60" fmla="*/ 768060 h 1559833"/>
              <a:gd name="connsiteX4-61" fmla="*/ -736229 w 388106"/>
              <a:gd name="connsiteY4-62" fmla="*/ 766504 h 1559833"/>
              <a:gd name="connsiteX0-63" fmla="*/ -888608 w 388106"/>
              <a:gd name="connsiteY0-64" fmla="*/ 768993 h 1559833"/>
              <a:gd name="connsiteX1-65" fmla="*/ -888297 w 388106"/>
              <a:gd name="connsiteY1-66" fmla="*/ 788040 h 1559833"/>
              <a:gd name="connsiteX2-67" fmla="*/ -983535 w 388106"/>
              <a:gd name="connsiteY2-68" fmla="*/ 789595 h 1559833"/>
              <a:gd name="connsiteX3-69" fmla="*/ -983846 w 388106"/>
              <a:gd name="connsiteY3-70" fmla="*/ 770548 h 1559833"/>
              <a:gd name="connsiteX4-71" fmla="*/ -888608 w 388106"/>
              <a:gd name="connsiteY4-72" fmla="*/ 768993 h 1559833"/>
              <a:gd name="connsiteX0-73" fmla="*/ -1040988 w 388106"/>
              <a:gd name="connsiteY0-74" fmla="*/ 771481 h 1559833"/>
              <a:gd name="connsiteX1-75" fmla="*/ -1040677 w 388106"/>
              <a:gd name="connsiteY1-76" fmla="*/ 790529 h 1559833"/>
              <a:gd name="connsiteX2-77" fmla="*/ -1135914 w 388106"/>
              <a:gd name="connsiteY2-78" fmla="*/ 792084 h 1559833"/>
              <a:gd name="connsiteX3-79" fmla="*/ -1136225 w 388106"/>
              <a:gd name="connsiteY3-80" fmla="*/ 773036 h 1559833"/>
              <a:gd name="connsiteX4-81" fmla="*/ -1040988 w 388106"/>
              <a:gd name="connsiteY4-82" fmla="*/ 771481 h 1559833"/>
              <a:gd name="connsiteX0-83" fmla="*/ -1193368 w 388106"/>
              <a:gd name="connsiteY0-84" fmla="*/ 773970 h 1559833"/>
              <a:gd name="connsiteX1-85" fmla="*/ -1193057 w 388106"/>
              <a:gd name="connsiteY1-86" fmla="*/ 793017 h 1559833"/>
              <a:gd name="connsiteX2-87" fmla="*/ -1288294 w 388106"/>
              <a:gd name="connsiteY2-88" fmla="*/ 794572 h 1559833"/>
              <a:gd name="connsiteX3-89" fmla="*/ -1288605 w 388106"/>
              <a:gd name="connsiteY3-90" fmla="*/ 775525 h 1559833"/>
              <a:gd name="connsiteX4-91" fmla="*/ -1193368 w 388106"/>
              <a:gd name="connsiteY4-92" fmla="*/ 773970 h 1559833"/>
              <a:gd name="connsiteX0-93" fmla="*/ -1345748 w 388106"/>
              <a:gd name="connsiteY0-94" fmla="*/ 776458 h 1559833"/>
              <a:gd name="connsiteX1-95" fmla="*/ -1345436 w 388106"/>
              <a:gd name="connsiteY1-96" fmla="*/ 795506 h 1559833"/>
              <a:gd name="connsiteX2-97" fmla="*/ -1399116 w 388106"/>
              <a:gd name="connsiteY2-98" fmla="*/ 796382 h 1559833"/>
              <a:gd name="connsiteX3-99" fmla="*/ -1399271 w 388106"/>
              <a:gd name="connsiteY3-100" fmla="*/ 786858 h 1559833"/>
              <a:gd name="connsiteX4-101" fmla="*/ -1398919 w 388106"/>
              <a:gd name="connsiteY4-102" fmla="*/ 796377 h 1559833"/>
              <a:gd name="connsiteX5-103" fmla="*/ -1440454 w 388106"/>
              <a:gd name="connsiteY5-104" fmla="*/ 797915 h 1559833"/>
              <a:gd name="connsiteX6" fmla="*/ -1441159 w 388106"/>
              <a:gd name="connsiteY6" fmla="*/ 778878 h 1559833"/>
              <a:gd name="connsiteX7" fmla="*/ -1399624 w 388106"/>
              <a:gd name="connsiteY7" fmla="*/ 777340 h 1559833"/>
              <a:gd name="connsiteX8" fmla="*/ -1399427 w 388106"/>
              <a:gd name="connsiteY8" fmla="*/ 777335 h 1559833"/>
              <a:gd name="connsiteX9" fmla="*/ -1345748 w 388106"/>
              <a:gd name="connsiteY9" fmla="*/ 776458 h 1559833"/>
              <a:gd name="connsiteX0-105" fmla="*/ -1498270 w 388106"/>
              <a:gd name="connsiteY0-106" fmla="*/ 780994 h 1559833"/>
              <a:gd name="connsiteX1-107" fmla="*/ -1497565 w 388106"/>
              <a:gd name="connsiteY1-108" fmla="*/ 800030 h 1559833"/>
              <a:gd name="connsiteX2-109" fmla="*/ -1592749 w 388106"/>
              <a:gd name="connsiteY2-110" fmla="*/ 803556 h 1559833"/>
              <a:gd name="connsiteX3-111" fmla="*/ -1593454 w 388106"/>
              <a:gd name="connsiteY3-112" fmla="*/ 784519 h 1559833"/>
              <a:gd name="connsiteX4-113" fmla="*/ -1498270 w 388106"/>
              <a:gd name="connsiteY4-114" fmla="*/ 780994 h 1559833"/>
              <a:gd name="connsiteX0-115" fmla="*/ -1650565 w 388106"/>
              <a:gd name="connsiteY0-116" fmla="*/ 786634 h 1559833"/>
              <a:gd name="connsiteX1-117" fmla="*/ -1649860 w 388106"/>
              <a:gd name="connsiteY1-118" fmla="*/ 805671 h 1559833"/>
              <a:gd name="connsiteX2-119" fmla="*/ -1745045 w 388106"/>
              <a:gd name="connsiteY2-120" fmla="*/ 809196 h 1559833"/>
              <a:gd name="connsiteX3-121" fmla="*/ -1745750 w 388106"/>
              <a:gd name="connsiteY3-122" fmla="*/ 790159 h 1559833"/>
              <a:gd name="connsiteX4-123" fmla="*/ -1650565 w 388106"/>
              <a:gd name="connsiteY4-124" fmla="*/ 786634 h 1559833"/>
              <a:gd name="connsiteX0-125" fmla="*/ -1802861 w 388106"/>
              <a:gd name="connsiteY0-126" fmla="*/ 792275 h 1559833"/>
              <a:gd name="connsiteX1-127" fmla="*/ -1802156 w 388106"/>
              <a:gd name="connsiteY1-128" fmla="*/ 811312 h 1559833"/>
              <a:gd name="connsiteX2-129" fmla="*/ -1897341 w 388106"/>
              <a:gd name="connsiteY2-130" fmla="*/ 814837 h 1559833"/>
              <a:gd name="connsiteX3-131" fmla="*/ -1898046 w 388106"/>
              <a:gd name="connsiteY3-132" fmla="*/ 795800 h 1559833"/>
              <a:gd name="connsiteX4-133" fmla="*/ -1802861 w 388106"/>
              <a:gd name="connsiteY4-134" fmla="*/ 792275 h 1559833"/>
              <a:gd name="connsiteX0-135" fmla="*/ -1955157 w 388106"/>
              <a:gd name="connsiteY0-136" fmla="*/ 797915 h 1559833"/>
              <a:gd name="connsiteX1-137" fmla="*/ -1954451 w 388106"/>
              <a:gd name="connsiteY1-138" fmla="*/ 816952 h 1559833"/>
              <a:gd name="connsiteX2-139" fmla="*/ -2025936 w 388106"/>
              <a:gd name="connsiteY2-140" fmla="*/ 819600 h 1559833"/>
              <a:gd name="connsiteX3-141" fmla="*/ -2031193 w 388106"/>
              <a:gd name="connsiteY3-142" fmla="*/ 819794 h 1559833"/>
              <a:gd name="connsiteX4-143" fmla="*/ -2036002 w 388106"/>
              <a:gd name="connsiteY4-144" fmla="*/ 805177 h 1559833"/>
              <a:gd name="connsiteX5-145" fmla="*/ -1955157 w 388106"/>
              <a:gd name="connsiteY5-146" fmla="*/ 797915 h 155983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423919" h="1559833">
                <a:moveTo>
                  <a:pt x="0" y="0"/>
                </a:moveTo>
                <a:lnTo>
                  <a:pt x="388106" y="0"/>
                </a:lnTo>
                <a:lnTo>
                  <a:pt x="388106" y="1559833"/>
                </a:lnTo>
                <a:lnTo>
                  <a:pt x="0" y="1559833"/>
                </a:lnTo>
                <a:lnTo>
                  <a:pt x="0" y="764008"/>
                </a:lnTo>
                <a:lnTo>
                  <a:pt x="0" y="0"/>
                </a:lnTo>
                <a:close/>
              </a:path>
              <a:path w="2423919" h="1559833">
                <a:moveTo>
                  <a:pt x="6622" y="754373"/>
                </a:moveTo>
                <a:cubicBezTo>
                  <a:pt x="11882" y="754287"/>
                  <a:pt x="16216" y="758481"/>
                  <a:pt x="16301" y="763741"/>
                </a:cubicBezTo>
                <a:cubicBezTo>
                  <a:pt x="16387" y="769001"/>
                  <a:pt x="12193" y="773335"/>
                  <a:pt x="6933" y="773421"/>
                </a:cubicBezTo>
                <a:lnTo>
                  <a:pt x="-69257" y="774665"/>
                </a:lnTo>
                <a:lnTo>
                  <a:pt x="-69568" y="755617"/>
                </a:lnTo>
                <a:lnTo>
                  <a:pt x="6622" y="754373"/>
                </a:lnTo>
                <a:close/>
              </a:path>
              <a:path w="2423919" h="1559833">
                <a:moveTo>
                  <a:pt x="-126710" y="756550"/>
                </a:moveTo>
                <a:lnTo>
                  <a:pt x="-126399" y="775598"/>
                </a:lnTo>
                <a:lnTo>
                  <a:pt x="-221636" y="777153"/>
                </a:lnTo>
                <a:lnTo>
                  <a:pt x="-221947" y="758106"/>
                </a:lnTo>
                <a:lnTo>
                  <a:pt x="-126710" y="756550"/>
                </a:lnTo>
                <a:close/>
              </a:path>
              <a:path w="2423919" h="1559833">
                <a:moveTo>
                  <a:pt x="-279090" y="759039"/>
                </a:moveTo>
                <a:lnTo>
                  <a:pt x="-278779" y="778086"/>
                </a:lnTo>
                <a:lnTo>
                  <a:pt x="-374016" y="779642"/>
                </a:lnTo>
                <a:lnTo>
                  <a:pt x="-374327" y="760594"/>
                </a:lnTo>
                <a:lnTo>
                  <a:pt x="-279090" y="759039"/>
                </a:lnTo>
                <a:close/>
              </a:path>
              <a:path w="2423919" h="1559833">
                <a:moveTo>
                  <a:pt x="-431469" y="761527"/>
                </a:moveTo>
                <a:lnTo>
                  <a:pt x="-431158" y="780575"/>
                </a:lnTo>
                <a:lnTo>
                  <a:pt x="-526396" y="782130"/>
                </a:lnTo>
                <a:lnTo>
                  <a:pt x="-526707" y="763083"/>
                </a:lnTo>
                <a:lnTo>
                  <a:pt x="-431469" y="761527"/>
                </a:lnTo>
                <a:close/>
              </a:path>
              <a:path w="2423919" h="1559833">
                <a:moveTo>
                  <a:pt x="-583849" y="764016"/>
                </a:moveTo>
                <a:lnTo>
                  <a:pt x="-583538" y="783063"/>
                </a:lnTo>
                <a:lnTo>
                  <a:pt x="-678775" y="784619"/>
                </a:lnTo>
                <a:lnTo>
                  <a:pt x="-679086" y="765571"/>
                </a:lnTo>
                <a:lnTo>
                  <a:pt x="-583849" y="764016"/>
                </a:lnTo>
                <a:close/>
              </a:path>
              <a:path w="2423919" h="1559833">
                <a:moveTo>
                  <a:pt x="-736229" y="766504"/>
                </a:moveTo>
                <a:lnTo>
                  <a:pt x="-735918" y="785552"/>
                </a:lnTo>
                <a:lnTo>
                  <a:pt x="-831155" y="787107"/>
                </a:lnTo>
                <a:lnTo>
                  <a:pt x="-831466" y="768060"/>
                </a:lnTo>
                <a:lnTo>
                  <a:pt x="-736229" y="766504"/>
                </a:lnTo>
                <a:close/>
              </a:path>
              <a:path w="2423919" h="1559833">
                <a:moveTo>
                  <a:pt x="-888608" y="768993"/>
                </a:moveTo>
                <a:lnTo>
                  <a:pt x="-888297" y="788040"/>
                </a:lnTo>
                <a:lnTo>
                  <a:pt x="-983535" y="789595"/>
                </a:lnTo>
                <a:lnTo>
                  <a:pt x="-983846" y="770548"/>
                </a:lnTo>
                <a:lnTo>
                  <a:pt x="-888608" y="768993"/>
                </a:lnTo>
                <a:close/>
              </a:path>
              <a:path w="2423919" h="1559833">
                <a:moveTo>
                  <a:pt x="-1040988" y="771481"/>
                </a:moveTo>
                <a:lnTo>
                  <a:pt x="-1040677" y="790529"/>
                </a:lnTo>
                <a:lnTo>
                  <a:pt x="-1135914" y="792084"/>
                </a:lnTo>
                <a:lnTo>
                  <a:pt x="-1136225" y="773036"/>
                </a:lnTo>
                <a:lnTo>
                  <a:pt x="-1040988" y="771481"/>
                </a:lnTo>
                <a:close/>
              </a:path>
              <a:path w="2423919" h="1559833">
                <a:moveTo>
                  <a:pt x="-1193368" y="773970"/>
                </a:moveTo>
                <a:lnTo>
                  <a:pt x="-1193057" y="793017"/>
                </a:lnTo>
                <a:lnTo>
                  <a:pt x="-1288294" y="794572"/>
                </a:lnTo>
                <a:lnTo>
                  <a:pt x="-1288605" y="775525"/>
                </a:lnTo>
                <a:lnTo>
                  <a:pt x="-1193368" y="773970"/>
                </a:lnTo>
                <a:close/>
              </a:path>
              <a:path w="2423919" h="1559833">
                <a:moveTo>
                  <a:pt x="-1345748" y="776458"/>
                </a:moveTo>
                <a:lnTo>
                  <a:pt x="-1345436" y="795506"/>
                </a:lnTo>
                <a:lnTo>
                  <a:pt x="-1399116" y="796382"/>
                </a:lnTo>
                <a:lnTo>
                  <a:pt x="-1399271" y="786858"/>
                </a:lnTo>
                <a:lnTo>
                  <a:pt x="-1398919" y="796377"/>
                </a:lnTo>
                <a:lnTo>
                  <a:pt x="-1440454" y="797915"/>
                </a:lnTo>
                <a:lnTo>
                  <a:pt x="-1441159" y="778878"/>
                </a:lnTo>
                <a:lnTo>
                  <a:pt x="-1399624" y="777340"/>
                </a:lnTo>
                <a:lnTo>
                  <a:pt x="-1399427" y="777335"/>
                </a:lnTo>
                <a:lnTo>
                  <a:pt x="-1345748" y="776458"/>
                </a:lnTo>
                <a:close/>
              </a:path>
              <a:path w="2423919" h="1559833">
                <a:moveTo>
                  <a:pt x="-1498270" y="780994"/>
                </a:moveTo>
                <a:lnTo>
                  <a:pt x="-1497565" y="800030"/>
                </a:lnTo>
                <a:lnTo>
                  <a:pt x="-1592749" y="803556"/>
                </a:lnTo>
                <a:lnTo>
                  <a:pt x="-1593454" y="784519"/>
                </a:lnTo>
                <a:lnTo>
                  <a:pt x="-1498270" y="780994"/>
                </a:lnTo>
                <a:close/>
              </a:path>
              <a:path w="2423919" h="1559833">
                <a:moveTo>
                  <a:pt x="-1650565" y="786634"/>
                </a:moveTo>
                <a:lnTo>
                  <a:pt x="-1649860" y="805671"/>
                </a:lnTo>
                <a:lnTo>
                  <a:pt x="-1745045" y="809196"/>
                </a:lnTo>
                <a:lnTo>
                  <a:pt x="-1745750" y="790159"/>
                </a:lnTo>
                <a:lnTo>
                  <a:pt x="-1650565" y="786634"/>
                </a:lnTo>
                <a:close/>
              </a:path>
              <a:path w="2423919" h="1559833">
                <a:moveTo>
                  <a:pt x="-1802861" y="792275"/>
                </a:moveTo>
                <a:lnTo>
                  <a:pt x="-1802156" y="811312"/>
                </a:lnTo>
                <a:lnTo>
                  <a:pt x="-1897341" y="814837"/>
                </a:lnTo>
                <a:lnTo>
                  <a:pt x="-1898046" y="795800"/>
                </a:lnTo>
                <a:lnTo>
                  <a:pt x="-1802861" y="792275"/>
                </a:lnTo>
                <a:close/>
              </a:path>
              <a:path w="2423919" h="1559833">
                <a:moveTo>
                  <a:pt x="-1955157" y="797915"/>
                </a:moveTo>
                <a:lnTo>
                  <a:pt x="-1954451" y="816952"/>
                </a:lnTo>
                <a:lnTo>
                  <a:pt x="-2025936" y="819600"/>
                </a:lnTo>
                <a:cubicBezTo>
                  <a:pt x="-2031193" y="819794"/>
                  <a:pt x="-2035612" y="815691"/>
                  <a:pt x="-2035807" y="810434"/>
                </a:cubicBezTo>
                <a:cubicBezTo>
                  <a:pt x="-2036002" y="805177"/>
                  <a:pt x="-2031898" y="800758"/>
                  <a:pt x="-2026641" y="800563"/>
                </a:cubicBezTo>
                <a:lnTo>
                  <a:pt x="-1955157" y="797915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00FF67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5" name="文本3" title=""/>
          <p:cNvSpPr txBox="1"/>
          <p:nvPr/>
        </p:nvSpPr>
        <p:spPr>
          <a:xfrm>
            <a:off x="552288" y="2606912"/>
            <a:ext cx="2095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电路符号：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4" title="">
            <a:hlinkClick r:id="rId7" action="ppaction://hlinksldjump"/>
          </p:cNvPr>
          <p:cNvSpPr txBox="1"/>
          <p:nvPr/>
        </p:nvSpPr>
        <p:spPr>
          <a:xfrm>
            <a:off x="419567" y="3199305"/>
            <a:ext cx="23616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7" action="ppaction://hlinksldjump"/>
              </a:rPr>
              <a:t>电压表的读数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7" action="ppaction://hlinksldjump"/>
            </a:endParaRPr>
          </a:p>
        </p:txBody>
      </p:sp>
      <p:sp>
        <p:nvSpPr>
          <p:cNvPr id="27" name="形状7" title=""/>
          <p:cNvSpPr txBox="1"/>
          <p:nvPr/>
        </p:nvSpPr>
        <p:spPr>
          <a:xfrm>
            <a:off x="2758192" y="3939149"/>
            <a:ext cx="2127637" cy="1136961"/>
          </a:xfrm>
          <a:custGeom>
            <a:gdLst>
              <a:gd name="connsiteX0" fmla="*/ 189494 w 2127637"/>
              <a:gd name="connsiteY0" fmla="*/ 0 h 1136961"/>
              <a:gd name="connsiteX1" fmla="*/ 1938144 w 2127637"/>
              <a:gd name="connsiteY1" fmla="*/ 0 h 1136961"/>
              <a:gd name="connsiteX2" fmla="*/ 2042798 w 2127637"/>
              <a:gd name="connsiteY2" fmla="*/ 0 h 1136961"/>
              <a:gd name="connsiteX3" fmla="*/ 2127637 w 2127637"/>
              <a:gd name="connsiteY3" fmla="*/ 947468 h 1136961"/>
              <a:gd name="connsiteX4" fmla="*/ 2127637 w 2127637"/>
              <a:gd name="connsiteY4" fmla="*/ 1052122 h 1136961"/>
              <a:gd name="connsiteX5" fmla="*/ 704451 w 2127637"/>
              <a:gd name="connsiteY5" fmla="*/ 1136961 h 1136961"/>
              <a:gd name="connsiteX6" fmla="*/ -1031529 w 2127637"/>
              <a:gd name="connsiteY6" fmla="*/ 1737394 h 1136961"/>
              <a:gd name="connsiteX7" fmla="*/ 0 w 2127637"/>
              <a:gd name="connsiteY7" fmla="*/ 895149 h 1136961"/>
              <a:gd name="connsiteX8" fmla="*/ 0 w 2127637"/>
              <a:gd name="connsiteY8" fmla="*/ 189494 h 1136961"/>
              <a:gd name="connsiteX9" fmla="*/ 0 w 2127637"/>
              <a:gd name="connsiteY9" fmla="*/ 84839 h 1136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59166" h="1737394">
                <a:moveTo>
                  <a:pt x="189494" y="0"/>
                </a:moveTo>
                <a:lnTo>
                  <a:pt x="1938144" y="0"/>
                </a:lnTo>
                <a:cubicBezTo>
                  <a:pt x="2042798" y="0"/>
                  <a:pt x="2127637" y="84839"/>
                  <a:pt x="2127637" y="189494"/>
                </a:cubicBezTo>
                <a:lnTo>
                  <a:pt x="2127637" y="947468"/>
                </a:lnTo>
                <a:cubicBezTo>
                  <a:pt x="2127637" y="1052122"/>
                  <a:pt x="2042798" y="1136961"/>
                  <a:pt x="1938144" y="1136961"/>
                </a:cubicBezTo>
                <a:lnTo>
                  <a:pt x="704451" y="1136961"/>
                </a:lnTo>
                <a:lnTo>
                  <a:pt x="-1031529" y="1737394"/>
                </a:lnTo>
                <a:lnTo>
                  <a:pt x="0" y="895149"/>
                </a:lnTo>
                <a:lnTo>
                  <a:pt x="0" y="189494"/>
                </a:lnTo>
                <a:cubicBezTo>
                  <a:pt x="0" y="84839"/>
                  <a:pt x="84839" y="0"/>
                  <a:pt x="189494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蒙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盘看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下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分度值：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形状8" title=""/>
          <p:cNvSpPr txBox="1"/>
          <p:nvPr/>
        </p:nvSpPr>
        <p:spPr>
          <a:xfrm>
            <a:off x="2770956" y="5275703"/>
            <a:ext cx="2128818" cy="1136961"/>
          </a:xfrm>
          <a:custGeom>
            <a:gdLst>
              <a:gd name="connsiteX0" fmla="*/ 189494 w 2128818"/>
              <a:gd name="connsiteY0" fmla="*/ 0 h 1136961"/>
              <a:gd name="connsiteX1" fmla="*/ 1939325 w 2128818"/>
              <a:gd name="connsiteY1" fmla="*/ 0 h 1136961"/>
              <a:gd name="connsiteX2" fmla="*/ 2043979 w 2128818"/>
              <a:gd name="connsiteY2" fmla="*/ 0 h 1136961"/>
              <a:gd name="connsiteX3" fmla="*/ 2128818 w 2128818"/>
              <a:gd name="connsiteY3" fmla="*/ 298737 h 1136961"/>
              <a:gd name="connsiteX4" fmla="*/ 3973614 w 2128818"/>
              <a:gd name="connsiteY4" fmla="*/ 570246 h 1136961"/>
              <a:gd name="connsiteX5" fmla="*/ 2128818 w 2128818"/>
              <a:gd name="connsiteY5" fmla="*/ 839468 h 1136961"/>
              <a:gd name="connsiteX6" fmla="*/ 2128818 w 2128818"/>
              <a:gd name="connsiteY6" fmla="*/ 947468 h 1136961"/>
              <a:gd name="connsiteX7" fmla="*/ 2128818 w 2128818"/>
              <a:gd name="connsiteY7" fmla="*/ 1052122 h 1136961"/>
              <a:gd name="connsiteX8" fmla="*/ 189494 w 2128818"/>
              <a:gd name="connsiteY8" fmla="*/ 1136961 h 1136961"/>
              <a:gd name="connsiteX9" fmla="*/ 84839 w 2128818"/>
              <a:gd name="connsiteY9" fmla="*/ 1136961 h 1136961"/>
              <a:gd name="connsiteX10" fmla="*/ 0 w 2128818"/>
              <a:gd name="connsiteY10" fmla="*/ 189494 h 1136961"/>
              <a:gd name="connsiteX11" fmla="*/ 0 w 2128818"/>
              <a:gd name="connsiteY11" fmla="*/ 84839 h 11369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3613" h="1136961">
                <a:moveTo>
                  <a:pt x="189494" y="0"/>
                </a:moveTo>
                <a:lnTo>
                  <a:pt x="1939325" y="0"/>
                </a:lnTo>
                <a:cubicBezTo>
                  <a:pt x="2043979" y="0"/>
                  <a:pt x="2128818" y="84839"/>
                  <a:pt x="2128818" y="189494"/>
                </a:cubicBezTo>
                <a:lnTo>
                  <a:pt x="2128818" y="298737"/>
                </a:lnTo>
                <a:lnTo>
                  <a:pt x="3973614" y="570246"/>
                </a:lnTo>
                <a:lnTo>
                  <a:pt x="2128818" y="839468"/>
                </a:lnTo>
                <a:lnTo>
                  <a:pt x="2128818" y="947468"/>
                </a:lnTo>
                <a:cubicBezTo>
                  <a:pt x="2128818" y="1052122"/>
                  <a:pt x="2043979" y="1136961"/>
                  <a:pt x="1939325" y="1136961"/>
                </a:cubicBezTo>
                <a:lnTo>
                  <a:pt x="189494" y="1136961"/>
                </a:lnTo>
                <a:cubicBezTo>
                  <a:pt x="84839" y="1136961"/>
                  <a:pt x="0" y="1052122"/>
                  <a:pt x="0" y="947468"/>
                </a:cubicBezTo>
                <a:lnTo>
                  <a:pt x="0" y="189494"/>
                </a:lnTo>
                <a:cubicBezTo>
                  <a:pt x="0" y="84839"/>
                  <a:pt x="84839" y="0"/>
                  <a:pt x="189494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蒙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下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盘看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盘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分度值：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组合3" title=""/>
          <p:cNvGrpSpPr/>
          <p:nvPr/>
        </p:nvGrpSpPr>
        <p:grpSpPr>
          <a:xfrm>
            <a:off x="2654151" y="2383951"/>
            <a:ext cx="1254535" cy="801815"/>
            <a:chExt cx="1254535" cy="801815"/>
          </a:xfrm>
        </p:grpSpPr>
        <p:sp>
          <p:nvSpPr>
            <p:cNvPr id="30" name="形状19"/>
            <p:cNvSpPr txBox="1"/>
            <p:nvPr/>
          </p:nvSpPr>
          <p:spPr>
            <a:xfrm>
              <a:off x="81" y="546368"/>
              <a:ext cx="359472" cy="1191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0"/>
            <p:cNvSpPr txBox="1"/>
            <p:nvPr/>
          </p:nvSpPr>
          <p:spPr>
            <a:xfrm>
              <a:off x="349501" y="290770"/>
              <a:ext cx="555955" cy="511045"/>
            </a:xfrm>
            <a:custGeom>
              <a:gdLst>
                <a:gd name="connsiteX0" fmla="*/ 277978 w 555955"/>
                <a:gd name="connsiteY0" fmla="*/ 0 h 511045"/>
                <a:gd name="connsiteX1" fmla="*/ 431500 w 555955"/>
                <a:gd name="connsiteY1" fmla="*/ 0 h 511045"/>
                <a:gd name="connsiteX2" fmla="*/ 555955 w 555955"/>
                <a:gd name="connsiteY2" fmla="*/ 396644 h 511045"/>
                <a:gd name="connsiteX3" fmla="*/ 124455 w 555955"/>
                <a:gd name="connsiteY3" fmla="*/ 511045 h 511045"/>
                <a:gd name="connsiteX4" fmla="*/ 0 w 555955"/>
                <a:gd name="connsiteY4" fmla="*/ 114401 h 5110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955" h="511045">
                  <a:moveTo>
                    <a:pt x="277978" y="0"/>
                  </a:moveTo>
                  <a:cubicBezTo>
                    <a:pt x="431500" y="0"/>
                    <a:pt x="555955" y="114401"/>
                    <a:pt x="555955" y="255522"/>
                  </a:cubicBezTo>
                  <a:cubicBezTo>
                    <a:pt x="555955" y="396644"/>
                    <a:pt x="431500" y="511045"/>
                    <a:pt x="277978" y="511045"/>
                  </a:cubicBezTo>
                  <a:cubicBezTo>
                    <a:pt x="124455" y="511045"/>
                    <a:pt x="0" y="396644"/>
                    <a:pt x="0" y="255522"/>
                  </a:cubicBezTo>
                  <a:cubicBezTo>
                    <a:pt x="0" y="114401"/>
                    <a:pt x="124455" y="0"/>
                    <a:pt x="27797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2" name="文本18"/>
            <p:cNvSpPr txBox="1"/>
            <p:nvPr/>
          </p:nvSpPr>
          <p:spPr>
            <a:xfrm>
              <a:off x="0" y="32280"/>
              <a:ext cx="378650" cy="58845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+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3" name="文本19"/>
            <p:cNvSpPr txBox="1"/>
            <p:nvPr/>
          </p:nvSpPr>
          <p:spPr>
            <a:xfrm>
              <a:off x="919258" y="0"/>
              <a:ext cx="300450" cy="5916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4" name="形状18"/>
            <p:cNvSpPr txBox="1"/>
            <p:nvPr/>
          </p:nvSpPr>
          <p:spPr>
            <a:xfrm>
              <a:off x="895063" y="515711"/>
              <a:ext cx="359472" cy="1191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5" name="文本5" title=""/>
          <p:cNvSpPr txBox="1"/>
          <p:nvPr/>
        </p:nvSpPr>
        <p:spPr>
          <a:xfrm>
            <a:off x="7786570" y="5239874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负接线柱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4" title=""/>
          <p:cNvGrpSpPr/>
          <p:nvPr/>
        </p:nvGrpSpPr>
        <p:grpSpPr>
          <a:xfrm>
            <a:off x="9875335" y="5340962"/>
            <a:ext cx="1426579" cy="400898"/>
            <a:chExt cx="1426579" cy="400898"/>
          </a:xfrm>
        </p:grpSpPr>
        <p:sp>
          <p:nvSpPr>
            <p:cNvPr id="37" name="形状21"/>
            <p:cNvSpPr txBox="1"/>
            <p:nvPr/>
          </p:nvSpPr>
          <p:spPr>
            <a:xfrm>
              <a:off x="258" y="0"/>
              <a:ext cx="1426321" cy="397783"/>
            </a:xfrm>
            <a:custGeom>
              <a:gdLst>
                <a:gd name="connsiteX0" fmla="*/ 0 w 1426321"/>
                <a:gd name="connsiteY0" fmla="*/ 0 h 397783"/>
                <a:gd name="connsiteX1" fmla="*/ 361717 w 1426321"/>
                <a:gd name="connsiteY1" fmla="*/ 0 h 397783"/>
                <a:gd name="connsiteX2" fmla="*/ 1426321 w 1426321"/>
                <a:gd name="connsiteY2" fmla="*/ 0 h 397783"/>
                <a:gd name="connsiteX3" fmla="*/ 1426321 w 1426321"/>
                <a:gd name="connsiteY3" fmla="*/ 397783 h 397783"/>
                <a:gd name="connsiteX4" fmla="*/ 0 w 1426321"/>
                <a:gd name="connsiteY4" fmla="*/ 397783 h 397783"/>
                <a:gd name="connsiteX5" fmla="*/ 0 w 1426321"/>
                <a:gd name="connsiteY5" fmla="*/ 0 h 397783"/>
                <a:gd name="connsiteX0-1" fmla="*/ 372798 w 1426321"/>
                <a:gd name="connsiteY0-2" fmla="*/ 761 h 397783"/>
                <a:gd name="connsiteX1-3" fmla="*/ 375189 w 1426321"/>
                <a:gd name="connsiteY1-4" fmla="*/ 5446 h 397783"/>
                <a:gd name="connsiteX2-5" fmla="*/ 363957 w 1426321"/>
                <a:gd name="connsiteY2-6" fmla="*/ 15965 h 397783"/>
                <a:gd name="connsiteX3-7" fmla="*/ 321198 w 1426321"/>
                <a:gd name="connsiteY3-8" fmla="*/ -58458 h 397783"/>
                <a:gd name="connsiteX4-9" fmla="*/ 338167 w 1426321"/>
                <a:gd name="connsiteY4-10" fmla="*/ -67115 h 397783"/>
                <a:gd name="connsiteX5-11" fmla="*/ 372798 w 1426321"/>
                <a:gd name="connsiteY5-12" fmla="*/ 761 h 397783"/>
                <a:gd name="connsiteX0-13" fmla="*/ 312194 w 1426321"/>
                <a:gd name="connsiteY0-14" fmla="*/ -118023 h 397783"/>
                <a:gd name="connsiteX1-15" fmla="*/ 295225 w 1426321"/>
                <a:gd name="connsiteY1-16" fmla="*/ -109365 h 397783"/>
                <a:gd name="connsiteX2-17" fmla="*/ 251937 w 1426321"/>
                <a:gd name="connsiteY2-18" fmla="*/ -194210 h 397783"/>
                <a:gd name="connsiteX3-19" fmla="*/ 268906 w 1426321"/>
                <a:gd name="connsiteY3-20" fmla="*/ -202868 h 397783"/>
                <a:gd name="connsiteX4-21" fmla="*/ 312194 w 1426321"/>
                <a:gd name="connsiteY4-22" fmla="*/ -118023 h 397783"/>
                <a:gd name="connsiteX0-23" fmla="*/ 242933 w 1426321"/>
                <a:gd name="connsiteY0-24" fmla="*/ -253775 h 397783"/>
                <a:gd name="connsiteX1-25" fmla="*/ 225964 w 1426321"/>
                <a:gd name="connsiteY1-26" fmla="*/ -245117 h 397783"/>
                <a:gd name="connsiteX2-27" fmla="*/ 182676 w 1426321"/>
                <a:gd name="connsiteY2-28" fmla="*/ -329962 h 397783"/>
                <a:gd name="connsiteX3-29" fmla="*/ 199645 w 1426321"/>
                <a:gd name="connsiteY3-30" fmla="*/ -338620 h 397783"/>
                <a:gd name="connsiteX4-31" fmla="*/ 242933 w 1426321"/>
                <a:gd name="connsiteY4-32" fmla="*/ -253775 h 397783"/>
                <a:gd name="connsiteX0-33" fmla="*/ 173672 w 1426321"/>
                <a:gd name="connsiteY0-34" fmla="*/ -389527 h 397783"/>
                <a:gd name="connsiteX1-35" fmla="*/ 156703 w 1426321"/>
                <a:gd name="connsiteY1-36" fmla="*/ -380869 h 397783"/>
                <a:gd name="connsiteX2-37" fmla="*/ 127343 w 1426321"/>
                <a:gd name="connsiteY2-38" fmla="*/ -438414 h 397783"/>
                <a:gd name="connsiteX3-39" fmla="*/ 135828 w 1426321"/>
                <a:gd name="connsiteY3-40" fmla="*/ -442743 h 397783"/>
                <a:gd name="connsiteX4-41" fmla="*/ 127685 w 1426321"/>
                <a:gd name="connsiteY4-42" fmla="*/ -437802 h 397783"/>
                <a:gd name="connsiteX5-43" fmla="*/ 111786 w 1426321"/>
                <a:gd name="connsiteY5-44" fmla="*/ -464004 h 397783"/>
                <a:gd name="connsiteX6" fmla="*/ 128072 w 1426321"/>
                <a:gd name="connsiteY6" fmla="*/ -473886 h 397783"/>
                <a:gd name="connsiteX7" fmla="*/ 143971 w 1426321"/>
                <a:gd name="connsiteY7" fmla="*/ -447684 h 397783"/>
                <a:gd name="connsiteX8" fmla="*/ 144312 w 1426321"/>
                <a:gd name="connsiteY8" fmla="*/ -447072 h 397783"/>
                <a:gd name="connsiteX9" fmla="*/ 173672 w 1426321"/>
                <a:gd name="connsiteY9" fmla="*/ -389527 h 397783"/>
                <a:gd name="connsiteX0-45" fmla="*/ 98426 w 1426321"/>
                <a:gd name="connsiteY0-46" fmla="*/ -522745 h 397783"/>
                <a:gd name="connsiteX1-47" fmla="*/ 82139 w 1426321"/>
                <a:gd name="connsiteY1-48" fmla="*/ -512863 h 397783"/>
                <a:gd name="connsiteX2-49" fmla="*/ 32729 w 1426321"/>
                <a:gd name="connsiteY2-50" fmla="*/ -594295 h 397783"/>
                <a:gd name="connsiteX3-51" fmla="*/ 49015 w 1426321"/>
                <a:gd name="connsiteY3-52" fmla="*/ -604177 h 397783"/>
                <a:gd name="connsiteX4-53" fmla="*/ 98426 w 1426321"/>
                <a:gd name="connsiteY4-54" fmla="*/ -522745 h 397783"/>
                <a:gd name="connsiteX0-55" fmla="*/ 19369 w 1426321"/>
                <a:gd name="connsiteY0-56" fmla="*/ -653036 h 397783"/>
                <a:gd name="connsiteX1-57" fmla="*/ 3082 w 1426321"/>
                <a:gd name="connsiteY1-58" fmla="*/ -643154 h 397783"/>
                <a:gd name="connsiteX2-59" fmla="*/ -46328 w 1426321"/>
                <a:gd name="connsiteY2-60" fmla="*/ -724585 h 397783"/>
                <a:gd name="connsiteX3-61" fmla="*/ -30042 w 1426321"/>
                <a:gd name="connsiteY3-62" fmla="*/ -734468 h 397783"/>
                <a:gd name="connsiteX4-63" fmla="*/ 19369 w 1426321"/>
                <a:gd name="connsiteY4-64" fmla="*/ -653036 h 397783"/>
                <a:gd name="connsiteX0-65" fmla="*/ -59688 w 1426321"/>
                <a:gd name="connsiteY0-66" fmla="*/ -783327 h 397783"/>
                <a:gd name="connsiteX1-67" fmla="*/ -75975 w 1426321"/>
                <a:gd name="connsiteY1-68" fmla="*/ -773445 h 397783"/>
                <a:gd name="connsiteX2-69" fmla="*/ -125386 w 1426321"/>
                <a:gd name="connsiteY2-70" fmla="*/ -854876 h 397783"/>
                <a:gd name="connsiteX3-71" fmla="*/ -109099 w 1426321"/>
                <a:gd name="connsiteY3-72" fmla="*/ -864759 h 397783"/>
                <a:gd name="connsiteX4-73" fmla="*/ -59688 w 1426321"/>
                <a:gd name="connsiteY4-74" fmla="*/ -783327 h 397783"/>
                <a:gd name="connsiteX0-75" fmla="*/ -138746 w 1426321"/>
                <a:gd name="connsiteY0-76" fmla="*/ -913618 h 397783"/>
                <a:gd name="connsiteX1-77" fmla="*/ -155032 w 1426321"/>
                <a:gd name="connsiteY1-78" fmla="*/ -903736 h 397783"/>
                <a:gd name="connsiteX2-79" fmla="*/ -204443 w 1426321"/>
                <a:gd name="connsiteY2-80" fmla="*/ -985167 h 397783"/>
                <a:gd name="connsiteX3-81" fmla="*/ -188156 w 1426321"/>
                <a:gd name="connsiteY3-82" fmla="*/ -995050 h 397783"/>
                <a:gd name="connsiteX4-83" fmla="*/ -138746 w 1426321"/>
                <a:gd name="connsiteY4-84" fmla="*/ -913618 h 39778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30764" h="1392833">
                  <a:moveTo>
                    <a:pt x="0" y="0"/>
                  </a:moveTo>
                  <a:lnTo>
                    <a:pt x="361717" y="0"/>
                  </a:lnTo>
                  <a:lnTo>
                    <a:pt x="1426321" y="0"/>
                  </a:lnTo>
                  <a:lnTo>
                    <a:pt x="1426321" y="397783"/>
                  </a:lnTo>
                  <a:lnTo>
                    <a:pt x="0" y="397783"/>
                  </a:lnTo>
                  <a:lnTo>
                    <a:pt x="0" y="0"/>
                  </a:lnTo>
                  <a:close/>
                </a:path>
                <a:path w="1630764" h="1392833">
                  <a:moveTo>
                    <a:pt x="372798" y="761"/>
                  </a:moveTo>
                  <a:cubicBezTo>
                    <a:pt x="375189" y="5446"/>
                    <a:pt x="373328" y="11183"/>
                    <a:pt x="368642" y="13574"/>
                  </a:cubicBezTo>
                  <a:cubicBezTo>
                    <a:pt x="363957" y="15965"/>
                    <a:pt x="358220" y="14104"/>
                    <a:pt x="355829" y="9418"/>
                  </a:cubicBezTo>
                  <a:lnTo>
                    <a:pt x="321198" y="-58458"/>
                  </a:lnTo>
                  <a:lnTo>
                    <a:pt x="338167" y="-67115"/>
                  </a:lnTo>
                  <a:lnTo>
                    <a:pt x="372798" y="761"/>
                  </a:lnTo>
                  <a:close/>
                </a:path>
                <a:path w="1630764" h="1392833">
                  <a:moveTo>
                    <a:pt x="312194" y="-118023"/>
                  </a:moveTo>
                  <a:lnTo>
                    <a:pt x="295225" y="-109365"/>
                  </a:lnTo>
                  <a:lnTo>
                    <a:pt x="251937" y="-194210"/>
                  </a:lnTo>
                  <a:lnTo>
                    <a:pt x="268906" y="-202868"/>
                  </a:lnTo>
                  <a:lnTo>
                    <a:pt x="312194" y="-118023"/>
                  </a:lnTo>
                  <a:close/>
                </a:path>
                <a:path w="1630764" h="1392833">
                  <a:moveTo>
                    <a:pt x="242933" y="-253775"/>
                  </a:moveTo>
                  <a:lnTo>
                    <a:pt x="225964" y="-245117"/>
                  </a:lnTo>
                  <a:lnTo>
                    <a:pt x="182676" y="-329962"/>
                  </a:lnTo>
                  <a:lnTo>
                    <a:pt x="199645" y="-338620"/>
                  </a:lnTo>
                  <a:lnTo>
                    <a:pt x="242933" y="-253775"/>
                  </a:lnTo>
                  <a:close/>
                </a:path>
                <a:path w="1630764" h="1392833">
                  <a:moveTo>
                    <a:pt x="173672" y="-389527"/>
                  </a:moveTo>
                  <a:lnTo>
                    <a:pt x="156703" y="-380869"/>
                  </a:lnTo>
                  <a:lnTo>
                    <a:pt x="127343" y="-438414"/>
                  </a:lnTo>
                  <a:lnTo>
                    <a:pt x="135828" y="-442743"/>
                  </a:lnTo>
                  <a:lnTo>
                    <a:pt x="127685" y="-437802"/>
                  </a:lnTo>
                  <a:lnTo>
                    <a:pt x="111786" y="-464004"/>
                  </a:lnTo>
                  <a:lnTo>
                    <a:pt x="128072" y="-473886"/>
                  </a:lnTo>
                  <a:lnTo>
                    <a:pt x="143971" y="-447684"/>
                  </a:lnTo>
                  <a:lnTo>
                    <a:pt x="144312" y="-447072"/>
                  </a:lnTo>
                  <a:lnTo>
                    <a:pt x="173672" y="-389527"/>
                  </a:lnTo>
                  <a:close/>
                </a:path>
                <a:path w="1630764" h="1392833">
                  <a:moveTo>
                    <a:pt x="98426" y="-522745"/>
                  </a:moveTo>
                  <a:lnTo>
                    <a:pt x="82139" y="-512863"/>
                  </a:lnTo>
                  <a:lnTo>
                    <a:pt x="32729" y="-594295"/>
                  </a:lnTo>
                  <a:lnTo>
                    <a:pt x="49015" y="-604177"/>
                  </a:lnTo>
                  <a:lnTo>
                    <a:pt x="98426" y="-522745"/>
                  </a:lnTo>
                  <a:close/>
                </a:path>
                <a:path w="1630764" h="1392833">
                  <a:moveTo>
                    <a:pt x="19369" y="-653036"/>
                  </a:moveTo>
                  <a:lnTo>
                    <a:pt x="3082" y="-643154"/>
                  </a:lnTo>
                  <a:lnTo>
                    <a:pt x="-46328" y="-724585"/>
                  </a:lnTo>
                  <a:lnTo>
                    <a:pt x="-30042" y="-734468"/>
                  </a:lnTo>
                  <a:lnTo>
                    <a:pt x="19369" y="-653036"/>
                  </a:lnTo>
                  <a:close/>
                </a:path>
                <a:path w="1630764" h="1392833">
                  <a:moveTo>
                    <a:pt x="-59688" y="-783327"/>
                  </a:moveTo>
                  <a:lnTo>
                    <a:pt x="-75975" y="-773445"/>
                  </a:lnTo>
                  <a:lnTo>
                    <a:pt x="-125386" y="-854876"/>
                  </a:lnTo>
                  <a:lnTo>
                    <a:pt x="-109099" y="-864759"/>
                  </a:lnTo>
                  <a:lnTo>
                    <a:pt x="-59688" y="-783327"/>
                  </a:lnTo>
                  <a:close/>
                </a:path>
                <a:path w="1630764" h="1392833">
                  <a:moveTo>
                    <a:pt x="-138746" y="-913618"/>
                  </a:moveTo>
                  <a:lnTo>
                    <a:pt x="-155032" y="-903736"/>
                  </a:lnTo>
                  <a:lnTo>
                    <a:pt x="-204443" y="-985167"/>
                  </a:lnTo>
                  <a:lnTo>
                    <a:pt x="-188156" y="-995050"/>
                  </a:lnTo>
                  <a:lnTo>
                    <a:pt x="-138746" y="-91361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FF67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2"/>
            <p:cNvSpPr txBox="1"/>
            <p:nvPr/>
          </p:nvSpPr>
          <p:spPr>
            <a:xfrm>
              <a:off x="0" y="3115"/>
              <a:ext cx="1426321" cy="397783"/>
            </a:xfrm>
            <a:custGeom>
              <a:gdLst>
                <a:gd name="connsiteX0" fmla="*/ 0 w 1426321"/>
                <a:gd name="connsiteY0" fmla="*/ 0 h 397783"/>
                <a:gd name="connsiteX1" fmla="*/ 1426321 w 1426321"/>
                <a:gd name="connsiteY1" fmla="*/ 0 h 397783"/>
                <a:gd name="connsiteX2" fmla="*/ 1426321 w 1426321"/>
                <a:gd name="connsiteY2" fmla="*/ 397783 h 397783"/>
                <a:gd name="connsiteX3" fmla="*/ 0 w 1426321"/>
                <a:gd name="connsiteY3" fmla="*/ 397783 h 397783"/>
                <a:gd name="connsiteX4" fmla="*/ 0 w 1426321"/>
                <a:gd name="connsiteY4" fmla="*/ 0 h 397783"/>
                <a:gd name="connsiteX0-1" fmla="*/ 817960 w 1426321"/>
                <a:gd name="connsiteY0-2" fmla="*/ -15930 h 397783"/>
                <a:gd name="connsiteX1-3" fmla="*/ 818230 w 1426321"/>
                <a:gd name="connsiteY1-4" fmla="*/ -10676 h 397783"/>
                <a:gd name="connsiteX2-5" fmla="*/ 803684 w 1426321"/>
                <a:gd name="connsiteY2-6" fmla="*/ -5657 h 397783"/>
                <a:gd name="connsiteX3-7" fmla="*/ 795018 w 1426321"/>
                <a:gd name="connsiteY3-8" fmla="*/ -91050 h 397783"/>
                <a:gd name="connsiteX4-9" fmla="*/ 814043 w 1426321"/>
                <a:gd name="connsiteY4-10" fmla="*/ -92029 h 397783"/>
                <a:gd name="connsiteX5" fmla="*/ 817960 w 1426321"/>
                <a:gd name="connsiteY5" fmla="*/ -15930 h 397783"/>
                <a:gd name="connsiteX0-11" fmla="*/ 811106 w 1426321"/>
                <a:gd name="connsiteY0-12" fmla="*/ -149103 h 397783"/>
                <a:gd name="connsiteX1-13" fmla="*/ 792081 w 1426321"/>
                <a:gd name="connsiteY1-14" fmla="*/ -148124 h 397783"/>
                <a:gd name="connsiteX2-15" fmla="*/ 787185 w 1426321"/>
                <a:gd name="connsiteY2-16" fmla="*/ -243248 h 397783"/>
                <a:gd name="connsiteX3-17" fmla="*/ 806210 w 1426321"/>
                <a:gd name="connsiteY3-18" fmla="*/ -244227 h 397783"/>
                <a:gd name="connsiteX4-19" fmla="*/ 811106 w 1426321"/>
                <a:gd name="connsiteY4-20" fmla="*/ -149103 h 397783"/>
                <a:gd name="connsiteX0-21" fmla="*/ 803272 w 1426321"/>
                <a:gd name="connsiteY0-22" fmla="*/ -301302 h 397783"/>
                <a:gd name="connsiteX1-23" fmla="*/ 784247 w 1426321"/>
                <a:gd name="connsiteY1-24" fmla="*/ -300323 h 397783"/>
                <a:gd name="connsiteX2-25" fmla="*/ 779352 w 1426321"/>
                <a:gd name="connsiteY2-26" fmla="*/ -395447 h 397783"/>
                <a:gd name="connsiteX3-27" fmla="*/ 798376 w 1426321"/>
                <a:gd name="connsiteY3-28" fmla="*/ -396426 h 397783"/>
                <a:gd name="connsiteX4-29" fmla="*/ 803272 w 1426321"/>
                <a:gd name="connsiteY4-30" fmla="*/ -301302 h 397783"/>
                <a:gd name="connsiteX0-31" fmla="*/ 795439 w 1426321"/>
                <a:gd name="connsiteY0-32" fmla="*/ -453500 h 397783"/>
                <a:gd name="connsiteX1-33" fmla="*/ 776414 w 1426321"/>
                <a:gd name="connsiteY1-34" fmla="*/ -452521 h 397783"/>
                <a:gd name="connsiteX2-35" fmla="*/ 771518 w 1426321"/>
                <a:gd name="connsiteY2-36" fmla="*/ -547645 h 397783"/>
                <a:gd name="connsiteX3-37" fmla="*/ 790543 w 1426321"/>
                <a:gd name="connsiteY3-38" fmla="*/ -548625 h 397783"/>
                <a:gd name="connsiteX4-39" fmla="*/ 795439 w 1426321"/>
                <a:gd name="connsiteY4-40" fmla="*/ -453500 h 397783"/>
                <a:gd name="connsiteX0-41" fmla="*/ 787606 w 1426321"/>
                <a:gd name="connsiteY0-42" fmla="*/ -605699 h 397783"/>
                <a:gd name="connsiteX1-43" fmla="*/ 768581 w 1426321"/>
                <a:gd name="connsiteY1-44" fmla="*/ -604720 h 397783"/>
                <a:gd name="connsiteX2-45" fmla="*/ 766028 w 1426321"/>
                <a:gd name="connsiteY2-46" fmla="*/ -654318 h 397783"/>
                <a:gd name="connsiteX3-47" fmla="*/ 775540 w 1426321"/>
                <a:gd name="connsiteY3-48" fmla="*/ -654808 h 397783"/>
                <a:gd name="connsiteX4-49" fmla="*/ 766064 w 1426321"/>
                <a:gd name="connsiteY4-50" fmla="*/ -653849 h 397783"/>
                <a:gd name="connsiteX5-51" fmla="*/ 761475 w 1426321"/>
                <a:gd name="connsiteY5-52" fmla="*/ -699203 h 397783"/>
                <a:gd name="connsiteX6" fmla="*/ 780428 w 1426321"/>
                <a:gd name="connsiteY6" fmla="*/ -701121 h 397783"/>
                <a:gd name="connsiteX7" fmla="*/ 785017 w 1426321"/>
                <a:gd name="connsiteY7" fmla="*/ -655767 h 397783"/>
                <a:gd name="connsiteX8" fmla="*/ 785053 w 1426321"/>
                <a:gd name="connsiteY8" fmla="*/ -655297 h 397783"/>
                <a:gd name="connsiteX9" fmla="*/ 787606 w 1426321"/>
                <a:gd name="connsiteY9" fmla="*/ -605699 h 397783"/>
                <a:gd name="connsiteX0-53" fmla="*/ 774675 w 1426321"/>
                <a:gd name="connsiteY0-54" fmla="*/ -757981 h 397783"/>
                <a:gd name="connsiteX1-55" fmla="*/ 755721 w 1426321"/>
                <a:gd name="connsiteY1-56" fmla="*/ -756063 h 397783"/>
                <a:gd name="connsiteX2-57" fmla="*/ 746132 w 1426321"/>
                <a:gd name="connsiteY2-58" fmla="*/ -850829 h 397783"/>
                <a:gd name="connsiteX3-59" fmla="*/ 765086 w 1426321"/>
                <a:gd name="connsiteY3-60" fmla="*/ -852747 h 397783"/>
                <a:gd name="connsiteX4-61" fmla="*/ 774675 w 1426321"/>
                <a:gd name="connsiteY4-62" fmla="*/ -757981 h 397783"/>
                <a:gd name="connsiteX0-63" fmla="*/ 759332 w 1426321"/>
                <a:gd name="connsiteY0-64" fmla="*/ -909607 h 397783"/>
                <a:gd name="connsiteX1-65" fmla="*/ 740379 w 1426321"/>
                <a:gd name="connsiteY1-66" fmla="*/ -907689 h 397783"/>
                <a:gd name="connsiteX2-67" fmla="*/ 737357 w 1426321"/>
                <a:gd name="connsiteY2-68" fmla="*/ -937559 h 397783"/>
                <a:gd name="connsiteX3-69" fmla="*/ 736827 w 1426321"/>
                <a:gd name="connsiteY3-70" fmla="*/ -942793 h 397783"/>
                <a:gd name="connsiteX4-71" fmla="*/ 751108 w 1426321"/>
                <a:gd name="connsiteY4-72" fmla="*/ -948524 h 397783"/>
                <a:gd name="connsiteX5-73" fmla="*/ 759332 w 1426321"/>
                <a:gd name="connsiteY5-74" fmla="*/ -909607 h 39778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</a:cxnLst>
              <a:rect l="l" t="t" r="r" b="b"/>
              <a:pathLst>
                <a:path w="1426321" h="1345827">
                  <a:moveTo>
                    <a:pt x="0" y="0"/>
                  </a:moveTo>
                  <a:lnTo>
                    <a:pt x="1426321" y="0"/>
                  </a:lnTo>
                  <a:lnTo>
                    <a:pt x="1426321" y="397783"/>
                  </a:lnTo>
                  <a:lnTo>
                    <a:pt x="0" y="397783"/>
                  </a:lnTo>
                  <a:lnTo>
                    <a:pt x="0" y="0"/>
                  </a:lnTo>
                  <a:close/>
                </a:path>
                <a:path w="1426321" h="1345827">
                  <a:moveTo>
                    <a:pt x="817960" y="-15930"/>
                  </a:moveTo>
                  <a:cubicBezTo>
                    <a:pt x="818230" y="-10676"/>
                    <a:pt x="814191" y="-6198"/>
                    <a:pt x="808937" y="-5928"/>
                  </a:cubicBezTo>
                  <a:cubicBezTo>
                    <a:pt x="803684" y="-5657"/>
                    <a:pt x="799206" y="-9697"/>
                    <a:pt x="798935" y="-14950"/>
                  </a:cubicBezTo>
                  <a:lnTo>
                    <a:pt x="795018" y="-91050"/>
                  </a:lnTo>
                  <a:lnTo>
                    <a:pt x="814043" y="-92029"/>
                  </a:lnTo>
                  <a:lnTo>
                    <a:pt x="817960" y="-15930"/>
                  </a:lnTo>
                  <a:close/>
                </a:path>
                <a:path w="1426321" h="1345827">
                  <a:moveTo>
                    <a:pt x="811106" y="-149103"/>
                  </a:moveTo>
                  <a:lnTo>
                    <a:pt x="792081" y="-148124"/>
                  </a:lnTo>
                  <a:lnTo>
                    <a:pt x="787185" y="-243248"/>
                  </a:lnTo>
                  <a:lnTo>
                    <a:pt x="806210" y="-244227"/>
                  </a:lnTo>
                  <a:lnTo>
                    <a:pt x="811106" y="-149103"/>
                  </a:lnTo>
                  <a:close/>
                </a:path>
                <a:path w="1426321" h="1345827">
                  <a:moveTo>
                    <a:pt x="803272" y="-301302"/>
                  </a:moveTo>
                  <a:lnTo>
                    <a:pt x="784247" y="-300323"/>
                  </a:lnTo>
                  <a:lnTo>
                    <a:pt x="779352" y="-395447"/>
                  </a:lnTo>
                  <a:lnTo>
                    <a:pt x="798376" y="-396426"/>
                  </a:lnTo>
                  <a:lnTo>
                    <a:pt x="803272" y="-301302"/>
                  </a:lnTo>
                  <a:close/>
                </a:path>
                <a:path w="1426321" h="1345827">
                  <a:moveTo>
                    <a:pt x="795439" y="-453500"/>
                  </a:moveTo>
                  <a:lnTo>
                    <a:pt x="776414" y="-452521"/>
                  </a:lnTo>
                  <a:lnTo>
                    <a:pt x="771518" y="-547645"/>
                  </a:lnTo>
                  <a:lnTo>
                    <a:pt x="790543" y="-548625"/>
                  </a:lnTo>
                  <a:lnTo>
                    <a:pt x="795439" y="-453500"/>
                  </a:lnTo>
                  <a:close/>
                </a:path>
                <a:path w="1426321" h="1345827">
                  <a:moveTo>
                    <a:pt x="787606" y="-605699"/>
                  </a:moveTo>
                  <a:lnTo>
                    <a:pt x="768581" y="-604720"/>
                  </a:lnTo>
                  <a:lnTo>
                    <a:pt x="766028" y="-654318"/>
                  </a:lnTo>
                  <a:lnTo>
                    <a:pt x="775540" y="-654808"/>
                  </a:lnTo>
                  <a:lnTo>
                    <a:pt x="766064" y="-653849"/>
                  </a:lnTo>
                  <a:lnTo>
                    <a:pt x="761475" y="-699203"/>
                  </a:lnTo>
                  <a:lnTo>
                    <a:pt x="780428" y="-701121"/>
                  </a:lnTo>
                  <a:lnTo>
                    <a:pt x="785017" y="-655767"/>
                  </a:lnTo>
                  <a:lnTo>
                    <a:pt x="785053" y="-655297"/>
                  </a:lnTo>
                  <a:lnTo>
                    <a:pt x="787606" y="-605699"/>
                  </a:lnTo>
                  <a:close/>
                </a:path>
                <a:path w="1426321" h="1345827">
                  <a:moveTo>
                    <a:pt x="774675" y="-757981"/>
                  </a:moveTo>
                  <a:lnTo>
                    <a:pt x="755721" y="-756063"/>
                  </a:lnTo>
                  <a:lnTo>
                    <a:pt x="746132" y="-850829"/>
                  </a:lnTo>
                  <a:lnTo>
                    <a:pt x="765086" y="-852747"/>
                  </a:lnTo>
                  <a:lnTo>
                    <a:pt x="774675" y="-757981"/>
                  </a:lnTo>
                  <a:close/>
                </a:path>
                <a:path w="1426321" h="1345827">
                  <a:moveTo>
                    <a:pt x="759332" y="-909607"/>
                  </a:moveTo>
                  <a:lnTo>
                    <a:pt x="740379" y="-907689"/>
                  </a:lnTo>
                  <a:lnTo>
                    <a:pt x="737357" y="-937559"/>
                  </a:lnTo>
                  <a:cubicBezTo>
                    <a:pt x="736827" y="-942793"/>
                    <a:pt x="740641" y="-947465"/>
                    <a:pt x="745874" y="-947995"/>
                  </a:cubicBezTo>
                  <a:cubicBezTo>
                    <a:pt x="751108" y="-948524"/>
                    <a:pt x="755780" y="-944711"/>
                    <a:pt x="756310" y="-939477"/>
                  </a:cubicBezTo>
                  <a:lnTo>
                    <a:pt x="759332" y="-90960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00FF67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9" name="文本6" title=""/>
          <p:cNvSpPr txBox="1"/>
          <p:nvPr/>
        </p:nvSpPr>
        <p:spPr>
          <a:xfrm>
            <a:off x="9901320" y="5239883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正接线柱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7" title=""/>
          <p:cNvSpPr txBox="1"/>
          <p:nvPr/>
        </p:nvSpPr>
        <p:spPr>
          <a:xfrm>
            <a:off x="7830623" y="27642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8" title=""/>
          <p:cNvSpPr txBox="1"/>
          <p:nvPr/>
        </p:nvSpPr>
        <p:spPr>
          <a:xfrm>
            <a:off x="9020924" y="27642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9" title=""/>
          <p:cNvSpPr txBox="1"/>
          <p:nvPr/>
        </p:nvSpPr>
        <p:spPr>
          <a:xfrm>
            <a:off x="10172849" y="276720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刻度盘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10" title=""/>
          <p:cNvSpPr txBox="1"/>
          <p:nvPr/>
        </p:nvSpPr>
        <p:spPr>
          <a:xfrm>
            <a:off x="11466804" y="2467421"/>
            <a:ext cx="583597" cy="166547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调零螺丝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11" title=""/>
          <p:cNvSpPr txBox="1"/>
          <p:nvPr/>
        </p:nvSpPr>
        <p:spPr>
          <a:xfrm>
            <a:off x="552126" y="2067937"/>
            <a:ext cx="149990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作用：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12" title=""/>
          <p:cNvSpPr txBox="1"/>
          <p:nvPr/>
        </p:nvSpPr>
        <p:spPr>
          <a:xfrm>
            <a:off x="1920364" y="2053304"/>
            <a:ext cx="25342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测量______的大小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形状9" title=""/>
          <p:cNvSpPr txBox="1"/>
          <p:nvPr/>
        </p:nvSpPr>
        <p:spPr>
          <a:xfrm>
            <a:off x="686867" y="3937764"/>
            <a:ext cx="1843580" cy="455766"/>
          </a:xfrm>
          <a:custGeom>
            <a:gdLst>
              <a:gd name="connsiteX0" fmla="*/ 0 w 1843580"/>
              <a:gd name="connsiteY0" fmla="*/ 453147 h 455766"/>
              <a:gd name="connsiteX1" fmla="*/ 146594 w 1843580"/>
              <a:gd name="connsiteY1" fmla="*/ 306408 h 455766"/>
              <a:gd name="connsiteX2" fmla="*/ 443101 w 1843580"/>
              <a:gd name="connsiteY2" fmla="*/ 134148 h 455766"/>
              <a:gd name="connsiteX3" fmla="*/ 707043 w 1843580"/>
              <a:gd name="connsiteY3" fmla="*/ 18052 h 455766"/>
              <a:gd name="connsiteX4" fmla="*/ 1034196 w 1843580"/>
              <a:gd name="connsiteY4" fmla="*/ 1328 h 455766"/>
              <a:gd name="connsiteX5" fmla="*/ 1229731 w 1843580"/>
              <a:gd name="connsiteY5" fmla="*/ 62887 h 455766"/>
              <a:gd name="connsiteX6" fmla="*/ 1341333 w 1843580"/>
              <a:gd name="connsiteY6" fmla="*/ 98717 h 455766"/>
              <a:gd name="connsiteX7" fmla="*/ 1699996 w 1843580"/>
              <a:gd name="connsiteY7" fmla="*/ 306932 h 4557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3580" h="455766" fill="none">
                <a:moveTo>
                  <a:pt x="0" y="453147"/>
                </a:moveTo>
                <a:quadBezTo>
                  <a:pt x="146594" y="306408"/>
                  <a:pt x="358222" y="189944"/>
                </a:quadBezTo>
                <a:cubicBezTo>
                  <a:pt x="443101" y="134148"/>
                  <a:pt x="513019" y="81661"/>
                  <a:pt x="610031" y="49857"/>
                </a:cubicBezTo>
                <a:cubicBezTo>
                  <a:pt x="707043" y="18052"/>
                  <a:pt x="839251" y="-1295"/>
                  <a:pt x="940521" y="68"/>
                </a:cubicBezTo>
                <a:cubicBezTo>
                  <a:pt x="1034196" y="1328"/>
                  <a:pt x="1131519" y="31379"/>
                  <a:pt x="1222365" y="60524"/>
                </a:cubicBezTo>
                <a:cubicBezTo>
                  <a:pt x="1229731" y="62887"/>
                  <a:pt x="1237054" y="65244"/>
                  <a:pt x="1244329" y="67579"/>
                </a:cubicBezTo>
                <a:cubicBezTo>
                  <a:pt x="1341333" y="98717"/>
                  <a:pt x="1438547" y="132024"/>
                  <a:pt x="1522820" y="185724"/>
                </a:cubicBezTo>
                <a:quadBezTo>
                  <a:pt x="1699996" y="306932"/>
                  <a:pt x="1843580" y="455766"/>
                </a:quadBezTo>
              </a:path>
            </a:pathLst>
          </a:custGeom>
          <a:solidFill>
            <a:srgbClr val="AA00FF">
              <a:alpha val="99000"/>
            </a:srgbClr>
          </a:solidFill>
          <a:ln w="133350">
            <a:solidFill>
              <a:srgbClr val="FFFFFF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7" name="形状10" title=""/>
          <p:cNvSpPr txBox="1"/>
          <p:nvPr/>
        </p:nvSpPr>
        <p:spPr>
          <a:xfrm>
            <a:off x="5424453" y="4243920"/>
            <a:ext cx="1494624" cy="363924"/>
          </a:xfrm>
          <a:custGeom>
            <a:gdLst>
              <a:gd name="connsiteX0" fmla="*/ 0 w 1494624"/>
              <a:gd name="connsiteY0" fmla="*/ 310523 h 363924"/>
              <a:gd name="connsiteX1" fmla="*/ 154504 w 1494624"/>
              <a:gd name="connsiteY1" fmla="*/ 153774 h 363924"/>
              <a:gd name="connsiteX2" fmla="*/ 298267 w 1494624"/>
              <a:gd name="connsiteY2" fmla="*/ 92709 h 363924"/>
              <a:gd name="connsiteX3" fmla="*/ 563573 w 1494624"/>
              <a:gd name="connsiteY3" fmla="*/ -13313 h 363924"/>
              <a:gd name="connsiteX4" fmla="*/ 889046 w 1494624"/>
              <a:gd name="connsiteY4" fmla="*/ 9920 h 363924"/>
              <a:gd name="connsiteX5" fmla="*/ 1188588 w 1494624"/>
              <a:gd name="connsiteY5" fmla="*/ 93309 h 363924"/>
              <a:gd name="connsiteX6" fmla="*/ 1551588 w 1494624"/>
              <a:gd name="connsiteY6" fmla="*/ 411793 h 3639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4624" h="363924" fill="none">
                <a:moveTo>
                  <a:pt x="0" y="310523"/>
                </a:moveTo>
                <a:quadBezTo>
                  <a:pt x="154504" y="153774"/>
                  <a:pt x="213388" y="140535"/>
                </a:quadBezTo>
                <a:cubicBezTo>
                  <a:pt x="298267" y="92709"/>
                  <a:pt x="369550" y="41210"/>
                  <a:pt x="466561" y="13949"/>
                </a:cubicBezTo>
                <a:cubicBezTo>
                  <a:pt x="563573" y="-13313"/>
                  <a:pt x="686507" y="7583"/>
                  <a:pt x="787776" y="8751"/>
                </a:cubicBezTo>
                <a:cubicBezTo>
                  <a:pt x="889046" y="9920"/>
                  <a:pt x="994580" y="39930"/>
                  <a:pt x="1091584" y="66620"/>
                </a:cubicBezTo>
                <a:cubicBezTo>
                  <a:pt x="1188588" y="93309"/>
                  <a:pt x="1239460" y="184924"/>
                  <a:pt x="1323733" y="230954"/>
                </a:cubicBezTo>
                <a:quadBezTo>
                  <a:pt x="1551588" y="411793"/>
                  <a:pt x="1475636" y="346691"/>
                </a:quadBezTo>
              </a:path>
            </a:pathLst>
          </a:custGeom>
          <a:solidFill>
            <a:srgbClr val="AA00FF">
              <a:alpha val="99000"/>
            </a:srgbClr>
          </a:solidFill>
          <a:ln w="13335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8" name="文本13" title=""/>
          <p:cNvSpPr txBox="1"/>
          <p:nvPr/>
        </p:nvSpPr>
        <p:spPr>
          <a:xfrm>
            <a:off x="3521202" y="4228328"/>
            <a:ext cx="1071975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0-3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9" name="文本14" title=""/>
          <p:cNvSpPr txBox="1"/>
          <p:nvPr/>
        </p:nvSpPr>
        <p:spPr>
          <a:xfrm>
            <a:off x="3757298" y="4618739"/>
            <a:ext cx="951103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0.1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0" name="文本15" title=""/>
          <p:cNvSpPr txBox="1"/>
          <p:nvPr/>
        </p:nvSpPr>
        <p:spPr>
          <a:xfrm>
            <a:off x="3521554" y="5555637"/>
            <a:ext cx="1071258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0-15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1" name="文本16" title=""/>
          <p:cNvSpPr txBox="1"/>
          <p:nvPr/>
        </p:nvSpPr>
        <p:spPr>
          <a:xfrm>
            <a:off x="3805761" y="5946400"/>
            <a:ext cx="787241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0.5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2" name="形状11" title=""/>
          <p:cNvSpPr txBox="1"/>
          <p:nvPr/>
        </p:nvSpPr>
        <p:spPr>
          <a:xfrm flipV="1">
            <a:off x="6030325" y="4374303"/>
            <a:ext cx="433688" cy="751172"/>
          </a:xfrm>
          <a:prstGeom prst="line">
            <a:avLst/>
          </a:prstGeom>
          <a:solidFill>
            <a:srgbClr val="166EE1">
              <a:alpha val="100000"/>
            </a:srgbClr>
          </a:solidFill>
          <a:ln w="952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3" name="文本17" title=""/>
          <p:cNvSpPr txBox="1"/>
          <p:nvPr/>
        </p:nvSpPr>
        <p:spPr>
          <a:xfrm>
            <a:off x="2619118" y="205369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5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6" grpId="0" animBg="1"/>
      <p:bldP spid="3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3" grpId="0" animBg="1"/>
      <p:bldP spid="25" grpId="0" animBg="1"/>
      <p:bldP spid="29" grpId="0" animBg="1"/>
      <p:bldP spid="26" grpId="0" animBg="1"/>
      <p:bldP spid="2" grpId="0" animBg="1"/>
      <p:bldP spid="46" grpId="0" animBg="1"/>
      <p:bldP spid="27" grpId="0" animBg="1"/>
      <p:bldP spid="48" grpId="0" animBg="1"/>
      <p:bldP spid="49" grpId="0" animBg="1"/>
      <p:bldP spid="7" grpId="0" animBg="1"/>
      <p:bldP spid="8" grpId="0" animBg="1"/>
      <p:bldP spid="9" grpId="0" animBg="1"/>
      <p:bldP spid="52" grpId="0" animBg="1"/>
      <p:bldP spid="47" grpId="0" animBg="1"/>
      <p:bldP spid="28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物理线图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612" y="3541071"/>
            <a:ext cx="2667000" cy="2667000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 title=""/>
          <p:cNvSpPr txBox="1"/>
          <p:nvPr/>
        </p:nvSpPr>
        <p:spPr>
          <a:xfrm>
            <a:off x="409727" y="1124864"/>
            <a:ext cx="27197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电压表的连接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2" title=""/>
          <p:cNvGrpSpPr/>
          <p:nvPr/>
        </p:nvGrpSpPr>
        <p:grpSpPr>
          <a:xfrm>
            <a:off x="426368" y="1734969"/>
            <a:ext cx="6325610" cy="3306451"/>
            <a:chExt cx="6325610" cy="3306451"/>
          </a:xfrm>
        </p:grpSpPr>
        <p:sp>
          <p:nvSpPr>
            <p:cNvPr id="12" name="形状7"/>
            <p:cNvSpPr txBox="1"/>
            <p:nvPr/>
          </p:nvSpPr>
          <p:spPr>
            <a:xfrm>
              <a:off x="0" y="0"/>
              <a:ext cx="6325610" cy="3306451"/>
            </a:xfrm>
            <a:custGeom>
              <a:gdLst>
                <a:gd name="connsiteX0" fmla="*/ 82817 w 6325610"/>
                <a:gd name="connsiteY0" fmla="*/ 0 h 3306451"/>
                <a:gd name="connsiteX1" fmla="*/ 6242792 w 6325610"/>
                <a:gd name="connsiteY1" fmla="*/ 0 h 3306451"/>
                <a:gd name="connsiteX2" fmla="*/ 6264757 w 6325610"/>
                <a:gd name="connsiteY2" fmla="*/ 0 h 3306451"/>
                <a:gd name="connsiteX3" fmla="*/ 6316885 w 6325610"/>
                <a:gd name="connsiteY3" fmla="*/ 39788 h 3306451"/>
                <a:gd name="connsiteX4" fmla="*/ 6325610 w 6325610"/>
                <a:gd name="connsiteY4" fmla="*/ 3223634 h 3306451"/>
                <a:gd name="connsiteX5" fmla="*/ 6325610 w 6325610"/>
                <a:gd name="connsiteY5" fmla="*/ 3245598 h 3306451"/>
                <a:gd name="connsiteX6" fmla="*/ 6285822 w 6325610"/>
                <a:gd name="connsiteY6" fmla="*/ 3297726 h 3306451"/>
                <a:gd name="connsiteX7" fmla="*/ 82817 w 6325610"/>
                <a:gd name="connsiteY7" fmla="*/ 3306451 h 3306451"/>
                <a:gd name="connsiteX8" fmla="*/ 37079 w 6325610"/>
                <a:gd name="connsiteY8" fmla="*/ 3306451 h 3306451"/>
                <a:gd name="connsiteX9" fmla="*/ 0 w 6325610"/>
                <a:gd name="connsiteY9" fmla="*/ 82817 h 3306451"/>
                <a:gd name="connsiteX10" fmla="*/ 0 w 6325610"/>
                <a:gd name="connsiteY10" fmla="*/ 37079 h 33064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5610" h="3306451">
                  <a:moveTo>
                    <a:pt x="82817" y="0"/>
                  </a:moveTo>
                  <a:lnTo>
                    <a:pt x="6242792" y="0"/>
                  </a:lnTo>
                  <a:cubicBezTo>
                    <a:pt x="6264757" y="0"/>
                    <a:pt x="6285822" y="8725"/>
                    <a:pt x="6301353" y="24256"/>
                  </a:cubicBezTo>
                  <a:cubicBezTo>
                    <a:pt x="6316885" y="39788"/>
                    <a:pt x="6325610" y="60853"/>
                    <a:pt x="6325610" y="82817"/>
                  </a:cubicBezTo>
                  <a:lnTo>
                    <a:pt x="6325610" y="3223634"/>
                  </a:lnTo>
                  <a:cubicBezTo>
                    <a:pt x="6325610" y="3245598"/>
                    <a:pt x="6316885" y="3266663"/>
                    <a:pt x="6301353" y="3282195"/>
                  </a:cubicBezTo>
                  <a:cubicBezTo>
                    <a:pt x="6285822" y="3297726"/>
                    <a:pt x="6264757" y="3306451"/>
                    <a:pt x="6242792" y="3306451"/>
                  </a:cubicBezTo>
                  <a:lnTo>
                    <a:pt x="82817" y="3306451"/>
                  </a:lnTo>
                  <a:cubicBezTo>
                    <a:pt x="37079" y="3306451"/>
                    <a:pt x="0" y="3269373"/>
                    <a:pt x="0" y="3223634"/>
                  </a:cubicBezTo>
                  <a:lnTo>
                    <a:pt x="0" y="82817"/>
                  </a:lnTo>
                  <a:cubicBezTo>
                    <a:pt x="0" y="37079"/>
                    <a:pt x="37079" y="0"/>
                    <a:pt x="82817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242211" y="621968"/>
              <a:ext cx="5292091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4" name="文本2" title=""/>
          <p:cNvSpPr txBox="1"/>
          <p:nvPr/>
        </p:nvSpPr>
        <p:spPr>
          <a:xfrm>
            <a:off x="599075" y="1767506"/>
            <a:ext cx="34099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电压表的连接方法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842877" y="2347122"/>
            <a:ext cx="586620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电压表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必须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和被测的用电器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并联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842877" y="2858195"/>
            <a:ext cx="554355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必须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从正接线柱流入，从负接线柱流出。即“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正进负出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”。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5" title=""/>
          <p:cNvSpPr txBox="1"/>
          <p:nvPr/>
        </p:nvSpPr>
        <p:spPr>
          <a:xfrm>
            <a:off x="842877" y="3801618"/>
            <a:ext cx="586620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被测电压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能超过电压表的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sldjump"/>
              </a:rPr>
              <a:t>量程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6" title=""/>
          <p:cNvSpPr txBox="1"/>
          <p:nvPr/>
        </p:nvSpPr>
        <p:spPr>
          <a:xfrm>
            <a:off x="842877" y="4342771"/>
            <a:ext cx="62293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电压表可以直接连到电源的两极。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3" title=""/>
          <p:cNvGrpSpPr/>
          <p:nvPr/>
        </p:nvGrpSpPr>
        <p:grpSpPr>
          <a:xfrm>
            <a:off x="885796" y="5118811"/>
            <a:ext cx="5498078" cy="1501521"/>
            <a:chExt cx="5498078" cy="1501521"/>
          </a:xfrm>
        </p:grpSpPr>
        <p:pic>
          <p:nvPicPr>
            <p:cNvPr id="20" name="图片2"/>
            <p:cNvPicPr>
              <a:picLocks noChangeAspect="1"/>
            </p:cNvPicPr>
            <p:nvPr/>
          </p:nvPicPr>
          <p:blipFill>
            <a:blip r:embed="rId4"/>
            <a:srcRect l="4166" t="2214" r="4749" b="5857"/>
            <a:stretch>
              <a:fillRect/>
            </a:stretch>
          </p:blipFill>
          <p:spPr>
            <a:xfrm>
              <a:off x="0" y="28413"/>
              <a:ext cx="1227372" cy="1444876"/>
            </a:xfrm>
            <a:prstGeom prst="rect">
              <a:avLst/>
            </a:prstGeom>
          </p:spPr>
        </p:pic>
        <p:sp>
          <p:nvSpPr>
            <p:cNvPr id="21" name="形状9"/>
            <p:cNvSpPr txBox="1"/>
            <p:nvPr/>
          </p:nvSpPr>
          <p:spPr>
            <a:xfrm>
              <a:off x="1952816" y="0"/>
              <a:ext cx="3545262" cy="1501521"/>
            </a:xfrm>
            <a:custGeom>
              <a:gdLst>
                <a:gd name="connsiteX0" fmla="*/ 2084039 w 3545262"/>
                <a:gd name="connsiteY0" fmla="*/ 0 h 1501521"/>
                <a:gd name="connsiteX1" fmla="*/ 2289803 w 3545262"/>
                <a:gd name="connsiteY1" fmla="*/ 0 h 1501521"/>
                <a:gd name="connsiteX2" fmla="*/ 2633645 w 3545262"/>
                <a:gd name="connsiteY2" fmla="*/ 163753 h 1501521"/>
                <a:gd name="connsiteX3" fmla="*/ 3122691 w 3545262"/>
                <a:gd name="connsiteY3" fmla="*/ 155818 h 1501521"/>
                <a:gd name="connsiteX4" fmla="*/ 3401535 w 3545262"/>
                <a:gd name="connsiteY4" fmla="*/ 573885 h 1501521"/>
                <a:gd name="connsiteX5" fmla="*/ 3482584 w 3545262"/>
                <a:gd name="connsiteY5" fmla="*/ 713108 h 1501521"/>
                <a:gd name="connsiteX6" fmla="*/ 3545262 w 3545262"/>
                <a:gd name="connsiteY6" fmla="*/ 1144448 h 1501521"/>
                <a:gd name="connsiteX7" fmla="*/ 2808997 w 3545262"/>
                <a:gd name="connsiteY7" fmla="*/ 1331537 h 1501521"/>
                <a:gd name="connsiteX8" fmla="*/ 2558191 w 3545262"/>
                <a:gd name="connsiteY8" fmla="*/ 1433912 h 1501521"/>
                <a:gd name="connsiteX9" fmla="*/ 1799896 w 3545262"/>
                <a:gd name="connsiteY9" fmla="*/ 1501521 h 1501521"/>
                <a:gd name="connsiteX10" fmla="*/ 1300148 w 3545262"/>
                <a:gd name="connsiteY10" fmla="*/ 1370643 h 1501521"/>
                <a:gd name="connsiteX11" fmla="*/ 843651 w 3545262"/>
                <a:gd name="connsiteY11" fmla="*/ 1388199 h 1501521"/>
                <a:gd name="connsiteX12" fmla="*/ 504808 w 3545262"/>
                <a:gd name="connsiteY12" fmla="*/ 1203740 h 1501521"/>
                <a:gd name="connsiteX13" fmla="*/ 214496 w 3545262"/>
                <a:gd name="connsiteY13" fmla="*/ 1204050 h 1501521"/>
                <a:gd name="connsiteX14" fmla="*/ 0 w 3545262"/>
                <a:gd name="connsiteY14" fmla="*/ 814014 h 1501521"/>
                <a:gd name="connsiteX15" fmla="*/ 163495 w 3545262"/>
                <a:gd name="connsiteY15" fmla="*/ 636505 h 1501521"/>
                <a:gd name="connsiteX16" fmla="*/ 143727 w 3545262"/>
                <a:gd name="connsiteY16" fmla="*/ 384987 h 1501521"/>
                <a:gd name="connsiteX17" fmla="*/ 686040 w 3545262"/>
                <a:gd name="connsiteY17" fmla="*/ 254975 h 1501521"/>
                <a:gd name="connsiteX18" fmla="*/ 904916 w 3545262"/>
                <a:gd name="connsiteY18" fmla="*/ 139278 h 1501521"/>
                <a:gd name="connsiteX19" fmla="*/ 1501367 w 3545262"/>
                <a:gd name="connsiteY19" fmla="*/ 42496 h 1501521"/>
                <a:gd name="connsiteX20" fmla="*/ 1799405 w 3545262"/>
                <a:gd name="connsiteY20" fmla="*/ 32833 h 15015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45261" h="1501521">
                  <a:moveTo>
                    <a:pt x="2084039" y="0"/>
                  </a:moveTo>
                  <a:cubicBezTo>
                    <a:pt x="2289803" y="0"/>
                    <a:pt x="2473349" y="72121"/>
                    <a:pt x="2567767" y="178314"/>
                  </a:cubicBezTo>
                  <a:cubicBezTo>
                    <a:pt x="2633645" y="163753"/>
                    <a:pt x="2704673" y="155818"/>
                    <a:pt x="2778719" y="155818"/>
                  </a:cubicBezTo>
                  <a:cubicBezTo>
                    <a:pt x="3122691" y="155818"/>
                    <a:pt x="3401535" y="327053"/>
                    <a:pt x="3401535" y="538281"/>
                  </a:cubicBezTo>
                  <a:cubicBezTo>
                    <a:pt x="3401535" y="573885"/>
                    <a:pt x="3393613" y="608352"/>
                    <a:pt x="3378792" y="641055"/>
                  </a:cubicBezTo>
                  <a:cubicBezTo>
                    <a:pt x="3482584" y="713108"/>
                    <a:pt x="3545262" y="806154"/>
                    <a:pt x="3545262" y="906579"/>
                  </a:cubicBezTo>
                  <a:cubicBezTo>
                    <a:pt x="3545262" y="1144448"/>
                    <a:pt x="3234243" y="1331537"/>
                    <a:pt x="2850582" y="1331537"/>
                  </a:cubicBezTo>
                  <a:cubicBezTo>
                    <a:pt x="2808997" y="1331537"/>
                    <a:pt x="2768265" y="1329340"/>
                    <a:pt x="2728690" y="1325117"/>
                  </a:cubicBezTo>
                  <a:cubicBezTo>
                    <a:pt x="2558191" y="1433912"/>
                    <a:pt x="2320444" y="1501521"/>
                    <a:pt x="2060085" y="1501521"/>
                  </a:cubicBezTo>
                  <a:cubicBezTo>
                    <a:pt x="1799896" y="1501521"/>
                    <a:pt x="1565986" y="1439916"/>
                    <a:pt x="1394417" y="1339690"/>
                  </a:cubicBezTo>
                  <a:cubicBezTo>
                    <a:pt x="1300148" y="1370643"/>
                    <a:pt x="1192397" y="1388199"/>
                    <a:pt x="1077951" y="1388199"/>
                  </a:cubicBezTo>
                  <a:cubicBezTo>
                    <a:pt x="843651" y="1388199"/>
                    <a:pt x="637411" y="1314620"/>
                    <a:pt x="517469" y="1203131"/>
                  </a:cubicBezTo>
                  <a:cubicBezTo>
                    <a:pt x="504808" y="1203740"/>
                    <a:pt x="492009" y="1204050"/>
                    <a:pt x="479089" y="1204050"/>
                  </a:cubicBezTo>
                  <a:cubicBezTo>
                    <a:pt x="214496" y="1204050"/>
                    <a:pt x="0" y="1074039"/>
                    <a:pt x="0" y="906579"/>
                  </a:cubicBezTo>
                  <a:cubicBezTo>
                    <a:pt x="0" y="814014"/>
                    <a:pt x="78209" y="729938"/>
                    <a:pt x="198432" y="677851"/>
                  </a:cubicBezTo>
                  <a:cubicBezTo>
                    <a:pt x="163495" y="636505"/>
                    <a:pt x="143727" y="589119"/>
                    <a:pt x="143727" y="538281"/>
                  </a:cubicBezTo>
                  <a:cubicBezTo>
                    <a:pt x="143727" y="384987"/>
                    <a:pt x="358223" y="254975"/>
                    <a:pt x="622816" y="254975"/>
                  </a:cubicBezTo>
                  <a:cubicBezTo>
                    <a:pt x="686040" y="254975"/>
                    <a:pt x="746403" y="262398"/>
                    <a:pt x="801663" y="275788"/>
                  </a:cubicBezTo>
                  <a:cubicBezTo>
                    <a:pt x="904916" y="139278"/>
                    <a:pt x="1131902" y="42496"/>
                    <a:pt x="1389359" y="42496"/>
                  </a:cubicBezTo>
                  <a:cubicBezTo>
                    <a:pt x="1501367" y="42496"/>
                    <a:pt x="1606190" y="58553"/>
                    <a:pt x="1698162" y="86811"/>
                  </a:cubicBezTo>
                  <a:cubicBezTo>
                    <a:pt x="1799405" y="32833"/>
                    <a:pt x="1934081" y="0"/>
                    <a:pt x="2084039" y="0"/>
                  </a:cubicBezTo>
                  <a:close/>
                </a:path>
              </a:pathLst>
            </a:custGeom>
            <a:solidFill>
              <a:srgbClr val="FFEE00">
                <a:alpha val="7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分析电路时可将电压表看作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断路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2" name="图片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417" y="2068049"/>
            <a:ext cx="3006328" cy="1644272"/>
          </a:xfrm>
          <a:prstGeom prst="rect">
            <a:avLst/>
          </a:prstGeom>
        </p:spPr>
      </p:pic>
      <p:grpSp>
        <p:nvGrpSpPr>
          <p:cNvPr id="23" name="组合4" title=""/>
          <p:cNvGrpSpPr/>
          <p:nvPr/>
        </p:nvGrpSpPr>
        <p:grpSpPr>
          <a:xfrm>
            <a:off x="8533152" y="169859"/>
            <a:ext cx="3264866" cy="1897932"/>
            <a:chExt cx="3264866" cy="1897932"/>
          </a:xfrm>
        </p:grpSpPr>
        <p:pic>
          <p:nvPicPr>
            <p:cNvPr id="24" name="图片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6393" y="287403"/>
              <a:ext cx="1268473" cy="808721"/>
            </a:xfrm>
            <a:prstGeom prst="rect">
              <a:avLst/>
            </a:prstGeom>
          </p:spPr>
        </p:pic>
        <p:pic>
          <p:nvPicPr>
            <p:cNvPr id="25" name="图片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3884" y="955148"/>
              <a:ext cx="1351543" cy="942784"/>
            </a:xfrm>
            <a:prstGeom prst="rect">
              <a:avLst/>
            </a:prstGeom>
          </p:spPr>
        </p:pic>
        <p:pic>
          <p:nvPicPr>
            <p:cNvPr id="26" name="图片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666284" cy="656487"/>
            </a:xfrm>
            <a:prstGeom prst="rect">
              <a:avLst/>
            </a:prstGeom>
          </p:spPr>
        </p:pic>
        <p:sp>
          <p:nvSpPr>
            <p:cNvPr id="27" name="形状10"/>
            <p:cNvSpPr txBox="1"/>
            <p:nvPr/>
          </p:nvSpPr>
          <p:spPr>
            <a:xfrm>
              <a:off x="98392" y="404704"/>
              <a:ext cx="888807" cy="1217167"/>
            </a:xfrm>
            <a:custGeom>
              <a:gdLst>
                <a:gd name="connsiteX0" fmla="*/ 8175 w 888807"/>
                <a:gd name="connsiteY0" fmla="*/ 0 h 1217167"/>
                <a:gd name="connsiteX1" fmla="*/ -29070 w 888807"/>
                <a:gd name="connsiteY1" fmla="*/ 473260 h 1217167"/>
                <a:gd name="connsiteX2" fmla="*/ 235827 w 888807"/>
                <a:gd name="connsiteY2" fmla="*/ 895291 h 12171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806" h="1217167" fill="none">
                  <a:moveTo>
                    <a:pt x="8175" y="0"/>
                  </a:moveTo>
                  <a:quadBezTo>
                    <a:pt x="-29070" y="473260"/>
                    <a:pt x="103378" y="684275"/>
                  </a:quadBezTo>
                  <a:cubicBezTo>
                    <a:pt x="235827" y="895291"/>
                    <a:pt x="750578" y="1281873"/>
                    <a:pt x="888807" y="1207895"/>
                  </a:cubicBezTo>
                </a:path>
              </a:pathLst>
            </a:custGeom>
            <a:solidFill>
              <a:srgbClr val="166EE1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1"/>
            <p:cNvSpPr txBox="1"/>
            <p:nvPr/>
          </p:nvSpPr>
          <p:spPr>
            <a:xfrm>
              <a:off x="1849984" y="881701"/>
              <a:ext cx="1124579" cy="720719"/>
            </a:xfrm>
            <a:custGeom>
              <a:gdLst>
                <a:gd name="connsiteX0" fmla="*/ 0 w 1124579"/>
                <a:gd name="connsiteY0" fmla="*/ 713586 h 720719"/>
                <a:gd name="connsiteX1" fmla="*/ 727618 w 1124579"/>
                <a:gd name="connsiteY1" fmla="*/ 748306 h 720719"/>
                <a:gd name="connsiteX2" fmla="*/ 1078699 w 1124579"/>
                <a:gd name="connsiteY2" fmla="*/ 479726 h 7207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4579" h="720719" fill="none">
                  <a:moveTo>
                    <a:pt x="0" y="713586"/>
                  </a:moveTo>
                  <a:quadBezTo>
                    <a:pt x="727618" y="748306"/>
                    <a:pt x="903159" y="614016"/>
                  </a:quadBezTo>
                  <a:quadBezTo>
                    <a:pt x="1078699" y="479726"/>
                    <a:pt x="1124578" y="0"/>
                  </a:quadBezTo>
                </a:path>
              </a:pathLst>
            </a:custGeom>
            <a:solidFill>
              <a:srgbClr val="166EE1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2"/>
            <p:cNvSpPr txBox="1"/>
            <p:nvPr/>
          </p:nvSpPr>
          <p:spPr>
            <a:xfrm>
              <a:off x="1498913" y="392802"/>
              <a:ext cx="768048" cy="475783"/>
            </a:xfrm>
            <a:custGeom>
              <a:gdLst>
                <a:gd name="connsiteX0" fmla="*/ 0 w 768048"/>
                <a:gd name="connsiteY0" fmla="*/ 0 h 475783"/>
                <a:gd name="connsiteX1" fmla="*/ 183891 w 768048"/>
                <a:gd name="connsiteY1" fmla="*/ 195796 h 475783"/>
                <a:gd name="connsiteX2" fmla="*/ 437584 w 768048"/>
                <a:gd name="connsiteY2" fmla="*/ 358281 h 47578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8048" h="475783" fill="none">
                  <a:moveTo>
                    <a:pt x="0" y="0"/>
                  </a:moveTo>
                  <a:quadBezTo>
                    <a:pt x="183891" y="195796"/>
                    <a:pt x="310737" y="277038"/>
                  </a:quadBezTo>
                  <a:quadBezTo>
                    <a:pt x="437584" y="358281"/>
                    <a:pt x="768048" y="475783"/>
                  </a:quadBezTo>
                </a:path>
              </a:pathLst>
            </a:custGeom>
            <a:solidFill>
              <a:srgbClr val="166EE1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0" name="组合5" title=""/>
          <p:cNvGrpSpPr/>
          <p:nvPr/>
        </p:nvGrpSpPr>
        <p:grpSpPr>
          <a:xfrm>
            <a:off x="9769764" y="5233530"/>
            <a:ext cx="943155" cy="693356"/>
            <a:chExt cx="943155" cy="693356"/>
          </a:xfrm>
        </p:grpSpPr>
        <p:sp>
          <p:nvSpPr>
            <p:cNvPr id="31" name="文本7"/>
            <p:cNvSpPr txBox="1"/>
            <p:nvPr/>
          </p:nvSpPr>
          <p:spPr>
            <a:xfrm>
              <a:off x="404612" y="0"/>
              <a:ext cx="538543" cy="69335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+</a:t>
              </a:r>
              <a:endParaRPr lang="zh-CN" altLang="en-US" sz="30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文本8"/>
            <p:cNvSpPr txBox="1"/>
            <p:nvPr/>
          </p:nvSpPr>
          <p:spPr>
            <a:xfrm>
              <a:off x="0" y="12507"/>
              <a:ext cx="538543" cy="66821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700"/>
                </a:lnSpc>
              </a:pPr>
              <a:r>
                <a:rPr lang="zh-CN" altLang="en-US" sz="30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-</a:t>
              </a:r>
              <a:endParaRPr lang="zh-CN" altLang="en-US" sz="30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23" grpId="0" animBg="1"/>
      <p:bldP spid="22" grpId="0" animBg="1"/>
      <p:bldP spid="15" grpId="0" animBg="1"/>
      <p:bldP spid="2" grpId="0" animBg="1"/>
      <p:bldP spid="30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6"/>
            <a:ext cx="2666590" cy="835015"/>
            <a:chExt cx="2666590" cy="835015"/>
          </a:xfrm>
        </p:grpSpPr>
        <p:sp>
          <p:nvSpPr>
            <p:cNvPr id="4" name="形状5"/>
            <p:cNvSpPr txBox="1"/>
            <p:nvPr/>
          </p:nvSpPr>
          <p:spPr>
            <a:xfrm>
              <a:off x="559908" y="0"/>
              <a:ext cx="2065496" cy="760847"/>
            </a:xfrm>
            <a:custGeom>
              <a:gdLst>
                <a:gd name="connsiteX0" fmla="*/ 0 w 2065496"/>
                <a:gd name="connsiteY0" fmla="*/ 760847 h 760847"/>
                <a:gd name="connsiteX1" fmla="*/ 2065496 w 2065496"/>
                <a:gd name="connsiteY1" fmla="*/ 760847 h 760847"/>
                <a:gd name="connsiteX2" fmla="*/ 0 w 2065496"/>
                <a:gd name="connsiteY2" fmla="*/ 760847 h 760847"/>
                <a:gd name="connsiteX0-1" fmla="*/ 0 w 2065496"/>
                <a:gd name="connsiteY0-2" fmla="*/ 0 h 760847"/>
                <a:gd name="connsiteX1-3" fmla="*/ 749 w 2065496"/>
                <a:gd name="connsiteY1-4" fmla="*/ 0 h 760847"/>
                <a:gd name="connsiteX2-5" fmla="*/ 0 w 20654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65496" h="760848">
                  <a:moveTo>
                    <a:pt x="0" y="760847"/>
                  </a:moveTo>
                  <a:lnTo>
                    <a:pt x="2065496" y="760847"/>
                  </a:lnTo>
                  <a:lnTo>
                    <a:pt x="0" y="760847"/>
                  </a:lnTo>
                  <a:close/>
                </a:path>
                <a:path w="2065496" h="760848">
                  <a:moveTo>
                    <a:pt x="0" y="0"/>
                  </a:moveTo>
                  <a:lnTo>
                    <a:pt x="7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6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7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8"/>
            <p:cNvSpPr txBox="1"/>
            <p:nvPr/>
          </p:nvSpPr>
          <p:spPr>
            <a:xfrm>
              <a:off x="557374" y="273901"/>
              <a:ext cx="2109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9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09727" y="1124864"/>
            <a:ext cx="27197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电压表的连接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-29" y="-526085"/>
            <a:ext cx="8382000" cy="5257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估计待测电压大小来选择量程；在无法估计待测电压大小时用试触法。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2" title=""/>
          <p:cNvGrpSpPr/>
          <p:nvPr/>
        </p:nvGrpSpPr>
        <p:grpSpPr>
          <a:xfrm>
            <a:off x="416296" y="1734969"/>
            <a:ext cx="4575467" cy="3839832"/>
            <a:chExt cx="4575467" cy="3839832"/>
          </a:xfrm>
        </p:grpSpPr>
        <p:sp>
          <p:nvSpPr>
            <p:cNvPr id="12" name="形状10"/>
            <p:cNvSpPr txBox="1"/>
            <p:nvPr/>
          </p:nvSpPr>
          <p:spPr>
            <a:xfrm>
              <a:off x="0" y="0"/>
              <a:ext cx="4575467" cy="3839832"/>
            </a:xfrm>
            <a:custGeom>
              <a:gdLst>
                <a:gd name="connsiteX0" fmla="*/ 96177 w 4575467"/>
                <a:gd name="connsiteY0" fmla="*/ 0 h 3839832"/>
                <a:gd name="connsiteX1" fmla="*/ 4479290 w 4575467"/>
                <a:gd name="connsiteY1" fmla="*/ 0 h 3839832"/>
                <a:gd name="connsiteX2" fmla="*/ 4504798 w 4575467"/>
                <a:gd name="connsiteY2" fmla="*/ 0 h 3839832"/>
                <a:gd name="connsiteX3" fmla="*/ 4565334 w 4575467"/>
                <a:gd name="connsiteY3" fmla="*/ 46206 h 3839832"/>
                <a:gd name="connsiteX4" fmla="*/ 4575467 w 4575467"/>
                <a:gd name="connsiteY4" fmla="*/ 3743655 h 3839832"/>
                <a:gd name="connsiteX5" fmla="*/ 4575467 w 4575467"/>
                <a:gd name="connsiteY5" fmla="*/ 3769163 h 3839832"/>
                <a:gd name="connsiteX6" fmla="*/ 4529261 w 4575467"/>
                <a:gd name="connsiteY6" fmla="*/ 3829699 h 3839832"/>
                <a:gd name="connsiteX7" fmla="*/ 96177 w 4575467"/>
                <a:gd name="connsiteY7" fmla="*/ 3839832 h 3839832"/>
                <a:gd name="connsiteX8" fmla="*/ 43060 w 4575467"/>
                <a:gd name="connsiteY8" fmla="*/ 3839832 h 3839832"/>
                <a:gd name="connsiteX9" fmla="*/ 0 w 4575467"/>
                <a:gd name="connsiteY9" fmla="*/ 96177 h 3839832"/>
                <a:gd name="connsiteX10" fmla="*/ 0 w 4575467"/>
                <a:gd name="connsiteY10" fmla="*/ 43060 h 3839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5467" h="3839832">
                  <a:moveTo>
                    <a:pt x="96177" y="0"/>
                  </a:moveTo>
                  <a:lnTo>
                    <a:pt x="4479290" y="0"/>
                  </a:lnTo>
                  <a:cubicBezTo>
                    <a:pt x="4504798" y="0"/>
                    <a:pt x="4529261" y="10133"/>
                    <a:pt x="4547298" y="28170"/>
                  </a:cubicBezTo>
                  <a:cubicBezTo>
                    <a:pt x="4565334" y="46206"/>
                    <a:pt x="4575467" y="70669"/>
                    <a:pt x="4575467" y="96177"/>
                  </a:cubicBezTo>
                  <a:lnTo>
                    <a:pt x="4575467" y="3743655"/>
                  </a:lnTo>
                  <a:cubicBezTo>
                    <a:pt x="4575467" y="3769163"/>
                    <a:pt x="4565334" y="3793626"/>
                    <a:pt x="4547297" y="3811662"/>
                  </a:cubicBezTo>
                  <a:cubicBezTo>
                    <a:pt x="4529261" y="3829699"/>
                    <a:pt x="4504798" y="3839832"/>
                    <a:pt x="4479290" y="3839832"/>
                  </a:cubicBezTo>
                  <a:lnTo>
                    <a:pt x="96177" y="3839832"/>
                  </a:lnTo>
                  <a:cubicBezTo>
                    <a:pt x="43060" y="3839832"/>
                    <a:pt x="0" y="3796772"/>
                    <a:pt x="0" y="3743655"/>
                  </a:cubicBezTo>
                  <a:lnTo>
                    <a:pt x="0" y="96177"/>
                  </a:lnTo>
                  <a:cubicBezTo>
                    <a:pt x="0" y="43060"/>
                    <a:pt x="43060" y="0"/>
                    <a:pt x="96177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1"/>
            <p:cNvSpPr txBox="1"/>
            <p:nvPr/>
          </p:nvSpPr>
          <p:spPr>
            <a:xfrm>
              <a:off x="200315" y="613030"/>
              <a:ext cx="4004747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4" name="文本3" title=""/>
          <p:cNvSpPr txBox="1"/>
          <p:nvPr/>
        </p:nvSpPr>
        <p:spPr>
          <a:xfrm>
            <a:off x="599075" y="1767507"/>
            <a:ext cx="418443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试触法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选择电压表的量程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842877" y="2347122"/>
            <a:ext cx="334338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正确连接好电路；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5" title=""/>
          <p:cNvSpPr txBox="1"/>
          <p:nvPr/>
        </p:nvSpPr>
        <p:spPr>
          <a:xfrm>
            <a:off x="842877" y="2800140"/>
            <a:ext cx="4744022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电压表选用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大量程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（_____）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闭合开关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马上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844944" y="3676552"/>
            <a:ext cx="3522564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若瞬间电压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超过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则选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用_______量程，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7" title=""/>
          <p:cNvSpPr txBox="1"/>
          <p:nvPr/>
        </p:nvSpPr>
        <p:spPr>
          <a:xfrm>
            <a:off x="1160250" y="4534212"/>
            <a:ext cx="3207544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若瞬间电流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小于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____,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则选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用_______量程。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687" y="2484907"/>
            <a:ext cx="2590570" cy="1918684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pic>
        <p:nvPicPr>
          <p:cNvPr id="20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081" y="349207"/>
            <a:ext cx="2594504" cy="1933705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pic>
        <p:nvPicPr>
          <p:cNvPr id="21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317" y="4611952"/>
            <a:ext cx="2587152" cy="1921290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sp>
        <p:nvSpPr>
          <p:cNvPr id="22" name="形状2" title=""/>
          <p:cNvSpPr txBox="1"/>
          <p:nvPr/>
        </p:nvSpPr>
        <p:spPr>
          <a:xfrm>
            <a:off x="5456739" y="425573"/>
            <a:ext cx="3635273" cy="1886502"/>
          </a:xfrm>
          <a:custGeom>
            <a:gdLst>
              <a:gd name="connsiteX0" fmla="*/ 215670 w 3635273"/>
              <a:gd name="connsiteY0" fmla="*/ 0 h 1886502"/>
              <a:gd name="connsiteX1" fmla="*/ 3419603 w 3635273"/>
              <a:gd name="connsiteY1" fmla="*/ 0 h 1886502"/>
              <a:gd name="connsiteX2" fmla="*/ 3476803 w 3635273"/>
              <a:gd name="connsiteY2" fmla="*/ 0 h 1886502"/>
              <a:gd name="connsiteX3" fmla="*/ 3612551 w 3635273"/>
              <a:gd name="connsiteY3" fmla="*/ 103614 h 1886502"/>
              <a:gd name="connsiteX4" fmla="*/ 3635273 w 3635273"/>
              <a:gd name="connsiteY4" fmla="*/ 703149 h 1886502"/>
              <a:gd name="connsiteX5" fmla="*/ 4215581 w 3635273"/>
              <a:gd name="connsiteY5" fmla="*/ 849961 h 1886502"/>
              <a:gd name="connsiteX6" fmla="*/ 3635273 w 3635273"/>
              <a:gd name="connsiteY6" fmla="*/ 1045856 h 1886502"/>
              <a:gd name="connsiteX7" fmla="*/ 3635273 w 3635273"/>
              <a:gd name="connsiteY7" fmla="*/ 1670833 h 1886502"/>
              <a:gd name="connsiteX8" fmla="*/ 3635273 w 3635273"/>
              <a:gd name="connsiteY8" fmla="*/ 1728032 h 1886502"/>
              <a:gd name="connsiteX9" fmla="*/ 3531659 w 3635273"/>
              <a:gd name="connsiteY9" fmla="*/ 1863780 h 1886502"/>
              <a:gd name="connsiteX10" fmla="*/ 215670 w 3635273"/>
              <a:gd name="connsiteY10" fmla="*/ 1886502 h 1886502"/>
              <a:gd name="connsiteX11" fmla="*/ 96559 w 3635273"/>
              <a:gd name="connsiteY11" fmla="*/ 1886502 h 1886502"/>
              <a:gd name="connsiteX12" fmla="*/ 0 w 3635273"/>
              <a:gd name="connsiteY12" fmla="*/ 215670 h 1886502"/>
              <a:gd name="connsiteX13" fmla="*/ 0 w 3635273"/>
              <a:gd name="connsiteY13" fmla="*/ 96559 h 18865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15581" h="1886502">
                <a:moveTo>
                  <a:pt x="215670" y="0"/>
                </a:moveTo>
                <a:lnTo>
                  <a:pt x="3419603" y="0"/>
                </a:lnTo>
                <a:cubicBezTo>
                  <a:pt x="3476803" y="0"/>
                  <a:pt x="3531659" y="22722"/>
                  <a:pt x="3572105" y="63168"/>
                </a:cubicBezTo>
                <a:cubicBezTo>
                  <a:pt x="3612551" y="103614"/>
                  <a:pt x="3635273" y="158471"/>
                  <a:pt x="3635273" y="215670"/>
                </a:cubicBezTo>
                <a:lnTo>
                  <a:pt x="3635273" y="703149"/>
                </a:lnTo>
                <a:lnTo>
                  <a:pt x="4215581" y="849961"/>
                </a:lnTo>
                <a:lnTo>
                  <a:pt x="3635273" y="1045856"/>
                </a:lnTo>
                <a:lnTo>
                  <a:pt x="3635273" y="1670833"/>
                </a:lnTo>
                <a:cubicBezTo>
                  <a:pt x="3635273" y="1728032"/>
                  <a:pt x="3612551" y="1782888"/>
                  <a:pt x="3572105" y="1823334"/>
                </a:cubicBezTo>
                <a:cubicBezTo>
                  <a:pt x="3531659" y="1863780"/>
                  <a:pt x="3476803" y="1886502"/>
                  <a:pt x="3419603" y="1886502"/>
                </a:cubicBezTo>
                <a:lnTo>
                  <a:pt x="215670" y="1886502"/>
                </a:lnTo>
                <a:cubicBezTo>
                  <a:pt x="96559" y="1886502"/>
                  <a:pt x="0" y="1789944"/>
                  <a:pt x="0" y="1670833"/>
                </a:cubicBezTo>
                <a:lnTo>
                  <a:pt x="0" y="215670"/>
                </a:lnTo>
                <a:cubicBezTo>
                  <a:pt x="0" y="96559"/>
                  <a:pt x="96559" y="0"/>
                  <a:pt x="215670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现象：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问题：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处理：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8" title=""/>
          <p:cNvSpPr txBox="1"/>
          <p:nvPr/>
        </p:nvSpPr>
        <p:spPr>
          <a:xfrm>
            <a:off x="6264006" y="894844"/>
            <a:ext cx="2891155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正负接线柱接反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9" title=""/>
          <p:cNvSpPr txBox="1"/>
          <p:nvPr/>
        </p:nvSpPr>
        <p:spPr>
          <a:xfrm>
            <a:off x="6264006" y="1384256"/>
            <a:ext cx="2854017" cy="92798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把连接接线柱的线头调换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形状3" title=""/>
          <p:cNvSpPr txBox="1"/>
          <p:nvPr/>
        </p:nvSpPr>
        <p:spPr>
          <a:xfrm>
            <a:off x="5456739" y="2594545"/>
            <a:ext cx="3635273" cy="1862988"/>
          </a:xfrm>
          <a:custGeom>
            <a:gdLst>
              <a:gd name="connsiteX0" fmla="*/ 212982 w 3635273"/>
              <a:gd name="connsiteY0" fmla="*/ 0 h 1862988"/>
              <a:gd name="connsiteX1" fmla="*/ 3422292 w 3635273"/>
              <a:gd name="connsiteY1" fmla="*/ 0 h 1862988"/>
              <a:gd name="connsiteX2" fmla="*/ 3478778 w 3635273"/>
              <a:gd name="connsiteY2" fmla="*/ 0 h 1862988"/>
              <a:gd name="connsiteX3" fmla="*/ 3612834 w 3635273"/>
              <a:gd name="connsiteY3" fmla="*/ 102323 h 1862988"/>
              <a:gd name="connsiteX4" fmla="*/ 3635273 w 3635273"/>
              <a:gd name="connsiteY4" fmla="*/ 578720 h 1862988"/>
              <a:gd name="connsiteX5" fmla="*/ 4308472 w 3635273"/>
              <a:gd name="connsiteY5" fmla="*/ 701378 h 1862988"/>
              <a:gd name="connsiteX6" fmla="*/ 3635273 w 3635273"/>
              <a:gd name="connsiteY6" fmla="*/ 958214 h 1862988"/>
              <a:gd name="connsiteX7" fmla="*/ 3635273 w 3635273"/>
              <a:gd name="connsiteY7" fmla="*/ 1650007 h 1862988"/>
              <a:gd name="connsiteX8" fmla="*/ 3635273 w 3635273"/>
              <a:gd name="connsiteY8" fmla="*/ 1706493 h 1862988"/>
              <a:gd name="connsiteX9" fmla="*/ 3532951 w 3635273"/>
              <a:gd name="connsiteY9" fmla="*/ 1840549 h 1862988"/>
              <a:gd name="connsiteX10" fmla="*/ 212982 w 3635273"/>
              <a:gd name="connsiteY10" fmla="*/ 1862988 h 1862988"/>
              <a:gd name="connsiteX11" fmla="*/ 156495 w 3635273"/>
              <a:gd name="connsiteY11" fmla="*/ 1862988 h 1862988"/>
              <a:gd name="connsiteX12" fmla="*/ 22439 w 3635273"/>
              <a:gd name="connsiteY12" fmla="*/ 1760666 h 1862988"/>
              <a:gd name="connsiteX13" fmla="*/ 0 w 3635273"/>
              <a:gd name="connsiteY13" fmla="*/ 212982 h 1862988"/>
              <a:gd name="connsiteX14" fmla="*/ 0 w 3635273"/>
              <a:gd name="connsiteY14" fmla="*/ 95355 h 18629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308472" h="1862988">
                <a:moveTo>
                  <a:pt x="212982" y="0"/>
                </a:moveTo>
                <a:lnTo>
                  <a:pt x="3422292" y="0"/>
                </a:lnTo>
                <a:cubicBezTo>
                  <a:pt x="3478778" y="0"/>
                  <a:pt x="3532951" y="22439"/>
                  <a:pt x="3572892" y="62381"/>
                </a:cubicBezTo>
                <a:cubicBezTo>
                  <a:pt x="3612834" y="102323"/>
                  <a:pt x="3635273" y="156495"/>
                  <a:pt x="3635273" y="212982"/>
                </a:cubicBezTo>
                <a:lnTo>
                  <a:pt x="3635273" y="578720"/>
                </a:lnTo>
                <a:lnTo>
                  <a:pt x="4308472" y="701378"/>
                </a:lnTo>
                <a:lnTo>
                  <a:pt x="3635273" y="958214"/>
                </a:lnTo>
                <a:lnTo>
                  <a:pt x="3635273" y="1650007"/>
                </a:lnTo>
                <a:cubicBezTo>
                  <a:pt x="3635273" y="1706493"/>
                  <a:pt x="3612834" y="1760666"/>
                  <a:pt x="3572892" y="1800608"/>
                </a:cubicBezTo>
                <a:cubicBezTo>
                  <a:pt x="3532951" y="1840549"/>
                  <a:pt x="3478778" y="1862988"/>
                  <a:pt x="3422292" y="1862988"/>
                </a:cubicBezTo>
                <a:lnTo>
                  <a:pt x="212982" y="1862988"/>
                </a:lnTo>
                <a:cubicBezTo>
                  <a:pt x="156495" y="1862988"/>
                  <a:pt x="102323" y="1840549"/>
                  <a:pt x="62381" y="1800607"/>
                </a:cubicBezTo>
                <a:cubicBezTo>
                  <a:pt x="22439" y="1760666"/>
                  <a:pt x="0" y="1706493"/>
                  <a:pt x="0" y="1650007"/>
                </a:cubicBezTo>
                <a:lnTo>
                  <a:pt x="0" y="212982"/>
                </a:lnTo>
                <a:cubicBezTo>
                  <a:pt x="0" y="95355"/>
                  <a:pt x="95355" y="0"/>
                  <a:pt x="21298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现象：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问题：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处理：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0" title=""/>
          <p:cNvSpPr txBox="1"/>
          <p:nvPr/>
        </p:nvSpPr>
        <p:spPr>
          <a:xfrm>
            <a:off x="6264006" y="3067065"/>
            <a:ext cx="276697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量程太大/电压太小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1" title=""/>
          <p:cNvSpPr txBox="1"/>
          <p:nvPr/>
        </p:nvSpPr>
        <p:spPr>
          <a:xfrm>
            <a:off x="6264006" y="2585357"/>
            <a:ext cx="255149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偏转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角度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过小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2" title=""/>
          <p:cNvSpPr txBox="1"/>
          <p:nvPr/>
        </p:nvSpPr>
        <p:spPr>
          <a:xfrm>
            <a:off x="6264993" y="3547760"/>
            <a:ext cx="2672467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换用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0-3V)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3" title=""/>
          <p:cNvSpPr txBox="1"/>
          <p:nvPr/>
        </p:nvSpPr>
        <p:spPr>
          <a:xfrm>
            <a:off x="6264006" y="415819"/>
            <a:ext cx="1867729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反偏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3" title=""/>
          <p:cNvGrpSpPr/>
          <p:nvPr/>
        </p:nvGrpSpPr>
        <p:grpSpPr>
          <a:xfrm>
            <a:off x="575024" y="5584441"/>
            <a:ext cx="3792855" cy="1081088"/>
            <a:chExt cx="3792855" cy="1081088"/>
          </a:xfrm>
        </p:grpSpPr>
        <p:sp>
          <p:nvSpPr>
            <p:cNvPr id="31" name="形状12"/>
            <p:cNvSpPr txBox="1"/>
            <p:nvPr/>
          </p:nvSpPr>
          <p:spPr>
            <a:xfrm>
              <a:off x="1428693" y="56264"/>
              <a:ext cx="2364162" cy="968121"/>
            </a:xfrm>
            <a:custGeom>
              <a:gdLst>
                <a:gd name="connsiteX0" fmla="*/ 1389744 w 2364162"/>
                <a:gd name="connsiteY0" fmla="*/ 0 h 968121"/>
                <a:gd name="connsiteX1" fmla="*/ 1526958 w 2364162"/>
                <a:gd name="connsiteY1" fmla="*/ 0 h 968121"/>
                <a:gd name="connsiteX2" fmla="*/ 1756249 w 2364162"/>
                <a:gd name="connsiteY2" fmla="*/ 105582 h 968121"/>
                <a:gd name="connsiteX3" fmla="*/ 2082370 w 2364162"/>
                <a:gd name="connsiteY3" fmla="*/ 100465 h 968121"/>
                <a:gd name="connsiteX4" fmla="*/ 2268318 w 2364162"/>
                <a:gd name="connsiteY4" fmla="*/ 370018 h 968121"/>
                <a:gd name="connsiteX5" fmla="*/ 2322365 w 2364162"/>
                <a:gd name="connsiteY5" fmla="*/ 459784 h 968121"/>
                <a:gd name="connsiteX6" fmla="*/ 2364162 w 2364162"/>
                <a:gd name="connsiteY6" fmla="*/ 737894 h 968121"/>
                <a:gd name="connsiteX7" fmla="*/ 1873183 w 2364162"/>
                <a:gd name="connsiteY7" fmla="*/ 858522 h 968121"/>
                <a:gd name="connsiteX8" fmla="*/ 1705933 w 2364162"/>
                <a:gd name="connsiteY8" fmla="*/ 924529 h 968121"/>
                <a:gd name="connsiteX9" fmla="*/ 1200262 w 2364162"/>
                <a:gd name="connsiteY9" fmla="*/ 968121 h 968121"/>
                <a:gd name="connsiteX10" fmla="*/ 867005 w 2364162"/>
                <a:gd name="connsiteY10" fmla="*/ 883736 h 968121"/>
                <a:gd name="connsiteX11" fmla="*/ 562590 w 2364162"/>
                <a:gd name="connsiteY11" fmla="*/ 895055 h 968121"/>
                <a:gd name="connsiteX12" fmla="*/ 336632 w 2364162"/>
                <a:gd name="connsiteY12" fmla="*/ 776124 h 968121"/>
                <a:gd name="connsiteX13" fmla="*/ 143037 w 2364162"/>
                <a:gd name="connsiteY13" fmla="*/ 776323 h 968121"/>
                <a:gd name="connsiteX14" fmla="*/ 0 w 2364162"/>
                <a:gd name="connsiteY14" fmla="*/ 524844 h 968121"/>
                <a:gd name="connsiteX15" fmla="*/ 109027 w 2364162"/>
                <a:gd name="connsiteY15" fmla="*/ 410393 h 968121"/>
                <a:gd name="connsiteX16" fmla="*/ 95844 w 2364162"/>
                <a:gd name="connsiteY16" fmla="*/ 248224 h 968121"/>
                <a:gd name="connsiteX17" fmla="*/ 457486 w 2364162"/>
                <a:gd name="connsiteY17" fmla="*/ 164398 h 968121"/>
                <a:gd name="connsiteX18" fmla="*/ 603444 w 2364162"/>
                <a:gd name="connsiteY18" fmla="*/ 89801 h 968121"/>
                <a:gd name="connsiteX19" fmla="*/ 1001188 w 2364162"/>
                <a:gd name="connsiteY19" fmla="*/ 27400 h 968121"/>
                <a:gd name="connsiteX20" fmla="*/ 1199935 w 2364162"/>
                <a:gd name="connsiteY20" fmla="*/ 21169 h 9681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4162" h="968121">
                  <a:moveTo>
                    <a:pt x="1389744" y="0"/>
                  </a:moveTo>
                  <a:cubicBezTo>
                    <a:pt x="1526958" y="0"/>
                    <a:pt x="1649356" y="46501"/>
                    <a:pt x="1712319" y="114970"/>
                  </a:cubicBezTo>
                  <a:cubicBezTo>
                    <a:pt x="1756249" y="105582"/>
                    <a:pt x="1803614" y="100465"/>
                    <a:pt x="1852992" y="100465"/>
                  </a:cubicBezTo>
                  <a:cubicBezTo>
                    <a:pt x="2082370" y="100465"/>
                    <a:pt x="2268318" y="210871"/>
                    <a:pt x="2268318" y="347062"/>
                  </a:cubicBezTo>
                  <a:cubicBezTo>
                    <a:pt x="2268318" y="370018"/>
                    <a:pt x="2263035" y="392241"/>
                    <a:pt x="2253151" y="413327"/>
                  </a:cubicBezTo>
                  <a:cubicBezTo>
                    <a:pt x="2322365" y="459784"/>
                    <a:pt x="2364162" y="519776"/>
                    <a:pt x="2364162" y="584526"/>
                  </a:cubicBezTo>
                  <a:cubicBezTo>
                    <a:pt x="2364162" y="737894"/>
                    <a:pt x="2156759" y="858522"/>
                    <a:pt x="1900914" y="858522"/>
                  </a:cubicBezTo>
                  <a:cubicBezTo>
                    <a:pt x="1873183" y="858522"/>
                    <a:pt x="1846021" y="857105"/>
                    <a:pt x="1819630" y="854383"/>
                  </a:cubicBezTo>
                  <a:cubicBezTo>
                    <a:pt x="1705933" y="924529"/>
                    <a:pt x="1547391" y="968121"/>
                    <a:pt x="1373770" y="968121"/>
                  </a:cubicBezTo>
                  <a:cubicBezTo>
                    <a:pt x="1200262" y="968121"/>
                    <a:pt x="1044280" y="928401"/>
                    <a:pt x="929869" y="863779"/>
                  </a:cubicBezTo>
                  <a:cubicBezTo>
                    <a:pt x="867005" y="883736"/>
                    <a:pt x="795151" y="895055"/>
                    <a:pt x="718833" y="895055"/>
                  </a:cubicBezTo>
                  <a:cubicBezTo>
                    <a:pt x="562590" y="895055"/>
                    <a:pt x="425058" y="847614"/>
                    <a:pt x="345075" y="775731"/>
                  </a:cubicBezTo>
                  <a:cubicBezTo>
                    <a:pt x="336632" y="776124"/>
                    <a:pt x="328096" y="776323"/>
                    <a:pt x="319481" y="776323"/>
                  </a:cubicBezTo>
                  <a:cubicBezTo>
                    <a:pt x="143037" y="776323"/>
                    <a:pt x="0" y="692497"/>
                    <a:pt x="0" y="584526"/>
                  </a:cubicBezTo>
                  <a:cubicBezTo>
                    <a:pt x="0" y="524844"/>
                    <a:pt x="52154" y="470635"/>
                    <a:pt x="132325" y="437051"/>
                  </a:cubicBezTo>
                  <a:cubicBezTo>
                    <a:pt x="109027" y="410393"/>
                    <a:pt x="95844" y="379840"/>
                    <a:pt x="95844" y="347062"/>
                  </a:cubicBezTo>
                  <a:cubicBezTo>
                    <a:pt x="95844" y="248224"/>
                    <a:pt x="238881" y="164398"/>
                    <a:pt x="415326" y="164398"/>
                  </a:cubicBezTo>
                  <a:cubicBezTo>
                    <a:pt x="457486" y="164398"/>
                    <a:pt x="497740" y="169184"/>
                    <a:pt x="534590" y="177817"/>
                  </a:cubicBezTo>
                  <a:cubicBezTo>
                    <a:pt x="603444" y="89801"/>
                    <a:pt x="754810" y="27400"/>
                    <a:pt x="926496" y="27400"/>
                  </a:cubicBezTo>
                  <a:cubicBezTo>
                    <a:pt x="1001188" y="27400"/>
                    <a:pt x="1071090" y="37753"/>
                    <a:pt x="1132421" y="55972"/>
                  </a:cubicBezTo>
                  <a:cubicBezTo>
                    <a:pt x="1199935" y="21169"/>
                    <a:pt x="1289744" y="0"/>
                    <a:pt x="1389744" y="0"/>
                  </a:cubicBezTo>
                  <a:close/>
                </a:path>
              </a:pathLst>
            </a:custGeom>
            <a:solidFill>
              <a:srgbClr val="FFEE00">
                <a:alpha val="7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故障分析 ！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2" name="图片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810816" cy="1081088"/>
            </a:xfrm>
            <a:prstGeom prst="rect">
              <a:avLst/>
            </a:prstGeom>
          </p:spPr>
        </p:pic>
      </p:grpSp>
      <p:pic>
        <p:nvPicPr>
          <p:cNvPr id="33" name="图片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7901" y="4653601"/>
            <a:ext cx="2587152" cy="1921290"/>
          </a:xfrm>
          <a:prstGeom prst="rect">
            <a:avLst/>
          </a:prstGeom>
          <a:ln w="38100">
            <a:solidFill>
              <a:srgbClr val="775361">
                <a:alpha val="100000"/>
              </a:srgbClr>
            </a:solidFill>
            <a:prstDash val="solid"/>
          </a:ln>
        </p:spPr>
      </p:pic>
      <p:sp>
        <p:nvSpPr>
          <p:cNvPr id="34" name="形状4" title=""/>
          <p:cNvSpPr txBox="1"/>
          <p:nvPr/>
        </p:nvSpPr>
        <p:spPr>
          <a:xfrm>
            <a:off x="5456739" y="4739202"/>
            <a:ext cx="3635273" cy="1869553"/>
          </a:xfrm>
          <a:custGeom>
            <a:gdLst>
              <a:gd name="connsiteX0" fmla="*/ 213732 w 3635273"/>
              <a:gd name="connsiteY0" fmla="*/ 0 h 1869553"/>
              <a:gd name="connsiteX1" fmla="*/ 3421541 w 3635273"/>
              <a:gd name="connsiteY1" fmla="*/ 0 h 1869553"/>
              <a:gd name="connsiteX2" fmla="*/ 3478227 w 3635273"/>
              <a:gd name="connsiteY2" fmla="*/ 0 h 1869553"/>
              <a:gd name="connsiteX3" fmla="*/ 3612755 w 3635273"/>
              <a:gd name="connsiteY3" fmla="*/ 102683 h 1869553"/>
              <a:gd name="connsiteX4" fmla="*/ 3635273 w 3635273"/>
              <a:gd name="connsiteY4" fmla="*/ 616962 h 1869553"/>
              <a:gd name="connsiteX5" fmla="*/ 4238803 w 3635273"/>
              <a:gd name="connsiteY5" fmla="*/ 739668 h 1869553"/>
              <a:gd name="connsiteX6" fmla="*/ 3635273 w 3635273"/>
              <a:gd name="connsiteY6" fmla="*/ 967805 h 1869553"/>
              <a:gd name="connsiteX7" fmla="*/ 3635273 w 3635273"/>
              <a:gd name="connsiteY7" fmla="*/ 1655821 h 1869553"/>
              <a:gd name="connsiteX8" fmla="*/ 3635273 w 3635273"/>
              <a:gd name="connsiteY8" fmla="*/ 1712506 h 1869553"/>
              <a:gd name="connsiteX9" fmla="*/ 3532590 w 3635273"/>
              <a:gd name="connsiteY9" fmla="*/ 1847035 h 1869553"/>
              <a:gd name="connsiteX10" fmla="*/ 213732 w 3635273"/>
              <a:gd name="connsiteY10" fmla="*/ 1869553 h 1869553"/>
              <a:gd name="connsiteX11" fmla="*/ 157047 w 3635273"/>
              <a:gd name="connsiteY11" fmla="*/ 1869553 h 1869553"/>
              <a:gd name="connsiteX12" fmla="*/ 22518 w 3635273"/>
              <a:gd name="connsiteY12" fmla="*/ 1766870 h 1869553"/>
              <a:gd name="connsiteX13" fmla="*/ 0 w 3635273"/>
              <a:gd name="connsiteY13" fmla="*/ 213732 h 1869553"/>
              <a:gd name="connsiteX14" fmla="*/ 0 w 3635273"/>
              <a:gd name="connsiteY14" fmla="*/ 95691 h 1869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8803" h="1869553">
                <a:moveTo>
                  <a:pt x="213732" y="0"/>
                </a:moveTo>
                <a:lnTo>
                  <a:pt x="3421541" y="0"/>
                </a:lnTo>
                <a:cubicBezTo>
                  <a:pt x="3478227" y="0"/>
                  <a:pt x="3532590" y="22518"/>
                  <a:pt x="3572673" y="62601"/>
                </a:cubicBezTo>
                <a:cubicBezTo>
                  <a:pt x="3612755" y="102683"/>
                  <a:pt x="3635273" y="157047"/>
                  <a:pt x="3635273" y="213732"/>
                </a:cubicBezTo>
                <a:lnTo>
                  <a:pt x="3635273" y="616962"/>
                </a:lnTo>
                <a:lnTo>
                  <a:pt x="4238803" y="739668"/>
                </a:lnTo>
                <a:lnTo>
                  <a:pt x="3635273" y="967805"/>
                </a:lnTo>
                <a:lnTo>
                  <a:pt x="3635273" y="1655821"/>
                </a:lnTo>
                <a:cubicBezTo>
                  <a:pt x="3635273" y="1712506"/>
                  <a:pt x="3612755" y="1766870"/>
                  <a:pt x="3572673" y="1806952"/>
                </a:cubicBezTo>
                <a:cubicBezTo>
                  <a:pt x="3532590" y="1847035"/>
                  <a:pt x="3478227" y="1869553"/>
                  <a:pt x="3421541" y="1869553"/>
                </a:cubicBezTo>
                <a:lnTo>
                  <a:pt x="213732" y="1869553"/>
                </a:lnTo>
                <a:cubicBezTo>
                  <a:pt x="157047" y="1869553"/>
                  <a:pt x="102683" y="1847035"/>
                  <a:pt x="62601" y="1806952"/>
                </a:cubicBezTo>
                <a:cubicBezTo>
                  <a:pt x="22518" y="1766870"/>
                  <a:pt x="0" y="1712506"/>
                  <a:pt x="0" y="1655821"/>
                </a:cubicBezTo>
                <a:lnTo>
                  <a:pt x="0" y="213732"/>
                </a:lnTo>
                <a:cubicBezTo>
                  <a:pt x="0" y="95691"/>
                  <a:pt x="95691" y="0"/>
                  <a:pt x="21373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现象：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问题：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处理：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14" title=""/>
          <p:cNvSpPr txBox="1"/>
          <p:nvPr/>
        </p:nvSpPr>
        <p:spPr>
          <a:xfrm>
            <a:off x="6264002" y="5218986"/>
            <a:ext cx="1417749" cy="5594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量程太小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15" title=""/>
          <p:cNvSpPr txBox="1"/>
          <p:nvPr/>
        </p:nvSpPr>
        <p:spPr>
          <a:xfrm>
            <a:off x="6262811" y="4729282"/>
            <a:ext cx="2803989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指针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偏转过大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满偏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16" title=""/>
          <p:cNvSpPr txBox="1"/>
          <p:nvPr/>
        </p:nvSpPr>
        <p:spPr>
          <a:xfrm>
            <a:off x="6264011" y="6058833"/>
            <a:ext cx="285401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换更大量程的电压表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17" title=""/>
          <p:cNvSpPr txBox="1"/>
          <p:nvPr/>
        </p:nvSpPr>
        <p:spPr>
          <a:xfrm>
            <a:off x="6264716" y="5693207"/>
            <a:ext cx="2672467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换用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0-15V)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18" title=""/>
          <p:cNvSpPr txBox="1"/>
          <p:nvPr/>
        </p:nvSpPr>
        <p:spPr>
          <a:xfrm>
            <a:off x="7406450" y="5218995"/>
            <a:ext cx="1498587" cy="5594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/电压太大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19" title=""/>
          <p:cNvSpPr txBox="1"/>
          <p:nvPr/>
        </p:nvSpPr>
        <p:spPr>
          <a:xfrm>
            <a:off x="3927148" y="2880874"/>
            <a:ext cx="9693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0-15V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1" name="文本20" title=""/>
          <p:cNvSpPr txBox="1"/>
          <p:nvPr/>
        </p:nvSpPr>
        <p:spPr>
          <a:xfrm>
            <a:off x="3415427" y="3749602"/>
            <a:ext cx="5630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2" name="文本21" title=""/>
          <p:cNvSpPr txBox="1"/>
          <p:nvPr/>
        </p:nvSpPr>
        <p:spPr>
          <a:xfrm>
            <a:off x="2219449" y="4130421"/>
            <a:ext cx="9693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0-15V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3" name="文本22" title=""/>
          <p:cNvSpPr txBox="1"/>
          <p:nvPr/>
        </p:nvSpPr>
        <p:spPr>
          <a:xfrm>
            <a:off x="3415436" y="4615958"/>
            <a:ext cx="5630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4" name="文本23" title=""/>
          <p:cNvSpPr txBox="1"/>
          <p:nvPr/>
        </p:nvSpPr>
        <p:spPr>
          <a:xfrm>
            <a:off x="2282514" y="4988452"/>
            <a:ext cx="8169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0-3V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5" name="图片5" title="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40" grpId="0" animBg="1"/>
      <p:bldP spid="17" grpId="0" animBg="1"/>
      <p:bldP spid="41" grpId="0" animBg="1"/>
      <p:bldP spid="42" grpId="0" animBg="1"/>
      <p:bldP spid="18" grpId="0" animBg="1"/>
      <p:bldP spid="43" grpId="0" animBg="1"/>
      <p:bldP spid="44" grpId="0" animBg="1"/>
      <p:bldP spid="30" grpId="0" animBg="1"/>
      <p:bldP spid="20" grpId="0" animBg="1"/>
      <p:bldP spid="22" grpId="0" animBg="1"/>
      <p:bldP spid="29" grpId="0" animBg="1"/>
      <p:bldP spid="23" grpId="0" animBg="1"/>
      <p:bldP spid="24" grpId="0" animBg="1"/>
      <p:bldP spid="19" grpId="0" animBg="1"/>
      <p:bldP spid="25" grpId="0" animBg="1"/>
      <p:bldP spid="27" grpId="0" animBg="1"/>
      <p:bldP spid="26" grpId="0" animBg="1"/>
      <p:bldP spid="28" grpId="0" animBg="1"/>
      <p:bldP spid="21" grpId="0" animBg="1"/>
      <p:bldP spid="34" grpId="0" animBg="1"/>
      <p:bldP spid="36" grpId="0" animBg="1"/>
      <p:bldP spid="35" grpId="0" animBg="1"/>
      <p:bldP spid="38" grpId="0" animBg="1"/>
      <p:bldP spid="33" grpId="0" animBg="1"/>
      <p:bldP spid="39" grpId="0" animBg="1"/>
      <p:bldP spid="37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5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1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8484" y="786584"/>
            <a:ext cx="9392631" cy="52833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28571" y="440703"/>
            <a:ext cx="11733257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请读出下列电压表的示数。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997267" y="5545684"/>
            <a:ext cx="212550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读数_______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图片1" title=""/>
          <p:cNvPicPr>
            <a:picLocks noChangeAspect="1"/>
          </p:cNvPicPr>
          <p:nvPr/>
        </p:nvPicPr>
        <p:blipFill>
          <a:blip r:embed="rId2"/>
          <a:srcRect l="10975" t="5869" r="4573" b="9932"/>
          <a:stretch>
            <a:fillRect/>
          </a:stretch>
        </p:blipFill>
        <p:spPr>
          <a:xfrm>
            <a:off x="473217" y="1191358"/>
            <a:ext cx="3328681" cy="4018278"/>
          </a:xfrm>
          <a:prstGeom prst="rect">
            <a:avLst/>
          </a:prstGeom>
        </p:spPr>
      </p:pic>
      <p:pic>
        <p:nvPicPr>
          <p:cNvPr id="5" name="图片2" title=""/>
          <p:cNvPicPr>
            <a:picLocks noChangeAspect="1"/>
          </p:cNvPicPr>
          <p:nvPr/>
        </p:nvPicPr>
        <p:blipFill>
          <a:blip r:embed="rId3"/>
          <a:srcRect l="12149" t="3464" r="2492" b="13625"/>
          <a:stretch>
            <a:fillRect/>
          </a:stretch>
        </p:blipFill>
        <p:spPr>
          <a:xfrm>
            <a:off x="4533452" y="1191358"/>
            <a:ext cx="3333922" cy="3814268"/>
          </a:xfrm>
          <a:prstGeom prst="rect">
            <a:avLst/>
          </a:prstGeom>
        </p:spPr>
      </p:pic>
      <p:pic>
        <p:nvPicPr>
          <p:cNvPr id="6" name="图片3" title=""/>
          <p:cNvPicPr>
            <a:picLocks noChangeAspect="1"/>
          </p:cNvPicPr>
          <p:nvPr/>
        </p:nvPicPr>
        <p:blipFill>
          <a:blip r:embed="rId4"/>
          <a:srcRect l="10869" t="3729" r="3416" b="12820"/>
          <a:stretch>
            <a:fillRect/>
          </a:stretch>
        </p:blipFill>
        <p:spPr>
          <a:xfrm>
            <a:off x="8598928" y="1191358"/>
            <a:ext cx="3121609" cy="3814343"/>
          </a:xfrm>
          <a:prstGeom prst="rect">
            <a:avLst/>
          </a:prstGeom>
        </p:spPr>
      </p:pic>
      <p:sp>
        <p:nvSpPr>
          <p:cNvPr id="7" name="文本3" title=""/>
          <p:cNvSpPr txBox="1"/>
          <p:nvPr/>
        </p:nvSpPr>
        <p:spPr>
          <a:xfrm>
            <a:off x="5060271" y="5545769"/>
            <a:ext cx="212550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读数_______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" name="文本4" title=""/>
          <p:cNvSpPr txBox="1"/>
          <p:nvPr/>
        </p:nvSpPr>
        <p:spPr>
          <a:xfrm>
            <a:off x="9261643" y="5545360"/>
            <a:ext cx="212550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读数_______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文本5" title=""/>
          <p:cNvSpPr txBox="1"/>
          <p:nvPr/>
        </p:nvSpPr>
        <p:spPr>
          <a:xfrm>
            <a:off x="1877250" y="4820794"/>
            <a:ext cx="520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甲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6" title=""/>
          <p:cNvSpPr txBox="1"/>
          <p:nvPr/>
        </p:nvSpPr>
        <p:spPr>
          <a:xfrm>
            <a:off x="5940425" y="4820574"/>
            <a:ext cx="520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乙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7" title=""/>
          <p:cNvSpPr txBox="1"/>
          <p:nvPr/>
        </p:nvSpPr>
        <p:spPr>
          <a:xfrm>
            <a:off x="9899710" y="4734040"/>
            <a:ext cx="520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丙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8" title=""/>
          <p:cNvSpPr txBox="1"/>
          <p:nvPr/>
        </p:nvSpPr>
        <p:spPr>
          <a:xfrm>
            <a:off x="1926622" y="5530482"/>
            <a:ext cx="393700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9" title=""/>
          <p:cNvSpPr txBox="1"/>
          <p:nvPr/>
        </p:nvSpPr>
        <p:spPr>
          <a:xfrm>
            <a:off x="5806554" y="5500878"/>
            <a:ext cx="927100" cy="7162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2.5</a:t>
            </a:r>
            <a:endParaRPr lang="zh-CN" altLang="en-US" sz="3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10" title=""/>
          <p:cNvSpPr txBox="1"/>
          <p:nvPr/>
        </p:nvSpPr>
        <p:spPr>
          <a:xfrm>
            <a:off x="10318956" y="5530339"/>
            <a:ext cx="393700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2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形状1" title=""/>
          <p:cNvSpPr txBox="1"/>
          <p:nvPr/>
        </p:nvSpPr>
        <p:spPr>
          <a:xfrm>
            <a:off x="152400" y="171450"/>
            <a:ext cx="1313498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随堂练习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16" name="图片4" title="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3244" y="2112454"/>
            <a:ext cx="878081" cy="2634224"/>
          </a:xfrm>
          <a:custGeom>
            <a:gdLst>
              <a:gd name="connsiteX0" fmla="*/ 210739 w 878081"/>
              <a:gd name="connsiteY0" fmla="*/ 0 h 2634224"/>
              <a:gd name="connsiteX1" fmla="*/ 807835 w 878081"/>
              <a:gd name="connsiteY1" fmla="*/ 0 h 2634224"/>
              <a:gd name="connsiteX2" fmla="*/ 832931 w 878081"/>
              <a:gd name="connsiteY2" fmla="*/ 0 h 2634224"/>
              <a:gd name="connsiteX3" fmla="*/ 881218 w 878081"/>
              <a:gd name="connsiteY3" fmla="*/ 56858 h 2634224"/>
              <a:gd name="connsiteX4" fmla="*/ 856122 w 878081"/>
              <a:gd name="connsiteY4" fmla="*/ 127104 h 2634224"/>
              <a:gd name="connsiteX5" fmla="*/ 737588 w 878081"/>
              <a:gd name="connsiteY5" fmla="*/ 140493 h 2634224"/>
              <a:gd name="connsiteX6" fmla="*/ 737588 w 878081"/>
              <a:gd name="connsiteY6" fmla="*/ 2563978 h 2634224"/>
              <a:gd name="connsiteX7" fmla="*/ 737588 w 878081"/>
              <a:gd name="connsiteY7" fmla="*/ 2602774 h 2634224"/>
              <a:gd name="connsiteX8" fmla="*/ 70246 w 878081"/>
              <a:gd name="connsiteY8" fmla="*/ 2634224 h 2634224"/>
              <a:gd name="connsiteX9" fmla="*/ 31485 w 878081"/>
              <a:gd name="connsiteY9" fmla="*/ 2634176 h 2634224"/>
              <a:gd name="connsiteX10" fmla="*/ 87 w 878081"/>
              <a:gd name="connsiteY10" fmla="*/ 2525216 h 2634224"/>
              <a:gd name="connsiteX11" fmla="*/ 140493 w 878081"/>
              <a:gd name="connsiteY11" fmla="*/ 2493732 h 2634224"/>
              <a:gd name="connsiteX12" fmla="*/ 140493 w 878081"/>
              <a:gd name="connsiteY12" fmla="*/ 70247 h 2634224"/>
              <a:gd name="connsiteX13" fmla="*/ 140493 w 878081"/>
              <a:gd name="connsiteY13" fmla="*/ 31450 h 2634224"/>
              <a:gd name="connsiteX0-1" fmla="*/ 210739 w 878081"/>
              <a:gd name="connsiteY0-2" fmla="*/ 0 h 2634224"/>
              <a:gd name="connsiteX1-3" fmla="*/ 807835 w 878081"/>
              <a:gd name="connsiteY1-4" fmla="*/ 0 h 2634224"/>
              <a:gd name="connsiteX2-5" fmla="*/ 832931 w 878081"/>
              <a:gd name="connsiteY2-6" fmla="*/ 0 h 2634224"/>
              <a:gd name="connsiteX3-7" fmla="*/ 881218 w 878081"/>
              <a:gd name="connsiteY3-8" fmla="*/ 56858 h 2634224"/>
              <a:gd name="connsiteX4-9" fmla="*/ 856122 w 878081"/>
              <a:gd name="connsiteY4-10" fmla="*/ 127104 h 2634224"/>
              <a:gd name="connsiteX5-11" fmla="*/ 210739 w 878081"/>
              <a:gd name="connsiteY5-12" fmla="*/ 140493 h 2634224"/>
              <a:gd name="connsiteX6-13" fmla="*/ 235836 w 878081"/>
              <a:gd name="connsiteY6-14" fmla="*/ 140493 h 2634224"/>
              <a:gd name="connsiteX7-15" fmla="*/ 284123 w 878081"/>
              <a:gd name="connsiteY7-16" fmla="*/ 83635 h 2634224"/>
              <a:gd name="connsiteX8-17" fmla="*/ 259026 w 878081"/>
              <a:gd name="connsiteY8-18" fmla="*/ 13389 h 2634224"/>
              <a:gd name="connsiteX0-19" fmla="*/ 210739 w 878081"/>
              <a:gd name="connsiteY0-20" fmla="*/ 70246 h 2634224"/>
              <a:gd name="connsiteX1-21" fmla="*/ 280986 w 878081"/>
              <a:gd name="connsiteY1-22" fmla="*/ 70246 h 2634224"/>
              <a:gd name="connsiteX2-23" fmla="*/ 280986 w 878081"/>
              <a:gd name="connsiteY2-24" fmla="*/ 109043 h 2634224"/>
              <a:gd name="connsiteX3-25" fmla="*/ 191341 w 878081"/>
              <a:gd name="connsiteY3-26" fmla="*/ 140493 h 2634224"/>
              <a:gd name="connsiteX4-27" fmla="*/ 175616 w 878081"/>
              <a:gd name="connsiteY4-28" fmla="*/ 85972 h 2634224"/>
              <a:gd name="connsiteX0-29" fmla="*/ 70246 w 878081"/>
              <a:gd name="connsiteY0-30" fmla="*/ 2493732 h 2634224"/>
              <a:gd name="connsiteX1-31" fmla="*/ 140493 w 878081"/>
              <a:gd name="connsiteY1-32" fmla="*/ 2493732 h 2634224"/>
              <a:gd name="connsiteX2-33" fmla="*/ 140493 w 878081"/>
              <a:gd name="connsiteY2-34" fmla="*/ 2563978 h 2634224"/>
              <a:gd name="connsiteX3-35" fmla="*/ 140493 w 878081"/>
              <a:gd name="connsiteY3-36" fmla="*/ 2602774 h 2634224"/>
              <a:gd name="connsiteX4-37" fmla="*/ 31450 w 878081"/>
              <a:gd name="connsiteY4-38" fmla="*/ 2634225 h 2634224"/>
              <a:gd name="connsiteX5-39" fmla="*/ 0 w 878081"/>
              <a:gd name="connsiteY5-40" fmla="*/ 2525182 h 2634224"/>
              <a:gd name="connsiteX0-41" fmla="*/ 70246 w 878081"/>
              <a:gd name="connsiteY0-42" fmla="*/ 2493732 h 2634224"/>
              <a:gd name="connsiteX1-43" fmla="*/ 89645 w 878081"/>
              <a:gd name="connsiteY1-44" fmla="*/ 2493732 h 2634224"/>
              <a:gd name="connsiteX2-45" fmla="*/ 105370 w 878081"/>
              <a:gd name="connsiteY2-46" fmla="*/ 2548253 h 2634224"/>
              <a:gd name="connsiteX3-47" fmla="*/ 140493 w 878081"/>
              <a:gd name="connsiteY3-48" fmla="*/ 2563978 h 2634224"/>
              <a:gd name="connsiteX4-49" fmla="*/ 140493 w 878081"/>
              <a:gd name="connsiteY4-50" fmla="*/ 2602774 h 2634224"/>
              <a:gd name="connsiteX5-51" fmla="*/ 31450 w 878081"/>
              <a:gd name="connsiteY5-52" fmla="*/ 2634225 h 2634224"/>
              <a:gd name="connsiteX6-53" fmla="*/ 0 w 878081"/>
              <a:gd name="connsiteY6-54" fmla="*/ 2525182 h 263422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6342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563978"/>
                </a:lnTo>
                <a:cubicBezTo>
                  <a:pt x="737588" y="2602774"/>
                  <a:pt x="706138" y="2634224"/>
                  <a:pt x="667342" y="2634224"/>
                </a:cubicBezTo>
                <a:lnTo>
                  <a:pt x="70246" y="2634224"/>
                </a:lnTo>
                <a:cubicBezTo>
                  <a:pt x="31485" y="2634176"/>
                  <a:pt x="87" y="2602740"/>
                  <a:pt x="87" y="2563978"/>
                </a:cubicBezTo>
                <a:cubicBezTo>
                  <a:pt x="87" y="2525216"/>
                  <a:pt x="31485" y="2493780"/>
                  <a:pt x="70246" y="2493732"/>
                </a:cubicBezTo>
                <a:lnTo>
                  <a:pt x="140493" y="2493732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6342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634225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634225">
                <a:moveTo>
                  <a:pt x="70246" y="2493732"/>
                </a:moveTo>
                <a:lnTo>
                  <a:pt x="140493" y="2493732"/>
                </a:lnTo>
                <a:lnTo>
                  <a:pt x="140493" y="2563978"/>
                </a:lnTo>
                <a:cubicBezTo>
                  <a:pt x="140493" y="2602774"/>
                  <a:pt x="109042" y="2634225"/>
                  <a:pt x="70246" y="2634225"/>
                </a:cubicBezTo>
                <a:cubicBezTo>
                  <a:pt x="31450" y="2634225"/>
                  <a:pt x="0" y="2602774"/>
                  <a:pt x="0" y="2563978"/>
                </a:cubicBezTo>
                <a:cubicBezTo>
                  <a:pt x="0" y="2525182"/>
                  <a:pt x="31450" y="2493732"/>
                  <a:pt x="70246" y="2493732"/>
                </a:cubicBezTo>
                <a:close/>
              </a:path>
              <a:path w="878081" h="2634225">
                <a:moveTo>
                  <a:pt x="70246" y="2493732"/>
                </a:moveTo>
                <a:cubicBezTo>
                  <a:pt x="89645" y="2493732"/>
                  <a:pt x="105370" y="2509457"/>
                  <a:pt x="105370" y="2528855"/>
                </a:cubicBezTo>
                <a:cubicBezTo>
                  <a:pt x="105370" y="2548253"/>
                  <a:pt x="89645" y="2563978"/>
                  <a:pt x="70246" y="2563978"/>
                </a:cubicBezTo>
                <a:lnTo>
                  <a:pt x="140493" y="2563978"/>
                </a:lnTo>
                <a:cubicBezTo>
                  <a:pt x="140493" y="2602774"/>
                  <a:pt x="109042" y="2634225"/>
                  <a:pt x="70246" y="2634225"/>
                </a:cubicBezTo>
                <a:cubicBezTo>
                  <a:pt x="31450" y="2634225"/>
                  <a:pt x="0" y="2602774"/>
                  <a:pt x="0" y="2563978"/>
                </a:cubicBezTo>
                <a:cubicBezTo>
                  <a:pt x="0" y="2525182"/>
                  <a:pt x="31450" y="2493732"/>
                  <a:pt x="70246" y="2493732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小强的命运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1505" y="786413"/>
            <a:ext cx="9396308" cy="5285422"/>
          </a:xfrm>
          <a:prstGeom prst="rect">
            <a:avLst/>
          </a:prstGeom>
        </p:spPr>
      </p:pic>
      <p:pic>
        <p:nvPicPr>
          <p:cNvPr id="7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806" y="1486157"/>
            <a:ext cx="878081" cy="3886762"/>
          </a:xfrm>
          <a:custGeom>
            <a:gdLst>
              <a:gd name="connsiteX0" fmla="*/ 210739 w 878081"/>
              <a:gd name="connsiteY0" fmla="*/ 0 h 3886762"/>
              <a:gd name="connsiteX1" fmla="*/ 807835 w 878081"/>
              <a:gd name="connsiteY1" fmla="*/ 0 h 3886762"/>
              <a:gd name="connsiteX2" fmla="*/ 832931 w 878081"/>
              <a:gd name="connsiteY2" fmla="*/ 0 h 3886762"/>
              <a:gd name="connsiteX3" fmla="*/ 881218 w 878081"/>
              <a:gd name="connsiteY3" fmla="*/ 56858 h 3886762"/>
              <a:gd name="connsiteX4" fmla="*/ 856122 w 878081"/>
              <a:gd name="connsiteY4" fmla="*/ 127104 h 3886762"/>
              <a:gd name="connsiteX5" fmla="*/ 737588 w 878081"/>
              <a:gd name="connsiteY5" fmla="*/ 140493 h 3886762"/>
              <a:gd name="connsiteX6" fmla="*/ 737588 w 878081"/>
              <a:gd name="connsiteY6" fmla="*/ 3816516 h 3886762"/>
              <a:gd name="connsiteX7" fmla="*/ 737588 w 878081"/>
              <a:gd name="connsiteY7" fmla="*/ 3855311 h 3886762"/>
              <a:gd name="connsiteX8" fmla="*/ 70247 w 878081"/>
              <a:gd name="connsiteY8" fmla="*/ 3886762 h 3886762"/>
              <a:gd name="connsiteX9" fmla="*/ 31485 w 878081"/>
              <a:gd name="connsiteY9" fmla="*/ 3886713 h 3886762"/>
              <a:gd name="connsiteX10" fmla="*/ 87 w 878081"/>
              <a:gd name="connsiteY10" fmla="*/ 3777753 h 3886762"/>
              <a:gd name="connsiteX11" fmla="*/ 140493 w 878081"/>
              <a:gd name="connsiteY11" fmla="*/ 3746269 h 3886762"/>
              <a:gd name="connsiteX12" fmla="*/ 140493 w 878081"/>
              <a:gd name="connsiteY12" fmla="*/ 70247 h 3886762"/>
              <a:gd name="connsiteX13" fmla="*/ 140493 w 878081"/>
              <a:gd name="connsiteY13" fmla="*/ 31450 h 3886762"/>
              <a:gd name="connsiteX0-1" fmla="*/ 210739 w 878081"/>
              <a:gd name="connsiteY0-2" fmla="*/ 0 h 3886762"/>
              <a:gd name="connsiteX1-3" fmla="*/ 807835 w 878081"/>
              <a:gd name="connsiteY1-4" fmla="*/ 0 h 3886762"/>
              <a:gd name="connsiteX2-5" fmla="*/ 832931 w 878081"/>
              <a:gd name="connsiteY2-6" fmla="*/ 0 h 3886762"/>
              <a:gd name="connsiteX3-7" fmla="*/ 881218 w 878081"/>
              <a:gd name="connsiteY3-8" fmla="*/ 56858 h 3886762"/>
              <a:gd name="connsiteX4-9" fmla="*/ 856122 w 878081"/>
              <a:gd name="connsiteY4-10" fmla="*/ 127104 h 3886762"/>
              <a:gd name="connsiteX5-11" fmla="*/ 210739 w 878081"/>
              <a:gd name="connsiteY5-12" fmla="*/ 140493 h 3886762"/>
              <a:gd name="connsiteX6-13" fmla="*/ 235836 w 878081"/>
              <a:gd name="connsiteY6-14" fmla="*/ 140493 h 3886762"/>
              <a:gd name="connsiteX7-15" fmla="*/ 284123 w 878081"/>
              <a:gd name="connsiteY7-16" fmla="*/ 83635 h 3886762"/>
              <a:gd name="connsiteX8-17" fmla="*/ 259026 w 878081"/>
              <a:gd name="connsiteY8-18" fmla="*/ 13389 h 3886762"/>
              <a:gd name="connsiteX0-19" fmla="*/ 210739 w 878081"/>
              <a:gd name="connsiteY0-20" fmla="*/ 70246 h 3886762"/>
              <a:gd name="connsiteX1-21" fmla="*/ 280986 w 878081"/>
              <a:gd name="connsiteY1-22" fmla="*/ 70246 h 3886762"/>
              <a:gd name="connsiteX2-23" fmla="*/ 280986 w 878081"/>
              <a:gd name="connsiteY2-24" fmla="*/ 109043 h 3886762"/>
              <a:gd name="connsiteX3-25" fmla="*/ 191341 w 878081"/>
              <a:gd name="connsiteY3-26" fmla="*/ 140493 h 3886762"/>
              <a:gd name="connsiteX4-27" fmla="*/ 175616 w 878081"/>
              <a:gd name="connsiteY4-28" fmla="*/ 85972 h 3886762"/>
              <a:gd name="connsiteX0-29" fmla="*/ 70246 w 878081"/>
              <a:gd name="connsiteY0-30" fmla="*/ 3746269 h 3886762"/>
              <a:gd name="connsiteX1-31" fmla="*/ 140493 w 878081"/>
              <a:gd name="connsiteY1-32" fmla="*/ 3746269 h 3886762"/>
              <a:gd name="connsiteX2-33" fmla="*/ 140493 w 878081"/>
              <a:gd name="connsiteY2-34" fmla="*/ 3816516 h 3886762"/>
              <a:gd name="connsiteX3-35" fmla="*/ 140493 w 878081"/>
              <a:gd name="connsiteY3-36" fmla="*/ 3855312 h 3886762"/>
              <a:gd name="connsiteX4-37" fmla="*/ 31450 w 878081"/>
              <a:gd name="connsiteY4-38" fmla="*/ 3886762 h 3886762"/>
              <a:gd name="connsiteX5-39" fmla="*/ 0 w 878081"/>
              <a:gd name="connsiteY5-40" fmla="*/ 3777719 h 3886762"/>
              <a:gd name="connsiteX0-41" fmla="*/ 70246 w 878081"/>
              <a:gd name="connsiteY0-42" fmla="*/ 3746269 h 3886762"/>
              <a:gd name="connsiteX1-43" fmla="*/ 89645 w 878081"/>
              <a:gd name="connsiteY1-44" fmla="*/ 3746269 h 3886762"/>
              <a:gd name="connsiteX2-45" fmla="*/ 105370 w 878081"/>
              <a:gd name="connsiteY2-46" fmla="*/ 3800790 h 3886762"/>
              <a:gd name="connsiteX3-47" fmla="*/ 140493 w 878081"/>
              <a:gd name="connsiteY3-48" fmla="*/ 3816516 h 3886762"/>
              <a:gd name="connsiteX4-49" fmla="*/ 140493 w 878081"/>
              <a:gd name="connsiteY4-50" fmla="*/ 3855312 h 3886762"/>
              <a:gd name="connsiteX5-51" fmla="*/ 31450 w 878081"/>
              <a:gd name="connsiteY5-52" fmla="*/ 3886762 h 3886762"/>
              <a:gd name="connsiteX6-53" fmla="*/ 0 w 878081"/>
              <a:gd name="connsiteY6-54" fmla="*/ 3777719 h 388676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88676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816516"/>
                </a:lnTo>
                <a:cubicBezTo>
                  <a:pt x="737588" y="3855311"/>
                  <a:pt x="706138" y="3886762"/>
                  <a:pt x="667342" y="3886762"/>
                </a:cubicBezTo>
                <a:lnTo>
                  <a:pt x="70247" y="3886762"/>
                </a:lnTo>
                <a:cubicBezTo>
                  <a:pt x="31485" y="3886713"/>
                  <a:pt x="87" y="3855277"/>
                  <a:pt x="87" y="3816515"/>
                </a:cubicBezTo>
                <a:cubicBezTo>
                  <a:pt x="87" y="3777753"/>
                  <a:pt x="31485" y="3746317"/>
                  <a:pt x="70247" y="3746269"/>
                </a:cubicBezTo>
                <a:lnTo>
                  <a:pt x="140493" y="374626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88676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88676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886762">
                <a:moveTo>
                  <a:pt x="70246" y="3746269"/>
                </a:moveTo>
                <a:lnTo>
                  <a:pt x="140493" y="3746269"/>
                </a:lnTo>
                <a:lnTo>
                  <a:pt x="140493" y="3816516"/>
                </a:lnTo>
                <a:cubicBezTo>
                  <a:pt x="140493" y="3855312"/>
                  <a:pt x="109042" y="3886762"/>
                  <a:pt x="70246" y="3886762"/>
                </a:cubicBezTo>
                <a:cubicBezTo>
                  <a:pt x="31450" y="3886762"/>
                  <a:pt x="0" y="3855311"/>
                  <a:pt x="0" y="3816516"/>
                </a:cubicBezTo>
                <a:cubicBezTo>
                  <a:pt x="0" y="3777719"/>
                  <a:pt x="31450" y="3746269"/>
                  <a:pt x="70246" y="3746269"/>
                </a:cubicBezTo>
                <a:close/>
              </a:path>
              <a:path w="878081" h="3886762">
                <a:moveTo>
                  <a:pt x="70246" y="3746269"/>
                </a:moveTo>
                <a:cubicBezTo>
                  <a:pt x="89645" y="3746269"/>
                  <a:pt x="105370" y="3761994"/>
                  <a:pt x="105370" y="3781392"/>
                </a:cubicBezTo>
                <a:cubicBezTo>
                  <a:pt x="105370" y="3800790"/>
                  <a:pt x="89645" y="3816516"/>
                  <a:pt x="70246" y="3816516"/>
                </a:cubicBezTo>
                <a:lnTo>
                  <a:pt x="140493" y="3816516"/>
                </a:lnTo>
                <a:cubicBezTo>
                  <a:pt x="140493" y="3855312"/>
                  <a:pt x="109042" y="3886762"/>
                  <a:pt x="70246" y="3886762"/>
                </a:cubicBezTo>
                <a:cubicBezTo>
                  <a:pt x="31450" y="3886762"/>
                  <a:pt x="0" y="3855311"/>
                  <a:pt x="0" y="3816516"/>
                </a:cubicBezTo>
                <a:cubicBezTo>
                  <a:pt x="0" y="3777719"/>
                  <a:pt x="31450" y="3746269"/>
                  <a:pt x="70246" y="374626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亚历山德罗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  <a:p>
            <a:pPr marL="0" algn="ctr"/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・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伏特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图片1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4657" y="788460"/>
            <a:ext cx="9389535" cy="52816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63" y="1711004"/>
            <a:ext cx="878081" cy="3437182"/>
          </a:xfrm>
          <a:custGeom>
            <a:gdLst>
              <a:gd name="connsiteX0" fmla="*/ 210739 w 878081"/>
              <a:gd name="connsiteY0" fmla="*/ 0 h 3437182"/>
              <a:gd name="connsiteX1" fmla="*/ 807835 w 878081"/>
              <a:gd name="connsiteY1" fmla="*/ 0 h 3437182"/>
              <a:gd name="connsiteX2" fmla="*/ 832931 w 878081"/>
              <a:gd name="connsiteY2" fmla="*/ 0 h 3437182"/>
              <a:gd name="connsiteX3" fmla="*/ 881218 w 878081"/>
              <a:gd name="connsiteY3" fmla="*/ 56858 h 3437182"/>
              <a:gd name="connsiteX4" fmla="*/ 856122 w 878081"/>
              <a:gd name="connsiteY4" fmla="*/ 127104 h 3437182"/>
              <a:gd name="connsiteX5" fmla="*/ 737588 w 878081"/>
              <a:gd name="connsiteY5" fmla="*/ 140493 h 3437182"/>
              <a:gd name="connsiteX6" fmla="*/ 737588 w 878081"/>
              <a:gd name="connsiteY6" fmla="*/ 3366935 h 3437182"/>
              <a:gd name="connsiteX7" fmla="*/ 737588 w 878081"/>
              <a:gd name="connsiteY7" fmla="*/ 3385566 h 3437182"/>
              <a:gd name="connsiteX8" fmla="*/ 703840 w 878081"/>
              <a:gd name="connsiteY8" fmla="*/ 3429781 h 3437182"/>
              <a:gd name="connsiteX9" fmla="*/ 70247 w 878081"/>
              <a:gd name="connsiteY9" fmla="*/ 3437182 h 3437182"/>
              <a:gd name="connsiteX10" fmla="*/ 31450 w 878081"/>
              <a:gd name="connsiteY10" fmla="*/ 3437182 h 3437182"/>
              <a:gd name="connsiteX11" fmla="*/ 0 w 878081"/>
              <a:gd name="connsiteY11" fmla="*/ 3328139 h 3437182"/>
              <a:gd name="connsiteX12" fmla="*/ 140493 w 878081"/>
              <a:gd name="connsiteY12" fmla="*/ 3296689 h 3437182"/>
              <a:gd name="connsiteX13" fmla="*/ 140493 w 878081"/>
              <a:gd name="connsiteY13" fmla="*/ 70247 h 3437182"/>
              <a:gd name="connsiteX14" fmla="*/ 140493 w 878081"/>
              <a:gd name="connsiteY14" fmla="*/ 31450 h 3437182"/>
              <a:gd name="connsiteX0-1" fmla="*/ 210739 w 878081"/>
              <a:gd name="connsiteY0-2" fmla="*/ 0 h 3437182"/>
              <a:gd name="connsiteX1-3" fmla="*/ 807835 w 878081"/>
              <a:gd name="connsiteY1-4" fmla="*/ 0 h 3437182"/>
              <a:gd name="connsiteX2-5" fmla="*/ 832931 w 878081"/>
              <a:gd name="connsiteY2-6" fmla="*/ 0 h 3437182"/>
              <a:gd name="connsiteX3-7" fmla="*/ 881218 w 878081"/>
              <a:gd name="connsiteY3-8" fmla="*/ 56858 h 3437182"/>
              <a:gd name="connsiteX4-9" fmla="*/ 856122 w 878081"/>
              <a:gd name="connsiteY4-10" fmla="*/ 127104 h 3437182"/>
              <a:gd name="connsiteX5-11" fmla="*/ 210739 w 878081"/>
              <a:gd name="connsiteY5-12" fmla="*/ 140493 h 3437182"/>
              <a:gd name="connsiteX6-13" fmla="*/ 235836 w 878081"/>
              <a:gd name="connsiteY6-14" fmla="*/ 140493 h 3437182"/>
              <a:gd name="connsiteX7-15" fmla="*/ 284123 w 878081"/>
              <a:gd name="connsiteY7-16" fmla="*/ 83635 h 3437182"/>
              <a:gd name="connsiteX8-17" fmla="*/ 259026 w 878081"/>
              <a:gd name="connsiteY8-18" fmla="*/ 13389 h 3437182"/>
              <a:gd name="connsiteX0-19" fmla="*/ 210739 w 878081"/>
              <a:gd name="connsiteY0-20" fmla="*/ 70246 h 3437182"/>
              <a:gd name="connsiteX1-21" fmla="*/ 280986 w 878081"/>
              <a:gd name="connsiteY1-22" fmla="*/ 70246 h 3437182"/>
              <a:gd name="connsiteX2-23" fmla="*/ 280986 w 878081"/>
              <a:gd name="connsiteY2-24" fmla="*/ 109043 h 3437182"/>
              <a:gd name="connsiteX3-25" fmla="*/ 191341 w 878081"/>
              <a:gd name="connsiteY3-26" fmla="*/ 140493 h 3437182"/>
              <a:gd name="connsiteX4-27" fmla="*/ 175616 w 878081"/>
              <a:gd name="connsiteY4-28" fmla="*/ 85972 h 3437182"/>
              <a:gd name="connsiteX0-29" fmla="*/ 70246 w 878081"/>
              <a:gd name="connsiteY0-30" fmla="*/ 3296689 h 3437182"/>
              <a:gd name="connsiteX1-31" fmla="*/ 140493 w 878081"/>
              <a:gd name="connsiteY1-32" fmla="*/ 3296689 h 3437182"/>
              <a:gd name="connsiteX2-33" fmla="*/ 140493 w 878081"/>
              <a:gd name="connsiteY2-34" fmla="*/ 3366935 h 3437182"/>
              <a:gd name="connsiteX3-35" fmla="*/ 140493 w 878081"/>
              <a:gd name="connsiteY3-36" fmla="*/ 3405732 h 3437182"/>
              <a:gd name="connsiteX4-37" fmla="*/ 31450 w 878081"/>
              <a:gd name="connsiteY4-38" fmla="*/ 3437182 h 3437182"/>
              <a:gd name="connsiteX5-39" fmla="*/ 0 w 878081"/>
              <a:gd name="connsiteY5-40" fmla="*/ 3328139 h 3437182"/>
              <a:gd name="connsiteX0-41" fmla="*/ 70246 w 878081"/>
              <a:gd name="connsiteY0-42" fmla="*/ 3296689 h 3437182"/>
              <a:gd name="connsiteX1-43" fmla="*/ 89645 w 878081"/>
              <a:gd name="connsiteY1-44" fmla="*/ 3296689 h 3437182"/>
              <a:gd name="connsiteX2-45" fmla="*/ 105370 w 878081"/>
              <a:gd name="connsiteY2-46" fmla="*/ 3351210 h 3437182"/>
              <a:gd name="connsiteX3-47" fmla="*/ 140493 w 878081"/>
              <a:gd name="connsiteY3-48" fmla="*/ 3366935 h 3437182"/>
              <a:gd name="connsiteX4-49" fmla="*/ 140493 w 878081"/>
              <a:gd name="connsiteY4-50" fmla="*/ 3405732 h 3437182"/>
              <a:gd name="connsiteX5-51" fmla="*/ 31450 w 878081"/>
              <a:gd name="connsiteY5-52" fmla="*/ 3437182 h 3437182"/>
              <a:gd name="connsiteX6-53" fmla="*/ 0 w 878081"/>
              <a:gd name="connsiteY6-54" fmla="*/ 3328139 h 343718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43718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366935"/>
                </a:lnTo>
                <a:cubicBezTo>
                  <a:pt x="737588" y="3385566"/>
                  <a:pt x="730187" y="3403434"/>
                  <a:pt x="717014" y="3416607"/>
                </a:cubicBezTo>
                <a:cubicBezTo>
                  <a:pt x="703840" y="3429781"/>
                  <a:pt x="685972" y="3437182"/>
                  <a:pt x="667342" y="3437182"/>
                </a:cubicBezTo>
                <a:lnTo>
                  <a:pt x="70247" y="3437182"/>
                </a:lnTo>
                <a:cubicBezTo>
                  <a:pt x="31450" y="3437182"/>
                  <a:pt x="0" y="3405732"/>
                  <a:pt x="0" y="3366935"/>
                </a:cubicBezTo>
                <a:cubicBezTo>
                  <a:pt x="0" y="3328139"/>
                  <a:pt x="31450" y="3296689"/>
                  <a:pt x="70247" y="3296689"/>
                </a:cubicBezTo>
                <a:lnTo>
                  <a:pt x="140493" y="329668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43718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437181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437181">
                <a:moveTo>
                  <a:pt x="70246" y="3296689"/>
                </a:moveTo>
                <a:lnTo>
                  <a:pt x="140493" y="3296689"/>
                </a:lnTo>
                <a:lnTo>
                  <a:pt x="140493" y="3366935"/>
                </a:lnTo>
                <a:cubicBezTo>
                  <a:pt x="140493" y="3405732"/>
                  <a:pt x="109042" y="3437182"/>
                  <a:pt x="70246" y="3437182"/>
                </a:cubicBezTo>
                <a:cubicBezTo>
                  <a:pt x="31450" y="3437182"/>
                  <a:pt x="0" y="3405731"/>
                  <a:pt x="0" y="3366935"/>
                </a:cubicBezTo>
                <a:cubicBezTo>
                  <a:pt x="0" y="3328139"/>
                  <a:pt x="31450" y="3296689"/>
                  <a:pt x="70246" y="3296689"/>
                </a:cubicBezTo>
                <a:close/>
              </a:path>
              <a:path w="878081" h="3437181">
                <a:moveTo>
                  <a:pt x="70246" y="3296689"/>
                </a:moveTo>
                <a:cubicBezTo>
                  <a:pt x="89645" y="3296689"/>
                  <a:pt x="105370" y="3312414"/>
                  <a:pt x="105370" y="3331812"/>
                </a:cubicBezTo>
                <a:cubicBezTo>
                  <a:pt x="105370" y="3351210"/>
                  <a:pt x="89645" y="3366936"/>
                  <a:pt x="70246" y="3366935"/>
                </a:cubicBezTo>
                <a:lnTo>
                  <a:pt x="140493" y="3366935"/>
                </a:lnTo>
                <a:cubicBezTo>
                  <a:pt x="140493" y="3405732"/>
                  <a:pt x="109042" y="3437182"/>
                  <a:pt x="70246" y="3437182"/>
                </a:cubicBezTo>
                <a:cubicBezTo>
                  <a:pt x="31450" y="3437182"/>
                  <a:pt x="0" y="3405731"/>
                  <a:pt x="0" y="3366935"/>
                </a:cubicBezTo>
                <a:cubicBezTo>
                  <a:pt x="0" y="3328139"/>
                  <a:pt x="31450" y="3296689"/>
                  <a:pt x="70246" y="329668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电压表的使用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7589" y="772392"/>
            <a:ext cx="9575797" cy="53863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20693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取一个橙子，把铜片、铁片插入其中，就制成了一个水果电池，用电压表测量其电压如图所示，下列说法正确的是(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208233" y="155029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如图所示为用电压表测灯泡L₁两端的电压，则下列接法正确的是(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284845" y="2224573"/>
            <a:ext cx="5780284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A.铁片是水果电池的正极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B.该水果电池的电压是0.6V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C.电压表所用量程的分度值是0.5V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D.水果电池把内能转化为电能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2" title=""/>
          <p:cNvPicPr>
            <a:picLocks noChangeAspect="1"/>
          </p:cNvPicPr>
          <p:nvPr/>
        </p:nvPicPr>
        <p:blipFill>
          <a:blip r:embed="rId4"/>
          <a:srcRect l="62576" t="27977" r="19018" b="60053"/>
          <a:stretch>
            <a:fillRect/>
          </a:stretch>
        </p:blipFill>
        <p:spPr>
          <a:xfrm>
            <a:off x="1498502" y="4114286"/>
            <a:ext cx="2748334" cy="2475262"/>
          </a:xfrm>
          <a:prstGeom prst="rect">
            <a:avLst/>
          </a:prstGeom>
        </p:spPr>
      </p:pic>
      <p:pic>
        <p:nvPicPr>
          <p:cNvPr id="13" name="图片3" title=""/>
          <p:cNvPicPr>
            <a:picLocks noChangeAspect="1"/>
          </p:cNvPicPr>
          <p:nvPr/>
        </p:nvPicPr>
        <p:blipFill>
          <a:blip r:embed="rId5"/>
          <a:srcRect l="18077" t="16096" r="51165" b="62264"/>
          <a:stretch>
            <a:fillRect/>
          </a:stretch>
        </p:blipFill>
        <p:spPr>
          <a:xfrm>
            <a:off x="6901501" y="1320003"/>
            <a:ext cx="4293327" cy="418999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关于电压，下列说法错误的是(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0693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如图所示为一实物电路，请用笔画线代替导线按要求完成电路连接。要求：两灯串联，电压表测L₂两端电压，电压表选用正确的量程。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265824" y="1321441"/>
            <a:ext cx="5780284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A.电压是电路中形成电流的原因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B.电源是电路中提供电压的装置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C.电路中有电流，则电路中一定有电压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D.电路中有电压，则电路中一定有电流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63558" t="36291" r="17914" b="54392"/>
          <a:stretch>
            <a:fillRect/>
          </a:stretch>
        </p:blipFill>
        <p:spPr>
          <a:xfrm>
            <a:off x="7167810" y="2320528"/>
            <a:ext cx="3760089" cy="262153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192</Paragraphs>
  <Slides>14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等线 Light</vt:lpstr>
      <vt:lpstr>等线</vt:lpstr>
      <vt:lpstr>楷体</vt:lpstr>
      <vt:lpstr>Times New Roman</vt:lpstr>
      <vt:lpstr>微软雅黑</vt:lpstr>
      <vt:lpstr>宋体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2025-12-06T21:09:22Z</cp:lastPrinted>
  <dcterms:created xsi:type="dcterms:W3CDTF">2025-12-06T21:09:22Z</dcterms:created>
  <dcterms:modified xsi:type="dcterms:W3CDTF">2025-12-06T13:09:22Z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