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2"/>
    <p:sldMasterId id="2147483655" r:id="rId3"/>
  </p:sldMasterIdLst>
  <p:notesMasterIdLst>
    <p:notesMasterId r:id="rId4"/>
  </p:notesMasterIdLst>
  <p:sldIdLst>
    <p:sldId id="481" r:id="rId5"/>
    <p:sldId id="1293" r:id="rId6"/>
    <p:sldId id="1220" r:id="rId7"/>
    <p:sldId id="1294" r:id="rId8"/>
    <p:sldId id="1278" r:id="rId9"/>
    <p:sldId id="1221" r:id="rId10"/>
    <p:sldId id="1279" r:id="rId11"/>
    <p:sldId id="1280" r:id="rId12"/>
    <p:sldId id="1281" r:id="rId13"/>
    <p:sldId id="1282" r:id="rId14"/>
    <p:sldId id="1202" r:id="rId15"/>
    <p:sldId id="1230" r:id="rId16"/>
    <p:sldId id="1007" r:id="rId17"/>
  </p:sldIdLst>
  <p:sldSz cx="12192000" cy="6858000"/>
  <p:notesSz cx="6858000" cy="9144000"/>
  <p:custDataLst>
    <p:tags r:id="rId18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0" userDrawn="1">
          <p15:clr>
            <a:srgbClr val="A4A3A4"/>
          </p15:clr>
        </p15:guide>
        <p15:guide id="2" pos="395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1" name="Administrator" initials="A" lastIdx="0" clrIdx="0"/>
  <p:cmAuthor id="2" name="作者" initials="作" lastIdx="0" clrIdx="1"/>
  <p:cmAuthor id="3" name="lenovo" initials="l" lastIdx="0" clrIdx="2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32" y="40"/>
      </p:cViewPr>
      <p:guideLst>
        <p:guide orient="horz" pos="2210"/>
        <p:guide pos="395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tags" Target="tags/tag255.xml" /><Relationship Id="rId19" Type="http://schemas.openxmlformats.org/officeDocument/2006/relationships/presProps" Target="presProps.xml" /><Relationship Id="rId2" Type="http://schemas.openxmlformats.org/officeDocument/2006/relationships/slideMaster" Target="slideMasters/slideMaster1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Master" Target="slideMasters/slideMaster2.xml" /><Relationship Id="rId4" Type="http://schemas.openxmlformats.org/officeDocument/2006/relationships/notesMaster" Target="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2" Type="http://schemas.openxmlformats.org/officeDocument/2006/relationships/tags" Target="../tags/tag56.xml" /><Relationship Id="rId3" Type="http://schemas.openxmlformats.org/officeDocument/2006/relationships/tags" Target="../tags/tag57.xml" /><Relationship Id="rId4" Type="http://schemas.openxmlformats.org/officeDocument/2006/relationships/tags" Target="../tags/tag58.xml" /><Relationship Id="rId5" Type="http://schemas.openxmlformats.org/officeDocument/2006/relationships/tags" Target="../tags/tag59.xml" /><Relationship Id="rId6" Type="http://schemas.openxmlformats.org/officeDocument/2006/relationships/tags" Target="../tags/tag60.xml" /><Relationship Id="rId7" Type="http://schemas.openxmlformats.org/officeDocument/2006/relationships/tags" Target="../tags/tag61.xml" /><Relationship Id="rId8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65.xml" /><Relationship Id="rId4" Type="http://schemas.openxmlformats.org/officeDocument/2006/relationships/tags" Target="../tags/tag66.xml" /><Relationship Id="rId5" Type="http://schemas.openxmlformats.org/officeDocument/2006/relationships/tags" Target="../tags/tag67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/>
          <p:nvPr>
            <p:ph type="sldImg" idx="2"/>
            <p:custDataLst>
              <p:tags r:id="rId4"/>
            </p:custDataLst>
          </p:nvPr>
        </p:nvSpPr>
        <p:spPr/>
      </p:sp>
      <p:sp>
        <p:nvSpPr>
          <p:cNvPr id="3" name="文本占位符 2"/>
          <p:cNvSpPr txBox="1"/>
          <p:nvPr>
            <p:ph type="body" idx="3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.xml" /><Relationship Id="rId2" Type="http://schemas.openxmlformats.org/officeDocument/2006/relationships/tags" Target="../tags/tag3.xml" /><Relationship Id="rId3" Type="http://schemas.openxmlformats.org/officeDocument/2006/relationships/tags" Target="../tags/tag4.xml" /><Relationship Id="rId4" Type="http://schemas.openxmlformats.org/officeDocument/2006/relationships/tags" Target="../tags/tag5.xml" /><Relationship Id="rId5" Type="http://schemas.openxmlformats.org/officeDocument/2006/relationships/tags" Target="../tags/tag6.xml" /><Relationship Id="rId6" Type="http://schemas.openxmlformats.org/officeDocument/2006/relationships/tags" Target="../tags/tag7.xml" /><Relationship Id="rId7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.xml" /><Relationship Id="rId2" Type="http://schemas.openxmlformats.org/officeDocument/2006/relationships/tags" Target="../tags/tag9.xml" /><Relationship Id="rId3" Type="http://schemas.openxmlformats.org/officeDocument/2006/relationships/tags" Target="../tags/tag10.xml" /><Relationship Id="rId4" Type="http://schemas.openxmlformats.org/officeDocument/2006/relationships/tags" Target="../tags/tag11.xml" /><Relationship Id="rId5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2.xml" /><Relationship Id="rId2" Type="http://schemas.openxmlformats.org/officeDocument/2006/relationships/tags" Target="../tags/tag13.xml" /><Relationship Id="rId3" Type="http://schemas.openxmlformats.org/officeDocument/2006/relationships/tags" Target="../tags/tag14.xml" /><Relationship Id="rId4" Type="http://schemas.openxmlformats.org/officeDocument/2006/relationships/tags" Target="../tags/tag15.xml" /><Relationship Id="rId5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6.xml" /><Relationship Id="rId2" Type="http://schemas.openxmlformats.org/officeDocument/2006/relationships/tags" Target="../tags/tag17.xml" /><Relationship Id="rId3" Type="http://schemas.openxmlformats.org/officeDocument/2006/relationships/image" Target="../media/image1.jpeg" /><Relationship Id="rId4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8.xml" /><Relationship Id="rId10" Type="http://schemas.openxmlformats.org/officeDocument/2006/relationships/tags" Target="../tags/tag25.xml" /><Relationship Id="rId11" Type="http://schemas.openxmlformats.org/officeDocument/2006/relationships/slideMaster" Target="../slideMasters/slideMaster1.xml" /><Relationship Id="rId2" Type="http://schemas.openxmlformats.org/officeDocument/2006/relationships/tags" Target="../tags/tag19.xml" /><Relationship Id="rId3" Type="http://schemas.openxmlformats.org/officeDocument/2006/relationships/tags" Target="../tags/tag20.xml" /><Relationship Id="rId4" Type="http://schemas.openxmlformats.org/officeDocument/2006/relationships/tags" Target="../tags/tag21.xml" /><Relationship Id="rId5" Type="http://schemas.openxmlformats.org/officeDocument/2006/relationships/image" Target="../media/image2.png" /><Relationship Id="rId6" Type="http://schemas.openxmlformats.org/officeDocument/2006/relationships/tags" Target="../tags/tag22.xml" /><Relationship Id="rId7" Type="http://schemas.openxmlformats.org/officeDocument/2006/relationships/image" Target="../media/image3.png" /><Relationship Id="rId8" Type="http://schemas.openxmlformats.org/officeDocument/2006/relationships/tags" Target="../tags/tag23.xml" /><Relationship Id="rId9" Type="http://schemas.openxmlformats.org/officeDocument/2006/relationships/tags" Target="../tags/tag24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2" Type="http://schemas.openxmlformats.org/officeDocument/2006/relationships/slideMaster" Target="../slideMasters/slideMaster2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6.xml" /><Relationship Id="rId2" Type="http://schemas.openxmlformats.org/officeDocument/2006/relationships/tags" Target="../tags/tag37.xml" /><Relationship Id="rId3" Type="http://schemas.openxmlformats.org/officeDocument/2006/relationships/tags" Target="../tags/tag38.xml" /><Relationship Id="rId4" Type="http://schemas.openxmlformats.org/officeDocument/2006/relationships/tags" Target="../tags/tag39.xml" /><Relationship Id="rId5" Type="http://schemas.openxmlformats.org/officeDocument/2006/relationships/slideMaster" Target="../slideMasters/slideMaster2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0.xml" /><Relationship Id="rId2" Type="http://schemas.openxmlformats.org/officeDocument/2006/relationships/slideMaster" Target="../slideMasters/slideMaster2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1.xml" /><Relationship Id="rId2" Type="http://schemas.openxmlformats.org/officeDocument/2006/relationships/tags" Target="../tags/tag42.xml" /><Relationship Id="rId3" Type="http://schemas.openxmlformats.org/officeDocument/2006/relationships/tags" Target="../tags/tag43.xml" /><Relationship Id="rId4" Type="http://schemas.openxmlformats.org/officeDocument/2006/relationships/tags" Target="../tags/tag44.xml" /><Relationship Id="rId5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1_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524150" y="1122363"/>
            <a:ext cx="91449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524150" y="3602038"/>
            <a:ext cx="91449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838283" y="6356350"/>
            <a:ext cx="274347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038998" y="6356350"/>
            <a:ext cx="4115205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1448" y="6356350"/>
            <a:ext cx="274347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83" y="6356350"/>
            <a:ext cx="274347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998" y="6356350"/>
            <a:ext cx="4115205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1448" y="6356350"/>
            <a:ext cx="274347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83" y="6356350"/>
            <a:ext cx="274347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998" y="6356350"/>
            <a:ext cx="4115205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1448" y="6356350"/>
            <a:ext cx="274347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自定义版式"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7" name="标题 12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29440" y="338289"/>
            <a:ext cx="8333120" cy="47632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2800" b="1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测验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grpSp>
        <p:nvGrpSpPr>
          <p:cNvPr id="4" name="组合 3"/>
          <p:cNvGrpSpPr/>
          <p:nvPr>
            <p:custDataLst>
              <p:tags r:id="rId2"/>
            </p:custDataLst>
          </p:nvPr>
        </p:nvGrpSpPr>
        <p:grpSpPr>
          <a:xfrm>
            <a:off x="0" y="1"/>
            <a:ext cx="12192000" cy="6857999"/>
            <a:chOff x="1537366" y="844949"/>
            <a:chExt cx="9241001" cy="5075237"/>
          </a:xfrm>
        </p:grpSpPr>
        <p:sp>
          <p:nvSpPr>
            <p:cNvPr id="5" name="圆角矩形 4"/>
            <p:cNvSpPr/>
            <p:nvPr>
              <p:custDataLst>
                <p:tags r:id="rId3"/>
              </p:custDataLst>
            </p:nvPr>
          </p:nvSpPr>
          <p:spPr>
            <a:xfrm>
              <a:off x="1539455" y="868528"/>
              <a:ext cx="9238912" cy="5051658"/>
            </a:xfrm>
            <a:prstGeom prst="roundRect">
              <a:avLst>
                <a:gd name="adj" fmla="val 2559"/>
              </a:avLst>
            </a:prstGeom>
            <a:solidFill>
              <a:srgbClr val="F7F6F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同侧圆角矩形 5"/>
            <p:cNvSpPr/>
            <p:nvPr>
              <p:custDataLst>
                <p:tags r:id="rId4"/>
              </p:custDataLst>
            </p:nvPr>
          </p:nvSpPr>
          <p:spPr>
            <a:xfrm>
              <a:off x="1537366" y="844949"/>
              <a:ext cx="9241001" cy="376938"/>
            </a:xfrm>
            <a:prstGeom prst="round2SameRect">
              <a:avLst/>
            </a:prstGeom>
            <a:solidFill>
              <a:schemeClr val="accent2">
                <a:lumMod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lang="en-US" altLang="zh-CN" sz="2400" b="1" smtClean="0">
                <a:solidFill>
                  <a:schemeClr val="bg1"/>
                </a:solidFill>
                <a:latin typeface="微软雅黑" panose="020b0503020204020204" charset="-122"/>
                <a:ea typeface="微软雅黑"/>
                <a:cs typeface="Arial" panose="020b0604020202020204" pitchFamily="34" charset="0"/>
              </a:endParaRPr>
            </a:p>
          </p:txBody>
        </p:sp>
      </p:grpSp>
      <p:pic>
        <p:nvPicPr>
          <p:cNvPr id="7" name="图片 6">
            <a:hlinkClick action="ppaction://noaction"/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3575" y="83996"/>
            <a:ext cx="1208253" cy="34814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" y="60865"/>
            <a:ext cx="323779" cy="368183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 hasCustomPrompt="1"/>
            <p:custDataLst>
              <p:tags r:id="rId9"/>
            </p:custDataLst>
          </p:nvPr>
        </p:nvSpPr>
        <p:spPr>
          <a:xfrm>
            <a:off x="407989" y="620688"/>
            <a:ext cx="11376024" cy="5832500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3600" b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>
              <a:lnSpc>
                <a:spcPct val="150000"/>
              </a:lnSpc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2pPr>
            <a:lvl3pPr>
              <a:lnSpc>
                <a:spcPct val="150000"/>
              </a:lnSpc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3pPr>
            <a:lvl4pPr>
              <a:lnSpc>
                <a:spcPct val="150000"/>
              </a:lnSpc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4pPr>
            <a:lvl5pPr>
              <a:lnSpc>
                <a:spcPct val="150000"/>
              </a:lnSpc>
              <a:defRPr sz="3600" b="1">
                <a:latin typeface="楷体" panose="02010609060101010101" pitchFamily="49" charset="-122"/>
                <a:ea typeface="楷体" panose="02010609060101010101" pitchFamily="49" charset="-122"/>
              </a:defRPr>
            </a:lvl5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10" name="矩形 9"/>
          <p:cNvSpPr/>
          <p:nvPr>
            <p:custDataLst>
              <p:tags r:id="rId10"/>
            </p:custDataLst>
          </p:nvPr>
        </p:nvSpPr>
        <p:spPr>
          <a:xfrm>
            <a:off x="451642" y="0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课堂练习</a:t>
            </a:r>
            <a:endParaRPr lang="zh-CN" altLang="en-US" sz="24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目录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>
  <p:cSld name="空白">
    <p:bg>
      <p:bgPr>
        <a:solidFill>
          <a:schemeClr val="accent1">
            <a:alpha val="52156"/>
          </a:schemeClr>
        </a:solidFill>
        <a:effectLst/>
      </p:bgPr>
    </p:bg>
    <p:spTree>
      <p:nvGrpSpPr>
        <p:cNvPr id="1" name=""/>
        <p:cNvGrpSpPr/>
        <p:nvPr>
          <p:custDataLst>
            <p:tags r:id="rId1"/>
          </p:custDataLst>
        </p:nvPr>
      </p:nvGrpSpPr>
      <p:grpSpPr/>
      <p:sp>
        <p:nvSpPr>
          <p:cNvPr id="8194" name="页脚占位符 2"/>
          <p:cNvSpPr>
            <a:spLocks noGrp="1"/>
          </p:cNvSpPr>
          <p:nvPr>
            <p:ph type="ftr" sz="quarter" idx="3"/>
            <p:custDataLst>
              <p:tags r:id="rId2"/>
            </p:custDataLst>
          </p:nvPr>
        </p:nvSpPr>
        <p:spPr>
          <a:xfrm>
            <a:off x="4166138" y="6245275"/>
            <a:ext cx="3859725" cy="475979"/>
          </a:xfrm>
          <a:prstGeom prst="rect">
            <a:avLst/>
          </a:prstGeom>
          <a:noFill/>
          <a:ln w="9525">
            <a:noFill/>
          </a:ln>
        </p:spPr>
        <p:txBody>
          <a:bodyPr lIns="166631" tIns="83315" rIns="166631" bIns="83315" anchor="t" anchorCtr="0"/>
          <a:lstStyle/>
          <a:p>
            <a:pPr algn="ctr" defTabSz="1666875"/>
            <a:endParaRPr lang="en-US" altLang="en-US"/>
          </a:p>
        </p:txBody>
      </p:sp>
      <p:sp>
        <p:nvSpPr>
          <p:cNvPr id="8197" name="灯片编号占位符 3"/>
          <p:cNvSpPr>
            <a:spLocks noGrp="1"/>
          </p:cNvSpPr>
          <p:nvPr>
            <p:ph type="sldNum" sz="quarter" idx="4"/>
            <p:custDataLst>
              <p:tags r:id="rId3"/>
            </p:custDataLst>
          </p:nvPr>
        </p:nvSpPr>
        <p:spPr>
          <a:xfrm>
            <a:off x="8737600" y="6245275"/>
            <a:ext cx="2844800" cy="475979"/>
          </a:xfrm>
          <a:prstGeom prst="rect">
            <a:avLst/>
          </a:prstGeom>
          <a:noFill/>
          <a:ln w="9525">
            <a:noFill/>
          </a:ln>
        </p:spPr>
        <p:txBody>
          <a:bodyPr lIns="166631" tIns="83315" rIns="166631" bIns="83315" anchor="t" anchorCtr="0"/>
          <a:lstStyle/>
          <a:p>
            <a:pPr algn="r" defTabSz="1666875"/>
            <a:fld id="{9A0DB2DC-4C9A-4742-B13C-FB6460FD3503}" type="slidenum">
              <a:rPr lang="en-US" altLang="en-US"/>
              <a:t/>
            </a:fld>
            <a:endParaRPr lang="en-US" altLang="en-US"/>
          </a:p>
        </p:txBody>
      </p:sp>
      <p:sp>
        <p:nvSpPr>
          <p:cNvPr id="8198" name="日期占位符 1"/>
          <p:cNvSpPr>
            <a:spLocks noGrp="1"/>
          </p:cNvSpPr>
          <p:nvPr>
            <p:ph type="dt" sz="half" idx="2"/>
            <p:custDataLst>
              <p:tags r:id="rId4"/>
            </p:custDataLst>
          </p:nvPr>
        </p:nvSpPr>
        <p:spPr>
          <a:xfrm>
            <a:off x="609600" y="6245275"/>
            <a:ext cx="2844800" cy="475979"/>
          </a:xfrm>
          <a:prstGeom prst="rect">
            <a:avLst/>
          </a:prstGeom>
          <a:noFill/>
          <a:ln w="9525">
            <a:noFill/>
          </a:ln>
        </p:spPr>
        <p:txBody>
          <a:bodyPr lIns="166631" tIns="83315" rIns="166631" bIns="83315" anchor="t" anchorCtr="0"/>
          <a:lstStyle/>
          <a:p>
            <a:pPr defTabSz="1666875"/>
            <a:endParaRPr lang="en-US" alt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838283" y="6356350"/>
            <a:ext cx="2743470" cy="365125"/>
          </a:xfrm>
        </p:spPr>
        <p:txBody>
          <a:bodyPr/>
          <a:lstStyle/>
          <a:p>
            <a:fld id="{AC1B7B3F-A56B-4310-A966-BD55D80449F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038998" y="6356350"/>
            <a:ext cx="4115205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1448" y="6356350"/>
            <a:ext cx="2743470" cy="365125"/>
          </a:xfrm>
        </p:spPr>
        <p:txBody>
          <a:bodyPr/>
          <a:lstStyle/>
          <a:p>
            <a:fld id="{73127340-2293-49D2-96F1-6E7BF0C8FD9C}" type="slidenum">
              <a:rPr lang="zh-CN" altLang="en-US" smtClean="0"/>
              <a:t/>
            </a:fld>
            <a:endParaRPr lang="zh-CN" alt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29.xml" /><Relationship Id="rId11" Type="http://schemas.openxmlformats.org/officeDocument/2006/relationships/tags" Target="../tags/tag30.xml" /><Relationship Id="rId12" Type="http://schemas.openxmlformats.org/officeDocument/2006/relationships/tags" Target="../tags/tag31.xml" /><Relationship Id="rId13" Type="http://schemas.openxmlformats.org/officeDocument/2006/relationships/tags" Target="../tags/tag32.xml" /><Relationship Id="rId14" Type="http://schemas.openxmlformats.org/officeDocument/2006/relationships/tags" Target="../tags/tag33.xml" /><Relationship Id="rId15" Type="http://schemas.openxmlformats.org/officeDocument/2006/relationships/image" Target="file:///D:\qq&#25991;&#20214;\712321467\Image\C2C\Image2\%7b75232B38-A165-1FB7-499C-2E1C792CACB5%7d.png" TargetMode="External" /><Relationship Id="rId16" Type="http://schemas.openxmlformats.org/officeDocument/2006/relationships/image" Target="../media/image4.png" /><Relationship Id="rId17" Type="http://schemas.openxmlformats.org/officeDocument/2006/relationships/tags" Target="../tags/tag34.xml" /><Relationship Id="rId18" Type="http://schemas.openxmlformats.org/officeDocument/2006/relationships/image" Target="../media/image5.jpeg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tags" Target="../tags/tag26.xml" /><Relationship Id="rId8" Type="http://schemas.openxmlformats.org/officeDocument/2006/relationships/tags" Target="../tags/tag27.xml" /><Relationship Id="rId9" Type="http://schemas.openxmlformats.org/officeDocument/2006/relationships/tags" Target="../tags/tag28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10" Type="http://schemas.openxmlformats.org/officeDocument/2006/relationships/tags" Target="../tags/tag50.xml" /><Relationship Id="rId11" Type="http://schemas.openxmlformats.org/officeDocument/2006/relationships/tags" Target="../tags/tag51.xml" /><Relationship Id="rId12" Type="http://schemas.openxmlformats.org/officeDocument/2006/relationships/tags" Target="../tags/tag52.xml" /><Relationship Id="rId13" Type="http://schemas.openxmlformats.org/officeDocument/2006/relationships/tags" Target="../tags/tag53.xml" /><Relationship Id="rId14" Type="http://schemas.openxmlformats.org/officeDocument/2006/relationships/image" Target="file:///D:\qq&#25991;&#20214;\712321467\Image\C2C\Image2\%7b75232B38-A165-1FB7-499C-2E1C792CACB5%7d.png" TargetMode="External" /><Relationship Id="rId15" Type="http://schemas.openxmlformats.org/officeDocument/2006/relationships/image" Target="../media/image4.png" /><Relationship Id="rId16" Type="http://schemas.openxmlformats.org/officeDocument/2006/relationships/tags" Target="../tags/tag54.xml" /><Relationship Id="rId17" Type="http://schemas.openxmlformats.org/officeDocument/2006/relationships/image" Target="../media/image5.jpeg" /><Relationship Id="rId18" Type="http://schemas.openxmlformats.org/officeDocument/2006/relationships/theme" Target="../theme/theme2.xml" /><Relationship Id="rId2" Type="http://schemas.openxmlformats.org/officeDocument/2006/relationships/slideLayout" Target="../slideLayouts/slideLayout8.xml" /><Relationship Id="rId3" Type="http://schemas.openxmlformats.org/officeDocument/2006/relationships/slideLayout" Target="../slideLayouts/slideLayout9.xml" /><Relationship Id="rId4" Type="http://schemas.openxmlformats.org/officeDocument/2006/relationships/slideLayout" Target="../slideLayouts/slideLayout10.xml" /><Relationship Id="rId5" Type="http://schemas.openxmlformats.org/officeDocument/2006/relationships/tags" Target="../tags/tag45.xml" /><Relationship Id="rId6" Type="http://schemas.openxmlformats.org/officeDocument/2006/relationships/tags" Target="../tags/tag46.xml" /><Relationship Id="rId7" Type="http://schemas.openxmlformats.org/officeDocument/2006/relationships/tags" Target="../tags/tag47.xml" /><Relationship Id="rId8" Type="http://schemas.openxmlformats.org/officeDocument/2006/relationships/tags" Target="../tags/tag48.xml" /><Relationship Id="rId9" Type="http://schemas.openxmlformats.org/officeDocument/2006/relationships/tags" Target="../tags/tag4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18">
            <a:alphaModFix amt="14000"/>
            <a:lum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>
          <p:custDataLst>
            <p:tags r:id="rId7"/>
          </p:custDataLst>
        </p:nvPr>
      </p:nvGrpSpPr>
      <p:grpSpPr>
        <a:xfrm>
          <a:off x="0" y="0"/>
          <a:ext cx="0" cy="0"/>
        </a:xfrm>
      </p:grpSpPr>
      <p:sp>
        <p:nvSpPr>
          <p:cNvPr id="10" name="矩形 9"/>
          <p:cNvSpPr/>
          <p:nvPr>
            <p:custDataLst>
              <p:tags r:id="rId8"/>
            </p:custDataLst>
          </p:nvPr>
        </p:nvSpPr>
        <p:spPr>
          <a:xfrm flipV="1">
            <a:off x="617281" y="721269"/>
            <a:ext cx="11575920" cy="288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202919" y="138113"/>
            <a:ext cx="414362" cy="610686"/>
          </a:xfrm>
          <a:prstGeom prst="rect">
            <a:avLst/>
          </a:prstGeom>
          <a:solidFill>
            <a:srgbClr val="00A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0" y="138113"/>
            <a:ext cx="101610" cy="610686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>
            <p:custDataLst>
              <p:tags r:id="rId11"/>
            </p:custDataLst>
          </p:nvPr>
        </p:nvGrpSpPr>
        <p:grpSpPr>
          <a:xfrm>
            <a:off x="0" y="6714000"/>
            <a:ext cx="12193201" cy="144000"/>
            <a:chOff x="0" y="6678000"/>
            <a:chExt cx="9331895" cy="180000"/>
          </a:xfrm>
          <a:solidFill>
            <a:srgbClr val="00A0E9"/>
          </a:solidFill>
        </p:grpSpPr>
        <p:sp>
          <p:nvSpPr>
            <p:cNvPr id="9" name="矩形 8"/>
            <p:cNvSpPr/>
            <p:nvPr userDrawn="1">
              <p:custDataLst>
                <p:tags r:id="rId12"/>
              </p:custDataLst>
            </p:nvPr>
          </p:nvSpPr>
          <p:spPr>
            <a:xfrm>
              <a:off x="0" y="6678000"/>
              <a:ext cx="3155950" cy="180000"/>
            </a:xfrm>
            <a:custGeom>
              <a:gdLst>
                <a:gd name="connsiteX0" fmla="*/ 0 w 3048000"/>
                <a:gd name="connsiteY0" fmla="*/ 0 h 108000"/>
                <a:gd name="connsiteX1" fmla="*/ 3048000 w 3048000"/>
                <a:gd name="connsiteY1" fmla="*/ 0 h 108000"/>
                <a:gd name="connsiteX2" fmla="*/ 3048000 w 3048000"/>
                <a:gd name="connsiteY2" fmla="*/ 108000 h 108000"/>
                <a:gd name="connsiteX3" fmla="*/ 0 w 3048000"/>
                <a:gd name="connsiteY3" fmla="*/ 108000 h 108000"/>
                <a:gd name="connsiteX4" fmla="*/ 0 w 3048000"/>
                <a:gd name="connsiteY4" fmla="*/ 0 h 108000"/>
                <a:gd name="connsiteX0-1" fmla="*/ 0 w 3155950"/>
                <a:gd name="connsiteY0-2" fmla="*/ 0 h 108000"/>
                <a:gd name="connsiteX1-3" fmla="*/ 3155950 w 3155950"/>
                <a:gd name="connsiteY1-4" fmla="*/ 0 h 108000"/>
                <a:gd name="connsiteX2-5" fmla="*/ 3048000 w 3155950"/>
                <a:gd name="connsiteY2-6" fmla="*/ 108000 h 108000"/>
                <a:gd name="connsiteX3-7" fmla="*/ 0 w 3155950"/>
                <a:gd name="connsiteY3-8" fmla="*/ 108000 h 108000"/>
                <a:gd name="connsiteX4-9" fmla="*/ 0 w 3155950"/>
                <a:gd name="connsiteY4-10" fmla="*/ 0 h 108000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155950" h="108000">
                  <a:moveTo>
                    <a:pt x="0" y="0"/>
                  </a:moveTo>
                  <a:lnTo>
                    <a:pt x="3155950" y="0"/>
                  </a:lnTo>
                  <a:lnTo>
                    <a:pt x="3048000" y="108000"/>
                  </a:lnTo>
                  <a:lnTo>
                    <a:pt x="0" y="1080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8"/>
            <p:cNvSpPr/>
            <p:nvPr userDrawn="1">
              <p:custDataLst>
                <p:tags r:id="rId13"/>
              </p:custDataLst>
            </p:nvPr>
          </p:nvSpPr>
          <p:spPr>
            <a:xfrm>
              <a:off x="3038069" y="6678000"/>
              <a:ext cx="3263900" cy="180000"/>
            </a:xfrm>
            <a:custGeom>
              <a:gdLst>
                <a:gd name="connsiteX0" fmla="*/ 0 w 3048000"/>
                <a:gd name="connsiteY0" fmla="*/ 0 h 108000"/>
                <a:gd name="connsiteX1" fmla="*/ 3048000 w 3048000"/>
                <a:gd name="connsiteY1" fmla="*/ 0 h 108000"/>
                <a:gd name="connsiteX2" fmla="*/ 3048000 w 3048000"/>
                <a:gd name="connsiteY2" fmla="*/ 108000 h 108000"/>
                <a:gd name="connsiteX3" fmla="*/ 0 w 3048000"/>
                <a:gd name="connsiteY3" fmla="*/ 108000 h 108000"/>
                <a:gd name="connsiteX4" fmla="*/ 0 w 3048000"/>
                <a:gd name="connsiteY4" fmla="*/ 0 h 108000"/>
                <a:gd name="connsiteX0-1" fmla="*/ 0 w 3155950"/>
                <a:gd name="connsiteY0-2" fmla="*/ 0 h 108000"/>
                <a:gd name="connsiteX1-3" fmla="*/ 3155950 w 3155950"/>
                <a:gd name="connsiteY1-4" fmla="*/ 0 h 108000"/>
                <a:gd name="connsiteX2-5" fmla="*/ 3048000 w 3155950"/>
                <a:gd name="connsiteY2-6" fmla="*/ 108000 h 108000"/>
                <a:gd name="connsiteX3-7" fmla="*/ 0 w 3155950"/>
                <a:gd name="connsiteY3-8" fmla="*/ 108000 h 108000"/>
                <a:gd name="connsiteX4-9" fmla="*/ 0 w 3155950"/>
                <a:gd name="connsiteY4-10" fmla="*/ 0 h 108000"/>
                <a:gd name="connsiteX0-11" fmla="*/ 107950 w 3263900"/>
                <a:gd name="connsiteY0-12" fmla="*/ 0 h 108000"/>
                <a:gd name="connsiteX1-13" fmla="*/ 3263900 w 3263900"/>
                <a:gd name="connsiteY1-14" fmla="*/ 0 h 108000"/>
                <a:gd name="connsiteX2-15" fmla="*/ 3155950 w 3263900"/>
                <a:gd name="connsiteY2-16" fmla="*/ 108000 h 108000"/>
                <a:gd name="connsiteX3-17" fmla="*/ 0 w 3263900"/>
                <a:gd name="connsiteY3-18" fmla="*/ 108000 h 108000"/>
                <a:gd name="connsiteX4-19" fmla="*/ 107950 w 3263900"/>
                <a:gd name="connsiteY4-20" fmla="*/ 0 h 108000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263900" h="108000">
                  <a:moveTo>
                    <a:pt x="107950" y="0"/>
                  </a:moveTo>
                  <a:lnTo>
                    <a:pt x="3263900" y="0"/>
                  </a:lnTo>
                  <a:lnTo>
                    <a:pt x="3155950" y="108000"/>
                  </a:lnTo>
                  <a:lnTo>
                    <a:pt x="0" y="108000"/>
                  </a:lnTo>
                  <a:lnTo>
                    <a:pt x="107950" y="0"/>
                  </a:lnTo>
                  <a:close/>
                </a:path>
              </a:pathLst>
            </a:cu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8"/>
            <p:cNvSpPr/>
            <p:nvPr userDrawn="1">
              <p:custDataLst>
                <p:tags r:id="rId14"/>
              </p:custDataLst>
            </p:nvPr>
          </p:nvSpPr>
          <p:spPr>
            <a:xfrm flipH="1" flipV="1">
              <a:off x="6175945" y="6678000"/>
              <a:ext cx="3155950" cy="180000"/>
            </a:xfrm>
            <a:custGeom>
              <a:gdLst>
                <a:gd name="connsiteX0" fmla="*/ 0 w 3048000"/>
                <a:gd name="connsiteY0" fmla="*/ 0 h 108000"/>
                <a:gd name="connsiteX1" fmla="*/ 3048000 w 3048000"/>
                <a:gd name="connsiteY1" fmla="*/ 0 h 108000"/>
                <a:gd name="connsiteX2" fmla="*/ 3048000 w 3048000"/>
                <a:gd name="connsiteY2" fmla="*/ 108000 h 108000"/>
                <a:gd name="connsiteX3" fmla="*/ 0 w 3048000"/>
                <a:gd name="connsiteY3" fmla="*/ 108000 h 108000"/>
                <a:gd name="connsiteX4" fmla="*/ 0 w 3048000"/>
                <a:gd name="connsiteY4" fmla="*/ 0 h 108000"/>
                <a:gd name="connsiteX0-1" fmla="*/ 0 w 3155950"/>
                <a:gd name="connsiteY0-2" fmla="*/ 0 h 108000"/>
                <a:gd name="connsiteX1-3" fmla="*/ 3155950 w 3155950"/>
                <a:gd name="connsiteY1-4" fmla="*/ 0 h 108000"/>
                <a:gd name="connsiteX2-5" fmla="*/ 3048000 w 3155950"/>
                <a:gd name="connsiteY2-6" fmla="*/ 108000 h 108000"/>
                <a:gd name="connsiteX3-7" fmla="*/ 0 w 3155950"/>
                <a:gd name="connsiteY3-8" fmla="*/ 108000 h 108000"/>
                <a:gd name="connsiteX4-9" fmla="*/ 0 w 3155950"/>
                <a:gd name="connsiteY4-10" fmla="*/ 0 h 108000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155950" h="108000">
                  <a:moveTo>
                    <a:pt x="0" y="0"/>
                  </a:moveTo>
                  <a:lnTo>
                    <a:pt x="3155950" y="0"/>
                  </a:lnTo>
                  <a:lnTo>
                    <a:pt x="3048000" y="108000"/>
                  </a:lnTo>
                  <a:lnTo>
                    <a:pt x="0" y="1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9" name="图片 1073743875" descr="学科网 zxxk.com" title="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 r:link="rId1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Pr>
        <a:blipFill dpi="0" rotWithShape="1">
          <a:blip r:embed="rId17">
            <a:alphaModFix amt="14000"/>
            <a:lum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>
          <p:custDataLst>
            <p:tags r:id="rId5"/>
          </p:custDataLst>
        </p:nvPr>
      </p:nvGrpSpPr>
      <p:grpSpPr>
        <a:xfrm>
          <a:off x="0" y="0"/>
          <a:ext cx="0" cy="0"/>
        </a:xfrm>
      </p:grpSpPr>
      <p:grpSp>
        <p:nvGrpSpPr>
          <p:cNvPr id="5" name="组合 4"/>
          <p:cNvGrpSpPr/>
          <p:nvPr userDrawn="1">
            <p:custDataLst>
              <p:tags r:id="rId6"/>
            </p:custDataLst>
          </p:nvPr>
        </p:nvGrpSpPr>
        <p:grpSpPr>
          <a:xfrm>
            <a:off x="0" y="0"/>
            <a:ext cx="12192000" cy="6870701"/>
            <a:chOff x="0" y="-1"/>
            <a:chExt cx="11791950" cy="6870701"/>
          </a:xfrm>
        </p:grpSpPr>
        <p:sp>
          <p:nvSpPr>
            <p:cNvPr id="2" name="矩形 1"/>
            <p:cNvSpPr/>
            <p:nvPr userDrawn="1">
              <p:custDataLst>
                <p:tags r:id="rId7"/>
              </p:custDataLst>
            </p:nvPr>
          </p:nvSpPr>
          <p:spPr>
            <a:xfrm>
              <a:off x="0" y="-1"/>
              <a:ext cx="5895975" cy="6858001"/>
            </a:xfrm>
            <a:custGeom>
              <a:gdLst>
                <a:gd name="connsiteX0" fmla="*/ 0 w 6096000"/>
                <a:gd name="connsiteY0" fmla="*/ 0 h 6858001"/>
                <a:gd name="connsiteX1" fmla="*/ 6096000 w 6096000"/>
                <a:gd name="connsiteY1" fmla="*/ 0 h 6858001"/>
                <a:gd name="connsiteX2" fmla="*/ 6096000 w 6096000"/>
                <a:gd name="connsiteY2" fmla="*/ 6858001 h 6858001"/>
                <a:gd name="connsiteX3" fmla="*/ 0 w 6096000"/>
                <a:gd name="connsiteY3" fmla="*/ 6858001 h 6858001"/>
                <a:gd name="connsiteX4" fmla="*/ 0 w 6096000"/>
                <a:gd name="connsiteY4" fmla="*/ 0 h 6858001"/>
                <a:gd name="connsiteX0-1" fmla="*/ 0 w 6096000"/>
                <a:gd name="connsiteY0-2" fmla="*/ 0 h 6858001"/>
                <a:gd name="connsiteX1-3" fmla="*/ 6096000 w 6096000"/>
                <a:gd name="connsiteY1-4" fmla="*/ 0 h 6858001"/>
                <a:gd name="connsiteX2-5" fmla="*/ 5321300 w 6096000"/>
                <a:gd name="connsiteY2-6" fmla="*/ 6858001 h 6858001"/>
                <a:gd name="connsiteX3-7" fmla="*/ 0 w 6096000"/>
                <a:gd name="connsiteY3-8" fmla="*/ 6858001 h 6858001"/>
                <a:gd name="connsiteX4-9" fmla="*/ 0 w 6096000"/>
                <a:gd name="connsiteY4-10" fmla="*/ 0 h 6858001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96000" h="6858001">
                  <a:moveTo>
                    <a:pt x="0" y="0"/>
                  </a:moveTo>
                  <a:lnTo>
                    <a:pt x="6096000" y="0"/>
                  </a:lnTo>
                  <a:lnTo>
                    <a:pt x="5321300" y="6858001"/>
                  </a:lnTo>
                  <a:lnTo>
                    <a:pt x="0" y="68580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4" name="矩形 3"/>
            <p:cNvSpPr/>
            <p:nvPr userDrawn="1">
              <p:custDataLst>
                <p:tags r:id="rId8"/>
              </p:custDataLst>
            </p:nvPr>
          </p:nvSpPr>
          <p:spPr>
            <a:xfrm>
              <a:off x="5122128" y="-1"/>
              <a:ext cx="6669822" cy="6870701"/>
            </a:xfrm>
            <a:custGeom>
              <a:gdLst>
                <a:gd name="connsiteX0" fmla="*/ 0 w 6096000"/>
                <a:gd name="connsiteY0" fmla="*/ 0 h 6858001"/>
                <a:gd name="connsiteX1" fmla="*/ 6096000 w 6096000"/>
                <a:gd name="connsiteY1" fmla="*/ 0 h 6858001"/>
                <a:gd name="connsiteX2" fmla="*/ 6096000 w 6096000"/>
                <a:gd name="connsiteY2" fmla="*/ 6858001 h 6858001"/>
                <a:gd name="connsiteX3" fmla="*/ 0 w 6096000"/>
                <a:gd name="connsiteY3" fmla="*/ 6858001 h 6858001"/>
                <a:gd name="connsiteX4" fmla="*/ 0 w 6096000"/>
                <a:gd name="connsiteY4" fmla="*/ 0 h 6858001"/>
                <a:gd name="connsiteX0-1" fmla="*/ 800100 w 6896100"/>
                <a:gd name="connsiteY0-2" fmla="*/ 0 h 6870701"/>
                <a:gd name="connsiteX1-3" fmla="*/ 6896100 w 6896100"/>
                <a:gd name="connsiteY1-4" fmla="*/ 0 h 6870701"/>
                <a:gd name="connsiteX2-5" fmla="*/ 6896100 w 6896100"/>
                <a:gd name="connsiteY2-6" fmla="*/ 6858001 h 6870701"/>
                <a:gd name="connsiteX3-7" fmla="*/ 0 w 6896100"/>
                <a:gd name="connsiteY3-8" fmla="*/ 6870701 h 6870701"/>
                <a:gd name="connsiteX4-9" fmla="*/ 800100 w 6896100"/>
                <a:gd name="connsiteY4-10" fmla="*/ 0 h 6870701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896100" h="6870701">
                  <a:moveTo>
                    <a:pt x="800100" y="0"/>
                  </a:moveTo>
                  <a:lnTo>
                    <a:pt x="6896100" y="0"/>
                  </a:lnTo>
                  <a:lnTo>
                    <a:pt x="6896100" y="6858001"/>
                  </a:lnTo>
                  <a:lnTo>
                    <a:pt x="0" y="6870701"/>
                  </a:lnTo>
                  <a:lnTo>
                    <a:pt x="80010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sp>
        <p:nvSpPr>
          <p:cNvPr id="3" name="圆角矩形 2"/>
          <p:cNvSpPr/>
          <p:nvPr userDrawn="1">
            <p:custDataLst>
              <p:tags r:id="rId9"/>
            </p:custDataLst>
          </p:nvPr>
        </p:nvSpPr>
        <p:spPr>
          <a:xfrm>
            <a:off x="594102" y="546100"/>
            <a:ext cx="11023600" cy="5765800"/>
          </a:xfrm>
          <a:prstGeom prst="roundRect">
            <a:avLst>
              <a:gd name="adj" fmla="val 5953"/>
            </a:avLst>
          </a:prstGeom>
          <a:solidFill>
            <a:schemeClr val="bg1"/>
          </a:solidFill>
          <a:ln>
            <a:noFill/>
          </a:ln>
          <a:effectLst>
            <a:outerShdw blurRad="330200" sx="103000" sy="103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12" name="组合 11"/>
          <p:cNvGrpSpPr/>
          <p:nvPr userDrawn="1">
            <p:custDataLst>
              <p:tags r:id="rId10"/>
            </p:custDataLst>
          </p:nvPr>
        </p:nvGrpSpPr>
        <p:grpSpPr>
          <a:xfrm>
            <a:off x="1139219" y="5995417"/>
            <a:ext cx="701587" cy="175929"/>
            <a:chOff x="2875007" y="1403846"/>
            <a:chExt cx="701587" cy="175929"/>
          </a:xfrm>
          <a:solidFill>
            <a:schemeClr val="bg1"/>
          </a:solidFill>
        </p:grpSpPr>
        <p:sp>
          <p:nvSpPr>
            <p:cNvPr id="9" name="等腰三角形 8"/>
            <p:cNvSpPr/>
            <p:nvPr userDrawn="1">
              <p:custDataLst>
                <p:tags r:id="rId11"/>
              </p:custDataLst>
            </p:nvPr>
          </p:nvSpPr>
          <p:spPr>
            <a:xfrm rot="5400000">
              <a:off x="2862874" y="1415979"/>
              <a:ext cx="175929" cy="1516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rgbClr val="00A0E9"/>
                </a:solidFill>
              </a:endParaRPr>
            </a:p>
          </p:txBody>
        </p:sp>
        <p:sp>
          <p:nvSpPr>
            <p:cNvPr id="10" name="等腰三角形 9"/>
            <p:cNvSpPr/>
            <p:nvPr userDrawn="1">
              <p:custDataLst>
                <p:tags r:id="rId12"/>
              </p:custDataLst>
            </p:nvPr>
          </p:nvSpPr>
          <p:spPr>
            <a:xfrm rot="5400000">
              <a:off x="3137836" y="1415979"/>
              <a:ext cx="175929" cy="1516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>
                <a:solidFill>
                  <a:srgbClr val="FFC000"/>
                </a:solidFill>
              </a:endParaRPr>
            </a:p>
          </p:txBody>
        </p:sp>
        <p:sp>
          <p:nvSpPr>
            <p:cNvPr id="11" name="等腰三角形 10"/>
            <p:cNvSpPr/>
            <p:nvPr userDrawn="1">
              <p:custDataLst>
                <p:tags r:id="rId13"/>
              </p:custDataLst>
            </p:nvPr>
          </p:nvSpPr>
          <p:spPr>
            <a:xfrm rot="5400000">
              <a:off x="3412798" y="1415979"/>
              <a:ext cx="175929" cy="1516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pic>
        <p:nvPicPr>
          <p:cNvPr id="13" name="图片 1073743875" descr="学科网 zxxk.com" title="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 r:link="rId14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tags" Target="../tags/tag62.xml" /><Relationship Id="rId3" Type="http://schemas.openxmlformats.org/officeDocument/2006/relationships/tags" Target="../tags/tag63.xml" /><Relationship Id="rId4" Type="http://schemas.openxmlformats.org/officeDocument/2006/relationships/tags" Target="../tags/tag64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75.xml" /><Relationship Id="rId11" Type="http://schemas.openxmlformats.org/officeDocument/2006/relationships/tags" Target="../tags/tag76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68.xml" /><Relationship Id="rId4" Type="http://schemas.openxmlformats.org/officeDocument/2006/relationships/tags" Target="../tags/tag69.xml" /><Relationship Id="rId5" Type="http://schemas.openxmlformats.org/officeDocument/2006/relationships/tags" Target="../tags/tag70.xml" /><Relationship Id="rId6" Type="http://schemas.openxmlformats.org/officeDocument/2006/relationships/tags" Target="../tags/tag71.xml" /><Relationship Id="rId7" Type="http://schemas.openxmlformats.org/officeDocument/2006/relationships/tags" Target="../tags/tag72.xml" /><Relationship Id="rId8" Type="http://schemas.openxmlformats.org/officeDocument/2006/relationships/tags" Target="../tags/tag73.xml" /><Relationship Id="rId9" Type="http://schemas.openxmlformats.org/officeDocument/2006/relationships/tags" Target="../tags/tag74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84.xml" /><Relationship Id="rId11" Type="http://schemas.openxmlformats.org/officeDocument/2006/relationships/tags" Target="../tags/tag85.xml" /><Relationship Id="rId12" Type="http://schemas.openxmlformats.org/officeDocument/2006/relationships/tags" Target="../tags/tag86.xml" /><Relationship Id="rId13" Type="http://schemas.openxmlformats.org/officeDocument/2006/relationships/tags" Target="../tags/tag87.xml" /><Relationship Id="rId14" Type="http://schemas.openxmlformats.org/officeDocument/2006/relationships/tags" Target="../tags/tag88.xml" /><Relationship Id="rId15" Type="http://schemas.openxmlformats.org/officeDocument/2006/relationships/image" Target="../media/image7.jpeg" /><Relationship Id="rId16" Type="http://schemas.openxmlformats.org/officeDocument/2006/relationships/tags" Target="../tags/tag89.xml" /><Relationship Id="rId17" Type="http://schemas.openxmlformats.org/officeDocument/2006/relationships/tags" Target="../tags/tag90.xml" /><Relationship Id="rId18" Type="http://schemas.openxmlformats.org/officeDocument/2006/relationships/tags" Target="../tags/tag91.xml" /><Relationship Id="rId19" Type="http://schemas.openxmlformats.org/officeDocument/2006/relationships/image" Target="../media/image8.jpeg" /><Relationship Id="rId2" Type="http://schemas.openxmlformats.org/officeDocument/2006/relationships/tags" Target="../tags/tag77.xml" /><Relationship Id="rId20" Type="http://schemas.openxmlformats.org/officeDocument/2006/relationships/tags" Target="../tags/tag92.xml" /><Relationship Id="rId21" Type="http://schemas.openxmlformats.org/officeDocument/2006/relationships/tags" Target="../tags/tag93.xml" /><Relationship Id="rId22" Type="http://schemas.openxmlformats.org/officeDocument/2006/relationships/tags" Target="../tags/tag94.xml" /><Relationship Id="rId23" Type="http://schemas.openxmlformats.org/officeDocument/2006/relationships/tags" Target="../tags/tag95.xml" /><Relationship Id="rId3" Type="http://schemas.openxmlformats.org/officeDocument/2006/relationships/tags" Target="../tags/tag78.xml" /><Relationship Id="rId4" Type="http://schemas.openxmlformats.org/officeDocument/2006/relationships/tags" Target="../tags/tag79.xml" /><Relationship Id="rId5" Type="http://schemas.openxmlformats.org/officeDocument/2006/relationships/image" Target="../media/image6.jpeg" /><Relationship Id="rId6" Type="http://schemas.openxmlformats.org/officeDocument/2006/relationships/tags" Target="../tags/tag80.xml" /><Relationship Id="rId7" Type="http://schemas.openxmlformats.org/officeDocument/2006/relationships/tags" Target="../tags/tag81.xml" /><Relationship Id="rId8" Type="http://schemas.openxmlformats.org/officeDocument/2006/relationships/tags" Target="../tags/tag82.xml" /><Relationship Id="rId9" Type="http://schemas.openxmlformats.org/officeDocument/2006/relationships/tags" Target="../tags/tag83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04.xml" /><Relationship Id="rId11" Type="http://schemas.openxmlformats.org/officeDocument/2006/relationships/tags" Target="../tags/tag105.xml" /><Relationship Id="rId12" Type="http://schemas.openxmlformats.org/officeDocument/2006/relationships/tags" Target="../tags/tag106.xml" /><Relationship Id="rId13" Type="http://schemas.openxmlformats.org/officeDocument/2006/relationships/image" Target="../media/image9.jpeg" /><Relationship Id="rId14" Type="http://schemas.openxmlformats.org/officeDocument/2006/relationships/tags" Target="../tags/tag107.xml" /><Relationship Id="rId15" Type="http://schemas.openxmlformats.org/officeDocument/2006/relationships/image" Target="../media/image10.jpeg" /><Relationship Id="rId16" Type="http://schemas.openxmlformats.org/officeDocument/2006/relationships/tags" Target="../tags/tag108.xml" /><Relationship Id="rId17" Type="http://schemas.openxmlformats.org/officeDocument/2006/relationships/tags" Target="../tags/tag109.xml" /><Relationship Id="rId18" Type="http://schemas.openxmlformats.org/officeDocument/2006/relationships/tags" Target="../tags/tag110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tags" Target="../tags/tag100.xml" /><Relationship Id="rId7" Type="http://schemas.openxmlformats.org/officeDocument/2006/relationships/tags" Target="../tags/tag101.xml" /><Relationship Id="rId8" Type="http://schemas.openxmlformats.org/officeDocument/2006/relationships/tags" Target="../tags/tag102.xml" /><Relationship Id="rId9" Type="http://schemas.openxmlformats.org/officeDocument/2006/relationships/tags" Target="../tags/tag10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18.xml" /><Relationship Id="rId11" Type="http://schemas.openxmlformats.org/officeDocument/2006/relationships/image" Target="../media/image12.jpeg" /><Relationship Id="rId12" Type="http://schemas.openxmlformats.org/officeDocument/2006/relationships/tags" Target="../tags/tag119.xml" /><Relationship Id="rId13" Type="http://schemas.openxmlformats.org/officeDocument/2006/relationships/tags" Target="../tags/tag120.xml" /><Relationship Id="rId14" Type="http://schemas.openxmlformats.org/officeDocument/2006/relationships/tags" Target="../tags/tag121.xml" /><Relationship Id="rId15" Type="http://schemas.openxmlformats.org/officeDocument/2006/relationships/tags" Target="../tags/tag122.xml" /><Relationship Id="rId16" Type="http://schemas.openxmlformats.org/officeDocument/2006/relationships/tags" Target="../tags/tag123.xml" /><Relationship Id="rId17" Type="http://schemas.openxmlformats.org/officeDocument/2006/relationships/tags" Target="../tags/tag124.xml" /><Relationship Id="rId2" Type="http://schemas.openxmlformats.org/officeDocument/2006/relationships/tags" Target="../tags/tag111.xml" /><Relationship Id="rId3" Type="http://schemas.openxmlformats.org/officeDocument/2006/relationships/tags" Target="../tags/tag112.xml" /><Relationship Id="rId4" Type="http://schemas.openxmlformats.org/officeDocument/2006/relationships/tags" Target="../tags/tag113.xml" /><Relationship Id="rId5" Type="http://schemas.openxmlformats.org/officeDocument/2006/relationships/tags" Target="../tags/tag114.xml" /><Relationship Id="rId6" Type="http://schemas.openxmlformats.org/officeDocument/2006/relationships/tags" Target="../tags/tag115.xml" /><Relationship Id="rId7" Type="http://schemas.openxmlformats.org/officeDocument/2006/relationships/tags" Target="../tags/tag116.xml" /><Relationship Id="rId8" Type="http://schemas.openxmlformats.org/officeDocument/2006/relationships/tags" Target="../tags/tag117.xml" /><Relationship Id="rId9" Type="http://schemas.openxmlformats.org/officeDocument/2006/relationships/image" Target="../media/image11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33.xml" /><Relationship Id="rId11" Type="http://schemas.openxmlformats.org/officeDocument/2006/relationships/tags" Target="../tags/tag134.xml" /><Relationship Id="rId12" Type="http://schemas.openxmlformats.org/officeDocument/2006/relationships/tags" Target="../tags/tag135.xml" /><Relationship Id="rId13" Type="http://schemas.openxmlformats.org/officeDocument/2006/relationships/tags" Target="../tags/tag136.xml" /><Relationship Id="rId14" Type="http://schemas.openxmlformats.org/officeDocument/2006/relationships/tags" Target="../tags/tag137.xml" /><Relationship Id="rId15" Type="http://schemas.openxmlformats.org/officeDocument/2006/relationships/image" Target="../media/image13.jpeg" /><Relationship Id="rId16" Type="http://schemas.openxmlformats.org/officeDocument/2006/relationships/tags" Target="../tags/tag138.xml" /><Relationship Id="rId17" Type="http://schemas.openxmlformats.org/officeDocument/2006/relationships/tags" Target="../tags/tag139.xml" /><Relationship Id="rId18" Type="http://schemas.openxmlformats.org/officeDocument/2006/relationships/tags" Target="../tags/tag140.xml" /><Relationship Id="rId19" Type="http://schemas.openxmlformats.org/officeDocument/2006/relationships/image" Target="../media/image14.jpeg" /><Relationship Id="rId2" Type="http://schemas.openxmlformats.org/officeDocument/2006/relationships/tags" Target="../tags/tag125.xml" /><Relationship Id="rId20" Type="http://schemas.openxmlformats.org/officeDocument/2006/relationships/tags" Target="../tags/tag141.xml" /><Relationship Id="rId21" Type="http://schemas.openxmlformats.org/officeDocument/2006/relationships/tags" Target="../tags/tag142.xml" /><Relationship Id="rId22" Type="http://schemas.openxmlformats.org/officeDocument/2006/relationships/tags" Target="../tags/tag143.xml" /><Relationship Id="rId23" Type="http://schemas.openxmlformats.org/officeDocument/2006/relationships/tags" Target="../tags/tag144.xml" /><Relationship Id="rId24" Type="http://schemas.openxmlformats.org/officeDocument/2006/relationships/tags" Target="../tags/tag145.xml" /><Relationship Id="rId25" Type="http://schemas.openxmlformats.org/officeDocument/2006/relationships/tags" Target="../tags/tag146.xml" /><Relationship Id="rId3" Type="http://schemas.openxmlformats.org/officeDocument/2006/relationships/tags" Target="../tags/tag126.xml" /><Relationship Id="rId4" Type="http://schemas.openxmlformats.org/officeDocument/2006/relationships/tags" Target="../tags/tag127.xml" /><Relationship Id="rId5" Type="http://schemas.openxmlformats.org/officeDocument/2006/relationships/tags" Target="../tags/tag128.xml" /><Relationship Id="rId6" Type="http://schemas.openxmlformats.org/officeDocument/2006/relationships/tags" Target="../tags/tag129.xml" /><Relationship Id="rId7" Type="http://schemas.openxmlformats.org/officeDocument/2006/relationships/tags" Target="../tags/tag130.xml" /><Relationship Id="rId8" Type="http://schemas.openxmlformats.org/officeDocument/2006/relationships/tags" Target="../tags/tag131.xml" /><Relationship Id="rId9" Type="http://schemas.openxmlformats.org/officeDocument/2006/relationships/tags" Target="../tags/tag132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13" Type="http://schemas.openxmlformats.org/officeDocument/2006/relationships/tags" Target="../tags/tag157.xml" /><Relationship Id="rId14" Type="http://schemas.openxmlformats.org/officeDocument/2006/relationships/tags" Target="../tags/tag158.xml" /><Relationship Id="rId15" Type="http://schemas.openxmlformats.org/officeDocument/2006/relationships/tags" Target="../tags/tag159.xml" /><Relationship Id="rId16" Type="http://schemas.openxmlformats.org/officeDocument/2006/relationships/image" Target="../media/image16.png" /><Relationship Id="rId17" Type="http://schemas.openxmlformats.org/officeDocument/2006/relationships/tags" Target="../tags/tag160.xml" /><Relationship Id="rId2" Type="http://schemas.openxmlformats.org/officeDocument/2006/relationships/tags" Target="../tags/tag147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tags" Target="../tags/tag150.xml" /><Relationship Id="rId6" Type="http://schemas.openxmlformats.org/officeDocument/2006/relationships/tags" Target="../tags/tag151.xml" /><Relationship Id="rId7" Type="http://schemas.openxmlformats.org/officeDocument/2006/relationships/tags" Target="../tags/tag152.xml" /><Relationship Id="rId8" Type="http://schemas.openxmlformats.org/officeDocument/2006/relationships/tags" Target="../tags/tag153.xml" /><Relationship Id="rId9" Type="http://schemas.openxmlformats.org/officeDocument/2006/relationships/image" Target="../media/image15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image" Target="../media/image17.jpeg" /><Relationship Id="rId11" Type="http://schemas.openxmlformats.org/officeDocument/2006/relationships/tags" Target="../tags/tag169.xml" /><Relationship Id="rId12" Type="http://schemas.openxmlformats.org/officeDocument/2006/relationships/tags" Target="../tags/tag170.xml" /><Relationship Id="rId13" Type="http://schemas.openxmlformats.org/officeDocument/2006/relationships/image" Target="../media/image18.jpeg" /><Relationship Id="rId14" Type="http://schemas.openxmlformats.org/officeDocument/2006/relationships/tags" Target="../tags/tag171.xml" /><Relationship Id="rId15" Type="http://schemas.openxmlformats.org/officeDocument/2006/relationships/image" Target="../media/image19.jpeg" /><Relationship Id="rId16" Type="http://schemas.openxmlformats.org/officeDocument/2006/relationships/tags" Target="../tags/tag172.xml" /><Relationship Id="rId17" Type="http://schemas.openxmlformats.org/officeDocument/2006/relationships/tags" Target="../tags/tag173.xml" /><Relationship Id="rId18" Type="http://schemas.openxmlformats.org/officeDocument/2006/relationships/tags" Target="../tags/tag174.xml" /><Relationship Id="rId19" Type="http://schemas.openxmlformats.org/officeDocument/2006/relationships/tags" Target="../tags/tag175.xml" /><Relationship Id="rId2" Type="http://schemas.openxmlformats.org/officeDocument/2006/relationships/tags" Target="../tags/tag161.xml" /><Relationship Id="rId20" Type="http://schemas.openxmlformats.org/officeDocument/2006/relationships/tags" Target="../tags/tag176.xml" /><Relationship Id="rId3" Type="http://schemas.openxmlformats.org/officeDocument/2006/relationships/tags" Target="../tags/tag162.xml" /><Relationship Id="rId4" Type="http://schemas.openxmlformats.org/officeDocument/2006/relationships/tags" Target="../tags/tag163.xml" /><Relationship Id="rId5" Type="http://schemas.openxmlformats.org/officeDocument/2006/relationships/tags" Target="../tags/tag164.xml" /><Relationship Id="rId6" Type="http://schemas.openxmlformats.org/officeDocument/2006/relationships/tags" Target="../tags/tag165.xml" /><Relationship Id="rId7" Type="http://schemas.openxmlformats.org/officeDocument/2006/relationships/tags" Target="../tags/tag166.xml" /><Relationship Id="rId8" Type="http://schemas.openxmlformats.org/officeDocument/2006/relationships/tags" Target="../tags/tag167.xml" /><Relationship Id="rId9" Type="http://schemas.openxmlformats.org/officeDocument/2006/relationships/tags" Target="../tags/tag168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image" Target="../media/image20.png" /><Relationship Id="rId11" Type="http://schemas.openxmlformats.org/officeDocument/2006/relationships/tags" Target="../tags/tag185.xml" /><Relationship Id="rId12" Type="http://schemas.openxmlformats.org/officeDocument/2006/relationships/tags" Target="../tags/tag186.xml" /><Relationship Id="rId13" Type="http://schemas.openxmlformats.org/officeDocument/2006/relationships/image" Target="../media/image21.jpeg" /><Relationship Id="rId14" Type="http://schemas.openxmlformats.org/officeDocument/2006/relationships/tags" Target="../tags/tag187.xml" /><Relationship Id="rId15" Type="http://schemas.openxmlformats.org/officeDocument/2006/relationships/image" Target="../media/image22.jpeg" /><Relationship Id="rId16" Type="http://schemas.openxmlformats.org/officeDocument/2006/relationships/tags" Target="../tags/tag188.xml" /><Relationship Id="rId17" Type="http://schemas.openxmlformats.org/officeDocument/2006/relationships/tags" Target="../tags/tag189.xml" /><Relationship Id="rId18" Type="http://schemas.openxmlformats.org/officeDocument/2006/relationships/tags" Target="../tags/tag190.xml" /><Relationship Id="rId19" Type="http://schemas.openxmlformats.org/officeDocument/2006/relationships/tags" Target="../tags/tag191.xml" /><Relationship Id="rId2" Type="http://schemas.openxmlformats.org/officeDocument/2006/relationships/tags" Target="../tags/tag177.xml" /><Relationship Id="rId20" Type="http://schemas.openxmlformats.org/officeDocument/2006/relationships/tags" Target="../tags/tag192.xml" /><Relationship Id="rId3" Type="http://schemas.openxmlformats.org/officeDocument/2006/relationships/tags" Target="../tags/tag178.xml" /><Relationship Id="rId4" Type="http://schemas.openxmlformats.org/officeDocument/2006/relationships/tags" Target="../tags/tag179.xml" /><Relationship Id="rId5" Type="http://schemas.openxmlformats.org/officeDocument/2006/relationships/tags" Target="../tags/tag180.xml" /><Relationship Id="rId6" Type="http://schemas.openxmlformats.org/officeDocument/2006/relationships/tags" Target="../tags/tag181.xml" /><Relationship Id="rId7" Type="http://schemas.openxmlformats.org/officeDocument/2006/relationships/tags" Target="../tags/tag182.xml" /><Relationship Id="rId8" Type="http://schemas.openxmlformats.org/officeDocument/2006/relationships/tags" Target="../tags/tag183.xml" /><Relationship Id="rId9" Type="http://schemas.openxmlformats.org/officeDocument/2006/relationships/tags" Target="../tags/tag184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200.xml" /><Relationship Id="rId11" Type="http://schemas.openxmlformats.org/officeDocument/2006/relationships/image" Target="../media/image24.jpeg" /><Relationship Id="rId12" Type="http://schemas.openxmlformats.org/officeDocument/2006/relationships/tags" Target="../tags/tag201.xml" /><Relationship Id="rId13" Type="http://schemas.openxmlformats.org/officeDocument/2006/relationships/tags" Target="../tags/tag202.xml" /><Relationship Id="rId14" Type="http://schemas.openxmlformats.org/officeDocument/2006/relationships/tags" Target="../tags/tag203.xml" /><Relationship Id="rId15" Type="http://schemas.openxmlformats.org/officeDocument/2006/relationships/tags" Target="../tags/tag204.xml" /><Relationship Id="rId16" Type="http://schemas.openxmlformats.org/officeDocument/2006/relationships/tags" Target="../tags/tag205.xml" /><Relationship Id="rId2" Type="http://schemas.openxmlformats.org/officeDocument/2006/relationships/tags" Target="../tags/tag193.xml" /><Relationship Id="rId3" Type="http://schemas.openxmlformats.org/officeDocument/2006/relationships/tags" Target="../tags/tag194.xml" /><Relationship Id="rId4" Type="http://schemas.openxmlformats.org/officeDocument/2006/relationships/tags" Target="../tags/tag195.xml" /><Relationship Id="rId5" Type="http://schemas.openxmlformats.org/officeDocument/2006/relationships/tags" Target="../tags/tag196.xml" /><Relationship Id="rId6" Type="http://schemas.openxmlformats.org/officeDocument/2006/relationships/tags" Target="../tags/tag197.xml" /><Relationship Id="rId7" Type="http://schemas.openxmlformats.org/officeDocument/2006/relationships/tags" Target="../tags/tag198.xml" /><Relationship Id="rId8" Type="http://schemas.openxmlformats.org/officeDocument/2006/relationships/tags" Target="../tags/tag199.xml" /><Relationship Id="rId9" Type="http://schemas.openxmlformats.org/officeDocument/2006/relationships/image" Target="../media/image23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214.xml" /><Relationship Id="rId11" Type="http://schemas.openxmlformats.org/officeDocument/2006/relationships/tags" Target="../tags/tag215.xml" /><Relationship Id="rId12" Type="http://schemas.openxmlformats.org/officeDocument/2006/relationships/tags" Target="../tags/tag216.xml" /><Relationship Id="rId13" Type="http://schemas.openxmlformats.org/officeDocument/2006/relationships/tags" Target="../tags/tag217.xml" /><Relationship Id="rId14" Type="http://schemas.openxmlformats.org/officeDocument/2006/relationships/tags" Target="../tags/tag218.xml" /><Relationship Id="rId15" Type="http://schemas.openxmlformats.org/officeDocument/2006/relationships/tags" Target="../tags/tag219.xml" /><Relationship Id="rId16" Type="http://schemas.openxmlformats.org/officeDocument/2006/relationships/tags" Target="../tags/tag220.xml" /><Relationship Id="rId17" Type="http://schemas.openxmlformats.org/officeDocument/2006/relationships/tags" Target="../tags/tag221.xml" /><Relationship Id="rId18" Type="http://schemas.openxmlformats.org/officeDocument/2006/relationships/tags" Target="../tags/tag222.xml" /><Relationship Id="rId19" Type="http://schemas.openxmlformats.org/officeDocument/2006/relationships/tags" Target="../tags/tag223.xml" /><Relationship Id="rId2" Type="http://schemas.openxmlformats.org/officeDocument/2006/relationships/tags" Target="../tags/tag206.xml" /><Relationship Id="rId20" Type="http://schemas.openxmlformats.org/officeDocument/2006/relationships/tags" Target="../tags/tag224.xml" /><Relationship Id="rId21" Type="http://schemas.openxmlformats.org/officeDocument/2006/relationships/tags" Target="../tags/tag225.xml" /><Relationship Id="rId22" Type="http://schemas.openxmlformats.org/officeDocument/2006/relationships/tags" Target="../tags/tag226.xml" /><Relationship Id="rId23" Type="http://schemas.openxmlformats.org/officeDocument/2006/relationships/tags" Target="../tags/tag227.xml" /><Relationship Id="rId3" Type="http://schemas.openxmlformats.org/officeDocument/2006/relationships/tags" Target="../tags/tag207.xml" /><Relationship Id="rId4" Type="http://schemas.openxmlformats.org/officeDocument/2006/relationships/tags" Target="../tags/tag208.xml" /><Relationship Id="rId5" Type="http://schemas.openxmlformats.org/officeDocument/2006/relationships/tags" Target="../tags/tag209.xml" /><Relationship Id="rId6" Type="http://schemas.openxmlformats.org/officeDocument/2006/relationships/tags" Target="../tags/tag210.xml" /><Relationship Id="rId7" Type="http://schemas.openxmlformats.org/officeDocument/2006/relationships/tags" Target="../tags/tag211.xml" /><Relationship Id="rId8" Type="http://schemas.openxmlformats.org/officeDocument/2006/relationships/tags" Target="../tags/tag212.xml" /><Relationship Id="rId9" Type="http://schemas.openxmlformats.org/officeDocument/2006/relationships/tags" Target="../tags/tag213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tags" Target="../tags/tag228.xml" /><Relationship Id="rId3" Type="http://schemas.openxmlformats.org/officeDocument/2006/relationships/tags" Target="../tags/tag229.xml" /><Relationship Id="rId4" Type="http://schemas.openxmlformats.org/officeDocument/2006/relationships/tags" Target="../tags/tag230.xml" /><Relationship Id="rId5" Type="http://schemas.openxmlformats.org/officeDocument/2006/relationships/image" Target="../media/image25.png" /><Relationship Id="rId6" Type="http://schemas.openxmlformats.org/officeDocument/2006/relationships/tags" Target="../tags/tag231.xml" /><Relationship Id="rId7" Type="http://schemas.openxmlformats.org/officeDocument/2006/relationships/tags" Target="../tags/tag232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10" Type="http://schemas.openxmlformats.org/officeDocument/2006/relationships/tags" Target="../tags/tag240.xml" /><Relationship Id="rId11" Type="http://schemas.openxmlformats.org/officeDocument/2006/relationships/image" Target="../media/image27.jpeg" /><Relationship Id="rId12" Type="http://schemas.openxmlformats.org/officeDocument/2006/relationships/tags" Target="../tags/tag241.xml" /><Relationship Id="rId13" Type="http://schemas.openxmlformats.org/officeDocument/2006/relationships/tags" Target="../tags/tag242.xml" /><Relationship Id="rId14" Type="http://schemas.openxmlformats.org/officeDocument/2006/relationships/tags" Target="../tags/tag243.xml" /><Relationship Id="rId15" Type="http://schemas.openxmlformats.org/officeDocument/2006/relationships/tags" Target="../tags/tag244.xml" /><Relationship Id="rId16" Type="http://schemas.openxmlformats.org/officeDocument/2006/relationships/tags" Target="../tags/tag245.xml" /><Relationship Id="rId17" Type="http://schemas.openxmlformats.org/officeDocument/2006/relationships/tags" Target="../tags/tag246.xml" /><Relationship Id="rId18" Type="http://schemas.openxmlformats.org/officeDocument/2006/relationships/tags" Target="../tags/tag247.xml" /><Relationship Id="rId19" Type="http://schemas.openxmlformats.org/officeDocument/2006/relationships/tags" Target="../tags/tag248.xml" /><Relationship Id="rId2" Type="http://schemas.openxmlformats.org/officeDocument/2006/relationships/tags" Target="../tags/tag233.xml" /><Relationship Id="rId20" Type="http://schemas.openxmlformats.org/officeDocument/2006/relationships/tags" Target="../tags/tag249.xml" /><Relationship Id="rId21" Type="http://schemas.openxmlformats.org/officeDocument/2006/relationships/tags" Target="../tags/tag250.xml" /><Relationship Id="rId22" Type="http://schemas.openxmlformats.org/officeDocument/2006/relationships/tags" Target="../tags/tag251.xml" /><Relationship Id="rId23" Type="http://schemas.openxmlformats.org/officeDocument/2006/relationships/tags" Target="../tags/tag252.xml" /><Relationship Id="rId24" Type="http://schemas.openxmlformats.org/officeDocument/2006/relationships/tags" Target="../tags/tag253.xml" /><Relationship Id="rId25" Type="http://schemas.openxmlformats.org/officeDocument/2006/relationships/tags" Target="../tags/tag254.xml" /><Relationship Id="rId3" Type="http://schemas.openxmlformats.org/officeDocument/2006/relationships/tags" Target="../tags/tag234.xml" /><Relationship Id="rId4" Type="http://schemas.openxmlformats.org/officeDocument/2006/relationships/tags" Target="../tags/tag235.xml" /><Relationship Id="rId5" Type="http://schemas.openxmlformats.org/officeDocument/2006/relationships/image" Target="../media/image26.png" /><Relationship Id="rId6" Type="http://schemas.openxmlformats.org/officeDocument/2006/relationships/tags" Target="../tags/tag236.xml" /><Relationship Id="rId7" Type="http://schemas.openxmlformats.org/officeDocument/2006/relationships/tags" Target="../tags/tag237.xml" /><Relationship Id="rId8" Type="http://schemas.openxmlformats.org/officeDocument/2006/relationships/tags" Target="../tags/tag238.xml" /><Relationship Id="rId9" Type="http://schemas.openxmlformats.org/officeDocument/2006/relationships/tags" Target="../tags/tag239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文本框 2" title=""/>
          <p:cNvSpPr txBox="1"/>
          <p:nvPr>
            <p:custDataLst>
              <p:tags r:id="rId3"/>
            </p:custDataLst>
          </p:nvPr>
        </p:nvSpPr>
        <p:spPr>
          <a:xfrm>
            <a:off x="594360" y="2420620"/>
            <a:ext cx="11049635" cy="903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4400" b="1" kern="100" smtClean="0">
                <a:solidFill>
                  <a:schemeClr val="tx1"/>
                </a:solidFill>
                <a:latin typeface="+mj-ea"/>
                <a:ea typeface="+mj-ea"/>
                <a:cs typeface="+mn-ea"/>
                <a:sym typeface="+mn-lt"/>
              </a:rPr>
              <a:t>第</a:t>
            </a:r>
            <a:r>
              <a:rPr lang="en-US" altLang="zh-CN" sz="4400" b="1" kern="100" smtClean="0">
                <a:solidFill>
                  <a:schemeClr val="tx1"/>
                </a:solidFill>
                <a:latin typeface="+mj-ea"/>
                <a:ea typeface="+mj-ea"/>
                <a:cs typeface="+mn-ea"/>
                <a:sym typeface="+mn-lt"/>
              </a:rPr>
              <a:t>3</a:t>
            </a:r>
            <a:r>
              <a:rPr lang="zh-CN" altLang="en-US" sz="4400" b="1" kern="100" smtClean="0">
                <a:solidFill>
                  <a:schemeClr val="tx1"/>
                </a:solidFill>
                <a:latin typeface="+mj-ea"/>
                <a:ea typeface="+mj-ea"/>
                <a:cs typeface="+mn-ea"/>
                <a:sym typeface="+mn-lt"/>
              </a:rPr>
              <a:t>节</a:t>
            </a:r>
            <a:r>
              <a:rPr lang="en-US" sz="4400" b="1" kern="100" smtClean="0">
                <a:solidFill>
                  <a:schemeClr val="tx1"/>
                </a:solidFill>
                <a:latin typeface="+mj-ea"/>
                <a:ea typeface="+mj-ea"/>
                <a:cs typeface="+mn-ea"/>
                <a:sym typeface="+mn-lt"/>
              </a:rPr>
              <a:t>  </a:t>
            </a:r>
            <a:r>
              <a:rPr sz="4400" b="1" kern="100" smtClean="0">
                <a:solidFill>
                  <a:schemeClr val="tx1"/>
                </a:solidFill>
                <a:latin typeface="+mj-ea"/>
                <a:ea typeface="+mj-ea"/>
                <a:cs typeface="+mn-ea"/>
                <a:sym typeface="+mn-lt"/>
              </a:rPr>
              <a:t> </a:t>
            </a:r>
            <a:r>
              <a:rPr lang="zh-CN" sz="4400" b="1" kern="100" smtClean="0">
                <a:solidFill>
                  <a:schemeClr val="tx1"/>
                </a:solidFill>
                <a:latin typeface="+mj-ea"/>
                <a:ea typeface="+mj-ea"/>
                <a:cs typeface="+mn-ea"/>
                <a:sym typeface="+mn-lt"/>
              </a:rPr>
              <a:t>平面镜成像特点</a:t>
            </a:r>
            <a:endParaRPr lang="zh-CN" sz="4400" b="1" kern="100" smtClean="0">
              <a:solidFill>
                <a:schemeClr val="tx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4" name="文本框 43" title=""/>
          <p:cNvSpPr txBox="1"/>
          <p:nvPr>
            <p:custDataLst>
              <p:tags r:id="rId4"/>
            </p:custDataLst>
          </p:nvPr>
        </p:nvSpPr>
        <p:spPr>
          <a:xfrm>
            <a:off x="5350749" y="3577487"/>
            <a:ext cx="1430694" cy="436245"/>
          </a:xfrm>
          <a:prstGeom prst="rect">
            <a:avLst/>
          </a:prstGeom>
          <a:noFill/>
        </p:spPr>
        <p:txBody>
          <a:bodyPr wrap="square" lIns="68550" tIns="34274" rIns="68550" bIns="34274" rtlCol="0">
            <a:spAutoFit/>
          </a:bodyPr>
          <a:lstStyle/>
          <a:p>
            <a:pPr algn="ctr"/>
            <a:r>
              <a:rPr lang="zh-CN" altLang="en-US" sz="2400" b="1" u="sng">
                <a:solidFill>
                  <a:srgbClr val="036EB8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微软雅黑" panose="020b0503020204020204" charset="-122"/>
              </a:rPr>
              <a:t>第二课时</a:t>
            </a:r>
            <a:endParaRPr lang="zh-CN" altLang="en-US" sz="2400" b="1" u="sng">
              <a:solidFill>
                <a:srgbClr val="036EB8"/>
              </a:solidFill>
              <a:latin typeface="微软雅黑" panose="020b0503020204020204" charset="-122"/>
              <a:ea typeface="微软雅黑"/>
              <a:cs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4" name="文本框 3" title=""/>
          <p:cNvSpPr txBox="1"/>
          <p:nvPr>
            <p:custDataLst>
              <p:tags r:id="rId4"/>
            </p:custDataLst>
          </p:nvPr>
        </p:nvSpPr>
        <p:spPr>
          <a:xfrm>
            <a:off x="77555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课程导入</a:t>
            </a:r>
            <a:endParaRPr lang="zh-CN" altLang="en-US" sz="2800" b="1" spc="300">
              <a:latin typeface="微软雅黑" panose="020b0503020204020204" charset="-122"/>
              <a:ea typeface="微软雅黑"/>
            </a:endParaRPr>
          </a:p>
        </p:txBody>
      </p:sp>
      <p:sp>
        <p:nvSpPr>
          <p:cNvPr id="2" name="文本框 1" title=""/>
          <p:cNvSpPr txBox="1"/>
          <p:nvPr>
            <p:custDataLst>
              <p:tags r:id="rId5"/>
            </p:custDataLst>
          </p:nvPr>
        </p:nvSpPr>
        <p:spPr>
          <a:xfrm>
            <a:off x="775335" y="1052195"/>
            <a:ext cx="2356485" cy="5251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>
                <a:latin typeface="微软雅黑" panose="020b0503020204020204" charset="-122"/>
                <a:ea typeface="微软雅黑"/>
              </a:rPr>
              <a:t>复习回顾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3" name="组合 2" title=""/>
          <p:cNvGrpSpPr/>
          <p:nvPr>
            <p:custDataLst>
              <p:tags r:id="rId6"/>
            </p:custDataLst>
          </p:nvPr>
        </p:nvGrpSpPr>
        <p:grpSpPr>
          <a:xfrm>
            <a:off x="336170" y="1240502"/>
            <a:ext cx="295322" cy="210471"/>
            <a:chOff x="435463" y="1226414"/>
            <a:chExt cx="295380" cy="210512"/>
          </a:xfrm>
        </p:grpSpPr>
        <p:sp>
          <p:nvSpPr>
            <p:cNvPr id="5" name="矩形 4"/>
            <p:cNvSpPr/>
            <p:nvPr>
              <p:custDataLst>
                <p:tags r:id="rId7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>
              <p:custDataLst>
                <p:tags r:id="rId8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 title=""/>
          <p:cNvSpPr txBox="1"/>
          <p:nvPr>
            <p:custDataLst>
              <p:tags r:id="rId9"/>
            </p:custDataLst>
          </p:nvPr>
        </p:nvSpPr>
        <p:spPr>
          <a:xfrm>
            <a:off x="1287780" y="1793240"/>
            <a:ext cx="6284595" cy="6426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平面镜成像的特点是什么？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388" name="文本框 16387" title=""/>
          <p:cNvSpPr txBox="1"/>
          <p:nvPr>
            <p:custDataLst>
              <p:tags r:id="rId10"/>
            </p:custDataLst>
          </p:nvPr>
        </p:nvSpPr>
        <p:spPr>
          <a:xfrm>
            <a:off x="1139175" y="2385948"/>
            <a:ext cx="8661570" cy="26765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1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）像与物大小相等；</a:t>
            </a:r>
            <a:endParaRPr lang="en-US" altLang="zh-CN" sz="28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）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像与物到平面镜镜面的距离相等；</a:t>
            </a:r>
            <a:endParaRPr lang="en-US" altLang="zh-CN" sz="28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3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）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像与物的连线与镜面垂直；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（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4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）平面镜所成的像为正立的虚像。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9" name="椭圆形标注 8" title=""/>
          <p:cNvSpPr/>
          <p:nvPr>
            <p:custDataLst>
              <p:tags r:id="rId11"/>
            </p:custDataLst>
          </p:nvPr>
        </p:nvSpPr>
        <p:spPr>
          <a:xfrm>
            <a:off x="7320280" y="1125220"/>
            <a:ext cx="4444365" cy="1691640"/>
          </a:xfrm>
          <a:prstGeom prst="wedgeEllipseCallout">
            <a:avLst>
              <a:gd name="adj1" fmla="val -47385"/>
              <a:gd name="adj2" fmla="val 82620"/>
            </a:avLst>
          </a:prstGeom>
          <a:solidFill>
            <a:srgbClr val="036EB8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/>
              <a:t>那么平面镜在生活中有哪些应用呢？</a:t>
            </a:r>
            <a:endParaRPr lang="zh-CN" alt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grpSp>
        <p:nvGrpSpPr>
          <p:cNvPr id="6" name="组合 5" title=""/>
          <p:cNvGrpSpPr/>
          <p:nvPr>
            <p:custDataLst>
              <p:tags r:id="rId3"/>
            </p:custDataLst>
          </p:nvPr>
        </p:nvGrpSpPr>
        <p:grpSpPr>
          <a:xfrm>
            <a:off x="911225" y="1981835"/>
            <a:ext cx="2439670" cy="4018280"/>
            <a:chOff x="1435" y="3121"/>
            <a:chExt cx="3842" cy="6328"/>
          </a:xfrm>
        </p:grpSpPr>
        <p:sp>
          <p:nvSpPr>
            <p:cNvPr id="10" name="文本框 9"/>
            <p:cNvSpPr txBox="1"/>
            <p:nvPr>
              <p:custDataLst>
                <p:tags r:id="rId4"/>
              </p:custDataLst>
            </p:nvPr>
          </p:nvSpPr>
          <p:spPr>
            <a:xfrm>
              <a:off x="2342" y="8689"/>
              <a:ext cx="2258" cy="76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>
                  <a:latin typeface="微软雅黑" panose="020b0503020204020204" charset="-122"/>
                  <a:ea typeface="微软雅黑"/>
                </a:rPr>
                <a:t>梳妆打扮</a:t>
              </a:r>
              <a:endParaRPr lang="zh-CN" altLang="en-US" sz="2000">
                <a:latin typeface="微软雅黑" panose="020b0503020204020204" charset="-122"/>
                <a:ea typeface="微软雅黑"/>
              </a:endParaRPr>
            </a:p>
          </p:txBody>
        </p:sp>
        <p:pic>
          <p:nvPicPr>
            <p:cNvPr id="27" name="图片 26" descr="4-24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rcRect l="5534" t="126" r="14541"/>
            <a:stretch>
              <a:fillRect/>
            </a:stretch>
          </p:blipFill>
          <p:spPr>
            <a:xfrm>
              <a:off x="1435" y="3121"/>
              <a:ext cx="3842" cy="5402"/>
            </a:xfrm>
            <a:prstGeom prst="rect">
              <a:avLst/>
            </a:prstGeom>
          </p:spPr>
        </p:pic>
      </p:grpSp>
      <p:sp>
        <p:nvSpPr>
          <p:cNvPr id="2" name="文本框 1" title=""/>
          <p:cNvSpPr txBox="1"/>
          <p:nvPr>
            <p:custDataLst>
              <p:tags r:id="rId7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8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9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10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11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6" name="矩形 95" title=""/>
          <p:cNvSpPr/>
          <p:nvPr>
            <p:custDataLst>
              <p:tags r:id="rId12"/>
            </p:custDataLst>
          </p:nvPr>
        </p:nvSpPr>
        <p:spPr>
          <a:xfrm>
            <a:off x="3437579" y="155170"/>
            <a:ext cx="2545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平面镜的应用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3" name="文本框 2" title=""/>
          <p:cNvSpPr txBox="1"/>
          <p:nvPr>
            <p:custDataLst>
              <p:tags r:id="rId13"/>
            </p:custDataLst>
          </p:nvPr>
        </p:nvSpPr>
        <p:spPr>
          <a:xfrm>
            <a:off x="839470" y="981075"/>
            <a:ext cx="4064000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</a:rPr>
              <a:t>一、成像</a:t>
            </a:r>
            <a:endParaRPr lang="zh-CN" altLang="en-US" sz="2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13" name="文本框 12" title=""/>
          <p:cNvSpPr txBox="1"/>
          <p:nvPr>
            <p:custDataLst>
              <p:tags r:id="rId14"/>
            </p:custDataLst>
          </p:nvPr>
        </p:nvSpPr>
        <p:spPr>
          <a:xfrm>
            <a:off x="8472170" y="5466080"/>
            <a:ext cx="1539240" cy="5346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>
                <a:latin typeface="微软雅黑" panose="020b0503020204020204" charset="-122"/>
                <a:ea typeface="微软雅黑"/>
              </a:rPr>
              <a:t>扩大视野</a:t>
            </a:r>
            <a:endParaRPr lang="zh-CN" altLang="en-US" sz="200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14" name="图片 13" title="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625" y="1981200"/>
            <a:ext cx="4573905" cy="3430905"/>
          </a:xfrm>
          <a:prstGeom prst="rect">
            <a:avLst/>
          </a:prstGeom>
          <a:ln>
            <a:noFill/>
          </a:ln>
          <a:effectLst/>
        </p:spPr>
      </p:pic>
      <p:grpSp>
        <p:nvGrpSpPr>
          <p:cNvPr id="7" name="组合 6" title=""/>
          <p:cNvGrpSpPr/>
          <p:nvPr>
            <p:custDataLst>
              <p:tags r:id="rId17"/>
            </p:custDataLst>
          </p:nvPr>
        </p:nvGrpSpPr>
        <p:grpSpPr>
          <a:xfrm>
            <a:off x="3791585" y="1984375"/>
            <a:ext cx="2419350" cy="4011930"/>
            <a:chOff x="5971" y="3125"/>
            <a:chExt cx="3810" cy="6318"/>
          </a:xfrm>
        </p:grpSpPr>
        <p:sp>
          <p:nvSpPr>
            <p:cNvPr id="11" name="文本框 10"/>
            <p:cNvSpPr txBox="1"/>
            <p:nvPr>
              <p:custDataLst>
                <p:tags r:id="rId18"/>
              </p:custDataLst>
            </p:nvPr>
          </p:nvSpPr>
          <p:spPr>
            <a:xfrm>
              <a:off x="7105" y="8689"/>
              <a:ext cx="1926" cy="7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>
                  <a:latin typeface="微软雅黑" panose="020b0503020204020204" charset="-122"/>
                  <a:ea typeface="微软雅黑"/>
                </a:rPr>
                <a:t>口腔检查</a:t>
              </a:r>
              <a:endParaRPr lang="zh-CN" altLang="en-US" sz="2000">
                <a:latin typeface="微软雅黑" panose="020b0503020204020204" charset="-122"/>
                <a:ea typeface="微软雅黑"/>
              </a:endParaRPr>
            </a:p>
          </p:txBody>
        </p:sp>
        <p:pic>
          <p:nvPicPr>
            <p:cNvPr id="24" name="图片 23" descr="D:\下载\课件用图\4-26.jpg4-26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19"/>
            <a:srcRect l="14867" t="-494" r="14070" b="2781"/>
            <a:stretch>
              <a:fillRect/>
            </a:stretch>
          </p:blipFill>
          <p:spPr>
            <a:xfrm>
              <a:off x="5971" y="3125"/>
              <a:ext cx="3810" cy="5403"/>
            </a:xfrm>
            <a:prstGeom prst="rect">
              <a:avLst/>
            </a:prstGeom>
          </p:spPr>
        </p:pic>
      </p:grpSp>
      <p:grpSp>
        <p:nvGrpSpPr>
          <p:cNvPr id="4" name="组合 3" title=""/>
          <p:cNvGrpSpPr/>
          <p:nvPr>
            <p:custDataLst>
              <p:tags r:id="rId21"/>
            </p:custDataLst>
          </p:nvPr>
        </p:nvGrpSpPr>
        <p:grpSpPr>
          <a:xfrm>
            <a:off x="336170" y="1240502"/>
            <a:ext cx="295322" cy="210471"/>
            <a:chOff x="435463" y="1226414"/>
            <a:chExt cx="295380" cy="210512"/>
          </a:xfrm>
        </p:grpSpPr>
        <p:sp>
          <p:nvSpPr>
            <p:cNvPr id="5" name="矩形 4"/>
            <p:cNvSpPr/>
            <p:nvPr>
              <p:custDataLst>
                <p:tags r:id="rId22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>
              <p:custDataLst>
                <p:tags r:id="rId23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noFill/>
        <a:effectLst/>
      </p:bgPr>
    </p:bg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6" name="矩形 95" title=""/>
          <p:cNvSpPr/>
          <p:nvPr>
            <p:custDataLst>
              <p:tags r:id="rId8"/>
            </p:custDataLst>
          </p:nvPr>
        </p:nvSpPr>
        <p:spPr>
          <a:xfrm>
            <a:off x="3437579" y="155170"/>
            <a:ext cx="2545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平面镜的应用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3" name="文本框 2" title=""/>
          <p:cNvSpPr txBox="1"/>
          <p:nvPr>
            <p:custDataLst>
              <p:tags r:id="rId9"/>
            </p:custDataLst>
          </p:nvPr>
        </p:nvSpPr>
        <p:spPr>
          <a:xfrm>
            <a:off x="839470" y="981075"/>
            <a:ext cx="4064000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</a:rPr>
              <a:t>一、成像</a:t>
            </a:r>
            <a:endParaRPr lang="zh-CN" altLang="en-US" sz="280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4" name="组合 3" title=""/>
          <p:cNvGrpSpPr/>
          <p:nvPr>
            <p:custDataLst>
              <p:tags r:id="rId10"/>
            </p:custDataLst>
          </p:nvPr>
        </p:nvGrpSpPr>
        <p:grpSpPr>
          <a:xfrm>
            <a:off x="336170" y="1240502"/>
            <a:ext cx="295322" cy="210471"/>
            <a:chOff x="435463" y="1226414"/>
            <a:chExt cx="295380" cy="210512"/>
          </a:xfrm>
        </p:grpSpPr>
        <p:sp>
          <p:nvSpPr>
            <p:cNvPr id="5" name="矩形 4"/>
            <p:cNvSpPr/>
            <p:nvPr>
              <p:custDataLst>
                <p:tags r:id="rId11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>
              <p:custDataLst>
                <p:tags r:id="rId12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0" name="图片 99" title="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631315" y="1892935"/>
            <a:ext cx="3627755" cy="36277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https://photo-static-api.fotomore.com/creative/vcg/veer/400/new/VCG41N187567926.jpg?uid=386&amp;timestamp=1695883017&amp;sign=cd68c9bbd59dbdd9f7cc172d6a3a8941" title="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rcRect b="4301"/>
          <a:stretch>
            <a:fillRect/>
          </a:stretch>
        </p:blipFill>
        <p:spPr>
          <a:xfrm>
            <a:off x="5982970" y="1892935"/>
            <a:ext cx="2491066" cy="3628800"/>
          </a:xfrm>
          <a:prstGeom prst="rect">
            <a:avLst/>
          </a:prstGeom>
        </p:spPr>
      </p:pic>
      <p:sp>
        <p:nvSpPr>
          <p:cNvPr id="9" name="文本框 8" title=""/>
          <p:cNvSpPr txBox="1"/>
          <p:nvPr>
            <p:custDataLst>
              <p:tags r:id="rId17"/>
            </p:custDataLst>
          </p:nvPr>
        </p:nvSpPr>
        <p:spPr>
          <a:xfrm>
            <a:off x="6456045" y="5661660"/>
            <a:ext cx="1812925" cy="5175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>
                <a:latin typeface="微软雅黑" panose="020b0503020204020204" charset="-122"/>
                <a:ea typeface="微软雅黑"/>
              </a:rPr>
              <a:t>演员正在训练</a:t>
            </a:r>
            <a:endParaRPr lang="zh-CN" altLang="en-US" sz="2000"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文本框 15" title=""/>
          <p:cNvSpPr txBox="1"/>
          <p:nvPr>
            <p:custDataLst>
              <p:tags r:id="rId18"/>
            </p:custDataLst>
          </p:nvPr>
        </p:nvSpPr>
        <p:spPr>
          <a:xfrm>
            <a:off x="1801495" y="5661660"/>
            <a:ext cx="3457575" cy="5302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>
                <a:latin typeface="微软雅黑" panose="020b0503020204020204" charset="-122"/>
                <a:ea typeface="微软雅黑"/>
              </a:rPr>
              <a:t>万花筒内美丽而奇妙的图形</a:t>
            </a:r>
            <a:endParaRPr lang="zh-CN" altLang="en-US" sz="2000">
              <a:latin typeface="微软雅黑" panose="020b0503020204020204" charset="-122"/>
              <a:ea typeface="微软雅黑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 title=""/>
          <p:cNvSpPr txBox="1"/>
          <p:nvPr>
            <p:custDataLst>
              <p:tags r:id="rId8"/>
            </p:custDataLst>
          </p:nvPr>
        </p:nvSpPr>
        <p:spPr>
          <a:xfrm>
            <a:off x="839470" y="981075"/>
            <a:ext cx="4064000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</a:rPr>
              <a:t>二、改变光路</a:t>
            </a:r>
            <a:endParaRPr lang="zh-CN" altLang="en-US" sz="280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21522" name="Picture 4" title="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11487"/>
          <a:stretch>
            <a:fillRect/>
          </a:stretch>
        </p:blipFill>
        <p:spPr>
          <a:xfrm>
            <a:off x="911225" y="1949450"/>
            <a:ext cx="4516120" cy="31781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0" name="图片 99" title=""/>
          <p:cNvPicPr/>
          <p:nvPr>
            <p:custDataLst>
              <p:tags r:id="rId12"/>
            </p:custDataLst>
          </p:nvPr>
        </p:nvPicPr>
        <p:blipFill>
          <a:blip r:embed="rId11"/>
          <a:srcRect l="16531" r="12594"/>
          <a:stretch>
            <a:fillRect/>
          </a:stretch>
        </p:blipFill>
        <p:spPr>
          <a:xfrm>
            <a:off x="5735955" y="1354455"/>
            <a:ext cx="3702050" cy="38919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文本框 11" title=""/>
          <p:cNvSpPr txBox="1"/>
          <p:nvPr>
            <p:custDataLst>
              <p:tags r:id="rId13"/>
            </p:custDataLst>
          </p:nvPr>
        </p:nvSpPr>
        <p:spPr>
          <a:xfrm>
            <a:off x="839470" y="5488305"/>
            <a:ext cx="9030970" cy="8039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</a:rPr>
              <a:t>潜望镜是用两块与观察方向成</a:t>
            </a:r>
            <a:r>
              <a:rPr lang="en-US" altLang="zh-CN" sz="2800">
                <a:latin typeface="宋体" panose="02010600030101010101" pitchFamily="2" charset="-122"/>
                <a:cs typeface="宋体" panose="02010600030101010101" pitchFamily="2" charset="-122"/>
              </a:rPr>
              <a:t>45</a:t>
            </a:r>
            <a:r>
              <a:rPr lang="zh-CN" altLang="en-US" sz="2800">
                <a:latin typeface="宋体" panose="02010600030101010101" pitchFamily="2" charset="-122"/>
                <a:cs typeface="宋体" panose="02010600030101010101" pitchFamily="2" charset="-122"/>
              </a:rPr>
              <a:t>°角的平面镜制成的。</a:t>
            </a:r>
            <a:endParaRPr lang="zh-CN" altLang="en-US" sz="28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" name="矩形 3" title=""/>
          <p:cNvSpPr/>
          <p:nvPr>
            <p:custDataLst>
              <p:tags r:id="rId14"/>
            </p:custDataLst>
          </p:nvPr>
        </p:nvSpPr>
        <p:spPr>
          <a:xfrm>
            <a:off x="3437579" y="155170"/>
            <a:ext cx="2545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平面镜的应用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grpSp>
        <p:nvGrpSpPr>
          <p:cNvPr id="5" name="组合 4" title=""/>
          <p:cNvGrpSpPr/>
          <p:nvPr>
            <p:custDataLst>
              <p:tags r:id="rId15"/>
            </p:custDataLst>
          </p:nvPr>
        </p:nvGrpSpPr>
        <p:grpSpPr>
          <a:xfrm>
            <a:off x="336170" y="1240502"/>
            <a:ext cx="295322" cy="210471"/>
            <a:chOff x="435463" y="1226414"/>
            <a:chExt cx="295380" cy="210512"/>
          </a:xfrm>
        </p:grpSpPr>
        <p:sp>
          <p:nvSpPr>
            <p:cNvPr id="7" name="矩形 6"/>
            <p:cNvSpPr/>
            <p:nvPr>
              <p:custDataLst>
                <p:tags r:id="rId16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>
              <p:custDataLst>
                <p:tags r:id="rId17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013" name="Rectangle 125" title=""/>
          <p:cNvSpPr/>
          <p:nvPr>
            <p:custDataLst>
              <p:tags r:id="rId8"/>
            </p:custDataLst>
          </p:nvPr>
        </p:nvSpPr>
        <p:spPr>
          <a:xfrm>
            <a:off x="774065" y="977265"/>
            <a:ext cx="8197215" cy="7378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球面镜：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反射面是球面的一部分的镜子叫做球面镜。                   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" name="文本框 2" title=""/>
          <p:cNvSpPr txBox="1"/>
          <p:nvPr>
            <p:custDataLst>
              <p:tags r:id="rId9"/>
            </p:custDataLst>
          </p:nvPr>
        </p:nvSpPr>
        <p:spPr>
          <a:xfrm>
            <a:off x="2269490" y="1772920"/>
            <a:ext cx="6765925" cy="594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凹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面镜</a:t>
            </a:r>
            <a:r>
              <a:rPr lang="zh-CN" altLang="en-US" sz="2800" b="1">
                <a:latin typeface="微软雅黑" panose="020b0503020204020204" charset="-122"/>
                <a:ea typeface="微软雅黑"/>
              </a:rPr>
              <a:t>：</a:t>
            </a:r>
            <a:r>
              <a:rPr lang="zh-CN" altLang="en-US" sz="2800">
                <a:latin typeface="微软雅黑" panose="020b0503020204020204" charset="-122"/>
                <a:ea typeface="微软雅黑"/>
                <a:sym typeface="+mn-ea"/>
              </a:rPr>
              <a:t>利用球面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/>
                <a:sym typeface="+mn-ea"/>
              </a:rPr>
              <a:t>内表面</a:t>
            </a:r>
            <a:r>
              <a:rPr lang="zh-CN" altLang="en-US" sz="2800">
                <a:latin typeface="微软雅黑" panose="020b0503020204020204" charset="-122"/>
                <a:ea typeface="微软雅黑"/>
                <a:sym typeface="+mn-ea"/>
              </a:rPr>
              <a:t>作反射面的镜子</a:t>
            </a:r>
            <a:endParaRPr lang="en-US" altLang="zh-CN" sz="2800">
              <a:latin typeface="宋体" panose="02010600030101010101" pitchFamily="2" charset="-122"/>
            </a:endParaRPr>
          </a:p>
          <a:p>
            <a:pPr>
              <a:lnSpc>
                <a:spcPct val="120000"/>
              </a:lnSpc>
            </a:pPr>
            <a:endParaRPr lang="zh-CN" altLang="en-US" sz="2800" b="1">
              <a:latin typeface="宋体" panose="02010600030101010101" pitchFamily="2" charset="-122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10"/>
            </p:custDataLst>
          </p:nvPr>
        </p:nvSpPr>
        <p:spPr>
          <a:xfrm>
            <a:off x="3272155" y="2997200"/>
            <a:ext cx="7390130" cy="5111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endParaRPr lang="en-US" altLang="zh-CN" sz="2800">
              <a:latin typeface="宋体" panose="02010600030101010101" pitchFamily="2" charset="-122"/>
            </a:endParaRPr>
          </a:p>
        </p:txBody>
      </p:sp>
      <p:sp>
        <p:nvSpPr>
          <p:cNvPr id="12" name="左大括号 11" title=""/>
          <p:cNvSpPr/>
          <p:nvPr>
            <p:custDataLst>
              <p:tags r:id="rId11"/>
            </p:custDataLst>
          </p:nvPr>
        </p:nvSpPr>
        <p:spPr>
          <a:xfrm>
            <a:off x="1861185" y="2080260"/>
            <a:ext cx="408305" cy="863600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auto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18" name="文本框 17" title=""/>
          <p:cNvSpPr txBox="1"/>
          <p:nvPr>
            <p:custDataLst>
              <p:tags r:id="rId12"/>
            </p:custDataLst>
          </p:nvPr>
        </p:nvSpPr>
        <p:spPr>
          <a:xfrm>
            <a:off x="892175" y="2204720"/>
            <a:ext cx="935990" cy="6019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latin typeface="宋体" panose="02010600030101010101" pitchFamily="2" charset="-122"/>
              </a:rPr>
              <a:t>包括</a:t>
            </a:r>
            <a:endParaRPr lang="zh-CN" altLang="en-US" sz="2800" b="1">
              <a:latin typeface="宋体" panose="02010600030101010101" pitchFamily="2" charset="-122"/>
            </a:endParaRPr>
          </a:p>
        </p:txBody>
      </p:sp>
      <p:sp>
        <p:nvSpPr>
          <p:cNvPr id="19" name="文本框 18" title=""/>
          <p:cNvSpPr txBox="1"/>
          <p:nvPr>
            <p:custDataLst>
              <p:tags r:id="rId13"/>
            </p:custDataLst>
          </p:nvPr>
        </p:nvSpPr>
        <p:spPr>
          <a:xfrm>
            <a:off x="2259965" y="2531110"/>
            <a:ext cx="6765925" cy="594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凸</a:t>
            </a:r>
            <a:r>
              <a:rPr lang="zh-CN" altLang="en-US" sz="2800" b="1">
                <a:solidFill>
                  <a:schemeClr val="tx1"/>
                </a:solidFill>
                <a:latin typeface="微软雅黑" panose="020b0503020204020204" charset="-122"/>
                <a:ea typeface="微软雅黑"/>
              </a:rPr>
              <a:t>面镜</a:t>
            </a:r>
            <a:r>
              <a:rPr lang="zh-CN" altLang="en-US" sz="2800" b="1">
                <a:latin typeface="微软雅黑" panose="020b0503020204020204" charset="-122"/>
                <a:ea typeface="微软雅黑"/>
              </a:rPr>
              <a:t>：</a:t>
            </a:r>
            <a:r>
              <a:rPr lang="zh-CN" altLang="en-US" sz="2800">
                <a:latin typeface="微软雅黑" panose="020b0503020204020204" charset="-122"/>
                <a:ea typeface="微软雅黑"/>
                <a:sym typeface="+mn-ea"/>
              </a:rPr>
              <a:t>利用球面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charset="-122"/>
                <a:ea typeface="微软雅黑"/>
                <a:sym typeface="+mn-ea"/>
              </a:rPr>
              <a:t>外表面</a:t>
            </a:r>
            <a:r>
              <a:rPr lang="zh-CN" altLang="en-US" sz="2800">
                <a:latin typeface="微软雅黑" panose="020b0503020204020204" charset="-122"/>
                <a:ea typeface="微软雅黑"/>
                <a:sym typeface="+mn-ea"/>
              </a:rPr>
              <a:t>作反射面的镜子</a:t>
            </a:r>
            <a:endParaRPr lang="en-US" altLang="zh-CN" sz="2800">
              <a:latin typeface="微软雅黑" panose="020b0503020204020204" charset="-122"/>
              <a:ea typeface="微软雅黑"/>
            </a:endParaRPr>
          </a:p>
          <a:p>
            <a:pPr>
              <a:lnSpc>
                <a:spcPct val="120000"/>
              </a:lnSpc>
            </a:pPr>
            <a:endParaRPr lang="zh-CN" altLang="en-US" sz="2800" b="1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93" name="组合 92" title=""/>
          <p:cNvGrpSpPr/>
          <p:nvPr>
            <p:custDataLst>
              <p:tags r:id="rId14"/>
            </p:custDataLst>
          </p:nvPr>
        </p:nvGrpSpPr>
        <p:grpSpPr>
          <a:xfrm>
            <a:off x="1838325" y="3448685"/>
            <a:ext cx="2564130" cy="2808605"/>
            <a:chOff x="2909" y="5771"/>
            <a:chExt cx="4038" cy="4423"/>
          </a:xfrm>
        </p:grpSpPr>
        <p:pic>
          <p:nvPicPr>
            <p:cNvPr id="9" name="图片 8" descr="4-28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2909" y="5771"/>
              <a:ext cx="4038" cy="3714"/>
            </a:xfrm>
            <a:prstGeom prst="rect">
              <a:avLst/>
            </a:prstGeom>
          </p:spPr>
        </p:pic>
        <p:sp>
          <p:nvSpPr>
            <p:cNvPr id="66" name="文本框 65"/>
            <p:cNvSpPr txBox="1"/>
            <p:nvPr>
              <p:custDataLst>
                <p:tags r:id="rId17"/>
              </p:custDataLst>
            </p:nvPr>
          </p:nvSpPr>
          <p:spPr>
            <a:xfrm>
              <a:off x="4117" y="9596"/>
              <a:ext cx="1650" cy="59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>
                  <a:latin typeface="微软雅黑" panose="020b0503020204020204" charset="-122"/>
                  <a:ea typeface="微软雅黑"/>
                </a:rPr>
                <a:t>凹面镜</a:t>
              </a:r>
              <a:endParaRPr lang="zh-CN" altLang="en-US" sz="2000">
                <a:latin typeface="微软雅黑" panose="020b0503020204020204" charset="-122"/>
                <a:ea typeface="微软雅黑"/>
              </a:endParaRPr>
            </a:p>
          </p:txBody>
        </p:sp>
      </p:grpSp>
      <p:grpSp>
        <p:nvGrpSpPr>
          <p:cNvPr id="94" name="组合 93" title=""/>
          <p:cNvGrpSpPr/>
          <p:nvPr>
            <p:custDataLst>
              <p:tags r:id="rId18"/>
            </p:custDataLst>
          </p:nvPr>
        </p:nvGrpSpPr>
        <p:grpSpPr>
          <a:xfrm>
            <a:off x="5078730" y="3429000"/>
            <a:ext cx="2559050" cy="2840990"/>
            <a:chOff x="8012" y="5740"/>
            <a:chExt cx="4030" cy="4474"/>
          </a:xfrm>
        </p:grpSpPr>
        <p:pic>
          <p:nvPicPr>
            <p:cNvPr id="65" name="图片 64" descr="D:\下载\课件用图\4-29.jpg4-29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8012" y="5740"/>
              <a:ext cx="4031" cy="3764"/>
            </a:xfrm>
            <a:prstGeom prst="rect">
              <a:avLst/>
            </a:prstGeom>
          </p:spPr>
        </p:pic>
        <p:sp>
          <p:nvSpPr>
            <p:cNvPr id="67" name="文本框 66"/>
            <p:cNvSpPr txBox="1"/>
            <p:nvPr>
              <p:custDataLst>
                <p:tags r:id="rId21"/>
              </p:custDataLst>
            </p:nvPr>
          </p:nvSpPr>
          <p:spPr>
            <a:xfrm>
              <a:off x="9259" y="9616"/>
              <a:ext cx="1650" cy="59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>
                  <a:latin typeface="微软雅黑" panose="020b0503020204020204" charset="-122"/>
                  <a:ea typeface="微软雅黑"/>
                </a:rPr>
                <a:t>凸面镜</a:t>
              </a:r>
              <a:endParaRPr lang="zh-CN" altLang="en-US" sz="2000">
                <a:latin typeface="微软雅黑" panose="020b0503020204020204" charset="-122"/>
                <a:ea typeface="微软雅黑"/>
              </a:endParaRPr>
            </a:p>
          </p:txBody>
        </p:sp>
      </p:grpSp>
      <p:sp>
        <p:nvSpPr>
          <p:cNvPr id="5" name="矩形 4" title=""/>
          <p:cNvSpPr/>
          <p:nvPr>
            <p:custDataLst>
              <p:tags r:id="rId22"/>
            </p:custDataLst>
          </p:nvPr>
        </p:nvSpPr>
        <p:spPr>
          <a:xfrm>
            <a:off x="3437579" y="155170"/>
            <a:ext cx="17576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各种面镜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grpSp>
        <p:nvGrpSpPr>
          <p:cNvPr id="7" name="组合 6" title=""/>
          <p:cNvGrpSpPr/>
          <p:nvPr>
            <p:custDataLst>
              <p:tags r:id="rId23"/>
            </p:custDataLst>
          </p:nvPr>
        </p:nvGrpSpPr>
        <p:grpSpPr>
          <a:xfrm>
            <a:off x="336170" y="1240502"/>
            <a:ext cx="295322" cy="210471"/>
            <a:chOff x="435463" y="1226414"/>
            <a:chExt cx="295380" cy="210512"/>
          </a:xfrm>
        </p:grpSpPr>
        <p:sp>
          <p:nvSpPr>
            <p:cNvPr id="8" name="矩形 7"/>
            <p:cNvSpPr/>
            <p:nvPr>
              <p:custDataLst>
                <p:tags r:id="rId24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25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80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80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80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13" grpId="0"/>
      <p:bldP spid="18" grpId="0"/>
      <p:bldP spid="12" grpId="0" animBg="1"/>
      <p:bldP spid="3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013" name="Rectangle 125" title=""/>
          <p:cNvSpPr/>
          <p:nvPr>
            <p:custDataLst>
              <p:tags r:id="rId8"/>
            </p:custDataLst>
          </p:nvPr>
        </p:nvSpPr>
        <p:spPr>
          <a:xfrm>
            <a:off x="839470" y="2277110"/>
            <a:ext cx="5920740" cy="29451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28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分别将一把不锈钢勺子的凹面和凸面对着自己，两次看到的像是否有差别？其中哪一个与汽车后视镜或马路边的道路反光镜的成像相似？                  </a:t>
            </a:r>
            <a:endParaRPr lang="zh-CN" altLang="en-US" sz="2800">
              <a:solidFill>
                <a:schemeClr val="tx1"/>
              </a:solidFill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5" name="图片 4" title="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9067"/>
          <a:stretch>
            <a:fillRect/>
          </a:stretch>
        </p:blipFill>
        <p:spPr>
          <a:xfrm>
            <a:off x="7031990" y="1494790"/>
            <a:ext cx="3307080" cy="4339590"/>
          </a:xfrm>
          <a:prstGeom prst="rect">
            <a:avLst/>
          </a:prstGeom>
        </p:spPr>
      </p:pic>
      <p:sp>
        <p:nvSpPr>
          <p:cNvPr id="3" name="矩形 2" title=""/>
          <p:cNvSpPr/>
          <p:nvPr>
            <p:custDataLst>
              <p:tags r:id="rId11"/>
            </p:custDataLst>
          </p:nvPr>
        </p:nvSpPr>
        <p:spPr>
          <a:xfrm>
            <a:off x="3437579" y="155170"/>
            <a:ext cx="17576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各种面镜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grpSp>
        <p:nvGrpSpPr>
          <p:cNvPr id="7" name="组合 6" title=""/>
          <p:cNvGrpSpPr/>
          <p:nvPr>
            <p:custDataLst>
              <p:tags r:id="rId12"/>
            </p:custDataLst>
          </p:nvPr>
        </p:nvGrpSpPr>
        <p:grpSpPr>
          <a:xfrm>
            <a:off x="336170" y="1240502"/>
            <a:ext cx="295322" cy="210471"/>
            <a:chOff x="435463" y="1226414"/>
            <a:chExt cx="295380" cy="210512"/>
          </a:xfrm>
        </p:grpSpPr>
        <p:sp>
          <p:nvSpPr>
            <p:cNvPr id="8" name="矩形 7"/>
            <p:cNvSpPr/>
            <p:nvPr>
              <p:custDataLst>
                <p:tags r:id="rId13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>
              <p:custDataLst>
                <p:tags r:id="rId14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 title=""/>
          <p:cNvSpPr txBox="1"/>
          <p:nvPr>
            <p:custDataLst>
              <p:tags r:id="rId15"/>
            </p:custDataLst>
          </p:nvPr>
        </p:nvSpPr>
        <p:spPr>
          <a:xfrm>
            <a:off x="767080" y="958215"/>
            <a:ext cx="5495925" cy="8185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>
                <a:latin typeface="微软雅黑" panose="020b0503020204020204" charset="-122"/>
                <a:ea typeface="微软雅黑"/>
              </a:rPr>
              <a:t>活动</a:t>
            </a:r>
            <a:r>
              <a:rPr lang="en-US" altLang="zh-CN" sz="3200">
                <a:latin typeface="微软雅黑" panose="020b0503020204020204" charset="-122"/>
                <a:ea typeface="微软雅黑"/>
              </a:rPr>
              <a:t>2</a:t>
            </a:r>
            <a:r>
              <a:rPr lang="zh-CN" altLang="en-US" sz="3200">
                <a:latin typeface="微软雅黑" panose="020b0503020204020204" charset="-122"/>
                <a:ea typeface="微软雅黑"/>
              </a:rPr>
              <a:t>：观察凹面镜和凸面镜</a:t>
            </a:r>
            <a:endParaRPr lang="zh-CN" altLang="en-US" sz="320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6" name="Picture 6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/>
          <a:stretch>
            <a:fillRect/>
          </a:stretch>
        </p:blipFill>
        <p:spPr>
          <a:xfrm flipH="1">
            <a:off x="12255500" y="106172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100"/>
                                        <p:tgtEl>
                                          <p:spTgt spid="380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100"/>
                                        <p:tgtEl>
                                          <p:spTgt spid="380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00"/>
                                        <p:tgtEl>
                                          <p:spTgt spid="380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1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218" name="Rectangle 2" title=""/>
          <p:cNvSpPr/>
          <p:nvPr>
            <p:custDataLst>
              <p:tags r:id="rId8"/>
            </p:custDataLst>
          </p:nvPr>
        </p:nvSpPr>
        <p:spPr>
          <a:xfrm>
            <a:off x="839153" y="1772920"/>
            <a:ext cx="7924800" cy="1383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</a:rPr>
              <a:t>性质：凹面镜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</a:rPr>
              <a:t>对光线有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</a:rPr>
              <a:t>会聚作用</a:t>
            </a:r>
            <a:r>
              <a:rPr lang="zh-CN" altLang="en-US" sz="2800">
                <a:latin typeface="宋体" panose="02010600030101010101" pitchFamily="2" charset="-122"/>
              </a:rPr>
              <a:t>。</a:t>
            </a:r>
            <a:endParaRPr lang="zh-CN" altLang="en-US" sz="2800">
              <a:latin typeface="宋体" panose="02010600030101010101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</a:rPr>
              <a:t>应用：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sym typeface="+mn-ea"/>
              </a:rPr>
              <a:t>太阳灶、手电筒等。</a:t>
            </a:r>
            <a:endParaRPr lang="zh-CN" altLang="en-US" sz="2800">
              <a:latin typeface="宋体" panose="02010600030101010101" pitchFamily="2" charset="-122"/>
            </a:endParaRPr>
          </a:p>
        </p:txBody>
      </p:sp>
      <p:sp>
        <p:nvSpPr>
          <p:cNvPr id="3" name="文本框 2" title=""/>
          <p:cNvSpPr txBox="1"/>
          <p:nvPr>
            <p:custDataLst>
              <p:tags r:id="rId9"/>
            </p:custDataLst>
          </p:nvPr>
        </p:nvSpPr>
        <p:spPr>
          <a:xfrm>
            <a:off x="839470" y="981075"/>
            <a:ext cx="2526030" cy="5803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</a:rPr>
              <a:t>一、凹面镜</a:t>
            </a:r>
            <a:endParaRPr lang="zh-CN" altLang="en-US" sz="280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20" name="图片 19" title="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16333" b="9843"/>
          <a:stretch>
            <a:fillRect/>
          </a:stretch>
        </p:blipFill>
        <p:spPr>
          <a:xfrm>
            <a:off x="6887845" y="1124585"/>
            <a:ext cx="3571875" cy="2110740"/>
          </a:xfrm>
          <a:prstGeom prst="rect">
            <a:avLst/>
          </a:prstGeom>
        </p:spPr>
      </p:pic>
      <p:grpSp>
        <p:nvGrpSpPr>
          <p:cNvPr id="11" name="组合 10" title=""/>
          <p:cNvGrpSpPr/>
          <p:nvPr>
            <p:custDataLst>
              <p:tags r:id="rId12"/>
            </p:custDataLst>
          </p:nvPr>
        </p:nvGrpSpPr>
        <p:grpSpPr>
          <a:xfrm>
            <a:off x="982980" y="3501390"/>
            <a:ext cx="7733030" cy="2491740"/>
            <a:chOff x="1888" y="5740"/>
            <a:chExt cx="12178" cy="3924"/>
          </a:xfrm>
        </p:grpSpPr>
        <p:pic>
          <p:nvPicPr>
            <p:cNvPr id="434182" name="Picture 2" descr="http://www.legaldaily.com.cn/dfjzz/images/attachement/jpg/site4/20080331/xin_450305311511980173466.jpg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1888" y="5740"/>
              <a:ext cx="5439" cy="3925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" name="https://photo-static-api.fotomore.com/creative/vcg/veer/400/new/VCG41N155138967.jpg?uid=386&amp;timestamp=1695885407&amp;sign=64174887f280854afc3341ee38ab9f7f" descr="templates\picture_hover\&amp;pky280_sjzg_VCG41N155138967&amp;2&amp;src_toppic_inpsrchzd1&amp;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5"/>
            <a:srcRect r="12701" b="15120"/>
            <a:stretch>
              <a:fillRect/>
            </a:stretch>
          </p:blipFill>
          <p:spPr>
            <a:xfrm>
              <a:off x="8012" y="5740"/>
              <a:ext cx="6055" cy="3925"/>
            </a:xfrm>
            <a:prstGeom prst="rect">
              <a:avLst/>
            </a:prstGeom>
          </p:spPr>
        </p:pic>
      </p:grpSp>
      <p:sp>
        <p:nvSpPr>
          <p:cNvPr id="4" name="矩形 3" title=""/>
          <p:cNvSpPr/>
          <p:nvPr>
            <p:custDataLst>
              <p:tags r:id="rId17"/>
            </p:custDataLst>
          </p:nvPr>
        </p:nvSpPr>
        <p:spPr>
          <a:xfrm>
            <a:off x="3437579" y="155170"/>
            <a:ext cx="17576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各种面镜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grpSp>
        <p:nvGrpSpPr>
          <p:cNvPr id="7" name="组合 6" title=""/>
          <p:cNvGrpSpPr/>
          <p:nvPr>
            <p:custDataLst>
              <p:tags r:id="rId18"/>
            </p:custDataLst>
          </p:nvPr>
        </p:nvGrpSpPr>
        <p:grpSpPr>
          <a:xfrm>
            <a:off x="336170" y="1240502"/>
            <a:ext cx="295322" cy="210471"/>
            <a:chOff x="435463" y="1226414"/>
            <a:chExt cx="295380" cy="210512"/>
          </a:xfrm>
        </p:grpSpPr>
        <p:sp>
          <p:nvSpPr>
            <p:cNvPr id="8" name="矩形 7"/>
            <p:cNvSpPr/>
            <p:nvPr>
              <p:custDataLst>
                <p:tags r:id="rId19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>
              <p:custDataLst>
                <p:tags r:id="rId20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218" name="Rectangle 2" title=""/>
          <p:cNvSpPr/>
          <p:nvPr>
            <p:custDataLst>
              <p:tags r:id="rId8"/>
            </p:custDataLst>
          </p:nvPr>
        </p:nvSpPr>
        <p:spPr>
          <a:xfrm>
            <a:off x="839153" y="1772920"/>
            <a:ext cx="7924800" cy="1383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</a:rPr>
              <a:t>性质：凸面镜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</a:rPr>
              <a:t>对光线有</a:t>
            </a:r>
            <a:r>
              <a:rPr lang="zh-CN" altLang="en-US" sz="2800">
                <a:solidFill>
                  <a:srgbClr val="FF0000"/>
                </a:solidFill>
                <a:latin typeface="宋体" panose="02010600030101010101" pitchFamily="2" charset="-122"/>
              </a:rPr>
              <a:t>发散作用，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</a:rPr>
              <a:t>可扩大视野。</a:t>
            </a:r>
            <a:endParaRPr lang="zh-CN" altLang="en-US" sz="2800">
              <a:latin typeface="宋体" panose="02010600030101010101" pitchFamily="2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800">
                <a:latin typeface="宋体" panose="02010600030101010101" pitchFamily="2" charset="-122"/>
              </a:rPr>
              <a:t>应用：</a:t>
            </a:r>
            <a:r>
              <a:rPr lang="zh-CN" altLang="en-US" sz="2800">
                <a:latin typeface="宋体" panose="02010600030101010101" pitchFamily="2" charset="-122"/>
                <a:sym typeface="+mn-ea"/>
              </a:rPr>
              <a:t>汽车后视镜，马路拐弯处的反光镜</a:t>
            </a: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sym typeface="+mn-ea"/>
              </a:rPr>
              <a:t>等</a:t>
            </a:r>
            <a:r>
              <a:rPr lang="zh-CN" altLang="en-US" sz="2800">
                <a:solidFill>
                  <a:schemeClr val="tx1"/>
                </a:solidFill>
                <a:latin typeface="Times New Roman" panose="02020603050405020304" pitchFamily="18" charset="0"/>
                <a:sym typeface="+mn-ea"/>
              </a:rPr>
              <a:t>。</a:t>
            </a:r>
            <a:endParaRPr lang="zh-CN" altLang="en-US" sz="2800">
              <a:latin typeface="宋体" panose="02010600030101010101" pitchFamily="2" charset="-122"/>
            </a:endParaRPr>
          </a:p>
        </p:txBody>
      </p:sp>
      <p:sp>
        <p:nvSpPr>
          <p:cNvPr id="3" name="文本框 2" title=""/>
          <p:cNvSpPr txBox="1"/>
          <p:nvPr>
            <p:custDataLst>
              <p:tags r:id="rId9"/>
            </p:custDataLst>
          </p:nvPr>
        </p:nvSpPr>
        <p:spPr>
          <a:xfrm>
            <a:off x="839470" y="981075"/>
            <a:ext cx="4064000" cy="607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</a:rPr>
              <a:t>二、凸面镜</a:t>
            </a:r>
            <a:endParaRPr lang="zh-CN" altLang="en-US" sz="280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15" name="图片 14" title="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88070" y="1052830"/>
            <a:ext cx="2827020" cy="2715895"/>
          </a:xfrm>
          <a:prstGeom prst="rect">
            <a:avLst/>
          </a:prstGeom>
        </p:spPr>
      </p:pic>
      <p:grpSp>
        <p:nvGrpSpPr>
          <p:cNvPr id="18" name="组合 17" title=""/>
          <p:cNvGrpSpPr/>
          <p:nvPr>
            <p:custDataLst>
              <p:tags r:id="rId12"/>
            </p:custDataLst>
          </p:nvPr>
        </p:nvGrpSpPr>
        <p:grpSpPr>
          <a:xfrm>
            <a:off x="982980" y="3501390"/>
            <a:ext cx="7919720" cy="2486660"/>
            <a:chOff x="1961" y="5740"/>
            <a:chExt cx="12472" cy="3916"/>
          </a:xfrm>
        </p:grpSpPr>
        <p:pic>
          <p:nvPicPr>
            <p:cNvPr id="16" name="https://photo-static-api.fotomore.com/creative/vcg/400/version23/VCG21gic19742213.jpg?uid=386&amp;timestamp=1695886123&amp;sign=a887d19375f0e614e9c585ab45ecdcbb" descr="templates\picture_hover\&amp;pky330_sjzg_VCG21gic19742213&amp;2&amp;src_toppic_inpsrchzd1&amp;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1961" y="5740"/>
              <a:ext cx="5874" cy="3916"/>
            </a:xfrm>
            <a:prstGeom prst="rect">
              <a:avLst/>
            </a:prstGeom>
          </p:spPr>
        </p:pic>
        <p:pic>
          <p:nvPicPr>
            <p:cNvPr id="17" name="https://photo-static-api.fotomore.com/creative/vcg/veer/400/new/VCG41N621846950.jpg?uid=386&amp;timestamp=1695886171&amp;sign=bdc1df8701c708387503f8fbac51136f" descr="templates\picture_hover\&amp;pky240_sjzg_VCG41N621846950&amp;2&amp;src_toppic_inpsrchzd1&amp;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8579" y="5740"/>
              <a:ext cx="5854" cy="3909"/>
            </a:xfrm>
            <a:prstGeom prst="rect">
              <a:avLst/>
            </a:prstGeom>
          </p:spPr>
        </p:pic>
      </p:grpSp>
      <p:grpSp>
        <p:nvGrpSpPr>
          <p:cNvPr id="7" name="组合 6" title=""/>
          <p:cNvGrpSpPr/>
          <p:nvPr>
            <p:custDataLst>
              <p:tags r:id="rId17"/>
            </p:custDataLst>
          </p:nvPr>
        </p:nvGrpSpPr>
        <p:grpSpPr>
          <a:xfrm>
            <a:off x="336170" y="1240502"/>
            <a:ext cx="295322" cy="210471"/>
            <a:chOff x="435463" y="1226414"/>
            <a:chExt cx="295380" cy="210512"/>
          </a:xfrm>
        </p:grpSpPr>
        <p:sp>
          <p:nvSpPr>
            <p:cNvPr id="8" name="矩形 7"/>
            <p:cNvSpPr/>
            <p:nvPr>
              <p:custDataLst>
                <p:tags r:id="rId18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>
              <p:custDataLst>
                <p:tags r:id="rId19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 title=""/>
          <p:cNvSpPr/>
          <p:nvPr>
            <p:custDataLst>
              <p:tags r:id="rId20"/>
            </p:custDataLst>
          </p:nvPr>
        </p:nvSpPr>
        <p:spPr>
          <a:xfrm>
            <a:off x="3437579" y="155170"/>
            <a:ext cx="17576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各种面镜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25" name="组合 24" title=""/>
          <p:cNvGrpSpPr/>
          <p:nvPr>
            <p:custDataLst>
              <p:tags r:id="rId4"/>
            </p:custDataLst>
          </p:nvPr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>
              <p:custDataLst>
                <p:tags r:id="rId5"/>
              </p:custDataLst>
            </p:nvPr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>
              <p:custDataLst>
                <p:tags r:id="rId6"/>
              </p:custDataLst>
            </p:nvPr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>
              <p:custDataLst>
                <p:tags r:id="rId7"/>
              </p:custDataLst>
            </p:nvPr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 title=""/>
          <p:cNvSpPr txBox="1"/>
          <p:nvPr>
            <p:custDataLst>
              <p:tags r:id="rId8"/>
            </p:custDataLst>
          </p:nvPr>
        </p:nvSpPr>
        <p:spPr>
          <a:xfrm>
            <a:off x="774065" y="981075"/>
            <a:ext cx="6675755" cy="8731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latin typeface="微软雅黑" panose="020b0503020204020204" charset="-122"/>
                <a:ea typeface="微软雅黑"/>
              </a:rPr>
              <a:t>凹面镜和凸面镜组合使用可以做成哈哈镜。</a:t>
            </a:r>
            <a:endParaRPr lang="zh-CN" altLang="en-US" sz="280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5" name="https://photo-static-api.fotomore.com/creative/vcg/veer/400/new/VCG41N515881754.jpg?uid=386&amp;timestamp=1695886418&amp;sign=c0cb0b50be85e1b0c2504f788c59b829" title="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911225" y="1917065"/>
            <a:ext cx="4998085" cy="3259455"/>
          </a:xfrm>
          <a:prstGeom prst="rect">
            <a:avLst/>
          </a:prstGeom>
        </p:spPr>
      </p:pic>
      <p:pic>
        <p:nvPicPr>
          <p:cNvPr id="102" name="图片 101" title=""/>
          <p:cNvPicPr/>
          <p:nvPr>
            <p:custDataLst>
              <p:tags r:id="rId12"/>
            </p:custDataLst>
          </p:nvPr>
        </p:nvPicPr>
        <p:blipFill>
          <a:blip r:embed="rId11"/>
          <a:srcRect l="2455" t="-526" r="-2455" b="8554"/>
          <a:stretch>
            <a:fillRect/>
          </a:stretch>
        </p:blipFill>
        <p:spPr>
          <a:xfrm>
            <a:off x="6527800" y="1907540"/>
            <a:ext cx="2705100" cy="32689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 title=""/>
          <p:cNvSpPr/>
          <p:nvPr>
            <p:custDataLst>
              <p:tags r:id="rId13"/>
            </p:custDataLst>
          </p:nvPr>
        </p:nvSpPr>
        <p:spPr>
          <a:xfrm>
            <a:off x="3437579" y="155170"/>
            <a:ext cx="17576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spc="30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各种面镜</a:t>
            </a:r>
            <a:endParaRPr lang="zh-CN" altLang="en-US" sz="28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grpSp>
        <p:nvGrpSpPr>
          <p:cNvPr id="7" name="组合 6" title=""/>
          <p:cNvGrpSpPr/>
          <p:nvPr>
            <p:custDataLst>
              <p:tags r:id="rId14"/>
            </p:custDataLst>
          </p:nvPr>
        </p:nvGrpSpPr>
        <p:grpSpPr>
          <a:xfrm>
            <a:off x="336170" y="1240502"/>
            <a:ext cx="295322" cy="210471"/>
            <a:chOff x="435463" y="1226414"/>
            <a:chExt cx="295380" cy="210512"/>
          </a:xfrm>
        </p:grpSpPr>
        <p:sp>
          <p:nvSpPr>
            <p:cNvPr id="8" name="矩形 7"/>
            <p:cNvSpPr/>
            <p:nvPr>
              <p:custDataLst>
                <p:tags r:id="rId15"/>
              </p:custDataLst>
            </p:nvPr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>
              <p:custDataLst>
                <p:tags r:id="rId16"/>
              </p:custDataLst>
            </p:nvPr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76" name="等腰三角形 75" title=""/>
          <p:cNvSpPr/>
          <p:nvPr>
            <p:custDataLst>
              <p:tags r:id="rId3"/>
            </p:custDataLst>
          </p:nvPr>
        </p:nvSpPr>
        <p:spPr>
          <a:xfrm rot="5400000">
            <a:off x="2604535" y="451365"/>
            <a:ext cx="175894" cy="151633"/>
          </a:xfrm>
          <a:prstGeom prst="triangle">
            <a:avLst/>
          </a:prstGeom>
          <a:solidFill>
            <a:srgbClr val="00A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A0E9"/>
              </a:solidFill>
            </a:endParaRPr>
          </a:p>
        </p:txBody>
      </p:sp>
      <p:sp>
        <p:nvSpPr>
          <p:cNvPr id="77" name="等腰三角形 76" title=""/>
          <p:cNvSpPr/>
          <p:nvPr>
            <p:custDataLst>
              <p:tags r:id="rId4"/>
            </p:custDataLst>
          </p:nvPr>
        </p:nvSpPr>
        <p:spPr>
          <a:xfrm rot="5400000">
            <a:off x="2879443" y="451365"/>
            <a:ext cx="175894" cy="151633"/>
          </a:xfrm>
          <a:prstGeom prst="triangle">
            <a:avLst/>
          </a:prstGeom>
          <a:solidFill>
            <a:srgbClr val="FE97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78" name="等腰三角形 77" title=""/>
          <p:cNvSpPr/>
          <p:nvPr>
            <p:custDataLst>
              <p:tags r:id="rId5"/>
            </p:custDataLst>
          </p:nvPr>
        </p:nvSpPr>
        <p:spPr>
          <a:xfrm rot="5400000">
            <a:off x="3154351" y="451365"/>
            <a:ext cx="175894" cy="151633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 title=""/>
          <p:cNvSpPr/>
          <p:nvPr>
            <p:custDataLst>
              <p:tags r:id="rId6"/>
            </p:custDataLst>
          </p:nvPr>
        </p:nvSpPr>
        <p:spPr>
          <a:xfrm>
            <a:off x="3441389" y="216765"/>
            <a:ext cx="868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smtClean="0">
                <a:solidFill>
                  <a:srgbClr val="00A0E9"/>
                </a:solidFill>
                <a:latin typeface="微软雅黑" panose="020b0503020204020204" charset="-122"/>
                <a:ea typeface="微软雅黑"/>
                <a:cs typeface="+mn-ea"/>
                <a:sym typeface="+mn-lt"/>
              </a:rPr>
              <a:t>小结</a:t>
            </a:r>
            <a:endParaRPr lang="zh-CN" altLang="en-US" sz="3200" b="1" spc="300">
              <a:solidFill>
                <a:srgbClr val="00A0E9"/>
              </a:solidFill>
              <a:latin typeface="微软雅黑" panose="020b0503020204020204" charset="-122"/>
              <a:ea typeface="微软雅黑"/>
              <a:cs typeface="+mn-ea"/>
              <a:sym typeface="+mn-lt"/>
            </a:endParaRPr>
          </a:p>
        </p:txBody>
      </p:sp>
      <p:sp>
        <p:nvSpPr>
          <p:cNvPr id="80" name="文本框 79" title=""/>
          <p:cNvSpPr txBox="1"/>
          <p:nvPr>
            <p:custDataLst>
              <p:tags r:id="rId7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课程讲授</a:t>
            </a:r>
            <a:endParaRPr lang="zh-CN" altLang="en-US" sz="2800" b="1" spc="300">
              <a:latin typeface="微软雅黑" panose="020b0503020204020204" charset="-122"/>
              <a:ea typeface="微软雅黑"/>
            </a:endParaRPr>
          </a:p>
        </p:txBody>
      </p:sp>
      <p:sp>
        <p:nvSpPr>
          <p:cNvPr id="22" name="文本框 21" title=""/>
          <p:cNvSpPr txBox="1"/>
          <p:nvPr>
            <p:custDataLst>
              <p:tags r:id="rId8"/>
            </p:custDataLst>
          </p:nvPr>
        </p:nvSpPr>
        <p:spPr>
          <a:xfrm>
            <a:off x="4957445" y="3422650"/>
            <a:ext cx="1653540" cy="52578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lvl="0" algn="ctr" fontAlgn="auto">
              <a:buClrTx/>
              <a:buSzTx/>
              <a:buFontTx/>
            </a:pPr>
            <a:r>
              <a:rPr lang="zh-CN" altLang="en-US" sz="2800">
                <a:latin typeface="微软雅黑" panose="020b0503020204020204" charset="-122"/>
                <a:ea typeface="微软雅黑"/>
                <a:sym typeface="+mn-ea"/>
              </a:rPr>
              <a:t>凹面镜</a:t>
            </a:r>
            <a:endParaRPr lang="zh-CN" altLang="en-US" sz="2800"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3" name="文本框 22" title=""/>
          <p:cNvSpPr txBox="1"/>
          <p:nvPr>
            <p:custDataLst>
              <p:tags r:id="rId9"/>
            </p:custDataLst>
          </p:nvPr>
        </p:nvSpPr>
        <p:spPr>
          <a:xfrm>
            <a:off x="4971415" y="5085080"/>
            <a:ext cx="1639570" cy="530225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lvl="0" algn="ctr" fontAlgn="auto">
              <a:buClrTx/>
              <a:buSzTx/>
              <a:buFontTx/>
            </a:pPr>
            <a:r>
              <a:rPr lang="zh-CN" altLang="en-US" sz="2800">
                <a:latin typeface="微软雅黑" panose="020b0503020204020204" charset="-122"/>
                <a:ea typeface="微软雅黑"/>
                <a:sym typeface="+mn-ea"/>
              </a:rPr>
              <a:t>凸面镜</a:t>
            </a:r>
            <a:endParaRPr lang="zh-CN" altLang="en-US" sz="2800"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6" name="左大括号 25" title=""/>
          <p:cNvSpPr/>
          <p:nvPr>
            <p:custDataLst>
              <p:tags r:id="rId10"/>
            </p:custDataLst>
          </p:nvPr>
        </p:nvSpPr>
        <p:spPr>
          <a:xfrm>
            <a:off x="1644015" y="1855470"/>
            <a:ext cx="692150" cy="2640330"/>
          </a:xfrm>
          <a:prstGeom prst="leftBrac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auto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11"/>
            </p:custDataLst>
          </p:nvPr>
        </p:nvSpPr>
        <p:spPr>
          <a:xfrm>
            <a:off x="6096000" y="1061720"/>
            <a:ext cx="1133475" cy="573405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lvl="0" algn="l" fontAlgn="auto">
              <a:buClrTx/>
              <a:buSzTx/>
              <a:buFontTx/>
            </a:pP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+mn-ea"/>
              </a:rPr>
              <a:t> 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+mn-ea"/>
              </a:rPr>
              <a:t>成像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3" name="文本框 2" title=""/>
          <p:cNvSpPr txBox="1"/>
          <p:nvPr>
            <p:custDataLst>
              <p:tags r:id="rId12"/>
            </p:custDataLst>
          </p:nvPr>
        </p:nvSpPr>
        <p:spPr>
          <a:xfrm>
            <a:off x="2496185" y="4161155"/>
            <a:ext cx="1823085" cy="563880"/>
          </a:xfrm>
          <a:prstGeom prst="round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zh-CN" altLang="en-US" sz="2800">
                <a:latin typeface="微软雅黑" panose="020b0503020204020204" charset="-122"/>
                <a:ea typeface="微软雅黑"/>
                <a:sym typeface="+mn-ea"/>
              </a:rPr>
              <a:t>各种面镜</a:t>
            </a:r>
            <a:endParaRPr lang="zh-CN" altLang="en-US" sz="2800"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11" name="文本框 10" title=""/>
          <p:cNvSpPr txBox="1"/>
          <p:nvPr>
            <p:custDataLst>
              <p:tags r:id="rId13"/>
            </p:custDataLst>
          </p:nvPr>
        </p:nvSpPr>
        <p:spPr>
          <a:xfrm>
            <a:off x="2463165" y="1560830"/>
            <a:ext cx="2946400" cy="619125"/>
          </a:xfrm>
          <a:prstGeom prst="round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lang="zh-CN" altLang="en-US" sz="2800">
                <a:latin typeface="微软雅黑" panose="020b0503020204020204" charset="-122"/>
                <a:ea typeface="微软雅黑"/>
                <a:sym typeface="+mn-ea"/>
              </a:rPr>
              <a:t>平面镜的应用</a:t>
            </a:r>
            <a:endParaRPr lang="zh-CN" altLang="en-US" sz="2800"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9" name="左大括号 28" title=""/>
          <p:cNvSpPr/>
          <p:nvPr>
            <p:custDataLst>
              <p:tags r:id="rId14"/>
            </p:custDataLst>
          </p:nvPr>
        </p:nvSpPr>
        <p:spPr>
          <a:xfrm>
            <a:off x="4512310" y="3594100"/>
            <a:ext cx="354330" cy="1779905"/>
          </a:xfrm>
          <a:prstGeom prst="leftBrac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auto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10" name="圆角矩形 9" title=""/>
          <p:cNvSpPr/>
          <p:nvPr>
            <p:custDataLst>
              <p:tags r:id="rId15"/>
            </p:custDataLst>
          </p:nvPr>
        </p:nvSpPr>
        <p:spPr>
          <a:xfrm>
            <a:off x="623570" y="1124585"/>
            <a:ext cx="842645" cy="4406265"/>
          </a:xfrm>
          <a:prstGeom prst="roundRect">
            <a:avLst/>
          </a:prstGeom>
          <a:solidFill>
            <a:srgbClr val="036E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/>
              <a:t>平面镜成像特点</a:t>
            </a:r>
            <a:endParaRPr lang="zh-CN" altLang="en-US" sz="3600"/>
          </a:p>
        </p:txBody>
      </p:sp>
      <p:sp>
        <p:nvSpPr>
          <p:cNvPr id="19" name="左大括号 18" title=""/>
          <p:cNvSpPr/>
          <p:nvPr>
            <p:custDataLst>
              <p:tags r:id="rId16"/>
            </p:custDataLst>
          </p:nvPr>
        </p:nvSpPr>
        <p:spPr>
          <a:xfrm>
            <a:off x="5564505" y="1274445"/>
            <a:ext cx="448945" cy="1188085"/>
          </a:xfrm>
          <a:prstGeom prst="leftBrac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auto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20" name="文本框 19" title=""/>
          <p:cNvSpPr txBox="1"/>
          <p:nvPr>
            <p:custDataLst>
              <p:tags r:id="rId17"/>
            </p:custDataLst>
          </p:nvPr>
        </p:nvSpPr>
        <p:spPr>
          <a:xfrm>
            <a:off x="6096000" y="2061210"/>
            <a:ext cx="1866900" cy="57912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lvl="0" algn="l" fontAlgn="auto">
              <a:buClrTx/>
              <a:buSzTx/>
              <a:buFontTx/>
            </a:pP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+mn-ea"/>
              </a:rPr>
              <a:t> 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/>
                <a:sym typeface="+mn-ea"/>
              </a:rPr>
              <a:t>改变光路</a:t>
            </a:r>
            <a:endParaRPr lang="zh-CN" altLang="en-US" sz="2800">
              <a:solidFill>
                <a:schemeClr val="tx1"/>
              </a:solidFill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2" name="左大括号 1" title=""/>
          <p:cNvSpPr/>
          <p:nvPr>
            <p:custDataLst>
              <p:tags r:id="rId18"/>
            </p:custDataLst>
          </p:nvPr>
        </p:nvSpPr>
        <p:spPr>
          <a:xfrm>
            <a:off x="6806565" y="3285490"/>
            <a:ext cx="391160" cy="800735"/>
          </a:xfrm>
          <a:prstGeom prst="leftBrac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auto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19"/>
            </p:custDataLst>
          </p:nvPr>
        </p:nvSpPr>
        <p:spPr>
          <a:xfrm>
            <a:off x="7257415" y="5517515"/>
            <a:ext cx="4674870" cy="471805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lvl="0" algn="ctr" fontAlgn="auto">
              <a:buClrTx/>
              <a:buSzTx/>
              <a:buFontTx/>
            </a:pPr>
            <a:r>
              <a:rPr lang="zh-CN" altLang="en-US" sz="2400">
                <a:latin typeface="微软雅黑" panose="020b0503020204020204" charset="-122"/>
                <a:ea typeface="微软雅黑"/>
                <a:sym typeface="+mn-ea"/>
              </a:rPr>
              <a:t>应用：汽车后视镜、道路反光镜</a:t>
            </a:r>
            <a:endParaRPr lang="zh-CN" altLang="en-US" sz="2400"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6" name="文本框 5" title=""/>
          <p:cNvSpPr txBox="1"/>
          <p:nvPr>
            <p:custDataLst>
              <p:tags r:id="rId20"/>
            </p:custDataLst>
          </p:nvPr>
        </p:nvSpPr>
        <p:spPr>
          <a:xfrm>
            <a:off x="7257415" y="3825875"/>
            <a:ext cx="3907155" cy="46863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lvl="0" algn="ctr" fontAlgn="auto">
              <a:buClrTx/>
              <a:buSzTx/>
              <a:buFontTx/>
            </a:pPr>
            <a:r>
              <a:rPr lang="zh-CN" altLang="en-US" sz="2400">
                <a:latin typeface="微软雅黑" panose="020b0503020204020204" charset="-122"/>
                <a:ea typeface="微软雅黑"/>
                <a:sym typeface="+mn-ea"/>
              </a:rPr>
              <a:t>应用：太阳灶、手电筒等</a:t>
            </a:r>
            <a:endParaRPr lang="zh-CN" altLang="en-US" sz="2400"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7" name="文本框 6" title=""/>
          <p:cNvSpPr txBox="1"/>
          <p:nvPr>
            <p:custDataLst>
              <p:tags r:id="rId21"/>
            </p:custDataLst>
          </p:nvPr>
        </p:nvSpPr>
        <p:spPr>
          <a:xfrm>
            <a:off x="7257415" y="4725035"/>
            <a:ext cx="3907155" cy="46863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lvl="0" algn="ctr" fontAlgn="auto">
              <a:buClrTx/>
              <a:buSzTx/>
              <a:buFontTx/>
            </a:pPr>
            <a:r>
              <a:rPr lang="zh-CN" altLang="en-US" sz="2400">
                <a:latin typeface="微软雅黑" panose="020b0503020204020204" charset="-122"/>
                <a:ea typeface="微软雅黑"/>
                <a:sym typeface="+mn-ea"/>
              </a:rPr>
              <a:t>性质：对光线有发散作用</a:t>
            </a:r>
            <a:endParaRPr lang="zh-CN" altLang="en-US" sz="2400"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8" name="文本框 7" title=""/>
          <p:cNvSpPr txBox="1"/>
          <p:nvPr>
            <p:custDataLst>
              <p:tags r:id="rId22"/>
            </p:custDataLst>
          </p:nvPr>
        </p:nvSpPr>
        <p:spPr>
          <a:xfrm>
            <a:off x="7249160" y="3068955"/>
            <a:ext cx="3907155" cy="468630"/>
          </a:xfrm>
          <a:prstGeom prst="rect">
            <a:avLst/>
          </a:prstGeom>
          <a:noFill/>
          <a:ln>
            <a:solidFill>
              <a:srgbClr val="036EB8"/>
            </a:solidFill>
          </a:ln>
        </p:spPr>
        <p:txBody>
          <a:bodyPr wrap="square" rtlCol="0">
            <a:noAutofit/>
          </a:bodyPr>
          <a:lstStyle/>
          <a:p>
            <a:pPr lvl="0" algn="ctr" fontAlgn="auto">
              <a:buClrTx/>
              <a:buSzTx/>
              <a:buFontTx/>
            </a:pPr>
            <a:r>
              <a:rPr lang="zh-CN" altLang="en-US" sz="2400">
                <a:latin typeface="微软雅黑" panose="020b0503020204020204" charset="-122"/>
                <a:ea typeface="微软雅黑"/>
                <a:sym typeface="+mn-ea"/>
              </a:rPr>
              <a:t>性质：对光线有会聚作用</a:t>
            </a:r>
            <a:endParaRPr lang="zh-CN" altLang="en-US" sz="2400">
              <a:latin typeface="微软雅黑" panose="020b0503020204020204" charset="-122"/>
              <a:ea typeface="微软雅黑"/>
              <a:sym typeface="+mn-ea"/>
            </a:endParaRPr>
          </a:p>
        </p:txBody>
      </p:sp>
      <p:sp>
        <p:nvSpPr>
          <p:cNvPr id="9" name="左大括号 8" title=""/>
          <p:cNvSpPr/>
          <p:nvPr>
            <p:custDataLst>
              <p:tags r:id="rId23"/>
            </p:custDataLst>
          </p:nvPr>
        </p:nvSpPr>
        <p:spPr>
          <a:xfrm>
            <a:off x="6806565" y="4947285"/>
            <a:ext cx="391160" cy="800735"/>
          </a:xfrm>
          <a:prstGeom prst="leftBrac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auto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  <p:cond evt="onBegin" delay="0">
                          <p:tn val="7"/>
                        </p:cond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  <p:cond evt="onBegin" delay="0">
                          <p:tn val="25"/>
                        </p:cond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  <p:cond evt="onBegin" delay="0">
                          <p:tn val="30"/>
                        </p:cond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  <p:cond evt="onBegin" delay="0">
                          <p:tn val="43"/>
                        </p:cond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  <p:cond evt="onBegin" delay="0">
                          <p:tn val="56"/>
                        </p:cond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6" grpId="0" animBg="1"/>
      <p:bldP spid="5" grpId="0" animBg="1"/>
      <p:bldP spid="3" grpId="0" animBg="1"/>
      <p:bldP spid="11" grpId="0" animBg="1"/>
      <p:bldP spid="29" grpId="0" animBg="1"/>
      <p:bldP spid="19" grpId="0" animBg="1"/>
      <p:bldP spid="20" grpId="0" animBg="1"/>
      <p:bldP spid="2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习题练习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4"/>
            </p:custDataLst>
          </p:nvPr>
        </p:nvSpPr>
        <p:spPr>
          <a:xfrm>
            <a:off x="1199515" y="1124585"/>
            <a:ext cx="9371965" cy="204597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fontAlgn="base">
              <a:lnSpc>
                <a:spcPct val="150000"/>
              </a:lnSpc>
              <a:buClrTx/>
              <a:buSzTx/>
              <a:buFontTx/>
              <a:buNone/>
            </a:pPr>
            <a:r>
              <a:rPr lang="en-US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1. </a:t>
            </a:r>
            <a:r>
              <a:rPr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测量视力时，利用平面镜成像特点可以节省空间</a:t>
            </a:r>
            <a:r>
              <a:rPr lang="en-US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.</a:t>
            </a:r>
            <a:r>
              <a:rPr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如图所示，让被测者面对镜子背对视力表，此人看到视力表的像离他的距离是</a:t>
            </a:r>
            <a:r>
              <a:rPr sz="2800" u="sng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</a:t>
            </a:r>
            <a:r>
              <a:rPr lang="en-US" sz="2800" u="sng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        </a:t>
            </a:r>
            <a:r>
              <a:rPr lang="en-US" sz="2800">
                <a:latin typeface="微软雅黑" panose="020b0503020204020204" charset="-122"/>
                <a:ea typeface="微软雅黑"/>
                <a:cs typeface="微软雅黑" panose="020b0503020204020204" charset="-122"/>
                <a:sym typeface="+mn-ea"/>
              </a:rPr>
              <a:t>.</a:t>
            </a:r>
            <a:endParaRPr lang="en-US" sz="2800">
              <a:latin typeface="微软雅黑" panose="020b0503020204020204" charset="-122"/>
              <a:ea typeface="微软雅黑"/>
              <a:cs typeface="微软雅黑" panose="020b0503020204020204" charset="-122"/>
              <a:sym typeface="+mn-ea"/>
            </a:endParaRPr>
          </a:p>
        </p:txBody>
      </p:sp>
      <p:pic>
        <p:nvPicPr>
          <p:cNvPr id="100002" name="图片 100002" title="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007485" y="3068955"/>
            <a:ext cx="4943475" cy="2371725"/>
          </a:xfrm>
          <a:prstGeom prst="rect">
            <a:avLst/>
          </a:prstGeom>
        </p:spPr>
      </p:pic>
      <p:sp>
        <p:nvSpPr>
          <p:cNvPr id="24587" name="文本框 24586" title=""/>
          <p:cNvSpPr txBox="1"/>
          <p:nvPr>
            <p:custDataLst>
              <p:tags r:id="rId7"/>
            </p:custDataLst>
          </p:nvPr>
        </p:nvSpPr>
        <p:spPr>
          <a:xfrm>
            <a:off x="3503295" y="2564765"/>
            <a:ext cx="791210" cy="60579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no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</a:rPr>
              <a:t>5m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smtClean="0">
                <a:latin typeface="微软雅黑" panose="020b0503020204020204" charset="-122"/>
                <a:ea typeface="微软雅黑"/>
              </a:rPr>
              <a:t>习题练习</a:t>
            </a:r>
            <a:endParaRPr lang="zh-CN" altLang="en-US" sz="2800" b="1" spc="300" smtClean="0">
              <a:latin typeface="微软雅黑" panose="020b0503020204020204" charset="-122"/>
              <a:ea typeface="微软雅黑"/>
            </a:endParaRPr>
          </a:p>
        </p:txBody>
      </p:sp>
      <p:sp>
        <p:nvSpPr>
          <p:cNvPr id="5" name="文本框 4" title=""/>
          <p:cNvSpPr txBox="1"/>
          <p:nvPr>
            <p:custDataLst>
              <p:tags r:id="rId4"/>
            </p:custDataLst>
          </p:nvPr>
        </p:nvSpPr>
        <p:spPr>
          <a:xfrm>
            <a:off x="839470" y="996950"/>
            <a:ext cx="10788015" cy="23660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25000"/>
              </a:lnSpc>
            </a:pPr>
            <a:r>
              <a:rPr lang="en-US" altLang="zh-CN" sz="2800">
                <a:latin typeface="微软雅黑" panose="020b0503020204020204" charset="-122"/>
                <a:ea typeface="微软雅黑"/>
              </a:rPr>
              <a:t>2</a:t>
            </a:r>
            <a:r>
              <a:rPr lang="zh-CN" altLang="en-US" sz="2800">
                <a:latin typeface="微软雅黑" panose="020b0503020204020204" charset="-122"/>
                <a:ea typeface="微软雅黑"/>
              </a:rPr>
              <a:t>.</a:t>
            </a:r>
            <a:r>
              <a:rPr lang="en-US" altLang="zh-CN" sz="2800">
                <a:latin typeface="微软雅黑" panose="020b0503020204020204" charset="-122"/>
                <a:ea typeface="微软雅黑"/>
              </a:rPr>
              <a:t> </a:t>
            </a:r>
            <a:r>
              <a:rPr lang="zh-CN" altLang="en-US" sz="2800">
                <a:latin typeface="微软雅黑" panose="020b0503020204020204" charset="-122"/>
                <a:ea typeface="微软雅黑"/>
              </a:rPr>
              <a:t>夜间行车时，为了确保安全，使车内景物通过前挡风玻璃所成的像在司机视线的斜上方，避免干扰司机的视线，家用小汽车的前挡风玻璃都是斜的，如图所示。请你在图中画出司机眼晴(B点)通过挡风玻璃看到车内装饰物(A点)的像的光路图(保留作图痕迹)。</a:t>
            </a:r>
            <a:endParaRPr lang="zh-CN" altLang="en-US" sz="280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220" name="图片 219" title="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65711"/>
          <a:stretch>
            <a:fillRect/>
          </a:stretch>
        </p:blipFill>
        <p:spPr>
          <a:xfrm rot="19620000">
            <a:off x="6967220" y="3317875"/>
            <a:ext cx="601345" cy="2585720"/>
          </a:xfrm>
          <a:prstGeom prst="rect">
            <a:avLst/>
          </a:prstGeom>
        </p:spPr>
      </p:pic>
      <p:sp>
        <p:nvSpPr>
          <p:cNvPr id="7" name="文本框 6" title=""/>
          <p:cNvSpPr txBox="1"/>
          <p:nvPr>
            <p:custDataLst>
              <p:tags r:id="rId7"/>
            </p:custDataLst>
          </p:nvPr>
        </p:nvSpPr>
        <p:spPr>
          <a:xfrm>
            <a:off x="5951855" y="3789045"/>
            <a:ext cx="450850" cy="8299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4400">
                <a:latin typeface="微软雅黑" panose="020b0503020204020204" charset="-122"/>
                <a:ea typeface="微软雅黑"/>
              </a:rPr>
              <a:t>·</a:t>
            </a:r>
            <a:endParaRPr lang="en-US" altLang="zh-CN" sz="4400">
              <a:latin typeface="微软雅黑" panose="020b0503020204020204" charset="-122"/>
              <a:ea typeface="微软雅黑"/>
            </a:endParaRPr>
          </a:p>
        </p:txBody>
      </p:sp>
      <p:sp>
        <p:nvSpPr>
          <p:cNvPr id="8" name="文本框 7" title=""/>
          <p:cNvSpPr txBox="1"/>
          <p:nvPr>
            <p:custDataLst>
              <p:tags r:id="rId8"/>
            </p:custDataLst>
          </p:nvPr>
        </p:nvSpPr>
        <p:spPr>
          <a:xfrm>
            <a:off x="6600190" y="4220845"/>
            <a:ext cx="450850" cy="8299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4400">
                <a:latin typeface="微软雅黑" panose="020b0503020204020204" charset="-122"/>
                <a:ea typeface="微软雅黑"/>
              </a:rPr>
              <a:t>·</a:t>
            </a:r>
            <a:endParaRPr lang="en-US" altLang="zh-CN" sz="4400">
              <a:latin typeface="微软雅黑" panose="020b0503020204020204" charset="-122"/>
              <a:ea typeface="微软雅黑"/>
            </a:endParaRPr>
          </a:p>
        </p:txBody>
      </p:sp>
      <p:sp>
        <p:nvSpPr>
          <p:cNvPr id="9" name="文本框 8" title=""/>
          <p:cNvSpPr txBox="1"/>
          <p:nvPr>
            <p:custDataLst>
              <p:tags r:id="rId9"/>
            </p:custDataLst>
          </p:nvPr>
        </p:nvSpPr>
        <p:spPr>
          <a:xfrm>
            <a:off x="5591810" y="4154805"/>
            <a:ext cx="501015" cy="5689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>
                <a:latin typeface="微软雅黑" panose="020b0503020204020204" charset="-122"/>
                <a:ea typeface="微软雅黑"/>
              </a:rPr>
              <a:t>B</a:t>
            </a:r>
            <a:endParaRPr lang="en-US" altLang="zh-CN" sz="2800">
              <a:latin typeface="微软雅黑" panose="020b0503020204020204" charset="-122"/>
              <a:ea typeface="微软雅黑"/>
            </a:endParaRPr>
          </a:p>
        </p:txBody>
      </p:sp>
      <p:sp>
        <p:nvSpPr>
          <p:cNvPr id="10" name="文本框 9" title=""/>
          <p:cNvSpPr txBox="1"/>
          <p:nvPr>
            <p:custDataLst>
              <p:tags r:id="rId10"/>
            </p:custDataLst>
          </p:nvPr>
        </p:nvSpPr>
        <p:spPr>
          <a:xfrm>
            <a:off x="6240145" y="4624705"/>
            <a:ext cx="501015" cy="5689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>
                <a:latin typeface="微软雅黑" panose="020b0503020204020204" charset="-122"/>
                <a:ea typeface="微软雅黑"/>
              </a:rPr>
              <a:t>A</a:t>
            </a:r>
            <a:endParaRPr lang="en-US" altLang="zh-CN" sz="2800">
              <a:latin typeface="微软雅黑" panose="020b0503020204020204" charset="-122"/>
              <a:ea typeface="微软雅黑"/>
            </a:endParaRPr>
          </a:p>
        </p:txBody>
      </p:sp>
      <p:pic>
        <p:nvPicPr>
          <p:cNvPr id="12" name="https://photo-static-api.fotomore.com/creative/vcg/400/new/VCG211261899784.jpg?uid=386&amp;timestamp=1717557933&amp;sign=1fb2485cb3df1148d29b0b0997dc6f6f" title="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487170" y="3629025"/>
            <a:ext cx="3291205" cy="2195830"/>
          </a:xfrm>
          <a:prstGeom prst="rect">
            <a:avLst/>
          </a:prstGeom>
        </p:spPr>
      </p:pic>
      <p:sp>
        <p:nvSpPr>
          <p:cNvPr id="214" name="Line 40" title="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V="1">
            <a:off x="6786245" y="4069715"/>
            <a:ext cx="1040765" cy="654050"/>
          </a:xfrm>
          <a:prstGeom prst="line">
            <a:avLst/>
          </a:prstGeom>
          <a:noFill/>
          <a:ln w="28575">
            <a:solidFill>
              <a:srgbClr val="FF0000"/>
            </a:solidFill>
            <a:prstDash val="lg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zh-CN" altLang="zh-CN" sz="1800"/>
          </a:p>
        </p:txBody>
      </p:sp>
      <p:sp>
        <p:nvSpPr>
          <p:cNvPr id="13" name="Oval 39" title=""/>
          <p:cNvSpPr/>
          <p:nvPr>
            <p:custDataLst>
              <p:tags r:id="rId14"/>
            </p:custDataLst>
          </p:nvPr>
        </p:nvSpPr>
        <p:spPr>
          <a:xfrm>
            <a:off x="7750810" y="4069715"/>
            <a:ext cx="76200" cy="762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/>
          <a:p>
            <a:pPr eaLnBrk="1" hangingPunct="1"/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 title=""/>
          <p:cNvSpPr txBox="1"/>
          <p:nvPr>
            <p:custDataLst>
              <p:tags r:id="rId15"/>
            </p:custDataLst>
          </p:nvPr>
        </p:nvSpPr>
        <p:spPr>
          <a:xfrm>
            <a:off x="7823835" y="3678555"/>
            <a:ext cx="802005" cy="6489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>
                <a:solidFill>
                  <a:srgbClr val="FF0000"/>
                </a:solidFill>
                <a:latin typeface="微软雅黑" panose="020b0503020204020204" charset="-122"/>
                <a:ea typeface="微软雅黑"/>
              </a:rPr>
              <a:t>A’</a:t>
            </a:r>
            <a:endParaRPr lang="en-US" altLang="zh-CN" sz="2800">
              <a:solidFill>
                <a:srgbClr val="FF0000"/>
              </a:solidFill>
              <a:latin typeface="微软雅黑" panose="020b0503020204020204" charset="-122"/>
              <a:ea typeface="微软雅黑"/>
            </a:endParaRPr>
          </a:p>
        </p:txBody>
      </p:sp>
      <p:sp>
        <p:nvSpPr>
          <p:cNvPr id="16" name="Line 40" title=""/>
          <p:cNvSpPr>
            <a:spLocks noChangeShapeType="1"/>
          </p:cNvSpPr>
          <p:nvPr>
            <p:custDataLst>
              <p:tags r:id="rId16"/>
            </p:custDataLst>
          </p:nvPr>
        </p:nvSpPr>
        <p:spPr bwMode="auto">
          <a:xfrm rot="12420000" flipV="1">
            <a:off x="7214870" y="3943350"/>
            <a:ext cx="555625" cy="352425"/>
          </a:xfrm>
          <a:prstGeom prst="line">
            <a:avLst/>
          </a:prstGeom>
          <a:noFill/>
          <a:ln w="28575">
            <a:solidFill>
              <a:srgbClr val="FF0000"/>
            </a:solidFill>
            <a:prstDash val="lg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zh-CN" altLang="zh-CN" sz="1800"/>
          </a:p>
        </p:txBody>
      </p:sp>
      <p:grpSp>
        <p:nvGrpSpPr>
          <p:cNvPr id="17" name="组合 16" title=""/>
          <p:cNvGrpSpPr/>
          <p:nvPr>
            <p:custDataLst>
              <p:tags r:id="rId17"/>
            </p:custDataLst>
          </p:nvPr>
        </p:nvGrpSpPr>
        <p:grpSpPr>
          <a:xfrm rot="13320000">
            <a:off x="6275070" y="3810635"/>
            <a:ext cx="706755" cy="822325"/>
            <a:chOff x="5222" y="6240"/>
            <a:chExt cx="3863" cy="2028"/>
          </a:xfrm>
        </p:grpSpPr>
        <p:cxnSp>
          <p:nvCxnSpPr>
            <p:cNvPr id="20" name="直接连接符 19"/>
            <p:cNvCxnSpPr/>
            <p:nvPr>
              <p:custDataLst>
                <p:tags r:id="rId18"/>
              </p:custDataLst>
            </p:nvPr>
          </p:nvCxnSpPr>
          <p:spPr>
            <a:xfrm flipH="1">
              <a:off x="5222" y="6240"/>
              <a:ext cx="3863" cy="2028"/>
            </a:xfrm>
            <a:prstGeom prst="line">
              <a:avLst/>
            </a:prstGeom>
            <a:ln w="3810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等腰三角形 22"/>
            <p:cNvSpPr/>
            <p:nvPr>
              <p:custDataLst>
                <p:tags r:id="rId19"/>
              </p:custDataLst>
            </p:nvPr>
          </p:nvSpPr>
          <p:spPr>
            <a:xfrm rot="2594487">
              <a:off x="6592" y="7137"/>
              <a:ext cx="869" cy="348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 title=""/>
          <p:cNvGrpSpPr/>
          <p:nvPr>
            <p:custDataLst>
              <p:tags r:id="rId20"/>
            </p:custDataLst>
          </p:nvPr>
        </p:nvGrpSpPr>
        <p:grpSpPr>
          <a:xfrm rot="13320000" flipV="1">
            <a:off x="6867107" y="4097813"/>
            <a:ext cx="167630" cy="697230"/>
            <a:chOff x="4121" y="6240"/>
            <a:chExt cx="6334" cy="2028"/>
          </a:xfrm>
        </p:grpSpPr>
        <p:cxnSp>
          <p:nvCxnSpPr>
            <p:cNvPr id="25" name="直接连接符 24"/>
            <p:cNvCxnSpPr/>
            <p:nvPr>
              <p:custDataLst>
                <p:tags r:id="rId21"/>
              </p:custDataLst>
            </p:nvPr>
          </p:nvCxnSpPr>
          <p:spPr>
            <a:xfrm flipH="1">
              <a:off x="5222" y="6240"/>
              <a:ext cx="3863" cy="2028"/>
            </a:xfrm>
            <a:prstGeom prst="line">
              <a:avLst/>
            </a:prstGeom>
            <a:ln w="3810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等腰三角形 25"/>
            <p:cNvSpPr/>
            <p:nvPr>
              <p:custDataLst>
                <p:tags r:id="rId22"/>
              </p:custDataLst>
            </p:nvPr>
          </p:nvSpPr>
          <p:spPr>
            <a:xfrm rot="194487">
              <a:off x="4121" y="7095"/>
              <a:ext cx="6334" cy="262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 title=""/>
          <p:cNvGrpSpPr/>
          <p:nvPr>
            <p:custDataLst>
              <p:tags r:id="rId23"/>
            </p:custDataLst>
          </p:nvPr>
        </p:nvGrpSpPr>
        <p:grpSpPr>
          <a:xfrm rot="6780000">
            <a:off x="7196274" y="4446877"/>
            <a:ext cx="113083" cy="173245"/>
            <a:chOff x="4818" y="6916"/>
            <a:chExt cx="340" cy="477"/>
          </a:xfrm>
        </p:grpSpPr>
        <p:cxnSp>
          <p:nvCxnSpPr>
            <p:cNvPr id="34" name="直接连接符 33"/>
            <p:cNvCxnSpPr/>
            <p:nvPr>
              <p:custDataLst>
                <p:tags r:id="rId24"/>
              </p:custDataLst>
            </p:nvPr>
          </p:nvCxnSpPr>
          <p:spPr>
            <a:xfrm>
              <a:off x="4818" y="6916"/>
              <a:ext cx="340" cy="18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>
              <p:custDataLst>
                <p:tags r:id="rId25"/>
              </p:custDataLst>
            </p:nvPr>
          </p:nvCxnSpPr>
          <p:spPr>
            <a:xfrm flipH="1">
              <a:off x="4923" y="7101"/>
              <a:ext cx="235" cy="29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</p:bldLst>
  </p:timing>
</p:sld>
</file>

<file path=ppt/tags/tag1.xml><?xml version="1.0" encoding="utf-8"?>
<p:tagLst xmlns:p="http://schemas.openxmlformats.org/presentationml/2006/main">
  <p:tag name="AS_UNIQUEID" val="1009"/>
</p:tagLst>
</file>

<file path=ppt/tags/tag2.xml><?xml version="1.0" encoding="utf-8"?>
<p:tagLst xmlns:p="http://schemas.openxmlformats.org/presentationml/2006/main">
  <p:tag name="AS_UNIQUEID" val="1010"/>
</p:tagLst>
</file>

<file path=ppt/tags/tag3.xml><?xml version="1.0" encoding="utf-8"?>
<p:tagLst xmlns:p="http://schemas.openxmlformats.org/presentationml/2006/main">
  <p:tag name="AS_UNIQUEID" val="1011"/>
</p:tagLst>
</file>

<file path=ppt/tags/tag4.xml><?xml version="1.0" encoding="utf-8"?>
<p:tagLst xmlns:p="http://schemas.openxmlformats.org/presentationml/2006/main">
  <p:tag name="AS_UNIQUEID" val="1012"/>
</p:tagLst>
</file>

<file path=ppt/tags/tag5.xml><?xml version="1.0" encoding="utf-8"?>
<p:tagLst xmlns:p="http://schemas.openxmlformats.org/presentationml/2006/main">
  <p:tag name="AS_UNIQUEID" val="1013"/>
</p:tagLst>
</file>

<file path=ppt/tags/tag6.xml><?xml version="1.0" encoding="utf-8"?>
<p:tagLst xmlns:p="http://schemas.openxmlformats.org/presentationml/2006/main">
  <p:tag name="AS_UNIQUEID" val="1014"/>
</p:tagLst>
</file>

<file path=ppt/tags/tag7.xml><?xml version="1.0" encoding="utf-8"?>
<p:tagLst xmlns:p="http://schemas.openxmlformats.org/presentationml/2006/main">
  <p:tag name="AS_UNIQUEID" val="1015"/>
</p:tagLst>
</file>

<file path=ppt/tags/tag8.xml><?xml version="1.0" encoding="utf-8"?>
<p:tagLst xmlns:p="http://schemas.openxmlformats.org/presentationml/2006/main">
  <p:tag name="AS_UNIQUEID" val="1016"/>
</p:tagLst>
</file>

<file path=ppt/tags/tag9.xml><?xml version="1.0" encoding="utf-8"?>
<p:tagLst xmlns:p="http://schemas.openxmlformats.org/presentationml/2006/main">
  <p:tag name="AS_UNIQUEID" val="1017"/>
</p:tagLst>
</file>

<file path=ppt/tags/tag10.xml><?xml version="1.0" encoding="utf-8"?>
<p:tagLst xmlns:p="http://schemas.openxmlformats.org/presentationml/2006/main">
  <p:tag name="AS_UNIQUEID" val="1018"/>
</p:tagLst>
</file>

<file path=ppt/tags/tag11.xml><?xml version="1.0" encoding="utf-8"?>
<p:tagLst xmlns:p="http://schemas.openxmlformats.org/presentationml/2006/main">
  <p:tag name="AS_UNIQUEID" val="1019"/>
</p:tagLst>
</file>

<file path=ppt/tags/tag12.xml><?xml version="1.0" encoding="utf-8"?>
<p:tagLst xmlns:p="http://schemas.openxmlformats.org/presentationml/2006/main">
  <p:tag name="AS_UNIQUEID" val="1020"/>
</p:tagLst>
</file>

<file path=ppt/tags/tag13.xml><?xml version="1.0" encoding="utf-8"?>
<p:tagLst xmlns:p="http://schemas.openxmlformats.org/presentationml/2006/main">
  <p:tag name="AS_UNIQUEID" val="1021"/>
</p:tagLst>
</file>

<file path=ppt/tags/tag14.xml><?xml version="1.0" encoding="utf-8"?>
<p:tagLst xmlns:p="http://schemas.openxmlformats.org/presentationml/2006/main">
  <p:tag name="AS_UNIQUEID" val="1022"/>
</p:tagLst>
</file>

<file path=ppt/tags/tag15.xml><?xml version="1.0" encoding="utf-8"?>
<p:tagLst xmlns:p="http://schemas.openxmlformats.org/presentationml/2006/main">
  <p:tag name="AS_UNIQUEID" val="1023"/>
</p:tagLst>
</file>

<file path=ppt/tags/tag16.xml><?xml version="1.0" encoding="utf-8"?>
<p:tagLst xmlns:p="http://schemas.openxmlformats.org/presentationml/2006/main">
  <p:tag name="AS_UNIQUEID" val="1024"/>
</p:tagLst>
</file>

<file path=ppt/tags/tag17.xml><?xml version="1.0" encoding="utf-8"?>
<p:tagLst xmlns:p="http://schemas.openxmlformats.org/presentationml/2006/main">
  <p:tag name="AS_UNIQUEID" val="1025"/>
</p:tagLst>
</file>

<file path=ppt/tags/tag18.xml><?xml version="1.0" encoding="utf-8"?>
<p:tagLst xmlns:p="http://schemas.openxmlformats.org/presentationml/2006/main">
  <p:tag name="AS_UNIQUEID" val="1026"/>
</p:tagLst>
</file>

<file path=ppt/tags/tag19.xml><?xml version="1.0" encoding="utf-8"?>
<p:tagLst xmlns:p="http://schemas.openxmlformats.org/presentationml/2006/main">
  <p:tag name="AS_UNIQUEID" val="1027"/>
</p:tagLst>
</file>

<file path=ppt/tags/tag20.xml><?xml version="1.0" encoding="utf-8"?>
<p:tagLst xmlns:p="http://schemas.openxmlformats.org/presentationml/2006/main">
  <p:tag name="AS_UNIQUEID" val="1028"/>
</p:tagLst>
</file>

<file path=ppt/tags/tag21.xml><?xml version="1.0" encoding="utf-8"?>
<p:tagLst xmlns:p="http://schemas.openxmlformats.org/presentationml/2006/main">
  <p:tag name="AS_UNIQUEID" val="1029"/>
</p:tagLst>
</file>

<file path=ppt/tags/tag22.xml><?xml version="1.0" encoding="utf-8"?>
<p:tagLst xmlns:p="http://schemas.openxmlformats.org/presentationml/2006/main">
  <p:tag name="AS_UNIQUEID" val="1030"/>
</p:tagLst>
</file>

<file path=ppt/tags/tag23.xml><?xml version="1.0" encoding="utf-8"?>
<p:tagLst xmlns:p="http://schemas.openxmlformats.org/presentationml/2006/main">
  <p:tag name="AS_UNIQUEID" val="1031"/>
</p:tagLst>
</file>

<file path=ppt/tags/tag24.xml><?xml version="1.0" encoding="utf-8"?>
<p:tagLst xmlns:p="http://schemas.openxmlformats.org/presentationml/2006/main">
  <p:tag name="AS_UNIQUEID" val="1032"/>
</p:tagLst>
</file>

<file path=ppt/tags/tag25.xml><?xml version="1.0" encoding="utf-8"?>
<p:tagLst xmlns:p="http://schemas.openxmlformats.org/presentationml/2006/main">
  <p:tag name="AS_UNIQUEID" val="1033"/>
</p:tagLst>
</file>

<file path=ppt/tags/tag26.xml><?xml version="1.0" encoding="utf-8"?>
<p:tagLst xmlns:p="http://schemas.openxmlformats.org/presentationml/2006/main">
  <p:tag name="AS_UNIQUEID" val="1034"/>
</p:tagLst>
</file>

<file path=ppt/tags/tag27.xml><?xml version="1.0" encoding="utf-8"?>
<p:tagLst xmlns:p="http://schemas.openxmlformats.org/presentationml/2006/main">
  <p:tag name="AS_UNIQUEID" val="1035"/>
</p:tagLst>
</file>

<file path=ppt/tags/tag28.xml><?xml version="1.0" encoding="utf-8"?>
<p:tagLst xmlns:p="http://schemas.openxmlformats.org/presentationml/2006/main">
  <p:tag name="AS_UNIQUEID" val="1036"/>
</p:tagLst>
</file>

<file path=ppt/tags/tag29.xml><?xml version="1.0" encoding="utf-8"?>
<p:tagLst xmlns:p="http://schemas.openxmlformats.org/presentationml/2006/main">
  <p:tag name="AS_UNIQUEID" val="1037"/>
</p:tagLst>
</file>

<file path=ppt/tags/tag30.xml><?xml version="1.0" encoding="utf-8"?>
<p:tagLst xmlns:p="http://schemas.openxmlformats.org/presentationml/2006/main">
  <p:tag name="AS_UNIQUEID" val="1038"/>
</p:tagLst>
</file>

<file path=ppt/tags/tag31.xml><?xml version="1.0" encoding="utf-8"?>
<p:tagLst xmlns:p="http://schemas.openxmlformats.org/presentationml/2006/main">
  <p:tag name="AS_UNIQUEID" val="1039"/>
</p:tagLst>
</file>

<file path=ppt/tags/tag32.xml><?xml version="1.0" encoding="utf-8"?>
<p:tagLst xmlns:p="http://schemas.openxmlformats.org/presentationml/2006/main">
  <p:tag name="AS_UNIQUEID" val="1040"/>
</p:tagLst>
</file>

<file path=ppt/tags/tag33.xml><?xml version="1.0" encoding="utf-8"?>
<p:tagLst xmlns:p="http://schemas.openxmlformats.org/presentationml/2006/main">
  <p:tag name="AS_UNIQUEID" val="1041"/>
</p:tagLst>
</file>

<file path=ppt/tags/tag34.xml><?xml version="1.0" encoding="utf-8"?>
<p:tagLst xmlns:p="http://schemas.openxmlformats.org/presentationml/2006/main">
  <p:tag name="AS_UNIQUEID" val="1042"/>
</p:tagLst>
</file>

<file path=ppt/tags/tag35.xml><?xml version="1.0" encoding="utf-8"?>
<p:tagLst xmlns:p="http://schemas.openxmlformats.org/presentationml/2006/main">
  <p:tag name="AS_UNIQUEID" val="1043"/>
</p:tagLst>
</file>

<file path=ppt/tags/tag36.xml><?xml version="1.0" encoding="utf-8"?>
<p:tagLst xmlns:p="http://schemas.openxmlformats.org/presentationml/2006/main">
  <p:tag name="AS_UNIQUEID" val="1044"/>
</p:tagLst>
</file>

<file path=ppt/tags/tag37.xml><?xml version="1.0" encoding="utf-8"?>
<p:tagLst xmlns:p="http://schemas.openxmlformats.org/presentationml/2006/main">
  <p:tag name="AS_UNIQUEID" val="1045"/>
</p:tagLst>
</file>

<file path=ppt/tags/tag38.xml><?xml version="1.0" encoding="utf-8"?>
<p:tagLst xmlns:p="http://schemas.openxmlformats.org/presentationml/2006/main">
  <p:tag name="AS_UNIQUEID" val="1046"/>
</p:tagLst>
</file>

<file path=ppt/tags/tag39.xml><?xml version="1.0" encoding="utf-8"?>
<p:tagLst xmlns:p="http://schemas.openxmlformats.org/presentationml/2006/main">
  <p:tag name="AS_UNIQUEID" val="1047"/>
</p:tagLst>
</file>

<file path=ppt/tags/tag40.xml><?xml version="1.0" encoding="utf-8"?>
<p:tagLst xmlns:p="http://schemas.openxmlformats.org/presentationml/2006/main">
  <p:tag name="AS_UNIQUEID" val="1048"/>
</p:tagLst>
</file>

<file path=ppt/tags/tag41.xml><?xml version="1.0" encoding="utf-8"?>
<p:tagLst xmlns:p="http://schemas.openxmlformats.org/presentationml/2006/main">
  <p:tag name="AS_UNIQUEID" val="1049"/>
</p:tagLst>
</file>

<file path=ppt/tags/tag42.xml><?xml version="1.0" encoding="utf-8"?>
<p:tagLst xmlns:p="http://schemas.openxmlformats.org/presentationml/2006/main">
  <p:tag name="AS_UNIQUEID" val="1050"/>
</p:tagLst>
</file>

<file path=ppt/tags/tag43.xml><?xml version="1.0" encoding="utf-8"?>
<p:tagLst xmlns:p="http://schemas.openxmlformats.org/presentationml/2006/main">
  <p:tag name="AS_UNIQUEID" val="1051"/>
</p:tagLst>
</file>

<file path=ppt/tags/tag44.xml><?xml version="1.0" encoding="utf-8"?>
<p:tagLst xmlns:p="http://schemas.openxmlformats.org/presentationml/2006/main">
  <p:tag name="AS_UNIQUEID" val="1052"/>
</p:tagLst>
</file>

<file path=ppt/tags/tag45.xml><?xml version="1.0" encoding="utf-8"?>
<p:tagLst xmlns:p="http://schemas.openxmlformats.org/presentationml/2006/main">
  <p:tag name="AS_UNIQUEID" val="1053"/>
</p:tagLst>
</file>

<file path=ppt/tags/tag46.xml><?xml version="1.0" encoding="utf-8"?>
<p:tagLst xmlns:p="http://schemas.openxmlformats.org/presentationml/2006/main">
  <p:tag name="AS_UNIQUEID" val="1054"/>
</p:tagLst>
</file>

<file path=ppt/tags/tag47.xml><?xml version="1.0" encoding="utf-8"?>
<p:tagLst xmlns:p="http://schemas.openxmlformats.org/presentationml/2006/main">
  <p:tag name="AS_UNIQUEID" val="1055"/>
</p:tagLst>
</file>

<file path=ppt/tags/tag48.xml><?xml version="1.0" encoding="utf-8"?>
<p:tagLst xmlns:p="http://schemas.openxmlformats.org/presentationml/2006/main">
  <p:tag name="AS_UNIQUEID" val="1056"/>
</p:tagLst>
</file>

<file path=ppt/tags/tag49.xml><?xml version="1.0" encoding="utf-8"?>
<p:tagLst xmlns:p="http://schemas.openxmlformats.org/presentationml/2006/main">
  <p:tag name="AS_UNIQUEID" val="1057"/>
</p:tagLst>
</file>

<file path=ppt/tags/tag50.xml><?xml version="1.0" encoding="utf-8"?>
<p:tagLst xmlns:p="http://schemas.openxmlformats.org/presentationml/2006/main">
  <p:tag name="AS_UNIQUEID" val="1058"/>
</p:tagLst>
</file>

<file path=ppt/tags/tag51.xml><?xml version="1.0" encoding="utf-8"?>
<p:tagLst xmlns:p="http://schemas.openxmlformats.org/presentationml/2006/main">
  <p:tag name="AS_UNIQUEID" val="1059"/>
</p:tagLst>
</file>

<file path=ppt/tags/tag52.xml><?xml version="1.0" encoding="utf-8"?>
<p:tagLst xmlns:p="http://schemas.openxmlformats.org/presentationml/2006/main">
  <p:tag name="AS_UNIQUEID" val="1060"/>
</p:tagLst>
</file>

<file path=ppt/tags/tag53.xml><?xml version="1.0" encoding="utf-8"?>
<p:tagLst xmlns:p="http://schemas.openxmlformats.org/presentationml/2006/main">
  <p:tag name="AS_UNIQUEID" val="1061"/>
</p:tagLst>
</file>

<file path=ppt/tags/tag54.xml><?xml version="1.0" encoding="utf-8"?>
<p:tagLst xmlns:p="http://schemas.openxmlformats.org/presentationml/2006/main">
  <p:tag name="AS_UNIQUEID" val="1062"/>
</p:tagLst>
</file>

<file path=ppt/tags/tag55.xml><?xml version="1.0" encoding="utf-8"?>
<p:tagLst xmlns:p="http://schemas.openxmlformats.org/presentationml/2006/main">
  <p:tag name="AS_UNIQUEID" val="1063"/>
</p:tagLst>
</file>

<file path=ppt/tags/tag56.xml><?xml version="1.0" encoding="utf-8"?>
<p:tagLst xmlns:p="http://schemas.openxmlformats.org/presentationml/2006/main">
  <p:tag name="AS_UNIQUEID" val="1064"/>
</p:tagLst>
</file>

<file path=ppt/tags/tag57.xml><?xml version="1.0" encoding="utf-8"?>
<p:tagLst xmlns:p="http://schemas.openxmlformats.org/presentationml/2006/main">
  <p:tag name="AS_UNIQUEID" val="1065"/>
</p:tagLst>
</file>

<file path=ppt/tags/tag58.xml><?xml version="1.0" encoding="utf-8"?>
<p:tagLst xmlns:p="http://schemas.openxmlformats.org/presentationml/2006/main">
  <p:tag name="AS_UNIQUEID" val="1066"/>
</p:tagLst>
</file>

<file path=ppt/tags/tag59.xml><?xml version="1.0" encoding="utf-8"?>
<p:tagLst xmlns:p="http://schemas.openxmlformats.org/presentationml/2006/main">
  <p:tag name="AS_UNIQUEID" val="1067"/>
</p:tagLst>
</file>

<file path=ppt/tags/tag60.xml><?xml version="1.0" encoding="utf-8"?>
<p:tagLst xmlns:p="http://schemas.openxmlformats.org/presentationml/2006/main">
  <p:tag name="AS_UNIQUEID" val="1068"/>
</p:tagLst>
</file>

<file path=ppt/tags/tag61.xml><?xml version="1.0" encoding="utf-8"?>
<p:tagLst xmlns:p="http://schemas.openxmlformats.org/presentationml/2006/main">
  <p:tag name="AS_UNIQUEID" val="1069"/>
</p:tagLst>
</file>

<file path=ppt/tags/tag62.xml><?xml version="1.0" encoding="utf-8"?>
<p:tagLst xmlns:p="http://schemas.openxmlformats.org/presentationml/2006/main">
  <p:tag name="AS_UNIQUEID" val="1070"/>
</p:tagLst>
</file>

<file path=ppt/tags/tag63.xml><?xml version="1.0" encoding="utf-8"?>
<p:tagLst xmlns:p="http://schemas.openxmlformats.org/presentationml/2006/main">
  <p:tag name="AS_UNIQUEID" val="1071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64.xml><?xml version="1.0" encoding="utf-8"?>
<p:tagLst xmlns:p="http://schemas.openxmlformats.org/presentationml/2006/main">
  <p:tag name="AS_UNIQUEID" val="1072"/>
</p:tagLst>
</file>

<file path=ppt/tags/tag65.xml><?xml version="1.0" encoding="utf-8"?>
<p:tagLst xmlns:p="http://schemas.openxmlformats.org/presentationml/2006/main">
  <p:tag name="AS_UNIQUEID" val="1073"/>
</p:tagLst>
</file>

<file path=ppt/tags/tag66.xml><?xml version="1.0" encoding="utf-8"?>
<p:tagLst xmlns:p="http://schemas.openxmlformats.org/presentationml/2006/main">
  <p:tag name="AS_UNIQUEID" val="1074"/>
</p:tagLst>
</file>

<file path=ppt/tags/tag67.xml><?xml version="1.0" encoding="utf-8"?>
<p:tagLst xmlns:p="http://schemas.openxmlformats.org/presentationml/2006/main">
  <p:tag name="AS_UNIQUEID" val="1075"/>
</p:tagLst>
</file>

<file path=ppt/tags/tag68.xml><?xml version="1.0" encoding="utf-8"?>
<p:tagLst xmlns:p="http://schemas.openxmlformats.org/presentationml/2006/main">
  <p:tag name="AS_UNIQUEID" val="1076"/>
</p:tagLst>
</file>

<file path=ppt/tags/tag69.xml><?xml version="1.0" encoding="utf-8"?>
<p:tagLst xmlns:p="http://schemas.openxmlformats.org/presentationml/2006/main">
  <p:tag name="AS_UNIQUEID" val="1077"/>
</p:tagLst>
</file>

<file path=ppt/tags/tag70.xml><?xml version="1.0" encoding="utf-8"?>
<p:tagLst xmlns:p="http://schemas.openxmlformats.org/presentationml/2006/main">
  <p:tag name="AS_UNIQUEID" val="1078"/>
</p:tagLst>
</file>

<file path=ppt/tags/tag71.xml><?xml version="1.0" encoding="utf-8"?>
<p:tagLst xmlns:p="http://schemas.openxmlformats.org/presentationml/2006/main">
  <p:tag name="AS_UNIQUEID" val="1079"/>
</p:tagLst>
</file>

<file path=ppt/tags/tag72.xml><?xml version="1.0" encoding="utf-8"?>
<p:tagLst xmlns:p="http://schemas.openxmlformats.org/presentationml/2006/main">
  <p:tag name="AS_UNIQUEID" val="1080"/>
</p:tagLst>
</file>

<file path=ppt/tags/tag73.xml><?xml version="1.0" encoding="utf-8"?>
<p:tagLst xmlns:p="http://schemas.openxmlformats.org/presentationml/2006/main">
  <p:tag name="AS_UNIQUEID" val="1081"/>
</p:tagLst>
</file>

<file path=ppt/tags/tag74.xml><?xml version="1.0" encoding="utf-8"?>
<p:tagLst xmlns:p="http://schemas.openxmlformats.org/presentationml/2006/main">
  <p:tag name="AS_UNIQUEID" val="1082"/>
</p:tagLst>
</file>

<file path=ppt/tags/tag75.xml><?xml version="1.0" encoding="utf-8"?>
<p:tagLst xmlns:p="http://schemas.openxmlformats.org/presentationml/2006/main">
  <p:tag name="AS_UNIQUEID" val="852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76.xml><?xml version="1.0" encoding="utf-8"?>
<p:tagLst xmlns:p="http://schemas.openxmlformats.org/presentationml/2006/main">
  <p:tag name="AS_UNIQUEID" val="1083"/>
</p:tagLst>
</file>

<file path=ppt/tags/tag77.xml><?xml version="1.0" encoding="utf-8"?>
<p:tagLst xmlns:p="http://schemas.openxmlformats.org/presentationml/2006/main">
  <p:tag name="AS_UNIQUEID" val="1084"/>
</p:tagLst>
</file>

<file path=ppt/tags/tag78.xml><?xml version="1.0" encoding="utf-8"?>
<p:tagLst xmlns:p="http://schemas.openxmlformats.org/presentationml/2006/main">
  <p:tag name="AS_UNIQUEID" val="1085"/>
</p:tagLst>
</file>

<file path=ppt/tags/tag79.xml><?xml version="1.0" encoding="utf-8"?>
<p:tagLst xmlns:p="http://schemas.openxmlformats.org/presentationml/2006/main">
  <p:tag name="AS_UNIQUEID" val="1086"/>
  <p:tag name="KSO_WM_BEAUTIFY_FLAG" val=""/>
  <p:tag name="KSO_WM_UNIT_PLACING_PICTURE_USER_VIEWPORT" val="{&quot;height&quot;:605,&quot;width&quot;:2567}"/>
</p:tagLst>
</file>

<file path=ppt/tags/tag80.xml><?xml version="1.0" encoding="utf-8"?>
<p:tagLst xmlns:p="http://schemas.openxmlformats.org/presentationml/2006/main">
  <p:tag name="AS_UNIQUEID" val="1087"/>
  <p:tag name="KSO_WM_UNIT_ID" val=""/>
  <p:tag name="KSO_WM_UNIT_PLACING_PICTURE" val="163549.465"/>
  <p:tag name="KSO_WM_UNIT_PLACING_PICTURE_COLLAGE_RELATIVERECTANGLE" val="{&quot;bottom&quot;:0,&quot;left&quot;:0.13339472710451855,&quot;right&quot;:0.13339472710451855,&quot;top&quot;:0}"/>
  <p:tag name="KSO_WM_UNIT_PLACING_PICTURE_COLLAGE_VIEWPORT" val="{&quot;height&quot;:4239.406723277872,&quot;width&quot;:3014.5713108127397}"/>
  <p:tag name="KSO_WM_UNIT_PLACING_PICTURE_INFO" val="{&quot;code&quot;:&quot;Abc[6]&quot;,&quot;full_picture&quot;:false,&quot;last_crop_picture&quot;:&quot;Abc[6]&quot;,&quot;scheme&quot;:&quot;4-3&quot;,&quot;spacing&quot;:5}"/>
  <p:tag name="KSO_WM_UNIT_PLACING_PICTURE_USER_RELATIVERECTANGLE" val="{&quot;bottom&quot;:0,&quot;left&quot;:0,&quot;right&quot;:0,&quot;top&quot;:0}"/>
  <p:tag name="KSO_WM_UNIT_PLACING_PICTURE_USER_VIEWPORT" val="{&quot;height&quot;:4239,&quot;width&quot;:3015}"/>
</p:tagLst>
</file>

<file path=ppt/tags/tag81.xml><?xml version="1.0" encoding="utf-8"?>
<p:tagLst xmlns:p="http://schemas.openxmlformats.org/presentationml/2006/main">
  <p:tag name="AS_UNIQUEID" val="1088"/>
  <p:tag name="KSO_WM_BEAUTIFY_FLAG" val=""/>
</p:tagLst>
</file>

<file path=ppt/tags/tag82.xml><?xml version="1.0" encoding="utf-8"?>
<p:tagLst xmlns:p="http://schemas.openxmlformats.org/presentationml/2006/main">
  <p:tag name="AS_UNIQUEID" val="1089"/>
</p:tagLst>
</file>

<file path=ppt/tags/tag83.xml><?xml version="1.0" encoding="utf-8"?>
<p:tagLst xmlns:p="http://schemas.openxmlformats.org/presentationml/2006/main">
  <p:tag name="AS_UNIQUEID" val="1090"/>
  <p:tag name="KSO_WM_BEAUTIFY_FLAG" val=""/>
</p:tagLst>
</file>

<file path=ppt/tags/tag84.xml><?xml version="1.0" encoding="utf-8"?>
<p:tagLst xmlns:p="http://schemas.openxmlformats.org/presentationml/2006/main">
  <p:tag name="AS_UNIQUEID" val="1091"/>
  <p:tag name="KSO_WM_BEAUTIFY_FLAG" val=""/>
</p:tagLst>
</file>

<file path=ppt/tags/tag85.xml><?xml version="1.0" encoding="utf-8"?>
<p:tagLst xmlns:p="http://schemas.openxmlformats.org/presentationml/2006/main">
  <p:tag name="AS_UNIQUEID" val="1092"/>
  <p:tag name="KSO_WM_BEAUTIFY_FLAG" val=""/>
</p:tagLst>
</file>

<file path=ppt/tags/tag86.xml><?xml version="1.0" encoding="utf-8"?>
<p:tagLst xmlns:p="http://schemas.openxmlformats.org/presentationml/2006/main">
  <p:tag name="AS_UNIQUEID" val="1093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87.xml><?xml version="1.0" encoding="utf-8"?>
<p:tagLst xmlns:p="http://schemas.openxmlformats.org/presentationml/2006/main">
  <p:tag name="AS_UNIQUEID" val="1094"/>
</p:tagLst>
</file>

<file path=ppt/tags/tag88.xml><?xml version="1.0" encoding="utf-8"?>
<p:tagLst xmlns:p="http://schemas.openxmlformats.org/presentationml/2006/main">
  <p:tag name="AS_UNIQUEID" val="1095"/>
</p:tagLst>
</file>

<file path=ppt/tags/tag89.xml><?xml version="1.0" encoding="utf-8"?>
<p:tagLst xmlns:p="http://schemas.openxmlformats.org/presentationml/2006/main">
  <p:tag name="AS_UNIQUEID" val="996"/>
</p:tagLst>
</file>

<file path=ppt/tags/tag90.xml><?xml version="1.0" encoding="utf-8"?>
<p:tagLst xmlns:p="http://schemas.openxmlformats.org/presentationml/2006/main">
  <p:tag name="AS_UNIQUEID" val="1096"/>
</p:tagLst>
</file>

<file path=ppt/tags/tag91.xml><?xml version="1.0" encoding="utf-8"?>
<p:tagLst xmlns:p="http://schemas.openxmlformats.org/presentationml/2006/main">
  <p:tag name="AS_UNIQUEID" val="1097"/>
  <p:tag name="KSO_WM_UNIT_PLACING_PICTURE_USER_VIEWPORT" val="{&quot;height&quot;:458,&quot;width&quot;:2110}"/>
</p:tagLst>
</file>

<file path=ppt/tags/tag92.xml><?xml version="1.0" encoding="utf-8"?>
<p:tagLst xmlns:p="http://schemas.openxmlformats.org/presentationml/2006/main">
  <p:tag name="AS_UNIQUEID" val="1098"/>
  <p:tag name="KSO_WM_UNIT_ID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  <p:tag name="KSO_WM_UNIT_PLACING_PICTURE" val="163549.465"/>
  <p:tag name="KSO_WM_UNIT_PLACING_PICTURE_COLLAGE_VIEWPORT" val="{&quot;height&quot;:4238.519564146043,&quot;width&quot;:2988.813156949002}"/>
  <p:tag name="KSO_WM_UNIT_PLACING_PICTURE_INFO" val="{&quot;code&quot;:&quot;Abc[6]&quot;,&quot;full_picture&quot;:false,&quot;last_crop_picture&quot;:&quot;Abc[6]&quot;,&quot;scheme&quot;:&quot;4-3&quot;,&quot;spacing&quot;:5}"/>
  <p:tag name="KSO_WM_UNIT_PLACING_PICTURE_USER_VIEWPORT" val="{&quot;height&quot;:4371.344881889764,&quot;width&quot;:3082.475590551181}"/>
</p:tagLst>
</file>

<file path=ppt/tags/tag93.xml><?xml version="1.0" encoding="utf-8"?>
<p:tagLst xmlns:p="http://schemas.openxmlformats.org/presentationml/2006/main">
  <p:tag name="AS_UNIQUEID" val="1099"/>
</p:tagLst>
</file>

<file path=ppt/tags/tag94.xml><?xml version="1.0" encoding="utf-8"?>
<p:tagLst xmlns:p="http://schemas.openxmlformats.org/presentationml/2006/main">
  <p:tag name="AS_UNIQUEID" val="1100"/>
</p:tagLst>
</file>

<file path=ppt/tags/tag95.xml><?xml version="1.0" encoding="utf-8"?>
<p:tagLst xmlns:p="http://schemas.openxmlformats.org/presentationml/2006/main">
  <p:tag name="AS_UNIQUEID" val="1101"/>
</p:tagLst>
</file>

<file path=ppt/tags/tag96.xml><?xml version="1.0" encoding="utf-8"?>
<p:tagLst xmlns:p="http://schemas.openxmlformats.org/presentationml/2006/main">
  <p:tag name="AS_UNIQUEID" val="1102"/>
</p:tagLst>
</file>

<file path=ppt/tags/tag97.xml><?xml version="1.0" encoding="utf-8"?>
<p:tagLst xmlns:p="http://schemas.openxmlformats.org/presentationml/2006/main">
  <p:tag name="AS_UNIQUEID" val="1103"/>
  <p:tag name="KSO_WM_BEAUTIFY_FLAG" val=""/>
</p:tagLst>
</file>

<file path=ppt/tags/tag98.xml><?xml version="1.0" encoding="utf-8"?>
<p:tagLst xmlns:p="http://schemas.openxmlformats.org/presentationml/2006/main">
  <p:tag name="AS_UNIQUEID" val="1104"/>
</p:tagLst>
</file>

<file path=ppt/tags/tag99.xml><?xml version="1.0" encoding="utf-8"?>
<p:tagLst xmlns:p="http://schemas.openxmlformats.org/presentationml/2006/main">
  <p:tag name="AS_UNIQUEID" val="1105"/>
  <p:tag name="KSO_WM_BEAUTIFY_FLAG" val=""/>
</p:tagLst>
</file>

<file path=ppt/tags/tag100.xml><?xml version="1.0" encoding="utf-8"?>
<p:tagLst xmlns:p="http://schemas.openxmlformats.org/presentationml/2006/main">
  <p:tag name="AS_UNIQUEID" val="1106"/>
  <p:tag name="KSO_WM_BEAUTIFY_FLAG" val=""/>
</p:tagLst>
</file>

<file path=ppt/tags/tag101.xml><?xml version="1.0" encoding="utf-8"?>
<p:tagLst xmlns:p="http://schemas.openxmlformats.org/presentationml/2006/main">
  <p:tag name="AS_UNIQUEID" val="1107"/>
  <p:tag name="KSO_WM_BEAUTIFY_FLAG" val=""/>
</p:tagLst>
</file>

<file path=ppt/tags/tag102.xml><?xml version="1.0" encoding="utf-8"?>
<p:tagLst xmlns:p="http://schemas.openxmlformats.org/presentationml/2006/main">
  <p:tag name="AS_UNIQUEID" val="1108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03.xml><?xml version="1.0" encoding="utf-8"?>
<p:tagLst xmlns:p="http://schemas.openxmlformats.org/presentationml/2006/main">
  <p:tag name="AS_UNIQUEID" val="1109"/>
</p:tagLst>
</file>

<file path=ppt/tags/tag104.xml><?xml version="1.0" encoding="utf-8"?>
<p:tagLst xmlns:p="http://schemas.openxmlformats.org/presentationml/2006/main">
  <p:tag name="AS_UNIQUEID" val="1110"/>
</p:tagLst>
</file>

<file path=ppt/tags/tag105.xml><?xml version="1.0" encoding="utf-8"?>
<p:tagLst xmlns:p="http://schemas.openxmlformats.org/presentationml/2006/main">
  <p:tag name="AS_UNIQUEID" val="1111"/>
</p:tagLst>
</file>

<file path=ppt/tags/tag106.xml><?xml version="1.0" encoding="utf-8"?>
<p:tagLst xmlns:p="http://schemas.openxmlformats.org/presentationml/2006/main">
  <p:tag name="AS_UNIQUEID" val="1112"/>
</p:tagLst>
</file>

<file path=ppt/tags/tag107.xml><?xml version="1.0" encoding="utf-8"?>
<p:tagLst xmlns:p="http://schemas.openxmlformats.org/presentationml/2006/main">
  <p:tag name="AS_UNIQUEID" val="1113"/>
</p:tagLst>
</file>

<file path=ppt/tags/tag108.xml><?xml version="1.0" encoding="utf-8"?>
<p:tagLst xmlns:p="http://schemas.openxmlformats.org/presentationml/2006/main">
  <p:tag name="AS_UNIQUEID" val="1114"/>
</p:tagLst>
</file>

<file path=ppt/tags/tag109.xml><?xml version="1.0" encoding="utf-8"?>
<p:tagLst xmlns:p="http://schemas.openxmlformats.org/presentationml/2006/main">
  <p:tag name="AS_UNIQUEID" val="1115"/>
</p:tagLst>
</file>

<file path=ppt/tags/tag110.xml><?xml version="1.0" encoding="utf-8"?>
<p:tagLst xmlns:p="http://schemas.openxmlformats.org/presentationml/2006/main">
  <p:tag name="AS_UNIQUEID" val="1116"/>
</p:tagLst>
</file>

<file path=ppt/tags/tag111.xml><?xml version="1.0" encoding="utf-8"?>
<p:tagLst xmlns:p="http://schemas.openxmlformats.org/presentationml/2006/main">
  <p:tag name="AS_UNIQUEID" val="1117"/>
</p:tagLst>
</file>

<file path=ppt/tags/tag112.xml><?xml version="1.0" encoding="utf-8"?>
<p:tagLst xmlns:p="http://schemas.openxmlformats.org/presentationml/2006/main">
  <p:tag name="AS_UNIQUEID" val="1118"/>
  <p:tag name="KSO_WM_BEAUTIFY_FLAG" val=""/>
</p:tagLst>
</file>

<file path=ppt/tags/tag113.xml><?xml version="1.0" encoding="utf-8"?>
<p:tagLst xmlns:p="http://schemas.openxmlformats.org/presentationml/2006/main">
  <p:tag name="AS_UNIQUEID" val="1119"/>
</p:tagLst>
</file>

<file path=ppt/tags/tag114.xml><?xml version="1.0" encoding="utf-8"?>
<p:tagLst xmlns:p="http://schemas.openxmlformats.org/presentationml/2006/main">
  <p:tag name="AS_UNIQUEID" val="1120"/>
  <p:tag name="KSO_WM_BEAUTIFY_FLAG" val=""/>
</p:tagLst>
</file>

<file path=ppt/tags/tag115.xml><?xml version="1.0" encoding="utf-8"?>
<p:tagLst xmlns:p="http://schemas.openxmlformats.org/presentationml/2006/main">
  <p:tag name="AS_UNIQUEID" val="1121"/>
  <p:tag name="KSO_WM_BEAUTIFY_FLAG" val=""/>
</p:tagLst>
</file>

<file path=ppt/tags/tag116.xml><?xml version="1.0" encoding="utf-8"?>
<p:tagLst xmlns:p="http://schemas.openxmlformats.org/presentationml/2006/main">
  <p:tag name="AS_UNIQUEID" val="1122"/>
  <p:tag name="KSO_WM_BEAUTIFY_FLAG" val=""/>
</p:tagLst>
</file>

<file path=ppt/tags/tag117.xml><?xml version="1.0" encoding="utf-8"?>
<p:tagLst xmlns:p="http://schemas.openxmlformats.org/presentationml/2006/main">
  <p:tag name="AS_UNIQUEID" val="1123"/>
</p:tagLst>
</file>

<file path=ppt/tags/tag118.xml><?xml version="1.0" encoding="utf-8"?>
<p:tagLst xmlns:p="http://schemas.openxmlformats.org/presentationml/2006/main">
  <p:tag name="AS_UNIQUEID" val="1124"/>
</p:tagLst>
</file>

<file path=ppt/tags/tag119.xml><?xml version="1.0" encoding="utf-8"?>
<p:tagLst xmlns:p="http://schemas.openxmlformats.org/presentationml/2006/main">
  <p:tag name="AS_UNIQUEID" val="1125"/>
</p:tagLst>
</file>

<file path=ppt/tags/tag120.xml><?xml version="1.0" encoding="utf-8"?>
<p:tagLst xmlns:p="http://schemas.openxmlformats.org/presentationml/2006/main">
  <p:tag name="AS_UNIQUEID" val="1126"/>
</p:tagLst>
</file>

<file path=ppt/tags/tag121.xml><?xml version="1.0" encoding="utf-8"?>
<p:tagLst xmlns:p="http://schemas.openxmlformats.org/presentationml/2006/main">
  <p:tag name="AS_UNIQUEID" val="1127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22.xml><?xml version="1.0" encoding="utf-8"?>
<p:tagLst xmlns:p="http://schemas.openxmlformats.org/presentationml/2006/main">
  <p:tag name="AS_UNIQUEID" val="1128"/>
</p:tagLst>
</file>

<file path=ppt/tags/tag123.xml><?xml version="1.0" encoding="utf-8"?>
<p:tagLst xmlns:p="http://schemas.openxmlformats.org/presentationml/2006/main">
  <p:tag name="AS_UNIQUEID" val="1129"/>
</p:tagLst>
</file>

<file path=ppt/tags/tag124.xml><?xml version="1.0" encoding="utf-8"?>
<p:tagLst xmlns:p="http://schemas.openxmlformats.org/presentationml/2006/main">
  <p:tag name="AS_UNIQUEID" val="1130"/>
</p:tagLst>
</file>

<file path=ppt/tags/tag125.xml><?xml version="1.0" encoding="utf-8"?>
<p:tagLst xmlns:p="http://schemas.openxmlformats.org/presentationml/2006/main">
  <p:tag name="AS_UNIQUEID" val="1131"/>
</p:tagLst>
</file>

<file path=ppt/tags/tag126.xml><?xml version="1.0" encoding="utf-8"?>
<p:tagLst xmlns:p="http://schemas.openxmlformats.org/presentationml/2006/main">
  <p:tag name="AS_UNIQUEID" val="1132"/>
  <p:tag name="KSO_WM_BEAUTIFY_FLAG" val=""/>
</p:tagLst>
</file>

<file path=ppt/tags/tag127.xml><?xml version="1.0" encoding="utf-8"?>
<p:tagLst xmlns:p="http://schemas.openxmlformats.org/presentationml/2006/main">
  <p:tag name="AS_UNIQUEID" val="1133"/>
</p:tagLst>
</file>

<file path=ppt/tags/tag128.xml><?xml version="1.0" encoding="utf-8"?>
<p:tagLst xmlns:p="http://schemas.openxmlformats.org/presentationml/2006/main">
  <p:tag name="AS_UNIQUEID" val="1134"/>
  <p:tag name="KSO_WM_BEAUTIFY_FLAG" val=""/>
</p:tagLst>
</file>

<file path=ppt/tags/tag129.xml><?xml version="1.0" encoding="utf-8"?>
<p:tagLst xmlns:p="http://schemas.openxmlformats.org/presentationml/2006/main">
  <p:tag name="AS_UNIQUEID" val="1135"/>
  <p:tag name="KSO_WM_BEAUTIFY_FLAG" val=""/>
</p:tagLst>
</file>

<file path=ppt/tags/tag130.xml><?xml version="1.0" encoding="utf-8"?>
<p:tagLst xmlns:p="http://schemas.openxmlformats.org/presentationml/2006/main">
  <p:tag name="AS_UNIQUEID" val="1136"/>
  <p:tag name="KSO_WM_BEAUTIFY_FLAG" val=""/>
</p:tagLst>
</file>

<file path=ppt/tags/tag131.xml><?xml version="1.0" encoding="utf-8"?>
<p:tagLst xmlns:p="http://schemas.openxmlformats.org/presentationml/2006/main">
  <p:tag name="AS_UNIQUEID" val="1137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32.xml><?xml version="1.0" encoding="utf-8"?>
<p:tagLst xmlns:p="http://schemas.openxmlformats.org/presentationml/2006/main">
  <p:tag name="AS_UNIQUEID" val="1138"/>
</p:tagLst>
</file>

<file path=ppt/tags/tag133.xml><?xml version="1.0" encoding="utf-8"?>
<p:tagLst xmlns:p="http://schemas.openxmlformats.org/presentationml/2006/main">
  <p:tag name="AS_UNIQUEID" val="1139"/>
</p:tagLst>
</file>

<file path=ppt/tags/tag134.xml><?xml version="1.0" encoding="utf-8"?>
<p:tagLst xmlns:p="http://schemas.openxmlformats.org/presentationml/2006/main">
  <p:tag name="AS_UNIQUEID" val="1140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135.xml><?xml version="1.0" encoding="utf-8"?>
<p:tagLst xmlns:p="http://schemas.openxmlformats.org/presentationml/2006/main">
  <p:tag name="AS_UNIQUEID" val="1141"/>
</p:tagLst>
</file>

<file path=ppt/tags/tag136.xml><?xml version="1.0" encoding="utf-8"?>
<p:tagLst xmlns:p="http://schemas.openxmlformats.org/presentationml/2006/main">
  <p:tag name="AS_UNIQUEID" val="1142"/>
</p:tagLst>
</file>

<file path=ppt/tags/tag137.xml><?xml version="1.0" encoding="utf-8"?>
<p:tagLst xmlns:p="http://schemas.openxmlformats.org/presentationml/2006/main">
  <p:tag name="AS_UNIQUEID" val="1143"/>
</p:tagLst>
</file>

<file path=ppt/tags/tag138.xml><?xml version="1.0" encoding="utf-8"?>
<p:tagLst xmlns:p="http://schemas.openxmlformats.org/presentationml/2006/main">
  <p:tag name="AS_UNIQUEID" val="1144"/>
  <p:tag name="KSO_WM_BEAUTIFY_FLAG" val=""/>
</p:tagLst>
</file>

<file path=ppt/tags/tag139.xml><?xml version="1.0" encoding="utf-8"?>
<p:tagLst xmlns:p="http://schemas.openxmlformats.org/presentationml/2006/main">
  <p:tag name="AS_UNIQUEID" val="1145"/>
  <p:tag name="KSO_WM_BEAUTIFY_FLAG" val=""/>
</p:tagLst>
</file>

<file path=ppt/tags/tag140.xml><?xml version="1.0" encoding="utf-8"?>
<p:tagLst xmlns:p="http://schemas.openxmlformats.org/presentationml/2006/main">
  <p:tag name="AS_UNIQUEID" val="1146"/>
</p:tagLst>
</file>

<file path=ppt/tags/tag141.xml><?xml version="1.0" encoding="utf-8"?>
<p:tagLst xmlns:p="http://schemas.openxmlformats.org/presentationml/2006/main">
  <p:tag name="AS_UNIQUEID" val="1147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  <p:tag name="KSO_WM_UNIT_PLACING_PICTURE_USER_VIEWPORT" val="{&quot;height&quot;:3714,&quot;width&quot;:4038}"/>
</p:tagLst>
</file>

<file path=ppt/tags/tag142.xml><?xml version="1.0" encoding="utf-8"?>
<p:tagLst xmlns:p="http://schemas.openxmlformats.org/presentationml/2006/main">
  <p:tag name="AS_UNIQUEID" val="1148"/>
  <p:tag name="KSO_WM_BEAUTIFY_FLAG" val=""/>
</p:tagLst>
</file>

<file path=ppt/tags/tag143.xml><?xml version="1.0" encoding="utf-8"?>
<p:tagLst xmlns:p="http://schemas.openxmlformats.org/presentationml/2006/main">
  <p:tag name="AS_UNIQUEID" val="1149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44.xml><?xml version="1.0" encoding="utf-8"?>
<p:tagLst xmlns:p="http://schemas.openxmlformats.org/presentationml/2006/main">
  <p:tag name="AS_UNIQUEID" val="1150"/>
</p:tagLst>
</file>

<file path=ppt/tags/tag145.xml><?xml version="1.0" encoding="utf-8"?>
<p:tagLst xmlns:p="http://schemas.openxmlformats.org/presentationml/2006/main">
  <p:tag name="AS_UNIQUEID" val="1151"/>
</p:tagLst>
</file>

<file path=ppt/tags/tag146.xml><?xml version="1.0" encoding="utf-8"?>
<p:tagLst xmlns:p="http://schemas.openxmlformats.org/presentationml/2006/main">
  <p:tag name="AS_UNIQUEID" val="1152"/>
</p:tagLst>
</file>

<file path=ppt/tags/tag147.xml><?xml version="1.0" encoding="utf-8"?>
<p:tagLst xmlns:p="http://schemas.openxmlformats.org/presentationml/2006/main">
  <p:tag name="AS_UNIQUEID" val="1153"/>
</p:tagLst>
</file>

<file path=ppt/tags/tag148.xml><?xml version="1.0" encoding="utf-8"?>
<p:tagLst xmlns:p="http://schemas.openxmlformats.org/presentationml/2006/main">
  <p:tag name="AS_UNIQUEID" val="1154"/>
  <p:tag name="KSO_WM_BEAUTIFY_FLAG" val=""/>
</p:tagLst>
</file>

<file path=ppt/tags/tag149.xml><?xml version="1.0" encoding="utf-8"?>
<p:tagLst xmlns:p="http://schemas.openxmlformats.org/presentationml/2006/main">
  <p:tag name="AS_UNIQUEID" val="1155"/>
</p:tagLst>
</file>

<file path=ppt/tags/tag150.xml><?xml version="1.0" encoding="utf-8"?>
<p:tagLst xmlns:p="http://schemas.openxmlformats.org/presentationml/2006/main">
  <p:tag name="AS_UNIQUEID" val="1156"/>
  <p:tag name="KSO_WM_BEAUTIFY_FLAG" val=""/>
</p:tagLst>
</file>

<file path=ppt/tags/tag151.xml><?xml version="1.0" encoding="utf-8"?>
<p:tagLst xmlns:p="http://schemas.openxmlformats.org/presentationml/2006/main">
  <p:tag name="AS_UNIQUEID" val="1157"/>
  <p:tag name="KSO_WM_BEAUTIFY_FLAG" val=""/>
</p:tagLst>
</file>

<file path=ppt/tags/tag152.xml><?xml version="1.0" encoding="utf-8"?>
<p:tagLst xmlns:p="http://schemas.openxmlformats.org/presentationml/2006/main">
  <p:tag name="AS_UNIQUEID" val="1158"/>
  <p:tag name="KSO_WM_BEAUTIFY_FLAG" val=""/>
</p:tagLst>
</file>

<file path=ppt/tags/tag153.xml><?xml version="1.0" encoding="utf-8"?>
<p:tagLst xmlns:p="http://schemas.openxmlformats.org/presentationml/2006/main">
  <p:tag name="AS_UNIQUEID" val="1159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54.xml><?xml version="1.0" encoding="utf-8"?>
<p:tagLst xmlns:p="http://schemas.openxmlformats.org/presentationml/2006/main">
  <p:tag name="AS_UNIQUEID" val="1008"/>
  <p:tag name="KSO_WM_BEAUTIFY_FLAG" val=""/>
</p:tagLst>
</file>

<file path=ppt/tags/tag155.xml><?xml version="1.0" encoding="utf-8"?>
<p:tagLst xmlns:p="http://schemas.openxmlformats.org/presentationml/2006/main">
  <p:tag name="AS_UNIQUEID" val="1160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56.xml><?xml version="1.0" encoding="utf-8"?>
<p:tagLst xmlns:p="http://schemas.openxmlformats.org/presentationml/2006/main">
  <p:tag name="AS_UNIQUEID" val="1161"/>
</p:tagLst>
</file>

<file path=ppt/tags/tag157.xml><?xml version="1.0" encoding="utf-8"?>
<p:tagLst xmlns:p="http://schemas.openxmlformats.org/presentationml/2006/main">
  <p:tag name="AS_UNIQUEID" val="1162"/>
</p:tagLst>
</file>

<file path=ppt/tags/tag158.xml><?xml version="1.0" encoding="utf-8"?>
<p:tagLst xmlns:p="http://schemas.openxmlformats.org/presentationml/2006/main">
  <p:tag name="AS_UNIQUEID" val="1163"/>
</p:tagLst>
</file>

<file path=ppt/tags/tag159.xml><?xml version="1.0" encoding="utf-8"?>
<p:tagLst xmlns:p="http://schemas.openxmlformats.org/presentationml/2006/main">
  <p:tag name="AS_UNIQUEID" val="1164"/>
</p:tagLst>
</file>

<file path=ppt/tags/tag160.xml><?xml version="1.0" encoding="utf-8"?>
<p:tagLst xmlns:p="http://schemas.openxmlformats.org/presentationml/2006/main">
  <p:tag name="AS_UNIQUEID" val="1248"/>
</p:tagLst>
</file>

<file path=ppt/tags/tag161.xml><?xml version="1.0" encoding="utf-8"?>
<p:tagLst xmlns:p="http://schemas.openxmlformats.org/presentationml/2006/main">
  <p:tag name="AS_UNIQUEID" val="1165"/>
</p:tagLst>
</file>

<file path=ppt/tags/tag162.xml><?xml version="1.0" encoding="utf-8"?>
<p:tagLst xmlns:p="http://schemas.openxmlformats.org/presentationml/2006/main">
  <p:tag name="AS_UNIQUEID" val="1166"/>
  <p:tag name="KSO_WM_BEAUTIFY_FLAG" val=""/>
</p:tagLst>
</file>

<file path=ppt/tags/tag163.xml><?xml version="1.0" encoding="utf-8"?>
<p:tagLst xmlns:p="http://schemas.openxmlformats.org/presentationml/2006/main">
  <p:tag name="AS_UNIQUEID" val="1167"/>
</p:tagLst>
</file>

<file path=ppt/tags/tag164.xml><?xml version="1.0" encoding="utf-8"?>
<p:tagLst xmlns:p="http://schemas.openxmlformats.org/presentationml/2006/main">
  <p:tag name="AS_UNIQUEID" val="1168"/>
  <p:tag name="KSO_WM_BEAUTIFY_FLAG" val=""/>
</p:tagLst>
</file>

<file path=ppt/tags/tag165.xml><?xml version="1.0" encoding="utf-8"?>
<p:tagLst xmlns:p="http://schemas.openxmlformats.org/presentationml/2006/main">
  <p:tag name="AS_UNIQUEID" val="1169"/>
  <p:tag name="KSO_WM_BEAUTIFY_FLAG" val=""/>
</p:tagLst>
</file>

<file path=ppt/tags/tag166.xml><?xml version="1.0" encoding="utf-8"?>
<p:tagLst xmlns:p="http://schemas.openxmlformats.org/presentationml/2006/main">
  <p:tag name="AS_UNIQUEID" val="1170"/>
  <p:tag name="KSO_WM_BEAUTIFY_FLAG" val=""/>
</p:tagLst>
</file>

<file path=ppt/tags/tag167.xml><?xml version="1.0" encoding="utf-8"?>
<p:tagLst xmlns:p="http://schemas.openxmlformats.org/presentationml/2006/main">
  <p:tag name="AS_UNIQUEID" val="1171"/>
</p:tagLst>
</file>

<file path=ppt/tags/tag168.xml><?xml version="1.0" encoding="utf-8"?>
<p:tagLst xmlns:p="http://schemas.openxmlformats.org/presentationml/2006/main">
  <p:tag name="AS_UNIQUEID" val="1172"/>
</p:tagLst>
</file>

<file path=ppt/tags/tag169.xml><?xml version="1.0" encoding="utf-8"?>
<p:tagLst xmlns:p="http://schemas.openxmlformats.org/presentationml/2006/main">
  <p:tag name="AS_UNIQUEID" val="1173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70.xml><?xml version="1.0" encoding="utf-8"?>
<p:tagLst xmlns:p="http://schemas.openxmlformats.org/presentationml/2006/main">
  <p:tag name="AS_UNIQUEID" val="1174"/>
</p:tagLst>
</file>

<file path=ppt/tags/tag171.xml><?xml version="1.0" encoding="utf-8"?>
<p:tagLst xmlns:p="http://schemas.openxmlformats.org/presentationml/2006/main">
  <p:tag name="AS_UNIQUEID" val="577"/>
  <p:tag name="KSO_WM_BEAUTIFY_FLAG" val=""/>
</p:tagLst>
</file>

<file path=ppt/tags/tag172.xml><?xml version="1.0" encoding="utf-8"?>
<p:tagLst xmlns:p="http://schemas.openxmlformats.org/presentationml/2006/main">
  <p:tag name="AS_UNIQUEID" val="1175"/>
</p:tagLst>
</file>

<file path=ppt/tags/tag173.xml><?xml version="1.0" encoding="utf-8"?>
<p:tagLst xmlns:p="http://schemas.openxmlformats.org/presentationml/2006/main">
  <p:tag name="AS_UNIQUEID" val="1176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74.xml><?xml version="1.0" encoding="utf-8"?>
<p:tagLst xmlns:p="http://schemas.openxmlformats.org/presentationml/2006/main">
  <p:tag name="AS_UNIQUEID" val="1177"/>
</p:tagLst>
</file>

<file path=ppt/tags/tag175.xml><?xml version="1.0" encoding="utf-8"?>
<p:tagLst xmlns:p="http://schemas.openxmlformats.org/presentationml/2006/main">
  <p:tag name="AS_UNIQUEID" val="1178"/>
</p:tagLst>
</file>

<file path=ppt/tags/tag176.xml><?xml version="1.0" encoding="utf-8"?>
<p:tagLst xmlns:p="http://schemas.openxmlformats.org/presentationml/2006/main">
  <p:tag name="AS_UNIQUEID" val="1179"/>
</p:tagLst>
</file>

<file path=ppt/tags/tag177.xml><?xml version="1.0" encoding="utf-8"?>
<p:tagLst xmlns:p="http://schemas.openxmlformats.org/presentationml/2006/main">
  <p:tag name="AS_UNIQUEID" val="1180"/>
</p:tagLst>
</file>

<file path=ppt/tags/tag178.xml><?xml version="1.0" encoding="utf-8"?>
<p:tagLst xmlns:p="http://schemas.openxmlformats.org/presentationml/2006/main">
  <p:tag name="AS_UNIQUEID" val="1181"/>
  <p:tag name="KSO_WM_BEAUTIFY_FLAG" val=""/>
</p:tagLst>
</file>

<file path=ppt/tags/tag179.xml><?xml version="1.0" encoding="utf-8"?>
<p:tagLst xmlns:p="http://schemas.openxmlformats.org/presentationml/2006/main">
  <p:tag name="AS_UNIQUEID" val="1182"/>
</p:tagLst>
</file>

<file path=ppt/tags/tag180.xml><?xml version="1.0" encoding="utf-8"?>
<p:tagLst xmlns:p="http://schemas.openxmlformats.org/presentationml/2006/main">
  <p:tag name="AS_UNIQUEID" val="1183"/>
  <p:tag name="KSO_WM_BEAUTIFY_FLAG" val=""/>
</p:tagLst>
</file>

<file path=ppt/tags/tag181.xml><?xml version="1.0" encoding="utf-8"?>
<p:tagLst xmlns:p="http://schemas.openxmlformats.org/presentationml/2006/main">
  <p:tag name="AS_UNIQUEID" val="1184"/>
  <p:tag name="KSO_WM_BEAUTIFY_FLAG" val=""/>
</p:tagLst>
</file>

<file path=ppt/tags/tag182.xml><?xml version="1.0" encoding="utf-8"?>
<p:tagLst xmlns:p="http://schemas.openxmlformats.org/presentationml/2006/main">
  <p:tag name="AS_UNIQUEID" val="1185"/>
  <p:tag name="KSO_WM_BEAUTIFY_FLAG" val=""/>
</p:tagLst>
</file>

<file path=ppt/tags/tag183.xml><?xml version="1.0" encoding="utf-8"?>
<p:tagLst xmlns:p="http://schemas.openxmlformats.org/presentationml/2006/main">
  <p:tag name="AS_UNIQUEID" val="1186"/>
</p:tagLst>
</file>

<file path=ppt/tags/tag184.xml><?xml version="1.0" encoding="utf-8"?>
<p:tagLst xmlns:p="http://schemas.openxmlformats.org/presentationml/2006/main">
  <p:tag name="AS_UNIQUEID" val="1187"/>
</p:tagLst>
</file>

<file path=ppt/tags/tag185.xml><?xml version="1.0" encoding="utf-8"?>
<p:tagLst xmlns:p="http://schemas.openxmlformats.org/presentationml/2006/main">
  <p:tag name="AS_UNIQUEID" val="1188"/>
</p:tagLst>
</file>

<file path=ppt/tags/tag186.xml><?xml version="1.0" encoding="utf-8"?>
<p:tagLst xmlns:p="http://schemas.openxmlformats.org/presentationml/2006/main">
  <p:tag name="AS_UNIQUEID" val="1189"/>
</p:tagLst>
</file>

<file path=ppt/tags/tag187.xml><?xml version="1.0" encoding="utf-8"?>
<p:tagLst xmlns:p="http://schemas.openxmlformats.org/presentationml/2006/main">
  <p:tag name="AS_UNIQUEID" val="1190"/>
</p:tagLst>
</file>

<file path=ppt/tags/tag188.xml><?xml version="1.0" encoding="utf-8"?>
<p:tagLst xmlns:p="http://schemas.openxmlformats.org/presentationml/2006/main">
  <p:tag name="AS_UNIQUEID" val="1191"/>
</p:tagLst>
</file>

<file path=ppt/tags/tag189.xml><?xml version="1.0" encoding="utf-8"?>
<p:tagLst xmlns:p="http://schemas.openxmlformats.org/presentationml/2006/main">
  <p:tag name="AS_UNIQUEID" val="1192"/>
</p:tagLst>
</file>

<file path=ppt/tags/tag190.xml><?xml version="1.0" encoding="utf-8"?>
<p:tagLst xmlns:p="http://schemas.openxmlformats.org/presentationml/2006/main">
  <p:tag name="AS_UNIQUEID" val="1193"/>
</p:tagLst>
</file>

<file path=ppt/tags/tag191.xml><?xml version="1.0" encoding="utf-8"?>
<p:tagLst xmlns:p="http://schemas.openxmlformats.org/presentationml/2006/main">
  <p:tag name="AS_UNIQUEID" val="1194"/>
</p:tagLst>
</file>

<file path=ppt/tags/tag192.xml><?xml version="1.0" encoding="utf-8"?>
<p:tagLst xmlns:p="http://schemas.openxmlformats.org/presentationml/2006/main">
  <p:tag name="AS_UNIQUEID" val="1195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193.xml><?xml version="1.0" encoding="utf-8"?>
<p:tagLst xmlns:p="http://schemas.openxmlformats.org/presentationml/2006/main">
  <p:tag name="AS_UNIQUEID" val="1196"/>
</p:tagLst>
</file>

<file path=ppt/tags/tag194.xml><?xml version="1.0" encoding="utf-8"?>
<p:tagLst xmlns:p="http://schemas.openxmlformats.org/presentationml/2006/main">
  <p:tag name="AS_UNIQUEID" val="1197"/>
  <p:tag name="KSO_WM_BEAUTIFY_FLAG" val=""/>
</p:tagLst>
</file>

<file path=ppt/tags/tag195.xml><?xml version="1.0" encoding="utf-8"?>
<p:tagLst xmlns:p="http://schemas.openxmlformats.org/presentationml/2006/main">
  <p:tag name="AS_UNIQUEID" val="1198"/>
</p:tagLst>
</file>

<file path=ppt/tags/tag196.xml><?xml version="1.0" encoding="utf-8"?>
<p:tagLst xmlns:p="http://schemas.openxmlformats.org/presentationml/2006/main">
  <p:tag name="AS_UNIQUEID" val="1199"/>
  <p:tag name="KSO_WM_BEAUTIFY_FLAG" val=""/>
</p:tagLst>
</file>

<file path=ppt/tags/tag197.xml><?xml version="1.0" encoding="utf-8"?>
<p:tagLst xmlns:p="http://schemas.openxmlformats.org/presentationml/2006/main">
  <p:tag name="AS_UNIQUEID" val="1200"/>
  <p:tag name="KSO_WM_BEAUTIFY_FLAG" val=""/>
</p:tagLst>
</file>

<file path=ppt/tags/tag198.xml><?xml version="1.0" encoding="utf-8"?>
<p:tagLst xmlns:p="http://schemas.openxmlformats.org/presentationml/2006/main">
  <p:tag name="AS_UNIQUEID" val="1201"/>
  <p:tag name="KSO_WM_BEAUTIFY_FLAG" val=""/>
</p:tagLst>
</file>

<file path=ppt/tags/tag199.xml><?xml version="1.0" encoding="utf-8"?>
<p:tagLst xmlns:p="http://schemas.openxmlformats.org/presentationml/2006/main">
  <p:tag name="AS_UNIQUEID" val="1202"/>
</p:tagLst>
</file>

<file path=ppt/tags/tag200.xml><?xml version="1.0" encoding="utf-8"?>
<p:tagLst xmlns:p="http://schemas.openxmlformats.org/presentationml/2006/main">
  <p:tag name="AS_UNIQUEID" val="1203"/>
</p:tagLst>
</file>

<file path=ppt/tags/tag201.xml><?xml version="1.0" encoding="utf-8"?>
<p:tagLst xmlns:p="http://schemas.openxmlformats.org/presentationml/2006/main">
  <p:tag name="AS_UNIQUEID" val="1204"/>
</p:tagLst>
</file>

<file path=ppt/tags/tag202.xml><?xml version="1.0" encoding="utf-8"?>
<p:tagLst xmlns:p="http://schemas.openxmlformats.org/presentationml/2006/main">
  <p:tag name="AS_UNIQUEID" val="1205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203.xml><?xml version="1.0" encoding="utf-8"?>
<p:tagLst xmlns:p="http://schemas.openxmlformats.org/presentationml/2006/main">
  <p:tag name="AS_UNIQUEID" val="1206"/>
</p:tagLst>
</file>

<file path=ppt/tags/tag204.xml><?xml version="1.0" encoding="utf-8"?>
<p:tagLst xmlns:p="http://schemas.openxmlformats.org/presentationml/2006/main">
  <p:tag name="AS_UNIQUEID" val="1207"/>
</p:tagLst>
</file>

<file path=ppt/tags/tag205.xml><?xml version="1.0" encoding="utf-8"?>
<p:tagLst xmlns:p="http://schemas.openxmlformats.org/presentationml/2006/main">
  <p:tag name="AS_UNIQUEID" val="1208"/>
</p:tagLst>
</file>

<file path=ppt/tags/tag206.xml><?xml version="1.0" encoding="utf-8"?>
<p:tagLst xmlns:p="http://schemas.openxmlformats.org/presentationml/2006/main">
  <p:tag name="AS_UNIQUEID" val="1209"/>
</p:tagLst>
</file>

<file path=ppt/tags/tag207.xml><?xml version="1.0" encoding="utf-8"?>
<p:tagLst xmlns:p="http://schemas.openxmlformats.org/presentationml/2006/main">
  <p:tag name="AS_UNIQUEID" val="1210"/>
  <p:tag name="KSO_WM_BEAUTIFY_FLAG" val=""/>
</p:tagLst>
</file>

<file path=ppt/tags/tag208.xml><?xml version="1.0" encoding="utf-8"?>
<p:tagLst xmlns:p="http://schemas.openxmlformats.org/presentationml/2006/main">
  <p:tag name="AS_UNIQUEID" val="1211"/>
  <p:tag name="KSO_WM_BEAUTIFY_FLAG" val=""/>
</p:tagLst>
</file>

<file path=ppt/tags/tag209.xml><?xml version="1.0" encoding="utf-8"?>
<p:tagLst xmlns:p="http://schemas.openxmlformats.org/presentationml/2006/main">
  <p:tag name="AS_UNIQUEID" val="1212"/>
  <p:tag name="KSO_WM_BEAUTIFY_FLAG" val=""/>
</p:tagLst>
</file>

<file path=ppt/tags/tag210.xml><?xml version="1.0" encoding="utf-8"?>
<p:tagLst xmlns:p="http://schemas.openxmlformats.org/presentationml/2006/main">
  <p:tag name="AS_UNIQUEID" val="1213"/>
  <p:tag name="KSO_WM_BEAUTIFY_FLAG" val=""/>
</p:tagLst>
</file>

<file path=ppt/tags/tag211.xml><?xml version="1.0" encoding="utf-8"?>
<p:tagLst xmlns:p="http://schemas.openxmlformats.org/presentationml/2006/main">
  <p:tag name="AS_UNIQUEID" val="1214"/>
  <p:tag name="KSO_WM_BEAUTIFY_FLAG" val=""/>
</p:tagLst>
</file>

<file path=ppt/tags/tag212.xml><?xml version="1.0" encoding="utf-8"?>
<p:tagLst xmlns:p="http://schemas.openxmlformats.org/presentationml/2006/main">
  <p:tag name="AS_UNIQUEID" val="1215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213.xml><?xml version="1.0" encoding="utf-8"?>
<p:tagLst xmlns:p="http://schemas.openxmlformats.org/presentationml/2006/main">
  <p:tag name="AS_UNIQUEID" val="1216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214.xml><?xml version="1.0" encoding="utf-8"?>
<p:tagLst xmlns:p="http://schemas.openxmlformats.org/presentationml/2006/main">
  <p:tag name="AS_UNIQUEID" val="1217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215.xml><?xml version="1.0" encoding="utf-8"?>
<p:tagLst xmlns:p="http://schemas.openxmlformats.org/presentationml/2006/main">
  <p:tag name="AS_UNIQUEID" val="1218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216.xml><?xml version="1.0" encoding="utf-8"?>
<p:tagLst xmlns:p="http://schemas.openxmlformats.org/presentationml/2006/main">
  <p:tag name="AS_UNIQUEID" val="1219"/>
  <p:tag name="KSO_WM_BEAUTIFY_FLAG" val=""/>
</p:tagLst>
</file>

<file path=ppt/tags/tag217.xml><?xml version="1.0" encoding="utf-8"?>
<p:tagLst xmlns:p="http://schemas.openxmlformats.org/presentationml/2006/main">
  <p:tag name="AS_UNIQUEID" val="1220"/>
  <p:tag name="KSO_WM_BEAUTIFY_FLAG" val=""/>
</p:tagLst>
</file>

<file path=ppt/tags/tag218.xml><?xml version="1.0" encoding="utf-8"?>
<p:tagLst xmlns:p="http://schemas.openxmlformats.org/presentationml/2006/main">
  <p:tag name="AS_UNIQUEID" val="1221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219.xml><?xml version="1.0" encoding="utf-8"?>
<p:tagLst xmlns:p="http://schemas.openxmlformats.org/presentationml/2006/main">
  <p:tag name="AS_UNIQUEID" val="1222"/>
</p:tagLst>
</file>

<file path=ppt/tags/tag220.xml><?xml version="1.0" encoding="utf-8"?>
<p:tagLst xmlns:p="http://schemas.openxmlformats.org/presentationml/2006/main">
  <p:tag name="AS_UNIQUEID" val="1223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221.xml><?xml version="1.0" encoding="utf-8"?>
<p:tagLst xmlns:p="http://schemas.openxmlformats.org/presentationml/2006/main">
  <p:tag name="AS_UNIQUEID" val="1224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222.xml><?xml version="1.0" encoding="utf-8"?>
<p:tagLst xmlns:p="http://schemas.openxmlformats.org/presentationml/2006/main">
  <p:tag name="AS_UNIQUEID" val="1225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223.xml><?xml version="1.0" encoding="utf-8"?>
<p:tagLst xmlns:p="http://schemas.openxmlformats.org/presentationml/2006/main">
  <p:tag name="AS_UNIQUEID" val="1226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224.xml><?xml version="1.0" encoding="utf-8"?>
<p:tagLst xmlns:p="http://schemas.openxmlformats.org/presentationml/2006/main">
  <p:tag name="AS_UNIQUEID" val="1227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225.xml><?xml version="1.0" encoding="utf-8"?>
<p:tagLst xmlns:p="http://schemas.openxmlformats.org/presentationml/2006/main">
  <p:tag name="AS_UNIQUEID" val="1228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226.xml><?xml version="1.0" encoding="utf-8"?>
<p:tagLst xmlns:p="http://schemas.openxmlformats.org/presentationml/2006/main">
  <p:tag name="AS_UNIQUEID" val="1229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" val=""/>
  <p:tag name="KSO_WM_UNIT_MEDIACOVER_TEXTSTATE" val="0"/>
  <p:tag name="KSO_WM_UNIT_MEDIACOVER_TRANSPARENCY" val="0.5"/>
</p:tagLst>
</file>

<file path=ppt/tags/tag227.xml><?xml version="1.0" encoding="utf-8"?>
<p:tagLst xmlns:p="http://schemas.openxmlformats.org/presentationml/2006/main">
  <p:tag name="AS_UNIQUEID" val="1230"/>
  <p:tag name="KSO_WM_BEAUTIFY_FLAG" val=""/>
  <p:tag name="KSO_WM_UNIT_MEDIACOVER_BTN_POS" val="c"/>
  <p:tag name="KSO_WM_UNIT_MEDIACOVER_BTN_STATE" val="1"/>
  <p:tag name="KSO_WM_UNIT_MEDIACOVER_BTN_STYLE" val="ee0bc779c1f3d7f3e90c96344320e69a"/>
  <p:tag name="KSO_WM_UNIT_MEDIACOVER_RGB" val="000000"/>
  <p:tag name="KSO_WM_UNIT_MEDIACOVER_STYLEID" val="1"/>
  <p:tag name="KSO_WM_UNIT_MEDIACOVER_TEXTSTATE" val="0"/>
  <p:tag name="KSO_WM_UNIT_MEDIACOVER_TRANSPARENCY" val="0.5"/>
</p:tagLst>
</file>

<file path=ppt/tags/tag228.xml><?xml version="1.0" encoding="utf-8"?>
<p:tagLst xmlns:p="http://schemas.openxmlformats.org/presentationml/2006/main">
  <p:tag name="AS_UNIQUEID" val="1231"/>
</p:tagLst>
</file>

<file path=ppt/tags/tag229.xml><?xml version="1.0" encoding="utf-8"?>
<p:tagLst xmlns:p="http://schemas.openxmlformats.org/presentationml/2006/main">
  <p:tag name="AS_UNIQUEID" val="1232"/>
  <p:tag name="KSO_WM_BEAUTIFY_FLAG" val=""/>
</p:tagLst>
</file>

<file path=ppt/tags/tag230.xml><?xml version="1.0" encoding="utf-8"?>
<p:tagLst xmlns:p="http://schemas.openxmlformats.org/presentationml/2006/main">
  <p:tag name="AS_UNIQUEID" val="1233"/>
  <p:tag name="KSO_WM_BEAUTIFY_FLAG" val=""/>
</p:tagLst>
</file>

<file path=ppt/tags/tag231.xml><?xml version="1.0" encoding="utf-8"?>
<p:tagLst xmlns:p="http://schemas.openxmlformats.org/presentationml/2006/main">
  <p:tag name="AS_UNIQUEID" val="1234"/>
  <p:tag name="KSO_WM_BEAUTIFY_FLAG" val=""/>
</p:tagLst>
</file>

<file path=ppt/tags/tag232.xml><?xml version="1.0" encoding="utf-8"?>
<p:tagLst xmlns:p="http://schemas.openxmlformats.org/presentationml/2006/main">
  <p:tag name="AS_UNIQUEID" val="641"/>
  <p:tag name="KSO_WM_BEAUTIFY_FLAG" val=""/>
</p:tagLst>
</file>

<file path=ppt/tags/tag233.xml><?xml version="1.0" encoding="utf-8"?>
<p:tagLst xmlns:p="http://schemas.openxmlformats.org/presentationml/2006/main">
  <p:tag name="AS_UNIQUEID" val="1235"/>
</p:tagLst>
</file>

<file path=ppt/tags/tag234.xml><?xml version="1.0" encoding="utf-8"?>
<p:tagLst xmlns:p="http://schemas.openxmlformats.org/presentationml/2006/main">
  <p:tag name="AS_UNIQUEID" val="1236"/>
  <p:tag name="KSO_WM_BEAUTIFY_FLAG" val=""/>
</p:tagLst>
</file>

<file path=ppt/tags/tag235.xml><?xml version="1.0" encoding="utf-8"?>
<p:tagLst xmlns:p="http://schemas.openxmlformats.org/presentationml/2006/main">
  <p:tag name="AS_UNIQUEID" val="1237"/>
</p:tagLst>
</file>

<file path=ppt/tags/tag236.xml><?xml version="1.0" encoding="utf-8"?>
<p:tagLst xmlns:p="http://schemas.openxmlformats.org/presentationml/2006/main">
  <p:tag name="AS_UNIQUEID" val="950"/>
  <p:tag name="KSO_WM_BEAUTIFY_FLAG" val=""/>
</p:tagLst>
</file>

<file path=ppt/tags/tag237.xml><?xml version="1.0" encoding="utf-8"?>
<p:tagLst xmlns:p="http://schemas.openxmlformats.org/presentationml/2006/main">
  <p:tag name="AS_UNIQUEID" val="1238"/>
</p:tagLst>
</file>

<file path=ppt/tags/tag238.xml><?xml version="1.0" encoding="utf-8"?>
<p:tagLst xmlns:p="http://schemas.openxmlformats.org/presentationml/2006/main">
  <p:tag name="AS_UNIQUEID" val="1239"/>
</p:tagLst>
</file>

<file path=ppt/tags/tag239.xml><?xml version="1.0" encoding="utf-8"?>
<p:tagLst xmlns:p="http://schemas.openxmlformats.org/presentationml/2006/main">
  <p:tag name="AS_UNIQUEID" val="1240"/>
</p:tagLst>
</file>

<file path=ppt/tags/tag240.xml><?xml version="1.0" encoding="utf-8"?>
<p:tagLst xmlns:p="http://schemas.openxmlformats.org/presentationml/2006/main">
  <p:tag name="AS_UNIQUEID" val="1241"/>
</p:tagLst>
</file>

<file path=ppt/tags/tag241.xml><?xml version="1.0" encoding="utf-8"?>
<p:tagLst xmlns:p="http://schemas.openxmlformats.org/presentationml/2006/main">
  <p:tag name="AS_UNIQUEID" val="1242"/>
</p:tagLst>
</file>

<file path=ppt/tags/tag242.xml><?xml version="1.0" encoding="utf-8"?>
<p:tagLst xmlns:p="http://schemas.openxmlformats.org/presentationml/2006/main">
  <p:tag name="AS_UNIQUEID" val="563"/>
</p:tagLst>
</file>

<file path=ppt/tags/tag243.xml><?xml version="1.0" encoding="utf-8"?>
<p:tagLst xmlns:p="http://schemas.openxmlformats.org/presentationml/2006/main">
  <p:tag name="AS_UNIQUEID" val="1243"/>
</p:tagLst>
</file>

<file path=ppt/tags/tag244.xml><?xml version="1.0" encoding="utf-8"?>
<p:tagLst xmlns:p="http://schemas.openxmlformats.org/presentationml/2006/main">
  <p:tag name="AS_UNIQUEID" val="1244"/>
</p:tagLst>
</file>

<file path=ppt/tags/tag245.xml><?xml version="1.0" encoding="utf-8"?>
<p:tagLst xmlns:p="http://schemas.openxmlformats.org/presentationml/2006/main">
  <p:tag name="AS_UNIQUEID" val="563"/>
</p:tagLst>
</file>

<file path=ppt/tags/tag246.xml><?xml version="1.0" encoding="utf-8"?>
<p:tagLst xmlns:p="http://schemas.openxmlformats.org/presentationml/2006/main">
  <p:tag name="AS_UNIQUEID" val="1245"/>
</p:tagLst>
</file>

<file path=ppt/tags/tag247.xml><?xml version="1.0" encoding="utf-8"?>
<p:tagLst xmlns:p="http://schemas.openxmlformats.org/presentationml/2006/main">
  <p:tag name="AS_UNIQUEID" val="749"/>
</p:tagLst>
</file>

<file path=ppt/tags/tag248.xml><?xml version="1.0" encoding="utf-8"?>
<p:tagLst xmlns:p="http://schemas.openxmlformats.org/presentationml/2006/main">
  <p:tag name="AS_UNIQUEID" val="750"/>
</p:tagLst>
</file>

<file path=ppt/tags/tag249.xml><?xml version="1.0" encoding="utf-8"?>
<p:tagLst xmlns:p="http://schemas.openxmlformats.org/presentationml/2006/main">
  <p:tag name="AS_UNIQUEID" val="1246"/>
</p:tagLst>
</file>

<file path=ppt/tags/tag250.xml><?xml version="1.0" encoding="utf-8"?>
<p:tagLst xmlns:p="http://schemas.openxmlformats.org/presentationml/2006/main">
  <p:tag name="AS_UNIQUEID" val="749"/>
</p:tagLst>
</file>

<file path=ppt/tags/tag251.xml><?xml version="1.0" encoding="utf-8"?>
<p:tagLst xmlns:p="http://schemas.openxmlformats.org/presentationml/2006/main">
  <p:tag name="AS_UNIQUEID" val="750"/>
</p:tagLst>
</file>

<file path=ppt/tags/tag252.xml><?xml version="1.0" encoding="utf-8"?>
<p:tagLst xmlns:p="http://schemas.openxmlformats.org/presentationml/2006/main">
  <p:tag name="AS_UNIQUEID" val="1247"/>
</p:tagLst>
</file>

<file path=ppt/tags/tag253.xml><?xml version="1.0" encoding="utf-8"?>
<p:tagLst xmlns:p="http://schemas.openxmlformats.org/presentationml/2006/main">
  <p:tag name="AS_UNIQUEID" val="751"/>
</p:tagLst>
</file>

<file path=ppt/tags/tag254.xml><?xml version="1.0" encoding="utf-8"?>
<p:tagLst xmlns:p="http://schemas.openxmlformats.org/presentationml/2006/main">
  <p:tag name="AS_UNIQUEID" val="752"/>
</p:tagLst>
</file>

<file path=ppt/tags/tag255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NThiMzE1MzlkNmVkMmI2ZDg2N2RhNjM2YjI3NmE3N2IifQ=="/>
  <p:tag name="KSO_WPP_MARK_KEY" val="0bdc71da-dbe0-4495-b4e9-319b3fea4dc2"/>
</p:tagLst>
</file>

<file path=ppt/theme/theme1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字体">
      <a:majorFont>
        <a:latin typeface="Arial"/>
        <a:ea typeface="微软雅黑"/>
        <a:cs typeface="Arial"/>
      </a:majorFont>
      <a:minorFont>
        <a:latin typeface="Times New Roman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lnSpc>
            <a:spcPct val="120000"/>
          </a:lnSpc>
          <a:defRPr lang="zh-CN" altLang="en-US" sz="2800">
            <a:latin typeface="微软雅黑" panose="020B0503020204020204" charset="-122"/>
            <a:ea typeface="微软雅黑" panose="020B050302020402020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2_正文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字体">
      <a:majorFont>
        <a:latin typeface="Arial"/>
        <a:ea typeface="微软雅黑"/>
        <a:cs typeface="Arial"/>
      </a:majorFont>
      <a:minorFont>
        <a:latin typeface="Times New Roman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74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微软雅黑</vt:lpstr>
      <vt:lpstr>Times New Roman</vt:lpstr>
      <vt:lpstr>黑体</vt:lpstr>
      <vt:lpstr>楷体</vt:lpstr>
      <vt:lpstr>Calibri Light</vt:lpstr>
      <vt:lpstr>Calibri</vt:lpstr>
      <vt:lpstr>宋体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23.0300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2024-08-18T18:03:31Z</cp:lastPrinted>
  <dcterms:created xsi:type="dcterms:W3CDTF">2024-08-18T18:03:31Z</dcterms:created>
  <dcterms:modified xsi:type="dcterms:W3CDTF">2024-08-18T10:03:31Z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