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55" r:id="rId3"/>
  </p:sldMasterIdLst>
  <p:notesMasterIdLst>
    <p:notesMasterId r:id="rId4"/>
  </p:notesMasterIdLst>
  <p:sldIdLst>
    <p:sldId id="481" r:id="rId5"/>
    <p:sldId id="1013" r:id="rId6"/>
    <p:sldId id="1080" r:id="rId7"/>
    <p:sldId id="1293" r:id="rId8"/>
    <p:sldId id="1243" r:id="rId9"/>
    <p:sldId id="1193" r:id="rId10"/>
    <p:sldId id="1268" r:id="rId11"/>
    <p:sldId id="1269" r:id="rId12"/>
    <p:sldId id="1270" r:id="rId13"/>
    <p:sldId id="1271" r:id="rId14"/>
    <p:sldId id="1213" r:id="rId15"/>
    <p:sldId id="1272" r:id="rId16"/>
    <p:sldId id="1274" r:id="rId17"/>
    <p:sldId id="1273" r:id="rId18"/>
    <p:sldId id="1276" r:id="rId19"/>
    <p:sldId id="1277" r:id="rId20"/>
    <p:sldId id="1228" r:id="rId21"/>
    <p:sldId id="1202" r:id="rId22"/>
    <p:sldId id="1295" r:id="rId23"/>
    <p:sldId id="1296" r:id="rId24"/>
    <p:sldId id="1184" r:id="rId25"/>
    <p:sldId id="1294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 userDrawn="1">
          <p15:clr>
            <a:srgbClr val="A4A3A4"/>
          </p15:clr>
        </p15:guide>
        <p15:guide id="2" pos="392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Administrator" initials="A" lastIdx="0" clrIdx="0"/>
  <p:cmAuthor id="2" name="作者" initials="作" lastIdx="0" clrIdx="1"/>
  <p:cmAuthor id="3" name="lenovo" initials="l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32" y="40"/>
      </p:cViewPr>
      <p:guideLst>
        <p:guide orient="horz" pos="2250"/>
        <p:guide pos="392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tags" Target="tags/tag549.xml" /><Relationship Id="rId28" Type="http://schemas.openxmlformats.org/officeDocument/2006/relationships/presProps" Target="presProps.xml" /><Relationship Id="rId29" Type="http://schemas.openxmlformats.org/officeDocument/2006/relationships/viewProps" Target="viewProps.xml" /><Relationship Id="rId3" Type="http://schemas.openxmlformats.org/officeDocument/2006/relationships/slideMaster" Target="slideMasters/slideMaster2.xml" /><Relationship Id="rId30" Type="http://schemas.openxmlformats.org/officeDocument/2006/relationships/theme" Target="theme/theme1.xml" /><Relationship Id="rId31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.xml" /><Relationship Id="rId2" Type="http://schemas.openxmlformats.org/officeDocument/2006/relationships/tags" Target="../tags/tag3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image" Target="../media/image1.jpeg" /><Relationship Id="rId4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10" Type="http://schemas.openxmlformats.org/officeDocument/2006/relationships/tags" Target="../tags/tag25.xml" /><Relationship Id="rId11" Type="http://schemas.openxmlformats.org/officeDocument/2006/relationships/slideMaster" Target="../slideMasters/slideMaster1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image" Target="../media/image2.png" /><Relationship Id="rId6" Type="http://schemas.openxmlformats.org/officeDocument/2006/relationships/tags" Target="../tags/tag22.xml" /><Relationship Id="rId7" Type="http://schemas.openxmlformats.org/officeDocument/2006/relationships/image" Target="../media/image3.png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150" y="3602038"/>
            <a:ext cx="9144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标题 1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29440" y="338289"/>
            <a:ext cx="8333120" cy="47632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800" b="1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测验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0" y="1"/>
            <a:ext cx="12192000" cy="6857999"/>
            <a:chOff x="1537366" y="844949"/>
            <a:chExt cx="9241001" cy="5075237"/>
          </a:xfrm>
        </p:grpSpPr>
        <p:sp>
          <p:nvSpPr>
            <p:cNvPr id="5" name="圆角矩形 4"/>
            <p:cNvSpPr/>
            <p:nvPr>
              <p:custDataLst>
                <p:tags r:id="rId3"/>
              </p:custDataLst>
            </p:nvPr>
          </p:nvSpPr>
          <p:spPr>
            <a:xfrm>
              <a:off x="1539455" y="868528"/>
              <a:ext cx="9238912" cy="5051658"/>
            </a:xfrm>
            <a:prstGeom prst="roundRect">
              <a:avLst>
                <a:gd name="adj" fmla="val 2559"/>
              </a:avLst>
            </a:prstGeom>
            <a:solidFill>
              <a:srgbClr val="F7F6F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同侧圆角矩形 5"/>
            <p:cNvSpPr/>
            <p:nvPr>
              <p:custDataLst>
                <p:tags r:id="rId4"/>
              </p:custDataLst>
            </p:nvPr>
          </p:nvSpPr>
          <p:spPr>
            <a:xfrm>
              <a:off x="1537366" y="844949"/>
              <a:ext cx="9241001" cy="376938"/>
            </a:xfrm>
            <a:prstGeom prst="round2Same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lang="en-US" altLang="zh-CN" sz="2400" b="1" smtClean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>
            <a:hlinkClick action="ppaction://noaction"/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75" y="83996"/>
            <a:ext cx="1208253" cy="3481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865"/>
            <a:ext cx="323779" cy="368183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407989" y="620688"/>
            <a:ext cx="11376024" cy="58325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451642" y="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accent1">
            <a:alpha val="52156"/>
          </a:schemeClr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8194" name="页脚占位符 2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66138" y="6245275"/>
            <a:ext cx="3859725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ctr" defTabSz="1666875"/>
            <a:endParaRPr lang="en-US" altLang="en-US"/>
          </a:p>
        </p:txBody>
      </p:sp>
      <p:sp>
        <p:nvSpPr>
          <p:cNvPr id="8197" name="灯片编号占位符 3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737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r" defTabSz="1666875"/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  <p:sp>
        <p:nvSpPr>
          <p:cNvPr id="8198" name="日期占位符 1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609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defTabSz="1666875"/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4.png" /><Relationship Id="rId17" Type="http://schemas.openxmlformats.org/officeDocument/2006/relationships/tags" Target="../tags/tag34.xml" /><Relationship Id="rId18" Type="http://schemas.openxmlformats.org/officeDocument/2006/relationships/image" Target="../media/image5.jpe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50.xml" /><Relationship Id="rId11" Type="http://schemas.openxmlformats.org/officeDocument/2006/relationships/tags" Target="../tags/tag51.xml" /><Relationship Id="rId12" Type="http://schemas.openxmlformats.org/officeDocument/2006/relationships/tags" Target="../tags/tag52.xml" /><Relationship Id="rId13" Type="http://schemas.openxmlformats.org/officeDocument/2006/relationships/tags" Target="../tags/tag53.xml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4.png" /><Relationship Id="rId16" Type="http://schemas.openxmlformats.org/officeDocument/2006/relationships/tags" Target="../tags/tag54.xml" /><Relationship Id="rId17" Type="http://schemas.openxmlformats.org/officeDocument/2006/relationships/image" Target="../media/image5.jpe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8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7"/>
          </p:custDataLst>
        </p:nvPr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 flipV="1">
            <a:off x="617281" y="721269"/>
            <a:ext cx="11575920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202919" y="138113"/>
            <a:ext cx="414362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0" y="138113"/>
            <a:ext cx="10161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0" y="6714000"/>
            <a:ext cx="12193201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>
              <p:custDataLst>
                <p:tags r:id="rId12"/>
              </p:custDataLst>
            </p:nvPr>
          </p:nvSpPr>
          <p:spPr>
            <a:xfrm>
              <a:off x="0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8"/>
            <p:cNvSpPr/>
            <p:nvPr userDrawn="1">
              <p:custDataLst>
                <p:tags r:id="rId13"/>
              </p:custDataLst>
            </p:nvPr>
          </p:nvSpPr>
          <p:spPr>
            <a:xfrm>
              <a:off x="3038069" y="6678000"/>
              <a:ext cx="326390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8"/>
            <p:cNvSpPr/>
            <p:nvPr userDrawn="1">
              <p:custDataLst>
                <p:tags r:id="rId14"/>
              </p:custDataLst>
            </p:nvPr>
          </p:nvSpPr>
          <p:spPr>
            <a:xfrm flipH="1" flipV="1">
              <a:off x="6175945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1073743875" descr="学科网 zxxk.com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7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 userDrawn="1">
            <p:custDataLst>
              <p:tags r:id="rId6"/>
            </p:custDataLst>
          </p:nvPr>
        </p:nvGrpSpPr>
        <p:grpSpPr>
          <a:xfrm>
            <a:off x="0" y="0"/>
            <a:ext cx="1219200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>
              <p:custDataLst>
                <p:tags r:id="rId7"/>
              </p:custDataLst>
            </p:nvPr>
          </p:nvSpPr>
          <p:spPr>
            <a:xfrm>
              <a:off x="0" y="-1"/>
              <a:ext cx="5895975" cy="68580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4" name="矩形 3"/>
            <p:cNvSpPr/>
            <p:nvPr userDrawn="1">
              <p:custDataLst>
                <p:tags r:id="rId8"/>
              </p:custDataLst>
            </p:nvPr>
          </p:nvSpPr>
          <p:spPr>
            <a:xfrm>
              <a:off x="5122128" y="-1"/>
              <a:ext cx="6669822" cy="68707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3" name="圆角矩形 2"/>
          <p:cNvSpPr/>
          <p:nvPr userDrawn="1">
            <p:custDataLst>
              <p:tags r:id="rId9"/>
            </p:custDataLst>
          </p:nvPr>
        </p:nvSpPr>
        <p:spPr>
          <a:xfrm>
            <a:off x="594102" y="546100"/>
            <a:ext cx="11023600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139219" y="5995417"/>
            <a:ext cx="701587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>
              <p:custDataLst>
                <p:tags r:id="rId11"/>
              </p:custDataLst>
            </p:nvPr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>
              <p:custDataLst>
                <p:tags r:id="rId12"/>
              </p:custDataLst>
            </p:nvPr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>
              <p:custDataLst>
                <p:tags r:id="rId13"/>
              </p:custDataLst>
            </p:nvPr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pic>
        <p:nvPicPr>
          <p:cNvPr id="13" name="图片 1073743875" descr="学科网 zxxk.com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70.xml" /><Relationship Id="rId11" Type="http://schemas.openxmlformats.org/officeDocument/2006/relationships/tags" Target="../tags/tag71.xml" /><Relationship Id="rId2" Type="http://schemas.openxmlformats.org/officeDocument/2006/relationships/tags" Target="../tags/tag65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image" Target="../media/image6.png" /><Relationship Id="rId6" Type="http://schemas.openxmlformats.org/officeDocument/2006/relationships/tags" Target="../tags/tag68.xml" /><Relationship Id="rId7" Type="http://schemas.openxmlformats.org/officeDocument/2006/relationships/video" Target="../media/media1.mp4" /><Relationship Id="rId8" Type="http://schemas.microsoft.com/office/2007/relationships/media" Target="../media/media1.mp4" /><Relationship Id="rId9" Type="http://schemas.openxmlformats.org/officeDocument/2006/relationships/tags" Target="../tags/tag69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7.jpeg" /><Relationship Id="rId11" Type="http://schemas.openxmlformats.org/officeDocument/2006/relationships/tags" Target="../tags/tag80.xml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image" Target="../media/image8.jpeg" /><Relationship Id="rId15" Type="http://schemas.openxmlformats.org/officeDocument/2006/relationships/tags" Target="../tags/tag83.xml" /><Relationship Id="rId16" Type="http://schemas.openxmlformats.org/officeDocument/2006/relationships/tags" Target="../tags/tag84.xml" /><Relationship Id="rId17" Type="http://schemas.openxmlformats.org/officeDocument/2006/relationships/tags" Target="../tags/tag85.xml" /><Relationship Id="rId18" Type="http://schemas.openxmlformats.org/officeDocument/2006/relationships/image" Target="../media/image9.jpeg" /><Relationship Id="rId19" Type="http://schemas.openxmlformats.org/officeDocument/2006/relationships/tags" Target="../tags/tag86.xml" /><Relationship Id="rId2" Type="http://schemas.openxmlformats.org/officeDocument/2006/relationships/tags" Target="../tags/tag72.xml" /><Relationship Id="rId20" Type="http://schemas.openxmlformats.org/officeDocument/2006/relationships/tags" Target="../tags/tag87.xml" /><Relationship Id="rId21" Type="http://schemas.openxmlformats.org/officeDocument/2006/relationships/tags" Target="../tags/tag88.xml" /><Relationship Id="rId22" Type="http://schemas.openxmlformats.org/officeDocument/2006/relationships/tags" Target="../tags/tag89.xml" /><Relationship Id="rId23" Type="http://schemas.openxmlformats.org/officeDocument/2006/relationships/tags" Target="../tags/tag90.xml" /><Relationship Id="rId24" Type="http://schemas.openxmlformats.org/officeDocument/2006/relationships/tags" Target="../tags/tag91.xml" /><Relationship Id="rId25" Type="http://schemas.openxmlformats.org/officeDocument/2006/relationships/tags" Target="../tags/tag92.xml" /><Relationship Id="rId26" Type="http://schemas.openxmlformats.org/officeDocument/2006/relationships/tags" Target="../tags/tag93.xml" /><Relationship Id="rId27" Type="http://schemas.openxmlformats.org/officeDocument/2006/relationships/tags" Target="../tags/tag94.xml" /><Relationship Id="rId28" Type="http://schemas.openxmlformats.org/officeDocument/2006/relationships/tags" Target="../tags/tag95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image" Target="../media/image10.jpeg" /><Relationship Id="rId14" Type="http://schemas.openxmlformats.org/officeDocument/2006/relationships/tags" Target="../tags/tag107.xml" /><Relationship Id="rId15" Type="http://schemas.openxmlformats.org/officeDocument/2006/relationships/image" Target="../media/image11.jpeg" /><Relationship Id="rId16" Type="http://schemas.openxmlformats.org/officeDocument/2006/relationships/tags" Target="../tags/tag108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16.xml" /><Relationship Id="rId11" Type="http://schemas.openxmlformats.org/officeDocument/2006/relationships/tags" Target="../tags/tag117.xml" /><Relationship Id="rId12" Type="http://schemas.openxmlformats.org/officeDocument/2006/relationships/tags" Target="../tags/tag118.xml" /><Relationship Id="rId13" Type="http://schemas.openxmlformats.org/officeDocument/2006/relationships/tags" Target="../tags/tag119.xml" /><Relationship Id="rId14" Type="http://schemas.openxmlformats.org/officeDocument/2006/relationships/tags" Target="../tags/tag120.xml" /><Relationship Id="rId15" Type="http://schemas.openxmlformats.org/officeDocument/2006/relationships/tags" Target="../tags/tag121.xml" /><Relationship Id="rId16" Type="http://schemas.openxmlformats.org/officeDocument/2006/relationships/tags" Target="../tags/tag122.xml" /><Relationship Id="rId17" Type="http://schemas.openxmlformats.org/officeDocument/2006/relationships/tags" Target="../tags/tag123.xml" /><Relationship Id="rId18" Type="http://schemas.openxmlformats.org/officeDocument/2006/relationships/tags" Target="../tags/tag124.xml" /><Relationship Id="rId19" Type="http://schemas.openxmlformats.org/officeDocument/2006/relationships/tags" Target="../tags/tag125.xml" /><Relationship Id="rId2" Type="http://schemas.openxmlformats.org/officeDocument/2006/relationships/tags" Target="../tags/tag109.xml" /><Relationship Id="rId20" Type="http://schemas.openxmlformats.org/officeDocument/2006/relationships/tags" Target="../tags/tag126.xml" /><Relationship Id="rId3" Type="http://schemas.openxmlformats.org/officeDocument/2006/relationships/tags" Target="../tags/tag110.xml" /><Relationship Id="rId4" Type="http://schemas.openxmlformats.org/officeDocument/2006/relationships/tags" Target="../tags/tag111.xml" /><Relationship Id="rId5" Type="http://schemas.openxmlformats.org/officeDocument/2006/relationships/tags" Target="../tags/tag112.xml" /><Relationship Id="rId6" Type="http://schemas.openxmlformats.org/officeDocument/2006/relationships/tags" Target="../tags/tag113.xml" /><Relationship Id="rId7" Type="http://schemas.openxmlformats.org/officeDocument/2006/relationships/tags" Target="../tags/tag114.xml" /><Relationship Id="rId8" Type="http://schemas.openxmlformats.org/officeDocument/2006/relationships/image" Target="../media/image12.png" /><Relationship Id="rId9" Type="http://schemas.openxmlformats.org/officeDocument/2006/relationships/tags" Target="../tags/tag11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34.xml" /><Relationship Id="rId11" Type="http://schemas.openxmlformats.org/officeDocument/2006/relationships/video" Target="../media/media2.mp4" /><Relationship Id="rId12" Type="http://schemas.microsoft.com/office/2007/relationships/media" Target="../media/media2.mp4" /><Relationship Id="rId13" Type="http://schemas.openxmlformats.org/officeDocument/2006/relationships/tags" Target="../tags/tag135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tags" Target="../tags/tag133.xml" /><Relationship Id="rId9" Type="http://schemas.openxmlformats.org/officeDocument/2006/relationships/image" Target="../media/image13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44.xml" /><Relationship Id="rId11" Type="http://schemas.openxmlformats.org/officeDocument/2006/relationships/image" Target="../media/image10.jpeg" /><Relationship Id="rId12" Type="http://schemas.openxmlformats.org/officeDocument/2006/relationships/tags" Target="../tags/tag145.xml" /><Relationship Id="rId13" Type="http://schemas.openxmlformats.org/officeDocument/2006/relationships/tags" Target="../tags/tag146.xml" /><Relationship Id="rId14" Type="http://schemas.openxmlformats.org/officeDocument/2006/relationships/tags" Target="../tags/tag147.xml" /><Relationship Id="rId15" Type="http://schemas.openxmlformats.org/officeDocument/2006/relationships/tags" Target="../tags/tag148.xml" /><Relationship Id="rId16" Type="http://schemas.openxmlformats.org/officeDocument/2006/relationships/tags" Target="../tags/tag149.xml" /><Relationship Id="rId17" Type="http://schemas.openxmlformats.org/officeDocument/2006/relationships/image" Target="../media/image14.png" /><Relationship Id="rId18" Type="http://schemas.openxmlformats.org/officeDocument/2006/relationships/tags" Target="../tags/tag150.xml" /><Relationship Id="rId2" Type="http://schemas.openxmlformats.org/officeDocument/2006/relationships/tags" Target="../tags/tag136.xml" /><Relationship Id="rId3" Type="http://schemas.openxmlformats.org/officeDocument/2006/relationships/tags" Target="../tags/tag137.xml" /><Relationship Id="rId4" Type="http://schemas.openxmlformats.org/officeDocument/2006/relationships/tags" Target="../tags/tag138.xml" /><Relationship Id="rId5" Type="http://schemas.openxmlformats.org/officeDocument/2006/relationships/tags" Target="../tags/tag139.xml" /><Relationship Id="rId6" Type="http://schemas.openxmlformats.org/officeDocument/2006/relationships/tags" Target="../tags/tag140.xml" /><Relationship Id="rId7" Type="http://schemas.openxmlformats.org/officeDocument/2006/relationships/tags" Target="../tags/tag141.xml" /><Relationship Id="rId8" Type="http://schemas.openxmlformats.org/officeDocument/2006/relationships/tags" Target="../tags/tag142.xml" /><Relationship Id="rId9" Type="http://schemas.openxmlformats.org/officeDocument/2006/relationships/tags" Target="../tags/tag143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58.xml" /><Relationship Id="rId11" Type="http://schemas.openxmlformats.org/officeDocument/2006/relationships/tags" Target="../tags/tag159.xml" /><Relationship Id="rId12" Type="http://schemas.openxmlformats.org/officeDocument/2006/relationships/tags" Target="../tags/tag160.xml" /><Relationship Id="rId13" Type="http://schemas.openxmlformats.org/officeDocument/2006/relationships/tags" Target="../tags/tag161.xml" /><Relationship Id="rId14" Type="http://schemas.openxmlformats.org/officeDocument/2006/relationships/tags" Target="../tags/tag162.xml" /><Relationship Id="rId15" Type="http://schemas.openxmlformats.org/officeDocument/2006/relationships/tags" Target="../tags/tag163.xml" /><Relationship Id="rId2" Type="http://schemas.openxmlformats.org/officeDocument/2006/relationships/tags" Target="../tags/tag151.xml" /><Relationship Id="rId3" Type="http://schemas.openxmlformats.org/officeDocument/2006/relationships/tags" Target="../tags/tag152.xml" /><Relationship Id="rId4" Type="http://schemas.openxmlformats.org/officeDocument/2006/relationships/tags" Target="../tags/tag153.xml" /><Relationship Id="rId5" Type="http://schemas.openxmlformats.org/officeDocument/2006/relationships/tags" Target="../tags/tag154.xml" /><Relationship Id="rId6" Type="http://schemas.openxmlformats.org/officeDocument/2006/relationships/tags" Target="../tags/tag155.xml" /><Relationship Id="rId7" Type="http://schemas.openxmlformats.org/officeDocument/2006/relationships/tags" Target="../tags/tag156.xml" /><Relationship Id="rId8" Type="http://schemas.openxmlformats.org/officeDocument/2006/relationships/tags" Target="../tags/tag157.xml" /><Relationship Id="rId9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71.xml" /><Relationship Id="rId11" Type="http://schemas.openxmlformats.org/officeDocument/2006/relationships/tags" Target="../tags/tag172.xml" /><Relationship Id="rId12" Type="http://schemas.openxmlformats.org/officeDocument/2006/relationships/tags" Target="../tags/tag173.xml" /><Relationship Id="rId13" Type="http://schemas.openxmlformats.org/officeDocument/2006/relationships/tags" Target="../tags/tag174.xml" /><Relationship Id="rId14" Type="http://schemas.openxmlformats.org/officeDocument/2006/relationships/tags" Target="../tags/tag175.xml" /><Relationship Id="rId15" Type="http://schemas.openxmlformats.org/officeDocument/2006/relationships/tags" Target="../tags/tag176.xml" /><Relationship Id="rId16" Type="http://schemas.openxmlformats.org/officeDocument/2006/relationships/tags" Target="../tags/tag177.xml" /><Relationship Id="rId17" Type="http://schemas.openxmlformats.org/officeDocument/2006/relationships/tags" Target="../tags/tag178.xml" /><Relationship Id="rId18" Type="http://schemas.openxmlformats.org/officeDocument/2006/relationships/tags" Target="../tags/tag179.xml" /><Relationship Id="rId19" Type="http://schemas.openxmlformats.org/officeDocument/2006/relationships/tags" Target="../tags/tag180.xml" /><Relationship Id="rId2" Type="http://schemas.openxmlformats.org/officeDocument/2006/relationships/tags" Target="../tags/tag164.xml" /><Relationship Id="rId3" Type="http://schemas.openxmlformats.org/officeDocument/2006/relationships/tags" Target="../tags/tag165.xml" /><Relationship Id="rId4" Type="http://schemas.openxmlformats.org/officeDocument/2006/relationships/tags" Target="../tags/tag166.xml" /><Relationship Id="rId5" Type="http://schemas.openxmlformats.org/officeDocument/2006/relationships/tags" Target="../tags/tag167.xml" /><Relationship Id="rId6" Type="http://schemas.openxmlformats.org/officeDocument/2006/relationships/tags" Target="../tags/tag168.xml" /><Relationship Id="rId7" Type="http://schemas.openxmlformats.org/officeDocument/2006/relationships/tags" Target="../tags/tag169.xml" /><Relationship Id="rId8" Type="http://schemas.openxmlformats.org/officeDocument/2006/relationships/tags" Target="../tags/tag170.xml" /><Relationship Id="rId9" Type="http://schemas.openxmlformats.org/officeDocument/2006/relationships/image" Target="../media/image16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88.xml" /><Relationship Id="rId11" Type="http://schemas.openxmlformats.org/officeDocument/2006/relationships/tags" Target="../tags/tag189.xml" /><Relationship Id="rId12" Type="http://schemas.openxmlformats.org/officeDocument/2006/relationships/tags" Target="../tags/tag190.xml" /><Relationship Id="rId13" Type="http://schemas.openxmlformats.org/officeDocument/2006/relationships/tags" Target="../tags/tag191.xml" /><Relationship Id="rId14" Type="http://schemas.openxmlformats.org/officeDocument/2006/relationships/tags" Target="../tags/tag192.xml" /><Relationship Id="rId15" Type="http://schemas.openxmlformats.org/officeDocument/2006/relationships/tags" Target="../tags/tag193.xml" /><Relationship Id="rId16" Type="http://schemas.openxmlformats.org/officeDocument/2006/relationships/tags" Target="../tags/tag194.xml" /><Relationship Id="rId17" Type="http://schemas.openxmlformats.org/officeDocument/2006/relationships/tags" Target="../tags/tag195.xml" /><Relationship Id="rId18" Type="http://schemas.openxmlformats.org/officeDocument/2006/relationships/tags" Target="../tags/tag196.xml" /><Relationship Id="rId19" Type="http://schemas.openxmlformats.org/officeDocument/2006/relationships/tags" Target="../tags/tag197.xml" /><Relationship Id="rId2" Type="http://schemas.openxmlformats.org/officeDocument/2006/relationships/tags" Target="../tags/tag181.xml" /><Relationship Id="rId3" Type="http://schemas.openxmlformats.org/officeDocument/2006/relationships/tags" Target="../tags/tag182.xml" /><Relationship Id="rId4" Type="http://schemas.openxmlformats.org/officeDocument/2006/relationships/tags" Target="../tags/tag183.xml" /><Relationship Id="rId5" Type="http://schemas.openxmlformats.org/officeDocument/2006/relationships/tags" Target="../tags/tag184.xml" /><Relationship Id="rId6" Type="http://schemas.openxmlformats.org/officeDocument/2006/relationships/tags" Target="../tags/tag185.xml" /><Relationship Id="rId7" Type="http://schemas.openxmlformats.org/officeDocument/2006/relationships/tags" Target="../tags/tag186.xml" /><Relationship Id="rId8" Type="http://schemas.openxmlformats.org/officeDocument/2006/relationships/tags" Target="../tags/tag187.xml" /><Relationship Id="rId9" Type="http://schemas.openxmlformats.org/officeDocument/2006/relationships/image" Target="../media/image1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06.xml" /><Relationship Id="rId11" Type="http://schemas.openxmlformats.org/officeDocument/2006/relationships/tags" Target="../tags/tag207.xml" /><Relationship Id="rId12" Type="http://schemas.openxmlformats.org/officeDocument/2006/relationships/tags" Target="../tags/tag208.xml" /><Relationship Id="rId13" Type="http://schemas.openxmlformats.org/officeDocument/2006/relationships/image" Target="../media/image17.png" /><Relationship Id="rId14" Type="http://schemas.openxmlformats.org/officeDocument/2006/relationships/tags" Target="../tags/tag209.xml" /><Relationship Id="rId15" Type="http://schemas.openxmlformats.org/officeDocument/2006/relationships/video" Target="../media/media3.mp4" /><Relationship Id="rId16" Type="http://schemas.microsoft.com/office/2007/relationships/media" Target="../media/media3.mp4" /><Relationship Id="rId2" Type="http://schemas.openxmlformats.org/officeDocument/2006/relationships/tags" Target="../tags/tag198.xml" /><Relationship Id="rId3" Type="http://schemas.openxmlformats.org/officeDocument/2006/relationships/tags" Target="../tags/tag199.xml" /><Relationship Id="rId4" Type="http://schemas.openxmlformats.org/officeDocument/2006/relationships/tags" Target="../tags/tag200.xml" /><Relationship Id="rId5" Type="http://schemas.openxmlformats.org/officeDocument/2006/relationships/tags" Target="../tags/tag201.xml" /><Relationship Id="rId6" Type="http://schemas.openxmlformats.org/officeDocument/2006/relationships/tags" Target="../tags/tag202.xml" /><Relationship Id="rId7" Type="http://schemas.openxmlformats.org/officeDocument/2006/relationships/tags" Target="../tags/tag203.xml" /><Relationship Id="rId8" Type="http://schemas.openxmlformats.org/officeDocument/2006/relationships/tags" Target="../tags/tag204.xml" /><Relationship Id="rId9" Type="http://schemas.openxmlformats.org/officeDocument/2006/relationships/tags" Target="../tags/tag20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18.xml" /><Relationship Id="rId11" Type="http://schemas.openxmlformats.org/officeDocument/2006/relationships/tags" Target="../tags/tag219.xml" /><Relationship Id="rId12" Type="http://schemas.openxmlformats.org/officeDocument/2006/relationships/tags" Target="../tags/tag220.xml" /><Relationship Id="rId13" Type="http://schemas.openxmlformats.org/officeDocument/2006/relationships/tags" Target="../tags/tag221.xml" /><Relationship Id="rId14" Type="http://schemas.openxmlformats.org/officeDocument/2006/relationships/tags" Target="../tags/tag222.xml" /><Relationship Id="rId2" Type="http://schemas.openxmlformats.org/officeDocument/2006/relationships/tags" Target="../tags/tag210.xml" /><Relationship Id="rId3" Type="http://schemas.openxmlformats.org/officeDocument/2006/relationships/tags" Target="../tags/tag211.xml" /><Relationship Id="rId4" Type="http://schemas.openxmlformats.org/officeDocument/2006/relationships/tags" Target="../tags/tag212.xml" /><Relationship Id="rId5" Type="http://schemas.openxmlformats.org/officeDocument/2006/relationships/tags" Target="../tags/tag213.xml" /><Relationship Id="rId6" Type="http://schemas.openxmlformats.org/officeDocument/2006/relationships/tags" Target="../tags/tag214.xml" /><Relationship Id="rId7" Type="http://schemas.openxmlformats.org/officeDocument/2006/relationships/tags" Target="../tags/tag215.xml" /><Relationship Id="rId8" Type="http://schemas.openxmlformats.org/officeDocument/2006/relationships/tags" Target="../tags/tag216.xml" /><Relationship Id="rId9" Type="http://schemas.openxmlformats.org/officeDocument/2006/relationships/tags" Target="../tags/tag217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31.xml" /><Relationship Id="rId11" Type="http://schemas.openxmlformats.org/officeDocument/2006/relationships/tags" Target="../tags/tag232.xml" /><Relationship Id="rId12" Type="http://schemas.openxmlformats.org/officeDocument/2006/relationships/tags" Target="../tags/tag233.xml" /><Relationship Id="rId13" Type="http://schemas.openxmlformats.org/officeDocument/2006/relationships/tags" Target="../tags/tag234.xml" /><Relationship Id="rId14" Type="http://schemas.openxmlformats.org/officeDocument/2006/relationships/tags" Target="../tags/tag235.xml" /><Relationship Id="rId15" Type="http://schemas.openxmlformats.org/officeDocument/2006/relationships/tags" Target="../tags/tag236.xml" /><Relationship Id="rId16" Type="http://schemas.openxmlformats.org/officeDocument/2006/relationships/image" Target="../media/image18.png" /><Relationship Id="rId17" Type="http://schemas.openxmlformats.org/officeDocument/2006/relationships/tags" Target="../tags/tag237.xml" /><Relationship Id="rId18" Type="http://schemas.openxmlformats.org/officeDocument/2006/relationships/video" Target="../media/media4.mp4" /><Relationship Id="rId19" Type="http://schemas.microsoft.com/office/2007/relationships/media" Target="../media/media4.mp4" /><Relationship Id="rId2" Type="http://schemas.openxmlformats.org/officeDocument/2006/relationships/tags" Target="../tags/tag223.xml" /><Relationship Id="rId20" Type="http://schemas.openxmlformats.org/officeDocument/2006/relationships/tags" Target="../tags/tag238.xml" /><Relationship Id="rId21" Type="http://schemas.openxmlformats.org/officeDocument/2006/relationships/tags" Target="../tags/tag239.xml" /><Relationship Id="rId22" Type="http://schemas.openxmlformats.org/officeDocument/2006/relationships/tags" Target="../tags/tag240.xml" /><Relationship Id="rId3" Type="http://schemas.openxmlformats.org/officeDocument/2006/relationships/tags" Target="../tags/tag224.xml" /><Relationship Id="rId4" Type="http://schemas.openxmlformats.org/officeDocument/2006/relationships/tags" Target="../tags/tag225.xml" /><Relationship Id="rId5" Type="http://schemas.openxmlformats.org/officeDocument/2006/relationships/tags" Target="../tags/tag226.xml" /><Relationship Id="rId6" Type="http://schemas.openxmlformats.org/officeDocument/2006/relationships/tags" Target="../tags/tag227.xml" /><Relationship Id="rId7" Type="http://schemas.openxmlformats.org/officeDocument/2006/relationships/tags" Target="../tags/tag228.xml" /><Relationship Id="rId8" Type="http://schemas.openxmlformats.org/officeDocument/2006/relationships/tags" Target="../tags/tag229.xml" /><Relationship Id="rId9" Type="http://schemas.openxmlformats.org/officeDocument/2006/relationships/tags" Target="../tags/tag230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49.xml" /><Relationship Id="rId11" Type="http://schemas.openxmlformats.org/officeDocument/2006/relationships/tags" Target="../tags/tag250.xml" /><Relationship Id="rId12" Type="http://schemas.openxmlformats.org/officeDocument/2006/relationships/tags" Target="../tags/tag251.xml" /><Relationship Id="rId13" Type="http://schemas.openxmlformats.org/officeDocument/2006/relationships/tags" Target="../tags/tag252.xml" /><Relationship Id="rId14" Type="http://schemas.openxmlformats.org/officeDocument/2006/relationships/tags" Target="../tags/tag253.xml" /><Relationship Id="rId15" Type="http://schemas.openxmlformats.org/officeDocument/2006/relationships/tags" Target="../tags/tag254.xml" /><Relationship Id="rId16" Type="http://schemas.openxmlformats.org/officeDocument/2006/relationships/tags" Target="../tags/tag255.xml" /><Relationship Id="rId17" Type="http://schemas.openxmlformats.org/officeDocument/2006/relationships/tags" Target="../tags/tag256.xml" /><Relationship Id="rId18" Type="http://schemas.openxmlformats.org/officeDocument/2006/relationships/tags" Target="../tags/tag257.xml" /><Relationship Id="rId19" Type="http://schemas.openxmlformats.org/officeDocument/2006/relationships/tags" Target="../tags/tag258.xml" /><Relationship Id="rId2" Type="http://schemas.openxmlformats.org/officeDocument/2006/relationships/tags" Target="../tags/tag241.xml" /><Relationship Id="rId20" Type="http://schemas.openxmlformats.org/officeDocument/2006/relationships/tags" Target="../tags/tag259.xml" /><Relationship Id="rId21" Type="http://schemas.openxmlformats.org/officeDocument/2006/relationships/tags" Target="../tags/tag260.xml" /><Relationship Id="rId22" Type="http://schemas.openxmlformats.org/officeDocument/2006/relationships/tags" Target="../tags/tag261.xml" /><Relationship Id="rId23" Type="http://schemas.openxmlformats.org/officeDocument/2006/relationships/tags" Target="../tags/tag262.xml" /><Relationship Id="rId24" Type="http://schemas.openxmlformats.org/officeDocument/2006/relationships/tags" Target="../tags/tag263.xml" /><Relationship Id="rId25" Type="http://schemas.openxmlformats.org/officeDocument/2006/relationships/tags" Target="../tags/tag264.xml" /><Relationship Id="rId26" Type="http://schemas.openxmlformats.org/officeDocument/2006/relationships/tags" Target="../tags/tag265.xml" /><Relationship Id="rId27" Type="http://schemas.openxmlformats.org/officeDocument/2006/relationships/tags" Target="../tags/tag266.xml" /><Relationship Id="rId28" Type="http://schemas.openxmlformats.org/officeDocument/2006/relationships/tags" Target="../tags/tag267.xml" /><Relationship Id="rId29" Type="http://schemas.openxmlformats.org/officeDocument/2006/relationships/tags" Target="../tags/tag268.xml" /><Relationship Id="rId3" Type="http://schemas.openxmlformats.org/officeDocument/2006/relationships/tags" Target="../tags/tag242.xml" /><Relationship Id="rId30" Type="http://schemas.openxmlformats.org/officeDocument/2006/relationships/tags" Target="../tags/tag269.xml" /><Relationship Id="rId31" Type="http://schemas.openxmlformats.org/officeDocument/2006/relationships/tags" Target="../tags/tag270.xml" /><Relationship Id="rId32" Type="http://schemas.openxmlformats.org/officeDocument/2006/relationships/tags" Target="../tags/tag271.xml" /><Relationship Id="rId33" Type="http://schemas.openxmlformats.org/officeDocument/2006/relationships/tags" Target="../tags/tag272.xml" /><Relationship Id="rId34" Type="http://schemas.openxmlformats.org/officeDocument/2006/relationships/tags" Target="../tags/tag273.xml" /><Relationship Id="rId35" Type="http://schemas.openxmlformats.org/officeDocument/2006/relationships/tags" Target="../tags/tag274.xml" /><Relationship Id="rId36" Type="http://schemas.openxmlformats.org/officeDocument/2006/relationships/tags" Target="../tags/tag275.xml" /><Relationship Id="rId37" Type="http://schemas.openxmlformats.org/officeDocument/2006/relationships/tags" Target="../tags/tag276.xml" /><Relationship Id="rId38" Type="http://schemas.openxmlformats.org/officeDocument/2006/relationships/tags" Target="../tags/tag277.xml" /><Relationship Id="rId39" Type="http://schemas.openxmlformats.org/officeDocument/2006/relationships/tags" Target="../tags/tag278.xml" /><Relationship Id="rId4" Type="http://schemas.openxmlformats.org/officeDocument/2006/relationships/tags" Target="../tags/tag243.xml" /><Relationship Id="rId40" Type="http://schemas.openxmlformats.org/officeDocument/2006/relationships/tags" Target="../tags/tag279.xml" /><Relationship Id="rId41" Type="http://schemas.openxmlformats.org/officeDocument/2006/relationships/tags" Target="../tags/tag280.xml" /><Relationship Id="rId42" Type="http://schemas.openxmlformats.org/officeDocument/2006/relationships/tags" Target="../tags/tag281.xml" /><Relationship Id="rId43" Type="http://schemas.openxmlformats.org/officeDocument/2006/relationships/tags" Target="../tags/tag282.xml" /><Relationship Id="rId44" Type="http://schemas.openxmlformats.org/officeDocument/2006/relationships/tags" Target="../tags/tag283.xml" /><Relationship Id="rId45" Type="http://schemas.openxmlformats.org/officeDocument/2006/relationships/tags" Target="../tags/tag284.xml" /><Relationship Id="rId46" Type="http://schemas.openxmlformats.org/officeDocument/2006/relationships/tags" Target="../tags/tag285.xml" /><Relationship Id="rId47" Type="http://schemas.openxmlformats.org/officeDocument/2006/relationships/tags" Target="../tags/tag286.xml" /><Relationship Id="rId48" Type="http://schemas.openxmlformats.org/officeDocument/2006/relationships/tags" Target="../tags/tag287.xml" /><Relationship Id="rId49" Type="http://schemas.openxmlformats.org/officeDocument/2006/relationships/tags" Target="../tags/tag288.xml" /><Relationship Id="rId5" Type="http://schemas.openxmlformats.org/officeDocument/2006/relationships/tags" Target="../tags/tag244.xml" /><Relationship Id="rId50" Type="http://schemas.openxmlformats.org/officeDocument/2006/relationships/tags" Target="../tags/tag289.xml" /><Relationship Id="rId51" Type="http://schemas.openxmlformats.org/officeDocument/2006/relationships/tags" Target="../tags/tag290.xml" /><Relationship Id="rId52" Type="http://schemas.openxmlformats.org/officeDocument/2006/relationships/tags" Target="../tags/tag291.xml" /><Relationship Id="rId53" Type="http://schemas.openxmlformats.org/officeDocument/2006/relationships/tags" Target="../tags/tag292.xml" /><Relationship Id="rId54" Type="http://schemas.openxmlformats.org/officeDocument/2006/relationships/tags" Target="../tags/tag293.xml" /><Relationship Id="rId6" Type="http://schemas.openxmlformats.org/officeDocument/2006/relationships/tags" Target="../tags/tag245.xml" /><Relationship Id="rId7" Type="http://schemas.openxmlformats.org/officeDocument/2006/relationships/tags" Target="../tags/tag246.xml" /><Relationship Id="rId8" Type="http://schemas.openxmlformats.org/officeDocument/2006/relationships/tags" Target="../tags/tag247.xml" /><Relationship Id="rId9" Type="http://schemas.openxmlformats.org/officeDocument/2006/relationships/tags" Target="../tags/tag248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02.xml" /><Relationship Id="rId11" Type="http://schemas.openxmlformats.org/officeDocument/2006/relationships/tags" Target="../tags/tag303.xml" /><Relationship Id="rId12" Type="http://schemas.openxmlformats.org/officeDocument/2006/relationships/tags" Target="../tags/tag304.xml" /><Relationship Id="rId13" Type="http://schemas.openxmlformats.org/officeDocument/2006/relationships/tags" Target="../tags/tag305.xml" /><Relationship Id="rId14" Type="http://schemas.openxmlformats.org/officeDocument/2006/relationships/tags" Target="../tags/tag306.xml" /><Relationship Id="rId15" Type="http://schemas.openxmlformats.org/officeDocument/2006/relationships/tags" Target="../tags/tag307.xml" /><Relationship Id="rId16" Type="http://schemas.openxmlformats.org/officeDocument/2006/relationships/tags" Target="../tags/tag308.xml" /><Relationship Id="rId17" Type="http://schemas.openxmlformats.org/officeDocument/2006/relationships/tags" Target="../tags/tag309.xml" /><Relationship Id="rId18" Type="http://schemas.openxmlformats.org/officeDocument/2006/relationships/tags" Target="../tags/tag310.xml" /><Relationship Id="rId19" Type="http://schemas.openxmlformats.org/officeDocument/2006/relationships/tags" Target="../tags/tag311.xml" /><Relationship Id="rId2" Type="http://schemas.openxmlformats.org/officeDocument/2006/relationships/tags" Target="../tags/tag294.xml" /><Relationship Id="rId20" Type="http://schemas.openxmlformats.org/officeDocument/2006/relationships/tags" Target="../tags/tag312.xml" /><Relationship Id="rId21" Type="http://schemas.openxmlformats.org/officeDocument/2006/relationships/tags" Target="../tags/tag313.xml" /><Relationship Id="rId22" Type="http://schemas.openxmlformats.org/officeDocument/2006/relationships/tags" Target="../tags/tag314.xml" /><Relationship Id="rId23" Type="http://schemas.openxmlformats.org/officeDocument/2006/relationships/tags" Target="../tags/tag315.xml" /><Relationship Id="rId24" Type="http://schemas.openxmlformats.org/officeDocument/2006/relationships/tags" Target="../tags/tag316.xml" /><Relationship Id="rId25" Type="http://schemas.openxmlformats.org/officeDocument/2006/relationships/tags" Target="../tags/tag317.xml" /><Relationship Id="rId26" Type="http://schemas.openxmlformats.org/officeDocument/2006/relationships/tags" Target="../tags/tag318.xml" /><Relationship Id="rId27" Type="http://schemas.openxmlformats.org/officeDocument/2006/relationships/tags" Target="../tags/tag319.xml" /><Relationship Id="rId28" Type="http://schemas.openxmlformats.org/officeDocument/2006/relationships/tags" Target="../tags/tag320.xml" /><Relationship Id="rId29" Type="http://schemas.openxmlformats.org/officeDocument/2006/relationships/tags" Target="../tags/tag321.xml" /><Relationship Id="rId3" Type="http://schemas.openxmlformats.org/officeDocument/2006/relationships/tags" Target="../tags/tag295.xml" /><Relationship Id="rId30" Type="http://schemas.openxmlformats.org/officeDocument/2006/relationships/tags" Target="../tags/tag322.xml" /><Relationship Id="rId31" Type="http://schemas.openxmlformats.org/officeDocument/2006/relationships/tags" Target="../tags/tag323.xml" /><Relationship Id="rId32" Type="http://schemas.openxmlformats.org/officeDocument/2006/relationships/tags" Target="../tags/tag324.xml" /><Relationship Id="rId33" Type="http://schemas.openxmlformats.org/officeDocument/2006/relationships/tags" Target="../tags/tag325.xml" /><Relationship Id="rId34" Type="http://schemas.openxmlformats.org/officeDocument/2006/relationships/tags" Target="../tags/tag326.xml" /><Relationship Id="rId35" Type="http://schemas.openxmlformats.org/officeDocument/2006/relationships/tags" Target="../tags/tag327.xml" /><Relationship Id="rId36" Type="http://schemas.openxmlformats.org/officeDocument/2006/relationships/tags" Target="../tags/tag328.xml" /><Relationship Id="rId37" Type="http://schemas.openxmlformats.org/officeDocument/2006/relationships/tags" Target="../tags/tag329.xml" /><Relationship Id="rId38" Type="http://schemas.openxmlformats.org/officeDocument/2006/relationships/tags" Target="../tags/tag330.xml" /><Relationship Id="rId39" Type="http://schemas.openxmlformats.org/officeDocument/2006/relationships/tags" Target="../tags/tag331.xml" /><Relationship Id="rId4" Type="http://schemas.openxmlformats.org/officeDocument/2006/relationships/tags" Target="../tags/tag296.xml" /><Relationship Id="rId40" Type="http://schemas.openxmlformats.org/officeDocument/2006/relationships/tags" Target="../tags/tag332.xml" /><Relationship Id="rId41" Type="http://schemas.openxmlformats.org/officeDocument/2006/relationships/tags" Target="../tags/tag333.xml" /><Relationship Id="rId42" Type="http://schemas.openxmlformats.org/officeDocument/2006/relationships/tags" Target="../tags/tag334.xml" /><Relationship Id="rId43" Type="http://schemas.openxmlformats.org/officeDocument/2006/relationships/tags" Target="../tags/tag335.xml" /><Relationship Id="rId44" Type="http://schemas.openxmlformats.org/officeDocument/2006/relationships/tags" Target="../tags/tag336.xml" /><Relationship Id="rId45" Type="http://schemas.openxmlformats.org/officeDocument/2006/relationships/tags" Target="../tags/tag337.xml" /><Relationship Id="rId46" Type="http://schemas.openxmlformats.org/officeDocument/2006/relationships/tags" Target="../tags/tag338.xml" /><Relationship Id="rId47" Type="http://schemas.openxmlformats.org/officeDocument/2006/relationships/tags" Target="../tags/tag339.xml" /><Relationship Id="rId48" Type="http://schemas.openxmlformats.org/officeDocument/2006/relationships/tags" Target="../tags/tag340.xml" /><Relationship Id="rId49" Type="http://schemas.openxmlformats.org/officeDocument/2006/relationships/tags" Target="../tags/tag341.xml" /><Relationship Id="rId5" Type="http://schemas.openxmlformats.org/officeDocument/2006/relationships/tags" Target="../tags/tag297.xml" /><Relationship Id="rId50" Type="http://schemas.openxmlformats.org/officeDocument/2006/relationships/tags" Target="../tags/tag342.xml" /><Relationship Id="rId51" Type="http://schemas.openxmlformats.org/officeDocument/2006/relationships/tags" Target="../tags/tag343.xml" /><Relationship Id="rId52" Type="http://schemas.openxmlformats.org/officeDocument/2006/relationships/tags" Target="../tags/tag344.xml" /><Relationship Id="rId53" Type="http://schemas.openxmlformats.org/officeDocument/2006/relationships/tags" Target="../tags/tag345.xml" /><Relationship Id="rId54" Type="http://schemas.openxmlformats.org/officeDocument/2006/relationships/tags" Target="../tags/tag346.xml" /><Relationship Id="rId55" Type="http://schemas.openxmlformats.org/officeDocument/2006/relationships/tags" Target="../tags/tag347.xml" /><Relationship Id="rId56" Type="http://schemas.openxmlformats.org/officeDocument/2006/relationships/tags" Target="../tags/tag348.xml" /><Relationship Id="rId57" Type="http://schemas.openxmlformats.org/officeDocument/2006/relationships/tags" Target="../tags/tag349.xml" /><Relationship Id="rId58" Type="http://schemas.openxmlformats.org/officeDocument/2006/relationships/tags" Target="../tags/tag350.xml" /><Relationship Id="rId59" Type="http://schemas.openxmlformats.org/officeDocument/2006/relationships/tags" Target="../tags/tag351.xml" /><Relationship Id="rId6" Type="http://schemas.openxmlformats.org/officeDocument/2006/relationships/tags" Target="../tags/tag298.xml" /><Relationship Id="rId60" Type="http://schemas.openxmlformats.org/officeDocument/2006/relationships/tags" Target="../tags/tag352.xml" /><Relationship Id="rId61" Type="http://schemas.openxmlformats.org/officeDocument/2006/relationships/tags" Target="../tags/tag353.xml" /><Relationship Id="rId62" Type="http://schemas.openxmlformats.org/officeDocument/2006/relationships/tags" Target="../tags/tag354.xml" /><Relationship Id="rId63" Type="http://schemas.openxmlformats.org/officeDocument/2006/relationships/tags" Target="../tags/tag355.xml" /><Relationship Id="rId64" Type="http://schemas.openxmlformats.org/officeDocument/2006/relationships/tags" Target="../tags/tag356.xml" /><Relationship Id="rId65" Type="http://schemas.openxmlformats.org/officeDocument/2006/relationships/tags" Target="../tags/tag357.xml" /><Relationship Id="rId66" Type="http://schemas.openxmlformats.org/officeDocument/2006/relationships/tags" Target="../tags/tag358.xml" /><Relationship Id="rId67" Type="http://schemas.openxmlformats.org/officeDocument/2006/relationships/tags" Target="../tags/tag359.xml" /><Relationship Id="rId68" Type="http://schemas.openxmlformats.org/officeDocument/2006/relationships/tags" Target="../tags/tag360.xml" /><Relationship Id="rId69" Type="http://schemas.openxmlformats.org/officeDocument/2006/relationships/tags" Target="../tags/tag361.xml" /><Relationship Id="rId7" Type="http://schemas.openxmlformats.org/officeDocument/2006/relationships/tags" Target="../tags/tag299.xml" /><Relationship Id="rId70" Type="http://schemas.openxmlformats.org/officeDocument/2006/relationships/tags" Target="../tags/tag362.xml" /><Relationship Id="rId71" Type="http://schemas.openxmlformats.org/officeDocument/2006/relationships/tags" Target="../tags/tag363.xml" /><Relationship Id="rId72" Type="http://schemas.openxmlformats.org/officeDocument/2006/relationships/tags" Target="../tags/tag364.xml" /><Relationship Id="rId73" Type="http://schemas.openxmlformats.org/officeDocument/2006/relationships/tags" Target="../tags/tag365.xml" /><Relationship Id="rId74" Type="http://schemas.openxmlformats.org/officeDocument/2006/relationships/tags" Target="../tags/tag366.xml" /><Relationship Id="rId75" Type="http://schemas.openxmlformats.org/officeDocument/2006/relationships/tags" Target="../tags/tag367.xml" /><Relationship Id="rId76" Type="http://schemas.openxmlformats.org/officeDocument/2006/relationships/tags" Target="../tags/tag368.xml" /><Relationship Id="rId77" Type="http://schemas.openxmlformats.org/officeDocument/2006/relationships/tags" Target="../tags/tag369.xml" /><Relationship Id="rId78" Type="http://schemas.openxmlformats.org/officeDocument/2006/relationships/tags" Target="../tags/tag370.xml" /><Relationship Id="rId79" Type="http://schemas.openxmlformats.org/officeDocument/2006/relationships/tags" Target="../tags/tag371.xml" /><Relationship Id="rId8" Type="http://schemas.openxmlformats.org/officeDocument/2006/relationships/tags" Target="../tags/tag300.xml" /><Relationship Id="rId80" Type="http://schemas.openxmlformats.org/officeDocument/2006/relationships/tags" Target="../tags/tag372.xml" /><Relationship Id="rId81" Type="http://schemas.openxmlformats.org/officeDocument/2006/relationships/tags" Target="../tags/tag373.xml" /><Relationship Id="rId82" Type="http://schemas.openxmlformats.org/officeDocument/2006/relationships/tags" Target="../tags/tag374.xml" /><Relationship Id="rId83" Type="http://schemas.openxmlformats.org/officeDocument/2006/relationships/tags" Target="../tags/tag375.xml" /><Relationship Id="rId84" Type="http://schemas.openxmlformats.org/officeDocument/2006/relationships/tags" Target="../tags/tag376.xml" /><Relationship Id="rId85" Type="http://schemas.openxmlformats.org/officeDocument/2006/relationships/tags" Target="../tags/tag377.xml" /><Relationship Id="rId86" Type="http://schemas.openxmlformats.org/officeDocument/2006/relationships/tags" Target="../tags/tag378.xml" /><Relationship Id="rId9" Type="http://schemas.openxmlformats.org/officeDocument/2006/relationships/tags" Target="../tags/tag301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9.png" /><Relationship Id="rId11" Type="http://schemas.openxmlformats.org/officeDocument/2006/relationships/tags" Target="../tags/tag387.xml" /><Relationship Id="rId12" Type="http://schemas.openxmlformats.org/officeDocument/2006/relationships/tags" Target="../tags/tag388.xml" /><Relationship Id="rId13" Type="http://schemas.openxmlformats.org/officeDocument/2006/relationships/tags" Target="../tags/tag389.xml" /><Relationship Id="rId14" Type="http://schemas.openxmlformats.org/officeDocument/2006/relationships/tags" Target="../tags/tag390.xml" /><Relationship Id="rId15" Type="http://schemas.openxmlformats.org/officeDocument/2006/relationships/tags" Target="../tags/tag391.xml" /><Relationship Id="rId16" Type="http://schemas.openxmlformats.org/officeDocument/2006/relationships/tags" Target="../tags/tag392.xml" /><Relationship Id="rId17" Type="http://schemas.openxmlformats.org/officeDocument/2006/relationships/tags" Target="../tags/tag393.xml" /><Relationship Id="rId18" Type="http://schemas.openxmlformats.org/officeDocument/2006/relationships/tags" Target="../tags/tag394.xml" /><Relationship Id="rId19" Type="http://schemas.openxmlformats.org/officeDocument/2006/relationships/tags" Target="../tags/tag395.xml" /><Relationship Id="rId2" Type="http://schemas.openxmlformats.org/officeDocument/2006/relationships/tags" Target="../tags/tag379.xml" /><Relationship Id="rId20" Type="http://schemas.openxmlformats.org/officeDocument/2006/relationships/tags" Target="../tags/tag396.xml" /><Relationship Id="rId21" Type="http://schemas.openxmlformats.org/officeDocument/2006/relationships/tags" Target="../tags/tag397.xml" /><Relationship Id="rId22" Type="http://schemas.openxmlformats.org/officeDocument/2006/relationships/tags" Target="../tags/tag398.xml" /><Relationship Id="rId23" Type="http://schemas.openxmlformats.org/officeDocument/2006/relationships/tags" Target="../tags/tag399.xml" /><Relationship Id="rId24" Type="http://schemas.openxmlformats.org/officeDocument/2006/relationships/tags" Target="../tags/tag400.xml" /><Relationship Id="rId25" Type="http://schemas.openxmlformats.org/officeDocument/2006/relationships/tags" Target="../tags/tag401.xml" /><Relationship Id="rId26" Type="http://schemas.openxmlformats.org/officeDocument/2006/relationships/tags" Target="../tags/tag402.xml" /><Relationship Id="rId27" Type="http://schemas.openxmlformats.org/officeDocument/2006/relationships/tags" Target="../tags/tag403.xml" /><Relationship Id="rId28" Type="http://schemas.openxmlformats.org/officeDocument/2006/relationships/tags" Target="../tags/tag404.xml" /><Relationship Id="rId29" Type="http://schemas.openxmlformats.org/officeDocument/2006/relationships/tags" Target="../tags/tag405.xml" /><Relationship Id="rId3" Type="http://schemas.openxmlformats.org/officeDocument/2006/relationships/tags" Target="../tags/tag380.xml" /><Relationship Id="rId30" Type="http://schemas.openxmlformats.org/officeDocument/2006/relationships/tags" Target="../tags/tag406.xml" /><Relationship Id="rId31" Type="http://schemas.openxmlformats.org/officeDocument/2006/relationships/tags" Target="../tags/tag407.xml" /><Relationship Id="rId4" Type="http://schemas.openxmlformats.org/officeDocument/2006/relationships/tags" Target="../tags/tag381.xml" /><Relationship Id="rId5" Type="http://schemas.openxmlformats.org/officeDocument/2006/relationships/tags" Target="../tags/tag382.xml" /><Relationship Id="rId6" Type="http://schemas.openxmlformats.org/officeDocument/2006/relationships/tags" Target="../tags/tag383.xml" /><Relationship Id="rId7" Type="http://schemas.openxmlformats.org/officeDocument/2006/relationships/tags" Target="../tags/tag384.xml" /><Relationship Id="rId8" Type="http://schemas.openxmlformats.org/officeDocument/2006/relationships/tags" Target="../tags/tag385.xml" /><Relationship Id="rId9" Type="http://schemas.openxmlformats.org/officeDocument/2006/relationships/tags" Target="../tags/tag38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16.xml" /><Relationship Id="rId11" Type="http://schemas.openxmlformats.org/officeDocument/2006/relationships/tags" Target="../tags/tag417.xml" /><Relationship Id="rId12" Type="http://schemas.openxmlformats.org/officeDocument/2006/relationships/tags" Target="../tags/tag418.xml" /><Relationship Id="rId13" Type="http://schemas.openxmlformats.org/officeDocument/2006/relationships/tags" Target="../tags/tag419.xml" /><Relationship Id="rId14" Type="http://schemas.openxmlformats.org/officeDocument/2006/relationships/tags" Target="../tags/tag420.xml" /><Relationship Id="rId15" Type="http://schemas.openxmlformats.org/officeDocument/2006/relationships/tags" Target="../tags/tag421.xml" /><Relationship Id="rId16" Type="http://schemas.openxmlformats.org/officeDocument/2006/relationships/tags" Target="../tags/tag422.xml" /><Relationship Id="rId17" Type="http://schemas.openxmlformats.org/officeDocument/2006/relationships/tags" Target="../tags/tag423.xml" /><Relationship Id="rId18" Type="http://schemas.openxmlformats.org/officeDocument/2006/relationships/tags" Target="../tags/tag424.xml" /><Relationship Id="rId19" Type="http://schemas.openxmlformats.org/officeDocument/2006/relationships/tags" Target="../tags/tag425.xml" /><Relationship Id="rId2" Type="http://schemas.openxmlformats.org/officeDocument/2006/relationships/tags" Target="../tags/tag408.xml" /><Relationship Id="rId20" Type="http://schemas.openxmlformats.org/officeDocument/2006/relationships/tags" Target="../tags/tag426.xml" /><Relationship Id="rId21" Type="http://schemas.openxmlformats.org/officeDocument/2006/relationships/tags" Target="../tags/tag427.xml" /><Relationship Id="rId22" Type="http://schemas.openxmlformats.org/officeDocument/2006/relationships/tags" Target="../tags/tag428.xml" /><Relationship Id="rId23" Type="http://schemas.openxmlformats.org/officeDocument/2006/relationships/tags" Target="../tags/tag429.xml" /><Relationship Id="rId24" Type="http://schemas.openxmlformats.org/officeDocument/2006/relationships/tags" Target="../tags/tag430.xml" /><Relationship Id="rId25" Type="http://schemas.openxmlformats.org/officeDocument/2006/relationships/tags" Target="../tags/tag431.xml" /><Relationship Id="rId26" Type="http://schemas.openxmlformats.org/officeDocument/2006/relationships/tags" Target="../tags/tag432.xml" /><Relationship Id="rId27" Type="http://schemas.openxmlformats.org/officeDocument/2006/relationships/tags" Target="../tags/tag433.xml" /><Relationship Id="rId28" Type="http://schemas.openxmlformats.org/officeDocument/2006/relationships/tags" Target="../tags/tag434.xml" /><Relationship Id="rId29" Type="http://schemas.openxmlformats.org/officeDocument/2006/relationships/tags" Target="../tags/tag435.xml" /><Relationship Id="rId3" Type="http://schemas.openxmlformats.org/officeDocument/2006/relationships/tags" Target="../tags/tag409.xml" /><Relationship Id="rId30" Type="http://schemas.openxmlformats.org/officeDocument/2006/relationships/tags" Target="../tags/tag436.xml" /><Relationship Id="rId31" Type="http://schemas.openxmlformats.org/officeDocument/2006/relationships/tags" Target="../tags/tag437.xml" /><Relationship Id="rId32" Type="http://schemas.openxmlformats.org/officeDocument/2006/relationships/tags" Target="../tags/tag438.xml" /><Relationship Id="rId33" Type="http://schemas.openxmlformats.org/officeDocument/2006/relationships/tags" Target="../tags/tag439.xml" /><Relationship Id="rId34" Type="http://schemas.openxmlformats.org/officeDocument/2006/relationships/tags" Target="../tags/tag440.xml" /><Relationship Id="rId35" Type="http://schemas.openxmlformats.org/officeDocument/2006/relationships/tags" Target="../tags/tag441.xml" /><Relationship Id="rId36" Type="http://schemas.openxmlformats.org/officeDocument/2006/relationships/tags" Target="../tags/tag442.xml" /><Relationship Id="rId37" Type="http://schemas.openxmlformats.org/officeDocument/2006/relationships/tags" Target="../tags/tag443.xml" /><Relationship Id="rId38" Type="http://schemas.openxmlformats.org/officeDocument/2006/relationships/tags" Target="../tags/tag444.xml" /><Relationship Id="rId39" Type="http://schemas.openxmlformats.org/officeDocument/2006/relationships/tags" Target="../tags/tag445.xml" /><Relationship Id="rId4" Type="http://schemas.openxmlformats.org/officeDocument/2006/relationships/tags" Target="../tags/tag410.xml" /><Relationship Id="rId40" Type="http://schemas.openxmlformats.org/officeDocument/2006/relationships/tags" Target="../tags/tag446.xml" /><Relationship Id="rId41" Type="http://schemas.openxmlformats.org/officeDocument/2006/relationships/tags" Target="../tags/tag447.xml" /><Relationship Id="rId42" Type="http://schemas.openxmlformats.org/officeDocument/2006/relationships/tags" Target="../tags/tag448.xml" /><Relationship Id="rId43" Type="http://schemas.openxmlformats.org/officeDocument/2006/relationships/tags" Target="../tags/tag449.xml" /><Relationship Id="rId5" Type="http://schemas.openxmlformats.org/officeDocument/2006/relationships/tags" Target="../tags/tag411.xml" /><Relationship Id="rId6" Type="http://schemas.openxmlformats.org/officeDocument/2006/relationships/tags" Target="../tags/tag412.xml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58.xml" /><Relationship Id="rId11" Type="http://schemas.openxmlformats.org/officeDocument/2006/relationships/tags" Target="../tags/tag459.xml" /><Relationship Id="rId12" Type="http://schemas.openxmlformats.org/officeDocument/2006/relationships/tags" Target="../tags/tag460.xml" /><Relationship Id="rId13" Type="http://schemas.openxmlformats.org/officeDocument/2006/relationships/tags" Target="../tags/tag461.xml" /><Relationship Id="rId14" Type="http://schemas.openxmlformats.org/officeDocument/2006/relationships/tags" Target="../tags/tag462.xml" /><Relationship Id="rId15" Type="http://schemas.openxmlformats.org/officeDocument/2006/relationships/tags" Target="../tags/tag463.xml" /><Relationship Id="rId16" Type="http://schemas.openxmlformats.org/officeDocument/2006/relationships/tags" Target="../tags/tag464.xml" /><Relationship Id="rId17" Type="http://schemas.openxmlformats.org/officeDocument/2006/relationships/tags" Target="../tags/tag465.xml" /><Relationship Id="rId18" Type="http://schemas.openxmlformats.org/officeDocument/2006/relationships/tags" Target="../tags/tag466.xml" /><Relationship Id="rId19" Type="http://schemas.openxmlformats.org/officeDocument/2006/relationships/tags" Target="../tags/tag467.xml" /><Relationship Id="rId2" Type="http://schemas.openxmlformats.org/officeDocument/2006/relationships/tags" Target="../tags/tag450.xml" /><Relationship Id="rId20" Type="http://schemas.openxmlformats.org/officeDocument/2006/relationships/tags" Target="../tags/tag468.xml" /><Relationship Id="rId21" Type="http://schemas.openxmlformats.org/officeDocument/2006/relationships/tags" Target="../tags/tag469.xml" /><Relationship Id="rId22" Type="http://schemas.openxmlformats.org/officeDocument/2006/relationships/tags" Target="../tags/tag470.xml" /><Relationship Id="rId23" Type="http://schemas.openxmlformats.org/officeDocument/2006/relationships/tags" Target="../tags/tag471.xml" /><Relationship Id="rId3" Type="http://schemas.openxmlformats.org/officeDocument/2006/relationships/tags" Target="../tags/tag451.xml" /><Relationship Id="rId4" Type="http://schemas.openxmlformats.org/officeDocument/2006/relationships/tags" Target="../tags/tag452.xml" /><Relationship Id="rId5" Type="http://schemas.openxmlformats.org/officeDocument/2006/relationships/tags" Target="../tags/tag453.xml" /><Relationship Id="rId6" Type="http://schemas.openxmlformats.org/officeDocument/2006/relationships/tags" Target="../tags/tag454.xml" /><Relationship Id="rId7" Type="http://schemas.openxmlformats.org/officeDocument/2006/relationships/tags" Target="../tags/tag455.xml" /><Relationship Id="rId8" Type="http://schemas.openxmlformats.org/officeDocument/2006/relationships/tags" Target="../tags/tag456.xml" /><Relationship Id="rId9" Type="http://schemas.openxmlformats.org/officeDocument/2006/relationships/tags" Target="../tags/tag457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472.xml" /><Relationship Id="rId3" Type="http://schemas.openxmlformats.org/officeDocument/2006/relationships/tags" Target="../tags/tag473.xml" /><Relationship Id="rId4" Type="http://schemas.openxmlformats.org/officeDocument/2006/relationships/tags" Target="../tags/tag474.xml" /><Relationship Id="rId5" Type="http://schemas.openxmlformats.org/officeDocument/2006/relationships/tags" Target="../tags/tag475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83.xml" /><Relationship Id="rId11" Type="http://schemas.openxmlformats.org/officeDocument/2006/relationships/tags" Target="../tags/tag484.xml" /><Relationship Id="rId12" Type="http://schemas.openxmlformats.org/officeDocument/2006/relationships/tags" Target="../tags/tag485.xml" /><Relationship Id="rId13" Type="http://schemas.openxmlformats.org/officeDocument/2006/relationships/tags" Target="../tags/tag486.xml" /><Relationship Id="rId14" Type="http://schemas.openxmlformats.org/officeDocument/2006/relationships/tags" Target="../tags/tag487.xml" /><Relationship Id="rId2" Type="http://schemas.openxmlformats.org/officeDocument/2006/relationships/tags" Target="../tags/tag476.xml" /><Relationship Id="rId3" Type="http://schemas.openxmlformats.org/officeDocument/2006/relationships/tags" Target="../tags/tag477.xml" /><Relationship Id="rId4" Type="http://schemas.openxmlformats.org/officeDocument/2006/relationships/tags" Target="../tags/tag478.xml" /><Relationship Id="rId5" Type="http://schemas.openxmlformats.org/officeDocument/2006/relationships/image" Target="../media/image19.png" /><Relationship Id="rId6" Type="http://schemas.openxmlformats.org/officeDocument/2006/relationships/tags" Target="../tags/tag479.xml" /><Relationship Id="rId7" Type="http://schemas.openxmlformats.org/officeDocument/2006/relationships/tags" Target="../tags/tag480.xml" /><Relationship Id="rId8" Type="http://schemas.openxmlformats.org/officeDocument/2006/relationships/tags" Target="../tags/tag481.xml" /><Relationship Id="rId9" Type="http://schemas.openxmlformats.org/officeDocument/2006/relationships/tags" Target="../tags/tag482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96.xml" /><Relationship Id="rId11" Type="http://schemas.openxmlformats.org/officeDocument/2006/relationships/tags" Target="../tags/tag497.xml" /><Relationship Id="rId12" Type="http://schemas.openxmlformats.org/officeDocument/2006/relationships/tags" Target="../tags/tag498.xml" /><Relationship Id="rId13" Type="http://schemas.openxmlformats.org/officeDocument/2006/relationships/tags" Target="../tags/tag499.xml" /><Relationship Id="rId14" Type="http://schemas.openxmlformats.org/officeDocument/2006/relationships/tags" Target="../tags/tag500.xml" /><Relationship Id="rId15" Type="http://schemas.openxmlformats.org/officeDocument/2006/relationships/tags" Target="../tags/tag501.xml" /><Relationship Id="rId16" Type="http://schemas.openxmlformats.org/officeDocument/2006/relationships/tags" Target="../tags/tag502.xml" /><Relationship Id="rId17" Type="http://schemas.openxmlformats.org/officeDocument/2006/relationships/tags" Target="../tags/tag503.xml" /><Relationship Id="rId18" Type="http://schemas.openxmlformats.org/officeDocument/2006/relationships/tags" Target="../tags/tag504.xml" /><Relationship Id="rId19" Type="http://schemas.openxmlformats.org/officeDocument/2006/relationships/tags" Target="../tags/tag505.xml" /><Relationship Id="rId2" Type="http://schemas.openxmlformats.org/officeDocument/2006/relationships/tags" Target="../tags/tag488.xml" /><Relationship Id="rId20" Type="http://schemas.openxmlformats.org/officeDocument/2006/relationships/tags" Target="../tags/tag506.xml" /><Relationship Id="rId21" Type="http://schemas.openxmlformats.org/officeDocument/2006/relationships/tags" Target="../tags/tag507.xml" /><Relationship Id="rId22" Type="http://schemas.openxmlformats.org/officeDocument/2006/relationships/tags" Target="../tags/tag508.xml" /><Relationship Id="rId23" Type="http://schemas.openxmlformats.org/officeDocument/2006/relationships/tags" Target="../tags/tag509.xml" /><Relationship Id="rId24" Type="http://schemas.openxmlformats.org/officeDocument/2006/relationships/tags" Target="../tags/tag510.xml" /><Relationship Id="rId25" Type="http://schemas.openxmlformats.org/officeDocument/2006/relationships/tags" Target="../tags/tag511.xml" /><Relationship Id="rId26" Type="http://schemas.openxmlformats.org/officeDocument/2006/relationships/tags" Target="../tags/tag512.xml" /><Relationship Id="rId27" Type="http://schemas.openxmlformats.org/officeDocument/2006/relationships/tags" Target="../tags/tag513.xml" /><Relationship Id="rId28" Type="http://schemas.openxmlformats.org/officeDocument/2006/relationships/tags" Target="../tags/tag514.xml" /><Relationship Id="rId29" Type="http://schemas.openxmlformats.org/officeDocument/2006/relationships/tags" Target="../tags/tag515.xml" /><Relationship Id="rId3" Type="http://schemas.openxmlformats.org/officeDocument/2006/relationships/tags" Target="../tags/tag489.xml" /><Relationship Id="rId30" Type="http://schemas.openxmlformats.org/officeDocument/2006/relationships/tags" Target="../tags/tag516.xml" /><Relationship Id="rId31" Type="http://schemas.openxmlformats.org/officeDocument/2006/relationships/tags" Target="../tags/tag517.xml" /><Relationship Id="rId32" Type="http://schemas.openxmlformats.org/officeDocument/2006/relationships/tags" Target="../tags/tag518.xml" /><Relationship Id="rId33" Type="http://schemas.openxmlformats.org/officeDocument/2006/relationships/tags" Target="../tags/tag519.xml" /><Relationship Id="rId34" Type="http://schemas.openxmlformats.org/officeDocument/2006/relationships/tags" Target="../tags/tag520.xml" /><Relationship Id="rId35" Type="http://schemas.openxmlformats.org/officeDocument/2006/relationships/tags" Target="../tags/tag521.xml" /><Relationship Id="rId36" Type="http://schemas.openxmlformats.org/officeDocument/2006/relationships/tags" Target="../tags/tag522.xml" /><Relationship Id="rId37" Type="http://schemas.openxmlformats.org/officeDocument/2006/relationships/tags" Target="../tags/tag523.xml" /><Relationship Id="rId38" Type="http://schemas.openxmlformats.org/officeDocument/2006/relationships/tags" Target="../tags/tag524.xml" /><Relationship Id="rId39" Type="http://schemas.openxmlformats.org/officeDocument/2006/relationships/tags" Target="../tags/tag525.xml" /><Relationship Id="rId4" Type="http://schemas.openxmlformats.org/officeDocument/2006/relationships/tags" Target="../tags/tag490.xml" /><Relationship Id="rId40" Type="http://schemas.openxmlformats.org/officeDocument/2006/relationships/tags" Target="../tags/tag526.xml" /><Relationship Id="rId41" Type="http://schemas.openxmlformats.org/officeDocument/2006/relationships/tags" Target="../tags/tag527.xml" /><Relationship Id="rId42" Type="http://schemas.openxmlformats.org/officeDocument/2006/relationships/tags" Target="../tags/tag528.xml" /><Relationship Id="rId43" Type="http://schemas.openxmlformats.org/officeDocument/2006/relationships/tags" Target="../tags/tag529.xml" /><Relationship Id="rId44" Type="http://schemas.openxmlformats.org/officeDocument/2006/relationships/tags" Target="../tags/tag530.xml" /><Relationship Id="rId45" Type="http://schemas.openxmlformats.org/officeDocument/2006/relationships/tags" Target="../tags/tag531.xml" /><Relationship Id="rId46" Type="http://schemas.openxmlformats.org/officeDocument/2006/relationships/tags" Target="../tags/tag532.xml" /><Relationship Id="rId47" Type="http://schemas.openxmlformats.org/officeDocument/2006/relationships/tags" Target="../tags/tag533.xml" /><Relationship Id="rId48" Type="http://schemas.openxmlformats.org/officeDocument/2006/relationships/tags" Target="../tags/tag534.xml" /><Relationship Id="rId49" Type="http://schemas.openxmlformats.org/officeDocument/2006/relationships/tags" Target="../tags/tag535.xml" /><Relationship Id="rId5" Type="http://schemas.openxmlformats.org/officeDocument/2006/relationships/tags" Target="../tags/tag491.xml" /><Relationship Id="rId50" Type="http://schemas.openxmlformats.org/officeDocument/2006/relationships/tags" Target="../tags/tag536.xml" /><Relationship Id="rId51" Type="http://schemas.openxmlformats.org/officeDocument/2006/relationships/tags" Target="../tags/tag537.xml" /><Relationship Id="rId52" Type="http://schemas.openxmlformats.org/officeDocument/2006/relationships/tags" Target="../tags/tag538.xml" /><Relationship Id="rId53" Type="http://schemas.openxmlformats.org/officeDocument/2006/relationships/tags" Target="../tags/tag539.xml" /><Relationship Id="rId54" Type="http://schemas.openxmlformats.org/officeDocument/2006/relationships/tags" Target="../tags/tag540.xml" /><Relationship Id="rId55" Type="http://schemas.openxmlformats.org/officeDocument/2006/relationships/tags" Target="../tags/tag541.xml" /><Relationship Id="rId56" Type="http://schemas.openxmlformats.org/officeDocument/2006/relationships/tags" Target="../tags/tag542.xml" /><Relationship Id="rId6" Type="http://schemas.openxmlformats.org/officeDocument/2006/relationships/tags" Target="../tags/tag492.xml" /><Relationship Id="rId7" Type="http://schemas.openxmlformats.org/officeDocument/2006/relationships/tags" Target="../tags/tag493.xml" /><Relationship Id="rId8" Type="http://schemas.openxmlformats.org/officeDocument/2006/relationships/tags" Target="../tags/tag494.xml" /><Relationship Id="rId9" Type="http://schemas.openxmlformats.org/officeDocument/2006/relationships/tags" Target="../tags/tag495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543.xml" /><Relationship Id="rId3" Type="http://schemas.openxmlformats.org/officeDocument/2006/relationships/tags" Target="../tags/tag544.xml" /><Relationship Id="rId4" Type="http://schemas.openxmlformats.org/officeDocument/2006/relationships/tags" Target="../tags/tag545.xml" /><Relationship Id="rId5" Type="http://schemas.openxmlformats.org/officeDocument/2006/relationships/tags" Target="../tags/tag546.xml" /><Relationship Id="rId6" Type="http://schemas.openxmlformats.org/officeDocument/2006/relationships/tags" Target="../tags/tag547.xml" /><Relationship Id="rId7" Type="http://schemas.openxmlformats.org/officeDocument/2006/relationships/tags" Target="../tags/tag548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>
            <p:custDataLst>
              <p:tags r:id="rId3"/>
            </p:custDataLst>
          </p:nvPr>
        </p:nvSpPr>
        <p:spPr>
          <a:xfrm>
            <a:off x="636905" y="2564765"/>
            <a:ext cx="11049635" cy="90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第</a:t>
            </a:r>
            <a:r>
              <a:rPr lang="en-US" alt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lang="zh-CN" alt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节</a:t>
            </a:r>
            <a:r>
              <a:rPr 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 </a:t>
            </a:r>
            <a:r>
              <a:rPr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平面镜成像特点</a:t>
            </a:r>
            <a:endParaRPr lang="zh-CN" sz="4400" b="1" kern="100" smtClean="0">
              <a:solidFill>
                <a:schemeClr val="tx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4" name="文本框 43" title=""/>
          <p:cNvSpPr txBox="1"/>
          <p:nvPr>
            <p:custDataLst>
              <p:tags r:id="rId4"/>
            </p:custDataLst>
          </p:nvPr>
        </p:nvSpPr>
        <p:spPr>
          <a:xfrm>
            <a:off x="5393294" y="3721632"/>
            <a:ext cx="1430694" cy="436245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pPr algn="ctr"/>
            <a:r>
              <a:rPr lang="zh-CN" altLang="en-US" sz="2400" b="1" u="sng">
                <a:solidFill>
                  <a:srgbClr val="036EB8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第一课时</a:t>
            </a:r>
            <a:endParaRPr lang="zh-CN" altLang="en-US" sz="2400" b="1" u="sng">
              <a:solidFill>
                <a:srgbClr val="036EB8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课程导入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4"/>
            </p:custDataLst>
          </p:nvPr>
        </p:nvSpPr>
        <p:spPr>
          <a:xfrm>
            <a:off x="839470" y="981075"/>
            <a:ext cx="4718685" cy="673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2800">
                <a:latin typeface="微软雅黑" panose="020b0503020204020204" charset="-122"/>
                <a:ea typeface="微软雅黑"/>
              </a:rPr>
              <a:t>魔术视频：浇不灭的蜡烛</a:t>
            </a:r>
            <a:endParaRPr lang="zh-CN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5" name="浇不灭的蜡烛" title="">
            <a:hlinkClick action="ppaction://media"/>
          </p:cNvPr>
          <p:cNvPicPr/>
          <p:nvPr>
            <a:videoFile r:link="rId7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8">
                  <p14:trim end="3399" st="143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980" y="1772920"/>
            <a:ext cx="8766810" cy="4150995"/>
          </a:xfrm>
          <a:prstGeom prst="rect">
            <a:avLst/>
          </a:prstGeom>
        </p:spPr>
      </p:pic>
      <p:grpSp>
        <p:nvGrpSpPr>
          <p:cNvPr id="2" name="组合 1" title=""/>
          <p:cNvGrpSpPr/>
          <p:nvPr>
            <p:custDataLst>
              <p:tags r:id="rId9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>
              <p:custDataLst>
                <p:tags r:id="rId10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11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13639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组合 3" title=""/>
          <p:cNvGrpSpPr/>
          <p:nvPr>
            <p:custDataLst>
              <p:tags r:id="rId9"/>
            </p:custDataLst>
          </p:nvPr>
        </p:nvGrpSpPr>
        <p:grpSpPr>
          <a:xfrm>
            <a:off x="982980" y="1953260"/>
            <a:ext cx="3773805" cy="2982595"/>
            <a:chOff x="1662" y="3076"/>
            <a:chExt cx="5943" cy="4697"/>
          </a:xfrm>
        </p:grpSpPr>
        <p:pic>
          <p:nvPicPr>
            <p:cNvPr id="3" name="https://photo-static-api.fotomore.com/creative/vcg/veer/400/new/VCG41N661903996.jpg?uid=386&amp;timestamp=1695864109&amp;sign=f65a86102a2ddaabf4d5d643f7cac760" descr="templates\picture_hover\&amp;pky220_sjzg_VCG41N661903996&amp;2&amp;src_toppic_inpsrchzd1&amp;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62" y="3076"/>
              <a:ext cx="5943" cy="3969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>
              <p:custDataLst>
                <p:tags r:id="rId12"/>
              </p:custDataLst>
            </p:nvPr>
          </p:nvSpPr>
          <p:spPr>
            <a:xfrm>
              <a:off x="3477" y="7168"/>
              <a:ext cx="2567" cy="6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平静的水面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5" name="组合 4" title=""/>
          <p:cNvGrpSpPr/>
          <p:nvPr>
            <p:custDataLst>
              <p:tags r:id="rId13"/>
            </p:custDataLst>
          </p:nvPr>
        </p:nvGrpSpPr>
        <p:grpSpPr>
          <a:xfrm>
            <a:off x="4871720" y="1953260"/>
            <a:ext cx="2837180" cy="2946400"/>
            <a:chOff x="7559" y="3076"/>
            <a:chExt cx="4468" cy="4640"/>
          </a:xfrm>
        </p:grpSpPr>
        <p:pic>
          <p:nvPicPr>
            <p:cNvPr id="6" name="https://photo-static-api.fotomore.com/creative/vcg/400/new/VCG41N1417986138.jpg?uid=386&amp;timestamp=1695864180&amp;sign=93e2f70318fc9474d8d6d52e10eeed32" descr="templates\picture_hover\&amp;pky310_sjzg_VCG41N1417986138&amp;2&amp;src_toppic_inpsrchzd1&amp;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4"/>
            <a:srcRect t="4811" b="6274"/>
            <a:stretch>
              <a:fillRect/>
            </a:stretch>
          </p:blipFill>
          <p:spPr>
            <a:xfrm>
              <a:off x="7559" y="3076"/>
              <a:ext cx="4468" cy="3974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>
              <p:custDataLst>
                <p:tags r:id="rId16"/>
              </p:custDataLst>
            </p:nvPr>
          </p:nvSpPr>
          <p:spPr>
            <a:xfrm>
              <a:off x="9033" y="7101"/>
              <a:ext cx="1990" cy="6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梳妆镜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8" name="组合 7" title=""/>
          <p:cNvGrpSpPr/>
          <p:nvPr>
            <p:custDataLst>
              <p:tags r:id="rId17"/>
            </p:custDataLst>
          </p:nvPr>
        </p:nvGrpSpPr>
        <p:grpSpPr>
          <a:xfrm>
            <a:off x="7823835" y="1953260"/>
            <a:ext cx="3780155" cy="2982595"/>
            <a:chOff x="12208" y="3071"/>
            <a:chExt cx="5953" cy="4697"/>
          </a:xfrm>
        </p:grpSpPr>
        <p:pic>
          <p:nvPicPr>
            <p:cNvPr id="9" name="https://photo-static-api.fotomore.com/creative/vcg/400/new/VCG211338931561.jpg?uid=386&amp;timestamp=1695864296&amp;sign=0499040aae5565fe0dfb6155c41560ad" descr="templates\picture_hover\&amp;pky210_sjzg_VCG211338931561&amp;2&amp;src_toppic_inpsrchzd1&amp;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12208" y="3071"/>
              <a:ext cx="5953" cy="397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>
              <p:custDataLst>
                <p:tags r:id="rId20"/>
              </p:custDataLst>
            </p:nvPr>
          </p:nvSpPr>
          <p:spPr>
            <a:xfrm>
              <a:off x="13229" y="7088"/>
              <a:ext cx="3221" cy="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光滑的显示屏幕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13" name="文本框 12" title=""/>
          <p:cNvSpPr txBox="1"/>
          <p:nvPr>
            <p:custDataLst>
              <p:tags r:id="rId21"/>
            </p:custDataLst>
          </p:nvPr>
        </p:nvSpPr>
        <p:spPr>
          <a:xfrm>
            <a:off x="839417" y="5260816"/>
            <a:ext cx="6228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noProof="0">
                <a:latin typeface="微软雅黑" panose="020b0503020204020204" charset="-122"/>
                <a:ea typeface="微软雅黑"/>
                <a:sym typeface="+mn-ea"/>
              </a:rPr>
              <a:t>反射面为</a:t>
            </a:r>
            <a:r>
              <a:rPr lang="zh-CN" altLang="en-US" sz="2800" noProof="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光滑平面</a:t>
            </a:r>
            <a:r>
              <a:rPr lang="zh-CN" altLang="en-US" sz="2800" noProof="0">
                <a:latin typeface="微软雅黑" panose="020b0503020204020204" charset="-122"/>
                <a:ea typeface="微软雅黑"/>
                <a:sym typeface="+mn-ea"/>
              </a:rPr>
              <a:t>的镜子叫做</a:t>
            </a:r>
            <a:r>
              <a:rPr lang="zh-CN" altLang="en-US" sz="2800" noProof="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平面镜</a:t>
            </a:r>
            <a:r>
              <a:rPr lang="zh-CN" altLang="en-US" sz="2800" noProof="0">
                <a:latin typeface="微软雅黑" panose="020b0503020204020204" charset="-122"/>
                <a:ea typeface="微软雅黑"/>
                <a:sym typeface="+mn-ea"/>
              </a:rPr>
              <a:t>。</a:t>
            </a:r>
            <a:endParaRPr lang="zh-CN" altLang="en-US" sz="2800" u="sng" noProof="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4" name="文本框 13" title=""/>
          <p:cNvSpPr txBox="1"/>
          <p:nvPr>
            <p:custDataLst>
              <p:tags r:id="rId22"/>
            </p:custDataLst>
          </p:nvPr>
        </p:nvSpPr>
        <p:spPr>
          <a:xfrm>
            <a:off x="774065" y="981075"/>
            <a:ext cx="8108950" cy="701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2800">
                <a:latin typeface="宋体" panose="02010600030101010101" pitchFamily="2" charset="-122"/>
              </a:rPr>
              <a:t>下面这些都是平面镜，它们的共同特征是什么？</a:t>
            </a:r>
            <a:endParaRPr lang="zh-CN" sz="2800">
              <a:latin typeface="宋体" panose="02010600030101010101" pitchFamily="2" charset="-122"/>
            </a:endParaRPr>
          </a:p>
        </p:txBody>
      </p:sp>
      <p:grpSp>
        <p:nvGrpSpPr>
          <p:cNvPr id="15" name="组合 14" title=""/>
          <p:cNvGrpSpPr/>
          <p:nvPr>
            <p:custDataLst>
              <p:tags r:id="rId23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2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2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 title=""/>
          <p:cNvGrpSpPr/>
          <p:nvPr>
            <p:custDataLst>
              <p:tags r:id="rId26"/>
            </p:custDataLst>
          </p:nvPr>
        </p:nvGrpSpPr>
        <p:grpSpPr>
          <a:xfrm>
            <a:off x="334900" y="5416897"/>
            <a:ext cx="295322" cy="210471"/>
            <a:chOff x="435463" y="1226414"/>
            <a:chExt cx="295380" cy="210512"/>
          </a:xfrm>
        </p:grpSpPr>
        <p:sp>
          <p:nvSpPr>
            <p:cNvPr id="19" name="矩形 18"/>
            <p:cNvSpPr/>
            <p:nvPr>
              <p:custDataLst>
                <p:tags r:id="rId2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2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13639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14" name="文本框 13" title=""/>
          <p:cNvSpPr txBox="1"/>
          <p:nvPr>
            <p:custDataLst>
              <p:tags r:id="rId9"/>
            </p:custDataLst>
          </p:nvPr>
        </p:nvSpPr>
        <p:spPr>
          <a:xfrm>
            <a:off x="774065" y="981075"/>
            <a:ext cx="8108950" cy="701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2800">
                <a:latin typeface="宋体" panose="02010600030101010101" pitchFamily="2" charset="-122"/>
              </a:rPr>
              <a:t>面对着平面镜，我们就能够看到自己的像。</a:t>
            </a:r>
            <a:endParaRPr lang="zh-CN" sz="2800">
              <a:latin typeface="宋体" panose="02010600030101010101" pitchFamily="2" charset="-122"/>
            </a:endParaRPr>
          </a:p>
        </p:txBody>
      </p:sp>
      <p:grpSp>
        <p:nvGrpSpPr>
          <p:cNvPr id="15" name="组合 14" title=""/>
          <p:cNvGrpSpPr/>
          <p:nvPr>
            <p:custDataLst>
              <p:tags r:id="rId10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rcRect l="18168" t="19991" r="3795" b="3852"/>
          <a:stretch>
            <a:fillRect/>
          </a:stretch>
        </p:blipFill>
        <p:spPr>
          <a:xfrm>
            <a:off x="911225" y="1917065"/>
            <a:ext cx="5112181" cy="3240000"/>
          </a:xfrm>
          <a:prstGeom prst="rect">
            <a:avLst/>
          </a:prstGeom>
        </p:spPr>
      </p:pic>
      <p:pic>
        <p:nvPicPr>
          <p:cNvPr id="29" name="https://photo-static-api.fotomore.com/creative/vcg/400/version23/VCG21gic2703546.jpg?uid=386&amp;timestamp=1717483649&amp;sign=117df3389c24a482de38d3b646ba0edd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316980" y="1917065"/>
            <a:ext cx="4860925" cy="32397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482" name="Picture 3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1164" t="31136" r="10102" b="21341"/>
          <a:stretch>
            <a:fillRect/>
          </a:stretch>
        </p:blipFill>
        <p:spPr>
          <a:xfrm>
            <a:off x="5231765" y="1988820"/>
            <a:ext cx="5832475" cy="26727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 title=""/>
          <p:cNvSpPr txBox="1"/>
          <p:nvPr>
            <p:custDataLst>
              <p:tags r:id="rId10"/>
            </p:custDataLst>
          </p:nvPr>
        </p:nvSpPr>
        <p:spPr>
          <a:xfrm>
            <a:off x="839470" y="928370"/>
            <a:ext cx="3818890" cy="779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活动</a:t>
            </a:r>
            <a:r>
              <a:rPr lang="en-US" altLang="zh-CN" sz="3200">
                <a:latin typeface="微软雅黑" panose="020b0503020204020204" charset="-122"/>
                <a:ea typeface="微软雅黑"/>
              </a:rPr>
              <a:t>1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：镜前观像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1"/>
            </p:custDataLst>
          </p:nvPr>
        </p:nvSpPr>
        <p:spPr>
          <a:xfrm>
            <a:off x="923290" y="1988820"/>
            <a:ext cx="3986530" cy="21685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根据你的生活经验，请找一找，这位同学在平面镜中的像可能是图（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）中的哪一幅呢？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椭圆 13" title=""/>
          <p:cNvSpPr/>
          <p:nvPr>
            <p:custDataLst>
              <p:tags r:id="rId12"/>
            </p:custDataLst>
          </p:nvPr>
        </p:nvSpPr>
        <p:spPr>
          <a:xfrm>
            <a:off x="9696450" y="1916430"/>
            <a:ext cx="1367790" cy="266382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 title=""/>
          <p:cNvSpPr txBox="1"/>
          <p:nvPr>
            <p:custDataLst>
              <p:tags r:id="rId13"/>
            </p:custDataLst>
          </p:nvPr>
        </p:nvSpPr>
        <p:spPr>
          <a:xfrm>
            <a:off x="839470" y="5085080"/>
            <a:ext cx="6538595" cy="835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那么，平面镜成像有哪些特点呢？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矩形 2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6" name="组合 5" title=""/>
          <p:cNvGrpSpPr/>
          <p:nvPr>
            <p:custDataLst>
              <p:tags r:id="rId15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6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7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 title=""/>
          <p:cNvGrpSpPr/>
          <p:nvPr>
            <p:custDataLst>
              <p:tags r:id="rId18"/>
            </p:custDataLst>
          </p:nvPr>
        </p:nvGrpSpPr>
        <p:grpSpPr>
          <a:xfrm>
            <a:off x="376810" y="534514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>
              <p:custDataLst>
                <p:tags r:id="rId19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20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982980" y="2277110"/>
            <a:ext cx="3566160" cy="2036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>
                <a:latin typeface="宋体" panose="02010600030101010101" pitchFamily="2" charset="-122"/>
              </a:rPr>
              <a:t>    </a:t>
            </a:r>
            <a:r>
              <a:rPr lang="zh-CN" sz="3200">
                <a:latin typeface="宋体" panose="02010600030101010101" pitchFamily="2" charset="-122"/>
              </a:rPr>
              <a:t>观看小动物照镜子视频，提出你的问题和猜想。</a:t>
            </a:r>
            <a:endParaRPr lang="zh-CN" sz="3200">
              <a:latin typeface="宋体" panose="02010600030101010101" pitchFamily="2" charset="-122"/>
            </a:endParaRPr>
          </a:p>
        </p:txBody>
      </p:sp>
      <p:pic>
        <p:nvPicPr>
          <p:cNvPr id="7" name="284604017-1-16" title="">
            <a:hlinkClick action="ppaction://media"/>
          </p:cNvPr>
          <p:cNvPicPr/>
          <p:nvPr>
            <a:videoFile r:link="rId11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943475" y="908685"/>
            <a:ext cx="4054475" cy="5130800"/>
          </a:xfrm>
          <a:prstGeom prst="rect">
            <a:avLst/>
          </a:prstGeom>
        </p:spPr>
      </p:pic>
      <p:sp>
        <p:nvSpPr>
          <p:cNvPr id="4" name="矩形 3" title=""/>
          <p:cNvSpPr/>
          <p:nvPr>
            <p:custDataLst>
              <p:tags r:id="rId13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 title=""/>
          <p:cNvSpPr txBox="1"/>
          <p:nvPr>
            <p:custDataLst>
              <p:tags r:id="rId8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9"/>
            </p:custDataLst>
          </p:nvPr>
        </p:nvSpPr>
        <p:spPr>
          <a:xfrm>
            <a:off x="839470" y="1701165"/>
            <a:ext cx="6639560" cy="1633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提出问题：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像与物的大小有什么关系？像与物的位置有什么关系？像能呈现在光屏上吗？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10"/>
            </p:custDataLst>
          </p:nvPr>
        </p:nvSpPr>
        <p:spPr>
          <a:xfrm>
            <a:off x="839470" y="3429000"/>
            <a:ext cx="6974840" cy="23139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猜想和假设：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）像与物大小可能相等；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）像与物到镜面的距离可能相等；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）像也许能呈现在光屏上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...</a:t>
            </a: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1" name="图片 10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29919" t="19991" r="3795" b="3852"/>
          <a:stretch>
            <a:fillRect/>
          </a:stretch>
        </p:blipFill>
        <p:spPr>
          <a:xfrm>
            <a:off x="7896225" y="2493010"/>
            <a:ext cx="3780790" cy="2842260"/>
          </a:xfrm>
          <a:prstGeom prst="rect">
            <a:avLst/>
          </a:prstGeom>
        </p:spPr>
      </p:pic>
      <p:sp>
        <p:nvSpPr>
          <p:cNvPr id="6" name="矩形 5" title=""/>
          <p:cNvSpPr/>
          <p:nvPr>
            <p:custDataLst>
              <p:tags r:id="rId13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 title=""/>
          <p:cNvGrpSpPr/>
          <p:nvPr>
            <p:custDataLst>
              <p:tags r:id="rId14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5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6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Picture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 flipH="1">
            <a:off x="10998200" y="112268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 title=""/>
          <p:cNvSpPr txBox="1"/>
          <p:nvPr>
            <p:custDataLst>
              <p:tags r:id="rId8"/>
            </p:custDataLst>
          </p:nvPr>
        </p:nvSpPr>
        <p:spPr>
          <a:xfrm>
            <a:off x="839470" y="1701165"/>
            <a:ext cx="7007860" cy="4307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设计实验：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36EB8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思考：</a:t>
            </a:r>
            <a:endParaRPr lang="zh-CN" altLang="en-US" sz="2800" b="1">
              <a:solidFill>
                <a:srgbClr val="036EB8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）如何确定像的位置？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）如何比较像与物的大小关系？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）如何比较像与物的位置关系？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36EB8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实验器材：</a:t>
            </a:r>
            <a:endParaRPr lang="zh-CN" altLang="en-US" sz="2800" b="1">
              <a:solidFill>
                <a:srgbClr val="036EB8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玻璃板、支架、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两支完全相同的蜡烛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、笔、刻度尺、白纸、光屏。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b="3050"/>
          <a:stretch>
            <a:fillRect/>
          </a:stretch>
        </p:blipFill>
        <p:spPr>
          <a:xfrm>
            <a:off x="7896225" y="2564765"/>
            <a:ext cx="3556635" cy="2593340"/>
          </a:xfrm>
          <a:prstGeom prst="rect">
            <a:avLst/>
          </a:prstGeom>
        </p:spPr>
      </p:pic>
      <p:sp>
        <p:nvSpPr>
          <p:cNvPr id="3" name="矩形 2" title=""/>
          <p:cNvSpPr/>
          <p:nvPr>
            <p:custDataLst>
              <p:tags r:id="rId11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2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7" name="组合 6" title=""/>
          <p:cNvGrpSpPr/>
          <p:nvPr>
            <p:custDataLst>
              <p:tags r:id="rId13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252" name="文本框 53251" title=""/>
          <p:cNvSpPr txBox="1"/>
          <p:nvPr>
            <p:custDataLst>
              <p:tags r:id="rId8"/>
            </p:custDataLst>
          </p:nvPr>
        </p:nvSpPr>
        <p:spPr>
          <a:xfrm>
            <a:off x="911225" y="2413000"/>
            <a:ext cx="6941820" cy="6273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）本实验为什么用玻璃板代替平面镜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?</a:t>
            </a:r>
            <a:endParaRPr lang="en-US" altLang="zh-CN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4" name="图片 23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20705" r="22420"/>
          <a:stretch>
            <a:fillRect/>
          </a:stretch>
        </p:blipFill>
        <p:spPr>
          <a:xfrm>
            <a:off x="8400415" y="2204720"/>
            <a:ext cx="3552825" cy="2028825"/>
          </a:xfrm>
          <a:prstGeom prst="rect">
            <a:avLst/>
          </a:prstGeom>
        </p:spPr>
      </p:pic>
      <p:sp>
        <p:nvSpPr>
          <p:cNvPr id="53255" name="文本框 53254" title=""/>
          <p:cNvSpPr txBox="1"/>
          <p:nvPr>
            <p:custDataLst>
              <p:tags r:id="rId11"/>
            </p:custDataLst>
          </p:nvPr>
        </p:nvSpPr>
        <p:spPr>
          <a:xfrm>
            <a:off x="1127125" y="2991168"/>
            <a:ext cx="9818370" cy="5651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玻璃板既能成像又能透光，方便确定像的位置。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254" name="矩形 53253" title=""/>
          <p:cNvSpPr/>
          <p:nvPr>
            <p:custDataLst>
              <p:tags r:id="rId12"/>
            </p:custDataLst>
          </p:nvPr>
        </p:nvSpPr>
        <p:spPr>
          <a:xfrm>
            <a:off x="911225" y="3648393"/>
            <a:ext cx="42722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）怎么确定像的位置？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257" name="文本框 53256" title=""/>
          <p:cNvSpPr txBox="1"/>
          <p:nvPr>
            <p:custDataLst>
              <p:tags r:id="rId13"/>
            </p:custDataLst>
          </p:nvPr>
        </p:nvSpPr>
        <p:spPr>
          <a:xfrm>
            <a:off x="1127125" y="4271645"/>
            <a:ext cx="8803005" cy="1351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用蜡烛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在玻璃板后移动，当蜡烛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与玻璃板前的蜡烛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成的像完全重合时，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B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的位置就是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的像的位置。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矩形 2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5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8" name="组合 7" title=""/>
          <p:cNvGrpSpPr/>
          <p:nvPr>
            <p:custDataLst>
              <p:tags r:id="rId16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 title=""/>
          <p:cNvSpPr txBox="1"/>
          <p:nvPr>
            <p:custDataLst>
              <p:tags r:id="rId19"/>
            </p:custDataLst>
          </p:nvPr>
        </p:nvSpPr>
        <p:spPr>
          <a:xfrm>
            <a:off x="839470" y="1701165"/>
            <a:ext cx="207708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设计实验：</a:t>
            </a:r>
            <a:endParaRPr lang="zh-CN" altLang="en-US" sz="24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/>
      <p:bldP spid="532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252" name="文本框 53251" title=""/>
          <p:cNvSpPr txBox="1"/>
          <p:nvPr>
            <p:custDataLst>
              <p:tags r:id="rId8"/>
            </p:custDataLst>
          </p:nvPr>
        </p:nvSpPr>
        <p:spPr>
          <a:xfrm>
            <a:off x="982980" y="2421255"/>
            <a:ext cx="6941820" cy="6273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）用两支完全相同的蜡烛的目的是什么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?</a:t>
            </a:r>
            <a:endParaRPr lang="en-US" altLang="zh-CN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4" name="图片 23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rcRect l="20705" r="22420"/>
          <a:stretch>
            <a:fillRect/>
          </a:stretch>
        </p:blipFill>
        <p:spPr>
          <a:xfrm>
            <a:off x="8256270" y="2743835"/>
            <a:ext cx="3552825" cy="2028825"/>
          </a:xfrm>
          <a:prstGeom prst="rect">
            <a:avLst/>
          </a:prstGeom>
        </p:spPr>
      </p:pic>
      <p:sp>
        <p:nvSpPr>
          <p:cNvPr id="53255" name="文本框 53254" title=""/>
          <p:cNvSpPr txBox="1"/>
          <p:nvPr>
            <p:custDataLst>
              <p:tags r:id="rId11"/>
            </p:custDataLst>
          </p:nvPr>
        </p:nvSpPr>
        <p:spPr>
          <a:xfrm>
            <a:off x="1199515" y="2997200"/>
            <a:ext cx="5652770" cy="5651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便于比较像与物的大小关系。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3254" name="矩形 53253" title=""/>
          <p:cNvSpPr/>
          <p:nvPr>
            <p:custDataLst>
              <p:tags r:id="rId12"/>
            </p:custDataLst>
          </p:nvPr>
        </p:nvSpPr>
        <p:spPr>
          <a:xfrm>
            <a:off x="982980" y="3656648"/>
            <a:ext cx="56946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）刻度尺和白纸的作用是什么？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257" name="文本框 53256" title=""/>
          <p:cNvSpPr txBox="1"/>
          <p:nvPr>
            <p:custDataLst>
              <p:tags r:id="rId13"/>
            </p:custDataLst>
          </p:nvPr>
        </p:nvSpPr>
        <p:spPr>
          <a:xfrm>
            <a:off x="1199515" y="4293235"/>
            <a:ext cx="6327140" cy="59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宋体" panose="02010600030101010101" pitchFamily="2" charset="-122"/>
              </a:rPr>
              <a:t>便于比较像与物到平面镜镜面的距离。</a:t>
            </a:r>
            <a:endParaRPr lang="zh-CN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宋体" panose="02010600030101010101" pitchFamily="2" charset="-122"/>
            </a:endParaRPr>
          </a:p>
        </p:txBody>
      </p:sp>
      <p:sp>
        <p:nvSpPr>
          <p:cNvPr id="3" name="矩形 2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5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8" name="组合 7" title=""/>
          <p:cNvGrpSpPr/>
          <p:nvPr>
            <p:custDataLst>
              <p:tags r:id="rId16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 title=""/>
          <p:cNvSpPr txBox="1"/>
          <p:nvPr>
            <p:custDataLst>
              <p:tags r:id="rId19"/>
            </p:custDataLst>
          </p:nvPr>
        </p:nvSpPr>
        <p:spPr>
          <a:xfrm>
            <a:off x="839470" y="1701165"/>
            <a:ext cx="207708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设计实验：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/>
      <p:bldP spid="532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9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" name="组合 3" title=""/>
          <p:cNvGrpSpPr/>
          <p:nvPr>
            <p:custDataLst>
              <p:tags r:id="rId10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5月14日(2)" title="">
            <a:hlinkClick action="ppaction://media"/>
          </p:cNvPr>
          <p:cNvPicPr/>
          <p:nvPr>
            <a:videoFile r:link="rId15"/>
            <p:custDataLst>
              <p:tags r:id="rId14"/>
            </p:custDataLst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63115" y="1772920"/>
            <a:ext cx="7937500" cy="43459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7410" name="表格 17409" title="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911225" y="2564765"/>
          <a:ext cx="9629775" cy="3215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1660"/>
                <a:gridCol w="2490470"/>
                <a:gridCol w="2484755"/>
                <a:gridCol w="2802890"/>
              </a:tblGrid>
              <a:tr h="1029970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实验次数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物到平面镜的</a:t>
                      </a:r>
                      <a:endParaRPr lang="zh-CN" altLang="en-US" sz="2400"/>
                    </a:p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距离</a:t>
                      </a:r>
                      <a:r>
                        <a:rPr lang="en-US" altLang="x-none" sz="2400"/>
                        <a:t>/cm</a:t>
                      </a:r>
                      <a:endParaRPr lang="en-US" altLang="x-none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像到平面镜的</a:t>
                      </a:r>
                      <a:endParaRPr lang="zh-CN" altLang="en-US" sz="2400"/>
                    </a:p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距离</a:t>
                      </a:r>
                      <a:r>
                        <a:rPr lang="en-US" altLang="x-none" sz="2400"/>
                        <a:t>/cm</a:t>
                      </a:r>
                      <a:endParaRPr lang="en-US" altLang="x-none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endParaRPr lang="zh-CN" altLang="en-US" sz="2400"/>
                    </a:p>
                    <a:p>
                      <a:pPr marL="0" lvl="0" indent="0" algn="ctr" eaLnBrk="1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endParaRPr lang="zh-CN" altLang="en-US" sz="2400"/>
                    </a:p>
                    <a:p>
                      <a:pPr marL="0" lvl="0" indent="0" algn="ctr" eaLnBrk="1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endParaRPr lang="zh-CN" altLang="en-US" sz="2400"/>
                    </a:p>
                    <a:p>
                      <a:pPr marL="0" lvl="0" indent="0" algn="ctr" eaLnBrk="1" hangingPunct="1">
                        <a:lnSpc>
                          <a:spcPct val="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像与物大小比较</a:t>
                      </a:r>
                      <a:endParaRPr lang="zh-CN" altLang="en-US" sz="2400"/>
                    </a:p>
                  </a:txBody>
                  <a:tcPr anchor="ctr"/>
                </a:tc>
              </a:tr>
              <a:tr h="775335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第一次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9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9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大小相等</a:t>
                      </a:r>
                      <a:endParaRPr lang="zh-CN" altLang="en-US" sz="2400"/>
                    </a:p>
                  </a:txBody>
                  <a:tcPr anchor="ctr"/>
                </a:tc>
              </a:tr>
              <a:tr h="705485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第二次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13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13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大小相等</a:t>
                      </a:r>
                      <a:endParaRPr lang="zh-CN" altLang="en-US" sz="2400"/>
                    </a:p>
                  </a:txBody>
                  <a:tcPr anchor="ctr"/>
                </a:tc>
              </a:tr>
              <a:tr h="704215"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/>
                        <a:t>第三次</a:t>
                      </a:r>
                      <a:endParaRPr lang="zh-CN" altLang="en-US" sz="24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17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altLang="zh-CN" sz="2800"/>
                        <a:t>17</a:t>
                      </a:r>
                      <a:endParaRPr lang="en-US" altLang="zh-CN" sz="2800"/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marL="0" lvl="0" indent="0" algn="ctr" ea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大小相等</a:t>
                      </a:r>
                      <a:endParaRPr lang="zh-CN" altLang="en-US" sz="240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矩形 3" title=""/>
          <p:cNvSpPr/>
          <p:nvPr>
            <p:custDataLst>
              <p:tags r:id="rId9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0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6" name="组合 5" title=""/>
          <p:cNvGrpSpPr/>
          <p:nvPr>
            <p:custDataLst>
              <p:tags r:id="rId11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2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3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 title=""/>
          <p:cNvSpPr txBox="1"/>
          <p:nvPr>
            <p:custDataLst>
              <p:tags r:id="rId14"/>
            </p:custDataLst>
          </p:nvPr>
        </p:nvSpPr>
        <p:spPr>
          <a:xfrm>
            <a:off x="839470" y="1701165"/>
            <a:ext cx="207708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数据记录：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252" name="文本框 53251" title=""/>
          <p:cNvSpPr txBox="1"/>
          <p:nvPr>
            <p:custDataLst>
              <p:tags r:id="rId8"/>
            </p:custDataLst>
          </p:nvPr>
        </p:nvSpPr>
        <p:spPr>
          <a:xfrm>
            <a:off x="767080" y="1772920"/>
            <a:ext cx="10227945" cy="49403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移走蜡烛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后，将光屏放在像的位置上，直接观察光屏上有像吗？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454" name="Text Box 22" title=""/>
          <p:cNvSpPr txBox="1"/>
          <p:nvPr>
            <p:custDataLst>
              <p:tags r:id="rId9"/>
            </p:custDataLst>
          </p:nvPr>
        </p:nvSpPr>
        <p:spPr>
          <a:xfrm>
            <a:off x="839470" y="5373370"/>
            <a:ext cx="10099040" cy="1216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现象：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光屏上未观察到像，平面镜成的像不能呈现在光屏上。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说明平面镜所成的像是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虚像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10"/>
            </p:custDataLst>
          </p:nvPr>
        </p:nvSpPr>
        <p:spPr>
          <a:xfrm>
            <a:off x="5951855" y="2924810"/>
            <a:ext cx="5396230" cy="1836420"/>
          </a:xfrm>
          <a:prstGeom prst="rect">
            <a:avLst/>
          </a:prstGeom>
          <a:noFill/>
          <a:ln>
            <a:solidFill>
              <a:srgbClr val="036EB8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物理学中，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把能呈现在光屏上的像叫做实像</a:t>
            </a:r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不能呈现在光屏上、只能用眼睛观察到的像叫做虚像。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 title=""/>
          <p:cNvSpPr/>
          <p:nvPr>
            <p:custDataLst>
              <p:tags r:id="rId11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2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6" name="组合 5" title=""/>
          <p:cNvGrpSpPr/>
          <p:nvPr>
            <p:custDataLst>
              <p:tags r:id="rId13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12月28日 (1)" title="">
            <a:hlinkClick action="ppaction://media"/>
          </p:cNvPr>
          <p:cNvPicPr/>
          <p:nvPr>
            <a:videoFile r:link="rId18"/>
            <p:custDataLst>
              <p:tags r:id="rId17"/>
            </p:custDataLst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11225" y="2348865"/>
            <a:ext cx="4824095" cy="2950845"/>
          </a:xfrm>
          <a:prstGeom prst="rect">
            <a:avLst/>
          </a:prstGeom>
        </p:spPr>
      </p:pic>
      <p:grpSp>
        <p:nvGrpSpPr>
          <p:cNvPr id="9" name="组合 8" title=""/>
          <p:cNvGrpSpPr/>
          <p:nvPr>
            <p:custDataLst>
              <p:tags r:id="rId20"/>
            </p:custDataLst>
          </p:nvPr>
        </p:nvGrpSpPr>
        <p:grpSpPr>
          <a:xfrm>
            <a:off x="377445" y="5632797"/>
            <a:ext cx="295322" cy="210471"/>
            <a:chOff x="435463" y="1226414"/>
            <a:chExt cx="295380" cy="210512"/>
          </a:xfrm>
        </p:grpSpPr>
        <p:sp>
          <p:nvSpPr>
            <p:cNvPr id="11" name="矩形 10"/>
            <p:cNvSpPr/>
            <p:nvPr>
              <p:custDataLst>
                <p:tags r:id="rId2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2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 fullScrn="1">
              <p:cMediaNode>
                <p:cTn id="18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4" grpId="0" animBg="1"/>
      <p:bldP spid="184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388" name="文本框 16387" title=""/>
          <p:cNvSpPr txBox="1"/>
          <p:nvPr>
            <p:custDataLst>
              <p:tags r:id="rId8"/>
            </p:custDataLst>
          </p:nvPr>
        </p:nvSpPr>
        <p:spPr>
          <a:xfrm>
            <a:off x="767180" y="2382454"/>
            <a:ext cx="866337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）像与物的大小相等；</a:t>
            </a: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像与物到镜面的距离相等；</a:t>
            </a: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像与物的连线与镜面垂直；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）平面镜所成的像是虚像。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60" name="组合 59" title=""/>
          <p:cNvGrpSpPr/>
          <p:nvPr>
            <p:custDataLst>
              <p:tags r:id="rId9"/>
            </p:custDataLst>
          </p:nvPr>
        </p:nvGrpSpPr>
        <p:grpSpPr>
          <a:xfrm>
            <a:off x="7264400" y="3100070"/>
            <a:ext cx="3856990" cy="1786890"/>
            <a:chOff x="11338" y="7134"/>
            <a:chExt cx="6074" cy="2814"/>
          </a:xfrm>
        </p:grpSpPr>
        <p:cxnSp>
          <p:nvCxnSpPr>
            <p:cNvPr id="5" name="直接连接符 4"/>
            <p:cNvCxnSpPr/>
            <p:nvPr>
              <p:custDataLst>
                <p:tags r:id="rId10"/>
              </p:custDataLst>
            </p:nvPr>
          </p:nvCxnSpPr>
          <p:spPr>
            <a:xfrm>
              <a:off x="11338" y="9946"/>
              <a:ext cx="6075" cy="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组合 31"/>
            <p:cNvGrpSpPr/>
            <p:nvPr>
              <p:custDataLst>
                <p:tags r:id="rId11"/>
              </p:custDataLst>
            </p:nvPr>
          </p:nvGrpSpPr>
          <p:grpSpPr>
            <a:xfrm>
              <a:off x="14149" y="7134"/>
              <a:ext cx="226" cy="2814"/>
              <a:chOff x="6428594" y="2143122"/>
              <a:chExt cx="143670" cy="1786744"/>
            </a:xfrm>
          </p:grpSpPr>
          <p:cxnSp>
            <p:nvCxnSpPr>
              <p:cNvPr id="6" name="直接连接符 5"/>
              <p:cNvCxnSpPr/>
              <p:nvPr>
                <p:custDataLst>
                  <p:tags r:id="rId12"/>
                </p:custDataLst>
              </p:nvPr>
            </p:nvCxnSpPr>
            <p:spPr>
              <a:xfrm rot="5400000" flipH="1" flipV="1">
                <a:off x="5535651" y="3036065"/>
                <a:ext cx="1786744" cy="8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6429388" y="3714758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6429388" y="3571882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6429388" y="3429006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6429388" y="3286130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>
                <p:custDataLst>
                  <p:tags r:id="rId17"/>
                </p:custDataLst>
              </p:nvPr>
            </p:nvCxnSpPr>
            <p:spPr>
              <a:xfrm>
                <a:off x="6429388" y="3286130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6429388" y="3143254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>
                <p:custDataLst>
                  <p:tags r:id="rId19"/>
                </p:custDataLst>
              </p:nvPr>
            </p:nvCxnSpPr>
            <p:spPr>
              <a:xfrm>
                <a:off x="6429388" y="3000378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>
                <p:custDataLst>
                  <p:tags r:id="rId20"/>
                </p:custDataLst>
              </p:nvPr>
            </p:nvCxnSpPr>
            <p:spPr>
              <a:xfrm>
                <a:off x="6429388" y="2857502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6429388" y="2643188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6429388" y="2500312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6429388" y="2357436"/>
                <a:ext cx="14287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6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11451" y="7584"/>
              <a:ext cx="580" cy="2318"/>
              <a:chOff x="-3" y="-3"/>
              <a:chExt cx="232" cy="1236"/>
            </a:xfrm>
          </p:grpSpPr>
          <p:grpSp>
            <p:nvGrpSpPr>
              <p:cNvPr id="19" name="Group 7"/>
              <p:cNvGrpSpPr>
                <a:grpSpLocks noChangeAspect="1"/>
              </p:cNvGrpSpPr>
              <p:nvPr>
                <p:custDataLst>
                  <p:tags r:id="rId25"/>
                </p:custDataLst>
              </p:nvPr>
            </p:nvGrpSpPr>
            <p:grpSpPr>
              <a:xfrm>
                <a:off x="36" y="-3"/>
                <a:ext cx="154" cy="1220"/>
                <a:chOff x="0" y="-3"/>
                <a:chExt cx="154" cy="1220"/>
              </a:xfrm>
            </p:grpSpPr>
            <p:sp>
              <p:nvSpPr>
                <p:cNvPr id="29" name="Rectangle 8"/>
                <p:cNvSpPr>
                  <a:spLocks noChangeAspect="1" noChangeArrowheads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 rot="-5400000">
                  <a:off x="-376" y="686"/>
                  <a:ext cx="910" cy="151"/>
                </a:xfrm>
                <a:prstGeom prst="rect">
                  <a:avLst/>
                </a:prstGeom>
                <a:gradFill rotWithShape="0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30" name="Group 9"/>
                <p:cNvGrpSpPr>
                  <a:grpSpLocks noChangeAspect="1"/>
                </p:cNvGrpSpPr>
                <p:nvPr>
                  <p:custDataLst>
                    <p:tags r:id="rId27"/>
                  </p:custDataLst>
                </p:nvPr>
              </p:nvGrpSpPr>
              <p:grpSpPr>
                <a:xfrm rot="-5400000">
                  <a:off x="-81" y="78"/>
                  <a:ext cx="310" cy="147"/>
                  <a:chExt cx="2780" cy="855"/>
                </a:xfrm>
              </p:grpSpPr>
              <p:sp>
                <p:nvSpPr>
                  <p:cNvPr id="20" name="未知"/>
                  <p:cNvSpPr>
                    <a:spLocks noChangeAspect="1"/>
                  </p:cNvSpPr>
                  <p:nvPr>
                    <p:custDataLst>
                      <p:tags r:id="rId28"/>
                    </p:custDataLst>
                  </p:nvPr>
                </p:nvSpPr>
                <p:spPr bwMode="auto">
                  <a:xfrm rot="10800000">
                    <a:off x="17" y="0"/>
                    <a:ext cx="2763" cy="855"/>
                  </a:xfrm>
                  <a:custGeom>
                    <a:gdLst>
                      <a:gd name="T0" fmla="*/ 13 w 8000"/>
                      <a:gd name="T1" fmla="*/ 1 h 3154"/>
                      <a:gd name="T2" fmla="*/ 13 w 8000"/>
                      <a:gd name="T3" fmla="*/ 1 h 3154"/>
                      <a:gd name="T4" fmla="*/ 12 w 8000"/>
                      <a:gd name="T5" fmla="*/ 1 h 3154"/>
                      <a:gd name="T6" fmla="*/ 11 w 8000"/>
                      <a:gd name="T7" fmla="*/ 1 h 3154"/>
                      <a:gd name="T8" fmla="*/ 9 w 8000"/>
                      <a:gd name="T9" fmla="*/ 1 h 3154"/>
                      <a:gd name="T10" fmla="*/ 7 w 8000"/>
                      <a:gd name="T11" fmla="*/ 1 h 3154"/>
                      <a:gd name="T12" fmla="*/ 4 w 8000"/>
                      <a:gd name="T13" fmla="*/ 1 h 3154"/>
                      <a:gd name="T14" fmla="*/ 3 w 8000"/>
                      <a:gd name="T15" fmla="*/ 1 h 3154"/>
                      <a:gd name="T16" fmla="*/ 1 w 8000"/>
                      <a:gd name="T17" fmla="*/ 1 h 3154"/>
                      <a:gd name="T18" fmla="*/ 0 w 8000"/>
                      <a:gd name="T19" fmla="*/ 1 h 3154"/>
                      <a:gd name="T20" fmla="*/ 0 w 8000"/>
                      <a:gd name="T21" fmla="*/ 1 h 3154"/>
                      <a:gd name="T22" fmla="*/ 0 w 8000"/>
                      <a:gd name="T23" fmla="*/ 1 h 3154"/>
                      <a:gd name="T24" fmla="*/ 1 w 8000"/>
                      <a:gd name="T25" fmla="*/ 1 h 3154"/>
                      <a:gd name="T26" fmla="*/ 3 w 8000"/>
                      <a:gd name="T27" fmla="*/ 1 h 3154"/>
                      <a:gd name="T28" fmla="*/ 4 w 8000"/>
                      <a:gd name="T29" fmla="*/ 0 h 3154"/>
                      <a:gd name="T30" fmla="*/ 7 w 8000"/>
                      <a:gd name="T31" fmla="*/ 0 h 3154"/>
                      <a:gd name="T32" fmla="*/ 9 w 8000"/>
                      <a:gd name="T33" fmla="*/ 0 h 3154"/>
                      <a:gd name="T34" fmla="*/ 11 w 8000"/>
                      <a:gd name="T35" fmla="*/ 0 h 3154"/>
                      <a:gd name="T36" fmla="*/ 12 w 8000"/>
                      <a:gd name="T37" fmla="*/ 0 h 3154"/>
                      <a:gd name="T38" fmla="*/ 13 w 8000"/>
                      <a:gd name="T39" fmla="*/ 0 h 3154"/>
                      <a:gd name="T40" fmla="*/ 13 w 8000"/>
                      <a:gd name="T41" fmla="*/ 1 h 315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000"/>
                      <a:gd name="T64" fmla="*/ 0 h 3154"/>
                      <a:gd name="T65" fmla="*/ 8000 w 8000"/>
                      <a:gd name="T66" fmla="*/ 3154 h 3154"/>
                    </a:gdLst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000" h="3154">
                        <a:moveTo>
                          <a:pt x="8000" y="1577"/>
                        </a:moveTo>
                        <a:cubicBezTo>
                          <a:pt x="8000" y="1818"/>
                          <a:pt x="7931" y="2087"/>
                          <a:pt x="7804" y="2300"/>
                        </a:cubicBezTo>
                        <a:cubicBezTo>
                          <a:pt x="7677" y="2513"/>
                          <a:pt x="7478" y="2717"/>
                          <a:pt x="7236" y="2853"/>
                        </a:cubicBezTo>
                        <a:cubicBezTo>
                          <a:pt x="6994" y="2989"/>
                          <a:pt x="6684" y="3082"/>
                          <a:pt x="6351" y="3118"/>
                        </a:cubicBezTo>
                        <a:cubicBezTo>
                          <a:pt x="6018" y="3154"/>
                          <a:pt x="5628" y="3128"/>
                          <a:pt x="5236" y="3071"/>
                        </a:cubicBezTo>
                        <a:cubicBezTo>
                          <a:pt x="4844" y="3014"/>
                          <a:pt x="4412" y="2895"/>
                          <a:pt x="4000" y="2777"/>
                        </a:cubicBezTo>
                        <a:cubicBezTo>
                          <a:pt x="3588" y="2659"/>
                          <a:pt x="3156" y="2499"/>
                          <a:pt x="2764" y="2366"/>
                        </a:cubicBezTo>
                        <a:cubicBezTo>
                          <a:pt x="2372" y="2233"/>
                          <a:pt x="1982" y="2086"/>
                          <a:pt x="1649" y="1977"/>
                        </a:cubicBezTo>
                        <a:cubicBezTo>
                          <a:pt x="1316" y="1868"/>
                          <a:pt x="1006" y="1776"/>
                          <a:pt x="764" y="1712"/>
                        </a:cubicBezTo>
                        <a:cubicBezTo>
                          <a:pt x="522" y="1648"/>
                          <a:pt x="323" y="1617"/>
                          <a:pt x="196" y="1595"/>
                        </a:cubicBezTo>
                        <a:cubicBezTo>
                          <a:pt x="69" y="1573"/>
                          <a:pt x="0" y="1571"/>
                          <a:pt x="0" y="1577"/>
                        </a:cubicBezTo>
                        <a:cubicBezTo>
                          <a:pt x="0" y="1583"/>
                          <a:pt x="69" y="1581"/>
                          <a:pt x="196" y="1559"/>
                        </a:cubicBezTo>
                        <a:cubicBezTo>
                          <a:pt x="323" y="1537"/>
                          <a:pt x="522" y="1506"/>
                          <a:pt x="764" y="1442"/>
                        </a:cubicBezTo>
                        <a:cubicBezTo>
                          <a:pt x="1006" y="1378"/>
                          <a:pt x="1316" y="1286"/>
                          <a:pt x="1649" y="1177"/>
                        </a:cubicBezTo>
                        <a:cubicBezTo>
                          <a:pt x="1982" y="1068"/>
                          <a:pt x="2372" y="921"/>
                          <a:pt x="2764" y="788"/>
                        </a:cubicBezTo>
                        <a:cubicBezTo>
                          <a:pt x="3156" y="655"/>
                          <a:pt x="3588" y="495"/>
                          <a:pt x="4000" y="377"/>
                        </a:cubicBezTo>
                        <a:cubicBezTo>
                          <a:pt x="4412" y="259"/>
                          <a:pt x="4844" y="140"/>
                          <a:pt x="5236" y="83"/>
                        </a:cubicBezTo>
                        <a:cubicBezTo>
                          <a:pt x="5628" y="26"/>
                          <a:pt x="6018" y="0"/>
                          <a:pt x="6351" y="36"/>
                        </a:cubicBezTo>
                        <a:cubicBezTo>
                          <a:pt x="6684" y="72"/>
                          <a:pt x="6994" y="165"/>
                          <a:pt x="7236" y="301"/>
                        </a:cubicBezTo>
                        <a:cubicBezTo>
                          <a:pt x="7478" y="437"/>
                          <a:pt x="7677" y="641"/>
                          <a:pt x="7804" y="854"/>
                        </a:cubicBezTo>
                        <a:cubicBezTo>
                          <a:pt x="7931" y="1067"/>
                          <a:pt x="8000" y="1336"/>
                          <a:pt x="8000" y="157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9900"/>
                      </a:gs>
                      <a:gs pos="100000">
                        <a:srgbClr val="EBF02E"/>
                      </a:gs>
                    </a:gsLst>
                    <a:lin ang="0" scaled="1"/>
                  </a:gradFill>
                  <a:ln w="9525">
                    <a:solidFill>
                      <a:srgbClr val="FF6600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" name="未知"/>
                  <p:cNvSpPr>
                    <a:spLocks noChangeAspect="1"/>
                  </p:cNvSpPr>
                  <p:nvPr>
                    <p:custDataLst>
                      <p:tags r:id="rId29"/>
                    </p:custDataLst>
                  </p:nvPr>
                </p:nvSpPr>
                <p:spPr bwMode="auto">
                  <a:xfrm rot="10800000">
                    <a:off x="0" y="228"/>
                    <a:ext cx="1463" cy="453"/>
                  </a:xfrm>
                  <a:custGeom>
                    <a:gdLst>
                      <a:gd name="T0" fmla="*/ 0 w 8000"/>
                      <a:gd name="T1" fmla="*/ 0 h 3154"/>
                      <a:gd name="T2" fmla="*/ 0 w 8000"/>
                      <a:gd name="T3" fmla="*/ 0 h 3154"/>
                      <a:gd name="T4" fmla="*/ 0 w 8000"/>
                      <a:gd name="T5" fmla="*/ 0 h 3154"/>
                      <a:gd name="T6" fmla="*/ 0 w 8000"/>
                      <a:gd name="T7" fmla="*/ 0 h 3154"/>
                      <a:gd name="T8" fmla="*/ 0 w 8000"/>
                      <a:gd name="T9" fmla="*/ 0 h 3154"/>
                      <a:gd name="T10" fmla="*/ 0 w 8000"/>
                      <a:gd name="T11" fmla="*/ 0 h 3154"/>
                      <a:gd name="T12" fmla="*/ 0 w 8000"/>
                      <a:gd name="T13" fmla="*/ 0 h 3154"/>
                      <a:gd name="T14" fmla="*/ 0 w 8000"/>
                      <a:gd name="T15" fmla="*/ 0 h 3154"/>
                      <a:gd name="T16" fmla="*/ 0 w 8000"/>
                      <a:gd name="T17" fmla="*/ 0 h 3154"/>
                      <a:gd name="T18" fmla="*/ 0 w 8000"/>
                      <a:gd name="T19" fmla="*/ 0 h 3154"/>
                      <a:gd name="T20" fmla="*/ 0 w 8000"/>
                      <a:gd name="T21" fmla="*/ 0 h 3154"/>
                      <a:gd name="T22" fmla="*/ 0 w 8000"/>
                      <a:gd name="T23" fmla="*/ 0 h 3154"/>
                      <a:gd name="T24" fmla="*/ 0 w 8000"/>
                      <a:gd name="T25" fmla="*/ 0 h 3154"/>
                      <a:gd name="T26" fmla="*/ 0 w 8000"/>
                      <a:gd name="T27" fmla="*/ 0 h 3154"/>
                      <a:gd name="T28" fmla="*/ 0 w 8000"/>
                      <a:gd name="T29" fmla="*/ 0 h 3154"/>
                      <a:gd name="T30" fmla="*/ 0 w 8000"/>
                      <a:gd name="T31" fmla="*/ 0 h 3154"/>
                      <a:gd name="T32" fmla="*/ 0 w 8000"/>
                      <a:gd name="T33" fmla="*/ 0 h 3154"/>
                      <a:gd name="T34" fmla="*/ 0 w 8000"/>
                      <a:gd name="T35" fmla="*/ 0 h 3154"/>
                      <a:gd name="T36" fmla="*/ 0 w 8000"/>
                      <a:gd name="T37" fmla="*/ 0 h 3154"/>
                      <a:gd name="T38" fmla="*/ 0 w 8000"/>
                      <a:gd name="T39" fmla="*/ 0 h 3154"/>
                      <a:gd name="T40" fmla="*/ 0 w 8000"/>
                      <a:gd name="T41" fmla="*/ 0 h 315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000"/>
                      <a:gd name="T64" fmla="*/ 0 h 3154"/>
                      <a:gd name="T65" fmla="*/ 8000 w 8000"/>
                      <a:gd name="T66" fmla="*/ 3154 h 3154"/>
                    </a:gdLst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000" h="3154">
                        <a:moveTo>
                          <a:pt x="8000" y="1577"/>
                        </a:moveTo>
                        <a:cubicBezTo>
                          <a:pt x="8000" y="1818"/>
                          <a:pt x="7931" y="2087"/>
                          <a:pt x="7804" y="2300"/>
                        </a:cubicBezTo>
                        <a:cubicBezTo>
                          <a:pt x="7677" y="2513"/>
                          <a:pt x="7478" y="2717"/>
                          <a:pt x="7236" y="2853"/>
                        </a:cubicBezTo>
                        <a:cubicBezTo>
                          <a:pt x="6994" y="2989"/>
                          <a:pt x="6684" y="3082"/>
                          <a:pt x="6351" y="3118"/>
                        </a:cubicBezTo>
                        <a:cubicBezTo>
                          <a:pt x="6018" y="3154"/>
                          <a:pt x="5628" y="3128"/>
                          <a:pt x="5236" y="3071"/>
                        </a:cubicBezTo>
                        <a:cubicBezTo>
                          <a:pt x="4844" y="3014"/>
                          <a:pt x="4412" y="2895"/>
                          <a:pt x="4000" y="2777"/>
                        </a:cubicBezTo>
                        <a:cubicBezTo>
                          <a:pt x="3588" y="2659"/>
                          <a:pt x="3156" y="2499"/>
                          <a:pt x="2764" y="2366"/>
                        </a:cubicBezTo>
                        <a:cubicBezTo>
                          <a:pt x="2372" y="2233"/>
                          <a:pt x="1982" y="2086"/>
                          <a:pt x="1649" y="1977"/>
                        </a:cubicBezTo>
                        <a:cubicBezTo>
                          <a:pt x="1316" y="1868"/>
                          <a:pt x="1006" y="1776"/>
                          <a:pt x="764" y="1712"/>
                        </a:cubicBezTo>
                        <a:cubicBezTo>
                          <a:pt x="522" y="1648"/>
                          <a:pt x="323" y="1617"/>
                          <a:pt x="196" y="1595"/>
                        </a:cubicBezTo>
                        <a:cubicBezTo>
                          <a:pt x="69" y="1573"/>
                          <a:pt x="0" y="1571"/>
                          <a:pt x="0" y="1577"/>
                        </a:cubicBezTo>
                        <a:cubicBezTo>
                          <a:pt x="0" y="1583"/>
                          <a:pt x="69" y="1581"/>
                          <a:pt x="196" y="1559"/>
                        </a:cubicBezTo>
                        <a:cubicBezTo>
                          <a:pt x="323" y="1537"/>
                          <a:pt x="522" y="1506"/>
                          <a:pt x="764" y="1442"/>
                        </a:cubicBezTo>
                        <a:cubicBezTo>
                          <a:pt x="1006" y="1378"/>
                          <a:pt x="1316" y="1286"/>
                          <a:pt x="1649" y="1177"/>
                        </a:cubicBezTo>
                        <a:cubicBezTo>
                          <a:pt x="1982" y="1068"/>
                          <a:pt x="2372" y="921"/>
                          <a:pt x="2764" y="788"/>
                        </a:cubicBezTo>
                        <a:cubicBezTo>
                          <a:pt x="3156" y="655"/>
                          <a:pt x="3588" y="495"/>
                          <a:pt x="4000" y="377"/>
                        </a:cubicBezTo>
                        <a:cubicBezTo>
                          <a:pt x="4412" y="259"/>
                          <a:pt x="4844" y="140"/>
                          <a:pt x="5236" y="83"/>
                        </a:cubicBezTo>
                        <a:cubicBezTo>
                          <a:pt x="5628" y="26"/>
                          <a:pt x="6018" y="0"/>
                          <a:pt x="6351" y="36"/>
                        </a:cubicBezTo>
                        <a:cubicBezTo>
                          <a:pt x="6684" y="72"/>
                          <a:pt x="6994" y="165"/>
                          <a:pt x="7236" y="301"/>
                        </a:cubicBezTo>
                        <a:cubicBezTo>
                          <a:pt x="7478" y="437"/>
                          <a:pt x="7677" y="641"/>
                          <a:pt x="7804" y="854"/>
                        </a:cubicBezTo>
                        <a:cubicBezTo>
                          <a:pt x="7931" y="1067"/>
                          <a:pt x="8000" y="1336"/>
                          <a:pt x="8000" y="1577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993300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 w="9525">
                    <a:solidFill>
                      <a:srgbClr val="FF6600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34" name="Oval 12"/>
              <p:cNvSpPr>
                <a:spLocks noChangeAspect="1"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 rot="-5400000">
                <a:off x="92" y="1097"/>
                <a:ext cx="41" cy="232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5" name="Group 16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16288" y="7584"/>
              <a:ext cx="580" cy="2318"/>
              <a:chExt cx="272" cy="2218"/>
            </a:xfrm>
          </p:grpSpPr>
          <p:sp>
            <p:nvSpPr>
              <p:cNvPr id="36" name="Rectangle 17"/>
              <p:cNvSpPr>
                <a:spLocks noChangeAspect="1"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 rot="-5400000">
                <a:off x="-685" y="1281"/>
                <a:ext cx="1633" cy="177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6350">
                <a:solidFill>
                  <a:srgbClr val="000000"/>
                </a:solidFill>
                <a:prstDash val="dash"/>
                <a:miter lim="800000"/>
              </a:ln>
            </p:spPr>
            <p:txBody>
              <a:bodyPr vert="eaVert"/>
              <a:lstStyle/>
              <a:p>
                <a:pPr algn="ctr" eaLnBrk="0" hangingPunct="0"/>
                <a:r>
                  <a:rPr lang="zh-CN" altLang="zh-CN"/>
                  <a:t>              </a:t>
                </a:r>
                <a:endParaRPr lang="zh-CN" altLang="zh-CN"/>
              </a:p>
            </p:txBody>
          </p:sp>
          <p:grpSp>
            <p:nvGrpSpPr>
              <p:cNvPr id="37" name="Group 18"/>
              <p:cNvGrpSpPr>
                <a:grpSpLocks noChangeAspect="1"/>
              </p:cNvGrpSpPr>
              <p:nvPr>
                <p:custDataLst>
                  <p:tags r:id="rId33"/>
                </p:custDataLst>
              </p:nvPr>
            </p:nvGrpSpPr>
            <p:grpSpPr>
              <a:xfrm rot="-5400000">
                <a:off x="-154" y="192"/>
                <a:ext cx="556" cy="172"/>
                <a:chExt cx="2780" cy="855"/>
              </a:xfrm>
            </p:grpSpPr>
            <p:sp>
              <p:nvSpPr>
                <p:cNvPr id="38" name="未知"/>
                <p:cNvSpPr>
                  <a:spLocks noChangeAspect="1"/>
                </p:cNvSpPr>
                <p:nvPr>
                  <p:custDataLst>
                    <p:tags r:id="rId34"/>
                  </p:custDataLst>
                </p:nvPr>
              </p:nvSpPr>
              <p:spPr bwMode="auto">
                <a:xfrm rot="10800000">
                  <a:off x="17" y="0"/>
                  <a:ext cx="2763" cy="855"/>
                </a:xfrm>
                <a:custGeom>
                  <a:gdLst>
                    <a:gd name="T0" fmla="*/ 13 w 8000"/>
                    <a:gd name="T1" fmla="*/ 1 h 3154"/>
                    <a:gd name="T2" fmla="*/ 13 w 8000"/>
                    <a:gd name="T3" fmla="*/ 1 h 3154"/>
                    <a:gd name="T4" fmla="*/ 12 w 8000"/>
                    <a:gd name="T5" fmla="*/ 1 h 3154"/>
                    <a:gd name="T6" fmla="*/ 11 w 8000"/>
                    <a:gd name="T7" fmla="*/ 1 h 3154"/>
                    <a:gd name="T8" fmla="*/ 9 w 8000"/>
                    <a:gd name="T9" fmla="*/ 1 h 3154"/>
                    <a:gd name="T10" fmla="*/ 7 w 8000"/>
                    <a:gd name="T11" fmla="*/ 1 h 3154"/>
                    <a:gd name="T12" fmla="*/ 4 w 8000"/>
                    <a:gd name="T13" fmla="*/ 1 h 3154"/>
                    <a:gd name="T14" fmla="*/ 3 w 8000"/>
                    <a:gd name="T15" fmla="*/ 1 h 3154"/>
                    <a:gd name="T16" fmla="*/ 1 w 8000"/>
                    <a:gd name="T17" fmla="*/ 1 h 3154"/>
                    <a:gd name="T18" fmla="*/ 0 w 8000"/>
                    <a:gd name="T19" fmla="*/ 1 h 3154"/>
                    <a:gd name="T20" fmla="*/ 0 w 8000"/>
                    <a:gd name="T21" fmla="*/ 1 h 3154"/>
                    <a:gd name="T22" fmla="*/ 0 w 8000"/>
                    <a:gd name="T23" fmla="*/ 1 h 3154"/>
                    <a:gd name="T24" fmla="*/ 1 w 8000"/>
                    <a:gd name="T25" fmla="*/ 1 h 3154"/>
                    <a:gd name="T26" fmla="*/ 3 w 8000"/>
                    <a:gd name="T27" fmla="*/ 1 h 3154"/>
                    <a:gd name="T28" fmla="*/ 4 w 8000"/>
                    <a:gd name="T29" fmla="*/ 0 h 3154"/>
                    <a:gd name="T30" fmla="*/ 7 w 8000"/>
                    <a:gd name="T31" fmla="*/ 0 h 3154"/>
                    <a:gd name="T32" fmla="*/ 9 w 8000"/>
                    <a:gd name="T33" fmla="*/ 0 h 3154"/>
                    <a:gd name="T34" fmla="*/ 11 w 8000"/>
                    <a:gd name="T35" fmla="*/ 0 h 3154"/>
                    <a:gd name="T36" fmla="*/ 12 w 8000"/>
                    <a:gd name="T37" fmla="*/ 0 h 3154"/>
                    <a:gd name="T38" fmla="*/ 13 w 8000"/>
                    <a:gd name="T39" fmla="*/ 0 h 3154"/>
                    <a:gd name="T40" fmla="*/ 13 w 8000"/>
                    <a:gd name="T41" fmla="*/ 1 h 315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000"/>
                    <a:gd name="T64" fmla="*/ 0 h 3154"/>
                    <a:gd name="T65" fmla="*/ 8000 w 8000"/>
                    <a:gd name="T66" fmla="*/ 3154 h 3154"/>
                  </a:gdLst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9900"/>
                    </a:gs>
                    <a:gs pos="100000">
                      <a:srgbClr val="EBF02E"/>
                    </a:gs>
                  </a:gsLst>
                  <a:lin ang="0" scaled="1"/>
                </a:gradFill>
                <a:ln w="6350">
                  <a:solidFill>
                    <a:srgbClr val="FF6600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" name="未知"/>
                <p:cNvSpPr>
                  <a:spLocks noChangeAspect="1"/>
                </p:cNvSpPr>
                <p:nvPr>
                  <p:custDataLst>
                    <p:tags r:id="rId35"/>
                  </p:custDataLst>
                </p:nvPr>
              </p:nvSpPr>
              <p:spPr bwMode="auto">
                <a:xfrm rot="10800000">
                  <a:off x="0" y="228"/>
                  <a:ext cx="1463" cy="453"/>
                </a:xfrm>
                <a:custGeom>
                  <a:gdLst>
                    <a:gd name="T0" fmla="*/ 0 w 8000"/>
                    <a:gd name="T1" fmla="*/ 0 h 3154"/>
                    <a:gd name="T2" fmla="*/ 0 w 8000"/>
                    <a:gd name="T3" fmla="*/ 0 h 3154"/>
                    <a:gd name="T4" fmla="*/ 0 w 8000"/>
                    <a:gd name="T5" fmla="*/ 0 h 3154"/>
                    <a:gd name="T6" fmla="*/ 0 w 8000"/>
                    <a:gd name="T7" fmla="*/ 0 h 3154"/>
                    <a:gd name="T8" fmla="*/ 0 w 8000"/>
                    <a:gd name="T9" fmla="*/ 0 h 3154"/>
                    <a:gd name="T10" fmla="*/ 0 w 8000"/>
                    <a:gd name="T11" fmla="*/ 0 h 3154"/>
                    <a:gd name="T12" fmla="*/ 0 w 8000"/>
                    <a:gd name="T13" fmla="*/ 0 h 3154"/>
                    <a:gd name="T14" fmla="*/ 0 w 8000"/>
                    <a:gd name="T15" fmla="*/ 0 h 3154"/>
                    <a:gd name="T16" fmla="*/ 0 w 8000"/>
                    <a:gd name="T17" fmla="*/ 0 h 3154"/>
                    <a:gd name="T18" fmla="*/ 0 w 8000"/>
                    <a:gd name="T19" fmla="*/ 0 h 3154"/>
                    <a:gd name="T20" fmla="*/ 0 w 8000"/>
                    <a:gd name="T21" fmla="*/ 0 h 3154"/>
                    <a:gd name="T22" fmla="*/ 0 w 8000"/>
                    <a:gd name="T23" fmla="*/ 0 h 3154"/>
                    <a:gd name="T24" fmla="*/ 0 w 8000"/>
                    <a:gd name="T25" fmla="*/ 0 h 3154"/>
                    <a:gd name="T26" fmla="*/ 0 w 8000"/>
                    <a:gd name="T27" fmla="*/ 0 h 3154"/>
                    <a:gd name="T28" fmla="*/ 0 w 8000"/>
                    <a:gd name="T29" fmla="*/ 0 h 3154"/>
                    <a:gd name="T30" fmla="*/ 0 w 8000"/>
                    <a:gd name="T31" fmla="*/ 0 h 3154"/>
                    <a:gd name="T32" fmla="*/ 0 w 8000"/>
                    <a:gd name="T33" fmla="*/ 0 h 3154"/>
                    <a:gd name="T34" fmla="*/ 0 w 8000"/>
                    <a:gd name="T35" fmla="*/ 0 h 3154"/>
                    <a:gd name="T36" fmla="*/ 0 w 8000"/>
                    <a:gd name="T37" fmla="*/ 0 h 3154"/>
                    <a:gd name="T38" fmla="*/ 0 w 8000"/>
                    <a:gd name="T39" fmla="*/ 0 h 3154"/>
                    <a:gd name="T40" fmla="*/ 0 w 8000"/>
                    <a:gd name="T41" fmla="*/ 0 h 315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000"/>
                    <a:gd name="T64" fmla="*/ 0 h 3154"/>
                    <a:gd name="T65" fmla="*/ 8000 w 8000"/>
                    <a:gd name="T66" fmla="*/ 3154 h 3154"/>
                  </a:gdLst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993300"/>
                    </a:gs>
                    <a:gs pos="100000">
                      <a:srgbClr val="FF9900"/>
                    </a:gs>
                  </a:gsLst>
                  <a:lin ang="0" scaled="1"/>
                </a:gradFill>
                <a:ln w="6350">
                  <a:solidFill>
                    <a:srgbClr val="FF6600"/>
                  </a:solidFill>
                  <a:prstDash val="dash"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0" name="Oval 21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 rot="-5400000">
                <a:off x="99" y="2045"/>
                <a:ext cx="74" cy="272"/>
              </a:xfrm>
              <a:prstGeom prst="ellipse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767676"/>
                  </a:gs>
                </a:gsLst>
                <a:path path="shape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cxnSp>
        <p:nvCxnSpPr>
          <p:cNvPr id="41" name="直接连接符 40" title=""/>
          <p:cNvCxnSpPr/>
          <p:nvPr>
            <p:custDataLst>
              <p:tags r:id="rId37"/>
            </p:custDataLst>
          </p:nvPr>
        </p:nvCxnSpPr>
        <p:spPr>
          <a:xfrm flipH="1">
            <a:off x="7507605" y="2532380"/>
            <a:ext cx="21590" cy="236664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 title=""/>
          <p:cNvCxnSpPr/>
          <p:nvPr>
            <p:custDataLst>
              <p:tags r:id="rId38"/>
            </p:custDataLst>
          </p:nvPr>
        </p:nvCxnSpPr>
        <p:spPr>
          <a:xfrm flipH="1">
            <a:off x="9040495" y="2532380"/>
            <a:ext cx="635" cy="235331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 title=""/>
          <p:cNvCxnSpPr/>
          <p:nvPr>
            <p:custDataLst>
              <p:tags r:id="rId39"/>
            </p:custDataLst>
          </p:nvPr>
        </p:nvCxnSpPr>
        <p:spPr>
          <a:xfrm>
            <a:off x="10599420" y="2522855"/>
            <a:ext cx="635" cy="237617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 title=""/>
          <p:cNvGrpSpPr/>
          <p:nvPr>
            <p:custDataLst>
              <p:tags r:id="rId40"/>
            </p:custDataLst>
          </p:nvPr>
        </p:nvGrpSpPr>
        <p:grpSpPr>
          <a:xfrm>
            <a:off x="7570470" y="2873375"/>
            <a:ext cx="2972435" cy="38100"/>
            <a:chOff x="11933" y="5370"/>
            <a:chExt cx="4681" cy="60"/>
          </a:xfrm>
        </p:grpSpPr>
        <p:cxnSp>
          <p:nvCxnSpPr>
            <p:cNvPr id="44" name="直接箭头连接符 43"/>
            <p:cNvCxnSpPr/>
            <p:nvPr>
              <p:custDataLst>
                <p:tags r:id="rId41"/>
              </p:custDataLst>
            </p:nvPr>
          </p:nvCxnSpPr>
          <p:spPr>
            <a:xfrm>
              <a:off x="11933" y="5370"/>
              <a:ext cx="2316" cy="3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/>
            <p:nvPr>
              <p:custDataLst>
                <p:tags r:id="rId42"/>
              </p:custDataLst>
            </p:nvPr>
          </p:nvCxnSpPr>
          <p:spPr>
            <a:xfrm>
              <a:off x="14298" y="5400"/>
              <a:ext cx="2316" cy="3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直接连接符 45" title=""/>
          <p:cNvCxnSpPr/>
          <p:nvPr>
            <p:custDataLst>
              <p:tags r:id="rId43"/>
            </p:custDataLst>
          </p:nvPr>
        </p:nvCxnSpPr>
        <p:spPr>
          <a:xfrm flipH="1" flipV="1">
            <a:off x="7529195" y="3430905"/>
            <a:ext cx="3023870" cy="37465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1" title=""/>
          <p:cNvGrpSpPr/>
          <p:nvPr>
            <p:custDataLst>
              <p:tags r:id="rId44"/>
            </p:custDataLst>
          </p:nvPr>
        </p:nvGrpSpPr>
        <p:grpSpPr>
          <a:xfrm>
            <a:off x="8824913" y="3457575"/>
            <a:ext cx="228600" cy="304800"/>
            <a:chExt cx="144" cy="192"/>
          </a:xfrm>
        </p:grpSpPr>
        <p:sp>
          <p:nvSpPr>
            <p:cNvPr id="17426" name="Line 12"/>
            <p:cNvSpPr/>
            <p:nvPr>
              <p:custDataLst>
                <p:tags r:id="rId45"/>
              </p:custDataLst>
            </p:nvPr>
          </p:nvSpPr>
          <p:spPr>
            <a:xfrm flipH="1">
              <a:off x="0" y="0"/>
              <a:ext cx="0" cy="192"/>
            </a:xfrm>
            <a:prstGeom prst="line">
              <a:avLst/>
            </a:prstGeom>
            <a:ln w="28575" cap="flat" cmpd="sng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7" name="Line 13"/>
            <p:cNvSpPr/>
            <p:nvPr>
              <p:custDataLst>
                <p:tags r:id="rId46"/>
              </p:custDataLst>
            </p:nvPr>
          </p:nvSpPr>
          <p:spPr>
            <a:xfrm>
              <a:off x="0" y="192"/>
              <a:ext cx="144" cy="0"/>
            </a:xfrm>
            <a:prstGeom prst="line">
              <a:avLst/>
            </a:prstGeom>
            <a:ln w="28575" cap="flat" cmpd="sng">
              <a:solidFill>
                <a:srgbClr val="00B05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50" name="右大括号 49" title=""/>
          <p:cNvSpPr/>
          <p:nvPr>
            <p:custDataLst>
              <p:tags r:id="rId47"/>
            </p:custDataLst>
          </p:nvPr>
        </p:nvSpPr>
        <p:spPr>
          <a:xfrm>
            <a:off x="5872480" y="2604135"/>
            <a:ext cx="576580" cy="158432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 title=""/>
          <p:cNvSpPr txBox="1"/>
          <p:nvPr>
            <p:custDataLst>
              <p:tags r:id="rId48"/>
            </p:custDataLst>
          </p:nvPr>
        </p:nvSpPr>
        <p:spPr>
          <a:xfrm>
            <a:off x="6427470" y="1956435"/>
            <a:ext cx="763905" cy="343344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像与物关于镜面对称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矩形 3" title=""/>
          <p:cNvSpPr/>
          <p:nvPr>
            <p:custDataLst>
              <p:tags r:id="rId49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50"/>
            </p:custDataLst>
          </p:nvPr>
        </p:nvSpPr>
        <p:spPr>
          <a:xfrm>
            <a:off x="774065" y="908685"/>
            <a:ext cx="5633085" cy="7740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：探究平面镜成像的特点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0" name="组合 9" title=""/>
          <p:cNvGrpSpPr/>
          <p:nvPr>
            <p:custDataLst>
              <p:tags r:id="rId51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21" name="矩形 20"/>
            <p:cNvSpPr/>
            <p:nvPr>
              <p:custDataLst>
                <p:tags r:id="rId52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53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 title=""/>
          <p:cNvSpPr txBox="1"/>
          <p:nvPr>
            <p:custDataLst>
              <p:tags r:id="rId54"/>
            </p:custDataLst>
          </p:nvPr>
        </p:nvSpPr>
        <p:spPr>
          <a:xfrm>
            <a:off x="839470" y="1701165"/>
            <a:ext cx="207708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实验结论：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0" name="组合 146435" title=""/>
          <p:cNvGrpSpPr/>
          <p:nvPr>
            <p:custDataLst>
              <p:tags r:id="rId8"/>
            </p:custDataLst>
          </p:nvPr>
        </p:nvGrpSpPr>
        <p:grpSpPr>
          <a:xfrm>
            <a:off x="2319655" y="3594735"/>
            <a:ext cx="1108710" cy="1100455"/>
            <a:chOff x="3532" y="1842"/>
            <a:chExt cx="698" cy="693"/>
          </a:xfrm>
        </p:grpSpPr>
        <p:sp>
          <p:nvSpPr>
            <p:cNvPr id="131" name="直接连接符 146436"/>
            <p:cNvSpPr/>
            <p:nvPr>
              <p:custDataLst>
                <p:tags r:id="rId9"/>
              </p:custDataLst>
            </p:nvPr>
          </p:nvSpPr>
          <p:spPr>
            <a:xfrm flipV="1">
              <a:off x="3532" y="1842"/>
              <a:ext cx="697" cy="693"/>
            </a:xfrm>
            <a:prstGeom prst="line">
              <a:avLst/>
            </a:prstGeom>
            <a:ln w="2857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32" name="直接连接符 146437"/>
            <p:cNvSpPr/>
            <p:nvPr>
              <p:custDataLst>
                <p:tags r:id="rId10"/>
              </p:custDataLst>
            </p:nvPr>
          </p:nvSpPr>
          <p:spPr>
            <a:xfrm flipV="1">
              <a:off x="3579" y="2191"/>
              <a:ext cx="651" cy="335"/>
            </a:xfrm>
            <a:prstGeom prst="line">
              <a:avLst/>
            </a:prstGeom>
            <a:ln w="2857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33" name="组合 146438"/>
            <p:cNvGrpSpPr/>
            <p:nvPr>
              <p:custDataLst>
                <p:tags r:id="rId11"/>
              </p:custDataLst>
            </p:nvPr>
          </p:nvGrpSpPr>
          <p:grpSpPr>
            <a:xfrm>
              <a:off x="3764" y="2198"/>
              <a:ext cx="108" cy="110"/>
              <a:chExt cx="108" cy="110"/>
            </a:xfrm>
          </p:grpSpPr>
          <p:sp>
            <p:nvSpPr>
              <p:cNvPr id="134" name="直接连接符 146439"/>
              <p:cNvSpPr/>
              <p:nvPr>
                <p:custDataLst>
                  <p:tags r:id="rId12"/>
                </p:custDataLst>
              </p:nvPr>
            </p:nvSpPr>
            <p:spPr>
              <a:xfrm flipV="1">
                <a:off x="0" y="0"/>
                <a:ext cx="108" cy="36"/>
              </a:xfrm>
              <a:prstGeom prst="line">
                <a:avLst/>
              </a:prstGeom>
              <a:ln w="28575" cap="flat" cmpd="sng">
                <a:solidFill>
                  <a:srgbClr val="00B0F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35" name="直接连接符 146440"/>
              <p:cNvSpPr/>
              <p:nvPr>
                <p:custDataLst>
                  <p:tags r:id="rId13"/>
                </p:custDataLst>
              </p:nvPr>
            </p:nvSpPr>
            <p:spPr>
              <a:xfrm flipH="1">
                <a:off x="78" y="36"/>
                <a:ext cx="6" cy="74"/>
              </a:xfrm>
              <a:prstGeom prst="line">
                <a:avLst/>
              </a:prstGeom>
              <a:ln w="28575" cap="flat" cmpd="sng">
                <a:solidFill>
                  <a:srgbClr val="00B0F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136" name="直接连接符 146441"/>
            <p:cNvSpPr/>
            <p:nvPr>
              <p:custDataLst>
                <p:tags r:id="rId14"/>
              </p:custDataLst>
            </p:nvPr>
          </p:nvSpPr>
          <p:spPr>
            <a:xfrm>
              <a:off x="3901" y="2285"/>
              <a:ext cx="82" cy="0"/>
            </a:xfrm>
            <a:prstGeom prst="line">
              <a:avLst/>
            </a:prstGeom>
            <a:ln w="2857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37" name="直接连接符 146442"/>
            <p:cNvSpPr/>
            <p:nvPr>
              <p:custDataLst>
                <p:tags r:id="rId15"/>
              </p:custDataLst>
            </p:nvPr>
          </p:nvSpPr>
          <p:spPr>
            <a:xfrm flipH="1">
              <a:off x="3963" y="2296"/>
              <a:ext cx="6" cy="82"/>
            </a:xfrm>
            <a:prstGeom prst="line">
              <a:avLst/>
            </a:prstGeom>
            <a:ln w="2857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38" name="组合 146443" title=""/>
          <p:cNvGrpSpPr/>
          <p:nvPr>
            <p:custDataLst>
              <p:tags r:id="rId16"/>
            </p:custDataLst>
          </p:nvPr>
        </p:nvGrpSpPr>
        <p:grpSpPr>
          <a:xfrm>
            <a:off x="3399155" y="3613785"/>
            <a:ext cx="1025525" cy="1122680"/>
            <a:chOff x="4212" y="1842"/>
            <a:chExt cx="646" cy="707"/>
          </a:xfrm>
        </p:grpSpPr>
        <p:sp>
          <p:nvSpPr>
            <p:cNvPr id="139" name="直接连接符 146444"/>
            <p:cNvSpPr/>
            <p:nvPr>
              <p:custDataLst>
                <p:tags r:id="rId17"/>
              </p:custDataLst>
            </p:nvPr>
          </p:nvSpPr>
          <p:spPr>
            <a:xfrm flipH="1" flipV="1">
              <a:off x="4212" y="1842"/>
              <a:ext cx="645" cy="70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0" name="直接连接符 146445"/>
            <p:cNvSpPr/>
            <p:nvPr>
              <p:custDataLst>
                <p:tags r:id="rId18"/>
              </p:custDataLst>
            </p:nvPr>
          </p:nvSpPr>
          <p:spPr>
            <a:xfrm flipH="1" flipV="1">
              <a:off x="4258" y="2205"/>
              <a:ext cx="600" cy="344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1" name="组合 146446" title=""/>
          <p:cNvGrpSpPr/>
          <p:nvPr>
            <p:custDataLst>
              <p:tags r:id="rId19"/>
            </p:custDataLst>
          </p:nvPr>
        </p:nvGrpSpPr>
        <p:grpSpPr>
          <a:xfrm>
            <a:off x="1598930" y="2750185"/>
            <a:ext cx="1866900" cy="1417955"/>
            <a:chOff x="3078" y="1298"/>
            <a:chExt cx="1176" cy="893"/>
          </a:xfrm>
        </p:grpSpPr>
        <p:sp>
          <p:nvSpPr>
            <p:cNvPr id="142" name="直接连接符 146447"/>
            <p:cNvSpPr/>
            <p:nvPr>
              <p:custDataLst>
                <p:tags r:id="rId20"/>
              </p:custDataLst>
            </p:nvPr>
          </p:nvSpPr>
          <p:spPr>
            <a:xfrm flipH="1" flipV="1">
              <a:off x="3671" y="1298"/>
              <a:ext cx="560" cy="56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3" name="直接连接符 146448"/>
            <p:cNvSpPr/>
            <p:nvPr>
              <p:custDataLst>
                <p:tags r:id="rId21"/>
              </p:custDataLst>
            </p:nvPr>
          </p:nvSpPr>
          <p:spPr>
            <a:xfrm flipH="1" flipV="1">
              <a:off x="3078" y="1550"/>
              <a:ext cx="1176" cy="64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4" name="直接连接符 146449"/>
            <p:cNvSpPr/>
            <p:nvPr>
              <p:custDataLst>
                <p:tags r:id="rId22"/>
              </p:custDataLst>
            </p:nvPr>
          </p:nvSpPr>
          <p:spPr>
            <a:xfrm rot="5976151" flipV="1">
              <a:off x="3945" y="1453"/>
              <a:ext cx="4" cy="1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5" name="直接连接符 146450"/>
            <p:cNvSpPr/>
            <p:nvPr>
              <p:custDataLst>
                <p:tags r:id="rId23"/>
              </p:custDataLst>
            </p:nvPr>
          </p:nvSpPr>
          <p:spPr>
            <a:xfrm rot="-5461481" flipV="1">
              <a:off x="3804" y="1562"/>
              <a:ext cx="122" cy="1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6" name="直接连接符 146451"/>
            <p:cNvSpPr/>
            <p:nvPr>
              <p:custDataLst>
                <p:tags r:id="rId24"/>
              </p:custDataLst>
            </p:nvPr>
          </p:nvSpPr>
          <p:spPr>
            <a:xfrm rot="-5461481" flipV="1">
              <a:off x="3494" y="1826"/>
              <a:ext cx="131" cy="3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7" name="直接连接符 146452"/>
            <p:cNvSpPr/>
            <p:nvPr>
              <p:custDataLst>
                <p:tags r:id="rId25"/>
              </p:custDataLst>
            </p:nvPr>
          </p:nvSpPr>
          <p:spPr>
            <a:xfrm rot="5976151">
              <a:off x="3622" y="1739"/>
              <a:ext cx="15" cy="13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8" name="组合 146477" title=""/>
          <p:cNvGrpSpPr/>
          <p:nvPr>
            <p:custDataLst>
              <p:tags r:id="rId26"/>
            </p:custDataLst>
          </p:nvPr>
        </p:nvGrpSpPr>
        <p:grpSpPr>
          <a:xfrm>
            <a:off x="3434080" y="2021840"/>
            <a:ext cx="189230" cy="3616325"/>
            <a:chOff x="4234" y="839"/>
            <a:chExt cx="119" cy="2278"/>
          </a:xfrm>
        </p:grpSpPr>
        <p:sp>
          <p:nvSpPr>
            <p:cNvPr id="149" name="直接连接符 146478"/>
            <p:cNvSpPr/>
            <p:nvPr>
              <p:custDataLst>
                <p:tags r:id="rId27"/>
              </p:custDataLst>
            </p:nvPr>
          </p:nvSpPr>
          <p:spPr>
            <a:xfrm>
              <a:off x="4234" y="839"/>
              <a:ext cx="1" cy="22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0" name="直接连接符 146479"/>
            <p:cNvSpPr/>
            <p:nvPr>
              <p:custDataLst>
                <p:tags r:id="rId28"/>
              </p:custDataLst>
            </p:nvPr>
          </p:nvSpPr>
          <p:spPr>
            <a:xfrm flipV="1">
              <a:off x="4247" y="1163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1" name="直接连接符 146480"/>
            <p:cNvSpPr/>
            <p:nvPr>
              <p:custDataLst>
                <p:tags r:id="rId29"/>
              </p:custDataLst>
            </p:nvPr>
          </p:nvSpPr>
          <p:spPr>
            <a:xfrm flipV="1">
              <a:off x="4234" y="1247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2" name="直接连接符 146481"/>
            <p:cNvSpPr/>
            <p:nvPr>
              <p:custDataLst>
                <p:tags r:id="rId30"/>
              </p:custDataLst>
            </p:nvPr>
          </p:nvSpPr>
          <p:spPr>
            <a:xfrm flipV="1">
              <a:off x="4234" y="1337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" name="直接连接符 146482"/>
            <p:cNvSpPr/>
            <p:nvPr>
              <p:custDataLst>
                <p:tags r:id="rId31"/>
              </p:custDataLst>
            </p:nvPr>
          </p:nvSpPr>
          <p:spPr>
            <a:xfrm flipV="1">
              <a:off x="4234" y="1972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4" name="直接连接符 146483"/>
            <p:cNvSpPr/>
            <p:nvPr>
              <p:custDataLst>
                <p:tags r:id="rId32"/>
              </p:custDataLst>
            </p:nvPr>
          </p:nvSpPr>
          <p:spPr>
            <a:xfrm flipV="1">
              <a:off x="4234" y="1428"/>
              <a:ext cx="9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5" name="直接连接符 146484"/>
            <p:cNvSpPr/>
            <p:nvPr>
              <p:custDataLst>
                <p:tags r:id="rId33"/>
              </p:custDataLst>
            </p:nvPr>
          </p:nvSpPr>
          <p:spPr>
            <a:xfrm flipV="1">
              <a:off x="4234" y="1519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6" name="直接连接符 146485"/>
            <p:cNvSpPr/>
            <p:nvPr>
              <p:custDataLst>
                <p:tags r:id="rId34"/>
              </p:custDataLst>
            </p:nvPr>
          </p:nvSpPr>
          <p:spPr>
            <a:xfrm flipV="1">
              <a:off x="4234" y="1610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7" name="直接连接符 146486"/>
            <p:cNvSpPr/>
            <p:nvPr>
              <p:custDataLst>
                <p:tags r:id="rId35"/>
              </p:custDataLst>
            </p:nvPr>
          </p:nvSpPr>
          <p:spPr>
            <a:xfrm flipV="1">
              <a:off x="4234" y="2245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8" name="直接连接符 146487"/>
            <p:cNvSpPr/>
            <p:nvPr>
              <p:custDataLst>
                <p:tags r:id="rId36"/>
              </p:custDataLst>
            </p:nvPr>
          </p:nvSpPr>
          <p:spPr>
            <a:xfrm flipV="1">
              <a:off x="4234" y="2154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9" name="直接连接符 146488"/>
            <p:cNvSpPr/>
            <p:nvPr>
              <p:custDataLst>
                <p:tags r:id="rId37"/>
              </p:custDataLst>
            </p:nvPr>
          </p:nvSpPr>
          <p:spPr>
            <a:xfrm flipV="1">
              <a:off x="4234" y="1700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0" name="直接连接符 146489"/>
            <p:cNvSpPr/>
            <p:nvPr>
              <p:custDataLst>
                <p:tags r:id="rId38"/>
              </p:custDataLst>
            </p:nvPr>
          </p:nvSpPr>
          <p:spPr>
            <a:xfrm flipV="1">
              <a:off x="4234" y="2335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1" name="直接连接符 146490"/>
            <p:cNvSpPr/>
            <p:nvPr>
              <p:custDataLst>
                <p:tags r:id="rId39"/>
              </p:custDataLst>
            </p:nvPr>
          </p:nvSpPr>
          <p:spPr>
            <a:xfrm flipV="1">
              <a:off x="4234" y="2426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2" name="直接连接符 146491"/>
            <p:cNvSpPr/>
            <p:nvPr>
              <p:custDataLst>
                <p:tags r:id="rId40"/>
              </p:custDataLst>
            </p:nvPr>
          </p:nvSpPr>
          <p:spPr>
            <a:xfrm flipV="1">
              <a:off x="4234" y="2517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3" name="直接连接符 146492"/>
            <p:cNvSpPr/>
            <p:nvPr>
              <p:custDataLst>
                <p:tags r:id="rId41"/>
              </p:custDataLst>
            </p:nvPr>
          </p:nvSpPr>
          <p:spPr>
            <a:xfrm flipV="1">
              <a:off x="4234" y="2608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4" name="直接连接符 146493"/>
            <p:cNvSpPr/>
            <p:nvPr>
              <p:custDataLst>
                <p:tags r:id="rId42"/>
              </p:custDataLst>
            </p:nvPr>
          </p:nvSpPr>
          <p:spPr>
            <a:xfrm flipV="1">
              <a:off x="4234" y="2698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5" name="直接连接符 146494"/>
            <p:cNvSpPr/>
            <p:nvPr>
              <p:custDataLst>
                <p:tags r:id="rId43"/>
              </p:custDataLst>
            </p:nvPr>
          </p:nvSpPr>
          <p:spPr>
            <a:xfrm flipV="1">
              <a:off x="4246" y="2859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6" name="直接连接符 146495"/>
            <p:cNvSpPr/>
            <p:nvPr>
              <p:custDataLst>
                <p:tags r:id="rId44"/>
              </p:custDataLst>
            </p:nvPr>
          </p:nvSpPr>
          <p:spPr>
            <a:xfrm flipV="1">
              <a:off x="4234" y="1882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7" name="直接连接符 146496"/>
            <p:cNvSpPr/>
            <p:nvPr>
              <p:custDataLst>
                <p:tags r:id="rId45"/>
              </p:custDataLst>
            </p:nvPr>
          </p:nvSpPr>
          <p:spPr>
            <a:xfrm flipV="1">
              <a:off x="4234" y="1791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8" name="直接连接符 146497"/>
            <p:cNvSpPr/>
            <p:nvPr>
              <p:custDataLst>
                <p:tags r:id="rId46"/>
              </p:custDataLst>
            </p:nvPr>
          </p:nvSpPr>
          <p:spPr>
            <a:xfrm flipV="1">
              <a:off x="4234" y="2063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9" name="直接连接符 146498"/>
            <p:cNvSpPr/>
            <p:nvPr>
              <p:custDataLst>
                <p:tags r:id="rId47"/>
              </p:custDataLst>
            </p:nvPr>
          </p:nvSpPr>
          <p:spPr>
            <a:xfrm flipV="1">
              <a:off x="4234" y="2789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0" name="直接连接符 146499"/>
            <p:cNvSpPr/>
            <p:nvPr>
              <p:custDataLst>
                <p:tags r:id="rId48"/>
              </p:custDataLst>
            </p:nvPr>
          </p:nvSpPr>
          <p:spPr>
            <a:xfrm flipV="1">
              <a:off x="4234" y="2970"/>
              <a:ext cx="106" cy="5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71" name="组合 146500" title=""/>
          <p:cNvGrpSpPr/>
          <p:nvPr>
            <p:custDataLst>
              <p:tags r:id="rId49"/>
            </p:custDataLst>
          </p:nvPr>
        </p:nvGrpSpPr>
        <p:grpSpPr>
          <a:xfrm>
            <a:off x="2608580" y="3597910"/>
            <a:ext cx="827405" cy="576580"/>
            <a:chOff x="3714" y="1832"/>
            <a:chExt cx="521" cy="363"/>
          </a:xfrm>
        </p:grpSpPr>
        <p:sp>
          <p:nvSpPr>
            <p:cNvPr id="172" name="直接连接符 146501"/>
            <p:cNvSpPr/>
            <p:nvPr>
              <p:custDataLst>
                <p:tags r:id="rId50"/>
              </p:custDataLst>
            </p:nvPr>
          </p:nvSpPr>
          <p:spPr>
            <a:xfrm flipH="1" flipV="1">
              <a:off x="3714" y="1832"/>
              <a:ext cx="482" cy="6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3" name="直接连接符 146502"/>
            <p:cNvSpPr/>
            <p:nvPr>
              <p:custDataLst>
                <p:tags r:id="rId51"/>
              </p:custDataLst>
            </p:nvPr>
          </p:nvSpPr>
          <p:spPr>
            <a:xfrm flipH="1">
              <a:off x="3734" y="2172"/>
              <a:ext cx="501" cy="23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90" name="Group 6" title=""/>
          <p:cNvGrpSpPr>
            <a:grpSpLocks noChangeAspect="1"/>
          </p:cNvGrpSpPr>
          <p:nvPr>
            <p:custDataLst>
              <p:tags r:id="rId52"/>
            </p:custDataLst>
          </p:nvPr>
        </p:nvGrpSpPr>
        <p:grpSpPr>
          <a:xfrm>
            <a:off x="2142490" y="4668520"/>
            <a:ext cx="368300" cy="810895"/>
            <a:chOff x="-3" y="-3"/>
            <a:chExt cx="232" cy="1236"/>
          </a:xfrm>
        </p:grpSpPr>
        <p:grpSp>
          <p:nvGrpSpPr>
            <p:cNvPr id="191" name="Group 7"/>
            <p:cNvGrpSpPr>
              <a:grpSpLocks noChangeAspect="1"/>
            </p:cNvGrpSpPr>
            <p:nvPr>
              <p:custDataLst>
                <p:tags r:id="rId53"/>
              </p:custDataLst>
            </p:nvPr>
          </p:nvGrpSpPr>
          <p:grpSpPr>
            <a:xfrm>
              <a:off x="36" y="-3"/>
              <a:ext cx="154" cy="1220"/>
              <a:chOff x="0" y="-3"/>
              <a:chExt cx="154" cy="1220"/>
            </a:xfrm>
          </p:grpSpPr>
          <p:sp>
            <p:nvSpPr>
              <p:cNvPr id="192" name="Rectangle 8"/>
              <p:cNvSpPr>
                <a:spLocks noChangeAspect="1"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 rot="-5400000">
                <a:off x="-376" y="686"/>
                <a:ext cx="910" cy="151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93" name="Group 9"/>
              <p:cNvGrpSpPr>
                <a:grpSpLocks noChangeAspect="1"/>
              </p:cNvGrpSpPr>
              <p:nvPr>
                <p:custDataLst>
                  <p:tags r:id="rId55"/>
                </p:custDataLst>
              </p:nvPr>
            </p:nvGrpSpPr>
            <p:grpSpPr>
              <a:xfrm rot="-5400000">
                <a:off x="-81" y="78"/>
                <a:ext cx="310" cy="147"/>
                <a:chExt cx="2780" cy="855"/>
              </a:xfrm>
            </p:grpSpPr>
            <p:sp>
              <p:nvSpPr>
                <p:cNvPr id="194" name="未知"/>
                <p:cNvSpPr>
                  <a:spLocks noChangeAspect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 rot="10800000">
                  <a:off x="17" y="0"/>
                  <a:ext cx="2763" cy="855"/>
                </a:xfrm>
                <a:custGeom>
                  <a:gdLst>
                    <a:gd name="T0" fmla="*/ 13 w 8000"/>
                    <a:gd name="T1" fmla="*/ 1 h 3154"/>
                    <a:gd name="T2" fmla="*/ 13 w 8000"/>
                    <a:gd name="T3" fmla="*/ 1 h 3154"/>
                    <a:gd name="T4" fmla="*/ 12 w 8000"/>
                    <a:gd name="T5" fmla="*/ 1 h 3154"/>
                    <a:gd name="T6" fmla="*/ 11 w 8000"/>
                    <a:gd name="T7" fmla="*/ 1 h 3154"/>
                    <a:gd name="T8" fmla="*/ 9 w 8000"/>
                    <a:gd name="T9" fmla="*/ 1 h 3154"/>
                    <a:gd name="T10" fmla="*/ 7 w 8000"/>
                    <a:gd name="T11" fmla="*/ 1 h 3154"/>
                    <a:gd name="T12" fmla="*/ 4 w 8000"/>
                    <a:gd name="T13" fmla="*/ 1 h 3154"/>
                    <a:gd name="T14" fmla="*/ 3 w 8000"/>
                    <a:gd name="T15" fmla="*/ 1 h 3154"/>
                    <a:gd name="T16" fmla="*/ 1 w 8000"/>
                    <a:gd name="T17" fmla="*/ 1 h 3154"/>
                    <a:gd name="T18" fmla="*/ 0 w 8000"/>
                    <a:gd name="T19" fmla="*/ 1 h 3154"/>
                    <a:gd name="T20" fmla="*/ 0 w 8000"/>
                    <a:gd name="T21" fmla="*/ 1 h 3154"/>
                    <a:gd name="T22" fmla="*/ 0 w 8000"/>
                    <a:gd name="T23" fmla="*/ 1 h 3154"/>
                    <a:gd name="T24" fmla="*/ 1 w 8000"/>
                    <a:gd name="T25" fmla="*/ 1 h 3154"/>
                    <a:gd name="T26" fmla="*/ 3 w 8000"/>
                    <a:gd name="T27" fmla="*/ 1 h 3154"/>
                    <a:gd name="T28" fmla="*/ 4 w 8000"/>
                    <a:gd name="T29" fmla="*/ 0 h 3154"/>
                    <a:gd name="T30" fmla="*/ 7 w 8000"/>
                    <a:gd name="T31" fmla="*/ 0 h 3154"/>
                    <a:gd name="T32" fmla="*/ 9 w 8000"/>
                    <a:gd name="T33" fmla="*/ 0 h 3154"/>
                    <a:gd name="T34" fmla="*/ 11 w 8000"/>
                    <a:gd name="T35" fmla="*/ 0 h 3154"/>
                    <a:gd name="T36" fmla="*/ 12 w 8000"/>
                    <a:gd name="T37" fmla="*/ 0 h 3154"/>
                    <a:gd name="T38" fmla="*/ 13 w 8000"/>
                    <a:gd name="T39" fmla="*/ 0 h 3154"/>
                    <a:gd name="T40" fmla="*/ 13 w 8000"/>
                    <a:gd name="T41" fmla="*/ 1 h 315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000"/>
                    <a:gd name="T64" fmla="*/ 0 h 3154"/>
                    <a:gd name="T65" fmla="*/ 8000 w 8000"/>
                    <a:gd name="T66" fmla="*/ 3154 h 3154"/>
                  </a:gdLst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9900"/>
                    </a:gs>
                    <a:gs pos="100000">
                      <a:srgbClr val="EBF02E"/>
                    </a:gs>
                  </a:gsLst>
                  <a:lin ang="0" scaled="1"/>
                </a:gradFill>
                <a:ln w="9525">
                  <a:solidFill>
                    <a:srgbClr val="FF66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95" name="未知"/>
                <p:cNvSpPr>
                  <a:spLocks noChangeAspect="1"/>
                </p:cNvSpPr>
                <p:nvPr>
                  <p:custDataLst>
                    <p:tags r:id="rId57"/>
                  </p:custDataLst>
                </p:nvPr>
              </p:nvSpPr>
              <p:spPr bwMode="auto">
                <a:xfrm rot="10800000">
                  <a:off x="0" y="228"/>
                  <a:ext cx="1463" cy="453"/>
                </a:xfrm>
                <a:custGeom>
                  <a:gdLst>
                    <a:gd name="T0" fmla="*/ 0 w 8000"/>
                    <a:gd name="T1" fmla="*/ 0 h 3154"/>
                    <a:gd name="T2" fmla="*/ 0 w 8000"/>
                    <a:gd name="T3" fmla="*/ 0 h 3154"/>
                    <a:gd name="T4" fmla="*/ 0 w 8000"/>
                    <a:gd name="T5" fmla="*/ 0 h 3154"/>
                    <a:gd name="T6" fmla="*/ 0 w 8000"/>
                    <a:gd name="T7" fmla="*/ 0 h 3154"/>
                    <a:gd name="T8" fmla="*/ 0 w 8000"/>
                    <a:gd name="T9" fmla="*/ 0 h 3154"/>
                    <a:gd name="T10" fmla="*/ 0 w 8000"/>
                    <a:gd name="T11" fmla="*/ 0 h 3154"/>
                    <a:gd name="T12" fmla="*/ 0 w 8000"/>
                    <a:gd name="T13" fmla="*/ 0 h 3154"/>
                    <a:gd name="T14" fmla="*/ 0 w 8000"/>
                    <a:gd name="T15" fmla="*/ 0 h 3154"/>
                    <a:gd name="T16" fmla="*/ 0 w 8000"/>
                    <a:gd name="T17" fmla="*/ 0 h 3154"/>
                    <a:gd name="T18" fmla="*/ 0 w 8000"/>
                    <a:gd name="T19" fmla="*/ 0 h 3154"/>
                    <a:gd name="T20" fmla="*/ 0 w 8000"/>
                    <a:gd name="T21" fmla="*/ 0 h 3154"/>
                    <a:gd name="T22" fmla="*/ 0 w 8000"/>
                    <a:gd name="T23" fmla="*/ 0 h 3154"/>
                    <a:gd name="T24" fmla="*/ 0 w 8000"/>
                    <a:gd name="T25" fmla="*/ 0 h 3154"/>
                    <a:gd name="T26" fmla="*/ 0 w 8000"/>
                    <a:gd name="T27" fmla="*/ 0 h 3154"/>
                    <a:gd name="T28" fmla="*/ 0 w 8000"/>
                    <a:gd name="T29" fmla="*/ 0 h 3154"/>
                    <a:gd name="T30" fmla="*/ 0 w 8000"/>
                    <a:gd name="T31" fmla="*/ 0 h 3154"/>
                    <a:gd name="T32" fmla="*/ 0 w 8000"/>
                    <a:gd name="T33" fmla="*/ 0 h 3154"/>
                    <a:gd name="T34" fmla="*/ 0 w 8000"/>
                    <a:gd name="T35" fmla="*/ 0 h 3154"/>
                    <a:gd name="T36" fmla="*/ 0 w 8000"/>
                    <a:gd name="T37" fmla="*/ 0 h 3154"/>
                    <a:gd name="T38" fmla="*/ 0 w 8000"/>
                    <a:gd name="T39" fmla="*/ 0 h 3154"/>
                    <a:gd name="T40" fmla="*/ 0 w 8000"/>
                    <a:gd name="T41" fmla="*/ 0 h 315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8000"/>
                    <a:gd name="T64" fmla="*/ 0 h 3154"/>
                    <a:gd name="T65" fmla="*/ 8000 w 8000"/>
                    <a:gd name="T66" fmla="*/ 3154 h 3154"/>
                  </a:gdLst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993300"/>
                    </a:gs>
                    <a:gs pos="100000">
                      <a:srgbClr val="FF9900"/>
                    </a:gs>
                  </a:gsLst>
                  <a:lin ang="0" scaled="1"/>
                </a:gradFill>
                <a:ln w="9525">
                  <a:solidFill>
                    <a:srgbClr val="FF66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96" name="Oval 12"/>
            <p:cNvSpPr>
              <a:spLocks noChangeAspect="1" noChangeArrowheads="1"/>
            </p:cNvSpPr>
            <p:nvPr>
              <p:custDataLst>
                <p:tags r:id="rId58"/>
              </p:custDataLst>
            </p:nvPr>
          </p:nvSpPr>
          <p:spPr bwMode="auto">
            <a:xfrm rot="-5400000">
              <a:off x="92" y="1097"/>
              <a:ext cx="41" cy="232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7676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7" name="Group 16" title=""/>
          <p:cNvGrpSpPr>
            <a:grpSpLocks noChangeAspect="1"/>
          </p:cNvGrpSpPr>
          <p:nvPr>
            <p:custDataLst>
              <p:tags r:id="rId59"/>
            </p:custDataLst>
          </p:nvPr>
        </p:nvGrpSpPr>
        <p:grpSpPr>
          <a:xfrm>
            <a:off x="4239260" y="4695825"/>
            <a:ext cx="368300" cy="810895"/>
            <a:chExt cx="272" cy="2218"/>
          </a:xfrm>
        </p:grpSpPr>
        <p:sp>
          <p:nvSpPr>
            <p:cNvPr id="198" name="Rectangle 17"/>
            <p:cNvSpPr>
              <a:spLocks noChangeAspect="1" noChangeArrowheads="1"/>
            </p:cNvSpPr>
            <p:nvPr>
              <p:custDataLst>
                <p:tags r:id="rId60"/>
              </p:custDataLst>
            </p:nvPr>
          </p:nvSpPr>
          <p:spPr bwMode="auto">
            <a:xfrm rot="-5400000">
              <a:off x="-685" y="1281"/>
              <a:ext cx="1633" cy="177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19050">
              <a:solidFill>
                <a:srgbClr val="000000"/>
              </a:solidFill>
              <a:prstDash val="dash"/>
              <a:miter lim="800000"/>
            </a:ln>
          </p:spPr>
          <p:txBody>
            <a:bodyPr vert="eaVert"/>
            <a:lstStyle/>
            <a:p>
              <a:pPr algn="ctr" eaLnBrk="0" hangingPunct="0"/>
              <a:r>
                <a:rPr lang="zh-CN" altLang="zh-CN"/>
                <a:t>              </a:t>
              </a:r>
              <a:endParaRPr lang="zh-CN" altLang="zh-CN"/>
            </a:p>
          </p:txBody>
        </p:sp>
        <p:grpSp>
          <p:nvGrpSpPr>
            <p:cNvPr id="199" name="Group 18"/>
            <p:cNvGrpSpPr>
              <a:grpSpLocks noChangeAspect="1"/>
            </p:cNvGrpSpPr>
            <p:nvPr>
              <p:custDataLst>
                <p:tags r:id="rId61"/>
              </p:custDataLst>
            </p:nvPr>
          </p:nvGrpSpPr>
          <p:grpSpPr>
            <a:xfrm rot="-5400000">
              <a:off x="-154" y="192"/>
              <a:ext cx="556" cy="172"/>
              <a:chExt cx="2780" cy="855"/>
            </a:xfrm>
          </p:grpSpPr>
          <p:sp>
            <p:nvSpPr>
              <p:cNvPr id="200" name="未知"/>
              <p:cNvSpPr>
                <a:spLocks noChangeAspect="1"/>
              </p:cNvSpPr>
              <p:nvPr>
                <p:custDataLst>
                  <p:tags r:id="rId62"/>
                </p:custDataLst>
              </p:nvPr>
            </p:nvSpPr>
            <p:spPr bwMode="auto">
              <a:xfrm rot="10800000">
                <a:off x="17" y="0"/>
                <a:ext cx="2763" cy="855"/>
              </a:xfrm>
              <a:custGeom>
                <a:gdLst>
                  <a:gd name="T0" fmla="*/ 13 w 8000"/>
                  <a:gd name="T1" fmla="*/ 1 h 3154"/>
                  <a:gd name="T2" fmla="*/ 13 w 8000"/>
                  <a:gd name="T3" fmla="*/ 1 h 3154"/>
                  <a:gd name="T4" fmla="*/ 12 w 8000"/>
                  <a:gd name="T5" fmla="*/ 1 h 3154"/>
                  <a:gd name="T6" fmla="*/ 11 w 8000"/>
                  <a:gd name="T7" fmla="*/ 1 h 3154"/>
                  <a:gd name="T8" fmla="*/ 9 w 8000"/>
                  <a:gd name="T9" fmla="*/ 1 h 3154"/>
                  <a:gd name="T10" fmla="*/ 7 w 8000"/>
                  <a:gd name="T11" fmla="*/ 1 h 3154"/>
                  <a:gd name="T12" fmla="*/ 4 w 8000"/>
                  <a:gd name="T13" fmla="*/ 1 h 3154"/>
                  <a:gd name="T14" fmla="*/ 3 w 8000"/>
                  <a:gd name="T15" fmla="*/ 1 h 3154"/>
                  <a:gd name="T16" fmla="*/ 1 w 8000"/>
                  <a:gd name="T17" fmla="*/ 1 h 3154"/>
                  <a:gd name="T18" fmla="*/ 0 w 8000"/>
                  <a:gd name="T19" fmla="*/ 1 h 3154"/>
                  <a:gd name="T20" fmla="*/ 0 w 8000"/>
                  <a:gd name="T21" fmla="*/ 1 h 3154"/>
                  <a:gd name="T22" fmla="*/ 0 w 8000"/>
                  <a:gd name="T23" fmla="*/ 1 h 3154"/>
                  <a:gd name="T24" fmla="*/ 1 w 8000"/>
                  <a:gd name="T25" fmla="*/ 1 h 3154"/>
                  <a:gd name="T26" fmla="*/ 3 w 8000"/>
                  <a:gd name="T27" fmla="*/ 1 h 3154"/>
                  <a:gd name="T28" fmla="*/ 4 w 8000"/>
                  <a:gd name="T29" fmla="*/ 0 h 3154"/>
                  <a:gd name="T30" fmla="*/ 7 w 8000"/>
                  <a:gd name="T31" fmla="*/ 0 h 3154"/>
                  <a:gd name="T32" fmla="*/ 9 w 8000"/>
                  <a:gd name="T33" fmla="*/ 0 h 3154"/>
                  <a:gd name="T34" fmla="*/ 11 w 8000"/>
                  <a:gd name="T35" fmla="*/ 0 h 3154"/>
                  <a:gd name="T36" fmla="*/ 12 w 8000"/>
                  <a:gd name="T37" fmla="*/ 0 h 3154"/>
                  <a:gd name="T38" fmla="*/ 13 w 8000"/>
                  <a:gd name="T39" fmla="*/ 0 h 3154"/>
                  <a:gd name="T40" fmla="*/ 13 w 8000"/>
                  <a:gd name="T41" fmla="*/ 1 h 315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000"/>
                  <a:gd name="T64" fmla="*/ 0 h 3154"/>
                  <a:gd name="T65" fmla="*/ 8000 w 8000"/>
                  <a:gd name="T66" fmla="*/ 3154 h 3154"/>
                </a:gdLst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000" h="3154">
                    <a:moveTo>
                      <a:pt x="8000" y="1577"/>
                    </a:moveTo>
                    <a:cubicBezTo>
                      <a:pt x="8000" y="1818"/>
                      <a:pt x="7931" y="2087"/>
                      <a:pt x="7804" y="2300"/>
                    </a:cubicBezTo>
                    <a:cubicBezTo>
                      <a:pt x="7677" y="2513"/>
                      <a:pt x="7478" y="2717"/>
                      <a:pt x="7236" y="2853"/>
                    </a:cubicBezTo>
                    <a:cubicBezTo>
                      <a:pt x="6994" y="2989"/>
                      <a:pt x="6684" y="3082"/>
                      <a:pt x="6351" y="3118"/>
                    </a:cubicBezTo>
                    <a:cubicBezTo>
                      <a:pt x="6018" y="3154"/>
                      <a:pt x="5628" y="3128"/>
                      <a:pt x="5236" y="3071"/>
                    </a:cubicBezTo>
                    <a:cubicBezTo>
                      <a:pt x="4844" y="3014"/>
                      <a:pt x="4412" y="2895"/>
                      <a:pt x="4000" y="2777"/>
                    </a:cubicBezTo>
                    <a:cubicBezTo>
                      <a:pt x="3588" y="2659"/>
                      <a:pt x="3156" y="2499"/>
                      <a:pt x="2764" y="2366"/>
                    </a:cubicBezTo>
                    <a:cubicBezTo>
                      <a:pt x="2372" y="2233"/>
                      <a:pt x="1982" y="2086"/>
                      <a:pt x="1649" y="1977"/>
                    </a:cubicBezTo>
                    <a:cubicBezTo>
                      <a:pt x="1316" y="1868"/>
                      <a:pt x="1006" y="1776"/>
                      <a:pt x="764" y="1712"/>
                    </a:cubicBezTo>
                    <a:cubicBezTo>
                      <a:pt x="522" y="1648"/>
                      <a:pt x="323" y="1617"/>
                      <a:pt x="196" y="1595"/>
                    </a:cubicBezTo>
                    <a:cubicBezTo>
                      <a:pt x="69" y="1573"/>
                      <a:pt x="0" y="1571"/>
                      <a:pt x="0" y="1577"/>
                    </a:cubicBezTo>
                    <a:cubicBezTo>
                      <a:pt x="0" y="1583"/>
                      <a:pt x="69" y="1581"/>
                      <a:pt x="196" y="1559"/>
                    </a:cubicBezTo>
                    <a:cubicBezTo>
                      <a:pt x="323" y="1537"/>
                      <a:pt x="522" y="1506"/>
                      <a:pt x="764" y="1442"/>
                    </a:cubicBezTo>
                    <a:cubicBezTo>
                      <a:pt x="1006" y="1378"/>
                      <a:pt x="1316" y="1286"/>
                      <a:pt x="1649" y="1177"/>
                    </a:cubicBezTo>
                    <a:cubicBezTo>
                      <a:pt x="1982" y="1068"/>
                      <a:pt x="2372" y="921"/>
                      <a:pt x="2764" y="788"/>
                    </a:cubicBezTo>
                    <a:cubicBezTo>
                      <a:pt x="3156" y="655"/>
                      <a:pt x="3588" y="495"/>
                      <a:pt x="4000" y="377"/>
                    </a:cubicBezTo>
                    <a:cubicBezTo>
                      <a:pt x="4412" y="259"/>
                      <a:pt x="4844" y="140"/>
                      <a:pt x="5236" y="83"/>
                    </a:cubicBezTo>
                    <a:cubicBezTo>
                      <a:pt x="5628" y="26"/>
                      <a:pt x="6018" y="0"/>
                      <a:pt x="6351" y="36"/>
                    </a:cubicBezTo>
                    <a:cubicBezTo>
                      <a:pt x="6684" y="72"/>
                      <a:pt x="6994" y="165"/>
                      <a:pt x="7236" y="301"/>
                    </a:cubicBezTo>
                    <a:cubicBezTo>
                      <a:pt x="7478" y="437"/>
                      <a:pt x="7677" y="641"/>
                      <a:pt x="7804" y="854"/>
                    </a:cubicBezTo>
                    <a:cubicBezTo>
                      <a:pt x="7931" y="1067"/>
                      <a:pt x="8000" y="1336"/>
                      <a:pt x="8000" y="1577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9900"/>
                  </a:gs>
                  <a:gs pos="100000">
                    <a:srgbClr val="EBF02E"/>
                  </a:gs>
                </a:gsLst>
                <a:lin ang="0" scaled="1"/>
              </a:gradFill>
              <a:ln w="19050">
                <a:solidFill>
                  <a:srgbClr val="FF6600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1" name="未知"/>
              <p:cNvSpPr>
                <a:spLocks noChangeAspect="1"/>
              </p:cNvSpPr>
              <p:nvPr>
                <p:custDataLst>
                  <p:tags r:id="rId63"/>
                </p:custDataLst>
              </p:nvPr>
            </p:nvSpPr>
            <p:spPr bwMode="auto">
              <a:xfrm rot="10800000">
                <a:off x="0" y="228"/>
                <a:ext cx="1463" cy="453"/>
              </a:xfrm>
              <a:custGeom>
                <a:gdLst>
                  <a:gd name="T0" fmla="*/ 0 w 8000"/>
                  <a:gd name="T1" fmla="*/ 0 h 3154"/>
                  <a:gd name="T2" fmla="*/ 0 w 8000"/>
                  <a:gd name="T3" fmla="*/ 0 h 3154"/>
                  <a:gd name="T4" fmla="*/ 0 w 8000"/>
                  <a:gd name="T5" fmla="*/ 0 h 3154"/>
                  <a:gd name="T6" fmla="*/ 0 w 8000"/>
                  <a:gd name="T7" fmla="*/ 0 h 3154"/>
                  <a:gd name="T8" fmla="*/ 0 w 8000"/>
                  <a:gd name="T9" fmla="*/ 0 h 3154"/>
                  <a:gd name="T10" fmla="*/ 0 w 8000"/>
                  <a:gd name="T11" fmla="*/ 0 h 3154"/>
                  <a:gd name="T12" fmla="*/ 0 w 8000"/>
                  <a:gd name="T13" fmla="*/ 0 h 3154"/>
                  <a:gd name="T14" fmla="*/ 0 w 8000"/>
                  <a:gd name="T15" fmla="*/ 0 h 3154"/>
                  <a:gd name="T16" fmla="*/ 0 w 8000"/>
                  <a:gd name="T17" fmla="*/ 0 h 3154"/>
                  <a:gd name="T18" fmla="*/ 0 w 8000"/>
                  <a:gd name="T19" fmla="*/ 0 h 3154"/>
                  <a:gd name="T20" fmla="*/ 0 w 8000"/>
                  <a:gd name="T21" fmla="*/ 0 h 3154"/>
                  <a:gd name="T22" fmla="*/ 0 w 8000"/>
                  <a:gd name="T23" fmla="*/ 0 h 3154"/>
                  <a:gd name="T24" fmla="*/ 0 w 8000"/>
                  <a:gd name="T25" fmla="*/ 0 h 3154"/>
                  <a:gd name="T26" fmla="*/ 0 w 8000"/>
                  <a:gd name="T27" fmla="*/ 0 h 3154"/>
                  <a:gd name="T28" fmla="*/ 0 w 8000"/>
                  <a:gd name="T29" fmla="*/ 0 h 3154"/>
                  <a:gd name="T30" fmla="*/ 0 w 8000"/>
                  <a:gd name="T31" fmla="*/ 0 h 3154"/>
                  <a:gd name="T32" fmla="*/ 0 w 8000"/>
                  <a:gd name="T33" fmla="*/ 0 h 3154"/>
                  <a:gd name="T34" fmla="*/ 0 w 8000"/>
                  <a:gd name="T35" fmla="*/ 0 h 3154"/>
                  <a:gd name="T36" fmla="*/ 0 w 8000"/>
                  <a:gd name="T37" fmla="*/ 0 h 3154"/>
                  <a:gd name="T38" fmla="*/ 0 w 8000"/>
                  <a:gd name="T39" fmla="*/ 0 h 3154"/>
                  <a:gd name="T40" fmla="*/ 0 w 8000"/>
                  <a:gd name="T41" fmla="*/ 0 h 315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000"/>
                  <a:gd name="T64" fmla="*/ 0 h 3154"/>
                  <a:gd name="T65" fmla="*/ 8000 w 8000"/>
                  <a:gd name="T66" fmla="*/ 3154 h 3154"/>
                </a:gdLst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000" h="3154">
                    <a:moveTo>
                      <a:pt x="8000" y="1577"/>
                    </a:moveTo>
                    <a:cubicBezTo>
                      <a:pt x="8000" y="1818"/>
                      <a:pt x="7931" y="2087"/>
                      <a:pt x="7804" y="2300"/>
                    </a:cubicBezTo>
                    <a:cubicBezTo>
                      <a:pt x="7677" y="2513"/>
                      <a:pt x="7478" y="2717"/>
                      <a:pt x="7236" y="2853"/>
                    </a:cubicBezTo>
                    <a:cubicBezTo>
                      <a:pt x="6994" y="2989"/>
                      <a:pt x="6684" y="3082"/>
                      <a:pt x="6351" y="3118"/>
                    </a:cubicBezTo>
                    <a:cubicBezTo>
                      <a:pt x="6018" y="3154"/>
                      <a:pt x="5628" y="3128"/>
                      <a:pt x="5236" y="3071"/>
                    </a:cubicBezTo>
                    <a:cubicBezTo>
                      <a:pt x="4844" y="3014"/>
                      <a:pt x="4412" y="2895"/>
                      <a:pt x="4000" y="2777"/>
                    </a:cubicBezTo>
                    <a:cubicBezTo>
                      <a:pt x="3588" y="2659"/>
                      <a:pt x="3156" y="2499"/>
                      <a:pt x="2764" y="2366"/>
                    </a:cubicBezTo>
                    <a:cubicBezTo>
                      <a:pt x="2372" y="2233"/>
                      <a:pt x="1982" y="2086"/>
                      <a:pt x="1649" y="1977"/>
                    </a:cubicBezTo>
                    <a:cubicBezTo>
                      <a:pt x="1316" y="1868"/>
                      <a:pt x="1006" y="1776"/>
                      <a:pt x="764" y="1712"/>
                    </a:cubicBezTo>
                    <a:cubicBezTo>
                      <a:pt x="522" y="1648"/>
                      <a:pt x="323" y="1617"/>
                      <a:pt x="196" y="1595"/>
                    </a:cubicBezTo>
                    <a:cubicBezTo>
                      <a:pt x="69" y="1573"/>
                      <a:pt x="0" y="1571"/>
                      <a:pt x="0" y="1577"/>
                    </a:cubicBezTo>
                    <a:cubicBezTo>
                      <a:pt x="0" y="1583"/>
                      <a:pt x="69" y="1581"/>
                      <a:pt x="196" y="1559"/>
                    </a:cubicBezTo>
                    <a:cubicBezTo>
                      <a:pt x="323" y="1537"/>
                      <a:pt x="522" y="1506"/>
                      <a:pt x="764" y="1442"/>
                    </a:cubicBezTo>
                    <a:cubicBezTo>
                      <a:pt x="1006" y="1378"/>
                      <a:pt x="1316" y="1286"/>
                      <a:pt x="1649" y="1177"/>
                    </a:cubicBezTo>
                    <a:cubicBezTo>
                      <a:pt x="1982" y="1068"/>
                      <a:pt x="2372" y="921"/>
                      <a:pt x="2764" y="788"/>
                    </a:cubicBezTo>
                    <a:cubicBezTo>
                      <a:pt x="3156" y="655"/>
                      <a:pt x="3588" y="495"/>
                      <a:pt x="4000" y="377"/>
                    </a:cubicBezTo>
                    <a:cubicBezTo>
                      <a:pt x="4412" y="259"/>
                      <a:pt x="4844" y="140"/>
                      <a:pt x="5236" y="83"/>
                    </a:cubicBezTo>
                    <a:cubicBezTo>
                      <a:pt x="5628" y="26"/>
                      <a:pt x="6018" y="0"/>
                      <a:pt x="6351" y="36"/>
                    </a:cubicBezTo>
                    <a:cubicBezTo>
                      <a:pt x="6684" y="72"/>
                      <a:pt x="6994" y="165"/>
                      <a:pt x="7236" y="301"/>
                    </a:cubicBezTo>
                    <a:cubicBezTo>
                      <a:pt x="7478" y="437"/>
                      <a:pt x="7677" y="641"/>
                      <a:pt x="7804" y="854"/>
                    </a:cubicBezTo>
                    <a:cubicBezTo>
                      <a:pt x="7931" y="1067"/>
                      <a:pt x="8000" y="1336"/>
                      <a:pt x="8000" y="1577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993300"/>
                  </a:gs>
                  <a:gs pos="100000">
                    <a:srgbClr val="FF9900"/>
                  </a:gs>
                </a:gsLst>
                <a:lin ang="0" scaled="1"/>
              </a:gradFill>
              <a:ln w="19050">
                <a:solidFill>
                  <a:srgbClr val="FF6600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2" name="Oval 21"/>
            <p:cNvSpPr>
              <a:spLocks noChangeAspect="1" noChangeArrowheads="1"/>
            </p:cNvSpPr>
            <p:nvPr>
              <p:custDataLst>
                <p:tags r:id="rId64"/>
              </p:custDataLst>
            </p:nvPr>
          </p:nvSpPr>
          <p:spPr bwMode="auto">
            <a:xfrm rot="-5400000">
              <a:off x="99" y="2045"/>
              <a:ext cx="74" cy="272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767676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4730" name="组合 146468" title=""/>
          <p:cNvGrpSpPr/>
          <p:nvPr>
            <p:custDataLst>
              <p:tags r:id="rId65"/>
            </p:custDataLst>
          </p:nvPr>
        </p:nvGrpSpPr>
        <p:grpSpPr>
          <a:xfrm>
            <a:off x="1094740" y="2025650"/>
            <a:ext cx="852805" cy="689610"/>
            <a:chOff x="2698" y="890"/>
            <a:chExt cx="589" cy="477"/>
          </a:xfrm>
        </p:grpSpPr>
        <p:grpSp>
          <p:nvGrpSpPr>
            <p:cNvPr id="414792" name="组合 146469"/>
            <p:cNvGrpSpPr/>
            <p:nvPr>
              <p:custDataLst>
                <p:tags r:id="rId66"/>
              </p:custDataLst>
            </p:nvPr>
          </p:nvGrpSpPr>
          <p:grpSpPr>
            <a:xfrm rot="1062425" flipH="1">
              <a:off x="2869" y="1057"/>
              <a:ext cx="418" cy="310"/>
              <a:chOff x="1672" y="960"/>
              <a:chExt cx="1496" cy="1749"/>
            </a:xfrm>
          </p:grpSpPr>
          <p:sp>
            <p:nvSpPr>
              <p:cNvPr id="414794" name="任意多边形 146470"/>
              <p:cNvSpPr/>
              <p:nvPr>
                <p:custDataLst>
                  <p:tags r:id="rId67"/>
                </p:custDataLst>
              </p:nvPr>
            </p:nvSpPr>
            <p:spPr>
              <a:xfrm rot="1749268">
                <a:off x="1968" y="1488"/>
                <a:ext cx="1104" cy="400"/>
              </a:xfrm>
              <a:custGeom>
                <a:gdLst>
                  <a:gd name="txL" fmla="*/ 0 w 1104"/>
                  <a:gd name="txT" fmla="*/ 0 h 400"/>
                  <a:gd name="txR" fmla="*/ 1104 w 1104"/>
                  <a:gd name="txB" fmla="*/ 400 h 400"/>
                </a:gdLst>
                <a:cxnLst>
                  <a:cxn ang="0">
                    <a:pos x="0" y="0"/>
                  </a:cxn>
                  <a:cxn ang="0">
                    <a:pos x="480" y="336"/>
                  </a:cxn>
                  <a:cxn ang="0">
                    <a:pos x="1104" y="384"/>
                  </a:cxn>
                </a:cxnLst>
                <a:rect l="txL" t="txT" r="txR" b="txB"/>
                <a:pathLst>
                  <a:path w="1104" h="400">
                    <a:moveTo>
                      <a:pt x="0" y="0"/>
                    </a:moveTo>
                    <a:cubicBezTo>
                      <a:pt x="148" y="136"/>
                      <a:pt x="296" y="272"/>
                      <a:pt x="480" y="336"/>
                    </a:cubicBezTo>
                    <a:cubicBezTo>
                      <a:pt x="664" y="400"/>
                      <a:pt x="884" y="392"/>
                      <a:pt x="1104" y="384"/>
                    </a:cubicBez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4795" name="任意多边形 146471"/>
              <p:cNvSpPr/>
              <p:nvPr>
                <p:custDataLst>
                  <p:tags r:id="rId68"/>
                </p:custDataLst>
              </p:nvPr>
            </p:nvSpPr>
            <p:spPr>
              <a:xfrm rot="-884874" flipV="1">
                <a:off x="1872" y="2256"/>
                <a:ext cx="1104" cy="400"/>
              </a:xfrm>
              <a:custGeom>
                <a:gdLst>
                  <a:gd name="txL" fmla="*/ 0 w 1104"/>
                  <a:gd name="txT" fmla="*/ 0 h 400"/>
                  <a:gd name="txR" fmla="*/ 1104 w 1104"/>
                  <a:gd name="txB" fmla="*/ 400 h 400"/>
                </a:gdLst>
                <a:cxnLst>
                  <a:cxn ang="0">
                    <a:pos x="0" y="0"/>
                  </a:cxn>
                  <a:cxn ang="0">
                    <a:pos x="480" y="336"/>
                  </a:cxn>
                  <a:cxn ang="0">
                    <a:pos x="1104" y="384"/>
                  </a:cxn>
                </a:cxnLst>
                <a:rect l="txL" t="txT" r="txR" b="txB"/>
                <a:pathLst>
                  <a:path w="1104" h="400">
                    <a:moveTo>
                      <a:pt x="0" y="0"/>
                    </a:moveTo>
                    <a:cubicBezTo>
                      <a:pt x="148" y="136"/>
                      <a:pt x="296" y="272"/>
                      <a:pt x="480" y="336"/>
                    </a:cubicBezTo>
                    <a:cubicBezTo>
                      <a:pt x="664" y="400"/>
                      <a:pt x="884" y="392"/>
                      <a:pt x="1104" y="384"/>
                    </a:cubicBez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4796" name="任意多边形 146472"/>
              <p:cNvSpPr/>
              <p:nvPr>
                <p:custDataLst>
                  <p:tags r:id="rId69"/>
                </p:custDataLst>
              </p:nvPr>
            </p:nvSpPr>
            <p:spPr>
              <a:xfrm rot="-3488137" flipV="1">
                <a:off x="1311" y="1688"/>
                <a:ext cx="1345" cy="660"/>
              </a:xfrm>
              <a:custGeom>
                <a:gdLst>
                  <a:gd name="txL" fmla="*/ 0 w 1104"/>
                  <a:gd name="txT" fmla="*/ 0 h 400"/>
                  <a:gd name="txR" fmla="*/ 1104 w 1104"/>
                  <a:gd name="txB" fmla="*/ 400 h 400"/>
                </a:gdLst>
                <a:cxnLst>
                  <a:cxn ang="0">
                    <a:pos x="0" y="0"/>
                  </a:cxn>
                  <a:cxn ang="0">
                    <a:pos x="1059" y="2488"/>
                  </a:cxn>
                  <a:cxn ang="0">
                    <a:pos x="2433" y="2848"/>
                  </a:cxn>
                </a:cxnLst>
                <a:rect l="txL" t="txT" r="txR" b="txB"/>
                <a:pathLst>
                  <a:path w="1104" h="400">
                    <a:moveTo>
                      <a:pt x="0" y="0"/>
                    </a:moveTo>
                    <a:cubicBezTo>
                      <a:pt x="148" y="136"/>
                      <a:pt x="296" y="272"/>
                      <a:pt x="480" y="336"/>
                    </a:cubicBezTo>
                    <a:cubicBezTo>
                      <a:pt x="664" y="400"/>
                      <a:pt x="884" y="392"/>
                      <a:pt x="1104" y="384"/>
                    </a:cubicBez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4797" name="任意多边形 146473"/>
              <p:cNvSpPr/>
              <p:nvPr>
                <p:custDataLst>
                  <p:tags r:id="rId70"/>
                </p:custDataLst>
              </p:nvPr>
            </p:nvSpPr>
            <p:spPr>
              <a:xfrm rot="1749268">
                <a:off x="2064" y="1440"/>
                <a:ext cx="1104" cy="400"/>
              </a:xfrm>
              <a:custGeom>
                <a:gdLst>
                  <a:gd name="txL" fmla="*/ 0 w 1104"/>
                  <a:gd name="txT" fmla="*/ 0 h 400"/>
                  <a:gd name="txR" fmla="*/ 1104 w 1104"/>
                  <a:gd name="txB" fmla="*/ 400 h 400"/>
                </a:gdLst>
                <a:cxnLst>
                  <a:cxn ang="0">
                    <a:pos x="0" y="0"/>
                  </a:cxn>
                  <a:cxn ang="0">
                    <a:pos x="480" y="336"/>
                  </a:cxn>
                  <a:cxn ang="0">
                    <a:pos x="1104" y="384"/>
                  </a:cxn>
                </a:cxnLst>
                <a:rect l="txL" t="txT" r="txR" b="txB"/>
                <a:pathLst>
                  <a:path w="1104" h="400">
                    <a:moveTo>
                      <a:pt x="0" y="0"/>
                    </a:moveTo>
                    <a:cubicBezTo>
                      <a:pt x="148" y="136"/>
                      <a:pt x="296" y="272"/>
                      <a:pt x="480" y="336"/>
                    </a:cubicBezTo>
                    <a:cubicBezTo>
                      <a:pt x="664" y="400"/>
                      <a:pt x="884" y="392"/>
                      <a:pt x="1104" y="384"/>
                    </a:cubicBez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4798" name="椭圆 146474"/>
              <p:cNvSpPr/>
              <p:nvPr>
                <p:custDataLst>
                  <p:tags r:id="rId71"/>
                </p:custDataLst>
              </p:nvPr>
            </p:nvSpPr>
            <p:spPr>
              <a:xfrm rot="812068">
                <a:off x="1719" y="1350"/>
                <a:ext cx="480" cy="1248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414799" name="任意多边形 146475"/>
              <p:cNvSpPr/>
              <p:nvPr>
                <p:custDataLst>
                  <p:tags r:id="rId72"/>
                </p:custDataLst>
              </p:nvPr>
            </p:nvSpPr>
            <p:spPr>
              <a:xfrm>
                <a:off x="2064" y="960"/>
                <a:ext cx="144" cy="312"/>
              </a:xfrm>
              <a:custGeom>
                <a:gdLst>
                  <a:gd name="txL" fmla="*/ 0 w 144"/>
                  <a:gd name="txT" fmla="*/ 0 h 312"/>
                  <a:gd name="txR" fmla="*/ 144 w 144"/>
                  <a:gd name="txB" fmla="*/ 312 h 312"/>
                </a:gdLst>
                <a:cxnLst>
                  <a:cxn ang="0">
                    <a:pos x="48" y="0"/>
                  </a:cxn>
                  <a:cxn ang="0">
                    <a:pos x="0" y="144"/>
                  </a:cxn>
                  <a:cxn ang="0">
                    <a:pos x="48" y="288"/>
                  </a:cxn>
                  <a:cxn ang="0">
                    <a:pos x="144" y="288"/>
                  </a:cxn>
                </a:cxnLst>
                <a:rect l="txL" t="txT" r="txR" b="txB"/>
                <a:pathLst>
                  <a:path w="144" h="312">
                    <a:moveTo>
                      <a:pt x="48" y="0"/>
                    </a:moveTo>
                    <a:cubicBezTo>
                      <a:pt x="24" y="48"/>
                      <a:pt x="0" y="96"/>
                      <a:pt x="0" y="144"/>
                    </a:cubicBezTo>
                    <a:cubicBezTo>
                      <a:pt x="0" y="192"/>
                      <a:pt x="24" y="264"/>
                      <a:pt x="48" y="288"/>
                    </a:cubicBezTo>
                    <a:cubicBezTo>
                      <a:pt x="72" y="312"/>
                      <a:pt x="108" y="300"/>
                      <a:pt x="144" y="288"/>
                    </a:cubicBezTo>
                  </a:path>
                </a:pathLst>
              </a:custGeom>
              <a:noFill/>
              <a:ln w="2857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14793" name="任意多边形 146476"/>
            <p:cNvSpPr/>
            <p:nvPr>
              <p:custDataLst>
                <p:tags r:id="rId73"/>
              </p:custDataLst>
            </p:nvPr>
          </p:nvSpPr>
          <p:spPr>
            <a:xfrm flipH="1">
              <a:off x="2698" y="890"/>
              <a:ext cx="540" cy="187"/>
            </a:xfrm>
            <a:custGeom>
              <a:gdLst>
                <a:gd name="txL" fmla="*/ 0 w 672"/>
                <a:gd name="txT" fmla="*/ 0 h 432"/>
                <a:gd name="txR" fmla="*/ 672 w 672"/>
                <a:gd name="txB" fmla="*/ 432 h 432"/>
              </a:gdLst>
              <a:cxnLst>
                <a:cxn ang="0">
                  <a:pos x="0" y="3"/>
                </a:cxn>
                <a:cxn ang="0">
                  <a:pos x="20" y="7"/>
                </a:cxn>
                <a:cxn ang="0">
                  <a:pos x="80" y="10"/>
                </a:cxn>
                <a:cxn ang="0">
                  <a:pos x="180" y="13"/>
                </a:cxn>
                <a:cxn ang="0">
                  <a:pos x="280" y="15"/>
                </a:cxn>
                <a:cxn ang="0">
                  <a:pos x="180" y="8"/>
                </a:cxn>
                <a:cxn ang="0">
                  <a:pos x="80" y="5"/>
                </a:cxn>
                <a:cxn ang="0">
                  <a:pos x="40" y="2"/>
                </a:cxn>
                <a:cxn ang="0">
                  <a:pos x="0" y="0"/>
                </a:cxn>
                <a:cxn ang="0">
                  <a:pos x="0" y="3"/>
                </a:cxn>
              </a:cxnLst>
              <a:rect l="txL" t="txT" r="txR" b="txB"/>
              <a:pathLst>
                <a:path w="672" h="432">
                  <a:moveTo>
                    <a:pt x="0" y="96"/>
                  </a:moveTo>
                  <a:lnTo>
                    <a:pt x="48" y="192"/>
                  </a:lnTo>
                  <a:lnTo>
                    <a:pt x="192" y="288"/>
                  </a:lnTo>
                  <a:lnTo>
                    <a:pt x="432" y="384"/>
                  </a:lnTo>
                  <a:lnTo>
                    <a:pt x="672" y="432"/>
                  </a:lnTo>
                  <a:lnTo>
                    <a:pt x="432" y="240"/>
                  </a:lnTo>
                  <a:lnTo>
                    <a:pt x="192" y="144"/>
                  </a:lnTo>
                  <a:lnTo>
                    <a:pt x="96" y="48"/>
                  </a:lnTo>
                  <a:lnTo>
                    <a:pt x="0" y="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7519" name="文本框 147518" title=""/>
          <p:cNvSpPr txBox="1"/>
          <p:nvPr>
            <p:custDataLst>
              <p:tags r:id="rId74"/>
            </p:custDataLst>
          </p:nvPr>
        </p:nvSpPr>
        <p:spPr>
          <a:xfrm>
            <a:off x="5447665" y="2303780"/>
            <a:ext cx="5320030" cy="31203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eaLnBrk="0" hangingPunct="0">
              <a:lnSpc>
                <a:spcPct val="125000"/>
              </a:lnSpc>
            </a:pPr>
            <a:r>
              <a:rPr lang="en-US" altLang="zh-CN" sz="2800">
                <a:latin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</a:rPr>
              <a:t>平面镜所成的像不是由实际光线会聚而成，而是由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反射光线的反向延长线相交而形成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，所以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不能呈现在光屏上，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是虚像，用虚线表示。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grpSp>
        <p:nvGrpSpPr>
          <p:cNvPr id="203" name="Group 11" title=""/>
          <p:cNvGrpSpPr/>
          <p:nvPr>
            <p:custDataLst>
              <p:tags r:id="rId75"/>
            </p:custDataLst>
          </p:nvPr>
        </p:nvGrpSpPr>
        <p:grpSpPr>
          <a:xfrm>
            <a:off x="3299460" y="4177665"/>
            <a:ext cx="127000" cy="120650"/>
            <a:chExt cx="144" cy="192"/>
          </a:xfrm>
        </p:grpSpPr>
        <p:sp>
          <p:nvSpPr>
            <p:cNvPr id="204" name="Line 12"/>
            <p:cNvSpPr/>
            <p:nvPr>
              <p:custDataLst>
                <p:tags r:id="rId76"/>
              </p:custDataLst>
            </p:nvPr>
          </p:nvSpPr>
          <p:spPr>
            <a:xfrm flipH="1">
              <a:off x="0" y="0"/>
              <a:ext cx="0" cy="19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5" name="Line 13"/>
            <p:cNvSpPr/>
            <p:nvPr>
              <p:custDataLst>
                <p:tags r:id="rId77"/>
              </p:custDataLst>
            </p:nvPr>
          </p:nvSpPr>
          <p:spPr>
            <a:xfrm>
              <a:off x="0" y="192"/>
              <a:ext cx="144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206" name="Group 11" title=""/>
          <p:cNvGrpSpPr/>
          <p:nvPr>
            <p:custDataLst>
              <p:tags r:id="rId78"/>
            </p:custDataLst>
          </p:nvPr>
        </p:nvGrpSpPr>
        <p:grpSpPr>
          <a:xfrm>
            <a:off x="3287395" y="3615055"/>
            <a:ext cx="127635" cy="142240"/>
            <a:chExt cx="144" cy="192"/>
          </a:xfrm>
        </p:grpSpPr>
        <p:sp>
          <p:nvSpPr>
            <p:cNvPr id="207" name="Line 12"/>
            <p:cNvSpPr/>
            <p:nvPr>
              <p:custDataLst>
                <p:tags r:id="rId79"/>
              </p:custDataLst>
            </p:nvPr>
          </p:nvSpPr>
          <p:spPr>
            <a:xfrm flipH="1">
              <a:off x="0" y="0"/>
              <a:ext cx="0" cy="192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08" name="Line 13"/>
            <p:cNvSpPr/>
            <p:nvPr>
              <p:custDataLst>
                <p:tags r:id="rId80"/>
              </p:custDataLst>
            </p:nvPr>
          </p:nvSpPr>
          <p:spPr>
            <a:xfrm>
              <a:off x="0" y="192"/>
              <a:ext cx="144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3" name="矩形 2" title=""/>
          <p:cNvSpPr/>
          <p:nvPr>
            <p:custDataLst>
              <p:tags r:id="rId81"/>
            </p:custDataLst>
          </p:nvPr>
        </p:nvSpPr>
        <p:spPr>
          <a:xfrm>
            <a:off x="3437579" y="188825"/>
            <a:ext cx="970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拓展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10" name="组合 9" title=""/>
          <p:cNvGrpSpPr/>
          <p:nvPr>
            <p:custDataLst>
              <p:tags r:id="rId82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21" name="矩形 20"/>
            <p:cNvSpPr/>
            <p:nvPr>
              <p:custDataLst>
                <p:tags r:id="rId83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84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 title=""/>
          <p:cNvSpPr txBox="1"/>
          <p:nvPr>
            <p:custDataLst>
              <p:tags r:id="rId85"/>
            </p:custDataLst>
          </p:nvPr>
        </p:nvSpPr>
        <p:spPr>
          <a:xfrm>
            <a:off x="774065" y="908685"/>
            <a:ext cx="3515995" cy="6559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平面镜成像原理：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86"/>
            </p:custDataLst>
          </p:nvPr>
        </p:nvSpPr>
        <p:spPr>
          <a:xfrm>
            <a:off x="4008120" y="908685"/>
            <a:ext cx="2010410" cy="6832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光的反射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2"/>
                            </p:stCondLst>
                            <p:childTnLst>
                              <p:par>
                                <p:cTn id="2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2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2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475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475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475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519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 title=""/>
          <p:cNvGrpSpPr/>
          <p:nvPr>
            <p:custDataLst>
              <p:tags r:id="rId8"/>
            </p:custDataLst>
          </p:nvPr>
        </p:nvGrpSpPr>
        <p:grpSpPr>
          <a:xfrm>
            <a:off x="1127125" y="1844675"/>
            <a:ext cx="9682480" cy="3822700"/>
            <a:chOff x="1322" y="3532"/>
            <a:chExt cx="15248" cy="6020"/>
          </a:xfrm>
        </p:grpSpPr>
        <p:sp>
          <p:nvSpPr>
            <p:cNvPr id="210" name="文本框 209"/>
            <p:cNvSpPr txBox="1"/>
            <p:nvPr>
              <p:custDataLst>
                <p:tags r:id="rId9"/>
              </p:custDataLst>
            </p:nvPr>
          </p:nvSpPr>
          <p:spPr>
            <a:xfrm>
              <a:off x="1322" y="3532"/>
              <a:ext cx="15248" cy="98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28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例：请根据平面镜成像特点作出</a:t>
              </a:r>
              <a:r>
                <a:rPr lang="en-US" altLang="zh-CN" sz="2800" i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sym typeface="+mn-ea"/>
                </a:rPr>
                <a:t>AB</a:t>
              </a:r>
              <a:r>
                <a:rPr lang="zh-CN" altLang="zh-CN" sz="280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在平面镜中的像。</a:t>
              </a:r>
              <a:endParaRPr lang="zh-CN" altLang="zh-CN" sz="2800">
                <a:effectLst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endParaRPr>
            </a:p>
          </p:txBody>
        </p:sp>
        <p:pic>
          <p:nvPicPr>
            <p:cNvPr id="220" name="图片 219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75" y="4720"/>
              <a:ext cx="3278" cy="4833"/>
            </a:xfrm>
            <a:prstGeom prst="rect">
              <a:avLst/>
            </a:prstGeom>
          </p:spPr>
        </p:pic>
      </p:grpSp>
      <p:sp>
        <p:nvSpPr>
          <p:cNvPr id="213" name="Line 39" title="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V="1">
            <a:off x="2520315" y="3318510"/>
            <a:ext cx="1504315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214" name="Line 40" title="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1797685" y="5372735"/>
            <a:ext cx="3138805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215" name="Line 41" title="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 flipV="1">
            <a:off x="4023995" y="3302000"/>
            <a:ext cx="918845" cy="2094865"/>
          </a:xfrm>
          <a:prstGeom prst="line">
            <a:avLst/>
          </a:prstGeom>
          <a:noFill/>
          <a:ln w="38100">
            <a:solidFill>
              <a:srgbClr val="FF0000"/>
            </a:solidFill>
            <a:prstDash val="lgDash"/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rot="10800000"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216" name="Text Box 44" title="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270375" y="2872105"/>
            <a:ext cx="6718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A′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Text Box 45" title="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997450" y="4961890"/>
            <a:ext cx="8661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B′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8" name="Group 46" title=""/>
          <p:cNvGrpSpPr/>
          <p:nvPr>
            <p:custDataLst>
              <p:tags r:id="rId17"/>
            </p:custDataLst>
          </p:nvPr>
        </p:nvGrpSpPr>
        <p:grpSpPr>
          <a:xfrm>
            <a:off x="3065145" y="3318510"/>
            <a:ext cx="182880" cy="179070"/>
            <a:chOff x="816" y="2784"/>
            <a:chExt cx="96" cy="96"/>
          </a:xfrm>
        </p:grpSpPr>
        <p:sp>
          <p:nvSpPr>
            <p:cNvPr id="28716" name="Line 47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816" y="2784"/>
              <a:ext cx="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8717" name="Line 48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>
              <a:off x="816" y="2880"/>
              <a:ext cx="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grpSp>
        <p:nvGrpSpPr>
          <p:cNvPr id="219" name="Group 49" title=""/>
          <p:cNvGrpSpPr/>
          <p:nvPr>
            <p:custDataLst>
              <p:tags r:id="rId20"/>
            </p:custDataLst>
          </p:nvPr>
        </p:nvGrpSpPr>
        <p:grpSpPr>
          <a:xfrm rot="16200000" flipH="1" flipV="1">
            <a:off x="3066415" y="5184775"/>
            <a:ext cx="179070" cy="182880"/>
            <a:chOff x="816" y="2784"/>
            <a:chExt cx="96" cy="96"/>
          </a:xfrm>
        </p:grpSpPr>
        <p:sp>
          <p:nvSpPr>
            <p:cNvPr id="28719" name="Line 5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816" y="2784"/>
              <a:ext cx="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10800000" vert="eaVert"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8720" name="Line 5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816" y="2880"/>
              <a:ext cx="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10800000" vert="eaVert"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sp>
        <p:nvSpPr>
          <p:cNvPr id="26674" name="Text Box 50" title=""/>
          <p:cNvSpPr txBox="1"/>
          <p:nvPr>
            <p:custDataLst>
              <p:tags r:id="rId23"/>
            </p:custDataLst>
          </p:nvPr>
        </p:nvSpPr>
        <p:spPr>
          <a:xfrm>
            <a:off x="6167755" y="2871788"/>
            <a:ext cx="3167063" cy="2461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做图方法：</a:t>
            </a:r>
            <a:endParaRPr lang="zh-CN" altLang="zh-CN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）作垂线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取等距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画虚像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5" name="组合 4" title=""/>
          <p:cNvGrpSpPr/>
          <p:nvPr>
            <p:custDataLst>
              <p:tags r:id="rId24"/>
            </p:custDataLst>
          </p:nvPr>
        </p:nvGrpSpPr>
        <p:grpSpPr>
          <a:xfrm>
            <a:off x="4006850" y="3270250"/>
            <a:ext cx="971550" cy="2141220"/>
            <a:chOff x="5857" y="5777"/>
            <a:chExt cx="1530" cy="3372"/>
          </a:xfrm>
        </p:grpSpPr>
        <p:sp>
          <p:nvSpPr>
            <p:cNvPr id="26663" name="Oval 39"/>
            <p:cNvSpPr/>
            <p:nvPr>
              <p:custDataLst>
                <p:tags r:id="rId25"/>
              </p:custDataLst>
            </p:nvPr>
          </p:nvSpPr>
          <p:spPr>
            <a:xfrm>
              <a:off x="5857" y="5777"/>
              <a:ext cx="120" cy="12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/>
              <a:endPara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Oval 39"/>
            <p:cNvSpPr/>
            <p:nvPr>
              <p:custDataLst>
                <p:tags r:id="rId26"/>
              </p:custDataLst>
            </p:nvPr>
          </p:nvSpPr>
          <p:spPr>
            <a:xfrm>
              <a:off x="7267" y="9029"/>
              <a:ext cx="120" cy="12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pPr eaLnBrk="1" hangingPunct="1"/>
              <a:endPara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矩形 5" title=""/>
          <p:cNvSpPr/>
          <p:nvPr>
            <p:custDataLst>
              <p:tags r:id="rId27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10" name="组合 9" title=""/>
          <p:cNvGrpSpPr/>
          <p:nvPr>
            <p:custDataLst>
              <p:tags r:id="rId28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21" name="矩形 20"/>
            <p:cNvSpPr/>
            <p:nvPr>
              <p:custDataLst>
                <p:tags r:id="rId29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30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 title=""/>
          <p:cNvSpPr txBox="1"/>
          <p:nvPr>
            <p:custDataLst>
              <p:tags r:id="rId31"/>
            </p:custDataLst>
          </p:nvPr>
        </p:nvSpPr>
        <p:spPr>
          <a:xfrm>
            <a:off x="774065" y="908685"/>
            <a:ext cx="3424555" cy="781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平面镜成像作图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1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  <p:bldP spid="2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文本框 7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 title=""/>
          <p:cNvSpPr txBox="1"/>
          <p:nvPr>
            <p:custDataLst>
              <p:tags r:id="rId8"/>
            </p:custDataLst>
          </p:nvPr>
        </p:nvSpPr>
        <p:spPr>
          <a:xfrm>
            <a:off x="1045210" y="1679575"/>
            <a:ext cx="10100945" cy="1106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Bef>
                <a:spcPts val="1800"/>
              </a:spcBef>
            </a:pPr>
            <a:r>
              <a:rPr lang="en-US" altLang="zh-CN" sz="2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zh-CN" sz="2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如图所示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alt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´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zh-CN" sz="2800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´是物体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AB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在平面镜中所成的像，请根据平面镜成像特点画出平面镜（保留作图痕迹）。</a:t>
            </a:r>
            <a:endParaRPr lang="en-US" altLang="zh-CN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25000"/>
              </a:lnSpc>
              <a:spcBef>
                <a:spcPts val="1800"/>
              </a:spcBef>
            </a:pPr>
            <a:endParaRPr lang="en-US" altLang="zh-CN" sz="2800">
              <a:solidFill>
                <a:schemeClr val="tx1"/>
              </a:solidFill>
              <a:effectLst/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512" name="Line 4" title=""/>
          <p:cNvSpPr/>
          <p:nvPr>
            <p:custDataLst>
              <p:tags r:id="rId9"/>
            </p:custDataLst>
          </p:nvPr>
        </p:nvSpPr>
        <p:spPr>
          <a:xfrm rot="18840000">
            <a:off x="1724660" y="4300220"/>
            <a:ext cx="2999105" cy="0"/>
          </a:xfrm>
          <a:prstGeom prst="line">
            <a:avLst/>
          </a:prstGeom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/>
        </p:txBody>
      </p:sp>
      <p:grpSp>
        <p:nvGrpSpPr>
          <p:cNvPr id="21513" name="Group 5" title=""/>
          <p:cNvGrpSpPr/>
          <p:nvPr>
            <p:custDataLst>
              <p:tags r:id="rId10"/>
            </p:custDataLst>
          </p:nvPr>
        </p:nvGrpSpPr>
        <p:grpSpPr>
          <a:xfrm rot="18840000">
            <a:off x="2092960" y="4304665"/>
            <a:ext cx="2435860" cy="271780"/>
            <a:chExt cx="1216" cy="139"/>
          </a:xfrm>
        </p:grpSpPr>
        <p:sp>
          <p:nvSpPr>
            <p:cNvPr id="21514" name="Line 6"/>
            <p:cNvSpPr/>
            <p:nvPr>
              <p:custDataLst>
                <p:tags r:id="rId11"/>
              </p:custDataLst>
            </p:nvPr>
          </p:nvSpPr>
          <p:spPr>
            <a:xfrm flipH="1">
              <a:off x="0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15" name="Line 7"/>
            <p:cNvSpPr/>
            <p:nvPr>
              <p:custDataLst>
                <p:tags r:id="rId12"/>
              </p:custDataLst>
            </p:nvPr>
          </p:nvSpPr>
          <p:spPr>
            <a:xfrm flipH="1">
              <a:off x="93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16" name="Line 8"/>
            <p:cNvSpPr/>
            <p:nvPr>
              <p:custDataLst>
                <p:tags r:id="rId13"/>
              </p:custDataLst>
            </p:nvPr>
          </p:nvSpPr>
          <p:spPr>
            <a:xfrm flipH="1">
              <a:off x="1153" y="0"/>
              <a:ext cx="63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17" name="Line 9"/>
            <p:cNvSpPr/>
            <p:nvPr>
              <p:custDataLst>
                <p:tags r:id="rId14"/>
              </p:custDataLst>
            </p:nvPr>
          </p:nvSpPr>
          <p:spPr>
            <a:xfrm flipH="1">
              <a:off x="1029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18" name="Line 10"/>
            <p:cNvSpPr/>
            <p:nvPr>
              <p:custDataLst>
                <p:tags r:id="rId15"/>
              </p:custDataLst>
            </p:nvPr>
          </p:nvSpPr>
          <p:spPr>
            <a:xfrm flipH="1">
              <a:off x="935" y="0"/>
              <a:ext cx="63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19" name="Line 11"/>
            <p:cNvSpPr/>
            <p:nvPr>
              <p:custDataLst>
                <p:tags r:id="rId16"/>
              </p:custDataLst>
            </p:nvPr>
          </p:nvSpPr>
          <p:spPr>
            <a:xfrm flipH="1">
              <a:off x="842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0" name="Line 12"/>
            <p:cNvSpPr/>
            <p:nvPr>
              <p:custDataLst>
                <p:tags r:id="rId17"/>
              </p:custDataLst>
            </p:nvPr>
          </p:nvSpPr>
          <p:spPr>
            <a:xfrm flipH="1">
              <a:off x="748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1" name="Line 13"/>
            <p:cNvSpPr/>
            <p:nvPr>
              <p:custDataLst>
                <p:tags r:id="rId18"/>
              </p:custDataLst>
            </p:nvPr>
          </p:nvSpPr>
          <p:spPr>
            <a:xfrm flipH="1">
              <a:off x="654" y="0"/>
              <a:ext cx="63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2" name="Line 14"/>
            <p:cNvSpPr/>
            <p:nvPr>
              <p:custDataLst>
                <p:tags r:id="rId19"/>
              </p:custDataLst>
            </p:nvPr>
          </p:nvSpPr>
          <p:spPr>
            <a:xfrm flipH="1">
              <a:off x="561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3" name="Line 15"/>
            <p:cNvSpPr/>
            <p:nvPr>
              <p:custDataLst>
                <p:tags r:id="rId20"/>
              </p:custDataLst>
            </p:nvPr>
          </p:nvSpPr>
          <p:spPr>
            <a:xfrm flipH="1">
              <a:off x="467" y="0"/>
              <a:ext cx="63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4" name="Line 16"/>
            <p:cNvSpPr/>
            <p:nvPr>
              <p:custDataLst>
                <p:tags r:id="rId21"/>
              </p:custDataLst>
            </p:nvPr>
          </p:nvSpPr>
          <p:spPr>
            <a:xfrm flipH="1">
              <a:off x="374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5" name="Line 17"/>
            <p:cNvSpPr/>
            <p:nvPr>
              <p:custDataLst>
                <p:tags r:id="rId22"/>
              </p:custDataLst>
            </p:nvPr>
          </p:nvSpPr>
          <p:spPr>
            <a:xfrm flipH="1">
              <a:off x="280" y="0"/>
              <a:ext cx="63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1526" name="Line 18"/>
            <p:cNvSpPr/>
            <p:nvPr>
              <p:custDataLst>
                <p:tags r:id="rId23"/>
              </p:custDataLst>
            </p:nvPr>
          </p:nvSpPr>
          <p:spPr>
            <a:xfrm flipH="1">
              <a:off x="187" y="0"/>
              <a:ext cx="62" cy="139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20505" name="Line 12" title=""/>
          <p:cNvSpPr/>
          <p:nvPr>
            <p:custDataLst>
              <p:tags r:id="rId24"/>
            </p:custDataLst>
          </p:nvPr>
        </p:nvSpPr>
        <p:spPr>
          <a:xfrm flipV="1">
            <a:off x="2141220" y="3124200"/>
            <a:ext cx="807085" cy="165227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/>
        </p:txBody>
      </p:sp>
      <p:sp>
        <p:nvSpPr>
          <p:cNvPr id="26662" name="Line 38" title=""/>
          <p:cNvSpPr/>
          <p:nvPr>
            <p:custDataLst>
              <p:tags r:id="rId25"/>
            </p:custDataLst>
          </p:nvPr>
        </p:nvSpPr>
        <p:spPr>
          <a:xfrm rot="6000000" flipH="1" flipV="1">
            <a:off x="3005455" y="4286885"/>
            <a:ext cx="1048385" cy="1461135"/>
          </a:xfrm>
          <a:prstGeom prst="line">
            <a:avLst/>
          </a:prstGeom>
          <a:ln w="28575" cap="flat" cmpd="sng"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txBody>
          <a:bodyPr/>
          <a:lstStyle/>
          <a:p/>
        </p:txBody>
      </p:sp>
      <p:sp>
        <p:nvSpPr>
          <p:cNvPr id="26660" name="Line 36" title=""/>
          <p:cNvSpPr/>
          <p:nvPr>
            <p:custDataLst>
              <p:tags r:id="rId26"/>
            </p:custDataLst>
          </p:nvPr>
        </p:nvSpPr>
        <p:spPr>
          <a:xfrm>
            <a:off x="2948305" y="3140710"/>
            <a:ext cx="1392555" cy="1469390"/>
          </a:xfrm>
          <a:prstGeom prst="line">
            <a:avLst/>
          </a:prstGeom>
          <a:ln w="28575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2" name="Line 36" title=""/>
          <p:cNvSpPr/>
          <p:nvPr>
            <p:custDataLst>
              <p:tags r:id="rId27"/>
            </p:custDataLst>
          </p:nvPr>
        </p:nvSpPr>
        <p:spPr>
          <a:xfrm>
            <a:off x="2135505" y="4765040"/>
            <a:ext cx="584200" cy="614680"/>
          </a:xfrm>
          <a:prstGeom prst="line">
            <a:avLst/>
          </a:prstGeom>
          <a:ln w="28575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  <p:txBody>
          <a:bodyPr/>
          <a:lstStyle/>
          <a:p/>
        </p:txBody>
      </p:sp>
      <p:grpSp>
        <p:nvGrpSpPr>
          <p:cNvPr id="13" name="组合 12" title=""/>
          <p:cNvGrpSpPr/>
          <p:nvPr>
            <p:custDataLst>
              <p:tags r:id="rId28"/>
            </p:custDataLst>
          </p:nvPr>
        </p:nvGrpSpPr>
        <p:grpSpPr>
          <a:xfrm>
            <a:off x="2275840" y="3782695"/>
            <a:ext cx="1354455" cy="1374775"/>
            <a:chOff x="3584" y="5957"/>
            <a:chExt cx="2133" cy="2165"/>
          </a:xfrm>
        </p:grpSpPr>
        <p:grpSp>
          <p:nvGrpSpPr>
            <p:cNvPr id="7" name="Group 43"/>
            <p:cNvGrpSpPr/>
            <p:nvPr>
              <p:custDataLst>
                <p:tags r:id="rId29"/>
              </p:custDataLst>
            </p:nvPr>
          </p:nvGrpSpPr>
          <p:grpSpPr>
            <a:xfrm rot="2460000">
              <a:off x="5477" y="5957"/>
              <a:ext cx="240" cy="240"/>
              <a:chExt cx="96" cy="96"/>
            </a:xfrm>
          </p:grpSpPr>
          <p:sp>
            <p:nvSpPr>
              <p:cNvPr id="20498" name="Line 44"/>
              <p:cNvSpPr/>
              <p:nvPr>
                <p:custDataLst>
                  <p:tags r:id="rId30"/>
                </p:custDataLst>
              </p:nvPr>
            </p:nvSpPr>
            <p:spPr>
              <a:xfrm flipH="1">
                <a:off x="0" y="0"/>
                <a:ext cx="0" cy="96"/>
              </a:xfrm>
              <a:prstGeom prst="line">
                <a:avLst/>
              </a:prstGeom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0499" name="Line 45"/>
              <p:cNvSpPr/>
              <p:nvPr>
                <p:custDataLst>
                  <p:tags r:id="rId31"/>
                </p:custDataLst>
              </p:nvPr>
            </p:nvSpPr>
            <p:spPr>
              <a:xfrm>
                <a:off x="0" y="96"/>
                <a:ext cx="96" cy="0"/>
              </a:xfrm>
              <a:prstGeom prst="line">
                <a:avLst/>
              </a:prstGeom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6" name="Group 46"/>
            <p:cNvGrpSpPr/>
            <p:nvPr>
              <p:custDataLst>
                <p:tags r:id="rId32"/>
              </p:custDataLst>
            </p:nvPr>
          </p:nvGrpSpPr>
          <p:grpSpPr>
            <a:xfrm rot="13380000" flipH="1" flipV="1">
              <a:off x="3584" y="7882"/>
              <a:ext cx="240" cy="240"/>
              <a:chExt cx="96" cy="96"/>
            </a:xfrm>
          </p:grpSpPr>
          <p:sp>
            <p:nvSpPr>
              <p:cNvPr id="20496" name="Line 47"/>
              <p:cNvSpPr/>
              <p:nvPr>
                <p:custDataLst>
                  <p:tags r:id="rId33"/>
                </p:custDataLst>
              </p:nvPr>
            </p:nvSpPr>
            <p:spPr>
              <a:xfrm flipH="1">
                <a:off x="0" y="0"/>
                <a:ext cx="0" cy="96"/>
              </a:xfrm>
              <a:prstGeom prst="line">
                <a:avLst/>
              </a:prstGeom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20497" name="Line 48"/>
              <p:cNvSpPr/>
              <p:nvPr>
                <p:custDataLst>
                  <p:tags r:id="rId34"/>
                </p:custDataLst>
              </p:nvPr>
            </p:nvSpPr>
            <p:spPr>
              <a:xfrm>
                <a:off x="0" y="96"/>
                <a:ext cx="96" cy="0"/>
              </a:xfrm>
              <a:prstGeom prst="line">
                <a:avLst/>
              </a:prstGeom>
              <a:ln w="952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sp>
        <p:nvSpPr>
          <p:cNvPr id="20502" name="Text Box 9" title=""/>
          <p:cNvSpPr txBox="1"/>
          <p:nvPr>
            <p:custDataLst>
              <p:tags r:id="rId35"/>
            </p:custDataLst>
          </p:nvPr>
        </p:nvSpPr>
        <p:spPr>
          <a:xfrm>
            <a:off x="2484120" y="2748280"/>
            <a:ext cx="404813" cy="47307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zh-CN" altLang="zh-CN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zh-CN"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9" title=""/>
          <p:cNvSpPr txBox="1"/>
          <p:nvPr>
            <p:custDataLst>
              <p:tags r:id="rId36"/>
            </p:custDataLst>
          </p:nvPr>
        </p:nvSpPr>
        <p:spPr>
          <a:xfrm>
            <a:off x="1667510" y="4391025"/>
            <a:ext cx="404813" cy="47307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en-US" altLang="zh-CN"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9" title=""/>
          <p:cNvSpPr txBox="1"/>
          <p:nvPr>
            <p:custDataLst>
              <p:tags r:id="rId37"/>
            </p:custDataLst>
          </p:nvPr>
        </p:nvSpPr>
        <p:spPr>
          <a:xfrm>
            <a:off x="4504690" y="4364990"/>
            <a:ext cx="662305" cy="4991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zh-CN" altLang="zh-CN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zh-CN" sz="240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´</a:t>
            </a:r>
            <a:endParaRPr lang="zh-CN" altLang="zh-CN"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9" title=""/>
          <p:cNvSpPr txBox="1"/>
          <p:nvPr>
            <p:custDataLst>
              <p:tags r:id="rId38"/>
            </p:custDataLst>
          </p:nvPr>
        </p:nvSpPr>
        <p:spPr>
          <a:xfrm>
            <a:off x="2855595" y="5445125"/>
            <a:ext cx="662305" cy="4991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altLang="zh-CN" sz="240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zh-CN" sz="240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´</a:t>
            </a:r>
            <a:endParaRPr lang="zh-CN" altLang="zh-CN" sz="24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 title=""/>
          <p:cNvSpPr/>
          <p:nvPr>
            <p:custDataLst>
              <p:tags r:id="rId39"/>
            </p:custDataLst>
          </p:nvPr>
        </p:nvSpPr>
        <p:spPr>
          <a:xfrm>
            <a:off x="3437579" y="188825"/>
            <a:ext cx="29387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平面镜成像规律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40"/>
            </p:custDataLst>
          </p:nvPr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21" name="矩形 20"/>
            <p:cNvSpPr/>
            <p:nvPr>
              <p:custDataLst>
                <p:tags r:id="rId4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>
              <p:custDataLst>
                <p:tags r:id="rId4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 title=""/>
          <p:cNvSpPr txBox="1"/>
          <p:nvPr>
            <p:custDataLst>
              <p:tags r:id="rId43"/>
            </p:custDataLst>
          </p:nvPr>
        </p:nvSpPr>
        <p:spPr>
          <a:xfrm>
            <a:off x="774065" y="908685"/>
            <a:ext cx="3424555" cy="781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随堂练习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6" name="等腰三角形 75" title=""/>
          <p:cNvSpPr/>
          <p:nvPr>
            <p:custDataLst>
              <p:tags r:id="rId3"/>
            </p:custDataLst>
          </p:nvPr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 title=""/>
          <p:cNvSpPr/>
          <p:nvPr>
            <p:custDataLst>
              <p:tags r:id="rId4"/>
            </p:custDataLst>
          </p:nvPr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 title=""/>
          <p:cNvSpPr/>
          <p:nvPr>
            <p:custDataLst>
              <p:tags r:id="rId5"/>
            </p:custDataLst>
          </p:nvPr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 title=""/>
          <p:cNvSpPr/>
          <p:nvPr>
            <p:custDataLst>
              <p:tags r:id="rId6"/>
            </p:custDataLst>
          </p:nvPr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smtClean="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小结</a:t>
            </a:r>
            <a:endParaRPr lang="zh-CN" altLang="en-US" sz="32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80" name="文本框 79" title=""/>
          <p:cNvSpPr txBox="1"/>
          <p:nvPr>
            <p:custDataLst>
              <p:tags r:id="rId7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 title=""/>
          <p:cNvSpPr txBox="1"/>
          <p:nvPr>
            <p:custDataLst>
              <p:tags r:id="rId8"/>
            </p:custDataLst>
          </p:nvPr>
        </p:nvSpPr>
        <p:spPr>
          <a:xfrm>
            <a:off x="5641340" y="1412240"/>
            <a:ext cx="4204970" cy="50101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反射面为光滑平面的镜子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7" name="文本框 16" title=""/>
          <p:cNvSpPr txBox="1"/>
          <p:nvPr>
            <p:custDataLst>
              <p:tags r:id="rId9"/>
            </p:custDataLst>
          </p:nvPr>
        </p:nvSpPr>
        <p:spPr>
          <a:xfrm>
            <a:off x="5784850" y="4052570"/>
            <a:ext cx="1097915" cy="50292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特点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" name="左大括号 24" title=""/>
          <p:cNvSpPr/>
          <p:nvPr>
            <p:custDataLst>
              <p:tags r:id="rId10"/>
            </p:custDataLst>
          </p:nvPr>
        </p:nvSpPr>
        <p:spPr>
          <a:xfrm>
            <a:off x="4993005" y="4273550"/>
            <a:ext cx="686435" cy="149796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26" name="左大括号 25" title=""/>
          <p:cNvSpPr/>
          <p:nvPr>
            <p:custDataLst>
              <p:tags r:id="rId11"/>
            </p:custDataLst>
          </p:nvPr>
        </p:nvSpPr>
        <p:spPr>
          <a:xfrm>
            <a:off x="1693545" y="1701165"/>
            <a:ext cx="838200" cy="341376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12"/>
            </p:custDataLst>
          </p:nvPr>
        </p:nvSpPr>
        <p:spPr>
          <a:xfrm>
            <a:off x="2616200" y="4740275"/>
            <a:ext cx="2243455" cy="56515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平面镜成像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13"/>
            </p:custDataLst>
          </p:nvPr>
        </p:nvSpPr>
        <p:spPr>
          <a:xfrm>
            <a:off x="5784215" y="5506720"/>
            <a:ext cx="1098550" cy="51117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原理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4"/>
            </p:custDataLst>
          </p:nvPr>
        </p:nvSpPr>
        <p:spPr>
          <a:xfrm>
            <a:off x="7513320" y="3293745"/>
            <a:ext cx="2557780" cy="43243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像与物大小相等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15"/>
            </p:custDataLst>
          </p:nvPr>
        </p:nvSpPr>
        <p:spPr>
          <a:xfrm>
            <a:off x="2689225" y="1412875"/>
            <a:ext cx="2059940" cy="54737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平面镜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cxnSp>
        <p:nvCxnSpPr>
          <p:cNvPr id="27" name="直接连接符 26" title=""/>
          <p:cNvCxnSpPr/>
          <p:nvPr>
            <p:custDataLst>
              <p:tags r:id="rId16"/>
            </p:custDataLst>
          </p:nvPr>
        </p:nvCxnSpPr>
        <p:spPr>
          <a:xfrm>
            <a:off x="4749165" y="1700530"/>
            <a:ext cx="892175" cy="63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文本框 1" title=""/>
          <p:cNvSpPr txBox="1"/>
          <p:nvPr>
            <p:custDataLst>
              <p:tags r:id="rId17"/>
            </p:custDataLst>
          </p:nvPr>
        </p:nvSpPr>
        <p:spPr>
          <a:xfrm>
            <a:off x="7518400" y="4997450"/>
            <a:ext cx="3323590" cy="44513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/>
                <a:cs typeface="+mn-ea"/>
                <a:sym typeface="+mn-ea"/>
              </a:rPr>
              <a:t>平面镜所成的像是虚像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8"/>
            </p:custDataLst>
          </p:nvPr>
        </p:nvSpPr>
        <p:spPr>
          <a:xfrm>
            <a:off x="7518400" y="4436745"/>
            <a:ext cx="3648710" cy="44132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400">
                <a:cs typeface="+mn-ea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/>
                <a:cs typeface="+mn-ea"/>
                <a:sym typeface="+mn-ea"/>
              </a:rPr>
              <a:t>像与物的连线与镜面垂直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cs typeface="+mn-ea"/>
              <a:sym typeface="+mn-ea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9"/>
            </p:custDataLst>
          </p:nvPr>
        </p:nvSpPr>
        <p:spPr>
          <a:xfrm>
            <a:off x="7508875" y="3872865"/>
            <a:ext cx="3657600" cy="45085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en-US" altLang="zh-CN" sz="2400">
                <a:cs typeface="+mn-ea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/>
                <a:cs typeface="+mn-ea"/>
                <a:sym typeface="+mn-ea"/>
              </a:rPr>
              <a:t>像与物到镜面的距离相等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20"/>
            </p:custDataLst>
          </p:nvPr>
        </p:nvSpPr>
        <p:spPr>
          <a:xfrm>
            <a:off x="7774940" y="5562600"/>
            <a:ext cx="1763395" cy="46545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atin typeface="微软雅黑" panose="020b0503020204020204" charset="-122"/>
                <a:ea typeface="微软雅黑"/>
                <a:cs typeface="+mn-ea"/>
                <a:sym typeface="+mn-ea"/>
              </a:rPr>
              <a:t>光的反射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9" name="左大括号 8" title=""/>
          <p:cNvSpPr/>
          <p:nvPr>
            <p:custDataLst>
              <p:tags r:id="rId21"/>
            </p:custDataLst>
          </p:nvPr>
        </p:nvSpPr>
        <p:spPr>
          <a:xfrm>
            <a:off x="7080885" y="3437890"/>
            <a:ext cx="347345" cy="173291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cxnSp>
        <p:nvCxnSpPr>
          <p:cNvPr id="12" name="直接连接符 11" title=""/>
          <p:cNvCxnSpPr/>
          <p:nvPr>
            <p:custDataLst>
              <p:tags r:id="rId22"/>
            </p:custDataLst>
          </p:nvPr>
        </p:nvCxnSpPr>
        <p:spPr>
          <a:xfrm>
            <a:off x="6882765" y="5786755"/>
            <a:ext cx="892175" cy="63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圆角矩形 9" title=""/>
          <p:cNvSpPr/>
          <p:nvPr>
            <p:custDataLst>
              <p:tags r:id="rId23"/>
            </p:custDataLst>
          </p:nvPr>
        </p:nvSpPr>
        <p:spPr>
          <a:xfrm>
            <a:off x="622935" y="1205230"/>
            <a:ext cx="842645" cy="4406265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平面镜成像特点</a:t>
            </a:r>
            <a:endParaRPr lang="zh-CN" altLang="en-US" sz="36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5" grpId="0" animBg="1"/>
      <p:bldP spid="26" grpId="0" animBg="1"/>
      <p:bldP spid="13" grpId="0" animBg="1"/>
      <p:bldP spid="15" grpId="0" animBg="1"/>
      <p:bldP spid="18" grpId="0" animBg="1"/>
      <p:bldP spid="21" grpId="0" animBg="1"/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7106" name="文本框 47105" title=""/>
          <p:cNvSpPr txBox="1"/>
          <p:nvPr>
            <p:custDataLst>
              <p:tags r:id="rId4"/>
            </p:custDataLst>
          </p:nvPr>
        </p:nvSpPr>
        <p:spPr>
          <a:xfrm>
            <a:off x="857250" y="1169670"/>
            <a:ext cx="9943465" cy="1771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algn="just" fontAlgn="auto">
              <a:lnSpc>
                <a:spcPct val="150000"/>
              </a:lnSpc>
              <a:spcBef>
                <a:spcPct val="0"/>
              </a:spcBef>
            </a:pP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 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探究平面镜成像的特点</a:t>
            </a:r>
            <a:r>
              <a:rPr lang="en-US" altLang="zh-CN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实验中，为什么要用玻璃板而不是用平面镜做实验？ 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5"/>
            </p:custDataLst>
          </p:nvPr>
        </p:nvSpPr>
        <p:spPr>
          <a:xfrm>
            <a:off x="911225" y="3126105"/>
            <a:ext cx="10173970" cy="1609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答：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因为玻璃板既能成像又能透光，方便确定像的位置和大小。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  <a:p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1199515" y="1124585"/>
            <a:ext cx="9406890" cy="16503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2.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在平面镜前有一光源S,请根据平面镜成像的特点，画出它在平面镜后的像S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’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20" name="图片 219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5711"/>
          <a:stretch>
            <a:fillRect/>
          </a:stretch>
        </p:blipFill>
        <p:spPr>
          <a:xfrm>
            <a:off x="4655820" y="2637155"/>
            <a:ext cx="713740" cy="3068955"/>
          </a:xfrm>
          <a:prstGeom prst="rect">
            <a:avLst/>
          </a:prstGeom>
        </p:spPr>
      </p:pic>
      <p:sp>
        <p:nvSpPr>
          <p:cNvPr id="4" name="文本框 3" title=""/>
          <p:cNvSpPr txBox="1"/>
          <p:nvPr>
            <p:custDataLst>
              <p:tags r:id="rId7"/>
            </p:custDataLst>
          </p:nvPr>
        </p:nvSpPr>
        <p:spPr>
          <a:xfrm>
            <a:off x="3491230" y="3573145"/>
            <a:ext cx="450850" cy="829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4400">
                <a:latin typeface="微软雅黑" panose="020b0503020204020204" charset="-122"/>
                <a:ea typeface="微软雅黑"/>
              </a:rPr>
              <a:t>·</a:t>
            </a:r>
            <a:endParaRPr lang="en-US" altLang="zh-CN" sz="4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8"/>
            </p:custDataLst>
          </p:nvPr>
        </p:nvSpPr>
        <p:spPr>
          <a:xfrm>
            <a:off x="3431540" y="3357245"/>
            <a:ext cx="501015" cy="568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S</a:t>
            </a:r>
            <a:endParaRPr lang="en-US" altLang="zh-CN" sz="2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14" name="Line 40" title="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47440" y="4077335"/>
            <a:ext cx="3138805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grpSp>
        <p:nvGrpSpPr>
          <p:cNvPr id="219" name="Group 49" title=""/>
          <p:cNvGrpSpPr/>
          <p:nvPr>
            <p:custDataLst>
              <p:tags r:id="rId10"/>
            </p:custDataLst>
          </p:nvPr>
        </p:nvGrpSpPr>
        <p:grpSpPr>
          <a:xfrm rot="16200000" flipH="1" flipV="1">
            <a:off x="4946015" y="3889375"/>
            <a:ext cx="179070" cy="182880"/>
            <a:chOff x="816" y="2784"/>
            <a:chExt cx="96" cy="96"/>
          </a:xfrm>
        </p:grpSpPr>
        <p:sp>
          <p:nvSpPr>
            <p:cNvPr id="28719" name="Line 5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816" y="2784"/>
              <a:ext cx="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10800000" vert="eaVert"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  <p:sp>
          <p:nvSpPr>
            <p:cNvPr id="28720" name="Line 5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816" y="2880"/>
              <a:ext cx="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10800000" vert="eaVert"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 sz="1800"/>
            </a:p>
          </p:txBody>
        </p:sp>
      </p:grpSp>
      <p:sp>
        <p:nvSpPr>
          <p:cNvPr id="7" name="Oval 39" title=""/>
          <p:cNvSpPr/>
          <p:nvPr>
            <p:custDataLst>
              <p:tags r:id="rId13"/>
            </p:custDataLst>
          </p:nvPr>
        </p:nvSpPr>
        <p:spPr>
          <a:xfrm>
            <a:off x="6710045" y="4039235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/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4"/>
            </p:custDataLst>
          </p:nvPr>
        </p:nvSpPr>
        <p:spPr>
          <a:xfrm>
            <a:off x="6527800" y="3390265"/>
            <a:ext cx="802005" cy="648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S’</a:t>
            </a:r>
            <a:endParaRPr lang="en-US" altLang="zh-CN" sz="2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24962" name="文本框 26625" title=""/>
          <p:cNvSpPr txBox="1"/>
          <p:nvPr>
            <p:custDataLst>
              <p:tags r:id="rId3"/>
            </p:custDataLst>
          </p:nvPr>
        </p:nvSpPr>
        <p:spPr>
          <a:xfrm>
            <a:off x="983615" y="1052830"/>
            <a:ext cx="9968865" cy="20510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3.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从平面镜内看到一只钟面上的指针位置如图所示，此时时间是（ 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）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A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7:25       B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6:35       C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5:25      D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4:35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1752600" y="1717040"/>
            <a:ext cx="1043940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24968" name="组合 26631" title=""/>
          <p:cNvGrpSpPr/>
          <p:nvPr>
            <p:custDataLst>
              <p:tags r:id="rId6"/>
            </p:custDataLst>
          </p:nvPr>
        </p:nvGrpSpPr>
        <p:grpSpPr>
          <a:xfrm>
            <a:off x="1640205" y="3329940"/>
            <a:ext cx="2922588" cy="2767013"/>
            <a:chExt cx="1922" cy="1975"/>
          </a:xfrm>
        </p:grpSpPr>
        <p:grpSp>
          <p:nvGrpSpPr>
            <p:cNvPr id="424970" name="组合 26632"/>
            <p:cNvGrpSpPr/>
            <p:nvPr>
              <p:custDataLst>
                <p:tags r:id="rId7"/>
              </p:custDataLst>
            </p:nvPr>
          </p:nvGrpSpPr>
          <p:grpSpPr>
            <a:xfrm>
              <a:off x="0" y="95"/>
              <a:ext cx="1879" cy="1880"/>
              <a:chExt cx="1879" cy="1880"/>
            </a:xfrm>
          </p:grpSpPr>
          <p:sp>
            <p:nvSpPr>
              <p:cNvPr id="425011" name="任意多边形 26633"/>
              <p:cNvSpPr/>
              <p:nvPr>
                <p:custDataLst>
                  <p:tags r:id="rId8"/>
                </p:custDataLst>
              </p:nvPr>
            </p:nvSpPr>
            <p:spPr>
              <a:xfrm>
                <a:off x="187" y="187"/>
                <a:ext cx="1505" cy="1506"/>
              </a:xfrm>
              <a:custGeom>
                <a:gdLst>
                  <a:gd name="txL" fmla="*/ 0 w 1505"/>
                  <a:gd name="txT" fmla="*/ 0 h 1506"/>
                  <a:gd name="txR" fmla="*/ 1505 w 1505"/>
                  <a:gd name="txB" fmla="*/ 1506 h 1506"/>
                </a:gdLst>
                <a:cxnLst>
                  <a:cxn ang="0">
                    <a:pos x="418" y="0"/>
                  </a:cxn>
                  <a:cxn ang="0">
                    <a:pos x="1087" y="0"/>
                  </a:cxn>
                  <a:cxn ang="0">
                    <a:pos x="1505" y="419"/>
                  </a:cxn>
                  <a:cxn ang="0">
                    <a:pos x="1505" y="1087"/>
                  </a:cxn>
                  <a:cxn ang="0">
                    <a:pos x="1087" y="1506"/>
                  </a:cxn>
                  <a:cxn ang="0">
                    <a:pos x="418" y="1506"/>
                  </a:cxn>
                  <a:cxn ang="0">
                    <a:pos x="0" y="1087"/>
                  </a:cxn>
                  <a:cxn ang="0">
                    <a:pos x="0" y="419"/>
                  </a:cxn>
                  <a:cxn ang="0">
                    <a:pos x="418" y="0"/>
                  </a:cxn>
                </a:cxnLst>
                <a:rect l="txL" t="txT" r="txR" b="txB"/>
                <a:pathLst>
                  <a:path w="1505" h="1506">
                    <a:moveTo>
                      <a:pt x="418" y="0"/>
                    </a:moveTo>
                    <a:lnTo>
                      <a:pt x="1087" y="0"/>
                    </a:lnTo>
                    <a:lnTo>
                      <a:pt x="1505" y="419"/>
                    </a:lnTo>
                    <a:lnTo>
                      <a:pt x="1505" y="1087"/>
                    </a:lnTo>
                    <a:lnTo>
                      <a:pt x="1087" y="1506"/>
                    </a:lnTo>
                    <a:lnTo>
                      <a:pt x="418" y="1506"/>
                    </a:lnTo>
                    <a:lnTo>
                      <a:pt x="0" y="1087"/>
                    </a:lnTo>
                    <a:lnTo>
                      <a:pt x="0" y="419"/>
                    </a:lnTo>
                    <a:lnTo>
                      <a:pt x="418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2" name="任意多边形 26634"/>
              <p:cNvSpPr/>
              <p:nvPr>
                <p:custDataLst>
                  <p:tags r:id="rId9"/>
                </p:custDataLst>
              </p:nvPr>
            </p:nvSpPr>
            <p:spPr>
              <a:xfrm>
                <a:off x="0" y="0"/>
                <a:ext cx="609" cy="609"/>
              </a:xfrm>
              <a:custGeom>
                <a:gdLst>
                  <a:gd name="txL" fmla="*/ 0 w 609"/>
                  <a:gd name="txT" fmla="*/ 0 h 609"/>
                  <a:gd name="txR" fmla="*/ 609 w 609"/>
                  <a:gd name="txB" fmla="*/ 609 h 609"/>
                </a:gdLst>
                <a:cxnLst>
                  <a:cxn ang="0">
                    <a:pos x="522" y="0"/>
                  </a:cxn>
                  <a:cxn ang="0">
                    <a:pos x="609" y="191"/>
                  </a:cxn>
                  <a:cxn ang="0">
                    <a:pos x="191" y="609"/>
                  </a:cxn>
                  <a:cxn ang="0">
                    <a:pos x="0" y="523"/>
                  </a:cxn>
                  <a:cxn ang="0">
                    <a:pos x="522" y="0"/>
                  </a:cxn>
                </a:cxnLst>
                <a:rect l="txL" t="txT" r="txR" b="txB"/>
                <a:pathLst>
                  <a:path w="609" h="609">
                    <a:moveTo>
                      <a:pt x="522" y="0"/>
                    </a:moveTo>
                    <a:lnTo>
                      <a:pt x="609" y="191"/>
                    </a:lnTo>
                    <a:lnTo>
                      <a:pt x="191" y="609"/>
                    </a:lnTo>
                    <a:lnTo>
                      <a:pt x="0" y="523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3" name="任意多边形 26635"/>
              <p:cNvSpPr/>
              <p:nvPr>
                <p:custDataLst>
                  <p:tags r:id="rId10"/>
                </p:custDataLst>
              </p:nvPr>
            </p:nvSpPr>
            <p:spPr>
              <a:xfrm>
                <a:off x="522" y="0"/>
                <a:ext cx="834" cy="191"/>
              </a:xfrm>
              <a:custGeom>
                <a:gdLst>
                  <a:gd name="txL" fmla="*/ 0 w 834"/>
                  <a:gd name="txT" fmla="*/ 0 h 191"/>
                  <a:gd name="txR" fmla="*/ 834 w 834"/>
                  <a:gd name="txB" fmla="*/ 191 h 191"/>
                </a:gdLst>
                <a:cxnLst>
                  <a:cxn ang="0">
                    <a:pos x="0" y="0"/>
                  </a:cxn>
                  <a:cxn ang="0">
                    <a:pos x="87" y="191"/>
                  </a:cxn>
                  <a:cxn ang="0">
                    <a:pos x="748" y="191"/>
                  </a:cxn>
                  <a:cxn ang="0">
                    <a:pos x="834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34" h="191">
                    <a:moveTo>
                      <a:pt x="0" y="0"/>
                    </a:moveTo>
                    <a:lnTo>
                      <a:pt x="87" y="191"/>
                    </a:lnTo>
                    <a:lnTo>
                      <a:pt x="748" y="191"/>
                    </a:lnTo>
                    <a:lnTo>
                      <a:pt x="8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4" name="任意多边形 26636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70" y="0"/>
                <a:ext cx="609" cy="609"/>
              </a:xfrm>
              <a:custGeom>
                <a:gdLst>
                  <a:gd name="txL" fmla="*/ 0 w 609"/>
                  <a:gd name="txT" fmla="*/ 0 h 609"/>
                  <a:gd name="txR" fmla="*/ 609 w 609"/>
                  <a:gd name="txB" fmla="*/ 609 h 609"/>
                </a:gdLst>
                <a:cxnLst>
                  <a:cxn ang="0">
                    <a:pos x="86" y="0"/>
                  </a:cxn>
                  <a:cxn ang="0">
                    <a:pos x="0" y="191"/>
                  </a:cxn>
                  <a:cxn ang="0">
                    <a:pos x="418" y="609"/>
                  </a:cxn>
                  <a:cxn ang="0">
                    <a:pos x="609" y="523"/>
                  </a:cxn>
                  <a:cxn ang="0">
                    <a:pos x="86" y="0"/>
                  </a:cxn>
                </a:cxnLst>
                <a:rect l="txL" t="txT" r="txR" b="txB"/>
                <a:pathLst>
                  <a:path w="609" h="609">
                    <a:moveTo>
                      <a:pt x="86" y="0"/>
                    </a:moveTo>
                    <a:lnTo>
                      <a:pt x="0" y="191"/>
                    </a:lnTo>
                    <a:lnTo>
                      <a:pt x="418" y="609"/>
                    </a:lnTo>
                    <a:lnTo>
                      <a:pt x="609" y="523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5" name="任意多边形 26637"/>
              <p:cNvSpPr/>
              <p:nvPr>
                <p:custDataLst>
                  <p:tags r:id="rId12"/>
                </p:custDataLst>
              </p:nvPr>
            </p:nvSpPr>
            <p:spPr>
              <a:xfrm>
                <a:off x="0" y="1270"/>
                <a:ext cx="609" cy="610"/>
              </a:xfrm>
              <a:custGeom>
                <a:gdLst>
                  <a:gd name="txL" fmla="*/ 0 w 609"/>
                  <a:gd name="txT" fmla="*/ 0 h 610"/>
                  <a:gd name="txR" fmla="*/ 609 w 609"/>
                  <a:gd name="txB" fmla="*/ 610 h 610"/>
                </a:gdLst>
                <a:cxnLst>
                  <a:cxn ang="0">
                    <a:pos x="522" y="610"/>
                  </a:cxn>
                  <a:cxn ang="0">
                    <a:pos x="609" y="418"/>
                  </a:cxn>
                  <a:cxn ang="0">
                    <a:pos x="191" y="0"/>
                  </a:cxn>
                  <a:cxn ang="0">
                    <a:pos x="0" y="87"/>
                  </a:cxn>
                  <a:cxn ang="0">
                    <a:pos x="522" y="610"/>
                  </a:cxn>
                </a:cxnLst>
                <a:rect l="txL" t="txT" r="txR" b="txB"/>
                <a:pathLst>
                  <a:path w="609" h="610">
                    <a:moveTo>
                      <a:pt x="522" y="610"/>
                    </a:moveTo>
                    <a:lnTo>
                      <a:pt x="609" y="418"/>
                    </a:lnTo>
                    <a:lnTo>
                      <a:pt x="191" y="0"/>
                    </a:lnTo>
                    <a:lnTo>
                      <a:pt x="0" y="87"/>
                    </a:lnTo>
                    <a:lnTo>
                      <a:pt x="522" y="61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6" name="任意多边形 26638"/>
              <p:cNvSpPr/>
              <p:nvPr>
                <p:custDataLst>
                  <p:tags r:id="rId13"/>
                </p:custDataLst>
              </p:nvPr>
            </p:nvSpPr>
            <p:spPr>
              <a:xfrm>
                <a:off x="522" y="1688"/>
                <a:ext cx="834" cy="192"/>
              </a:xfrm>
              <a:custGeom>
                <a:gdLst>
                  <a:gd name="txL" fmla="*/ 0 w 834"/>
                  <a:gd name="txT" fmla="*/ 0 h 192"/>
                  <a:gd name="txR" fmla="*/ 834 w 834"/>
                  <a:gd name="txB" fmla="*/ 192 h 192"/>
                </a:gdLst>
                <a:cxnLst>
                  <a:cxn ang="0">
                    <a:pos x="0" y="192"/>
                  </a:cxn>
                  <a:cxn ang="0">
                    <a:pos x="87" y="0"/>
                  </a:cxn>
                  <a:cxn ang="0">
                    <a:pos x="748" y="0"/>
                  </a:cxn>
                  <a:cxn ang="0">
                    <a:pos x="834" y="192"/>
                  </a:cxn>
                  <a:cxn ang="0">
                    <a:pos x="0" y="192"/>
                  </a:cxn>
                </a:cxnLst>
                <a:rect l="txL" t="txT" r="txR" b="txB"/>
                <a:pathLst>
                  <a:path w="834" h="192">
                    <a:moveTo>
                      <a:pt x="0" y="192"/>
                    </a:moveTo>
                    <a:lnTo>
                      <a:pt x="87" y="0"/>
                    </a:lnTo>
                    <a:lnTo>
                      <a:pt x="748" y="0"/>
                    </a:lnTo>
                    <a:lnTo>
                      <a:pt x="834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7" name="任意多边形 26639"/>
              <p:cNvSpPr/>
              <p:nvPr>
                <p:custDataLst>
                  <p:tags r:id="rId14"/>
                </p:custDataLst>
              </p:nvPr>
            </p:nvSpPr>
            <p:spPr>
              <a:xfrm>
                <a:off x="1270" y="1270"/>
                <a:ext cx="609" cy="610"/>
              </a:xfrm>
              <a:custGeom>
                <a:gdLst>
                  <a:gd name="txL" fmla="*/ 0 w 609"/>
                  <a:gd name="txT" fmla="*/ 0 h 610"/>
                  <a:gd name="txR" fmla="*/ 609 w 609"/>
                  <a:gd name="txB" fmla="*/ 610 h 610"/>
                </a:gdLst>
                <a:cxnLst>
                  <a:cxn ang="0">
                    <a:pos x="86" y="610"/>
                  </a:cxn>
                  <a:cxn ang="0">
                    <a:pos x="0" y="418"/>
                  </a:cxn>
                  <a:cxn ang="0">
                    <a:pos x="418" y="0"/>
                  </a:cxn>
                  <a:cxn ang="0">
                    <a:pos x="609" y="87"/>
                  </a:cxn>
                  <a:cxn ang="0">
                    <a:pos x="86" y="610"/>
                  </a:cxn>
                </a:cxnLst>
                <a:rect l="txL" t="txT" r="txR" b="txB"/>
                <a:pathLst>
                  <a:path w="609" h="610">
                    <a:moveTo>
                      <a:pt x="86" y="610"/>
                    </a:moveTo>
                    <a:lnTo>
                      <a:pt x="0" y="418"/>
                    </a:lnTo>
                    <a:lnTo>
                      <a:pt x="418" y="0"/>
                    </a:lnTo>
                    <a:lnTo>
                      <a:pt x="609" y="87"/>
                    </a:lnTo>
                    <a:lnTo>
                      <a:pt x="86" y="61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8" name="任意多边形 26640"/>
              <p:cNvSpPr/>
              <p:nvPr>
                <p:custDataLst>
                  <p:tags r:id="rId15"/>
                </p:custDataLst>
              </p:nvPr>
            </p:nvSpPr>
            <p:spPr>
              <a:xfrm>
                <a:off x="0" y="523"/>
                <a:ext cx="191" cy="834"/>
              </a:xfrm>
              <a:custGeom>
                <a:gdLst>
                  <a:gd name="txL" fmla="*/ 0 w 191"/>
                  <a:gd name="txT" fmla="*/ 0 h 834"/>
                  <a:gd name="txR" fmla="*/ 191 w 191"/>
                  <a:gd name="txB" fmla="*/ 834 h 834"/>
                </a:gdLst>
                <a:cxnLst>
                  <a:cxn ang="0">
                    <a:pos x="0" y="0"/>
                  </a:cxn>
                  <a:cxn ang="0">
                    <a:pos x="0" y="834"/>
                  </a:cxn>
                  <a:cxn ang="0">
                    <a:pos x="191" y="747"/>
                  </a:cxn>
                  <a:cxn ang="0">
                    <a:pos x="191" y="86"/>
                  </a:cxn>
                  <a:cxn ang="0">
                    <a:pos x="0" y="0"/>
                  </a:cxn>
                </a:cxnLst>
                <a:rect l="txL" t="txT" r="txR" b="txB"/>
                <a:pathLst>
                  <a:path w="191" h="834">
                    <a:moveTo>
                      <a:pt x="0" y="0"/>
                    </a:moveTo>
                    <a:lnTo>
                      <a:pt x="0" y="834"/>
                    </a:lnTo>
                    <a:lnTo>
                      <a:pt x="191" y="747"/>
                    </a:lnTo>
                    <a:lnTo>
                      <a:pt x="191" y="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9" name="任意多边形 26641"/>
              <p:cNvSpPr/>
              <p:nvPr>
                <p:custDataLst>
                  <p:tags r:id="rId16"/>
                </p:custDataLst>
              </p:nvPr>
            </p:nvSpPr>
            <p:spPr>
              <a:xfrm>
                <a:off x="1688" y="523"/>
                <a:ext cx="191" cy="834"/>
              </a:xfrm>
              <a:custGeom>
                <a:gdLst>
                  <a:gd name="txL" fmla="*/ 0 w 191"/>
                  <a:gd name="txT" fmla="*/ 0 h 834"/>
                  <a:gd name="txR" fmla="*/ 191 w 191"/>
                  <a:gd name="txB" fmla="*/ 834 h 834"/>
                </a:gdLst>
                <a:cxnLst>
                  <a:cxn ang="0">
                    <a:pos x="191" y="0"/>
                  </a:cxn>
                  <a:cxn ang="0">
                    <a:pos x="191" y="834"/>
                  </a:cxn>
                  <a:cxn ang="0">
                    <a:pos x="0" y="747"/>
                  </a:cxn>
                  <a:cxn ang="0">
                    <a:pos x="0" y="86"/>
                  </a:cxn>
                  <a:cxn ang="0">
                    <a:pos x="191" y="0"/>
                  </a:cxn>
                </a:cxnLst>
                <a:rect l="txL" t="txT" r="txR" b="txB"/>
                <a:pathLst>
                  <a:path w="191" h="834">
                    <a:moveTo>
                      <a:pt x="191" y="0"/>
                    </a:moveTo>
                    <a:lnTo>
                      <a:pt x="191" y="834"/>
                    </a:lnTo>
                    <a:lnTo>
                      <a:pt x="0" y="747"/>
                    </a:lnTo>
                    <a:lnTo>
                      <a:pt x="0" y="86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5F5F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4971" name="组合 26642"/>
            <p:cNvGrpSpPr/>
            <p:nvPr>
              <p:custDataLst>
                <p:tags r:id="rId17"/>
              </p:custDataLst>
            </p:nvPr>
          </p:nvGrpSpPr>
          <p:grpSpPr>
            <a:xfrm>
              <a:off x="43" y="0"/>
              <a:ext cx="1879" cy="1879"/>
              <a:chExt cx="1879" cy="1879"/>
            </a:xfrm>
          </p:grpSpPr>
          <p:sp>
            <p:nvSpPr>
              <p:cNvPr id="425003" name="任意多边形 26643"/>
              <p:cNvSpPr/>
              <p:nvPr>
                <p:custDataLst>
                  <p:tags r:id="rId18"/>
                </p:custDataLst>
              </p:nvPr>
            </p:nvSpPr>
            <p:spPr>
              <a:xfrm>
                <a:off x="0" y="0"/>
                <a:ext cx="609" cy="609"/>
              </a:xfrm>
              <a:custGeom>
                <a:gdLst>
                  <a:gd name="txL" fmla="*/ 0 w 609"/>
                  <a:gd name="txT" fmla="*/ 0 h 609"/>
                  <a:gd name="txR" fmla="*/ 609 w 609"/>
                  <a:gd name="txB" fmla="*/ 609 h 609"/>
                </a:gdLst>
                <a:cxnLst>
                  <a:cxn ang="0">
                    <a:pos x="522" y="0"/>
                  </a:cxn>
                  <a:cxn ang="0">
                    <a:pos x="609" y="191"/>
                  </a:cxn>
                  <a:cxn ang="0">
                    <a:pos x="191" y="609"/>
                  </a:cxn>
                  <a:cxn ang="0">
                    <a:pos x="0" y="522"/>
                  </a:cxn>
                  <a:cxn ang="0">
                    <a:pos x="522" y="0"/>
                  </a:cxn>
                </a:cxnLst>
                <a:rect l="txL" t="txT" r="txR" b="txB"/>
                <a:pathLst>
                  <a:path w="609" h="609">
                    <a:moveTo>
                      <a:pt x="522" y="0"/>
                    </a:moveTo>
                    <a:lnTo>
                      <a:pt x="609" y="191"/>
                    </a:lnTo>
                    <a:lnTo>
                      <a:pt x="191" y="609"/>
                    </a:lnTo>
                    <a:lnTo>
                      <a:pt x="0" y="522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rgbClr val="5F3F1F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4" name="任意多边形 26644"/>
              <p:cNvSpPr/>
              <p:nvPr>
                <p:custDataLst>
                  <p:tags r:id="rId19"/>
                </p:custDataLst>
              </p:nvPr>
            </p:nvSpPr>
            <p:spPr>
              <a:xfrm>
                <a:off x="522" y="0"/>
                <a:ext cx="835" cy="191"/>
              </a:xfrm>
              <a:custGeom>
                <a:gdLst>
                  <a:gd name="txL" fmla="*/ 0 w 835"/>
                  <a:gd name="txT" fmla="*/ 0 h 191"/>
                  <a:gd name="txR" fmla="*/ 835 w 835"/>
                  <a:gd name="txB" fmla="*/ 191 h 191"/>
                </a:gdLst>
                <a:cxnLst>
                  <a:cxn ang="0">
                    <a:pos x="0" y="0"/>
                  </a:cxn>
                  <a:cxn ang="0">
                    <a:pos x="87" y="191"/>
                  </a:cxn>
                  <a:cxn ang="0">
                    <a:pos x="748" y="191"/>
                  </a:cxn>
                  <a:cxn ang="0">
                    <a:pos x="835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35" h="191">
                    <a:moveTo>
                      <a:pt x="0" y="0"/>
                    </a:moveTo>
                    <a:lnTo>
                      <a:pt x="87" y="191"/>
                    </a:lnTo>
                    <a:lnTo>
                      <a:pt x="748" y="191"/>
                    </a:lnTo>
                    <a:lnTo>
                      <a:pt x="8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5F3F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5" name="任意多边形 26645"/>
              <p:cNvSpPr/>
              <p:nvPr>
                <p:custDataLst>
                  <p:tags r:id="rId20"/>
                </p:custDataLst>
              </p:nvPr>
            </p:nvSpPr>
            <p:spPr>
              <a:xfrm>
                <a:off x="1270" y="0"/>
                <a:ext cx="609" cy="609"/>
              </a:xfrm>
              <a:custGeom>
                <a:gdLst>
                  <a:gd name="txL" fmla="*/ 0 w 609"/>
                  <a:gd name="txT" fmla="*/ 0 h 609"/>
                  <a:gd name="txR" fmla="*/ 609 w 609"/>
                  <a:gd name="txB" fmla="*/ 609 h 609"/>
                </a:gdLst>
                <a:cxnLst>
                  <a:cxn ang="0">
                    <a:pos x="87" y="0"/>
                  </a:cxn>
                  <a:cxn ang="0">
                    <a:pos x="0" y="191"/>
                  </a:cxn>
                  <a:cxn ang="0">
                    <a:pos x="418" y="609"/>
                  </a:cxn>
                  <a:cxn ang="0">
                    <a:pos x="609" y="522"/>
                  </a:cxn>
                  <a:cxn ang="0">
                    <a:pos x="87" y="0"/>
                  </a:cxn>
                </a:cxnLst>
                <a:rect l="txL" t="txT" r="txR" b="txB"/>
                <a:pathLst>
                  <a:path w="609" h="609">
                    <a:moveTo>
                      <a:pt x="87" y="0"/>
                    </a:moveTo>
                    <a:lnTo>
                      <a:pt x="0" y="191"/>
                    </a:lnTo>
                    <a:lnTo>
                      <a:pt x="418" y="609"/>
                    </a:lnTo>
                    <a:lnTo>
                      <a:pt x="609" y="522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9F7F5F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6" name="任意多边形 26646"/>
              <p:cNvSpPr/>
              <p:nvPr>
                <p:custDataLst>
                  <p:tags r:id="rId21"/>
                </p:custDataLst>
              </p:nvPr>
            </p:nvSpPr>
            <p:spPr>
              <a:xfrm>
                <a:off x="0" y="1269"/>
                <a:ext cx="609" cy="610"/>
              </a:xfrm>
              <a:custGeom>
                <a:gdLst>
                  <a:gd name="txL" fmla="*/ 0 w 609"/>
                  <a:gd name="txT" fmla="*/ 0 h 610"/>
                  <a:gd name="txR" fmla="*/ 609 w 609"/>
                  <a:gd name="txB" fmla="*/ 610 h 610"/>
                </a:gdLst>
                <a:cxnLst>
                  <a:cxn ang="0">
                    <a:pos x="522" y="610"/>
                  </a:cxn>
                  <a:cxn ang="0">
                    <a:pos x="609" y="419"/>
                  </a:cxn>
                  <a:cxn ang="0">
                    <a:pos x="191" y="0"/>
                  </a:cxn>
                  <a:cxn ang="0">
                    <a:pos x="0" y="87"/>
                  </a:cxn>
                  <a:cxn ang="0">
                    <a:pos x="522" y="610"/>
                  </a:cxn>
                </a:cxnLst>
                <a:rect l="txL" t="txT" r="txR" b="txB"/>
                <a:pathLst>
                  <a:path w="609" h="610">
                    <a:moveTo>
                      <a:pt x="522" y="610"/>
                    </a:moveTo>
                    <a:lnTo>
                      <a:pt x="609" y="419"/>
                    </a:lnTo>
                    <a:lnTo>
                      <a:pt x="191" y="0"/>
                    </a:lnTo>
                    <a:lnTo>
                      <a:pt x="0" y="87"/>
                    </a:lnTo>
                    <a:lnTo>
                      <a:pt x="522" y="610"/>
                    </a:lnTo>
                    <a:close/>
                  </a:path>
                </a:pathLst>
              </a:custGeom>
              <a:solidFill>
                <a:srgbClr val="3F1F00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7" name="任意多边形 26647"/>
              <p:cNvSpPr/>
              <p:nvPr>
                <p:custDataLst>
                  <p:tags r:id="rId22"/>
                </p:custDataLst>
              </p:nvPr>
            </p:nvSpPr>
            <p:spPr>
              <a:xfrm>
                <a:off x="522" y="1688"/>
                <a:ext cx="835" cy="191"/>
              </a:xfrm>
              <a:custGeom>
                <a:gdLst>
                  <a:gd name="txL" fmla="*/ 0 w 835"/>
                  <a:gd name="txT" fmla="*/ 0 h 191"/>
                  <a:gd name="txR" fmla="*/ 835 w 835"/>
                  <a:gd name="txB" fmla="*/ 191 h 191"/>
                </a:gdLst>
                <a:cxnLst>
                  <a:cxn ang="0">
                    <a:pos x="0" y="191"/>
                  </a:cxn>
                  <a:cxn ang="0">
                    <a:pos x="87" y="0"/>
                  </a:cxn>
                  <a:cxn ang="0">
                    <a:pos x="748" y="0"/>
                  </a:cxn>
                  <a:cxn ang="0">
                    <a:pos x="835" y="191"/>
                  </a:cxn>
                  <a:cxn ang="0">
                    <a:pos x="0" y="191"/>
                  </a:cxn>
                </a:cxnLst>
                <a:rect l="txL" t="txT" r="txR" b="txB"/>
                <a:pathLst>
                  <a:path w="835" h="191">
                    <a:moveTo>
                      <a:pt x="0" y="191"/>
                    </a:moveTo>
                    <a:lnTo>
                      <a:pt x="87" y="0"/>
                    </a:lnTo>
                    <a:lnTo>
                      <a:pt x="748" y="0"/>
                    </a:lnTo>
                    <a:lnTo>
                      <a:pt x="835" y="191"/>
                    </a:ln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3F1F00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8" name="任意多边形 26648"/>
              <p:cNvSpPr/>
              <p:nvPr>
                <p:custDataLst>
                  <p:tags r:id="rId23"/>
                </p:custDataLst>
              </p:nvPr>
            </p:nvSpPr>
            <p:spPr>
              <a:xfrm>
                <a:off x="1270" y="1269"/>
                <a:ext cx="609" cy="610"/>
              </a:xfrm>
              <a:custGeom>
                <a:gdLst>
                  <a:gd name="txL" fmla="*/ 0 w 609"/>
                  <a:gd name="txT" fmla="*/ 0 h 610"/>
                  <a:gd name="txR" fmla="*/ 609 w 609"/>
                  <a:gd name="txB" fmla="*/ 610 h 610"/>
                </a:gdLst>
                <a:cxnLst>
                  <a:cxn ang="0">
                    <a:pos x="87" y="610"/>
                  </a:cxn>
                  <a:cxn ang="0">
                    <a:pos x="0" y="419"/>
                  </a:cxn>
                  <a:cxn ang="0">
                    <a:pos x="418" y="0"/>
                  </a:cxn>
                  <a:cxn ang="0">
                    <a:pos x="609" y="87"/>
                  </a:cxn>
                  <a:cxn ang="0">
                    <a:pos x="87" y="610"/>
                  </a:cxn>
                </a:cxnLst>
                <a:rect l="txL" t="txT" r="txR" b="txB"/>
                <a:pathLst>
                  <a:path w="609" h="610">
                    <a:moveTo>
                      <a:pt x="87" y="610"/>
                    </a:moveTo>
                    <a:lnTo>
                      <a:pt x="0" y="419"/>
                    </a:lnTo>
                    <a:lnTo>
                      <a:pt x="418" y="0"/>
                    </a:lnTo>
                    <a:lnTo>
                      <a:pt x="609" y="87"/>
                    </a:lnTo>
                    <a:lnTo>
                      <a:pt x="87" y="610"/>
                    </a:lnTo>
                    <a:close/>
                  </a:path>
                </a:pathLst>
              </a:custGeom>
              <a:solidFill>
                <a:srgbClr val="5F3F1F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09" name="任意多边形 26649"/>
              <p:cNvSpPr/>
              <p:nvPr>
                <p:custDataLst>
                  <p:tags r:id="rId24"/>
                </p:custDataLst>
              </p:nvPr>
            </p:nvSpPr>
            <p:spPr>
              <a:xfrm>
                <a:off x="0" y="522"/>
                <a:ext cx="191" cy="834"/>
              </a:xfrm>
              <a:custGeom>
                <a:gdLst>
                  <a:gd name="txL" fmla="*/ 0 w 191"/>
                  <a:gd name="txT" fmla="*/ 0 h 834"/>
                  <a:gd name="txR" fmla="*/ 191 w 191"/>
                  <a:gd name="txB" fmla="*/ 834 h 834"/>
                </a:gdLst>
                <a:cxnLst>
                  <a:cxn ang="0">
                    <a:pos x="0" y="0"/>
                  </a:cxn>
                  <a:cxn ang="0">
                    <a:pos x="0" y="834"/>
                  </a:cxn>
                  <a:cxn ang="0">
                    <a:pos x="191" y="747"/>
                  </a:cxn>
                  <a:cxn ang="0">
                    <a:pos x="191" y="87"/>
                  </a:cxn>
                  <a:cxn ang="0">
                    <a:pos x="0" y="0"/>
                  </a:cxn>
                </a:cxnLst>
                <a:rect l="txL" t="txT" r="txR" b="txB"/>
                <a:pathLst>
                  <a:path w="191" h="834">
                    <a:moveTo>
                      <a:pt x="0" y="0"/>
                    </a:moveTo>
                    <a:lnTo>
                      <a:pt x="0" y="834"/>
                    </a:lnTo>
                    <a:lnTo>
                      <a:pt x="191" y="747"/>
                    </a:lnTo>
                    <a:lnTo>
                      <a:pt x="191" y="8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F1F00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5010" name="任意多边形 26650"/>
              <p:cNvSpPr/>
              <p:nvPr>
                <p:custDataLst>
                  <p:tags r:id="rId25"/>
                </p:custDataLst>
              </p:nvPr>
            </p:nvSpPr>
            <p:spPr>
              <a:xfrm>
                <a:off x="1688" y="522"/>
                <a:ext cx="191" cy="834"/>
              </a:xfrm>
              <a:custGeom>
                <a:gdLst>
                  <a:gd name="txL" fmla="*/ 0 w 191"/>
                  <a:gd name="txT" fmla="*/ 0 h 834"/>
                  <a:gd name="txR" fmla="*/ 191 w 191"/>
                  <a:gd name="txB" fmla="*/ 834 h 834"/>
                </a:gdLst>
                <a:cxnLst>
                  <a:cxn ang="0">
                    <a:pos x="191" y="0"/>
                  </a:cxn>
                  <a:cxn ang="0">
                    <a:pos x="191" y="834"/>
                  </a:cxn>
                  <a:cxn ang="0">
                    <a:pos x="0" y="747"/>
                  </a:cxn>
                  <a:cxn ang="0">
                    <a:pos x="0" y="87"/>
                  </a:cxn>
                  <a:cxn ang="0">
                    <a:pos x="191" y="0"/>
                  </a:cxn>
                </a:cxnLst>
                <a:rect l="txL" t="txT" r="txR" b="txB"/>
                <a:pathLst>
                  <a:path w="191" h="834">
                    <a:moveTo>
                      <a:pt x="191" y="0"/>
                    </a:moveTo>
                    <a:lnTo>
                      <a:pt x="191" y="834"/>
                    </a:lnTo>
                    <a:lnTo>
                      <a:pt x="0" y="747"/>
                    </a:lnTo>
                    <a:lnTo>
                      <a:pt x="0" y="87"/>
                    </a:ln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7F5F3F">
                  <a:alpha val="100000"/>
                </a:srgbClr>
              </a:solidFill>
              <a:ln w="127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24972" name="任意多边形 26651"/>
            <p:cNvSpPr/>
            <p:nvPr>
              <p:custDataLst>
                <p:tags r:id="rId26"/>
              </p:custDataLst>
            </p:nvPr>
          </p:nvSpPr>
          <p:spPr>
            <a:xfrm>
              <a:off x="230" y="187"/>
              <a:ext cx="1506" cy="1505"/>
            </a:xfrm>
            <a:custGeom>
              <a:gdLst>
                <a:gd name="txL" fmla="*/ 0 w 1506"/>
                <a:gd name="txT" fmla="*/ 0 h 1505"/>
                <a:gd name="txR" fmla="*/ 1506 w 1506"/>
                <a:gd name="txB" fmla="*/ 1505 h 1505"/>
              </a:gdLst>
              <a:cxnLst>
                <a:cxn ang="0">
                  <a:pos x="419" y="0"/>
                </a:cxn>
                <a:cxn ang="0">
                  <a:pos x="1087" y="0"/>
                </a:cxn>
                <a:cxn ang="0">
                  <a:pos x="1506" y="418"/>
                </a:cxn>
                <a:cxn ang="0">
                  <a:pos x="1506" y="1086"/>
                </a:cxn>
                <a:cxn ang="0">
                  <a:pos x="1087" y="1505"/>
                </a:cxn>
                <a:cxn ang="0">
                  <a:pos x="419" y="1505"/>
                </a:cxn>
                <a:cxn ang="0">
                  <a:pos x="0" y="1086"/>
                </a:cxn>
                <a:cxn ang="0">
                  <a:pos x="0" y="418"/>
                </a:cxn>
                <a:cxn ang="0">
                  <a:pos x="419" y="0"/>
                </a:cxn>
              </a:cxnLst>
              <a:rect l="txL" t="txT" r="txR" b="txB"/>
              <a:pathLst>
                <a:path w="1506" h="1505">
                  <a:moveTo>
                    <a:pt x="419" y="0"/>
                  </a:moveTo>
                  <a:lnTo>
                    <a:pt x="1087" y="0"/>
                  </a:lnTo>
                  <a:lnTo>
                    <a:pt x="1506" y="418"/>
                  </a:lnTo>
                  <a:lnTo>
                    <a:pt x="1506" y="1086"/>
                  </a:lnTo>
                  <a:lnTo>
                    <a:pt x="1087" y="1505"/>
                  </a:lnTo>
                  <a:lnTo>
                    <a:pt x="419" y="1505"/>
                  </a:lnTo>
                  <a:lnTo>
                    <a:pt x="0" y="1086"/>
                  </a:lnTo>
                  <a:lnTo>
                    <a:pt x="0" y="418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DFDFDF">
                <a:alpha val="100000"/>
              </a:srgbClr>
            </a:solidFill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973" name="任意多边形 26652"/>
            <p:cNvSpPr/>
            <p:nvPr>
              <p:custDataLst>
                <p:tags r:id="rId27"/>
              </p:custDataLst>
            </p:nvPr>
          </p:nvSpPr>
          <p:spPr>
            <a:xfrm>
              <a:off x="258" y="215"/>
              <a:ext cx="1449" cy="1448"/>
            </a:xfrm>
            <a:custGeom>
              <a:gdLst>
                <a:gd name="txL" fmla="*/ 0 w 1449"/>
                <a:gd name="txT" fmla="*/ 0 h 1448"/>
                <a:gd name="txR" fmla="*/ 1449 w 1449"/>
                <a:gd name="txB" fmla="*/ 1448 h 1448"/>
              </a:gdLst>
              <a:cxnLst>
                <a:cxn ang="0">
                  <a:pos x="403" y="0"/>
                </a:cxn>
                <a:cxn ang="0">
                  <a:pos x="1046" y="0"/>
                </a:cxn>
                <a:cxn ang="0">
                  <a:pos x="1449" y="403"/>
                </a:cxn>
                <a:cxn ang="0">
                  <a:pos x="1449" y="1046"/>
                </a:cxn>
                <a:cxn ang="0">
                  <a:pos x="1046" y="1448"/>
                </a:cxn>
                <a:cxn ang="0">
                  <a:pos x="403" y="1448"/>
                </a:cxn>
                <a:cxn ang="0">
                  <a:pos x="0" y="1046"/>
                </a:cxn>
                <a:cxn ang="0">
                  <a:pos x="0" y="403"/>
                </a:cxn>
                <a:cxn ang="0">
                  <a:pos x="403" y="0"/>
                </a:cxn>
              </a:cxnLst>
              <a:rect l="txL" t="txT" r="txR" b="txB"/>
              <a:pathLst>
                <a:path w="1449" h="1448">
                  <a:moveTo>
                    <a:pt x="403" y="0"/>
                  </a:moveTo>
                  <a:lnTo>
                    <a:pt x="1046" y="0"/>
                  </a:lnTo>
                  <a:lnTo>
                    <a:pt x="1449" y="403"/>
                  </a:lnTo>
                  <a:lnTo>
                    <a:pt x="1449" y="1046"/>
                  </a:lnTo>
                  <a:lnTo>
                    <a:pt x="1046" y="1448"/>
                  </a:lnTo>
                  <a:lnTo>
                    <a:pt x="403" y="1448"/>
                  </a:lnTo>
                  <a:lnTo>
                    <a:pt x="0" y="1046"/>
                  </a:lnTo>
                  <a:lnTo>
                    <a:pt x="0" y="403"/>
                  </a:lnTo>
                  <a:lnTo>
                    <a:pt x="403" y="0"/>
                  </a:lnTo>
                </a:path>
              </a:pathLst>
            </a:custGeom>
            <a:noFill/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974" name="任意多边形 26653"/>
            <p:cNvSpPr/>
            <p:nvPr>
              <p:custDataLst>
                <p:tags r:id="rId28"/>
              </p:custDataLst>
            </p:nvPr>
          </p:nvSpPr>
          <p:spPr>
            <a:xfrm>
              <a:off x="288" y="245"/>
              <a:ext cx="1389" cy="1389"/>
            </a:xfrm>
            <a:custGeom>
              <a:gdLst>
                <a:gd name="txL" fmla="*/ 0 w 1389"/>
                <a:gd name="txT" fmla="*/ 0 h 1389"/>
                <a:gd name="txR" fmla="*/ 1389 w 1389"/>
                <a:gd name="txB" fmla="*/ 1389 h 1389"/>
              </a:gdLst>
              <a:cxnLst>
                <a:cxn ang="0">
                  <a:pos x="386" y="0"/>
                </a:cxn>
                <a:cxn ang="0">
                  <a:pos x="1003" y="0"/>
                </a:cxn>
                <a:cxn ang="0">
                  <a:pos x="1389" y="386"/>
                </a:cxn>
                <a:cxn ang="0">
                  <a:pos x="1389" y="1003"/>
                </a:cxn>
                <a:cxn ang="0">
                  <a:pos x="1003" y="1389"/>
                </a:cxn>
                <a:cxn ang="0">
                  <a:pos x="386" y="1389"/>
                </a:cxn>
                <a:cxn ang="0">
                  <a:pos x="0" y="1003"/>
                </a:cxn>
                <a:cxn ang="0">
                  <a:pos x="0" y="386"/>
                </a:cxn>
                <a:cxn ang="0">
                  <a:pos x="386" y="0"/>
                </a:cxn>
              </a:cxnLst>
              <a:rect l="txL" t="txT" r="txR" b="txB"/>
              <a:pathLst>
                <a:path w="1389" h="1389">
                  <a:moveTo>
                    <a:pt x="386" y="0"/>
                  </a:moveTo>
                  <a:lnTo>
                    <a:pt x="1003" y="0"/>
                  </a:lnTo>
                  <a:lnTo>
                    <a:pt x="1389" y="386"/>
                  </a:lnTo>
                  <a:lnTo>
                    <a:pt x="1389" y="1003"/>
                  </a:lnTo>
                  <a:lnTo>
                    <a:pt x="1003" y="1389"/>
                  </a:lnTo>
                  <a:lnTo>
                    <a:pt x="386" y="1389"/>
                  </a:lnTo>
                  <a:lnTo>
                    <a:pt x="0" y="1003"/>
                  </a:lnTo>
                  <a:lnTo>
                    <a:pt x="0" y="386"/>
                  </a:lnTo>
                  <a:lnTo>
                    <a:pt x="386" y="0"/>
                  </a:lnTo>
                </a:path>
              </a:pathLst>
            </a:custGeom>
            <a:noFill/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975" name="任意多边形 26654"/>
            <p:cNvSpPr/>
            <p:nvPr>
              <p:custDataLst>
                <p:tags r:id="rId29"/>
              </p:custDataLst>
            </p:nvPr>
          </p:nvSpPr>
          <p:spPr>
            <a:xfrm>
              <a:off x="567" y="523"/>
              <a:ext cx="832" cy="832"/>
            </a:xfrm>
            <a:custGeom>
              <a:gdLst>
                <a:gd name="txL" fmla="*/ 0 w 832"/>
                <a:gd name="txT" fmla="*/ 0 h 832"/>
                <a:gd name="txR" fmla="*/ 832 w 832"/>
                <a:gd name="txB" fmla="*/ 832 h 832"/>
              </a:gdLst>
              <a:cxnLst>
                <a:cxn ang="0">
                  <a:pos x="231" y="0"/>
                </a:cxn>
                <a:cxn ang="0">
                  <a:pos x="601" y="0"/>
                </a:cxn>
                <a:cxn ang="0">
                  <a:pos x="832" y="231"/>
                </a:cxn>
                <a:cxn ang="0">
                  <a:pos x="832" y="601"/>
                </a:cxn>
                <a:cxn ang="0">
                  <a:pos x="601" y="832"/>
                </a:cxn>
                <a:cxn ang="0">
                  <a:pos x="231" y="832"/>
                </a:cxn>
                <a:cxn ang="0">
                  <a:pos x="0" y="601"/>
                </a:cxn>
                <a:cxn ang="0">
                  <a:pos x="0" y="231"/>
                </a:cxn>
                <a:cxn ang="0">
                  <a:pos x="231" y="0"/>
                </a:cxn>
              </a:cxnLst>
              <a:rect l="txL" t="txT" r="txR" b="txB"/>
              <a:pathLst>
                <a:path w="832" h="832">
                  <a:moveTo>
                    <a:pt x="231" y="0"/>
                  </a:moveTo>
                  <a:lnTo>
                    <a:pt x="601" y="0"/>
                  </a:lnTo>
                  <a:lnTo>
                    <a:pt x="832" y="231"/>
                  </a:lnTo>
                  <a:lnTo>
                    <a:pt x="832" y="601"/>
                  </a:lnTo>
                  <a:lnTo>
                    <a:pt x="601" y="832"/>
                  </a:lnTo>
                  <a:lnTo>
                    <a:pt x="231" y="832"/>
                  </a:lnTo>
                  <a:lnTo>
                    <a:pt x="0" y="601"/>
                  </a:lnTo>
                  <a:lnTo>
                    <a:pt x="0" y="231"/>
                  </a:lnTo>
                  <a:lnTo>
                    <a:pt x="231" y="0"/>
                  </a:lnTo>
                </a:path>
              </a:pathLst>
            </a:custGeom>
            <a:noFill/>
            <a:ln w="127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4976" name="椭圆 26655"/>
            <p:cNvSpPr/>
            <p:nvPr>
              <p:custDataLst>
                <p:tags r:id="rId30"/>
              </p:custDataLst>
            </p:nvPr>
          </p:nvSpPr>
          <p:spPr>
            <a:xfrm>
              <a:off x="939" y="898"/>
              <a:ext cx="87" cy="84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424977" name="组合 26656"/>
            <p:cNvGrpSpPr/>
            <p:nvPr>
              <p:custDataLst>
                <p:tags r:id="rId31"/>
              </p:custDataLst>
            </p:nvPr>
          </p:nvGrpSpPr>
          <p:grpSpPr>
            <a:xfrm>
              <a:off x="700" y="982"/>
              <a:ext cx="264" cy="224"/>
              <a:chExt cx="264" cy="224"/>
            </a:xfrm>
          </p:grpSpPr>
          <p:grpSp>
            <p:nvGrpSpPr>
              <p:cNvPr id="424999" name="组合 26657"/>
              <p:cNvGrpSpPr/>
              <p:nvPr>
                <p:custDataLst>
                  <p:tags r:id="rId32"/>
                </p:custDataLst>
              </p:nvPr>
            </p:nvGrpSpPr>
            <p:grpSpPr>
              <a:xfrm>
                <a:off x="0" y="146"/>
                <a:ext cx="89" cy="78"/>
                <a:chExt cx="89" cy="78"/>
              </a:xfrm>
            </p:grpSpPr>
            <p:sp>
              <p:nvSpPr>
                <p:cNvPr id="425001" name="椭圆 26658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45" y="0"/>
                  <a:ext cx="44" cy="44"/>
                </a:xfrm>
                <a:prstGeom prst="ellipse">
                  <a:avLst/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5002" name="任意多边形 26659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0" y="8"/>
                  <a:ext cx="78" cy="70"/>
                </a:xfrm>
                <a:custGeom>
                  <a:gdLst>
                    <a:gd name="txL" fmla="*/ 0 w 78"/>
                    <a:gd name="txT" fmla="*/ 0 h 70"/>
                    <a:gd name="txR" fmla="*/ 78 w 78"/>
                    <a:gd name="txB" fmla="*/ 70 h 70"/>
                  </a:gdLst>
                  <a:cxnLst>
                    <a:cxn ang="0">
                      <a:pos x="50" y="0"/>
                    </a:cxn>
                    <a:cxn ang="0">
                      <a:pos x="0" y="62"/>
                    </a:cxn>
                    <a:cxn ang="0">
                      <a:pos x="8" y="70"/>
                    </a:cxn>
                    <a:cxn ang="0">
                      <a:pos x="78" y="33"/>
                    </a:cxn>
                    <a:cxn ang="0">
                      <a:pos x="50" y="0"/>
                    </a:cxn>
                  </a:cxnLst>
                  <a:rect l="txL" t="txT" r="txR" b="txB"/>
                  <a:pathLst>
                    <a:path w="78" h="70">
                      <a:moveTo>
                        <a:pt x="50" y="0"/>
                      </a:moveTo>
                      <a:lnTo>
                        <a:pt x="0" y="62"/>
                      </a:lnTo>
                      <a:lnTo>
                        <a:pt x="8" y="70"/>
                      </a:lnTo>
                      <a:lnTo>
                        <a:pt x="78" y="33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000000">
                    <a:alpha val="100000"/>
                  </a:srgbClr>
                </a:solidFill>
                <a:ln w="190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25000" name="任意多边形 26660"/>
              <p:cNvSpPr/>
              <p:nvPr>
                <p:custDataLst>
                  <p:tags r:id="rId35"/>
                </p:custDataLst>
              </p:nvPr>
            </p:nvSpPr>
            <p:spPr>
              <a:xfrm>
                <a:off x="76" y="0"/>
                <a:ext cx="188" cy="162"/>
              </a:xfrm>
              <a:custGeom>
                <a:gdLst>
                  <a:gd name="txL" fmla="*/ 0 w 188"/>
                  <a:gd name="txT" fmla="*/ 0 h 162"/>
                  <a:gd name="txR" fmla="*/ 188 w 188"/>
                  <a:gd name="txB" fmla="*/ 162 h 162"/>
                </a:gdLst>
                <a:cxnLst>
                  <a:cxn ang="0">
                    <a:pos x="0" y="154"/>
                  </a:cxn>
                  <a:cxn ang="0">
                    <a:pos x="180" y="0"/>
                  </a:cxn>
                  <a:cxn ang="0">
                    <a:pos x="188" y="6"/>
                  </a:cxn>
                  <a:cxn ang="0">
                    <a:pos x="7" y="162"/>
                  </a:cxn>
                  <a:cxn ang="0">
                    <a:pos x="0" y="154"/>
                  </a:cxn>
                </a:cxnLst>
                <a:rect l="txL" t="txT" r="txR" b="txB"/>
                <a:pathLst>
                  <a:path w="188" h="162">
                    <a:moveTo>
                      <a:pt x="0" y="154"/>
                    </a:moveTo>
                    <a:lnTo>
                      <a:pt x="180" y="0"/>
                    </a:lnTo>
                    <a:lnTo>
                      <a:pt x="188" y="6"/>
                    </a:lnTo>
                    <a:lnTo>
                      <a:pt x="7" y="162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190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4978" name="组合 26661"/>
            <p:cNvGrpSpPr/>
            <p:nvPr>
              <p:custDataLst>
                <p:tags r:id="rId36"/>
              </p:custDataLst>
            </p:nvPr>
          </p:nvGrpSpPr>
          <p:grpSpPr>
            <a:xfrm rot="-9671803">
              <a:off x="928" y="1021"/>
              <a:ext cx="388" cy="338"/>
              <a:chExt cx="380" cy="332"/>
            </a:xfrm>
          </p:grpSpPr>
          <p:grpSp>
            <p:nvGrpSpPr>
              <p:cNvPr id="424995" name="组合 26662"/>
              <p:cNvGrpSpPr/>
              <p:nvPr>
                <p:custDataLst>
                  <p:tags r:id="rId37"/>
                </p:custDataLst>
              </p:nvPr>
            </p:nvGrpSpPr>
            <p:grpSpPr>
              <a:xfrm>
                <a:off x="0" y="0"/>
                <a:ext cx="96" cy="89"/>
                <a:chExt cx="96" cy="89"/>
              </a:xfrm>
            </p:grpSpPr>
            <p:sp>
              <p:nvSpPr>
                <p:cNvPr id="424997" name="椭圆 26663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52" y="45"/>
                  <a:ext cx="44" cy="44"/>
                </a:xfrm>
                <a:prstGeom prst="ellipse">
                  <a:avLst/>
                </a:prstGeom>
                <a:solidFill>
                  <a:srgbClr val="000000"/>
                </a:solidFill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4998" name="任意多边形 26664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0" y="0"/>
                  <a:ext cx="86" cy="82"/>
                </a:xfrm>
                <a:custGeom>
                  <a:gdLst>
                    <a:gd name="txL" fmla="*/ 0 w 86"/>
                    <a:gd name="txT" fmla="*/ 0 h 82"/>
                    <a:gd name="txR" fmla="*/ 86 w 86"/>
                    <a:gd name="txB" fmla="*/ 82 h 82"/>
                  </a:gdLst>
                  <a:cxnLst>
                    <a:cxn ang="0">
                      <a:pos x="56" y="82"/>
                    </a:cxn>
                    <a:cxn ang="0">
                      <a:pos x="0" y="0"/>
                    </a:cxn>
                    <a:cxn ang="0">
                      <a:pos x="86" y="48"/>
                    </a:cxn>
                    <a:cxn ang="0">
                      <a:pos x="56" y="82"/>
                    </a:cxn>
                  </a:cxnLst>
                  <a:rect l="txL" t="txT" r="txR" b="txB"/>
                  <a:pathLst>
                    <a:path w="86" h="82">
                      <a:moveTo>
                        <a:pt x="56" y="82"/>
                      </a:moveTo>
                      <a:lnTo>
                        <a:pt x="0" y="0"/>
                      </a:lnTo>
                      <a:lnTo>
                        <a:pt x="86" y="48"/>
                      </a:lnTo>
                      <a:lnTo>
                        <a:pt x="56" y="82"/>
                      </a:lnTo>
                      <a:close/>
                    </a:path>
                  </a:pathLst>
                </a:custGeom>
                <a:solidFill>
                  <a:srgbClr val="000000">
                    <a:alpha val="100000"/>
                  </a:srgbClr>
                </a:solidFill>
                <a:ln w="190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24996" name="任意多边形 26665"/>
              <p:cNvSpPr/>
              <p:nvPr>
                <p:custDataLst>
                  <p:tags r:id="rId40"/>
                </p:custDataLst>
              </p:nvPr>
            </p:nvSpPr>
            <p:spPr>
              <a:xfrm>
                <a:off x="82" y="74"/>
                <a:ext cx="298" cy="258"/>
              </a:xfrm>
              <a:custGeom>
                <a:gdLst>
                  <a:gd name="txL" fmla="*/ 0 w 298"/>
                  <a:gd name="txT" fmla="*/ 0 h 258"/>
                  <a:gd name="txR" fmla="*/ 298 w 298"/>
                  <a:gd name="txB" fmla="*/ 258 h 258"/>
                </a:gdLst>
                <a:cxnLst>
                  <a:cxn ang="0">
                    <a:pos x="0" y="8"/>
                  </a:cxn>
                  <a:cxn ang="0">
                    <a:pos x="293" y="258"/>
                  </a:cxn>
                  <a:cxn ang="0">
                    <a:pos x="298" y="248"/>
                  </a:cxn>
                  <a:cxn ang="0">
                    <a:pos x="8" y="0"/>
                  </a:cxn>
                  <a:cxn ang="0">
                    <a:pos x="0" y="8"/>
                  </a:cxn>
                </a:cxnLst>
                <a:rect l="txL" t="txT" r="txR" b="txB"/>
                <a:pathLst>
                  <a:path w="298" h="258">
                    <a:moveTo>
                      <a:pt x="0" y="8"/>
                    </a:moveTo>
                    <a:lnTo>
                      <a:pt x="293" y="258"/>
                    </a:lnTo>
                    <a:lnTo>
                      <a:pt x="298" y="248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190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4979" name="组合 26666"/>
            <p:cNvGrpSpPr/>
            <p:nvPr>
              <p:custDataLst>
                <p:tags r:id="rId41"/>
              </p:custDataLst>
            </p:nvPr>
          </p:nvGrpSpPr>
          <p:grpSpPr>
            <a:xfrm>
              <a:off x="952" y="430"/>
              <a:ext cx="149" cy="648"/>
              <a:chExt cx="149" cy="648"/>
            </a:xfrm>
          </p:grpSpPr>
          <p:sp>
            <p:nvSpPr>
              <p:cNvPr id="424993" name="任意多边形 26667"/>
              <p:cNvSpPr/>
              <p:nvPr>
                <p:custDataLst>
                  <p:tags r:id="rId42"/>
                </p:custDataLst>
              </p:nvPr>
            </p:nvSpPr>
            <p:spPr>
              <a:xfrm>
                <a:off x="0" y="550"/>
                <a:ext cx="30" cy="98"/>
              </a:xfrm>
              <a:custGeom>
                <a:gdLst>
                  <a:gd name="txL" fmla="*/ 0 w 30"/>
                  <a:gd name="txT" fmla="*/ 0 h 98"/>
                  <a:gd name="txR" fmla="*/ 30 w 30"/>
                  <a:gd name="txB" fmla="*/ 98 h 98"/>
                </a:gdLst>
                <a:cxnLst>
                  <a:cxn ang="0">
                    <a:pos x="29" y="0"/>
                  </a:cxn>
                  <a:cxn ang="0">
                    <a:pos x="15" y="28"/>
                  </a:cxn>
                  <a:cxn ang="0">
                    <a:pos x="0" y="94"/>
                  </a:cxn>
                  <a:cxn ang="0">
                    <a:pos x="15" y="98"/>
                  </a:cxn>
                  <a:cxn ang="0">
                    <a:pos x="30" y="32"/>
                  </a:cxn>
                  <a:cxn ang="0">
                    <a:pos x="29" y="0"/>
                  </a:cxn>
                </a:cxnLst>
                <a:rect l="txL" t="txT" r="txR" b="txB"/>
                <a:pathLst>
                  <a:path w="30" h="98">
                    <a:moveTo>
                      <a:pt x="29" y="0"/>
                    </a:moveTo>
                    <a:lnTo>
                      <a:pt x="15" y="28"/>
                    </a:lnTo>
                    <a:lnTo>
                      <a:pt x="0" y="94"/>
                    </a:lnTo>
                    <a:lnTo>
                      <a:pt x="15" y="98"/>
                    </a:lnTo>
                    <a:lnTo>
                      <a:pt x="30" y="3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4994" name="直接连接符 26668"/>
              <p:cNvSpPr/>
              <p:nvPr>
                <p:custDataLst>
                  <p:tags r:id="rId43"/>
                </p:custDataLst>
              </p:nvPr>
            </p:nvSpPr>
            <p:spPr>
              <a:xfrm flipV="1">
                <a:off x="23" y="0"/>
                <a:ext cx="126" cy="573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sp>
          <p:nvSpPr>
            <p:cNvPr id="424980" name="椭圆 26669"/>
            <p:cNvSpPr/>
            <p:nvPr>
              <p:custDataLst>
                <p:tags r:id="rId44"/>
              </p:custDataLst>
            </p:nvPr>
          </p:nvSpPr>
          <p:spPr>
            <a:xfrm>
              <a:off x="951" y="908"/>
              <a:ext cx="63" cy="61"/>
            </a:xfrm>
            <a:prstGeom prst="ellipse">
              <a:avLst/>
            </a:pr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81" name="直接连接符 26670"/>
            <p:cNvSpPr/>
            <p:nvPr>
              <p:custDataLst>
                <p:tags r:id="rId45"/>
              </p:custDataLst>
            </p:nvPr>
          </p:nvSpPr>
          <p:spPr>
            <a:xfrm rot="-5400000">
              <a:off x="916" y="286"/>
              <a:ext cx="9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424982" name="直接连接符 26671"/>
            <p:cNvSpPr/>
            <p:nvPr>
              <p:custDataLst>
                <p:tags r:id="rId46"/>
              </p:custDataLst>
            </p:nvPr>
          </p:nvSpPr>
          <p:spPr>
            <a:xfrm>
              <a:off x="292" y="934"/>
              <a:ext cx="9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424983" name="直接连接符 26672"/>
            <p:cNvSpPr/>
            <p:nvPr>
              <p:custDataLst>
                <p:tags r:id="rId47"/>
              </p:custDataLst>
            </p:nvPr>
          </p:nvSpPr>
          <p:spPr>
            <a:xfrm rot="-5400000">
              <a:off x="922" y="1588"/>
              <a:ext cx="9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424984" name="直接连接符 26673"/>
            <p:cNvSpPr/>
            <p:nvPr>
              <p:custDataLst>
                <p:tags r:id="rId48"/>
              </p:custDataLst>
            </p:nvPr>
          </p:nvSpPr>
          <p:spPr>
            <a:xfrm>
              <a:off x="1588" y="934"/>
              <a:ext cx="9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424985" name="椭圆 26674"/>
            <p:cNvSpPr/>
            <p:nvPr>
              <p:custDataLst>
                <p:tags r:id="rId49"/>
              </p:custDataLst>
            </p:nvPr>
          </p:nvSpPr>
          <p:spPr>
            <a:xfrm>
              <a:off x="388" y="127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86" name="椭圆 26675"/>
            <p:cNvSpPr/>
            <p:nvPr>
              <p:custDataLst>
                <p:tags r:id="rId50"/>
              </p:custDataLst>
            </p:nvPr>
          </p:nvSpPr>
          <p:spPr>
            <a:xfrm>
              <a:off x="388" y="55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87" name="椭圆 26676"/>
            <p:cNvSpPr/>
            <p:nvPr>
              <p:custDataLst>
                <p:tags r:id="rId51"/>
              </p:custDataLst>
            </p:nvPr>
          </p:nvSpPr>
          <p:spPr>
            <a:xfrm>
              <a:off x="610" y="32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88" name="椭圆 26677"/>
            <p:cNvSpPr/>
            <p:nvPr>
              <p:custDataLst>
                <p:tags r:id="rId52"/>
              </p:custDataLst>
            </p:nvPr>
          </p:nvSpPr>
          <p:spPr>
            <a:xfrm>
              <a:off x="1300" y="31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89" name="椭圆 26678"/>
            <p:cNvSpPr/>
            <p:nvPr>
              <p:custDataLst>
                <p:tags r:id="rId53"/>
              </p:custDataLst>
            </p:nvPr>
          </p:nvSpPr>
          <p:spPr>
            <a:xfrm>
              <a:off x="1540" y="55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90" name="椭圆 26679"/>
            <p:cNvSpPr/>
            <p:nvPr>
              <p:custDataLst>
                <p:tags r:id="rId54"/>
              </p:custDataLst>
            </p:nvPr>
          </p:nvSpPr>
          <p:spPr>
            <a:xfrm>
              <a:off x="1540" y="127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91" name="椭圆 26680"/>
            <p:cNvSpPr/>
            <p:nvPr>
              <p:custDataLst>
                <p:tags r:id="rId55"/>
              </p:custDataLst>
            </p:nvPr>
          </p:nvSpPr>
          <p:spPr>
            <a:xfrm>
              <a:off x="1300" y="151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424992" name="椭圆 26681"/>
            <p:cNvSpPr/>
            <p:nvPr>
              <p:custDataLst>
                <p:tags r:id="rId56"/>
              </p:custDataLst>
            </p:nvPr>
          </p:nvSpPr>
          <p:spPr>
            <a:xfrm>
              <a:off x="628" y="151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911225" y="1701165"/>
            <a:ext cx="10353675" cy="28187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4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身高1.68 m的人站在竖直的大平面镜前3m处，人与像之间的距离是______m,镜中的像高是_____m。当人逐渐远离平面镜时，镜中像的大小将___</a:t>
            </a: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______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(选填“变大”“变小”或“不变”)。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4587" name="文本框 24586" title=""/>
          <p:cNvSpPr txBox="1"/>
          <p:nvPr>
            <p:custDataLst>
              <p:tags r:id="rId4"/>
            </p:custDataLst>
          </p:nvPr>
        </p:nvSpPr>
        <p:spPr>
          <a:xfrm>
            <a:off x="2423160" y="2564765"/>
            <a:ext cx="791210" cy="6057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5"/>
            </p:custDataLst>
          </p:nvPr>
        </p:nvSpPr>
        <p:spPr>
          <a:xfrm>
            <a:off x="5591810" y="2493010"/>
            <a:ext cx="791210" cy="6057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1.68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6"/>
            </p:custDataLst>
          </p:nvPr>
        </p:nvSpPr>
        <p:spPr>
          <a:xfrm>
            <a:off x="3935730" y="3141345"/>
            <a:ext cx="1078230" cy="57594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不变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7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UNIQUEID" val="982"/>
</p:tagLst>
</file>

<file path=ppt/tags/tag2.xml><?xml version="1.0" encoding="utf-8"?>
<p:tagLst xmlns:p="http://schemas.openxmlformats.org/presentationml/2006/main">
  <p:tag name="AS_UNIQUEID" val="983"/>
</p:tagLst>
</file>

<file path=ppt/tags/tag3.xml><?xml version="1.0" encoding="utf-8"?>
<p:tagLst xmlns:p="http://schemas.openxmlformats.org/presentationml/2006/main">
  <p:tag name="AS_UNIQUEID" val="984"/>
</p:tagLst>
</file>

<file path=ppt/tags/tag4.xml><?xml version="1.0" encoding="utf-8"?>
<p:tagLst xmlns:p="http://schemas.openxmlformats.org/presentationml/2006/main">
  <p:tag name="AS_UNIQUEID" val="985"/>
</p:tagLst>
</file>

<file path=ppt/tags/tag5.xml><?xml version="1.0" encoding="utf-8"?>
<p:tagLst xmlns:p="http://schemas.openxmlformats.org/presentationml/2006/main">
  <p:tag name="AS_UNIQUEID" val="986"/>
</p:tagLst>
</file>

<file path=ppt/tags/tag6.xml><?xml version="1.0" encoding="utf-8"?>
<p:tagLst xmlns:p="http://schemas.openxmlformats.org/presentationml/2006/main">
  <p:tag name="AS_UNIQUEID" val="987"/>
</p:tagLst>
</file>

<file path=ppt/tags/tag7.xml><?xml version="1.0" encoding="utf-8"?>
<p:tagLst xmlns:p="http://schemas.openxmlformats.org/presentationml/2006/main">
  <p:tag name="AS_UNIQUEID" val="988"/>
</p:tagLst>
</file>

<file path=ppt/tags/tag8.xml><?xml version="1.0" encoding="utf-8"?>
<p:tagLst xmlns:p="http://schemas.openxmlformats.org/presentationml/2006/main">
  <p:tag name="AS_UNIQUEID" val="989"/>
</p:tagLst>
</file>

<file path=ppt/tags/tag9.xml><?xml version="1.0" encoding="utf-8"?>
<p:tagLst xmlns:p="http://schemas.openxmlformats.org/presentationml/2006/main">
  <p:tag name="AS_UNIQUEID" val="990"/>
</p:tagLst>
</file>

<file path=ppt/tags/tag10.xml><?xml version="1.0" encoding="utf-8"?>
<p:tagLst xmlns:p="http://schemas.openxmlformats.org/presentationml/2006/main">
  <p:tag name="AS_UNIQUEID" val="991"/>
</p:tagLst>
</file>

<file path=ppt/tags/tag11.xml><?xml version="1.0" encoding="utf-8"?>
<p:tagLst xmlns:p="http://schemas.openxmlformats.org/presentationml/2006/main">
  <p:tag name="AS_UNIQUEID" val="992"/>
</p:tagLst>
</file>

<file path=ppt/tags/tag12.xml><?xml version="1.0" encoding="utf-8"?>
<p:tagLst xmlns:p="http://schemas.openxmlformats.org/presentationml/2006/main">
  <p:tag name="AS_UNIQUEID" val="993"/>
</p:tagLst>
</file>

<file path=ppt/tags/tag13.xml><?xml version="1.0" encoding="utf-8"?>
<p:tagLst xmlns:p="http://schemas.openxmlformats.org/presentationml/2006/main">
  <p:tag name="AS_UNIQUEID" val="994"/>
</p:tagLst>
</file>

<file path=ppt/tags/tag14.xml><?xml version="1.0" encoding="utf-8"?>
<p:tagLst xmlns:p="http://schemas.openxmlformats.org/presentationml/2006/main">
  <p:tag name="AS_UNIQUEID" val="995"/>
</p:tagLst>
</file>

<file path=ppt/tags/tag15.xml><?xml version="1.0" encoding="utf-8"?>
<p:tagLst xmlns:p="http://schemas.openxmlformats.org/presentationml/2006/main">
  <p:tag name="AS_UNIQUEID" val="996"/>
</p:tagLst>
</file>

<file path=ppt/tags/tag16.xml><?xml version="1.0" encoding="utf-8"?>
<p:tagLst xmlns:p="http://schemas.openxmlformats.org/presentationml/2006/main">
  <p:tag name="AS_UNIQUEID" val="997"/>
</p:tagLst>
</file>

<file path=ppt/tags/tag17.xml><?xml version="1.0" encoding="utf-8"?>
<p:tagLst xmlns:p="http://schemas.openxmlformats.org/presentationml/2006/main">
  <p:tag name="AS_UNIQUEID" val="998"/>
</p:tagLst>
</file>

<file path=ppt/tags/tag18.xml><?xml version="1.0" encoding="utf-8"?>
<p:tagLst xmlns:p="http://schemas.openxmlformats.org/presentationml/2006/main">
  <p:tag name="AS_UNIQUEID" val="999"/>
</p:tagLst>
</file>

<file path=ppt/tags/tag19.xml><?xml version="1.0" encoding="utf-8"?>
<p:tagLst xmlns:p="http://schemas.openxmlformats.org/presentationml/2006/main">
  <p:tag name="AS_UNIQUEID" val="1000"/>
</p:tagLst>
</file>

<file path=ppt/tags/tag20.xml><?xml version="1.0" encoding="utf-8"?>
<p:tagLst xmlns:p="http://schemas.openxmlformats.org/presentationml/2006/main">
  <p:tag name="AS_UNIQUEID" val="1001"/>
</p:tagLst>
</file>

<file path=ppt/tags/tag21.xml><?xml version="1.0" encoding="utf-8"?>
<p:tagLst xmlns:p="http://schemas.openxmlformats.org/presentationml/2006/main">
  <p:tag name="AS_UNIQUEID" val="1002"/>
</p:tagLst>
</file>

<file path=ppt/tags/tag22.xml><?xml version="1.0" encoding="utf-8"?>
<p:tagLst xmlns:p="http://schemas.openxmlformats.org/presentationml/2006/main">
  <p:tag name="AS_UNIQUEID" val="1003"/>
</p:tagLst>
</file>

<file path=ppt/tags/tag23.xml><?xml version="1.0" encoding="utf-8"?>
<p:tagLst xmlns:p="http://schemas.openxmlformats.org/presentationml/2006/main">
  <p:tag name="AS_UNIQUEID" val="1004"/>
</p:tagLst>
</file>

<file path=ppt/tags/tag24.xml><?xml version="1.0" encoding="utf-8"?>
<p:tagLst xmlns:p="http://schemas.openxmlformats.org/presentationml/2006/main">
  <p:tag name="AS_UNIQUEID" val="1005"/>
</p:tagLst>
</file>

<file path=ppt/tags/tag25.xml><?xml version="1.0" encoding="utf-8"?>
<p:tagLst xmlns:p="http://schemas.openxmlformats.org/presentationml/2006/main">
  <p:tag name="AS_UNIQUEID" val="1006"/>
</p:tagLst>
</file>

<file path=ppt/tags/tag26.xml><?xml version="1.0" encoding="utf-8"?>
<p:tagLst xmlns:p="http://schemas.openxmlformats.org/presentationml/2006/main">
  <p:tag name="AS_UNIQUEID" val="1007"/>
</p:tagLst>
</file>

<file path=ppt/tags/tag27.xml><?xml version="1.0" encoding="utf-8"?>
<p:tagLst xmlns:p="http://schemas.openxmlformats.org/presentationml/2006/main">
  <p:tag name="AS_UNIQUEID" val="1008"/>
</p:tagLst>
</file>

<file path=ppt/tags/tag28.xml><?xml version="1.0" encoding="utf-8"?>
<p:tagLst xmlns:p="http://schemas.openxmlformats.org/presentationml/2006/main">
  <p:tag name="AS_UNIQUEID" val="1009"/>
</p:tagLst>
</file>

<file path=ppt/tags/tag29.xml><?xml version="1.0" encoding="utf-8"?>
<p:tagLst xmlns:p="http://schemas.openxmlformats.org/presentationml/2006/main">
  <p:tag name="AS_UNIQUEID" val="1010"/>
</p:tagLst>
</file>

<file path=ppt/tags/tag30.xml><?xml version="1.0" encoding="utf-8"?>
<p:tagLst xmlns:p="http://schemas.openxmlformats.org/presentationml/2006/main">
  <p:tag name="AS_UNIQUEID" val="1011"/>
</p:tagLst>
</file>

<file path=ppt/tags/tag31.xml><?xml version="1.0" encoding="utf-8"?>
<p:tagLst xmlns:p="http://schemas.openxmlformats.org/presentationml/2006/main">
  <p:tag name="AS_UNIQUEID" val="1012"/>
</p:tagLst>
</file>

<file path=ppt/tags/tag32.xml><?xml version="1.0" encoding="utf-8"?>
<p:tagLst xmlns:p="http://schemas.openxmlformats.org/presentationml/2006/main">
  <p:tag name="AS_UNIQUEID" val="1013"/>
</p:tagLst>
</file>

<file path=ppt/tags/tag33.xml><?xml version="1.0" encoding="utf-8"?>
<p:tagLst xmlns:p="http://schemas.openxmlformats.org/presentationml/2006/main">
  <p:tag name="AS_UNIQUEID" val="1014"/>
</p:tagLst>
</file>

<file path=ppt/tags/tag34.xml><?xml version="1.0" encoding="utf-8"?>
<p:tagLst xmlns:p="http://schemas.openxmlformats.org/presentationml/2006/main">
  <p:tag name="AS_UNIQUEID" val="1015"/>
</p:tagLst>
</file>

<file path=ppt/tags/tag35.xml><?xml version="1.0" encoding="utf-8"?>
<p:tagLst xmlns:p="http://schemas.openxmlformats.org/presentationml/2006/main">
  <p:tag name="AS_UNIQUEID" val="1016"/>
</p:tagLst>
</file>

<file path=ppt/tags/tag36.xml><?xml version="1.0" encoding="utf-8"?>
<p:tagLst xmlns:p="http://schemas.openxmlformats.org/presentationml/2006/main">
  <p:tag name="AS_UNIQUEID" val="1017"/>
</p:tagLst>
</file>

<file path=ppt/tags/tag37.xml><?xml version="1.0" encoding="utf-8"?>
<p:tagLst xmlns:p="http://schemas.openxmlformats.org/presentationml/2006/main">
  <p:tag name="AS_UNIQUEID" val="1018"/>
</p:tagLst>
</file>

<file path=ppt/tags/tag38.xml><?xml version="1.0" encoding="utf-8"?>
<p:tagLst xmlns:p="http://schemas.openxmlformats.org/presentationml/2006/main">
  <p:tag name="AS_UNIQUEID" val="1019"/>
</p:tagLst>
</file>

<file path=ppt/tags/tag39.xml><?xml version="1.0" encoding="utf-8"?>
<p:tagLst xmlns:p="http://schemas.openxmlformats.org/presentationml/2006/main">
  <p:tag name="AS_UNIQUEID" val="1020"/>
</p:tagLst>
</file>

<file path=ppt/tags/tag40.xml><?xml version="1.0" encoding="utf-8"?>
<p:tagLst xmlns:p="http://schemas.openxmlformats.org/presentationml/2006/main">
  <p:tag name="AS_UNIQUEID" val="1021"/>
</p:tagLst>
</file>

<file path=ppt/tags/tag41.xml><?xml version="1.0" encoding="utf-8"?>
<p:tagLst xmlns:p="http://schemas.openxmlformats.org/presentationml/2006/main">
  <p:tag name="AS_UNIQUEID" val="1022"/>
</p:tagLst>
</file>

<file path=ppt/tags/tag42.xml><?xml version="1.0" encoding="utf-8"?>
<p:tagLst xmlns:p="http://schemas.openxmlformats.org/presentationml/2006/main">
  <p:tag name="AS_UNIQUEID" val="1023"/>
</p:tagLst>
</file>

<file path=ppt/tags/tag43.xml><?xml version="1.0" encoding="utf-8"?>
<p:tagLst xmlns:p="http://schemas.openxmlformats.org/presentationml/2006/main">
  <p:tag name="AS_UNIQUEID" val="1024"/>
</p:tagLst>
</file>

<file path=ppt/tags/tag44.xml><?xml version="1.0" encoding="utf-8"?>
<p:tagLst xmlns:p="http://schemas.openxmlformats.org/presentationml/2006/main">
  <p:tag name="AS_UNIQUEID" val="1025"/>
</p:tagLst>
</file>

<file path=ppt/tags/tag45.xml><?xml version="1.0" encoding="utf-8"?>
<p:tagLst xmlns:p="http://schemas.openxmlformats.org/presentationml/2006/main">
  <p:tag name="AS_UNIQUEID" val="1026"/>
</p:tagLst>
</file>

<file path=ppt/tags/tag46.xml><?xml version="1.0" encoding="utf-8"?>
<p:tagLst xmlns:p="http://schemas.openxmlformats.org/presentationml/2006/main">
  <p:tag name="AS_UNIQUEID" val="1027"/>
</p:tagLst>
</file>

<file path=ppt/tags/tag47.xml><?xml version="1.0" encoding="utf-8"?>
<p:tagLst xmlns:p="http://schemas.openxmlformats.org/presentationml/2006/main">
  <p:tag name="AS_UNIQUEID" val="1028"/>
</p:tagLst>
</file>

<file path=ppt/tags/tag48.xml><?xml version="1.0" encoding="utf-8"?>
<p:tagLst xmlns:p="http://schemas.openxmlformats.org/presentationml/2006/main">
  <p:tag name="AS_UNIQUEID" val="1029"/>
</p:tagLst>
</file>

<file path=ppt/tags/tag49.xml><?xml version="1.0" encoding="utf-8"?>
<p:tagLst xmlns:p="http://schemas.openxmlformats.org/presentationml/2006/main">
  <p:tag name="AS_UNIQUEID" val="1030"/>
</p:tagLst>
</file>

<file path=ppt/tags/tag50.xml><?xml version="1.0" encoding="utf-8"?>
<p:tagLst xmlns:p="http://schemas.openxmlformats.org/presentationml/2006/main">
  <p:tag name="AS_UNIQUEID" val="1031"/>
</p:tagLst>
</file>

<file path=ppt/tags/tag51.xml><?xml version="1.0" encoding="utf-8"?>
<p:tagLst xmlns:p="http://schemas.openxmlformats.org/presentationml/2006/main">
  <p:tag name="AS_UNIQUEID" val="1032"/>
</p:tagLst>
</file>

<file path=ppt/tags/tag52.xml><?xml version="1.0" encoding="utf-8"?>
<p:tagLst xmlns:p="http://schemas.openxmlformats.org/presentationml/2006/main">
  <p:tag name="AS_UNIQUEID" val="1033"/>
</p:tagLst>
</file>

<file path=ppt/tags/tag53.xml><?xml version="1.0" encoding="utf-8"?>
<p:tagLst xmlns:p="http://schemas.openxmlformats.org/presentationml/2006/main">
  <p:tag name="AS_UNIQUEID" val="1034"/>
</p:tagLst>
</file>

<file path=ppt/tags/tag54.xml><?xml version="1.0" encoding="utf-8"?>
<p:tagLst xmlns:p="http://schemas.openxmlformats.org/presentationml/2006/main">
  <p:tag name="AS_UNIQUEID" val="1035"/>
</p:tagLst>
</file>

<file path=ppt/tags/tag55.xml><?xml version="1.0" encoding="utf-8"?>
<p:tagLst xmlns:p="http://schemas.openxmlformats.org/presentationml/2006/main">
  <p:tag name="AS_UNIQUEID" val="1036"/>
</p:tagLst>
</file>

<file path=ppt/tags/tag56.xml><?xml version="1.0" encoding="utf-8"?>
<p:tagLst xmlns:p="http://schemas.openxmlformats.org/presentationml/2006/main">
  <p:tag name="AS_UNIQUEID" val="1037"/>
</p:tagLst>
</file>

<file path=ppt/tags/tag57.xml><?xml version="1.0" encoding="utf-8"?>
<p:tagLst xmlns:p="http://schemas.openxmlformats.org/presentationml/2006/main">
  <p:tag name="AS_UNIQUEID" val="1038"/>
</p:tagLst>
</file>

<file path=ppt/tags/tag58.xml><?xml version="1.0" encoding="utf-8"?>
<p:tagLst xmlns:p="http://schemas.openxmlformats.org/presentationml/2006/main">
  <p:tag name="AS_UNIQUEID" val="1039"/>
</p:tagLst>
</file>

<file path=ppt/tags/tag59.xml><?xml version="1.0" encoding="utf-8"?>
<p:tagLst xmlns:p="http://schemas.openxmlformats.org/presentationml/2006/main">
  <p:tag name="AS_UNIQUEID" val="1040"/>
</p:tagLst>
</file>

<file path=ppt/tags/tag60.xml><?xml version="1.0" encoding="utf-8"?>
<p:tagLst xmlns:p="http://schemas.openxmlformats.org/presentationml/2006/main">
  <p:tag name="AS_UNIQUEID" val="1041"/>
</p:tagLst>
</file>

<file path=ppt/tags/tag61.xml><?xml version="1.0" encoding="utf-8"?>
<p:tagLst xmlns:p="http://schemas.openxmlformats.org/presentationml/2006/main">
  <p:tag name="AS_UNIQUEID" val="1042"/>
</p:tagLst>
</file>

<file path=ppt/tags/tag62.xml><?xml version="1.0" encoding="utf-8"?>
<p:tagLst xmlns:p="http://schemas.openxmlformats.org/presentationml/2006/main">
  <p:tag name="AS_UNIQUEID" val="1043"/>
</p:tagLst>
</file>

<file path=ppt/tags/tag63.xml><?xml version="1.0" encoding="utf-8"?>
<p:tagLst xmlns:p="http://schemas.openxmlformats.org/presentationml/2006/main">
  <p:tag name="AS_UNIQUEID" val="104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4.xml><?xml version="1.0" encoding="utf-8"?>
<p:tagLst xmlns:p="http://schemas.openxmlformats.org/presentationml/2006/main">
  <p:tag name="AS_UNIQUEID" val="1045"/>
</p:tagLst>
</file>

<file path=ppt/tags/tag65.xml><?xml version="1.0" encoding="utf-8"?>
<p:tagLst xmlns:p="http://schemas.openxmlformats.org/presentationml/2006/main">
  <p:tag name="AS_UNIQUEID" val="1046"/>
</p:tagLst>
</file>

<file path=ppt/tags/tag66.xml><?xml version="1.0" encoding="utf-8"?>
<p:tagLst xmlns:p="http://schemas.openxmlformats.org/presentationml/2006/main">
  <p:tag name="AS_UNIQUEID" val="1047"/>
  <p:tag name="KSO_WM_BEAUTIFY_FLAG" val=""/>
</p:tagLst>
</file>

<file path=ppt/tags/tag67.xml><?xml version="1.0" encoding="utf-8"?>
<p:tagLst xmlns:p="http://schemas.openxmlformats.org/presentationml/2006/main">
  <p:tag name="AS_UNIQUEID" val="1048"/>
</p:tagLst>
</file>

<file path=ppt/tags/tag68.xml><?xml version="1.0" encoding="utf-8"?>
<p:tagLst xmlns:p="http://schemas.openxmlformats.org/presentationml/2006/main">
  <p:tag name="AS_UNIQUEID" val="981"/>
  <p:tag name="KSO_WM_BEAUTIFY_FLAG" val="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6388*2754*1028*1028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9.xml><?xml version="1.0" encoding="utf-8"?>
<p:tagLst xmlns:p="http://schemas.openxmlformats.org/presentationml/2006/main">
  <p:tag name="AS_UNIQUEID" val="1049"/>
</p:tagLst>
</file>

<file path=ppt/tags/tag70.xml><?xml version="1.0" encoding="utf-8"?>
<p:tagLst xmlns:p="http://schemas.openxmlformats.org/presentationml/2006/main">
  <p:tag name="AS_UNIQUEID" val="1050"/>
</p:tagLst>
</file>

<file path=ppt/tags/tag71.xml><?xml version="1.0" encoding="utf-8"?>
<p:tagLst xmlns:p="http://schemas.openxmlformats.org/presentationml/2006/main">
  <p:tag name="AS_UNIQUEID" val="1051"/>
</p:tagLst>
</file>

<file path=ppt/tags/tag72.xml><?xml version="1.0" encoding="utf-8"?>
<p:tagLst xmlns:p="http://schemas.openxmlformats.org/presentationml/2006/main">
  <p:tag name="AS_UNIQUEID" val="1052"/>
</p:tagLst>
</file>

<file path=ppt/tags/tag73.xml><?xml version="1.0" encoding="utf-8"?>
<p:tagLst xmlns:p="http://schemas.openxmlformats.org/presentationml/2006/main">
  <p:tag name="AS_UNIQUEID" val="1053"/>
  <p:tag name="KSO_WM_BEAUTIFY_FLAG" val=""/>
</p:tagLst>
</file>

<file path=ppt/tags/tag74.xml><?xml version="1.0" encoding="utf-8"?>
<p:tagLst xmlns:p="http://schemas.openxmlformats.org/presentationml/2006/main">
  <p:tag name="AS_UNIQUEID" val="1054"/>
</p:tagLst>
</file>

<file path=ppt/tags/tag75.xml><?xml version="1.0" encoding="utf-8"?>
<p:tagLst xmlns:p="http://schemas.openxmlformats.org/presentationml/2006/main">
  <p:tag name="AS_UNIQUEID" val="1055"/>
  <p:tag name="KSO_WM_BEAUTIFY_FLAG" val=""/>
</p:tagLst>
</file>

<file path=ppt/tags/tag76.xml><?xml version="1.0" encoding="utf-8"?>
<p:tagLst xmlns:p="http://schemas.openxmlformats.org/presentationml/2006/main">
  <p:tag name="AS_UNIQUEID" val="1056"/>
  <p:tag name="KSO_WM_BEAUTIFY_FLAG" val=""/>
</p:tagLst>
</file>

<file path=ppt/tags/tag77.xml><?xml version="1.0" encoding="utf-8"?>
<p:tagLst xmlns:p="http://schemas.openxmlformats.org/presentationml/2006/main">
  <p:tag name="AS_UNIQUEID" val="1057"/>
  <p:tag name="KSO_WM_BEAUTIFY_FLAG" val=""/>
</p:tagLst>
</file>

<file path=ppt/tags/tag78.xml><?xml version="1.0" encoding="utf-8"?>
<p:tagLst xmlns:p="http://schemas.openxmlformats.org/presentationml/2006/main">
  <p:tag name="AS_UNIQUEID" val="105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79.xml><?xml version="1.0" encoding="utf-8"?>
<p:tagLst xmlns:p="http://schemas.openxmlformats.org/presentationml/2006/main">
  <p:tag name="AS_UNIQUEID" val="1059"/>
</p:tagLst>
</file>

<file path=ppt/tags/tag80.xml><?xml version="1.0" encoding="utf-8"?>
<p:tagLst xmlns:p="http://schemas.openxmlformats.org/presentationml/2006/main">
  <p:tag name="AS_UNIQUEID" val="1060"/>
</p:tagLst>
</file>

<file path=ppt/tags/tag81.xml><?xml version="1.0" encoding="utf-8"?>
<p:tagLst xmlns:p="http://schemas.openxmlformats.org/presentationml/2006/main">
  <p:tag name="AS_UNIQUEID" val="1061"/>
</p:tagLst>
</file>

<file path=ppt/tags/tag82.xml><?xml version="1.0" encoding="utf-8"?>
<p:tagLst xmlns:p="http://schemas.openxmlformats.org/presentationml/2006/main">
  <p:tag name="AS_UNIQUEID" val="1062"/>
</p:tagLst>
</file>

<file path=ppt/tags/tag83.xml><?xml version="1.0" encoding="utf-8"?>
<p:tagLst xmlns:p="http://schemas.openxmlformats.org/presentationml/2006/main">
  <p:tag name="AS_UNIQUEID" val="1063"/>
</p:tagLst>
</file>

<file path=ppt/tags/tag84.xml><?xml version="1.0" encoding="utf-8"?>
<p:tagLst xmlns:p="http://schemas.openxmlformats.org/presentationml/2006/main">
  <p:tag name="AS_UNIQUEID" val="1064"/>
  <p:tag name="KSO_WM_BEAUTIFY_FLAG" val=""/>
</p:tagLst>
</file>

<file path=ppt/tags/tag85.xml><?xml version="1.0" encoding="utf-8"?>
<p:tagLst xmlns:p="http://schemas.openxmlformats.org/presentationml/2006/main">
  <p:tag name="AS_UNIQUEID" val="1065"/>
</p:tagLst>
</file>

<file path=ppt/tags/tag86.xml><?xml version="1.0" encoding="utf-8"?>
<p:tagLst xmlns:p="http://schemas.openxmlformats.org/presentationml/2006/main">
  <p:tag name="AS_UNIQUEID" val="1066"/>
</p:tagLst>
</file>

<file path=ppt/tags/tag87.xml><?xml version="1.0" encoding="utf-8"?>
<p:tagLst xmlns:p="http://schemas.openxmlformats.org/presentationml/2006/main">
  <p:tag name="AS_UNIQUEID" val="1067"/>
  <p:tag name="KSO_WM_BEAUTIFY_FLAG" val=""/>
</p:tagLst>
</file>

<file path=ppt/tags/tag88.xml><?xml version="1.0" encoding="utf-8"?>
<p:tagLst xmlns:p="http://schemas.openxmlformats.org/presentationml/2006/main">
  <p:tag name="AS_UNIQUEID" val="358"/>
</p:tagLst>
</file>

<file path=ppt/tags/tag89.xml><?xml version="1.0" encoding="utf-8"?>
<p:tagLst xmlns:p="http://schemas.openxmlformats.org/presentationml/2006/main">
  <p:tag name="AS_UNIQUEID" val="1068"/>
</p:tagLst>
</file>

<file path=ppt/tags/tag90.xml><?xml version="1.0" encoding="utf-8"?>
<p:tagLst xmlns:p="http://schemas.openxmlformats.org/presentationml/2006/main">
  <p:tag name="AS_UNIQUEID" val="1069"/>
</p:tagLst>
</file>

<file path=ppt/tags/tag91.xml><?xml version="1.0" encoding="utf-8"?>
<p:tagLst xmlns:p="http://schemas.openxmlformats.org/presentationml/2006/main">
  <p:tag name="AS_UNIQUEID" val="1070"/>
</p:tagLst>
</file>

<file path=ppt/tags/tag92.xml><?xml version="1.0" encoding="utf-8"?>
<p:tagLst xmlns:p="http://schemas.openxmlformats.org/presentationml/2006/main">
  <p:tag name="AS_UNIQUEID" val="1071"/>
</p:tagLst>
</file>

<file path=ppt/tags/tag93.xml><?xml version="1.0" encoding="utf-8"?>
<p:tagLst xmlns:p="http://schemas.openxmlformats.org/presentationml/2006/main">
  <p:tag name="AS_UNIQUEID" val="1072"/>
</p:tagLst>
</file>

<file path=ppt/tags/tag94.xml><?xml version="1.0" encoding="utf-8"?>
<p:tagLst xmlns:p="http://schemas.openxmlformats.org/presentationml/2006/main">
  <p:tag name="AS_UNIQUEID" val="1073"/>
</p:tagLst>
</file>

<file path=ppt/tags/tag95.xml><?xml version="1.0" encoding="utf-8"?>
<p:tagLst xmlns:p="http://schemas.openxmlformats.org/presentationml/2006/main">
  <p:tag name="AS_UNIQUEID" val="1074"/>
</p:tagLst>
</file>

<file path=ppt/tags/tag96.xml><?xml version="1.0" encoding="utf-8"?>
<p:tagLst xmlns:p="http://schemas.openxmlformats.org/presentationml/2006/main">
  <p:tag name="AS_UNIQUEID" val="1075"/>
</p:tagLst>
</file>

<file path=ppt/tags/tag97.xml><?xml version="1.0" encoding="utf-8"?>
<p:tagLst xmlns:p="http://schemas.openxmlformats.org/presentationml/2006/main">
  <p:tag name="AS_UNIQUEID" val="1076"/>
  <p:tag name="KSO_WM_BEAUTIFY_FLAG" val=""/>
</p:tagLst>
</file>

<file path=ppt/tags/tag98.xml><?xml version="1.0" encoding="utf-8"?>
<p:tagLst xmlns:p="http://schemas.openxmlformats.org/presentationml/2006/main">
  <p:tag name="AS_UNIQUEID" val="1077"/>
</p:tagLst>
</file>

<file path=ppt/tags/tag99.xml><?xml version="1.0" encoding="utf-8"?>
<p:tagLst xmlns:p="http://schemas.openxmlformats.org/presentationml/2006/main">
  <p:tag name="AS_UNIQUEID" val="1078"/>
  <p:tag name="KSO_WM_BEAUTIFY_FLAG" val=""/>
</p:tagLst>
</file>

<file path=ppt/tags/tag100.xml><?xml version="1.0" encoding="utf-8"?>
<p:tagLst xmlns:p="http://schemas.openxmlformats.org/presentationml/2006/main">
  <p:tag name="AS_UNIQUEID" val="1079"/>
  <p:tag name="KSO_WM_BEAUTIFY_FLAG" val=""/>
</p:tagLst>
</file>

<file path=ppt/tags/tag101.xml><?xml version="1.0" encoding="utf-8"?>
<p:tagLst xmlns:p="http://schemas.openxmlformats.org/presentationml/2006/main">
  <p:tag name="AS_UNIQUEID" val="1080"/>
  <p:tag name="KSO_WM_BEAUTIFY_FLAG" val=""/>
</p:tagLst>
</file>

<file path=ppt/tags/tag102.xml><?xml version="1.0" encoding="utf-8"?>
<p:tagLst xmlns:p="http://schemas.openxmlformats.org/presentationml/2006/main">
  <p:tag name="AS_UNIQUEID" val="108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03.xml><?xml version="1.0" encoding="utf-8"?>
<p:tagLst xmlns:p="http://schemas.openxmlformats.org/presentationml/2006/main">
  <p:tag name="AS_UNIQUEID" val="1082"/>
</p:tagLst>
</file>

<file path=ppt/tags/tag104.xml><?xml version="1.0" encoding="utf-8"?>
<p:tagLst xmlns:p="http://schemas.openxmlformats.org/presentationml/2006/main">
  <p:tag name="AS_UNIQUEID" val="1083"/>
</p:tagLst>
</file>

<file path=ppt/tags/tag105.xml><?xml version="1.0" encoding="utf-8"?>
<p:tagLst xmlns:p="http://schemas.openxmlformats.org/presentationml/2006/main">
  <p:tag name="AS_UNIQUEID" val="1084"/>
</p:tagLst>
</file>

<file path=ppt/tags/tag106.xml><?xml version="1.0" encoding="utf-8"?>
<p:tagLst xmlns:p="http://schemas.openxmlformats.org/presentationml/2006/main">
  <p:tag name="AS_UNIQUEID" val="1085"/>
</p:tagLst>
</file>

<file path=ppt/tags/tag107.xml><?xml version="1.0" encoding="utf-8"?>
<p:tagLst xmlns:p="http://schemas.openxmlformats.org/presentationml/2006/main">
  <p:tag name="AS_UNIQUEID" val="1086"/>
</p:tagLst>
</file>

<file path=ppt/tags/tag108.xml><?xml version="1.0" encoding="utf-8"?>
<p:tagLst xmlns:p="http://schemas.openxmlformats.org/presentationml/2006/main">
  <p:tag name="AS_UNIQUEID" val="1087"/>
</p:tagLst>
</file>

<file path=ppt/tags/tag109.xml><?xml version="1.0" encoding="utf-8"?>
<p:tagLst xmlns:p="http://schemas.openxmlformats.org/presentationml/2006/main">
  <p:tag name="AS_UNIQUEID" val="1088"/>
</p:tagLst>
</file>

<file path=ppt/tags/tag110.xml><?xml version="1.0" encoding="utf-8"?>
<p:tagLst xmlns:p="http://schemas.openxmlformats.org/presentationml/2006/main">
  <p:tag name="AS_UNIQUEID" val="1089"/>
  <p:tag name="KSO_WM_BEAUTIFY_FLAG" val=""/>
</p:tagLst>
</file>

<file path=ppt/tags/tag111.xml><?xml version="1.0" encoding="utf-8"?>
<p:tagLst xmlns:p="http://schemas.openxmlformats.org/presentationml/2006/main">
  <p:tag name="AS_UNIQUEID" val="1090"/>
</p:tagLst>
</file>

<file path=ppt/tags/tag112.xml><?xml version="1.0" encoding="utf-8"?>
<p:tagLst xmlns:p="http://schemas.openxmlformats.org/presentationml/2006/main">
  <p:tag name="AS_UNIQUEID" val="1091"/>
  <p:tag name="KSO_WM_BEAUTIFY_FLAG" val=""/>
</p:tagLst>
</file>

<file path=ppt/tags/tag113.xml><?xml version="1.0" encoding="utf-8"?>
<p:tagLst xmlns:p="http://schemas.openxmlformats.org/presentationml/2006/main">
  <p:tag name="AS_UNIQUEID" val="1092"/>
  <p:tag name="KSO_WM_BEAUTIFY_FLAG" val=""/>
</p:tagLst>
</file>

<file path=ppt/tags/tag114.xml><?xml version="1.0" encoding="utf-8"?>
<p:tagLst xmlns:p="http://schemas.openxmlformats.org/presentationml/2006/main">
  <p:tag name="AS_UNIQUEID" val="1093"/>
  <p:tag name="KSO_WM_BEAUTIFY_FLAG" val=""/>
</p:tagLst>
</file>

<file path=ppt/tags/tag115.xml><?xml version="1.0" encoding="utf-8"?>
<p:tagLst xmlns:p="http://schemas.openxmlformats.org/presentationml/2006/main">
  <p:tag name="AS_UNIQUEID" val="159"/>
</p:tagLst>
</file>

<file path=ppt/tags/tag116.xml><?xml version="1.0" encoding="utf-8"?>
<p:tagLst xmlns:p="http://schemas.openxmlformats.org/presentationml/2006/main">
  <p:tag name="AS_UNIQUEID" val="1094"/>
</p:tagLst>
</file>

<file path=ppt/tags/tag117.xml><?xml version="1.0" encoding="utf-8"?>
<p:tagLst xmlns:p="http://schemas.openxmlformats.org/presentationml/2006/main">
  <p:tag name="AS_UNIQUEID" val="1095"/>
</p:tagLst>
</file>

<file path=ppt/tags/tag118.xml><?xml version="1.0" encoding="utf-8"?>
<p:tagLst xmlns:p="http://schemas.openxmlformats.org/presentationml/2006/main">
  <p:tag name="AS_UNIQUEID" val="1096"/>
</p:tagLst>
</file>

<file path=ppt/tags/tag119.xml><?xml version="1.0" encoding="utf-8"?>
<p:tagLst xmlns:p="http://schemas.openxmlformats.org/presentationml/2006/main">
  <p:tag name="AS_UNIQUEID" val="1097"/>
</p:tagLst>
</file>

<file path=ppt/tags/tag120.xml><?xml version="1.0" encoding="utf-8"?>
<p:tagLst xmlns:p="http://schemas.openxmlformats.org/presentationml/2006/main">
  <p:tag name="AS_UNIQUEID" val="109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21.xml><?xml version="1.0" encoding="utf-8"?>
<p:tagLst xmlns:p="http://schemas.openxmlformats.org/presentationml/2006/main">
  <p:tag name="AS_UNIQUEID" val="1099"/>
</p:tagLst>
</file>

<file path=ppt/tags/tag122.xml><?xml version="1.0" encoding="utf-8"?>
<p:tagLst xmlns:p="http://schemas.openxmlformats.org/presentationml/2006/main">
  <p:tag name="AS_UNIQUEID" val="1100"/>
</p:tagLst>
</file>

<file path=ppt/tags/tag123.xml><?xml version="1.0" encoding="utf-8"?>
<p:tagLst xmlns:p="http://schemas.openxmlformats.org/presentationml/2006/main">
  <p:tag name="AS_UNIQUEID" val="1101"/>
</p:tagLst>
</file>

<file path=ppt/tags/tag124.xml><?xml version="1.0" encoding="utf-8"?>
<p:tagLst xmlns:p="http://schemas.openxmlformats.org/presentationml/2006/main">
  <p:tag name="AS_UNIQUEID" val="1102"/>
</p:tagLst>
</file>

<file path=ppt/tags/tag125.xml><?xml version="1.0" encoding="utf-8"?>
<p:tagLst xmlns:p="http://schemas.openxmlformats.org/presentationml/2006/main">
  <p:tag name="AS_UNIQUEID" val="1103"/>
</p:tagLst>
</file>

<file path=ppt/tags/tag126.xml><?xml version="1.0" encoding="utf-8"?>
<p:tagLst xmlns:p="http://schemas.openxmlformats.org/presentationml/2006/main">
  <p:tag name="AS_UNIQUEID" val="1104"/>
</p:tagLst>
</file>

<file path=ppt/tags/tag127.xml><?xml version="1.0" encoding="utf-8"?>
<p:tagLst xmlns:p="http://schemas.openxmlformats.org/presentationml/2006/main">
  <p:tag name="AS_UNIQUEID" val="1105"/>
</p:tagLst>
</file>

<file path=ppt/tags/tag128.xml><?xml version="1.0" encoding="utf-8"?>
<p:tagLst xmlns:p="http://schemas.openxmlformats.org/presentationml/2006/main">
  <p:tag name="AS_UNIQUEID" val="1106"/>
  <p:tag name="KSO_WM_BEAUTIFY_FLAG" val=""/>
</p:tagLst>
</file>

<file path=ppt/tags/tag129.xml><?xml version="1.0" encoding="utf-8"?>
<p:tagLst xmlns:p="http://schemas.openxmlformats.org/presentationml/2006/main">
  <p:tag name="AS_UNIQUEID" val="1107"/>
</p:tagLst>
</file>

<file path=ppt/tags/tag130.xml><?xml version="1.0" encoding="utf-8"?>
<p:tagLst xmlns:p="http://schemas.openxmlformats.org/presentationml/2006/main">
  <p:tag name="AS_UNIQUEID" val="1108"/>
  <p:tag name="KSO_WM_BEAUTIFY_FLAG" val=""/>
</p:tagLst>
</file>

<file path=ppt/tags/tag131.xml><?xml version="1.0" encoding="utf-8"?>
<p:tagLst xmlns:p="http://schemas.openxmlformats.org/presentationml/2006/main">
  <p:tag name="AS_UNIQUEID" val="1109"/>
  <p:tag name="KSO_WM_BEAUTIFY_FLAG" val=""/>
</p:tagLst>
</file>

<file path=ppt/tags/tag132.xml><?xml version="1.0" encoding="utf-8"?>
<p:tagLst xmlns:p="http://schemas.openxmlformats.org/presentationml/2006/main">
  <p:tag name="AS_UNIQUEID" val="1110"/>
  <p:tag name="KSO_WM_BEAUTIFY_FLAG" val=""/>
</p:tagLst>
</file>

<file path=ppt/tags/tag133.xml><?xml version="1.0" encoding="utf-8"?>
<p:tagLst xmlns:p="http://schemas.openxmlformats.org/presentationml/2006/main">
  <p:tag name="AS_UNIQUEID" val="1111"/>
</p:tagLst>
</file>

<file path=ppt/tags/tag134.xml><?xml version="1.0" encoding="utf-8"?>
<p:tagLst xmlns:p="http://schemas.openxmlformats.org/presentationml/2006/main">
  <p:tag name="AS_UNIQUEID" val="1112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3192*4040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35.xml><?xml version="1.0" encoding="utf-8"?>
<p:tagLst xmlns:p="http://schemas.openxmlformats.org/presentationml/2006/main">
  <p:tag name="AS_UNIQUEID" val="111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36.xml><?xml version="1.0" encoding="utf-8"?>
<p:tagLst xmlns:p="http://schemas.openxmlformats.org/presentationml/2006/main">
  <p:tag name="AS_UNIQUEID" val="1114"/>
</p:tagLst>
</file>

<file path=ppt/tags/tag137.xml><?xml version="1.0" encoding="utf-8"?>
<p:tagLst xmlns:p="http://schemas.openxmlformats.org/presentationml/2006/main">
  <p:tag name="AS_UNIQUEID" val="1115"/>
  <p:tag name="KSO_WM_BEAUTIFY_FLAG" val=""/>
</p:tagLst>
</file>

<file path=ppt/tags/tag138.xml><?xml version="1.0" encoding="utf-8"?>
<p:tagLst xmlns:p="http://schemas.openxmlformats.org/presentationml/2006/main">
  <p:tag name="AS_UNIQUEID" val="1116"/>
</p:tagLst>
</file>

<file path=ppt/tags/tag139.xml><?xml version="1.0" encoding="utf-8"?>
<p:tagLst xmlns:p="http://schemas.openxmlformats.org/presentationml/2006/main">
  <p:tag name="AS_UNIQUEID" val="1117"/>
  <p:tag name="KSO_WM_BEAUTIFY_FLAG" val=""/>
</p:tagLst>
</file>

<file path=ppt/tags/tag140.xml><?xml version="1.0" encoding="utf-8"?>
<p:tagLst xmlns:p="http://schemas.openxmlformats.org/presentationml/2006/main">
  <p:tag name="AS_UNIQUEID" val="1118"/>
  <p:tag name="KSO_WM_BEAUTIFY_FLAG" val=""/>
</p:tagLst>
</file>

<file path=ppt/tags/tag141.xml><?xml version="1.0" encoding="utf-8"?>
<p:tagLst xmlns:p="http://schemas.openxmlformats.org/presentationml/2006/main">
  <p:tag name="AS_UNIQUEID" val="1119"/>
  <p:tag name="KSO_WM_BEAUTIFY_FLAG" val=""/>
</p:tagLst>
</file>

<file path=ppt/tags/tag142.xml><?xml version="1.0" encoding="utf-8"?>
<p:tagLst xmlns:p="http://schemas.openxmlformats.org/presentationml/2006/main">
  <p:tag name="AS_UNIQUEID" val="1120"/>
</p:tagLst>
</file>

<file path=ppt/tags/tag143.xml><?xml version="1.0" encoding="utf-8"?>
<p:tagLst xmlns:p="http://schemas.openxmlformats.org/presentationml/2006/main">
  <p:tag name="AS_UNIQUEID" val="1121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44.xml><?xml version="1.0" encoding="utf-8"?>
<p:tagLst xmlns:p="http://schemas.openxmlformats.org/presentationml/2006/main">
  <p:tag name="AS_UNIQUEID" val="112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45.xml><?xml version="1.0" encoding="utf-8"?>
<p:tagLst xmlns:p="http://schemas.openxmlformats.org/presentationml/2006/main">
  <p:tag name="AS_UNIQUEID" val="1123"/>
</p:tagLst>
</file>

<file path=ppt/tags/tag146.xml><?xml version="1.0" encoding="utf-8"?>
<p:tagLst xmlns:p="http://schemas.openxmlformats.org/presentationml/2006/main">
  <p:tag name="AS_UNIQUEID" val="112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47.xml><?xml version="1.0" encoding="utf-8"?>
<p:tagLst xmlns:p="http://schemas.openxmlformats.org/presentationml/2006/main">
  <p:tag name="AS_UNIQUEID" val="1125"/>
</p:tagLst>
</file>

<file path=ppt/tags/tag148.xml><?xml version="1.0" encoding="utf-8"?>
<p:tagLst xmlns:p="http://schemas.openxmlformats.org/presentationml/2006/main">
  <p:tag name="AS_UNIQUEID" val="1126"/>
</p:tagLst>
</file>

<file path=ppt/tags/tag149.xml><?xml version="1.0" encoding="utf-8"?>
<p:tagLst xmlns:p="http://schemas.openxmlformats.org/presentationml/2006/main">
  <p:tag name="AS_UNIQUEID" val="1127"/>
</p:tagLst>
</file>

<file path=ppt/tags/tag150.xml><?xml version="1.0" encoding="utf-8"?>
<p:tagLst xmlns:p="http://schemas.openxmlformats.org/presentationml/2006/main">
  <p:tag name="AS_UNIQUEID" val="1395"/>
</p:tagLst>
</file>

<file path=ppt/tags/tag151.xml><?xml version="1.0" encoding="utf-8"?>
<p:tagLst xmlns:p="http://schemas.openxmlformats.org/presentationml/2006/main">
  <p:tag name="AS_UNIQUEID" val="1128"/>
</p:tagLst>
</file>

<file path=ppt/tags/tag152.xml><?xml version="1.0" encoding="utf-8"?>
<p:tagLst xmlns:p="http://schemas.openxmlformats.org/presentationml/2006/main">
  <p:tag name="AS_UNIQUEID" val="1129"/>
  <p:tag name="KSO_WM_BEAUTIFY_FLAG" val=""/>
</p:tagLst>
</file>

<file path=ppt/tags/tag153.xml><?xml version="1.0" encoding="utf-8"?>
<p:tagLst xmlns:p="http://schemas.openxmlformats.org/presentationml/2006/main">
  <p:tag name="AS_UNIQUEID" val="1130"/>
</p:tagLst>
</file>

<file path=ppt/tags/tag154.xml><?xml version="1.0" encoding="utf-8"?>
<p:tagLst xmlns:p="http://schemas.openxmlformats.org/presentationml/2006/main">
  <p:tag name="AS_UNIQUEID" val="1131"/>
  <p:tag name="KSO_WM_BEAUTIFY_FLAG" val=""/>
</p:tagLst>
</file>

<file path=ppt/tags/tag155.xml><?xml version="1.0" encoding="utf-8"?>
<p:tagLst xmlns:p="http://schemas.openxmlformats.org/presentationml/2006/main">
  <p:tag name="AS_UNIQUEID" val="1132"/>
  <p:tag name="KSO_WM_BEAUTIFY_FLAG" val=""/>
</p:tagLst>
</file>

<file path=ppt/tags/tag156.xml><?xml version="1.0" encoding="utf-8"?>
<p:tagLst xmlns:p="http://schemas.openxmlformats.org/presentationml/2006/main">
  <p:tag name="AS_UNIQUEID" val="1133"/>
  <p:tag name="KSO_WM_BEAUTIFY_FLAG" val=""/>
</p:tagLst>
</file>

<file path=ppt/tags/tag157.xml><?xml version="1.0" encoding="utf-8"?>
<p:tagLst xmlns:p="http://schemas.openxmlformats.org/presentationml/2006/main">
  <p:tag name="AS_UNIQUEID" val="113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8.xml><?xml version="1.0" encoding="utf-8"?>
<p:tagLst xmlns:p="http://schemas.openxmlformats.org/presentationml/2006/main">
  <p:tag name="AS_UNIQUEID" val="1135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9.xml><?xml version="1.0" encoding="utf-8"?>
<p:tagLst xmlns:p="http://schemas.openxmlformats.org/presentationml/2006/main">
  <p:tag name="AS_UNIQUEID" val="113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60.xml><?xml version="1.0" encoding="utf-8"?>
<p:tagLst xmlns:p="http://schemas.openxmlformats.org/presentationml/2006/main">
  <p:tag name="AS_UNIQUEID" val="1137"/>
</p:tagLst>
</file>

<file path=ppt/tags/tag161.xml><?xml version="1.0" encoding="utf-8"?>
<p:tagLst xmlns:p="http://schemas.openxmlformats.org/presentationml/2006/main">
  <p:tag name="AS_UNIQUEID" val="1138"/>
</p:tagLst>
</file>

<file path=ppt/tags/tag162.xml><?xml version="1.0" encoding="utf-8"?>
<p:tagLst xmlns:p="http://schemas.openxmlformats.org/presentationml/2006/main">
  <p:tag name="AS_UNIQUEID" val="1139"/>
</p:tagLst>
</file>

<file path=ppt/tags/tag163.xml><?xml version="1.0" encoding="utf-8"?>
<p:tagLst xmlns:p="http://schemas.openxmlformats.org/presentationml/2006/main">
  <p:tag name="AS_UNIQUEID" val="1140"/>
</p:tagLst>
</file>

<file path=ppt/tags/tag164.xml><?xml version="1.0" encoding="utf-8"?>
<p:tagLst xmlns:p="http://schemas.openxmlformats.org/presentationml/2006/main">
  <p:tag name="AS_UNIQUEID" val="1141"/>
</p:tagLst>
</file>

<file path=ppt/tags/tag165.xml><?xml version="1.0" encoding="utf-8"?>
<p:tagLst xmlns:p="http://schemas.openxmlformats.org/presentationml/2006/main">
  <p:tag name="AS_UNIQUEID" val="1142"/>
  <p:tag name="KSO_WM_BEAUTIFY_FLAG" val=""/>
</p:tagLst>
</file>

<file path=ppt/tags/tag166.xml><?xml version="1.0" encoding="utf-8"?>
<p:tagLst xmlns:p="http://schemas.openxmlformats.org/presentationml/2006/main">
  <p:tag name="AS_UNIQUEID" val="1143"/>
</p:tagLst>
</file>

<file path=ppt/tags/tag167.xml><?xml version="1.0" encoding="utf-8"?>
<p:tagLst xmlns:p="http://schemas.openxmlformats.org/presentationml/2006/main">
  <p:tag name="AS_UNIQUEID" val="1144"/>
  <p:tag name="KSO_WM_BEAUTIFY_FLAG" val=""/>
</p:tagLst>
</file>

<file path=ppt/tags/tag168.xml><?xml version="1.0" encoding="utf-8"?>
<p:tagLst xmlns:p="http://schemas.openxmlformats.org/presentationml/2006/main">
  <p:tag name="AS_UNIQUEID" val="1145"/>
  <p:tag name="KSO_WM_BEAUTIFY_FLAG" val=""/>
</p:tagLst>
</file>

<file path=ppt/tags/tag169.xml><?xml version="1.0" encoding="utf-8"?>
<p:tagLst xmlns:p="http://schemas.openxmlformats.org/presentationml/2006/main">
  <p:tag name="AS_UNIQUEID" val="1146"/>
  <p:tag name="KSO_WM_BEAUTIFY_FLAG" val=""/>
</p:tagLst>
</file>

<file path=ppt/tags/tag170.xml><?xml version="1.0" encoding="utf-8"?>
<p:tagLst xmlns:p="http://schemas.openxmlformats.org/presentationml/2006/main">
  <p:tag name="AS_UNIQUEID" val="114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1.xml><?xml version="1.0" encoding="utf-8"?>
<p:tagLst xmlns:p="http://schemas.openxmlformats.org/presentationml/2006/main">
  <p:tag name="AS_UNIQUEID" val="114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2.xml><?xml version="1.0" encoding="utf-8"?>
<p:tagLst xmlns:p="http://schemas.openxmlformats.org/presentationml/2006/main">
  <p:tag name="AS_UNIQUEID" val="1149"/>
</p:tagLst>
</file>

<file path=ppt/tags/tag173.xml><?xml version="1.0" encoding="utf-8"?>
<p:tagLst xmlns:p="http://schemas.openxmlformats.org/presentationml/2006/main">
  <p:tag name="AS_UNIQUEID" val="1150"/>
</p:tagLst>
</file>

<file path=ppt/tags/tag174.xml><?xml version="1.0" encoding="utf-8"?>
<p:tagLst xmlns:p="http://schemas.openxmlformats.org/presentationml/2006/main">
  <p:tag name="AS_UNIQUEID" val="1151"/>
</p:tagLst>
</file>

<file path=ppt/tags/tag175.xml><?xml version="1.0" encoding="utf-8"?>
<p:tagLst xmlns:p="http://schemas.openxmlformats.org/presentationml/2006/main">
  <p:tag name="AS_UNIQUEID" val="115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6.xml><?xml version="1.0" encoding="utf-8"?>
<p:tagLst xmlns:p="http://schemas.openxmlformats.org/presentationml/2006/main">
  <p:tag name="AS_UNIQUEID" val="1153"/>
</p:tagLst>
</file>

<file path=ppt/tags/tag177.xml><?xml version="1.0" encoding="utf-8"?>
<p:tagLst xmlns:p="http://schemas.openxmlformats.org/presentationml/2006/main">
  <p:tag name="AS_UNIQUEID" val="1154"/>
</p:tagLst>
</file>

<file path=ppt/tags/tag178.xml><?xml version="1.0" encoding="utf-8"?>
<p:tagLst xmlns:p="http://schemas.openxmlformats.org/presentationml/2006/main">
  <p:tag name="AS_UNIQUEID" val="1155"/>
</p:tagLst>
</file>

<file path=ppt/tags/tag179.xml><?xml version="1.0" encoding="utf-8"?>
<p:tagLst xmlns:p="http://schemas.openxmlformats.org/presentationml/2006/main">
  <p:tag name="AS_UNIQUEID" val="1156"/>
</p:tagLst>
</file>

<file path=ppt/tags/tag180.xml><?xml version="1.0" encoding="utf-8"?>
<p:tagLst xmlns:p="http://schemas.openxmlformats.org/presentationml/2006/main">
  <p:tag name="AS_UNIQUEID" val="115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81.xml><?xml version="1.0" encoding="utf-8"?>
<p:tagLst xmlns:p="http://schemas.openxmlformats.org/presentationml/2006/main">
  <p:tag name="AS_UNIQUEID" val="1158"/>
</p:tagLst>
</file>

<file path=ppt/tags/tag182.xml><?xml version="1.0" encoding="utf-8"?>
<p:tagLst xmlns:p="http://schemas.openxmlformats.org/presentationml/2006/main">
  <p:tag name="AS_UNIQUEID" val="1159"/>
  <p:tag name="KSO_WM_BEAUTIFY_FLAG" val=""/>
</p:tagLst>
</file>

<file path=ppt/tags/tag183.xml><?xml version="1.0" encoding="utf-8"?>
<p:tagLst xmlns:p="http://schemas.openxmlformats.org/presentationml/2006/main">
  <p:tag name="AS_UNIQUEID" val="1160"/>
</p:tagLst>
</file>

<file path=ppt/tags/tag184.xml><?xml version="1.0" encoding="utf-8"?>
<p:tagLst xmlns:p="http://schemas.openxmlformats.org/presentationml/2006/main">
  <p:tag name="AS_UNIQUEID" val="1161"/>
  <p:tag name="KSO_WM_BEAUTIFY_FLAG" val=""/>
</p:tagLst>
</file>

<file path=ppt/tags/tag185.xml><?xml version="1.0" encoding="utf-8"?>
<p:tagLst xmlns:p="http://schemas.openxmlformats.org/presentationml/2006/main">
  <p:tag name="AS_UNIQUEID" val="1162"/>
  <p:tag name="KSO_WM_BEAUTIFY_FLAG" val=""/>
</p:tagLst>
</file>

<file path=ppt/tags/tag186.xml><?xml version="1.0" encoding="utf-8"?>
<p:tagLst xmlns:p="http://schemas.openxmlformats.org/presentationml/2006/main">
  <p:tag name="AS_UNIQUEID" val="1163"/>
  <p:tag name="KSO_WM_BEAUTIFY_FLAG" val=""/>
</p:tagLst>
</file>

<file path=ppt/tags/tag187.xml><?xml version="1.0" encoding="utf-8"?>
<p:tagLst xmlns:p="http://schemas.openxmlformats.org/presentationml/2006/main">
  <p:tag name="AS_UNIQUEID" val="116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88.xml><?xml version="1.0" encoding="utf-8"?>
<p:tagLst xmlns:p="http://schemas.openxmlformats.org/presentationml/2006/main">
  <p:tag name="AS_UNIQUEID" val="116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89.xml><?xml version="1.0" encoding="utf-8"?>
<p:tagLst xmlns:p="http://schemas.openxmlformats.org/presentationml/2006/main">
  <p:tag name="AS_UNIQUEID" val="116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90.xml><?xml version="1.0" encoding="utf-8"?>
<p:tagLst xmlns:p="http://schemas.openxmlformats.org/presentationml/2006/main">
  <p:tag name="AS_UNIQUEID" val="1167"/>
</p:tagLst>
</file>

<file path=ppt/tags/tag191.xml><?xml version="1.0" encoding="utf-8"?>
<p:tagLst xmlns:p="http://schemas.openxmlformats.org/presentationml/2006/main">
  <p:tag name="AS_UNIQUEID" val="1168"/>
</p:tagLst>
</file>

<file path=ppt/tags/tag192.xml><?xml version="1.0" encoding="utf-8"?>
<p:tagLst xmlns:p="http://schemas.openxmlformats.org/presentationml/2006/main">
  <p:tag name="AS_UNIQUEID" val="116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93.xml><?xml version="1.0" encoding="utf-8"?>
<p:tagLst xmlns:p="http://schemas.openxmlformats.org/presentationml/2006/main">
  <p:tag name="AS_UNIQUEID" val="1170"/>
</p:tagLst>
</file>

<file path=ppt/tags/tag194.xml><?xml version="1.0" encoding="utf-8"?>
<p:tagLst xmlns:p="http://schemas.openxmlformats.org/presentationml/2006/main">
  <p:tag name="AS_UNIQUEID" val="1171"/>
</p:tagLst>
</file>

<file path=ppt/tags/tag195.xml><?xml version="1.0" encoding="utf-8"?>
<p:tagLst xmlns:p="http://schemas.openxmlformats.org/presentationml/2006/main">
  <p:tag name="AS_UNIQUEID" val="1172"/>
</p:tagLst>
</file>

<file path=ppt/tags/tag196.xml><?xml version="1.0" encoding="utf-8"?>
<p:tagLst xmlns:p="http://schemas.openxmlformats.org/presentationml/2006/main">
  <p:tag name="AS_UNIQUEID" val="1173"/>
</p:tagLst>
</file>

<file path=ppt/tags/tag197.xml><?xml version="1.0" encoding="utf-8"?>
<p:tagLst xmlns:p="http://schemas.openxmlformats.org/presentationml/2006/main">
  <p:tag name="AS_UNIQUEID" val="117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98.xml><?xml version="1.0" encoding="utf-8"?>
<p:tagLst xmlns:p="http://schemas.openxmlformats.org/presentationml/2006/main">
  <p:tag name="AS_UNIQUEID" val="1175"/>
</p:tagLst>
</file>

<file path=ppt/tags/tag199.xml><?xml version="1.0" encoding="utf-8"?>
<p:tagLst xmlns:p="http://schemas.openxmlformats.org/presentationml/2006/main">
  <p:tag name="AS_UNIQUEID" val="1176"/>
  <p:tag name="KSO_WM_BEAUTIFY_FLAG" val=""/>
</p:tagLst>
</file>

<file path=ppt/tags/tag200.xml><?xml version="1.0" encoding="utf-8"?>
<p:tagLst xmlns:p="http://schemas.openxmlformats.org/presentationml/2006/main">
  <p:tag name="AS_UNIQUEID" val="1177"/>
</p:tagLst>
</file>

<file path=ppt/tags/tag201.xml><?xml version="1.0" encoding="utf-8"?>
<p:tagLst xmlns:p="http://schemas.openxmlformats.org/presentationml/2006/main">
  <p:tag name="AS_UNIQUEID" val="1178"/>
  <p:tag name="KSO_WM_BEAUTIFY_FLAG" val=""/>
</p:tagLst>
</file>

<file path=ppt/tags/tag202.xml><?xml version="1.0" encoding="utf-8"?>
<p:tagLst xmlns:p="http://schemas.openxmlformats.org/presentationml/2006/main">
  <p:tag name="AS_UNIQUEID" val="1179"/>
  <p:tag name="KSO_WM_BEAUTIFY_FLAG" val=""/>
</p:tagLst>
</file>

<file path=ppt/tags/tag203.xml><?xml version="1.0" encoding="utf-8"?>
<p:tagLst xmlns:p="http://schemas.openxmlformats.org/presentationml/2006/main">
  <p:tag name="AS_UNIQUEID" val="1180"/>
  <p:tag name="KSO_WM_BEAUTIFY_FLAG" val=""/>
</p:tagLst>
</file>

<file path=ppt/tags/tag204.xml><?xml version="1.0" encoding="utf-8"?>
<p:tagLst xmlns:p="http://schemas.openxmlformats.org/presentationml/2006/main">
  <p:tag name="AS_UNIQUEID" val="118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05.xml><?xml version="1.0" encoding="utf-8"?>
<p:tagLst xmlns:p="http://schemas.openxmlformats.org/presentationml/2006/main">
  <p:tag name="AS_UNIQUEID" val="1182"/>
</p:tagLst>
</file>

<file path=ppt/tags/tag206.xml><?xml version="1.0" encoding="utf-8"?>
<p:tagLst xmlns:p="http://schemas.openxmlformats.org/presentationml/2006/main">
  <p:tag name="AS_UNIQUEID" val="1183"/>
</p:tagLst>
</file>

<file path=ppt/tags/tag207.xml><?xml version="1.0" encoding="utf-8"?>
<p:tagLst xmlns:p="http://schemas.openxmlformats.org/presentationml/2006/main">
  <p:tag name="AS_UNIQUEID" val="1184"/>
</p:tagLst>
</file>

<file path=ppt/tags/tag208.xml><?xml version="1.0" encoding="utf-8"?>
<p:tagLst xmlns:p="http://schemas.openxmlformats.org/presentationml/2006/main">
  <p:tag name="AS_UNIQUEID" val="1185"/>
</p:tagLst>
</file>

<file path=ppt/tags/tag209.xml><?xml version="1.0" encoding="utf-8"?>
<p:tagLst xmlns:p="http://schemas.openxmlformats.org/presentationml/2006/main">
  <p:tag name="AS_UNIQUEID" val="1186"/>
  <p:tag name="KSO_WM_MEDIACOVER_FLAG" val="1"/>
  <p:tag name="KSO_WM_UNIT_MEDIACOVER_BTN_STATE" val="1"/>
  <p:tag name="KSO_WM_UNIT_MEDIACOVER_BTNRECT" val="0*0*0*0"/>
</p:tagLst>
</file>

<file path=ppt/tags/tag210.xml><?xml version="1.0" encoding="utf-8"?>
<p:tagLst xmlns:p="http://schemas.openxmlformats.org/presentationml/2006/main">
  <p:tag name="AS_UNIQUEID" val="1187"/>
</p:tagLst>
</file>

<file path=ppt/tags/tag211.xml><?xml version="1.0" encoding="utf-8"?>
<p:tagLst xmlns:p="http://schemas.openxmlformats.org/presentationml/2006/main">
  <p:tag name="AS_UNIQUEID" val="1188"/>
  <p:tag name="KSO_WM_BEAUTIFY_FLAG" val=""/>
</p:tagLst>
</file>

<file path=ppt/tags/tag212.xml><?xml version="1.0" encoding="utf-8"?>
<p:tagLst xmlns:p="http://schemas.openxmlformats.org/presentationml/2006/main">
  <p:tag name="AS_UNIQUEID" val="1189"/>
</p:tagLst>
</file>

<file path=ppt/tags/tag213.xml><?xml version="1.0" encoding="utf-8"?>
<p:tagLst xmlns:p="http://schemas.openxmlformats.org/presentationml/2006/main">
  <p:tag name="AS_UNIQUEID" val="1190"/>
  <p:tag name="KSO_WM_BEAUTIFY_FLAG" val=""/>
</p:tagLst>
</file>

<file path=ppt/tags/tag214.xml><?xml version="1.0" encoding="utf-8"?>
<p:tagLst xmlns:p="http://schemas.openxmlformats.org/presentationml/2006/main">
  <p:tag name="AS_UNIQUEID" val="1191"/>
  <p:tag name="KSO_WM_BEAUTIFY_FLAG" val=""/>
</p:tagLst>
</file>

<file path=ppt/tags/tag215.xml><?xml version="1.0" encoding="utf-8"?>
<p:tagLst xmlns:p="http://schemas.openxmlformats.org/presentationml/2006/main">
  <p:tag name="AS_UNIQUEID" val="1192"/>
  <p:tag name="KSO_WM_BEAUTIFY_FLAG" val=""/>
</p:tagLst>
</file>

<file path=ppt/tags/tag216.xml><?xml version="1.0" encoding="utf-8"?>
<p:tagLst xmlns:p="http://schemas.openxmlformats.org/presentationml/2006/main">
  <p:tag name="AS_UNIQUEID" val="1193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  <p:tag name="KSO_WM_UNIT_TABLE_BEAUTIFY" val="smartTable{7df2e58a-9b73-49f7-838f-423fa28a61c8}"/>
  <p:tag name="TABLE_ENDDRAG_ORIGIN_RECT" val="827*253"/>
  <p:tag name="TABLE_ENDDRAG_RECT" val="70*215*827*253"/>
</p:tagLst>
</file>

<file path=ppt/tags/tag217.xml><?xml version="1.0" encoding="utf-8"?>
<p:tagLst xmlns:p="http://schemas.openxmlformats.org/presentationml/2006/main">
  <p:tag name="AS_UNIQUEID" val="119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18.xml><?xml version="1.0" encoding="utf-8"?>
<p:tagLst xmlns:p="http://schemas.openxmlformats.org/presentationml/2006/main">
  <p:tag name="AS_UNIQUEID" val="1195"/>
</p:tagLst>
</file>

<file path=ppt/tags/tag219.xml><?xml version="1.0" encoding="utf-8"?>
<p:tagLst xmlns:p="http://schemas.openxmlformats.org/presentationml/2006/main">
  <p:tag name="AS_UNIQUEID" val="1196"/>
</p:tagLst>
</file>

<file path=ppt/tags/tag220.xml><?xml version="1.0" encoding="utf-8"?>
<p:tagLst xmlns:p="http://schemas.openxmlformats.org/presentationml/2006/main">
  <p:tag name="AS_UNIQUEID" val="1197"/>
</p:tagLst>
</file>

<file path=ppt/tags/tag221.xml><?xml version="1.0" encoding="utf-8"?>
<p:tagLst xmlns:p="http://schemas.openxmlformats.org/presentationml/2006/main">
  <p:tag name="AS_UNIQUEID" val="1198"/>
</p:tagLst>
</file>

<file path=ppt/tags/tag222.xml><?xml version="1.0" encoding="utf-8"?>
<p:tagLst xmlns:p="http://schemas.openxmlformats.org/presentationml/2006/main">
  <p:tag name="AS_UNIQUEID" val="1199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3.xml><?xml version="1.0" encoding="utf-8"?>
<p:tagLst xmlns:p="http://schemas.openxmlformats.org/presentationml/2006/main">
  <p:tag name="AS_UNIQUEID" val="1200"/>
</p:tagLst>
</file>

<file path=ppt/tags/tag224.xml><?xml version="1.0" encoding="utf-8"?>
<p:tagLst xmlns:p="http://schemas.openxmlformats.org/presentationml/2006/main">
  <p:tag name="AS_UNIQUEID" val="1201"/>
  <p:tag name="KSO_WM_BEAUTIFY_FLAG" val=""/>
</p:tagLst>
</file>

<file path=ppt/tags/tag225.xml><?xml version="1.0" encoding="utf-8"?>
<p:tagLst xmlns:p="http://schemas.openxmlformats.org/presentationml/2006/main">
  <p:tag name="AS_UNIQUEID" val="1202"/>
</p:tagLst>
</file>

<file path=ppt/tags/tag226.xml><?xml version="1.0" encoding="utf-8"?>
<p:tagLst xmlns:p="http://schemas.openxmlformats.org/presentationml/2006/main">
  <p:tag name="AS_UNIQUEID" val="1203"/>
  <p:tag name="KSO_WM_BEAUTIFY_FLAG" val=""/>
</p:tagLst>
</file>

<file path=ppt/tags/tag227.xml><?xml version="1.0" encoding="utf-8"?>
<p:tagLst xmlns:p="http://schemas.openxmlformats.org/presentationml/2006/main">
  <p:tag name="AS_UNIQUEID" val="1204"/>
  <p:tag name="KSO_WM_BEAUTIFY_FLAG" val=""/>
</p:tagLst>
</file>

<file path=ppt/tags/tag228.xml><?xml version="1.0" encoding="utf-8"?>
<p:tagLst xmlns:p="http://schemas.openxmlformats.org/presentationml/2006/main">
  <p:tag name="AS_UNIQUEID" val="1205"/>
  <p:tag name="KSO_WM_BEAUTIFY_FLAG" val=""/>
</p:tagLst>
</file>

<file path=ppt/tags/tag229.xml><?xml version="1.0" encoding="utf-8"?>
<p:tagLst xmlns:p="http://schemas.openxmlformats.org/presentationml/2006/main">
  <p:tag name="AS_UNIQUEID" val="120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30.xml><?xml version="1.0" encoding="utf-8"?>
<p:tagLst xmlns:p="http://schemas.openxmlformats.org/presentationml/2006/main">
  <p:tag name="AS_UNIQUEID" val="122"/>
</p:tagLst>
</file>

<file path=ppt/tags/tag231.xml><?xml version="1.0" encoding="utf-8"?>
<p:tagLst xmlns:p="http://schemas.openxmlformats.org/presentationml/2006/main">
  <p:tag name="AS_UNIQUEID" val="148"/>
</p:tagLst>
</file>

<file path=ppt/tags/tag232.xml><?xml version="1.0" encoding="utf-8"?>
<p:tagLst xmlns:p="http://schemas.openxmlformats.org/presentationml/2006/main">
  <p:tag name="AS_UNIQUEID" val="120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33.xml><?xml version="1.0" encoding="utf-8"?>
<p:tagLst xmlns:p="http://schemas.openxmlformats.org/presentationml/2006/main">
  <p:tag name="AS_UNIQUEID" val="1208"/>
</p:tagLst>
</file>

<file path=ppt/tags/tag234.xml><?xml version="1.0" encoding="utf-8"?>
<p:tagLst xmlns:p="http://schemas.openxmlformats.org/presentationml/2006/main">
  <p:tag name="AS_UNIQUEID" val="1209"/>
</p:tagLst>
</file>

<file path=ppt/tags/tag235.xml><?xml version="1.0" encoding="utf-8"?>
<p:tagLst xmlns:p="http://schemas.openxmlformats.org/presentationml/2006/main">
  <p:tag name="AS_UNIQUEID" val="1210"/>
</p:tagLst>
</file>

<file path=ppt/tags/tag236.xml><?xml version="1.0" encoding="utf-8"?>
<p:tagLst xmlns:p="http://schemas.openxmlformats.org/presentationml/2006/main">
  <p:tag name="AS_UNIQUEID" val="1211"/>
</p:tagLst>
</file>

<file path=ppt/tags/tag237.xml><?xml version="1.0" encoding="utf-8"?>
<p:tagLst xmlns:p="http://schemas.openxmlformats.org/presentationml/2006/main">
  <p:tag name="AS_UNIQUEID" val="1212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3798*2323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38.xml><?xml version="1.0" encoding="utf-8"?>
<p:tagLst xmlns:p="http://schemas.openxmlformats.org/presentationml/2006/main">
  <p:tag name="AS_UNIQUEID" val="1213"/>
</p:tagLst>
</file>

<file path=ppt/tags/tag239.xml><?xml version="1.0" encoding="utf-8"?>
<p:tagLst xmlns:p="http://schemas.openxmlformats.org/presentationml/2006/main">
  <p:tag name="AS_UNIQUEID" val="1214"/>
</p:tagLst>
</file>

<file path=ppt/tags/tag240.xml><?xml version="1.0" encoding="utf-8"?>
<p:tagLst xmlns:p="http://schemas.openxmlformats.org/presentationml/2006/main">
  <p:tag name="AS_UNIQUEID" val="1215"/>
</p:tagLst>
</file>

<file path=ppt/tags/tag241.xml><?xml version="1.0" encoding="utf-8"?>
<p:tagLst xmlns:p="http://schemas.openxmlformats.org/presentationml/2006/main">
  <p:tag name="AS_UNIQUEID" val="1216"/>
</p:tagLst>
</file>

<file path=ppt/tags/tag242.xml><?xml version="1.0" encoding="utf-8"?>
<p:tagLst xmlns:p="http://schemas.openxmlformats.org/presentationml/2006/main">
  <p:tag name="AS_UNIQUEID" val="1217"/>
  <p:tag name="KSO_WM_BEAUTIFY_FLAG" val=""/>
</p:tagLst>
</file>

<file path=ppt/tags/tag243.xml><?xml version="1.0" encoding="utf-8"?>
<p:tagLst xmlns:p="http://schemas.openxmlformats.org/presentationml/2006/main">
  <p:tag name="AS_UNIQUEID" val="1218"/>
</p:tagLst>
</file>

<file path=ppt/tags/tag244.xml><?xml version="1.0" encoding="utf-8"?>
<p:tagLst xmlns:p="http://schemas.openxmlformats.org/presentationml/2006/main">
  <p:tag name="AS_UNIQUEID" val="1219"/>
  <p:tag name="KSO_WM_BEAUTIFY_FLAG" val=""/>
</p:tagLst>
</file>

<file path=ppt/tags/tag245.xml><?xml version="1.0" encoding="utf-8"?>
<p:tagLst xmlns:p="http://schemas.openxmlformats.org/presentationml/2006/main">
  <p:tag name="AS_UNIQUEID" val="1220"/>
  <p:tag name="KSO_WM_BEAUTIFY_FLAG" val=""/>
</p:tagLst>
</file>

<file path=ppt/tags/tag246.xml><?xml version="1.0" encoding="utf-8"?>
<p:tagLst xmlns:p="http://schemas.openxmlformats.org/presentationml/2006/main">
  <p:tag name="AS_UNIQUEID" val="1221"/>
  <p:tag name="KSO_WM_BEAUTIFY_FLAG" val=""/>
</p:tagLst>
</file>

<file path=ppt/tags/tag247.xml><?xml version="1.0" encoding="utf-8"?>
<p:tagLst xmlns:p="http://schemas.openxmlformats.org/presentationml/2006/main">
  <p:tag name="AS_UNIQUEID" val="85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48.xml><?xml version="1.0" encoding="utf-8"?>
<p:tagLst xmlns:p="http://schemas.openxmlformats.org/presentationml/2006/main">
  <p:tag name="AS_UNIQUEID" val="1222"/>
</p:tagLst>
</file>

<file path=ppt/tags/tag249.xml><?xml version="1.0" encoding="utf-8"?>
<p:tagLst xmlns:p="http://schemas.openxmlformats.org/presentationml/2006/main">
  <p:tag name="AS_UNIQUEID" val="1223"/>
  <p:tag name="KSO_WM_BEAUTIFY_FLAG" val=""/>
</p:tagLst>
</file>

<file path=ppt/tags/tag250.xml><?xml version="1.0" encoding="utf-8"?>
<p:tagLst xmlns:p="http://schemas.openxmlformats.org/presentationml/2006/main">
  <p:tag name="AS_UNIQUEID" val="1224"/>
</p:tagLst>
</file>

<file path=ppt/tags/tag251.xml><?xml version="1.0" encoding="utf-8"?>
<p:tagLst xmlns:p="http://schemas.openxmlformats.org/presentationml/2006/main">
  <p:tag name="AS_UNIQUEID" val="1225"/>
  <p:tag name="KSO_WM_BEAUTIFY_FLAG" val=""/>
</p:tagLst>
</file>

<file path=ppt/tags/tag252.xml><?xml version="1.0" encoding="utf-8"?>
<p:tagLst xmlns:p="http://schemas.openxmlformats.org/presentationml/2006/main">
  <p:tag name="AS_UNIQUEID" val="1226"/>
  <p:tag name="KSO_WM_BEAUTIFY_FLAG" val=""/>
</p:tagLst>
</file>

<file path=ppt/tags/tag253.xml><?xml version="1.0" encoding="utf-8"?>
<p:tagLst xmlns:p="http://schemas.openxmlformats.org/presentationml/2006/main">
  <p:tag name="AS_UNIQUEID" val="1227"/>
  <p:tag name="KSO_WM_BEAUTIFY_FLAG" val=""/>
</p:tagLst>
</file>

<file path=ppt/tags/tag254.xml><?xml version="1.0" encoding="utf-8"?>
<p:tagLst xmlns:p="http://schemas.openxmlformats.org/presentationml/2006/main">
  <p:tag name="AS_UNIQUEID" val="1228"/>
  <p:tag name="KSO_WM_BEAUTIFY_FLAG" val=""/>
</p:tagLst>
</file>

<file path=ppt/tags/tag255.xml><?xml version="1.0" encoding="utf-8"?>
<p:tagLst xmlns:p="http://schemas.openxmlformats.org/presentationml/2006/main">
  <p:tag name="AS_UNIQUEID" val="1229"/>
  <p:tag name="KSO_WM_BEAUTIFY_FLAG" val=""/>
</p:tagLst>
</file>

<file path=ppt/tags/tag256.xml><?xml version="1.0" encoding="utf-8"?>
<p:tagLst xmlns:p="http://schemas.openxmlformats.org/presentationml/2006/main">
  <p:tag name="AS_UNIQUEID" val="1230"/>
  <p:tag name="KSO_WM_BEAUTIFY_FLAG" val=""/>
</p:tagLst>
</file>

<file path=ppt/tags/tag257.xml><?xml version="1.0" encoding="utf-8"?>
<p:tagLst xmlns:p="http://schemas.openxmlformats.org/presentationml/2006/main">
  <p:tag name="AS_UNIQUEID" val="1231"/>
  <p:tag name="KSO_WM_BEAUTIFY_FLAG" val=""/>
</p:tagLst>
</file>

<file path=ppt/tags/tag258.xml><?xml version="1.0" encoding="utf-8"?>
<p:tagLst xmlns:p="http://schemas.openxmlformats.org/presentationml/2006/main">
  <p:tag name="AS_UNIQUEID" val="1232"/>
  <p:tag name="KSO_WM_BEAUTIFY_FLAG" val=""/>
</p:tagLst>
</file>

<file path=ppt/tags/tag259.xml><?xml version="1.0" encoding="utf-8"?>
<p:tagLst xmlns:p="http://schemas.openxmlformats.org/presentationml/2006/main">
  <p:tag name="AS_UNIQUEID" val="1233"/>
  <p:tag name="KSO_WM_BEAUTIFY_FLAG" val=""/>
</p:tagLst>
</file>

<file path=ppt/tags/tag260.xml><?xml version="1.0" encoding="utf-8"?>
<p:tagLst xmlns:p="http://schemas.openxmlformats.org/presentationml/2006/main">
  <p:tag name="AS_UNIQUEID" val="1234"/>
  <p:tag name="KSO_WM_BEAUTIFY_FLAG" val=""/>
</p:tagLst>
</file>

<file path=ppt/tags/tag261.xml><?xml version="1.0" encoding="utf-8"?>
<p:tagLst xmlns:p="http://schemas.openxmlformats.org/presentationml/2006/main">
  <p:tag name="AS_UNIQUEID" val="1235"/>
  <p:tag name="KSO_WM_BEAUTIFY_FLAG" val=""/>
</p:tagLst>
</file>

<file path=ppt/tags/tag262.xml><?xml version="1.0" encoding="utf-8"?>
<p:tagLst xmlns:p="http://schemas.openxmlformats.org/presentationml/2006/main">
  <p:tag name="AS_UNIQUEID" val="1236"/>
  <p:tag name="KSO_WM_BEAUTIFY_FLAG" val=""/>
</p:tagLst>
</file>

<file path=ppt/tags/tag263.xml><?xml version="1.0" encoding="utf-8"?>
<p:tagLst xmlns:p="http://schemas.openxmlformats.org/presentationml/2006/main">
  <p:tag name="AS_UNIQUEID" val="1237"/>
</p:tagLst>
</file>

<file path=ppt/tags/tag264.xml><?xml version="1.0" encoding="utf-8"?>
<p:tagLst xmlns:p="http://schemas.openxmlformats.org/presentationml/2006/main">
  <p:tag name="AS_UNIQUEID" val="1238"/>
</p:tagLst>
</file>

<file path=ppt/tags/tag265.xml><?xml version="1.0" encoding="utf-8"?>
<p:tagLst xmlns:p="http://schemas.openxmlformats.org/presentationml/2006/main">
  <p:tag name="AS_UNIQUEID" val="1239"/>
  <p:tag name="KSO_WM_BEAUTIFY_FLAG" val=""/>
</p:tagLst>
</file>

<file path=ppt/tags/tag266.xml><?xml version="1.0" encoding="utf-8"?>
<p:tagLst xmlns:p="http://schemas.openxmlformats.org/presentationml/2006/main">
  <p:tag name="AS_UNIQUEID" val="1240"/>
</p:tagLst>
</file>

<file path=ppt/tags/tag267.xml><?xml version="1.0" encoding="utf-8"?>
<p:tagLst xmlns:p="http://schemas.openxmlformats.org/presentationml/2006/main">
  <p:tag name="AS_UNIQUEID" val="1241"/>
  <p:tag name="KSO_WM_BEAUTIFY_FLAG" val=""/>
</p:tagLst>
</file>

<file path=ppt/tags/tag268.xml><?xml version="1.0" encoding="utf-8"?>
<p:tagLst xmlns:p="http://schemas.openxmlformats.org/presentationml/2006/main">
  <p:tag name="AS_UNIQUEID" val="1242"/>
  <p:tag name="KSO_WM_BEAUTIFY_FLAG" val=""/>
</p:tagLst>
</file>

<file path=ppt/tags/tag269.xml><?xml version="1.0" encoding="utf-8"?>
<p:tagLst xmlns:p="http://schemas.openxmlformats.org/presentationml/2006/main">
  <p:tag name="AS_UNIQUEID" val="1243"/>
  <p:tag name="KSO_WM_BEAUTIFY_FLAG" val=""/>
</p:tagLst>
</file>

<file path=ppt/tags/tag270.xml><?xml version="1.0" encoding="utf-8"?>
<p:tagLst xmlns:p="http://schemas.openxmlformats.org/presentationml/2006/main">
  <p:tag name="AS_UNIQUEID" val="1244"/>
</p:tagLst>
</file>

<file path=ppt/tags/tag271.xml><?xml version="1.0" encoding="utf-8"?>
<p:tagLst xmlns:p="http://schemas.openxmlformats.org/presentationml/2006/main">
  <p:tag name="AS_UNIQUEID" val="1245"/>
  <p:tag name="KSO_WM_BEAUTIFY_FLAG" val=""/>
</p:tagLst>
</file>

<file path=ppt/tags/tag272.xml><?xml version="1.0" encoding="utf-8"?>
<p:tagLst xmlns:p="http://schemas.openxmlformats.org/presentationml/2006/main">
  <p:tag name="AS_UNIQUEID" val="1246"/>
</p:tagLst>
</file>

<file path=ppt/tags/tag273.xml><?xml version="1.0" encoding="utf-8"?>
<p:tagLst xmlns:p="http://schemas.openxmlformats.org/presentationml/2006/main">
  <p:tag name="AS_UNIQUEID" val="1247"/>
  <p:tag name="KSO_WM_BEAUTIFY_FLAG" val=""/>
</p:tagLst>
</file>

<file path=ppt/tags/tag274.xml><?xml version="1.0" encoding="utf-8"?>
<p:tagLst xmlns:p="http://schemas.openxmlformats.org/presentationml/2006/main">
  <p:tag name="AS_UNIQUEID" val="1248"/>
  <p:tag name="KSO_WM_BEAUTIFY_FLAG" val=""/>
</p:tagLst>
</file>

<file path=ppt/tags/tag275.xml><?xml version="1.0" encoding="utf-8"?>
<p:tagLst xmlns:p="http://schemas.openxmlformats.org/presentationml/2006/main">
  <p:tag name="AS_UNIQUEID" val="1249"/>
  <p:tag name="KSO_WM_BEAUTIFY_FLAG" val=""/>
</p:tagLst>
</file>

<file path=ppt/tags/tag276.xml><?xml version="1.0" encoding="utf-8"?>
<p:tagLst xmlns:p="http://schemas.openxmlformats.org/presentationml/2006/main">
  <p:tag name="AS_UNIQUEID" val="1250"/>
</p:tagLst>
</file>

<file path=ppt/tags/tag277.xml><?xml version="1.0" encoding="utf-8"?>
<p:tagLst xmlns:p="http://schemas.openxmlformats.org/presentationml/2006/main">
  <p:tag name="AS_UNIQUEID" val="1251"/>
</p:tagLst>
</file>

<file path=ppt/tags/tag278.xml><?xml version="1.0" encoding="utf-8"?>
<p:tagLst xmlns:p="http://schemas.openxmlformats.org/presentationml/2006/main">
  <p:tag name="AS_UNIQUEID" val="1252"/>
</p:tagLst>
</file>

<file path=ppt/tags/tag279.xml><?xml version="1.0" encoding="utf-8"?>
<p:tagLst xmlns:p="http://schemas.openxmlformats.org/presentationml/2006/main">
  <p:tag name="AS_UNIQUEID" val="1253"/>
</p:tagLst>
</file>

<file path=ppt/tags/tag280.xml><?xml version="1.0" encoding="utf-8"?>
<p:tagLst xmlns:p="http://schemas.openxmlformats.org/presentationml/2006/main">
  <p:tag name="AS_UNIQUEID" val="1254"/>
</p:tagLst>
</file>

<file path=ppt/tags/tag281.xml><?xml version="1.0" encoding="utf-8"?>
<p:tagLst xmlns:p="http://schemas.openxmlformats.org/presentationml/2006/main">
  <p:tag name="AS_UNIQUEID" val="1255"/>
  <p:tag name="KSO_WM_BEAUTIFY_FLAG" val=""/>
</p:tagLst>
</file>

<file path=ppt/tags/tag282.xml><?xml version="1.0" encoding="utf-8"?>
<p:tagLst xmlns:p="http://schemas.openxmlformats.org/presentationml/2006/main">
  <p:tag name="AS_UNIQUEID" val="1256"/>
</p:tagLst>
</file>

<file path=ppt/tags/tag283.xml><?xml version="1.0" encoding="utf-8"?>
<p:tagLst xmlns:p="http://schemas.openxmlformats.org/presentationml/2006/main">
  <p:tag name="AS_UNIQUEID" val="1257"/>
</p:tagLst>
</file>

<file path=ppt/tags/tag284.xml><?xml version="1.0" encoding="utf-8"?>
<p:tagLst xmlns:p="http://schemas.openxmlformats.org/presentationml/2006/main">
  <p:tag name="AS_UNIQUEID" val="1258"/>
  <p:tag name="KSO_WM_BEAUTIFY_FLAG" val=""/>
</p:tagLst>
</file>

<file path=ppt/tags/tag285.xml><?xml version="1.0" encoding="utf-8"?>
<p:tagLst xmlns:p="http://schemas.openxmlformats.org/presentationml/2006/main">
  <p:tag name="AS_UNIQUEID" val="1259"/>
  <p:tag name="KSO_WM_BEAUTIFY_FLAG" val=""/>
</p:tagLst>
</file>

<file path=ppt/tags/tag286.xml><?xml version="1.0" encoding="utf-8"?>
<p:tagLst xmlns:p="http://schemas.openxmlformats.org/presentationml/2006/main">
  <p:tag name="AS_UNIQUEID" val="1260"/>
</p:tagLst>
</file>

<file path=ppt/tags/tag287.xml><?xml version="1.0" encoding="utf-8"?>
<p:tagLst xmlns:p="http://schemas.openxmlformats.org/presentationml/2006/main">
  <p:tag name="AS_UNIQUEID" val="1261"/>
</p:tagLst>
</file>

<file path=ppt/tags/tag288.xml><?xml version="1.0" encoding="utf-8"?>
<p:tagLst xmlns:p="http://schemas.openxmlformats.org/presentationml/2006/main">
  <p:tag name="AS_UNIQUEID" val="126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89.xml><?xml version="1.0" encoding="utf-8"?>
<p:tagLst xmlns:p="http://schemas.openxmlformats.org/presentationml/2006/main">
  <p:tag name="AS_UNIQUEID" val="1263"/>
</p:tagLst>
</file>

<file path=ppt/tags/tag290.xml><?xml version="1.0" encoding="utf-8"?>
<p:tagLst xmlns:p="http://schemas.openxmlformats.org/presentationml/2006/main">
  <p:tag name="AS_UNIQUEID" val="1264"/>
</p:tagLst>
</file>

<file path=ppt/tags/tag291.xml><?xml version="1.0" encoding="utf-8"?>
<p:tagLst xmlns:p="http://schemas.openxmlformats.org/presentationml/2006/main">
  <p:tag name="AS_UNIQUEID" val="1265"/>
</p:tagLst>
</file>

<file path=ppt/tags/tag292.xml><?xml version="1.0" encoding="utf-8"?>
<p:tagLst xmlns:p="http://schemas.openxmlformats.org/presentationml/2006/main">
  <p:tag name="AS_UNIQUEID" val="1266"/>
</p:tagLst>
</file>

<file path=ppt/tags/tag293.xml><?xml version="1.0" encoding="utf-8"?>
<p:tagLst xmlns:p="http://schemas.openxmlformats.org/presentationml/2006/main">
  <p:tag name="AS_UNIQUEID" val="126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94.xml><?xml version="1.0" encoding="utf-8"?>
<p:tagLst xmlns:p="http://schemas.openxmlformats.org/presentationml/2006/main">
  <p:tag name="AS_UNIQUEID" val="1268"/>
</p:tagLst>
</file>

<file path=ppt/tags/tag295.xml><?xml version="1.0" encoding="utf-8"?>
<p:tagLst xmlns:p="http://schemas.openxmlformats.org/presentationml/2006/main">
  <p:tag name="AS_UNIQUEID" val="1269"/>
  <p:tag name="KSO_WM_BEAUTIFY_FLAG" val=""/>
</p:tagLst>
</file>

<file path=ppt/tags/tag296.xml><?xml version="1.0" encoding="utf-8"?>
<p:tagLst xmlns:p="http://schemas.openxmlformats.org/presentationml/2006/main">
  <p:tag name="AS_UNIQUEID" val="1270"/>
</p:tagLst>
</file>

<file path=ppt/tags/tag297.xml><?xml version="1.0" encoding="utf-8"?>
<p:tagLst xmlns:p="http://schemas.openxmlformats.org/presentationml/2006/main">
  <p:tag name="AS_UNIQUEID" val="1271"/>
  <p:tag name="KSO_WM_BEAUTIFY_FLAG" val=""/>
</p:tagLst>
</file>

<file path=ppt/tags/tag298.xml><?xml version="1.0" encoding="utf-8"?>
<p:tagLst xmlns:p="http://schemas.openxmlformats.org/presentationml/2006/main">
  <p:tag name="AS_UNIQUEID" val="1272"/>
  <p:tag name="KSO_WM_BEAUTIFY_FLAG" val=""/>
</p:tagLst>
</file>

<file path=ppt/tags/tag299.xml><?xml version="1.0" encoding="utf-8"?>
<p:tagLst xmlns:p="http://schemas.openxmlformats.org/presentationml/2006/main">
  <p:tag name="AS_UNIQUEID" val="1273"/>
  <p:tag name="KSO_WM_BEAUTIFY_FLAG" val=""/>
</p:tagLst>
</file>

<file path=ppt/tags/tag300.xml><?xml version="1.0" encoding="utf-8"?>
<p:tagLst xmlns:p="http://schemas.openxmlformats.org/presentationml/2006/main">
  <p:tag name="AS_UNIQUEID" val="170"/>
</p:tagLst>
</file>

<file path=ppt/tags/tag301.xml><?xml version="1.0" encoding="utf-8"?>
<p:tagLst xmlns:p="http://schemas.openxmlformats.org/presentationml/2006/main">
  <p:tag name="AS_UNIQUEID" val="171"/>
  <p:tag name="KSO_WM_BEAUTIFY_FLAG" val=""/>
</p:tagLst>
</file>

<file path=ppt/tags/tag302.xml><?xml version="1.0" encoding="utf-8"?>
<p:tagLst xmlns:p="http://schemas.openxmlformats.org/presentationml/2006/main">
  <p:tag name="AS_UNIQUEID" val="172"/>
  <p:tag name="KSO_WM_BEAUTIFY_FLAG" val=""/>
</p:tagLst>
</file>

<file path=ppt/tags/tag303.xml><?xml version="1.0" encoding="utf-8"?>
<p:tagLst xmlns:p="http://schemas.openxmlformats.org/presentationml/2006/main">
  <p:tag name="AS_UNIQUEID" val="173"/>
</p:tagLst>
</file>

<file path=ppt/tags/tag304.xml><?xml version="1.0" encoding="utf-8"?>
<p:tagLst xmlns:p="http://schemas.openxmlformats.org/presentationml/2006/main">
  <p:tag name="AS_UNIQUEID" val="174"/>
  <p:tag name="KSO_WM_BEAUTIFY_FLAG" val=""/>
</p:tagLst>
</file>

<file path=ppt/tags/tag305.xml><?xml version="1.0" encoding="utf-8"?>
<p:tagLst xmlns:p="http://schemas.openxmlformats.org/presentationml/2006/main">
  <p:tag name="AS_UNIQUEID" val="175"/>
  <p:tag name="KSO_WM_BEAUTIFY_FLAG" val=""/>
</p:tagLst>
</file>

<file path=ppt/tags/tag306.xml><?xml version="1.0" encoding="utf-8"?>
<p:tagLst xmlns:p="http://schemas.openxmlformats.org/presentationml/2006/main">
  <p:tag name="AS_UNIQUEID" val="176"/>
  <p:tag name="KSO_WM_BEAUTIFY_FLAG" val=""/>
</p:tagLst>
</file>

<file path=ppt/tags/tag307.xml><?xml version="1.0" encoding="utf-8"?>
<p:tagLst xmlns:p="http://schemas.openxmlformats.org/presentationml/2006/main">
  <p:tag name="AS_UNIQUEID" val="177"/>
  <p:tag name="KSO_WM_BEAUTIFY_FLAG" val=""/>
</p:tagLst>
</file>

<file path=ppt/tags/tag308.xml><?xml version="1.0" encoding="utf-8"?>
<p:tagLst xmlns:p="http://schemas.openxmlformats.org/presentationml/2006/main">
  <p:tag name="AS_UNIQUEID" val="178"/>
</p:tagLst>
</file>

<file path=ppt/tags/tag309.xml><?xml version="1.0" encoding="utf-8"?>
<p:tagLst xmlns:p="http://schemas.openxmlformats.org/presentationml/2006/main">
  <p:tag name="AS_UNIQUEID" val="179"/>
  <p:tag name="KSO_WM_BEAUTIFY_FLAG" val=""/>
</p:tagLst>
</file>

<file path=ppt/tags/tag310.xml><?xml version="1.0" encoding="utf-8"?>
<p:tagLst xmlns:p="http://schemas.openxmlformats.org/presentationml/2006/main">
  <p:tag name="AS_UNIQUEID" val="180"/>
  <p:tag name="KSO_WM_BEAUTIFY_FLAG" val=""/>
</p:tagLst>
</file>

<file path=ppt/tags/tag311.xml><?xml version="1.0" encoding="utf-8"?>
<p:tagLst xmlns:p="http://schemas.openxmlformats.org/presentationml/2006/main">
  <p:tag name="AS_UNIQUEID" val="181"/>
</p:tagLst>
</file>

<file path=ppt/tags/tag312.xml><?xml version="1.0" encoding="utf-8"?>
<p:tagLst xmlns:p="http://schemas.openxmlformats.org/presentationml/2006/main">
  <p:tag name="AS_UNIQUEID" val="182"/>
  <p:tag name="KSO_WM_BEAUTIFY_FLAG" val=""/>
</p:tagLst>
</file>

<file path=ppt/tags/tag313.xml><?xml version="1.0" encoding="utf-8"?>
<p:tagLst xmlns:p="http://schemas.openxmlformats.org/presentationml/2006/main">
  <p:tag name="AS_UNIQUEID" val="183"/>
  <p:tag name="KSO_WM_BEAUTIFY_FLAG" val=""/>
</p:tagLst>
</file>

<file path=ppt/tags/tag314.xml><?xml version="1.0" encoding="utf-8"?>
<p:tagLst xmlns:p="http://schemas.openxmlformats.org/presentationml/2006/main">
  <p:tag name="AS_UNIQUEID" val="184"/>
  <p:tag name="KSO_WM_BEAUTIFY_FLAG" val=""/>
</p:tagLst>
</file>

<file path=ppt/tags/tag315.xml><?xml version="1.0" encoding="utf-8"?>
<p:tagLst xmlns:p="http://schemas.openxmlformats.org/presentationml/2006/main">
  <p:tag name="AS_UNIQUEID" val="185"/>
  <p:tag name="KSO_WM_BEAUTIFY_FLAG" val=""/>
</p:tagLst>
</file>

<file path=ppt/tags/tag316.xml><?xml version="1.0" encoding="utf-8"?>
<p:tagLst xmlns:p="http://schemas.openxmlformats.org/presentationml/2006/main">
  <p:tag name="AS_UNIQUEID" val="186"/>
  <p:tag name="KSO_WM_BEAUTIFY_FLAG" val=""/>
</p:tagLst>
</file>

<file path=ppt/tags/tag317.xml><?xml version="1.0" encoding="utf-8"?>
<p:tagLst xmlns:p="http://schemas.openxmlformats.org/presentationml/2006/main">
  <p:tag name="AS_UNIQUEID" val="187"/>
  <p:tag name="KSO_WM_BEAUTIFY_FLAG" val=""/>
</p:tagLst>
</file>

<file path=ppt/tags/tag318.xml><?xml version="1.0" encoding="utf-8"?>
<p:tagLst xmlns:p="http://schemas.openxmlformats.org/presentationml/2006/main">
  <p:tag name="AS_UNIQUEID" val="212"/>
</p:tagLst>
</file>

<file path=ppt/tags/tag319.xml><?xml version="1.0" encoding="utf-8"?>
<p:tagLst xmlns:p="http://schemas.openxmlformats.org/presentationml/2006/main">
  <p:tag name="AS_UNIQUEID" val="213"/>
  <p:tag name="KSO_WM_BEAUTIFY_FLAG" val=""/>
</p:tagLst>
</file>

<file path=ppt/tags/tag320.xml><?xml version="1.0" encoding="utf-8"?>
<p:tagLst xmlns:p="http://schemas.openxmlformats.org/presentationml/2006/main">
  <p:tag name="AS_UNIQUEID" val="214"/>
  <p:tag name="KSO_WM_BEAUTIFY_FLAG" val=""/>
</p:tagLst>
</file>

<file path=ppt/tags/tag321.xml><?xml version="1.0" encoding="utf-8"?>
<p:tagLst xmlns:p="http://schemas.openxmlformats.org/presentationml/2006/main">
  <p:tag name="AS_UNIQUEID" val="215"/>
  <p:tag name="KSO_WM_BEAUTIFY_FLAG" val=""/>
</p:tagLst>
</file>

<file path=ppt/tags/tag322.xml><?xml version="1.0" encoding="utf-8"?>
<p:tagLst xmlns:p="http://schemas.openxmlformats.org/presentationml/2006/main">
  <p:tag name="AS_UNIQUEID" val="216"/>
  <p:tag name="KSO_WM_BEAUTIFY_FLAG" val=""/>
</p:tagLst>
</file>

<file path=ppt/tags/tag323.xml><?xml version="1.0" encoding="utf-8"?>
<p:tagLst xmlns:p="http://schemas.openxmlformats.org/presentationml/2006/main">
  <p:tag name="AS_UNIQUEID" val="217"/>
  <p:tag name="KSO_WM_BEAUTIFY_FLAG" val=""/>
</p:tagLst>
</file>

<file path=ppt/tags/tag324.xml><?xml version="1.0" encoding="utf-8"?>
<p:tagLst xmlns:p="http://schemas.openxmlformats.org/presentationml/2006/main">
  <p:tag name="AS_UNIQUEID" val="218"/>
  <p:tag name="KSO_WM_BEAUTIFY_FLAG" val=""/>
</p:tagLst>
</file>

<file path=ppt/tags/tag325.xml><?xml version="1.0" encoding="utf-8"?>
<p:tagLst xmlns:p="http://schemas.openxmlformats.org/presentationml/2006/main">
  <p:tag name="AS_UNIQUEID" val="219"/>
  <p:tag name="KSO_WM_BEAUTIFY_FLAG" val=""/>
</p:tagLst>
</file>

<file path=ppt/tags/tag326.xml><?xml version="1.0" encoding="utf-8"?>
<p:tagLst xmlns:p="http://schemas.openxmlformats.org/presentationml/2006/main">
  <p:tag name="AS_UNIQUEID" val="220"/>
  <p:tag name="KSO_WM_BEAUTIFY_FLAG" val=""/>
</p:tagLst>
</file>

<file path=ppt/tags/tag327.xml><?xml version="1.0" encoding="utf-8"?>
<p:tagLst xmlns:p="http://schemas.openxmlformats.org/presentationml/2006/main">
  <p:tag name="AS_UNIQUEID" val="221"/>
  <p:tag name="KSO_WM_BEAUTIFY_FLAG" val=""/>
</p:tagLst>
</file>

<file path=ppt/tags/tag328.xml><?xml version="1.0" encoding="utf-8"?>
<p:tagLst xmlns:p="http://schemas.openxmlformats.org/presentationml/2006/main">
  <p:tag name="AS_UNIQUEID" val="222"/>
  <p:tag name="KSO_WM_BEAUTIFY_FLAG" val=""/>
</p:tagLst>
</file>

<file path=ppt/tags/tag329.xml><?xml version="1.0" encoding="utf-8"?>
<p:tagLst xmlns:p="http://schemas.openxmlformats.org/presentationml/2006/main">
  <p:tag name="AS_UNIQUEID" val="223"/>
  <p:tag name="KSO_WM_BEAUTIFY_FLAG" val=""/>
</p:tagLst>
</file>

<file path=ppt/tags/tag330.xml><?xml version="1.0" encoding="utf-8"?>
<p:tagLst xmlns:p="http://schemas.openxmlformats.org/presentationml/2006/main">
  <p:tag name="AS_UNIQUEID" val="224"/>
  <p:tag name="KSO_WM_BEAUTIFY_FLAG" val=""/>
</p:tagLst>
</file>

<file path=ppt/tags/tag331.xml><?xml version="1.0" encoding="utf-8"?>
<p:tagLst xmlns:p="http://schemas.openxmlformats.org/presentationml/2006/main">
  <p:tag name="AS_UNIQUEID" val="225"/>
  <p:tag name="KSO_WM_BEAUTIFY_FLAG" val=""/>
</p:tagLst>
</file>

<file path=ppt/tags/tag332.xml><?xml version="1.0" encoding="utf-8"?>
<p:tagLst xmlns:p="http://schemas.openxmlformats.org/presentationml/2006/main">
  <p:tag name="AS_UNIQUEID" val="226"/>
  <p:tag name="KSO_WM_BEAUTIFY_FLAG" val=""/>
</p:tagLst>
</file>

<file path=ppt/tags/tag333.xml><?xml version="1.0" encoding="utf-8"?>
<p:tagLst xmlns:p="http://schemas.openxmlformats.org/presentationml/2006/main">
  <p:tag name="AS_UNIQUEID" val="227"/>
  <p:tag name="KSO_WM_BEAUTIFY_FLAG" val=""/>
</p:tagLst>
</file>

<file path=ppt/tags/tag334.xml><?xml version="1.0" encoding="utf-8"?>
<p:tagLst xmlns:p="http://schemas.openxmlformats.org/presentationml/2006/main">
  <p:tag name="AS_UNIQUEID" val="228"/>
  <p:tag name="KSO_WM_BEAUTIFY_FLAG" val=""/>
</p:tagLst>
</file>

<file path=ppt/tags/tag335.xml><?xml version="1.0" encoding="utf-8"?>
<p:tagLst xmlns:p="http://schemas.openxmlformats.org/presentationml/2006/main">
  <p:tag name="AS_UNIQUEID" val="229"/>
  <p:tag name="KSO_WM_BEAUTIFY_FLAG" val=""/>
</p:tagLst>
</file>

<file path=ppt/tags/tag336.xml><?xml version="1.0" encoding="utf-8"?>
<p:tagLst xmlns:p="http://schemas.openxmlformats.org/presentationml/2006/main">
  <p:tag name="AS_UNIQUEID" val="230"/>
  <p:tag name="KSO_WM_BEAUTIFY_FLAG" val=""/>
</p:tagLst>
</file>

<file path=ppt/tags/tag337.xml><?xml version="1.0" encoding="utf-8"?>
<p:tagLst xmlns:p="http://schemas.openxmlformats.org/presentationml/2006/main">
  <p:tag name="AS_UNIQUEID" val="231"/>
  <p:tag name="KSO_WM_BEAUTIFY_FLAG" val=""/>
</p:tagLst>
</file>

<file path=ppt/tags/tag338.xml><?xml version="1.0" encoding="utf-8"?>
<p:tagLst xmlns:p="http://schemas.openxmlformats.org/presentationml/2006/main">
  <p:tag name="AS_UNIQUEID" val="232"/>
  <p:tag name="KSO_WM_BEAUTIFY_FLAG" val=""/>
</p:tagLst>
</file>

<file path=ppt/tags/tag339.xml><?xml version="1.0" encoding="utf-8"?>
<p:tagLst xmlns:p="http://schemas.openxmlformats.org/presentationml/2006/main">
  <p:tag name="AS_UNIQUEID" val="233"/>
  <p:tag name="KSO_WM_BEAUTIFY_FLAG" val=""/>
</p:tagLst>
</file>

<file path=ppt/tags/tag340.xml><?xml version="1.0" encoding="utf-8"?>
<p:tagLst xmlns:p="http://schemas.openxmlformats.org/presentationml/2006/main">
  <p:tag name="AS_UNIQUEID" val="234"/>
  <p:tag name="KSO_WM_BEAUTIFY_FLAG" val=""/>
</p:tagLst>
</file>

<file path=ppt/tags/tag341.xml><?xml version="1.0" encoding="utf-8"?>
<p:tagLst xmlns:p="http://schemas.openxmlformats.org/presentationml/2006/main">
  <p:tag name="AS_UNIQUEID" val="235"/>
</p:tagLst>
</file>

<file path=ppt/tags/tag342.xml><?xml version="1.0" encoding="utf-8"?>
<p:tagLst xmlns:p="http://schemas.openxmlformats.org/presentationml/2006/main">
  <p:tag name="AS_UNIQUEID" val="236"/>
  <p:tag name="KSO_WM_BEAUTIFY_FLAG" val=""/>
</p:tagLst>
</file>

<file path=ppt/tags/tag343.xml><?xml version="1.0" encoding="utf-8"?>
<p:tagLst xmlns:p="http://schemas.openxmlformats.org/presentationml/2006/main">
  <p:tag name="AS_UNIQUEID" val="237"/>
  <p:tag name="KSO_WM_BEAUTIFY_FLAG" val=""/>
</p:tagLst>
</file>

<file path=ppt/tags/tag344.xml><?xml version="1.0" encoding="utf-8"?>
<p:tagLst xmlns:p="http://schemas.openxmlformats.org/presentationml/2006/main">
  <p:tag name="AS_UNIQUEID" val="1274"/>
</p:tagLst>
</file>

<file path=ppt/tags/tag345.xml><?xml version="1.0" encoding="utf-8"?>
<p:tagLst xmlns:p="http://schemas.openxmlformats.org/presentationml/2006/main">
  <p:tag name="AS_UNIQUEID" val="1275"/>
</p:tagLst>
</file>

<file path=ppt/tags/tag346.xml><?xml version="1.0" encoding="utf-8"?>
<p:tagLst xmlns:p="http://schemas.openxmlformats.org/presentationml/2006/main">
  <p:tag name="AS_UNIQUEID" val="1276"/>
  <p:tag name="KSO_WM_BEAUTIFY_FLAG" val=""/>
</p:tagLst>
</file>

<file path=ppt/tags/tag347.xml><?xml version="1.0" encoding="utf-8"?>
<p:tagLst xmlns:p="http://schemas.openxmlformats.org/presentationml/2006/main">
  <p:tag name="AS_UNIQUEID" val="1277"/>
</p:tagLst>
</file>

<file path=ppt/tags/tag348.xml><?xml version="1.0" encoding="utf-8"?>
<p:tagLst xmlns:p="http://schemas.openxmlformats.org/presentationml/2006/main">
  <p:tag name="AS_UNIQUEID" val="1278"/>
  <p:tag name="KSO_WM_BEAUTIFY_FLAG" val=""/>
</p:tagLst>
</file>

<file path=ppt/tags/tag349.xml><?xml version="1.0" encoding="utf-8"?>
<p:tagLst xmlns:p="http://schemas.openxmlformats.org/presentationml/2006/main">
  <p:tag name="AS_UNIQUEID" val="1279"/>
  <p:tag name="KSO_WM_BEAUTIFY_FLAG" val=""/>
</p:tagLst>
</file>

<file path=ppt/tags/tag350.xml><?xml version="1.0" encoding="utf-8"?>
<p:tagLst xmlns:p="http://schemas.openxmlformats.org/presentationml/2006/main">
  <p:tag name="AS_UNIQUEID" val="1280"/>
  <p:tag name="KSO_WM_BEAUTIFY_FLAG" val=""/>
</p:tagLst>
</file>

<file path=ppt/tags/tag351.xml><?xml version="1.0" encoding="utf-8"?>
<p:tagLst xmlns:p="http://schemas.openxmlformats.org/presentationml/2006/main">
  <p:tag name="AS_UNIQUEID" val="1281"/>
</p:tagLst>
</file>

<file path=ppt/tags/tag352.xml><?xml version="1.0" encoding="utf-8"?>
<p:tagLst xmlns:p="http://schemas.openxmlformats.org/presentationml/2006/main">
  <p:tag name="AS_UNIQUEID" val="1282"/>
  <p:tag name="KSO_WM_BEAUTIFY_FLAG" val=""/>
</p:tagLst>
</file>

<file path=ppt/tags/tag353.xml><?xml version="1.0" encoding="utf-8"?>
<p:tagLst xmlns:p="http://schemas.openxmlformats.org/presentationml/2006/main">
  <p:tag name="AS_UNIQUEID" val="1283"/>
</p:tagLst>
</file>

<file path=ppt/tags/tag354.xml><?xml version="1.0" encoding="utf-8"?>
<p:tagLst xmlns:p="http://schemas.openxmlformats.org/presentationml/2006/main">
  <p:tag name="AS_UNIQUEID" val="1284"/>
  <p:tag name="KSO_WM_BEAUTIFY_FLAG" val=""/>
</p:tagLst>
</file>

<file path=ppt/tags/tag355.xml><?xml version="1.0" encoding="utf-8"?>
<p:tagLst xmlns:p="http://schemas.openxmlformats.org/presentationml/2006/main">
  <p:tag name="AS_UNIQUEID" val="1285"/>
  <p:tag name="KSO_WM_BEAUTIFY_FLAG" val=""/>
</p:tagLst>
</file>

<file path=ppt/tags/tag356.xml><?xml version="1.0" encoding="utf-8"?>
<p:tagLst xmlns:p="http://schemas.openxmlformats.org/presentationml/2006/main">
  <p:tag name="AS_UNIQUEID" val="1286"/>
  <p:tag name="KSO_WM_BEAUTIFY_FLAG" val=""/>
</p:tagLst>
</file>

<file path=ppt/tags/tag357.xml><?xml version="1.0" encoding="utf-8"?>
<p:tagLst xmlns:p="http://schemas.openxmlformats.org/presentationml/2006/main">
  <p:tag name="AS_UNIQUEID" val="203"/>
</p:tagLst>
</file>

<file path=ppt/tags/tag358.xml><?xml version="1.0" encoding="utf-8"?>
<p:tagLst xmlns:p="http://schemas.openxmlformats.org/presentationml/2006/main">
  <p:tag name="AS_UNIQUEID" val="204"/>
</p:tagLst>
</file>

<file path=ppt/tags/tag359.xml><?xml version="1.0" encoding="utf-8"?>
<p:tagLst xmlns:p="http://schemas.openxmlformats.org/presentationml/2006/main">
  <p:tag name="AS_UNIQUEID" val="205"/>
  <p:tag name="KSO_WM_BEAUTIFY_FLAG" val=""/>
</p:tagLst>
</file>

<file path=ppt/tags/tag360.xml><?xml version="1.0" encoding="utf-8"?>
<p:tagLst xmlns:p="http://schemas.openxmlformats.org/presentationml/2006/main">
  <p:tag name="AS_UNIQUEID" val="206"/>
  <p:tag name="KSO_WM_BEAUTIFY_FLAG" val=""/>
</p:tagLst>
</file>

<file path=ppt/tags/tag361.xml><?xml version="1.0" encoding="utf-8"?>
<p:tagLst xmlns:p="http://schemas.openxmlformats.org/presentationml/2006/main">
  <p:tag name="AS_UNIQUEID" val="207"/>
  <p:tag name="KSO_WM_BEAUTIFY_FLAG" val=""/>
</p:tagLst>
</file>

<file path=ppt/tags/tag362.xml><?xml version="1.0" encoding="utf-8"?>
<p:tagLst xmlns:p="http://schemas.openxmlformats.org/presentationml/2006/main">
  <p:tag name="AS_UNIQUEID" val="208"/>
  <p:tag name="KSO_WM_BEAUTIFY_FLAG" val=""/>
</p:tagLst>
</file>

<file path=ppt/tags/tag363.xml><?xml version="1.0" encoding="utf-8"?>
<p:tagLst xmlns:p="http://schemas.openxmlformats.org/presentationml/2006/main">
  <p:tag name="AS_UNIQUEID" val="209"/>
  <p:tag name="KSO_WM_BEAUTIFY_FLAG" val=""/>
</p:tagLst>
</file>

<file path=ppt/tags/tag364.xml><?xml version="1.0" encoding="utf-8"?>
<p:tagLst xmlns:p="http://schemas.openxmlformats.org/presentationml/2006/main">
  <p:tag name="AS_UNIQUEID" val="210"/>
  <p:tag name="KSO_WM_BEAUTIFY_FLAG" val=""/>
</p:tagLst>
</file>

<file path=ppt/tags/tag365.xml><?xml version="1.0" encoding="utf-8"?>
<p:tagLst xmlns:p="http://schemas.openxmlformats.org/presentationml/2006/main">
  <p:tag name="AS_UNIQUEID" val="211"/>
  <p:tag name="KSO_WM_BEAUTIFY_FLAG" val=""/>
</p:tagLst>
</file>

<file path=ppt/tags/tag366.xml><?xml version="1.0" encoding="utf-8"?>
<p:tagLst xmlns:p="http://schemas.openxmlformats.org/presentationml/2006/main">
  <p:tag name="AS_UNIQUEID" val="273"/>
</p:tagLst>
</file>

<file path=ppt/tags/tag367.xml><?xml version="1.0" encoding="utf-8"?>
<p:tagLst xmlns:p="http://schemas.openxmlformats.org/presentationml/2006/main">
  <p:tag name="AS_UNIQUEID" val="1287"/>
</p:tagLst>
</file>

<file path=ppt/tags/tag368.xml><?xml version="1.0" encoding="utf-8"?>
<p:tagLst xmlns:p="http://schemas.openxmlformats.org/presentationml/2006/main">
  <p:tag name="AS_UNIQUEID" val="1288"/>
  <p:tag name="KSO_WM_BEAUTIFY_FLAG" val=""/>
</p:tagLst>
</file>

<file path=ppt/tags/tag369.xml><?xml version="1.0" encoding="utf-8"?>
<p:tagLst xmlns:p="http://schemas.openxmlformats.org/presentationml/2006/main">
  <p:tag name="AS_UNIQUEID" val="1289"/>
  <p:tag name="KSO_WM_BEAUTIFY_FLAG" val=""/>
</p:tagLst>
</file>

<file path=ppt/tags/tag370.xml><?xml version="1.0" encoding="utf-8"?>
<p:tagLst xmlns:p="http://schemas.openxmlformats.org/presentationml/2006/main">
  <p:tag name="AS_UNIQUEID" val="1290"/>
</p:tagLst>
</file>

<file path=ppt/tags/tag371.xml><?xml version="1.0" encoding="utf-8"?>
<p:tagLst xmlns:p="http://schemas.openxmlformats.org/presentationml/2006/main">
  <p:tag name="AS_UNIQUEID" val="1291"/>
  <p:tag name="KSO_WM_BEAUTIFY_FLAG" val=""/>
</p:tagLst>
</file>

<file path=ppt/tags/tag372.xml><?xml version="1.0" encoding="utf-8"?>
<p:tagLst xmlns:p="http://schemas.openxmlformats.org/presentationml/2006/main">
  <p:tag name="AS_UNIQUEID" val="1292"/>
  <p:tag name="KSO_WM_BEAUTIFY_FLAG" val=""/>
</p:tagLst>
</file>

<file path=ppt/tags/tag373.xml><?xml version="1.0" encoding="utf-8"?>
<p:tagLst xmlns:p="http://schemas.openxmlformats.org/presentationml/2006/main">
  <p:tag name="AS_UNIQUEID" val="129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74.xml><?xml version="1.0" encoding="utf-8"?>
<p:tagLst xmlns:p="http://schemas.openxmlformats.org/presentationml/2006/main">
  <p:tag name="AS_UNIQUEID" val="1294"/>
</p:tagLst>
</file>

<file path=ppt/tags/tag375.xml><?xml version="1.0" encoding="utf-8"?>
<p:tagLst xmlns:p="http://schemas.openxmlformats.org/presentationml/2006/main">
  <p:tag name="AS_UNIQUEID" val="1295"/>
</p:tagLst>
</file>

<file path=ppt/tags/tag376.xml><?xml version="1.0" encoding="utf-8"?>
<p:tagLst xmlns:p="http://schemas.openxmlformats.org/presentationml/2006/main">
  <p:tag name="AS_UNIQUEID" val="1296"/>
</p:tagLst>
</file>

<file path=ppt/tags/tag377.xml><?xml version="1.0" encoding="utf-8"?>
<p:tagLst xmlns:p="http://schemas.openxmlformats.org/presentationml/2006/main">
  <p:tag name="AS_UNIQUEID" val="1297"/>
</p:tagLst>
</file>

<file path=ppt/tags/tag378.xml><?xml version="1.0" encoding="utf-8"?>
<p:tagLst xmlns:p="http://schemas.openxmlformats.org/presentationml/2006/main">
  <p:tag name="AS_UNIQUEID" val="1298"/>
</p:tagLst>
</file>

<file path=ppt/tags/tag379.xml><?xml version="1.0" encoding="utf-8"?>
<p:tagLst xmlns:p="http://schemas.openxmlformats.org/presentationml/2006/main">
  <p:tag name="AS_UNIQUEID" val="1299"/>
</p:tagLst>
</file>

<file path=ppt/tags/tag380.xml><?xml version="1.0" encoding="utf-8"?>
<p:tagLst xmlns:p="http://schemas.openxmlformats.org/presentationml/2006/main">
  <p:tag name="AS_UNIQUEID" val="1300"/>
  <p:tag name="KSO_WM_BEAUTIFY_FLAG" val=""/>
</p:tagLst>
</file>

<file path=ppt/tags/tag381.xml><?xml version="1.0" encoding="utf-8"?>
<p:tagLst xmlns:p="http://schemas.openxmlformats.org/presentationml/2006/main">
  <p:tag name="AS_UNIQUEID" val="1301"/>
</p:tagLst>
</file>

<file path=ppt/tags/tag382.xml><?xml version="1.0" encoding="utf-8"?>
<p:tagLst xmlns:p="http://schemas.openxmlformats.org/presentationml/2006/main">
  <p:tag name="AS_UNIQUEID" val="1302"/>
  <p:tag name="KSO_WM_BEAUTIFY_FLAG" val=""/>
</p:tagLst>
</file>

<file path=ppt/tags/tag383.xml><?xml version="1.0" encoding="utf-8"?>
<p:tagLst xmlns:p="http://schemas.openxmlformats.org/presentationml/2006/main">
  <p:tag name="AS_UNIQUEID" val="1303"/>
  <p:tag name="KSO_WM_BEAUTIFY_FLAG" val=""/>
</p:tagLst>
</file>

<file path=ppt/tags/tag384.xml><?xml version="1.0" encoding="utf-8"?>
<p:tagLst xmlns:p="http://schemas.openxmlformats.org/presentationml/2006/main">
  <p:tag name="AS_UNIQUEID" val="1304"/>
  <p:tag name="KSO_WM_BEAUTIFY_FLAG" val=""/>
</p:tagLst>
</file>

<file path=ppt/tags/tag385.xml><?xml version="1.0" encoding="utf-8"?>
<p:tagLst xmlns:p="http://schemas.openxmlformats.org/presentationml/2006/main">
  <p:tag name="AS_UNIQUEID" val="1305"/>
</p:tagLst>
</file>

<file path=ppt/tags/tag386.xml><?xml version="1.0" encoding="utf-8"?>
<p:tagLst xmlns:p="http://schemas.openxmlformats.org/presentationml/2006/main">
  <p:tag name="AS_UNIQUEID" val="1306"/>
</p:tagLst>
</file>

<file path=ppt/tags/tag387.xml><?xml version="1.0" encoding="utf-8"?>
<p:tagLst xmlns:p="http://schemas.openxmlformats.org/presentationml/2006/main">
  <p:tag name="AS_UNIQUEID" val="950"/>
  <p:tag name="KSO_WM_BEAUTIFY_FLAG" val=""/>
</p:tagLst>
</file>

<file path=ppt/tags/tag388.xml><?xml version="1.0" encoding="utf-8"?>
<p:tagLst xmlns:p="http://schemas.openxmlformats.org/presentationml/2006/main">
  <p:tag name="AS_UNIQUEID" val="562"/>
</p:tagLst>
</file>

<file path=ppt/tags/tag389.xml><?xml version="1.0" encoding="utf-8"?>
<p:tagLst xmlns:p="http://schemas.openxmlformats.org/presentationml/2006/main">
  <p:tag name="AS_UNIQUEID" val="563"/>
</p:tagLst>
</file>

<file path=ppt/tags/tag390.xml><?xml version="1.0" encoding="utf-8"?>
<p:tagLst xmlns:p="http://schemas.openxmlformats.org/presentationml/2006/main">
  <p:tag name="AS_UNIQUEID" val="564"/>
</p:tagLst>
</file>

<file path=ppt/tags/tag391.xml><?xml version="1.0" encoding="utf-8"?>
<p:tagLst xmlns:p="http://schemas.openxmlformats.org/presentationml/2006/main">
  <p:tag name="AS_UNIQUEID" val="565"/>
</p:tagLst>
</file>

<file path=ppt/tags/tag392.xml><?xml version="1.0" encoding="utf-8"?>
<p:tagLst xmlns:p="http://schemas.openxmlformats.org/presentationml/2006/main">
  <p:tag name="AS_UNIQUEID" val="566"/>
</p:tagLst>
</file>

<file path=ppt/tags/tag393.xml><?xml version="1.0" encoding="utf-8"?>
<p:tagLst xmlns:p="http://schemas.openxmlformats.org/presentationml/2006/main">
  <p:tag name="AS_UNIQUEID" val="569"/>
</p:tagLst>
</file>

<file path=ppt/tags/tag394.xml><?xml version="1.0" encoding="utf-8"?>
<p:tagLst xmlns:p="http://schemas.openxmlformats.org/presentationml/2006/main">
  <p:tag name="AS_UNIQUEID" val="570"/>
  <p:tag name="KSO_WM_BEAUTIFY_FLAG" val=""/>
</p:tagLst>
</file>

<file path=ppt/tags/tag395.xml><?xml version="1.0" encoding="utf-8"?>
<p:tagLst xmlns:p="http://schemas.openxmlformats.org/presentationml/2006/main">
  <p:tag name="AS_UNIQUEID" val="571"/>
  <p:tag name="KSO_WM_BEAUTIFY_FLAG" val=""/>
</p:tagLst>
</file>

<file path=ppt/tags/tag396.xml><?xml version="1.0" encoding="utf-8"?>
<p:tagLst xmlns:p="http://schemas.openxmlformats.org/presentationml/2006/main">
  <p:tag name="AS_UNIQUEID" val="572"/>
</p:tagLst>
</file>

<file path=ppt/tags/tag397.xml><?xml version="1.0" encoding="utf-8"?>
<p:tagLst xmlns:p="http://schemas.openxmlformats.org/presentationml/2006/main">
  <p:tag name="AS_UNIQUEID" val="573"/>
  <p:tag name="KSO_WM_BEAUTIFY_FLAG" val=""/>
</p:tagLst>
</file>

<file path=ppt/tags/tag398.xml><?xml version="1.0" encoding="utf-8"?>
<p:tagLst xmlns:p="http://schemas.openxmlformats.org/presentationml/2006/main">
  <p:tag name="AS_UNIQUEID" val="574"/>
  <p:tag name="KSO_WM_BEAUTIFY_FLAG" val=""/>
</p:tagLst>
</file>

<file path=ppt/tags/tag399.xml><?xml version="1.0" encoding="utf-8"?>
<p:tagLst xmlns:p="http://schemas.openxmlformats.org/presentationml/2006/main">
  <p:tag name="AS_UNIQUEID" val="1307"/>
</p:tagLst>
</file>

<file path=ppt/tags/tag400.xml><?xml version="1.0" encoding="utf-8"?>
<p:tagLst xmlns:p="http://schemas.openxmlformats.org/presentationml/2006/main">
  <p:tag name="AS_UNIQUEID" val="1308"/>
</p:tagLst>
</file>

<file path=ppt/tags/tag401.xml><?xml version="1.0" encoding="utf-8"?>
<p:tagLst xmlns:p="http://schemas.openxmlformats.org/presentationml/2006/main">
  <p:tag name="AS_UNIQUEID" val="1309"/>
  <p:tag name="KSO_WM_BEAUTIFY_FLAG" val=""/>
</p:tagLst>
</file>

<file path=ppt/tags/tag402.xml><?xml version="1.0" encoding="utf-8"?>
<p:tagLst xmlns:p="http://schemas.openxmlformats.org/presentationml/2006/main">
  <p:tag name="AS_UNIQUEID" val="1310"/>
  <p:tag name="KSO_WM_BEAUTIFY_FLAG" val=""/>
</p:tagLst>
</file>

<file path=ppt/tags/tag403.xml><?xml version="1.0" encoding="utf-8"?>
<p:tagLst xmlns:p="http://schemas.openxmlformats.org/presentationml/2006/main">
  <p:tag name="AS_UNIQUEID" val="131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04.xml><?xml version="1.0" encoding="utf-8"?>
<p:tagLst xmlns:p="http://schemas.openxmlformats.org/presentationml/2006/main">
  <p:tag name="AS_UNIQUEID" val="1312"/>
</p:tagLst>
</file>

<file path=ppt/tags/tag405.xml><?xml version="1.0" encoding="utf-8"?>
<p:tagLst xmlns:p="http://schemas.openxmlformats.org/presentationml/2006/main">
  <p:tag name="AS_UNIQUEID" val="1313"/>
</p:tagLst>
</file>

<file path=ppt/tags/tag406.xml><?xml version="1.0" encoding="utf-8"?>
<p:tagLst xmlns:p="http://schemas.openxmlformats.org/presentationml/2006/main">
  <p:tag name="AS_UNIQUEID" val="1314"/>
</p:tagLst>
</file>

<file path=ppt/tags/tag407.xml><?xml version="1.0" encoding="utf-8"?>
<p:tagLst xmlns:p="http://schemas.openxmlformats.org/presentationml/2006/main">
  <p:tag name="AS_UNIQUEID" val="1315"/>
</p:tagLst>
</file>

<file path=ppt/tags/tag408.xml><?xml version="1.0" encoding="utf-8"?>
<p:tagLst xmlns:p="http://schemas.openxmlformats.org/presentationml/2006/main">
  <p:tag name="AS_UNIQUEID" val="1316"/>
</p:tagLst>
</file>

<file path=ppt/tags/tag409.xml><?xml version="1.0" encoding="utf-8"?>
<p:tagLst xmlns:p="http://schemas.openxmlformats.org/presentationml/2006/main">
  <p:tag name="AS_UNIQUEID" val="1317"/>
  <p:tag name="KSO_WM_BEAUTIFY_FLAG" val=""/>
</p:tagLst>
</file>

<file path=ppt/tags/tag410.xml><?xml version="1.0" encoding="utf-8"?>
<p:tagLst xmlns:p="http://schemas.openxmlformats.org/presentationml/2006/main">
  <p:tag name="AS_UNIQUEID" val="1318"/>
</p:tagLst>
</file>

<file path=ppt/tags/tag411.xml><?xml version="1.0" encoding="utf-8"?>
<p:tagLst xmlns:p="http://schemas.openxmlformats.org/presentationml/2006/main">
  <p:tag name="AS_UNIQUEID" val="1319"/>
  <p:tag name="KSO_WM_BEAUTIFY_FLAG" val=""/>
</p:tagLst>
</file>

<file path=ppt/tags/tag412.xml><?xml version="1.0" encoding="utf-8"?>
<p:tagLst xmlns:p="http://schemas.openxmlformats.org/presentationml/2006/main">
  <p:tag name="AS_UNIQUEID" val="1320"/>
  <p:tag name="KSO_WM_BEAUTIFY_FLAG" val=""/>
</p:tagLst>
</file>

<file path=ppt/tags/tag413.xml><?xml version="1.0" encoding="utf-8"?>
<p:tagLst xmlns:p="http://schemas.openxmlformats.org/presentationml/2006/main">
  <p:tag name="AS_UNIQUEID" val="1321"/>
  <p:tag name="KSO_WM_BEAUTIFY_FLAG" val=""/>
</p:tagLst>
</file>

<file path=ppt/tags/tag414.xml><?xml version="1.0" encoding="utf-8"?>
<p:tagLst xmlns:p="http://schemas.openxmlformats.org/presentationml/2006/main">
  <p:tag name="AS_UNIQUEID" val="745"/>
  <p:tag name="KSO_WM_BEAUTIFY_FLAG" val=""/>
</p:tagLst>
</file>

<file path=ppt/tags/tag415.xml><?xml version="1.0" encoding="utf-8"?>
<p:tagLst xmlns:p="http://schemas.openxmlformats.org/presentationml/2006/main">
  <p:tag name="AS_UNIQUEID" val="1322"/>
</p:tagLst>
</file>

<file path=ppt/tags/tag416.xml><?xml version="1.0" encoding="utf-8"?>
<p:tagLst xmlns:p="http://schemas.openxmlformats.org/presentationml/2006/main">
  <p:tag name="AS_UNIQUEID" val="1323"/>
</p:tagLst>
</file>

<file path=ppt/tags/tag417.xml><?xml version="1.0" encoding="utf-8"?>
<p:tagLst xmlns:p="http://schemas.openxmlformats.org/presentationml/2006/main">
  <p:tag name="AS_UNIQUEID" val="1324"/>
  <p:tag name="KSO_WM_BEAUTIFY_FLAG" val=""/>
</p:tagLst>
</file>

<file path=ppt/tags/tag418.xml><?xml version="1.0" encoding="utf-8"?>
<p:tagLst xmlns:p="http://schemas.openxmlformats.org/presentationml/2006/main">
  <p:tag name="AS_UNIQUEID" val="1325"/>
  <p:tag name="KSO_WM_BEAUTIFY_FLAG" val=""/>
</p:tagLst>
</file>

<file path=ppt/tags/tag419.xml><?xml version="1.0" encoding="utf-8"?>
<p:tagLst xmlns:p="http://schemas.openxmlformats.org/presentationml/2006/main">
  <p:tag name="AS_UNIQUEID" val="1326"/>
  <p:tag name="KSO_WM_BEAUTIFY_FLAG" val=""/>
</p:tagLst>
</file>

<file path=ppt/tags/tag420.xml><?xml version="1.0" encoding="utf-8"?>
<p:tagLst xmlns:p="http://schemas.openxmlformats.org/presentationml/2006/main">
  <p:tag name="AS_UNIQUEID" val="1327"/>
  <p:tag name="KSO_WM_BEAUTIFY_FLAG" val=""/>
</p:tagLst>
</file>

<file path=ppt/tags/tag421.xml><?xml version="1.0" encoding="utf-8"?>
<p:tagLst xmlns:p="http://schemas.openxmlformats.org/presentationml/2006/main">
  <p:tag name="AS_UNIQUEID" val="1328"/>
  <p:tag name="KSO_WM_BEAUTIFY_FLAG" val=""/>
</p:tagLst>
</file>

<file path=ppt/tags/tag422.xml><?xml version="1.0" encoding="utf-8"?>
<p:tagLst xmlns:p="http://schemas.openxmlformats.org/presentationml/2006/main">
  <p:tag name="AS_UNIQUEID" val="1329"/>
  <p:tag name="KSO_WM_BEAUTIFY_FLAG" val=""/>
</p:tagLst>
</file>

<file path=ppt/tags/tag423.xml><?xml version="1.0" encoding="utf-8"?>
<p:tagLst xmlns:p="http://schemas.openxmlformats.org/presentationml/2006/main">
  <p:tag name="AS_UNIQUEID" val="1330"/>
  <p:tag name="KSO_WM_BEAUTIFY_FLAG" val=""/>
</p:tagLst>
</file>

<file path=ppt/tags/tag424.xml><?xml version="1.0" encoding="utf-8"?>
<p:tagLst xmlns:p="http://schemas.openxmlformats.org/presentationml/2006/main">
  <p:tag name="AS_UNIQUEID" val="1331"/>
  <p:tag name="KSO_WM_BEAUTIFY_FLAG" val=""/>
</p:tagLst>
</file>

<file path=ppt/tags/tag425.xml><?xml version="1.0" encoding="utf-8"?>
<p:tagLst xmlns:p="http://schemas.openxmlformats.org/presentationml/2006/main">
  <p:tag name="AS_UNIQUEID" val="1332"/>
  <p:tag name="KSO_WM_BEAUTIFY_FLAG" val=""/>
</p:tagLst>
</file>

<file path=ppt/tags/tag426.xml><?xml version="1.0" encoding="utf-8"?>
<p:tagLst xmlns:p="http://schemas.openxmlformats.org/presentationml/2006/main">
  <p:tag name="AS_UNIQUEID" val="1333"/>
  <p:tag name="KSO_WM_BEAUTIFY_FLAG" val=""/>
</p:tagLst>
</file>

<file path=ppt/tags/tag427.xml><?xml version="1.0" encoding="utf-8"?>
<p:tagLst xmlns:p="http://schemas.openxmlformats.org/presentationml/2006/main">
  <p:tag name="AS_UNIQUEID" val="1334"/>
  <p:tag name="KSO_WM_BEAUTIFY_FLAG" val=""/>
</p:tagLst>
</file>

<file path=ppt/tags/tag428.xml><?xml version="1.0" encoding="utf-8"?>
<p:tagLst xmlns:p="http://schemas.openxmlformats.org/presentationml/2006/main">
  <p:tag name="AS_UNIQUEID" val="1335"/>
  <p:tag name="KSO_WM_BEAUTIFY_FLAG" val=""/>
</p:tagLst>
</file>

<file path=ppt/tags/tag429.xml><?xml version="1.0" encoding="utf-8"?>
<p:tagLst xmlns:p="http://schemas.openxmlformats.org/presentationml/2006/main">
  <p:tag name="AS_UNIQUEID" val="1336"/>
  <p:tag name="KSO_WM_BEAUTIFY_FLAG" val=""/>
</p:tagLst>
</file>

<file path=ppt/tags/tag430.xml><?xml version="1.0" encoding="utf-8"?>
<p:tagLst xmlns:p="http://schemas.openxmlformats.org/presentationml/2006/main">
  <p:tag name="AS_UNIQUEID" val="1337"/>
  <p:tag name="KSO_WM_BEAUTIFY_FLAG" val=""/>
</p:tagLst>
</file>

<file path=ppt/tags/tag431.xml><?xml version="1.0" encoding="utf-8"?>
<p:tagLst xmlns:p="http://schemas.openxmlformats.org/presentationml/2006/main">
  <p:tag name="AS_UNIQUEID" val="1338"/>
  <p:tag name="KSO_WM_BEAUTIFY_FLAG" val=""/>
</p:tagLst>
</file>

<file path=ppt/tags/tag432.xml><?xml version="1.0" encoding="utf-8"?>
<p:tagLst xmlns:p="http://schemas.openxmlformats.org/presentationml/2006/main">
  <p:tag name="AS_UNIQUEID" val="1339"/>
</p:tagLst>
</file>

<file path=ppt/tags/tag433.xml><?xml version="1.0" encoding="utf-8"?>
<p:tagLst xmlns:p="http://schemas.openxmlformats.org/presentationml/2006/main">
  <p:tag name="AS_UNIQUEID" val="1340"/>
</p:tagLst>
</file>

<file path=ppt/tags/tag434.xml><?xml version="1.0" encoding="utf-8"?>
<p:tagLst xmlns:p="http://schemas.openxmlformats.org/presentationml/2006/main">
  <p:tag name="AS_UNIQUEID" val="1341"/>
</p:tagLst>
</file>

<file path=ppt/tags/tag435.xml><?xml version="1.0" encoding="utf-8"?>
<p:tagLst xmlns:p="http://schemas.openxmlformats.org/presentationml/2006/main">
  <p:tag name="AS_UNIQUEID" val="1342"/>
</p:tagLst>
</file>

<file path=ppt/tags/tag436.xml><?xml version="1.0" encoding="utf-8"?>
<p:tagLst xmlns:p="http://schemas.openxmlformats.org/presentationml/2006/main">
  <p:tag name="AS_UNIQUEID" val="1343"/>
  <p:tag name="KSO_WM_BEAUTIFY_FLAG" val=""/>
</p:tagLst>
</file>

<file path=ppt/tags/tag437.xml><?xml version="1.0" encoding="utf-8"?>
<p:tagLst xmlns:p="http://schemas.openxmlformats.org/presentationml/2006/main">
  <p:tag name="AS_UNIQUEID" val="1344"/>
  <p:tag name="KSO_WM_BEAUTIFY_FLAG" val=""/>
</p:tagLst>
</file>

<file path=ppt/tags/tag438.xml><?xml version="1.0" encoding="utf-8"?>
<p:tagLst xmlns:p="http://schemas.openxmlformats.org/presentationml/2006/main">
  <p:tag name="AS_UNIQUEID" val="1345"/>
</p:tagLst>
</file>

<file path=ppt/tags/tag439.xml><?xml version="1.0" encoding="utf-8"?>
<p:tagLst xmlns:p="http://schemas.openxmlformats.org/presentationml/2006/main">
  <p:tag name="AS_UNIQUEID" val="1346"/>
  <p:tag name="KSO_WM_BEAUTIFY_FLAG" val=""/>
</p:tagLst>
</file>

<file path=ppt/tags/tag440.xml><?xml version="1.0" encoding="utf-8"?>
<p:tagLst xmlns:p="http://schemas.openxmlformats.org/presentationml/2006/main">
  <p:tag name="AS_UNIQUEID" val="1347"/>
  <p:tag name="KSO_WM_BEAUTIFY_FLAG" val=""/>
</p:tagLst>
</file>

<file path=ppt/tags/tag441.xml><?xml version="1.0" encoding="utf-8"?>
<p:tagLst xmlns:p="http://schemas.openxmlformats.org/presentationml/2006/main">
  <p:tag name="AS_UNIQUEID" val="1348"/>
  <p:tag name="KSO_WM_BEAUTIFY_FLAG" val=""/>
</p:tagLst>
</file>

<file path=ppt/tags/tag442.xml><?xml version="1.0" encoding="utf-8"?>
<p:tagLst xmlns:p="http://schemas.openxmlformats.org/presentationml/2006/main">
  <p:tag name="AS_UNIQUEID" val="1349"/>
  <p:tag name="KSO_WM_BEAUTIFY_FLAG" val=""/>
</p:tagLst>
</file>

<file path=ppt/tags/tag443.xml><?xml version="1.0" encoding="utf-8"?>
<p:tagLst xmlns:p="http://schemas.openxmlformats.org/presentationml/2006/main">
  <p:tag name="AS_UNIQUEID" val="1350"/>
  <p:tag name="KSO_WM_BEAUTIFY_FLAG" val=""/>
</p:tagLst>
</file>

<file path=ppt/tags/tag444.xml><?xml version="1.0" encoding="utf-8"?>
<p:tagLst xmlns:p="http://schemas.openxmlformats.org/presentationml/2006/main">
  <p:tag name="AS_UNIQUEID" val="1351"/>
  <p:tag name="KSO_WM_BEAUTIFY_FLAG" val=""/>
</p:tagLst>
</file>

<file path=ppt/tags/tag445.xml><?xml version="1.0" encoding="utf-8"?>
<p:tagLst xmlns:p="http://schemas.openxmlformats.org/presentationml/2006/main">
  <p:tag name="AS_UNIQUEID" val="135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46.xml><?xml version="1.0" encoding="utf-8"?>
<p:tagLst xmlns:p="http://schemas.openxmlformats.org/presentationml/2006/main">
  <p:tag name="AS_UNIQUEID" val="1353"/>
</p:tagLst>
</file>

<file path=ppt/tags/tag447.xml><?xml version="1.0" encoding="utf-8"?>
<p:tagLst xmlns:p="http://schemas.openxmlformats.org/presentationml/2006/main">
  <p:tag name="AS_UNIQUEID" val="1354"/>
</p:tagLst>
</file>

<file path=ppt/tags/tag448.xml><?xml version="1.0" encoding="utf-8"?>
<p:tagLst xmlns:p="http://schemas.openxmlformats.org/presentationml/2006/main">
  <p:tag name="AS_UNIQUEID" val="1355"/>
</p:tagLst>
</file>

<file path=ppt/tags/tag449.xml><?xml version="1.0" encoding="utf-8"?>
<p:tagLst xmlns:p="http://schemas.openxmlformats.org/presentationml/2006/main">
  <p:tag name="AS_UNIQUEID" val="1356"/>
</p:tagLst>
</file>

<file path=ppt/tags/tag450.xml><?xml version="1.0" encoding="utf-8"?>
<p:tagLst xmlns:p="http://schemas.openxmlformats.org/presentationml/2006/main">
  <p:tag name="AS_UNIQUEID" val="1357"/>
</p:tagLst>
</file>

<file path=ppt/tags/tag451.xml><?xml version="1.0" encoding="utf-8"?>
<p:tagLst xmlns:p="http://schemas.openxmlformats.org/presentationml/2006/main">
  <p:tag name="AS_UNIQUEID" val="1358"/>
  <p:tag name="KSO_WM_BEAUTIFY_FLAG" val=""/>
</p:tagLst>
</file>

<file path=ppt/tags/tag452.xml><?xml version="1.0" encoding="utf-8"?>
<p:tagLst xmlns:p="http://schemas.openxmlformats.org/presentationml/2006/main">
  <p:tag name="AS_UNIQUEID" val="1359"/>
  <p:tag name="KSO_WM_BEAUTIFY_FLAG" val=""/>
</p:tagLst>
</file>

<file path=ppt/tags/tag453.xml><?xml version="1.0" encoding="utf-8"?>
<p:tagLst xmlns:p="http://schemas.openxmlformats.org/presentationml/2006/main">
  <p:tag name="AS_UNIQUEID" val="1360"/>
  <p:tag name="KSO_WM_BEAUTIFY_FLAG" val=""/>
</p:tagLst>
</file>

<file path=ppt/tags/tag454.xml><?xml version="1.0" encoding="utf-8"?>
<p:tagLst xmlns:p="http://schemas.openxmlformats.org/presentationml/2006/main">
  <p:tag name="AS_UNIQUEID" val="1361"/>
  <p:tag name="KSO_WM_BEAUTIFY_FLAG" val=""/>
</p:tagLst>
</file>

<file path=ppt/tags/tag455.xml><?xml version="1.0" encoding="utf-8"?>
<p:tagLst xmlns:p="http://schemas.openxmlformats.org/presentationml/2006/main">
  <p:tag name="AS_UNIQUEID" val="1362"/>
  <p:tag name="KSO_WM_BEAUTIFY_FLAG" val=""/>
</p:tagLst>
</file>

<file path=ppt/tags/tag456.xml><?xml version="1.0" encoding="utf-8"?>
<p:tagLst xmlns:p="http://schemas.openxmlformats.org/presentationml/2006/main">
  <p:tag name="AS_UNIQUEID" val="136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457.xml><?xml version="1.0" encoding="utf-8"?>
<p:tagLst xmlns:p="http://schemas.openxmlformats.org/presentationml/2006/main">
  <p:tag name="AS_UNIQUEID" val="136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58.xml><?xml version="1.0" encoding="utf-8"?>
<p:tagLst xmlns:p="http://schemas.openxmlformats.org/presentationml/2006/main">
  <p:tag name="AS_UNIQUEID" val="136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459.xml><?xml version="1.0" encoding="utf-8"?>
<p:tagLst xmlns:p="http://schemas.openxmlformats.org/presentationml/2006/main">
  <p:tag name="AS_UNIQUEID" val="136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0.xml><?xml version="1.0" encoding="utf-8"?>
<p:tagLst xmlns:p="http://schemas.openxmlformats.org/presentationml/2006/main">
  <p:tag name="AS_UNIQUEID" val="1367"/>
  <p:tag name="KSO_WM_BEAUTIFY_FLAG" val=""/>
</p:tagLst>
</file>

<file path=ppt/tags/tag461.xml><?xml version="1.0" encoding="utf-8"?>
<p:tagLst xmlns:p="http://schemas.openxmlformats.org/presentationml/2006/main">
  <p:tag name="AS_UNIQUEID" val="136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2.xml><?xml version="1.0" encoding="utf-8"?>
<p:tagLst xmlns:p="http://schemas.openxmlformats.org/presentationml/2006/main">
  <p:tag name="AS_UNIQUEID" val="136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3.xml><?xml version="1.0" encoding="utf-8"?>
<p:tagLst xmlns:p="http://schemas.openxmlformats.org/presentationml/2006/main">
  <p:tag name="AS_UNIQUEID" val="1370"/>
  <p:tag name="KSO_WM_BEAUTIFY_FLAG" val=""/>
</p:tagLst>
</file>

<file path=ppt/tags/tag464.xml><?xml version="1.0" encoding="utf-8"?>
<p:tagLst xmlns:p="http://schemas.openxmlformats.org/presentationml/2006/main">
  <p:tag name="AS_UNIQUEID" val="1371"/>
</p:tagLst>
</file>

<file path=ppt/tags/tag465.xml><?xml version="1.0" encoding="utf-8"?>
<p:tagLst xmlns:p="http://schemas.openxmlformats.org/presentationml/2006/main">
  <p:tag name="AS_UNIQUEID" val="137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6.xml><?xml version="1.0" encoding="utf-8"?>
<p:tagLst xmlns:p="http://schemas.openxmlformats.org/presentationml/2006/main">
  <p:tag name="AS_UNIQUEID" val="137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7.xml><?xml version="1.0" encoding="utf-8"?>
<p:tagLst xmlns:p="http://schemas.openxmlformats.org/presentationml/2006/main">
  <p:tag name="AS_UNIQUEID" val="137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8.xml><?xml version="1.0" encoding="utf-8"?>
<p:tagLst xmlns:p="http://schemas.openxmlformats.org/presentationml/2006/main">
  <p:tag name="AS_UNIQUEID" val="137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69.xml><?xml version="1.0" encoding="utf-8"?>
<p:tagLst xmlns:p="http://schemas.openxmlformats.org/presentationml/2006/main">
  <p:tag name="AS_UNIQUEID" val="137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470.xml><?xml version="1.0" encoding="utf-8"?>
<p:tagLst xmlns:p="http://schemas.openxmlformats.org/presentationml/2006/main">
  <p:tag name="AS_UNIQUEID" val="1377"/>
  <p:tag name="KSO_WM_BEAUTIFY_FLAG" val=""/>
</p:tagLst>
</file>

<file path=ppt/tags/tag471.xml><?xml version="1.0" encoding="utf-8"?>
<p:tagLst xmlns:p="http://schemas.openxmlformats.org/presentationml/2006/main">
  <p:tag name="AS_UNIQUEID" val="1378"/>
</p:tagLst>
</file>

<file path=ppt/tags/tag472.xml><?xml version="1.0" encoding="utf-8"?>
<p:tagLst xmlns:p="http://schemas.openxmlformats.org/presentationml/2006/main">
  <p:tag name="AS_UNIQUEID" val="1379"/>
</p:tagLst>
</file>

<file path=ppt/tags/tag473.xml><?xml version="1.0" encoding="utf-8"?>
<p:tagLst xmlns:p="http://schemas.openxmlformats.org/presentationml/2006/main">
  <p:tag name="AS_UNIQUEID" val="1380"/>
</p:tagLst>
</file>

<file path=ppt/tags/tag474.xml><?xml version="1.0" encoding="utf-8"?>
<p:tagLst xmlns:p="http://schemas.openxmlformats.org/presentationml/2006/main">
  <p:tag name="AS_UNIQUEID" val="1381"/>
</p:tagLst>
</file>

<file path=ppt/tags/tag475.xml><?xml version="1.0" encoding="utf-8"?>
<p:tagLst xmlns:p="http://schemas.openxmlformats.org/presentationml/2006/main">
  <p:tag name="AS_UNIQUEID" val="1382"/>
</p:tagLst>
</file>

<file path=ppt/tags/tag476.xml><?xml version="1.0" encoding="utf-8"?>
<p:tagLst xmlns:p="http://schemas.openxmlformats.org/presentationml/2006/main">
  <p:tag name="AS_UNIQUEID" val="1383"/>
</p:tagLst>
</file>

<file path=ppt/tags/tag477.xml><?xml version="1.0" encoding="utf-8"?>
<p:tagLst xmlns:p="http://schemas.openxmlformats.org/presentationml/2006/main">
  <p:tag name="AS_UNIQUEID" val="1384"/>
  <p:tag name="KSO_WM_BEAUTIFY_FLAG" val=""/>
</p:tagLst>
</file>

<file path=ppt/tags/tag478.xml><?xml version="1.0" encoding="utf-8"?>
<p:tagLst xmlns:p="http://schemas.openxmlformats.org/presentationml/2006/main">
  <p:tag name="AS_UNIQUEID" val="1385"/>
</p:tagLst>
</file>

<file path=ppt/tags/tag479.xml><?xml version="1.0" encoding="utf-8"?>
<p:tagLst xmlns:p="http://schemas.openxmlformats.org/presentationml/2006/main">
  <p:tag name="AS_UNIQUEID" val="950"/>
  <p:tag name="KSO_WM_BEAUTIFY_FLAG" val=""/>
</p:tagLst>
</file>

<file path=ppt/tags/tag480.xml><?xml version="1.0" encoding="utf-8"?>
<p:tagLst xmlns:p="http://schemas.openxmlformats.org/presentationml/2006/main">
  <p:tag name="AS_UNIQUEID" val="1386"/>
</p:tagLst>
</file>

<file path=ppt/tags/tag481.xml><?xml version="1.0" encoding="utf-8"?>
<p:tagLst xmlns:p="http://schemas.openxmlformats.org/presentationml/2006/main">
  <p:tag name="AS_UNIQUEID" val="1387"/>
</p:tagLst>
</file>

<file path=ppt/tags/tag482.xml><?xml version="1.0" encoding="utf-8"?>
<p:tagLst xmlns:p="http://schemas.openxmlformats.org/presentationml/2006/main">
  <p:tag name="AS_UNIQUEID" val="563"/>
</p:tagLst>
</file>

<file path=ppt/tags/tag483.xml><?xml version="1.0" encoding="utf-8"?>
<p:tagLst xmlns:p="http://schemas.openxmlformats.org/presentationml/2006/main">
  <p:tag name="AS_UNIQUEID" val="572"/>
</p:tagLst>
</file>

<file path=ppt/tags/tag484.xml><?xml version="1.0" encoding="utf-8"?>
<p:tagLst xmlns:p="http://schemas.openxmlformats.org/presentationml/2006/main">
  <p:tag name="AS_UNIQUEID" val="573"/>
  <p:tag name="KSO_WM_BEAUTIFY_FLAG" val=""/>
</p:tagLst>
</file>

<file path=ppt/tags/tag485.xml><?xml version="1.0" encoding="utf-8"?>
<p:tagLst xmlns:p="http://schemas.openxmlformats.org/presentationml/2006/main">
  <p:tag name="AS_UNIQUEID" val="574"/>
  <p:tag name="KSO_WM_BEAUTIFY_FLAG" val=""/>
</p:tagLst>
</file>

<file path=ppt/tags/tag486.xml><?xml version="1.0" encoding="utf-8"?>
<p:tagLst xmlns:p="http://schemas.openxmlformats.org/presentationml/2006/main">
  <p:tag name="AS_UNIQUEID" val="1388"/>
</p:tagLst>
</file>

<file path=ppt/tags/tag487.xml><?xml version="1.0" encoding="utf-8"?>
<p:tagLst xmlns:p="http://schemas.openxmlformats.org/presentationml/2006/main">
  <p:tag name="AS_UNIQUEID" val="1389"/>
</p:tagLst>
</file>

<file path=ppt/tags/tag488.xml><?xml version="1.0" encoding="utf-8"?>
<p:tagLst xmlns:p="http://schemas.openxmlformats.org/presentationml/2006/main">
  <p:tag name="AS_UNIQUEID" val="1390"/>
</p:tagLst>
</file>

<file path=ppt/tags/tag489.xml><?xml version="1.0" encoding="utf-8"?>
<p:tagLst xmlns:p="http://schemas.openxmlformats.org/presentationml/2006/main">
  <p:tag name="AS_UNIQUEID" val="644"/>
  <p:tag name="KSO_WM_BEAUTIFY_FLAG" val=""/>
</p:tagLst>
</file>

<file path=ppt/tags/tag490.xml><?xml version="1.0" encoding="utf-8"?>
<p:tagLst xmlns:p="http://schemas.openxmlformats.org/presentationml/2006/main">
  <p:tag name="AS_UNIQUEID" val="1391"/>
  <p:tag name="KSO_WM_BEAUTIFY_FLAG" val=""/>
</p:tagLst>
</file>

<file path=ppt/tags/tag491.xml><?xml version="1.0" encoding="utf-8"?>
<p:tagLst xmlns:p="http://schemas.openxmlformats.org/presentationml/2006/main">
  <p:tag name="AS_UNIQUEID" val="495"/>
  <p:tag name="KSO_WM_BEAUTIFY_FLAG" val=""/>
</p:tagLst>
</file>

<file path=ppt/tags/tag492.xml><?xml version="1.0" encoding="utf-8"?>
<p:tagLst xmlns:p="http://schemas.openxmlformats.org/presentationml/2006/main">
  <p:tag name="AS_UNIQUEID" val="650"/>
</p:tagLst>
</file>

<file path=ppt/tags/tag493.xml><?xml version="1.0" encoding="utf-8"?>
<p:tagLst xmlns:p="http://schemas.openxmlformats.org/presentationml/2006/main">
  <p:tag name="AS_UNIQUEID" val="651"/>
</p:tagLst>
</file>

<file path=ppt/tags/tag494.xml><?xml version="1.0" encoding="utf-8"?>
<p:tagLst xmlns:p="http://schemas.openxmlformats.org/presentationml/2006/main">
  <p:tag name="AS_UNIQUEID" val="652"/>
  <p:tag name="KSO_WM_BEAUTIFY_FLAG" val=""/>
</p:tagLst>
</file>

<file path=ppt/tags/tag495.xml><?xml version="1.0" encoding="utf-8"?>
<p:tagLst xmlns:p="http://schemas.openxmlformats.org/presentationml/2006/main">
  <p:tag name="AS_UNIQUEID" val="653"/>
  <p:tag name="KSO_WM_BEAUTIFY_FLAG" val=""/>
</p:tagLst>
</file>

<file path=ppt/tags/tag496.xml><?xml version="1.0" encoding="utf-8"?>
<p:tagLst xmlns:p="http://schemas.openxmlformats.org/presentationml/2006/main">
  <p:tag name="AS_UNIQUEID" val="654"/>
  <p:tag name="KSO_WM_BEAUTIFY_FLAG" val=""/>
</p:tagLst>
</file>

<file path=ppt/tags/tag497.xml><?xml version="1.0" encoding="utf-8"?>
<p:tagLst xmlns:p="http://schemas.openxmlformats.org/presentationml/2006/main">
  <p:tag name="AS_UNIQUEID" val="655"/>
  <p:tag name="KSO_WM_BEAUTIFY_FLAG" val=""/>
</p:tagLst>
</file>

<file path=ppt/tags/tag498.xml><?xml version="1.0" encoding="utf-8"?>
<p:tagLst xmlns:p="http://schemas.openxmlformats.org/presentationml/2006/main">
  <p:tag name="AS_UNIQUEID" val="656"/>
  <p:tag name="KSO_WM_BEAUTIFY_FLAG" val=""/>
</p:tagLst>
</file>

<file path=ppt/tags/tag499.xml><?xml version="1.0" encoding="utf-8"?>
<p:tagLst xmlns:p="http://schemas.openxmlformats.org/presentationml/2006/main">
  <p:tag name="AS_UNIQUEID" val="657"/>
  <p:tag name="KSO_WM_BEAUTIFY_FLAG" val=""/>
</p:tagLst>
</file>

<file path=ppt/tags/tag500.xml><?xml version="1.0" encoding="utf-8"?>
<p:tagLst xmlns:p="http://schemas.openxmlformats.org/presentationml/2006/main">
  <p:tag name="AS_UNIQUEID" val="658"/>
  <p:tag name="KSO_WM_BEAUTIFY_FLAG" val=""/>
</p:tagLst>
</file>

<file path=ppt/tags/tag501.xml><?xml version="1.0" encoding="utf-8"?>
<p:tagLst xmlns:p="http://schemas.openxmlformats.org/presentationml/2006/main">
  <p:tag name="AS_UNIQUEID" val="659"/>
  <p:tag name="KSO_WM_BEAUTIFY_FLAG" val=""/>
</p:tagLst>
</file>

<file path=ppt/tags/tag502.xml><?xml version="1.0" encoding="utf-8"?>
<p:tagLst xmlns:p="http://schemas.openxmlformats.org/presentationml/2006/main">
  <p:tag name="AS_UNIQUEID" val="660"/>
  <p:tag name="KSO_WM_BEAUTIFY_FLAG" val=""/>
</p:tagLst>
</file>

<file path=ppt/tags/tag503.xml><?xml version="1.0" encoding="utf-8"?>
<p:tagLst xmlns:p="http://schemas.openxmlformats.org/presentationml/2006/main">
  <p:tag name="AS_UNIQUEID" val="661"/>
</p:tagLst>
</file>

<file path=ppt/tags/tag504.xml><?xml version="1.0" encoding="utf-8"?>
<p:tagLst xmlns:p="http://schemas.openxmlformats.org/presentationml/2006/main">
  <p:tag name="AS_UNIQUEID" val="662"/>
  <p:tag name="KSO_WM_BEAUTIFY_FLAG" val=""/>
</p:tagLst>
</file>

<file path=ppt/tags/tag505.xml><?xml version="1.0" encoding="utf-8"?>
<p:tagLst xmlns:p="http://schemas.openxmlformats.org/presentationml/2006/main">
  <p:tag name="AS_UNIQUEID" val="663"/>
  <p:tag name="KSO_WM_BEAUTIFY_FLAG" val=""/>
</p:tagLst>
</file>

<file path=ppt/tags/tag506.xml><?xml version="1.0" encoding="utf-8"?>
<p:tagLst xmlns:p="http://schemas.openxmlformats.org/presentationml/2006/main">
  <p:tag name="AS_UNIQUEID" val="664"/>
  <p:tag name="KSO_WM_BEAUTIFY_FLAG" val=""/>
</p:tagLst>
</file>

<file path=ppt/tags/tag507.xml><?xml version="1.0" encoding="utf-8"?>
<p:tagLst xmlns:p="http://schemas.openxmlformats.org/presentationml/2006/main">
  <p:tag name="AS_UNIQUEID" val="665"/>
  <p:tag name="KSO_WM_BEAUTIFY_FLAG" val=""/>
</p:tagLst>
</file>

<file path=ppt/tags/tag508.xml><?xml version="1.0" encoding="utf-8"?>
<p:tagLst xmlns:p="http://schemas.openxmlformats.org/presentationml/2006/main">
  <p:tag name="AS_UNIQUEID" val="666"/>
  <p:tag name="KSO_WM_BEAUTIFY_FLAG" val=""/>
</p:tagLst>
</file>

<file path=ppt/tags/tag509.xml><?xml version="1.0" encoding="utf-8"?>
<p:tagLst xmlns:p="http://schemas.openxmlformats.org/presentationml/2006/main">
  <p:tag name="AS_UNIQUEID" val="667"/>
  <p:tag name="KSO_WM_BEAUTIFY_FLAG" val=""/>
</p:tagLst>
</file>

<file path=ppt/tags/tag510.xml><?xml version="1.0" encoding="utf-8"?>
<p:tagLst xmlns:p="http://schemas.openxmlformats.org/presentationml/2006/main">
  <p:tag name="AS_UNIQUEID" val="668"/>
  <p:tag name="KSO_WM_BEAUTIFY_FLAG" val=""/>
</p:tagLst>
</file>

<file path=ppt/tags/tag511.xml><?xml version="1.0" encoding="utf-8"?>
<p:tagLst xmlns:p="http://schemas.openxmlformats.org/presentationml/2006/main">
  <p:tag name="AS_UNIQUEID" val="669"/>
  <p:tag name="KSO_WM_BEAUTIFY_FLAG" val=""/>
</p:tagLst>
</file>

<file path=ppt/tags/tag512.xml><?xml version="1.0" encoding="utf-8"?>
<p:tagLst xmlns:p="http://schemas.openxmlformats.org/presentationml/2006/main">
  <p:tag name="AS_UNIQUEID" val="670"/>
  <p:tag name="KSO_WM_BEAUTIFY_FLAG" val=""/>
</p:tagLst>
</file>

<file path=ppt/tags/tag513.xml><?xml version="1.0" encoding="utf-8"?>
<p:tagLst xmlns:p="http://schemas.openxmlformats.org/presentationml/2006/main">
  <p:tag name="AS_UNIQUEID" val="671"/>
  <p:tag name="KSO_WM_BEAUTIFY_FLAG" val=""/>
</p:tagLst>
</file>

<file path=ppt/tags/tag514.xml><?xml version="1.0" encoding="utf-8"?>
<p:tagLst xmlns:p="http://schemas.openxmlformats.org/presentationml/2006/main">
  <p:tag name="AS_UNIQUEID" val="672"/>
  <p:tag name="KSO_WM_BEAUTIFY_FLAG" val=""/>
</p:tagLst>
</file>

<file path=ppt/tags/tag515.xml><?xml version="1.0" encoding="utf-8"?>
<p:tagLst xmlns:p="http://schemas.openxmlformats.org/presentationml/2006/main">
  <p:tag name="AS_UNIQUEID" val="673"/>
  <p:tag name="KSO_WM_BEAUTIFY_FLAG" val=""/>
</p:tagLst>
</file>

<file path=ppt/tags/tag516.xml><?xml version="1.0" encoding="utf-8"?>
<p:tagLst xmlns:p="http://schemas.openxmlformats.org/presentationml/2006/main">
  <p:tag name="AS_UNIQUEID" val="674"/>
  <p:tag name="KSO_WM_BEAUTIFY_FLAG" val=""/>
</p:tagLst>
</file>

<file path=ppt/tags/tag517.xml><?xml version="1.0" encoding="utf-8"?>
<p:tagLst xmlns:p="http://schemas.openxmlformats.org/presentationml/2006/main">
  <p:tag name="AS_UNIQUEID" val="675"/>
</p:tagLst>
</file>

<file path=ppt/tags/tag518.xml><?xml version="1.0" encoding="utf-8"?>
<p:tagLst xmlns:p="http://schemas.openxmlformats.org/presentationml/2006/main">
  <p:tag name="AS_UNIQUEID" val="676"/>
</p:tagLst>
</file>

<file path=ppt/tags/tag519.xml><?xml version="1.0" encoding="utf-8"?>
<p:tagLst xmlns:p="http://schemas.openxmlformats.org/presentationml/2006/main">
  <p:tag name="AS_UNIQUEID" val="677"/>
  <p:tag name="KSO_WM_BEAUTIFY_FLAG" val=""/>
</p:tagLst>
</file>

<file path=ppt/tags/tag520.xml><?xml version="1.0" encoding="utf-8"?>
<p:tagLst xmlns:p="http://schemas.openxmlformats.org/presentationml/2006/main">
  <p:tag name="AS_UNIQUEID" val="678"/>
  <p:tag name="KSO_WM_BEAUTIFY_FLAG" val=""/>
</p:tagLst>
</file>

<file path=ppt/tags/tag521.xml><?xml version="1.0" encoding="utf-8"?>
<p:tagLst xmlns:p="http://schemas.openxmlformats.org/presentationml/2006/main">
  <p:tag name="AS_UNIQUEID" val="679"/>
  <p:tag name="KSO_WM_BEAUTIFY_FLAG" val=""/>
</p:tagLst>
</file>

<file path=ppt/tags/tag522.xml><?xml version="1.0" encoding="utf-8"?>
<p:tagLst xmlns:p="http://schemas.openxmlformats.org/presentationml/2006/main">
  <p:tag name="AS_UNIQUEID" val="680"/>
</p:tagLst>
</file>

<file path=ppt/tags/tag523.xml><?xml version="1.0" encoding="utf-8"?>
<p:tagLst xmlns:p="http://schemas.openxmlformats.org/presentationml/2006/main">
  <p:tag name="AS_UNIQUEID" val="681"/>
</p:tagLst>
</file>

<file path=ppt/tags/tag524.xml><?xml version="1.0" encoding="utf-8"?>
<p:tagLst xmlns:p="http://schemas.openxmlformats.org/presentationml/2006/main">
  <p:tag name="AS_UNIQUEID" val="682"/>
  <p:tag name="KSO_WM_BEAUTIFY_FLAG" val=""/>
</p:tagLst>
</file>

<file path=ppt/tags/tag525.xml><?xml version="1.0" encoding="utf-8"?>
<p:tagLst xmlns:p="http://schemas.openxmlformats.org/presentationml/2006/main">
  <p:tag name="AS_UNIQUEID" val="683"/>
  <p:tag name="KSO_WM_BEAUTIFY_FLAG" val=""/>
</p:tagLst>
</file>

<file path=ppt/tags/tag526.xml><?xml version="1.0" encoding="utf-8"?>
<p:tagLst xmlns:p="http://schemas.openxmlformats.org/presentationml/2006/main">
  <p:tag name="AS_UNIQUEID" val="684"/>
  <p:tag name="KSO_WM_BEAUTIFY_FLAG" val=""/>
</p:tagLst>
</file>

<file path=ppt/tags/tag527.xml><?xml version="1.0" encoding="utf-8"?>
<p:tagLst xmlns:p="http://schemas.openxmlformats.org/presentationml/2006/main">
  <p:tag name="AS_UNIQUEID" val="685"/>
</p:tagLst>
</file>

<file path=ppt/tags/tag528.xml><?xml version="1.0" encoding="utf-8"?>
<p:tagLst xmlns:p="http://schemas.openxmlformats.org/presentationml/2006/main">
  <p:tag name="AS_UNIQUEID" val="686"/>
  <p:tag name="KSO_WM_BEAUTIFY_FLAG" val=""/>
</p:tagLst>
</file>

<file path=ppt/tags/tag529.xml><?xml version="1.0" encoding="utf-8"?>
<p:tagLst xmlns:p="http://schemas.openxmlformats.org/presentationml/2006/main">
  <p:tag name="AS_UNIQUEID" val="687"/>
  <p:tag name="KSO_WM_BEAUTIFY_FLAG" val=""/>
</p:tagLst>
</file>

<file path=ppt/tags/tag530.xml><?xml version="1.0" encoding="utf-8"?>
<p:tagLst xmlns:p="http://schemas.openxmlformats.org/presentationml/2006/main">
  <p:tag name="AS_UNIQUEID" val="688"/>
  <p:tag name="KSO_WM_BEAUTIFY_FLAG" val=""/>
</p:tagLst>
</file>

<file path=ppt/tags/tag531.xml><?xml version="1.0" encoding="utf-8"?>
<p:tagLst xmlns:p="http://schemas.openxmlformats.org/presentationml/2006/main">
  <p:tag name="AS_UNIQUEID" val="689"/>
  <p:tag name="KSO_WM_BEAUTIFY_FLAG" val=""/>
</p:tagLst>
</file>

<file path=ppt/tags/tag532.xml><?xml version="1.0" encoding="utf-8"?>
<p:tagLst xmlns:p="http://schemas.openxmlformats.org/presentationml/2006/main">
  <p:tag name="AS_UNIQUEID" val="690"/>
  <p:tag name="KSO_WM_BEAUTIFY_FLAG" val=""/>
</p:tagLst>
</file>

<file path=ppt/tags/tag533.xml><?xml version="1.0" encoding="utf-8"?>
<p:tagLst xmlns:p="http://schemas.openxmlformats.org/presentationml/2006/main">
  <p:tag name="AS_UNIQUEID" val="691"/>
  <p:tag name="KSO_WM_BEAUTIFY_FLAG" val=""/>
</p:tagLst>
</file>

<file path=ppt/tags/tag534.xml><?xml version="1.0" encoding="utf-8"?>
<p:tagLst xmlns:p="http://schemas.openxmlformats.org/presentationml/2006/main">
  <p:tag name="AS_UNIQUEID" val="692"/>
  <p:tag name="KSO_WM_BEAUTIFY_FLAG" val=""/>
</p:tagLst>
</file>

<file path=ppt/tags/tag535.xml><?xml version="1.0" encoding="utf-8"?>
<p:tagLst xmlns:p="http://schemas.openxmlformats.org/presentationml/2006/main">
  <p:tag name="AS_UNIQUEID" val="693"/>
  <p:tag name="KSO_WM_BEAUTIFY_FLAG" val=""/>
</p:tagLst>
</file>

<file path=ppt/tags/tag536.xml><?xml version="1.0" encoding="utf-8"?>
<p:tagLst xmlns:p="http://schemas.openxmlformats.org/presentationml/2006/main">
  <p:tag name="AS_UNIQUEID" val="694"/>
  <p:tag name="KSO_WM_BEAUTIFY_FLAG" val=""/>
</p:tagLst>
</file>

<file path=ppt/tags/tag537.xml><?xml version="1.0" encoding="utf-8"?>
<p:tagLst xmlns:p="http://schemas.openxmlformats.org/presentationml/2006/main">
  <p:tag name="AS_UNIQUEID" val="695"/>
  <p:tag name="KSO_WM_BEAUTIFY_FLAG" val=""/>
</p:tagLst>
</file>

<file path=ppt/tags/tag538.xml><?xml version="1.0" encoding="utf-8"?>
<p:tagLst xmlns:p="http://schemas.openxmlformats.org/presentationml/2006/main">
  <p:tag name="AS_UNIQUEID" val="696"/>
  <p:tag name="KSO_WM_BEAUTIFY_FLAG" val=""/>
</p:tagLst>
</file>

<file path=ppt/tags/tag539.xml><?xml version="1.0" encoding="utf-8"?>
<p:tagLst xmlns:p="http://schemas.openxmlformats.org/presentationml/2006/main">
  <p:tag name="AS_UNIQUEID" val="697"/>
  <p:tag name="KSO_WM_BEAUTIFY_FLAG" val=""/>
</p:tagLst>
</file>

<file path=ppt/tags/tag540.xml><?xml version="1.0" encoding="utf-8"?>
<p:tagLst xmlns:p="http://schemas.openxmlformats.org/presentationml/2006/main">
  <p:tag name="AS_UNIQUEID" val="698"/>
  <p:tag name="KSO_WM_BEAUTIFY_FLAG" val=""/>
</p:tagLst>
</file>

<file path=ppt/tags/tag541.xml><?xml version="1.0" encoding="utf-8"?>
<p:tagLst xmlns:p="http://schemas.openxmlformats.org/presentationml/2006/main">
  <p:tag name="AS_UNIQUEID" val="699"/>
  <p:tag name="KSO_WM_BEAUTIFY_FLAG" val=""/>
</p:tagLst>
</file>

<file path=ppt/tags/tag542.xml><?xml version="1.0" encoding="utf-8"?>
<p:tagLst xmlns:p="http://schemas.openxmlformats.org/presentationml/2006/main">
  <p:tag name="AS_UNIQUEID" val="700"/>
  <p:tag name="KSO_WM_BEAUTIFY_FLAG" val=""/>
</p:tagLst>
</file>

<file path=ppt/tags/tag543.xml><?xml version="1.0" encoding="utf-8"?>
<p:tagLst xmlns:p="http://schemas.openxmlformats.org/presentationml/2006/main">
  <p:tag name="AS_UNIQUEID" val="1392"/>
</p:tagLst>
</file>

<file path=ppt/tags/tag544.xml><?xml version="1.0" encoding="utf-8"?>
<p:tagLst xmlns:p="http://schemas.openxmlformats.org/presentationml/2006/main">
  <p:tag name="AS_UNIQUEID" val="1393"/>
</p:tagLst>
</file>

<file path=ppt/tags/tag545.xml><?xml version="1.0" encoding="utf-8"?>
<p:tagLst xmlns:p="http://schemas.openxmlformats.org/presentationml/2006/main">
  <p:tag name="AS_UNIQUEID" val="641"/>
  <p:tag name="KSO_WM_BEAUTIFY_FLAG" val=""/>
</p:tagLst>
</file>

<file path=ppt/tags/tag546.xml><?xml version="1.0" encoding="utf-8"?>
<p:tagLst xmlns:p="http://schemas.openxmlformats.org/presentationml/2006/main">
  <p:tag name="AS_UNIQUEID" val="641"/>
  <p:tag name="KSO_WM_BEAUTIFY_FLAG" val=""/>
</p:tagLst>
</file>

<file path=ppt/tags/tag547.xml><?xml version="1.0" encoding="utf-8"?>
<p:tagLst xmlns:p="http://schemas.openxmlformats.org/presentationml/2006/main">
  <p:tag name="AS_UNIQUEID" val="641"/>
  <p:tag name="KSO_WM_BEAUTIFY_FLAG" val=""/>
</p:tagLst>
</file>

<file path=ppt/tags/tag548.xml><?xml version="1.0" encoding="utf-8"?>
<p:tagLst xmlns:p="http://schemas.openxmlformats.org/presentationml/2006/main">
  <p:tag name="AS_UNIQUEID" val="1394"/>
  <p:tag name="KSO_WM_BEAUTIFY_FLAG" val=""/>
</p:tagLst>
</file>

<file path=ppt/tags/tag549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ThiMzE1MzlkNmVkMmI2ZDg2N2RhNjM2YjI3NmE3N2IifQ=="/>
  <p:tag name="KSO_WPP_MARK_KEY" val="0bdc71da-dbe0-4495-b4e9-319b3fea4dc2"/>
  <p:tag name="RESOURCE_RECORD_KEY" val="{&quot;29&quot;:[20426248,20426325]}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lang="zh-CN" altLang="en-US" sz="2800"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139</Paragraphs>
  <Slides>22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微软雅黑</vt:lpstr>
      <vt:lpstr>Times New Roman</vt:lpstr>
      <vt:lpstr>黑体</vt:lpstr>
      <vt:lpstr>楷体</vt:lpstr>
      <vt:lpstr>Calibri Light</vt:lpstr>
      <vt:lpstr>Calibri</vt:lpstr>
      <vt:lpstr>宋体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2024-08-18T10:37:43Z</cp:lastPrinted>
  <dcterms:created xsi:type="dcterms:W3CDTF">2024-08-18T10:37:43Z</dcterms:created>
  <dcterms:modified xsi:type="dcterms:W3CDTF">2024-08-18T02:37:43Z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