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wav" ContentType="audio/x-wav"/>
  <Default Extension="png" ContentType="image/png"/>
  <Default Extension="svg" ContentType="image/svg"/>
  <Default Extension="wdp" ContentType="image/vnd.ms-photo"/>
  <Default Extension="mp4" ContentType="video/mp4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Java 23.3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2"/>
    <p:sldMasterId id="2147483655" r:id="rId3"/>
  </p:sldMasterIdLst>
  <p:notesMasterIdLst>
    <p:notesMasterId r:id="rId4"/>
  </p:notesMasterIdLst>
  <p:sldIdLst>
    <p:sldId id="481" r:id="rId5"/>
    <p:sldId id="1013" r:id="rId6"/>
    <p:sldId id="1080" r:id="rId7"/>
    <p:sldId id="1243" r:id="rId8"/>
    <p:sldId id="1211" r:id="rId9"/>
    <p:sldId id="1193" r:id="rId10"/>
    <p:sldId id="1213" r:id="rId11"/>
    <p:sldId id="1215" r:id="rId12"/>
    <p:sldId id="1216" r:id="rId13"/>
    <p:sldId id="1244" r:id="rId14"/>
    <p:sldId id="1217" r:id="rId15"/>
    <p:sldId id="1219" r:id="rId16"/>
    <p:sldId id="1194" r:id="rId17"/>
    <p:sldId id="1227" r:id="rId18"/>
    <p:sldId id="1228" r:id="rId19"/>
    <p:sldId id="1229" r:id="rId20"/>
    <p:sldId id="1220" r:id="rId21"/>
    <p:sldId id="1221" r:id="rId22"/>
    <p:sldId id="1222" r:id="rId23"/>
    <p:sldId id="1223" r:id="rId24"/>
    <p:sldId id="1224" r:id="rId25"/>
    <p:sldId id="1226" r:id="rId26"/>
    <p:sldId id="1202" r:id="rId27"/>
    <p:sldId id="1184" r:id="rId28"/>
    <p:sldId id="1245" r:id="rId29"/>
    <p:sldId id="1247" r:id="rId30"/>
    <p:sldId id="1007" r:id="rId31"/>
    <p:sldId id="1248" r:id="rId32"/>
    <p:sldId id="1271" r:id="rId33"/>
    <p:sldId id="1273" r:id="rId34"/>
  </p:sldIdLst>
  <p:sldSz cx="12192000" cy="6858000"/>
  <p:notesSz cx="6858000" cy="9144000"/>
  <p:custDataLst>
    <p:tags r:id="rId35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1" userDrawn="1">
          <p15:clr>
            <a:srgbClr val="A4A3A4"/>
          </p15:clr>
        </p15:guide>
        <p15:guide id="2" pos="395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p="http://schemas.openxmlformats.org/presentationml/2006/main">
  <p:cmAuthor id="1" name="Administrator" initials="A" lastIdx="0" clrIdx="0"/>
  <p:cmAuthor id="2" name="作者" initials="作" lastIdx="0" clrIdx="1"/>
  <p:cmAuthor id="3" name="lenovo" initials="l" lastIdx="0" clrIdx="2"/>
</p:cmAuthorLst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32" y="40"/>
      </p:cViewPr>
      <p:guideLst>
        <p:guide orient="horz" pos="2231"/>
        <p:guide pos="395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1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slide" Target="slides/slide22.xml" /><Relationship Id="rId27" Type="http://schemas.openxmlformats.org/officeDocument/2006/relationships/slide" Target="slides/slide23.xml" /><Relationship Id="rId28" Type="http://schemas.openxmlformats.org/officeDocument/2006/relationships/slide" Target="slides/slide24.xml" /><Relationship Id="rId29" Type="http://schemas.openxmlformats.org/officeDocument/2006/relationships/slide" Target="slides/slide25.xml" /><Relationship Id="rId3" Type="http://schemas.openxmlformats.org/officeDocument/2006/relationships/slideMaster" Target="slideMasters/slideMaster2.xml" /><Relationship Id="rId30" Type="http://schemas.openxmlformats.org/officeDocument/2006/relationships/slide" Target="slides/slide26.xml" /><Relationship Id="rId31" Type="http://schemas.openxmlformats.org/officeDocument/2006/relationships/slide" Target="slides/slide27.xml" /><Relationship Id="rId32" Type="http://schemas.openxmlformats.org/officeDocument/2006/relationships/slide" Target="slides/slide28.xml" /><Relationship Id="rId33" Type="http://schemas.openxmlformats.org/officeDocument/2006/relationships/slide" Target="slides/slide29.xml" /><Relationship Id="rId34" Type="http://schemas.openxmlformats.org/officeDocument/2006/relationships/slide" Target="slides/slide30.xml" /><Relationship Id="rId35" Type="http://schemas.openxmlformats.org/officeDocument/2006/relationships/tags" Target="tags/tag794.xml" /><Relationship Id="rId36" Type="http://schemas.openxmlformats.org/officeDocument/2006/relationships/presProps" Target="presProps.xml" /><Relationship Id="rId37" Type="http://schemas.openxmlformats.org/officeDocument/2006/relationships/viewProps" Target="viewProps.xml" /><Relationship Id="rId38" Type="http://schemas.openxmlformats.org/officeDocument/2006/relationships/theme" Target="theme/theme1.xml" /><Relationship Id="rId39" Type="http://schemas.openxmlformats.org/officeDocument/2006/relationships/tableStyles" Target="tableStyles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5.xml" /><Relationship Id="rId2" Type="http://schemas.openxmlformats.org/officeDocument/2006/relationships/tags" Target="../tags/tag56.xml" /><Relationship Id="rId3" Type="http://schemas.openxmlformats.org/officeDocument/2006/relationships/tags" Target="../tags/tag57.xml" /><Relationship Id="rId4" Type="http://schemas.openxmlformats.org/officeDocument/2006/relationships/tags" Target="../tags/tag58.xml" /><Relationship Id="rId5" Type="http://schemas.openxmlformats.org/officeDocument/2006/relationships/tags" Target="../tags/tag59.xml" /><Relationship Id="rId6" Type="http://schemas.openxmlformats.org/officeDocument/2006/relationships/tags" Target="../tags/tag60.xml" /><Relationship Id="rId7" Type="http://schemas.openxmlformats.org/officeDocument/2006/relationships/tags" Target="../tags/tag61.xml" /><Relationship Id="rId8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2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  <p:custDataLst>
              <p:tags r:id="rId3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.xml" /><Relationship Id="rId2" Type="http://schemas.openxmlformats.org/officeDocument/2006/relationships/tags" Target="../tags/tag3.xml" /><Relationship Id="rId3" Type="http://schemas.openxmlformats.org/officeDocument/2006/relationships/tags" Target="../tags/tag4.xml" /><Relationship Id="rId4" Type="http://schemas.openxmlformats.org/officeDocument/2006/relationships/tags" Target="../tags/tag5.xml" /><Relationship Id="rId5" Type="http://schemas.openxmlformats.org/officeDocument/2006/relationships/tags" Target="../tags/tag6.xml" /><Relationship Id="rId6" Type="http://schemas.openxmlformats.org/officeDocument/2006/relationships/tags" Target="../tags/tag7.xml" /><Relationship Id="rId7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.xml" /><Relationship Id="rId2" Type="http://schemas.openxmlformats.org/officeDocument/2006/relationships/tags" Target="../tags/tag9.xml" /><Relationship Id="rId3" Type="http://schemas.openxmlformats.org/officeDocument/2006/relationships/tags" Target="../tags/tag10.xml" /><Relationship Id="rId4" Type="http://schemas.openxmlformats.org/officeDocument/2006/relationships/tags" Target="../tags/tag11.xml" /><Relationship Id="rId5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.xml" /><Relationship Id="rId2" Type="http://schemas.openxmlformats.org/officeDocument/2006/relationships/tags" Target="../tags/tag13.xml" /><Relationship Id="rId3" Type="http://schemas.openxmlformats.org/officeDocument/2006/relationships/tags" Target="../tags/tag14.xml" /><Relationship Id="rId4" Type="http://schemas.openxmlformats.org/officeDocument/2006/relationships/tags" Target="../tags/tag15.xml" /><Relationship Id="rId5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image" Target="../media/image1.jpeg" /><Relationship Id="rId4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.xml" /><Relationship Id="rId10" Type="http://schemas.openxmlformats.org/officeDocument/2006/relationships/tags" Target="../tags/tag25.xml" /><Relationship Id="rId11" Type="http://schemas.openxmlformats.org/officeDocument/2006/relationships/slideMaster" Target="../slideMasters/slideMaster1.xml" /><Relationship Id="rId2" Type="http://schemas.openxmlformats.org/officeDocument/2006/relationships/tags" Target="../tags/tag19.xml" /><Relationship Id="rId3" Type="http://schemas.openxmlformats.org/officeDocument/2006/relationships/tags" Target="../tags/tag20.xml" /><Relationship Id="rId4" Type="http://schemas.openxmlformats.org/officeDocument/2006/relationships/tags" Target="../tags/tag21.xml" /><Relationship Id="rId5" Type="http://schemas.openxmlformats.org/officeDocument/2006/relationships/image" Target="../media/image2.png" /><Relationship Id="rId6" Type="http://schemas.openxmlformats.org/officeDocument/2006/relationships/tags" Target="../tags/tag22.xml" /><Relationship Id="rId7" Type="http://schemas.openxmlformats.org/officeDocument/2006/relationships/image" Target="../media/image3.png" /><Relationship Id="rId8" Type="http://schemas.openxmlformats.org/officeDocument/2006/relationships/tags" Target="../tags/tag23.xml" /><Relationship Id="rId9" Type="http://schemas.openxmlformats.org/officeDocument/2006/relationships/tags" Target="../tags/tag24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2" Type="http://schemas.openxmlformats.org/officeDocument/2006/relationships/slideMaster" Target="../slideMasters/slideMaster2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6.xml" /><Relationship Id="rId2" Type="http://schemas.openxmlformats.org/officeDocument/2006/relationships/tags" Target="../tags/tag37.xml" /><Relationship Id="rId3" Type="http://schemas.openxmlformats.org/officeDocument/2006/relationships/tags" Target="../tags/tag38.xml" /><Relationship Id="rId4" Type="http://schemas.openxmlformats.org/officeDocument/2006/relationships/tags" Target="../tags/tag39.xml" /><Relationship Id="rId5" Type="http://schemas.openxmlformats.org/officeDocument/2006/relationships/slideMaster" Target="../slideMasters/slideMaster2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0.xml" /><Relationship Id="rId2" Type="http://schemas.openxmlformats.org/officeDocument/2006/relationships/slideMaster" Target="../slideMasters/slideMaster2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1_标题幻灯片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524150" y="1122363"/>
            <a:ext cx="91449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524150" y="3602038"/>
            <a:ext cx="91449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83" y="6356350"/>
            <a:ext cx="274347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998" y="6356350"/>
            <a:ext cx="4115205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1448" y="6356350"/>
            <a:ext cx="274347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83" y="6356350"/>
            <a:ext cx="274347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998" y="6356350"/>
            <a:ext cx="4115205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1448" y="6356350"/>
            <a:ext cx="274347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83" y="6356350"/>
            <a:ext cx="274347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998" y="6356350"/>
            <a:ext cx="4115205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1448" y="6356350"/>
            <a:ext cx="274347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4_自定义版式">
    <p:bg>
      <p:bgPr>
        <a:blipFill dpi="0" rotWithShape="1">
          <a:blip r:embed="rId3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7" name="标题 12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29440" y="338289"/>
            <a:ext cx="8333120" cy="476324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2800" b="1" spc="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测验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grpSp>
        <p:nvGrpSpPr>
          <p:cNvPr id="4" name="组合 3"/>
          <p:cNvGrpSpPr/>
          <p:nvPr>
            <p:custDataLst>
              <p:tags r:id="rId2"/>
            </p:custDataLst>
          </p:nvPr>
        </p:nvGrpSpPr>
        <p:grpSpPr>
          <a:xfrm>
            <a:off x="0" y="1"/>
            <a:ext cx="12192000" cy="6857999"/>
            <a:chOff x="1537366" y="844949"/>
            <a:chExt cx="9241001" cy="5075237"/>
          </a:xfrm>
        </p:grpSpPr>
        <p:sp>
          <p:nvSpPr>
            <p:cNvPr id="5" name="圆角矩形 4"/>
            <p:cNvSpPr/>
            <p:nvPr>
              <p:custDataLst>
                <p:tags r:id="rId3"/>
              </p:custDataLst>
            </p:nvPr>
          </p:nvSpPr>
          <p:spPr>
            <a:xfrm>
              <a:off x="1539455" y="868528"/>
              <a:ext cx="9238912" cy="5051658"/>
            </a:xfrm>
            <a:prstGeom prst="roundRect">
              <a:avLst>
                <a:gd name="adj" fmla="val 2559"/>
              </a:avLst>
            </a:prstGeom>
            <a:solidFill>
              <a:srgbClr val="F7F6F4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同侧圆角矩形 5"/>
            <p:cNvSpPr/>
            <p:nvPr>
              <p:custDataLst>
                <p:tags r:id="rId4"/>
              </p:custDataLst>
            </p:nvPr>
          </p:nvSpPr>
          <p:spPr>
            <a:xfrm>
              <a:off x="1537366" y="844949"/>
              <a:ext cx="9241001" cy="376938"/>
            </a:xfrm>
            <a:prstGeom prst="round2SameRect">
              <a:avLst/>
            </a:prstGeom>
            <a:solidFill>
              <a:schemeClr val="accent2">
                <a:lumMod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lang="en-US" altLang="zh-CN" sz="2400" b="1" smtClean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endParaRPr>
            </a:p>
          </p:txBody>
        </p:sp>
      </p:grpSp>
      <p:pic>
        <p:nvPicPr>
          <p:cNvPr id="7" name="图片 6">
            <a:hlinkClick action="ppaction://noaction"/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3575" y="83996"/>
            <a:ext cx="1208253" cy="348142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6" y="60865"/>
            <a:ext cx="323779" cy="368183"/>
          </a:xfrm>
          <a:prstGeom prst="rect">
            <a:avLst/>
          </a:prstGeom>
        </p:spPr>
      </p:pic>
      <p:sp>
        <p:nvSpPr>
          <p:cNvPr id="9" name="文本占位符 2"/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407989" y="620688"/>
            <a:ext cx="11376024" cy="5832500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sz="3600" b="1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>
              <a:lnSpc>
                <a:spcPct val="150000"/>
              </a:lnSpc>
              <a:defRPr sz="3600" b="1">
                <a:latin typeface="楷体" panose="02010609060101010101" pitchFamily="49" charset="-122"/>
                <a:ea typeface="楷体" panose="02010609060101010101" pitchFamily="49" charset="-122"/>
              </a:defRPr>
            </a:lvl2pPr>
            <a:lvl3pPr>
              <a:lnSpc>
                <a:spcPct val="150000"/>
              </a:lnSpc>
              <a:defRPr sz="3600" b="1">
                <a:latin typeface="楷体" panose="02010609060101010101" pitchFamily="49" charset="-122"/>
                <a:ea typeface="楷体" panose="02010609060101010101" pitchFamily="49" charset="-122"/>
              </a:defRPr>
            </a:lvl3pPr>
            <a:lvl4pPr>
              <a:lnSpc>
                <a:spcPct val="150000"/>
              </a:lnSpc>
              <a:defRPr sz="3600" b="1">
                <a:latin typeface="楷体" panose="02010609060101010101" pitchFamily="49" charset="-122"/>
                <a:ea typeface="楷体" panose="02010609060101010101" pitchFamily="49" charset="-122"/>
              </a:defRPr>
            </a:lvl4pPr>
            <a:lvl5pPr>
              <a:lnSpc>
                <a:spcPct val="150000"/>
              </a:lnSpc>
              <a:defRPr sz="3600" b="1">
                <a:latin typeface="楷体" panose="02010609060101010101" pitchFamily="49" charset="-122"/>
                <a:ea typeface="楷体" panose="02010609060101010101" pitchFamily="49" charset="-122"/>
              </a:defRPr>
            </a:lvl5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10" name="矩形 9"/>
          <p:cNvSpPr/>
          <p:nvPr>
            <p:custDataLst>
              <p:tags r:id="rId10"/>
            </p:custDataLst>
          </p:nvPr>
        </p:nvSpPr>
        <p:spPr>
          <a:xfrm>
            <a:off x="451642" y="0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课堂练习</a:t>
            </a:r>
            <a:endParaRPr lang="zh-CN" altLang="en-US" sz="2400" b="1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目录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bg>
      <p:bgPr>
        <a:solidFill>
          <a:schemeClr val="accent1">
            <a:alpha val="52156"/>
          </a:schemeClr>
        </a:solidFill>
        <a:effectLst/>
      </p:bgPr>
    </p:bg>
    <p:spTree>
      <p:nvGrpSpPr>
        <p:cNvPr id="1" name=""/>
        <p:cNvGrpSpPr/>
        <p:nvPr>
          <p:custDataLst>
            <p:tags r:id="rId1"/>
          </p:custDataLst>
        </p:nvPr>
      </p:nvGrpSpPr>
      <p:grpSpPr/>
      <p:sp>
        <p:nvSpPr>
          <p:cNvPr id="8194" name="页脚占位符 2"/>
          <p:cNvSpPr>
            <a:spLocks noGrp="1"/>
          </p:cNvSpPr>
          <p:nvPr>
            <p:ph type="ftr" sz="quarter" idx="3"/>
            <p:custDataLst>
              <p:tags r:id="rId2"/>
            </p:custDataLst>
          </p:nvPr>
        </p:nvSpPr>
        <p:spPr>
          <a:xfrm>
            <a:off x="4166138" y="6245275"/>
            <a:ext cx="3859725" cy="475979"/>
          </a:xfrm>
          <a:prstGeom prst="rect">
            <a:avLst/>
          </a:prstGeom>
          <a:noFill/>
          <a:ln w="9525">
            <a:noFill/>
          </a:ln>
        </p:spPr>
        <p:txBody>
          <a:bodyPr lIns="166631" tIns="83315" rIns="166631" bIns="83315" anchor="t" anchorCtr="0"/>
          <a:lstStyle/>
          <a:p>
            <a:pPr algn="ctr" defTabSz="1666875"/>
            <a:endParaRPr lang="en-US" altLang="en-US"/>
          </a:p>
        </p:txBody>
      </p:sp>
      <p:sp>
        <p:nvSpPr>
          <p:cNvPr id="8197" name="灯片编号占位符 3"/>
          <p:cNvSpPr>
            <a:spLocks noGrp="1"/>
          </p:cNvSpPr>
          <p:nvPr>
            <p:ph type="sldNum" sz="quarter" idx="4"/>
            <p:custDataLst>
              <p:tags r:id="rId3"/>
            </p:custDataLst>
          </p:nvPr>
        </p:nvSpPr>
        <p:spPr>
          <a:xfrm>
            <a:off x="8737600" y="6245275"/>
            <a:ext cx="2844800" cy="475979"/>
          </a:xfrm>
          <a:prstGeom prst="rect">
            <a:avLst/>
          </a:prstGeom>
          <a:noFill/>
          <a:ln w="9525">
            <a:noFill/>
          </a:ln>
        </p:spPr>
        <p:txBody>
          <a:bodyPr lIns="166631" tIns="83315" rIns="166631" bIns="83315" anchor="t" anchorCtr="0"/>
          <a:lstStyle/>
          <a:p>
            <a:pPr algn="r" defTabSz="1666875"/>
            <a:fld id="{9A0DB2DC-4C9A-4742-B13C-FB6460FD3503}" type="slidenum">
              <a:rPr lang="en-US" altLang="en-US"/>
              <a:t/>
            </a:fld>
            <a:endParaRPr lang="en-US" altLang="en-US"/>
          </a:p>
        </p:txBody>
      </p:sp>
      <p:sp>
        <p:nvSpPr>
          <p:cNvPr id="8198" name="日期占位符 1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>
          <a:xfrm>
            <a:off x="609600" y="6245275"/>
            <a:ext cx="2844800" cy="475979"/>
          </a:xfrm>
          <a:prstGeom prst="rect">
            <a:avLst/>
          </a:prstGeom>
          <a:noFill/>
          <a:ln w="9525">
            <a:noFill/>
          </a:ln>
        </p:spPr>
        <p:txBody>
          <a:bodyPr lIns="166631" tIns="83315" rIns="166631" bIns="83315" anchor="t" anchorCtr="0"/>
          <a:lstStyle/>
          <a:p>
            <a:pPr defTabSz="1666875"/>
            <a:endParaRPr lang="en-US" alt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83" y="6356350"/>
            <a:ext cx="274347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998" y="6356350"/>
            <a:ext cx="4115205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1448" y="6356350"/>
            <a:ext cx="274347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29.xml" /><Relationship Id="rId11" Type="http://schemas.openxmlformats.org/officeDocument/2006/relationships/tags" Target="../tags/tag30.xml" /><Relationship Id="rId12" Type="http://schemas.openxmlformats.org/officeDocument/2006/relationships/tags" Target="../tags/tag31.xml" /><Relationship Id="rId13" Type="http://schemas.openxmlformats.org/officeDocument/2006/relationships/tags" Target="../tags/tag32.xml" /><Relationship Id="rId14" Type="http://schemas.openxmlformats.org/officeDocument/2006/relationships/tags" Target="../tags/tag33.xml" /><Relationship Id="rId15" Type="http://schemas.openxmlformats.org/officeDocument/2006/relationships/image" Target="file:///D:\qq&#25991;&#20214;\712321467\Image\C2C\Image2\%7b75232B38-A165-1FB7-499C-2E1C792CACB5%7d.png" TargetMode="External" /><Relationship Id="rId16" Type="http://schemas.openxmlformats.org/officeDocument/2006/relationships/image" Target="../media/image4.png" /><Relationship Id="rId17" Type="http://schemas.openxmlformats.org/officeDocument/2006/relationships/tags" Target="../tags/tag34.xml" /><Relationship Id="rId18" Type="http://schemas.openxmlformats.org/officeDocument/2006/relationships/image" Target="../media/image5.jpeg" /><Relationship Id="rId19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tags" Target="../tags/tag26.xml" /><Relationship Id="rId8" Type="http://schemas.openxmlformats.org/officeDocument/2006/relationships/tags" Target="../tags/tag27.xml" /><Relationship Id="rId9" Type="http://schemas.openxmlformats.org/officeDocument/2006/relationships/tags" Target="../tags/tag28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tags" Target="../tags/tag50.xml" /><Relationship Id="rId11" Type="http://schemas.openxmlformats.org/officeDocument/2006/relationships/tags" Target="../tags/tag51.xml" /><Relationship Id="rId12" Type="http://schemas.openxmlformats.org/officeDocument/2006/relationships/tags" Target="../tags/tag52.xml" /><Relationship Id="rId13" Type="http://schemas.openxmlformats.org/officeDocument/2006/relationships/tags" Target="../tags/tag53.xml" /><Relationship Id="rId14" Type="http://schemas.openxmlformats.org/officeDocument/2006/relationships/image" Target="file:///D:\qq&#25991;&#20214;\712321467\Image\C2C\Image2\%7b75232B38-A165-1FB7-499C-2E1C792CACB5%7d.png" TargetMode="External" /><Relationship Id="rId15" Type="http://schemas.openxmlformats.org/officeDocument/2006/relationships/image" Target="../media/image4.png" /><Relationship Id="rId16" Type="http://schemas.openxmlformats.org/officeDocument/2006/relationships/tags" Target="../tags/tag54.xml" /><Relationship Id="rId17" Type="http://schemas.openxmlformats.org/officeDocument/2006/relationships/image" Target="../media/image5.jpeg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8.xml" /><Relationship Id="rId3" Type="http://schemas.openxmlformats.org/officeDocument/2006/relationships/slideLayout" Target="../slideLayouts/slideLayout9.xml" /><Relationship Id="rId4" Type="http://schemas.openxmlformats.org/officeDocument/2006/relationships/slideLayout" Target="../slideLayouts/slideLayout10.xml" /><Relationship Id="rId5" Type="http://schemas.openxmlformats.org/officeDocument/2006/relationships/tags" Target="../tags/tag45.xml" /><Relationship Id="rId6" Type="http://schemas.openxmlformats.org/officeDocument/2006/relationships/tags" Target="../tags/tag46.xml" /><Relationship Id="rId7" Type="http://schemas.openxmlformats.org/officeDocument/2006/relationships/tags" Target="../tags/tag47.xml" /><Relationship Id="rId8" Type="http://schemas.openxmlformats.org/officeDocument/2006/relationships/tags" Target="../tags/tag48.xml" /><Relationship Id="rId9" Type="http://schemas.openxmlformats.org/officeDocument/2006/relationships/tags" Target="../tags/tag4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dpi="0" rotWithShape="1">
          <a:blip r:embed="rId18">
            <a:alphaModFix amt="14000"/>
            <a:lum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>
          <p:custDataLst>
            <p:tags r:id="rId7"/>
          </p:custDataLst>
        </p:nvPr>
      </p:nvGrpSpPr>
      <p:grpSpPr>
        <a:xfrm>
          <a:off x="0" y="0"/>
          <a:ext cx="0" cy="0"/>
        </a:xfrm>
      </p:grpSpPr>
      <p:sp>
        <p:nvSpPr>
          <p:cNvPr id="10" name="矩形 9"/>
          <p:cNvSpPr/>
          <p:nvPr>
            <p:custDataLst>
              <p:tags r:id="rId8"/>
            </p:custDataLst>
          </p:nvPr>
        </p:nvSpPr>
        <p:spPr>
          <a:xfrm flipV="1">
            <a:off x="617281" y="721269"/>
            <a:ext cx="11575920" cy="288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9"/>
            </p:custDataLst>
          </p:nvPr>
        </p:nvSpPr>
        <p:spPr>
          <a:xfrm>
            <a:off x="202919" y="138113"/>
            <a:ext cx="414362" cy="610686"/>
          </a:xfrm>
          <a:prstGeom prst="rect">
            <a:avLst/>
          </a:prstGeom>
          <a:solidFill>
            <a:srgbClr val="00A0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>
            <p:custDataLst>
              <p:tags r:id="rId10"/>
            </p:custDataLst>
          </p:nvPr>
        </p:nvSpPr>
        <p:spPr>
          <a:xfrm>
            <a:off x="0" y="138113"/>
            <a:ext cx="101610" cy="610686"/>
          </a:xfrm>
          <a:prstGeom prst="rect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/>
          <p:cNvGrpSpPr/>
          <p:nvPr>
            <p:custDataLst>
              <p:tags r:id="rId11"/>
            </p:custDataLst>
          </p:nvPr>
        </p:nvGrpSpPr>
        <p:grpSpPr>
          <a:xfrm>
            <a:off x="0" y="6714000"/>
            <a:ext cx="12193201" cy="144000"/>
            <a:chOff x="0" y="6678000"/>
            <a:chExt cx="9331895" cy="180000"/>
          </a:xfrm>
          <a:solidFill>
            <a:srgbClr val="00A0E9"/>
          </a:solidFill>
        </p:grpSpPr>
        <p:sp>
          <p:nvSpPr>
            <p:cNvPr id="9" name="矩形 8"/>
            <p:cNvSpPr/>
            <p:nvPr userDrawn="1">
              <p:custDataLst>
                <p:tags r:id="rId12"/>
              </p:custDataLst>
            </p:nvPr>
          </p:nvSpPr>
          <p:spPr>
            <a:xfrm>
              <a:off x="0" y="6678000"/>
              <a:ext cx="3155950" cy="180000"/>
            </a:xfrm>
            <a:custGeom>
              <a:gdLst>
                <a:gd name="connsiteX0" fmla="*/ 0 w 3048000"/>
                <a:gd name="connsiteY0" fmla="*/ 0 h 108000"/>
                <a:gd name="connsiteX1" fmla="*/ 3048000 w 3048000"/>
                <a:gd name="connsiteY1" fmla="*/ 0 h 108000"/>
                <a:gd name="connsiteX2" fmla="*/ 3048000 w 3048000"/>
                <a:gd name="connsiteY2" fmla="*/ 108000 h 108000"/>
                <a:gd name="connsiteX3" fmla="*/ 0 w 3048000"/>
                <a:gd name="connsiteY3" fmla="*/ 108000 h 108000"/>
                <a:gd name="connsiteX4" fmla="*/ 0 w 3048000"/>
                <a:gd name="connsiteY4" fmla="*/ 0 h 108000"/>
                <a:gd name="connsiteX0-1" fmla="*/ 0 w 3155950"/>
                <a:gd name="connsiteY0-2" fmla="*/ 0 h 108000"/>
                <a:gd name="connsiteX1-3" fmla="*/ 3155950 w 3155950"/>
                <a:gd name="connsiteY1-4" fmla="*/ 0 h 108000"/>
                <a:gd name="connsiteX2-5" fmla="*/ 3048000 w 3155950"/>
                <a:gd name="connsiteY2-6" fmla="*/ 108000 h 108000"/>
                <a:gd name="connsiteX3-7" fmla="*/ 0 w 3155950"/>
                <a:gd name="connsiteY3-8" fmla="*/ 108000 h 108000"/>
                <a:gd name="connsiteX4-9" fmla="*/ 0 w 3155950"/>
                <a:gd name="connsiteY4-10" fmla="*/ 0 h 108000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3155950" h="108000">
                  <a:moveTo>
                    <a:pt x="0" y="0"/>
                  </a:moveTo>
                  <a:lnTo>
                    <a:pt x="3155950" y="0"/>
                  </a:lnTo>
                  <a:lnTo>
                    <a:pt x="3048000" y="108000"/>
                  </a:lnTo>
                  <a:lnTo>
                    <a:pt x="0" y="1080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8"/>
            <p:cNvSpPr/>
            <p:nvPr userDrawn="1">
              <p:custDataLst>
                <p:tags r:id="rId13"/>
              </p:custDataLst>
            </p:nvPr>
          </p:nvSpPr>
          <p:spPr>
            <a:xfrm>
              <a:off x="3038069" y="6678000"/>
              <a:ext cx="3263900" cy="180000"/>
            </a:xfrm>
            <a:custGeom>
              <a:gdLst>
                <a:gd name="connsiteX0" fmla="*/ 0 w 3048000"/>
                <a:gd name="connsiteY0" fmla="*/ 0 h 108000"/>
                <a:gd name="connsiteX1" fmla="*/ 3048000 w 3048000"/>
                <a:gd name="connsiteY1" fmla="*/ 0 h 108000"/>
                <a:gd name="connsiteX2" fmla="*/ 3048000 w 3048000"/>
                <a:gd name="connsiteY2" fmla="*/ 108000 h 108000"/>
                <a:gd name="connsiteX3" fmla="*/ 0 w 3048000"/>
                <a:gd name="connsiteY3" fmla="*/ 108000 h 108000"/>
                <a:gd name="connsiteX4" fmla="*/ 0 w 3048000"/>
                <a:gd name="connsiteY4" fmla="*/ 0 h 108000"/>
                <a:gd name="connsiteX0-1" fmla="*/ 0 w 3155950"/>
                <a:gd name="connsiteY0-2" fmla="*/ 0 h 108000"/>
                <a:gd name="connsiteX1-3" fmla="*/ 3155950 w 3155950"/>
                <a:gd name="connsiteY1-4" fmla="*/ 0 h 108000"/>
                <a:gd name="connsiteX2-5" fmla="*/ 3048000 w 3155950"/>
                <a:gd name="connsiteY2-6" fmla="*/ 108000 h 108000"/>
                <a:gd name="connsiteX3-7" fmla="*/ 0 w 3155950"/>
                <a:gd name="connsiteY3-8" fmla="*/ 108000 h 108000"/>
                <a:gd name="connsiteX4-9" fmla="*/ 0 w 3155950"/>
                <a:gd name="connsiteY4-10" fmla="*/ 0 h 108000"/>
                <a:gd name="connsiteX0-11" fmla="*/ 107950 w 3263900"/>
                <a:gd name="connsiteY0-12" fmla="*/ 0 h 108000"/>
                <a:gd name="connsiteX1-13" fmla="*/ 3263900 w 3263900"/>
                <a:gd name="connsiteY1-14" fmla="*/ 0 h 108000"/>
                <a:gd name="connsiteX2-15" fmla="*/ 3155950 w 3263900"/>
                <a:gd name="connsiteY2-16" fmla="*/ 108000 h 108000"/>
                <a:gd name="connsiteX3-17" fmla="*/ 0 w 3263900"/>
                <a:gd name="connsiteY3-18" fmla="*/ 108000 h 108000"/>
                <a:gd name="connsiteX4-19" fmla="*/ 107950 w 3263900"/>
                <a:gd name="connsiteY4-20" fmla="*/ 0 h 108000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3263900" h="108000">
                  <a:moveTo>
                    <a:pt x="107950" y="0"/>
                  </a:moveTo>
                  <a:lnTo>
                    <a:pt x="3263900" y="0"/>
                  </a:lnTo>
                  <a:lnTo>
                    <a:pt x="3155950" y="108000"/>
                  </a:lnTo>
                  <a:lnTo>
                    <a:pt x="0" y="108000"/>
                  </a:lnTo>
                  <a:lnTo>
                    <a:pt x="107950" y="0"/>
                  </a:lnTo>
                  <a:close/>
                </a:path>
              </a:pathLst>
            </a:custGeom>
            <a:solidFill>
              <a:srgbClr val="036E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8"/>
            <p:cNvSpPr/>
            <p:nvPr userDrawn="1">
              <p:custDataLst>
                <p:tags r:id="rId14"/>
              </p:custDataLst>
            </p:nvPr>
          </p:nvSpPr>
          <p:spPr>
            <a:xfrm flipH="1" flipV="1">
              <a:off x="6175945" y="6678000"/>
              <a:ext cx="3155950" cy="180000"/>
            </a:xfrm>
            <a:custGeom>
              <a:gdLst>
                <a:gd name="connsiteX0" fmla="*/ 0 w 3048000"/>
                <a:gd name="connsiteY0" fmla="*/ 0 h 108000"/>
                <a:gd name="connsiteX1" fmla="*/ 3048000 w 3048000"/>
                <a:gd name="connsiteY1" fmla="*/ 0 h 108000"/>
                <a:gd name="connsiteX2" fmla="*/ 3048000 w 3048000"/>
                <a:gd name="connsiteY2" fmla="*/ 108000 h 108000"/>
                <a:gd name="connsiteX3" fmla="*/ 0 w 3048000"/>
                <a:gd name="connsiteY3" fmla="*/ 108000 h 108000"/>
                <a:gd name="connsiteX4" fmla="*/ 0 w 3048000"/>
                <a:gd name="connsiteY4" fmla="*/ 0 h 108000"/>
                <a:gd name="connsiteX0-1" fmla="*/ 0 w 3155950"/>
                <a:gd name="connsiteY0-2" fmla="*/ 0 h 108000"/>
                <a:gd name="connsiteX1-3" fmla="*/ 3155950 w 3155950"/>
                <a:gd name="connsiteY1-4" fmla="*/ 0 h 108000"/>
                <a:gd name="connsiteX2-5" fmla="*/ 3048000 w 3155950"/>
                <a:gd name="connsiteY2-6" fmla="*/ 108000 h 108000"/>
                <a:gd name="connsiteX3-7" fmla="*/ 0 w 3155950"/>
                <a:gd name="connsiteY3-8" fmla="*/ 108000 h 108000"/>
                <a:gd name="connsiteX4-9" fmla="*/ 0 w 3155950"/>
                <a:gd name="connsiteY4-10" fmla="*/ 0 h 108000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3155950" h="108000">
                  <a:moveTo>
                    <a:pt x="0" y="0"/>
                  </a:moveTo>
                  <a:lnTo>
                    <a:pt x="3155950" y="0"/>
                  </a:lnTo>
                  <a:lnTo>
                    <a:pt x="3048000" y="108000"/>
                  </a:lnTo>
                  <a:lnTo>
                    <a:pt x="0" y="10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9" name="图片 1073743875" descr="学科网 zxxk.com" title="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6" r:link="rId15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Pr>
        <a:blipFill dpi="0" rotWithShape="1">
          <a:blip r:embed="rId17">
            <a:alphaModFix amt="14000"/>
            <a:lum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>
          <p:custDataLst>
            <p:tags r:id="rId5"/>
          </p:custDataLst>
        </p:nvPr>
      </p:nvGrpSpPr>
      <p:grpSpPr>
        <a:xfrm>
          <a:off x="0" y="0"/>
          <a:ext cx="0" cy="0"/>
        </a:xfrm>
      </p:grpSpPr>
      <p:grpSp>
        <p:nvGrpSpPr>
          <p:cNvPr id="5" name="组合 4"/>
          <p:cNvGrpSpPr/>
          <p:nvPr userDrawn="1">
            <p:custDataLst>
              <p:tags r:id="rId6"/>
            </p:custDataLst>
          </p:nvPr>
        </p:nvGrpSpPr>
        <p:grpSpPr>
          <a:xfrm>
            <a:off x="0" y="0"/>
            <a:ext cx="12192000" cy="6870701"/>
            <a:chOff x="0" y="-1"/>
            <a:chExt cx="11791950" cy="6870701"/>
          </a:xfrm>
        </p:grpSpPr>
        <p:sp>
          <p:nvSpPr>
            <p:cNvPr id="2" name="矩形 1"/>
            <p:cNvSpPr/>
            <p:nvPr userDrawn="1">
              <p:custDataLst>
                <p:tags r:id="rId7"/>
              </p:custDataLst>
            </p:nvPr>
          </p:nvSpPr>
          <p:spPr>
            <a:xfrm>
              <a:off x="0" y="-1"/>
              <a:ext cx="5895975" cy="6858001"/>
            </a:xfrm>
            <a:custGeom>
              <a:gdLst>
                <a:gd name="connsiteX0" fmla="*/ 0 w 6096000"/>
                <a:gd name="connsiteY0" fmla="*/ 0 h 6858001"/>
                <a:gd name="connsiteX1" fmla="*/ 6096000 w 6096000"/>
                <a:gd name="connsiteY1" fmla="*/ 0 h 6858001"/>
                <a:gd name="connsiteX2" fmla="*/ 6096000 w 6096000"/>
                <a:gd name="connsiteY2" fmla="*/ 6858001 h 6858001"/>
                <a:gd name="connsiteX3" fmla="*/ 0 w 6096000"/>
                <a:gd name="connsiteY3" fmla="*/ 6858001 h 6858001"/>
                <a:gd name="connsiteX4" fmla="*/ 0 w 6096000"/>
                <a:gd name="connsiteY4" fmla="*/ 0 h 6858001"/>
                <a:gd name="connsiteX0-1" fmla="*/ 0 w 6096000"/>
                <a:gd name="connsiteY0-2" fmla="*/ 0 h 6858001"/>
                <a:gd name="connsiteX1-3" fmla="*/ 6096000 w 6096000"/>
                <a:gd name="connsiteY1-4" fmla="*/ 0 h 6858001"/>
                <a:gd name="connsiteX2-5" fmla="*/ 5321300 w 6096000"/>
                <a:gd name="connsiteY2-6" fmla="*/ 6858001 h 6858001"/>
                <a:gd name="connsiteX3-7" fmla="*/ 0 w 6096000"/>
                <a:gd name="connsiteY3-8" fmla="*/ 6858001 h 6858001"/>
                <a:gd name="connsiteX4-9" fmla="*/ 0 w 6096000"/>
                <a:gd name="connsiteY4-10" fmla="*/ 0 h 6858001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096000" h="6858001">
                  <a:moveTo>
                    <a:pt x="0" y="0"/>
                  </a:moveTo>
                  <a:lnTo>
                    <a:pt x="6096000" y="0"/>
                  </a:lnTo>
                  <a:lnTo>
                    <a:pt x="5321300" y="6858001"/>
                  </a:lnTo>
                  <a:lnTo>
                    <a:pt x="0" y="68580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4" name="矩形 3"/>
            <p:cNvSpPr/>
            <p:nvPr userDrawn="1">
              <p:custDataLst>
                <p:tags r:id="rId8"/>
              </p:custDataLst>
            </p:nvPr>
          </p:nvSpPr>
          <p:spPr>
            <a:xfrm>
              <a:off x="5122128" y="-1"/>
              <a:ext cx="6669822" cy="6870701"/>
            </a:xfrm>
            <a:custGeom>
              <a:gdLst>
                <a:gd name="connsiteX0" fmla="*/ 0 w 6096000"/>
                <a:gd name="connsiteY0" fmla="*/ 0 h 6858001"/>
                <a:gd name="connsiteX1" fmla="*/ 6096000 w 6096000"/>
                <a:gd name="connsiteY1" fmla="*/ 0 h 6858001"/>
                <a:gd name="connsiteX2" fmla="*/ 6096000 w 6096000"/>
                <a:gd name="connsiteY2" fmla="*/ 6858001 h 6858001"/>
                <a:gd name="connsiteX3" fmla="*/ 0 w 6096000"/>
                <a:gd name="connsiteY3" fmla="*/ 6858001 h 6858001"/>
                <a:gd name="connsiteX4" fmla="*/ 0 w 6096000"/>
                <a:gd name="connsiteY4" fmla="*/ 0 h 6858001"/>
                <a:gd name="connsiteX0-1" fmla="*/ 800100 w 6896100"/>
                <a:gd name="connsiteY0-2" fmla="*/ 0 h 6870701"/>
                <a:gd name="connsiteX1-3" fmla="*/ 6896100 w 6896100"/>
                <a:gd name="connsiteY1-4" fmla="*/ 0 h 6870701"/>
                <a:gd name="connsiteX2-5" fmla="*/ 6896100 w 6896100"/>
                <a:gd name="connsiteY2-6" fmla="*/ 6858001 h 6870701"/>
                <a:gd name="connsiteX3-7" fmla="*/ 0 w 6896100"/>
                <a:gd name="connsiteY3-8" fmla="*/ 6870701 h 6870701"/>
                <a:gd name="connsiteX4-9" fmla="*/ 800100 w 6896100"/>
                <a:gd name="connsiteY4-10" fmla="*/ 0 h 6870701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896100" h="6870701">
                  <a:moveTo>
                    <a:pt x="800100" y="0"/>
                  </a:moveTo>
                  <a:lnTo>
                    <a:pt x="6896100" y="0"/>
                  </a:lnTo>
                  <a:lnTo>
                    <a:pt x="6896100" y="6858001"/>
                  </a:lnTo>
                  <a:lnTo>
                    <a:pt x="0" y="6870701"/>
                  </a:lnTo>
                  <a:lnTo>
                    <a:pt x="80010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</p:grpSp>
      <p:sp>
        <p:nvSpPr>
          <p:cNvPr id="3" name="圆角矩形 2"/>
          <p:cNvSpPr/>
          <p:nvPr userDrawn="1">
            <p:custDataLst>
              <p:tags r:id="rId9"/>
            </p:custDataLst>
          </p:nvPr>
        </p:nvSpPr>
        <p:spPr>
          <a:xfrm>
            <a:off x="594102" y="546100"/>
            <a:ext cx="11023600" cy="5765800"/>
          </a:xfrm>
          <a:prstGeom prst="roundRect">
            <a:avLst>
              <a:gd name="adj" fmla="val 5953"/>
            </a:avLst>
          </a:prstGeom>
          <a:solidFill>
            <a:schemeClr val="bg1"/>
          </a:solidFill>
          <a:ln>
            <a:noFill/>
          </a:ln>
          <a:effectLst>
            <a:outerShdw blurRad="330200" sx="103000" sy="103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grpSp>
        <p:nvGrpSpPr>
          <p:cNvPr id="12" name="组合 11"/>
          <p:cNvGrpSpPr/>
          <p:nvPr userDrawn="1">
            <p:custDataLst>
              <p:tags r:id="rId10"/>
            </p:custDataLst>
          </p:nvPr>
        </p:nvGrpSpPr>
        <p:grpSpPr>
          <a:xfrm>
            <a:off x="1139219" y="5995417"/>
            <a:ext cx="701587" cy="175929"/>
            <a:chOff x="2875007" y="1403846"/>
            <a:chExt cx="701587" cy="175929"/>
          </a:xfrm>
          <a:solidFill>
            <a:schemeClr val="bg1"/>
          </a:solidFill>
        </p:grpSpPr>
        <p:sp>
          <p:nvSpPr>
            <p:cNvPr id="9" name="等腰三角形 8"/>
            <p:cNvSpPr/>
            <p:nvPr userDrawn="1">
              <p:custDataLst>
                <p:tags r:id="rId11"/>
              </p:custDataLst>
            </p:nvPr>
          </p:nvSpPr>
          <p:spPr>
            <a:xfrm rot="5400000">
              <a:off x="2862874" y="1415979"/>
              <a:ext cx="175929" cy="151663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rgbClr val="00A0E9"/>
                </a:solidFill>
              </a:endParaRPr>
            </a:p>
          </p:txBody>
        </p:sp>
        <p:sp>
          <p:nvSpPr>
            <p:cNvPr id="10" name="等腰三角形 9"/>
            <p:cNvSpPr/>
            <p:nvPr userDrawn="1">
              <p:custDataLst>
                <p:tags r:id="rId12"/>
              </p:custDataLst>
            </p:nvPr>
          </p:nvSpPr>
          <p:spPr>
            <a:xfrm rot="5400000">
              <a:off x="3137836" y="1415979"/>
              <a:ext cx="175929" cy="151663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rgbClr val="FFC000"/>
                </a:solidFill>
              </a:endParaRPr>
            </a:p>
          </p:txBody>
        </p:sp>
        <p:sp>
          <p:nvSpPr>
            <p:cNvPr id="11" name="等腰三角形 10"/>
            <p:cNvSpPr/>
            <p:nvPr userDrawn="1">
              <p:custDataLst>
                <p:tags r:id="rId13"/>
              </p:custDataLst>
            </p:nvPr>
          </p:nvSpPr>
          <p:spPr>
            <a:xfrm rot="5400000">
              <a:off x="3412798" y="1415979"/>
              <a:ext cx="175929" cy="151663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</p:grpSp>
      <p:pic>
        <p:nvPicPr>
          <p:cNvPr id="13" name="图片 1073743875" descr="学科网 zxxk.com" title="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 r:link="rId14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tags" Target="../tags/tag62.xml" /><Relationship Id="rId3" Type="http://schemas.openxmlformats.org/officeDocument/2006/relationships/tags" Target="../tags/tag63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image" Target="../media/image7.jpeg" /><Relationship Id="rId11" Type="http://schemas.openxmlformats.org/officeDocument/2006/relationships/tags" Target="../tags/tag71.xml" /><Relationship Id="rId2" Type="http://schemas.openxmlformats.org/officeDocument/2006/relationships/tags" Target="../tags/tag64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image" Target="../media/image6.jpeg" /><Relationship Id="rId6" Type="http://schemas.openxmlformats.org/officeDocument/2006/relationships/tags" Target="../tags/tag67.xml" /><Relationship Id="rId7" Type="http://schemas.openxmlformats.org/officeDocument/2006/relationships/tags" Target="../tags/tag68.xml" /><Relationship Id="rId8" Type="http://schemas.openxmlformats.org/officeDocument/2006/relationships/tags" Target="../tags/tag69.xml" /><Relationship Id="rId9" Type="http://schemas.openxmlformats.org/officeDocument/2006/relationships/tags" Target="../tags/tag70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tags" Target="../tags/tag80.xml" /><Relationship Id="rId11" Type="http://schemas.openxmlformats.org/officeDocument/2006/relationships/image" Target="../media/image8.jpeg" /><Relationship Id="rId12" Type="http://schemas.openxmlformats.org/officeDocument/2006/relationships/tags" Target="../tags/tag81.xml" /><Relationship Id="rId13" Type="http://schemas.openxmlformats.org/officeDocument/2006/relationships/tags" Target="../tags/tag82.xml" /><Relationship Id="rId14" Type="http://schemas.openxmlformats.org/officeDocument/2006/relationships/tags" Target="../tags/tag83.xml" /><Relationship Id="rId15" Type="http://schemas.openxmlformats.org/officeDocument/2006/relationships/tags" Target="../tags/tag84.xml" /><Relationship Id="rId16" Type="http://schemas.openxmlformats.org/officeDocument/2006/relationships/tags" Target="../tags/tag85.xml" /><Relationship Id="rId17" Type="http://schemas.openxmlformats.org/officeDocument/2006/relationships/tags" Target="../tags/tag86.xml" /><Relationship Id="rId18" Type="http://schemas.openxmlformats.org/officeDocument/2006/relationships/tags" Target="../tags/tag87.xml" /><Relationship Id="rId19" Type="http://schemas.openxmlformats.org/officeDocument/2006/relationships/tags" Target="../tags/tag88.xml" /><Relationship Id="rId2" Type="http://schemas.openxmlformats.org/officeDocument/2006/relationships/tags" Target="../tags/tag72.xml" /><Relationship Id="rId3" Type="http://schemas.openxmlformats.org/officeDocument/2006/relationships/tags" Target="../tags/tag73.xml" /><Relationship Id="rId4" Type="http://schemas.openxmlformats.org/officeDocument/2006/relationships/tags" Target="../tags/tag74.xml" /><Relationship Id="rId5" Type="http://schemas.openxmlformats.org/officeDocument/2006/relationships/tags" Target="../tags/tag75.xml" /><Relationship Id="rId6" Type="http://schemas.openxmlformats.org/officeDocument/2006/relationships/tags" Target="../tags/tag76.xml" /><Relationship Id="rId7" Type="http://schemas.openxmlformats.org/officeDocument/2006/relationships/tags" Target="../tags/tag77.xml" /><Relationship Id="rId8" Type="http://schemas.openxmlformats.org/officeDocument/2006/relationships/tags" Target="../tags/tag78.xml" /><Relationship Id="rId9" Type="http://schemas.openxmlformats.org/officeDocument/2006/relationships/tags" Target="../tags/tag79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tags" Target="../tags/tag97.xml" /><Relationship Id="rId11" Type="http://schemas.openxmlformats.org/officeDocument/2006/relationships/tags" Target="../tags/tag98.xml" /><Relationship Id="rId12" Type="http://schemas.openxmlformats.org/officeDocument/2006/relationships/tags" Target="../tags/tag99.xml" /><Relationship Id="rId13" Type="http://schemas.openxmlformats.org/officeDocument/2006/relationships/tags" Target="../tags/tag100.xml" /><Relationship Id="rId14" Type="http://schemas.openxmlformats.org/officeDocument/2006/relationships/tags" Target="../tags/tag101.xml" /><Relationship Id="rId15" Type="http://schemas.openxmlformats.org/officeDocument/2006/relationships/image" Target="../media/image9.jpeg" /><Relationship Id="rId16" Type="http://schemas.openxmlformats.org/officeDocument/2006/relationships/tags" Target="../tags/tag102.xml" /><Relationship Id="rId2" Type="http://schemas.openxmlformats.org/officeDocument/2006/relationships/tags" Target="../tags/tag89.xml" /><Relationship Id="rId3" Type="http://schemas.openxmlformats.org/officeDocument/2006/relationships/tags" Target="../tags/tag90.xml" /><Relationship Id="rId4" Type="http://schemas.openxmlformats.org/officeDocument/2006/relationships/tags" Target="../tags/tag91.xml" /><Relationship Id="rId5" Type="http://schemas.openxmlformats.org/officeDocument/2006/relationships/tags" Target="../tags/tag92.xml" /><Relationship Id="rId6" Type="http://schemas.openxmlformats.org/officeDocument/2006/relationships/tags" Target="../tags/tag93.xml" /><Relationship Id="rId7" Type="http://schemas.openxmlformats.org/officeDocument/2006/relationships/tags" Target="../tags/tag94.xml" /><Relationship Id="rId8" Type="http://schemas.openxmlformats.org/officeDocument/2006/relationships/tags" Target="../tags/tag95.xml" /><Relationship Id="rId9" Type="http://schemas.openxmlformats.org/officeDocument/2006/relationships/tags" Target="../tags/tag96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tags" Target="../tags/tag110.xml" /><Relationship Id="rId11" Type="http://schemas.openxmlformats.org/officeDocument/2006/relationships/tags" Target="../tags/tag111.xml" /><Relationship Id="rId12" Type="http://schemas.openxmlformats.org/officeDocument/2006/relationships/tags" Target="../tags/tag112.xml" /><Relationship Id="rId13" Type="http://schemas.openxmlformats.org/officeDocument/2006/relationships/tags" Target="../tags/tag113.xml" /><Relationship Id="rId14" Type="http://schemas.openxmlformats.org/officeDocument/2006/relationships/tags" Target="../tags/tag114.xml" /><Relationship Id="rId15" Type="http://schemas.openxmlformats.org/officeDocument/2006/relationships/tags" Target="../tags/tag115.xml" /><Relationship Id="rId16" Type="http://schemas.openxmlformats.org/officeDocument/2006/relationships/tags" Target="../tags/tag116.xml" /><Relationship Id="rId2" Type="http://schemas.openxmlformats.org/officeDocument/2006/relationships/tags" Target="../tags/tag103.xml" /><Relationship Id="rId3" Type="http://schemas.openxmlformats.org/officeDocument/2006/relationships/tags" Target="../tags/tag104.xml" /><Relationship Id="rId4" Type="http://schemas.openxmlformats.org/officeDocument/2006/relationships/tags" Target="../tags/tag105.xml" /><Relationship Id="rId5" Type="http://schemas.openxmlformats.org/officeDocument/2006/relationships/tags" Target="../tags/tag106.xml" /><Relationship Id="rId6" Type="http://schemas.openxmlformats.org/officeDocument/2006/relationships/tags" Target="../tags/tag107.xml" /><Relationship Id="rId7" Type="http://schemas.openxmlformats.org/officeDocument/2006/relationships/tags" Target="../tags/tag108.xml" /><Relationship Id="rId8" Type="http://schemas.openxmlformats.org/officeDocument/2006/relationships/image" Target="../media/image10.png" /><Relationship Id="rId9" Type="http://schemas.openxmlformats.org/officeDocument/2006/relationships/tags" Target="../tags/tag109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image" Target="../media/image11.jpeg" /><Relationship Id="rId11" Type="http://schemas.openxmlformats.org/officeDocument/2006/relationships/tags" Target="../tags/tag125.xml" /><Relationship Id="rId12" Type="http://schemas.openxmlformats.org/officeDocument/2006/relationships/tags" Target="../tags/tag126.xml" /><Relationship Id="rId13" Type="http://schemas.openxmlformats.org/officeDocument/2006/relationships/tags" Target="../tags/tag127.xml" /><Relationship Id="rId14" Type="http://schemas.openxmlformats.org/officeDocument/2006/relationships/tags" Target="../tags/tag128.xml" /><Relationship Id="rId15" Type="http://schemas.openxmlformats.org/officeDocument/2006/relationships/tags" Target="../tags/tag129.xml" /><Relationship Id="rId2" Type="http://schemas.openxmlformats.org/officeDocument/2006/relationships/tags" Target="../tags/tag117.xml" /><Relationship Id="rId3" Type="http://schemas.openxmlformats.org/officeDocument/2006/relationships/tags" Target="../tags/tag118.xml" /><Relationship Id="rId4" Type="http://schemas.openxmlformats.org/officeDocument/2006/relationships/tags" Target="../tags/tag119.xml" /><Relationship Id="rId5" Type="http://schemas.openxmlformats.org/officeDocument/2006/relationships/tags" Target="../tags/tag120.xml" /><Relationship Id="rId6" Type="http://schemas.openxmlformats.org/officeDocument/2006/relationships/tags" Target="../tags/tag121.xml" /><Relationship Id="rId7" Type="http://schemas.openxmlformats.org/officeDocument/2006/relationships/tags" Target="../tags/tag122.xml" /><Relationship Id="rId8" Type="http://schemas.openxmlformats.org/officeDocument/2006/relationships/tags" Target="../tags/tag123.xml" /><Relationship Id="rId9" Type="http://schemas.openxmlformats.org/officeDocument/2006/relationships/tags" Target="../tags/tag12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tags" Target="../tags/tag138.xml" /><Relationship Id="rId11" Type="http://schemas.openxmlformats.org/officeDocument/2006/relationships/tags" Target="../tags/tag139.xml" /><Relationship Id="rId12" Type="http://schemas.openxmlformats.org/officeDocument/2006/relationships/tags" Target="../tags/tag140.xml" /><Relationship Id="rId13" Type="http://schemas.openxmlformats.org/officeDocument/2006/relationships/image" Target="../media/image12.png" /><Relationship Id="rId14" Type="http://schemas.openxmlformats.org/officeDocument/2006/relationships/tags" Target="../tags/tag141.xml" /><Relationship Id="rId15" Type="http://schemas.openxmlformats.org/officeDocument/2006/relationships/video" Target="../media/media1.mp4" /><Relationship Id="rId16" Type="http://schemas.microsoft.com/office/2007/relationships/media" Target="../media/media1.mp4" /><Relationship Id="rId2" Type="http://schemas.openxmlformats.org/officeDocument/2006/relationships/tags" Target="../tags/tag130.xml" /><Relationship Id="rId3" Type="http://schemas.openxmlformats.org/officeDocument/2006/relationships/tags" Target="../tags/tag131.xml" /><Relationship Id="rId4" Type="http://schemas.openxmlformats.org/officeDocument/2006/relationships/tags" Target="../tags/tag132.xml" /><Relationship Id="rId5" Type="http://schemas.openxmlformats.org/officeDocument/2006/relationships/tags" Target="../tags/tag133.xml" /><Relationship Id="rId6" Type="http://schemas.openxmlformats.org/officeDocument/2006/relationships/tags" Target="../tags/tag134.xml" /><Relationship Id="rId7" Type="http://schemas.openxmlformats.org/officeDocument/2006/relationships/tags" Target="../tags/tag135.xml" /><Relationship Id="rId8" Type="http://schemas.openxmlformats.org/officeDocument/2006/relationships/tags" Target="../tags/tag136.xml" /><Relationship Id="rId9" Type="http://schemas.openxmlformats.org/officeDocument/2006/relationships/tags" Target="../tags/tag13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tags" Target="../tags/tag150.xml" /><Relationship Id="rId11" Type="http://schemas.openxmlformats.org/officeDocument/2006/relationships/tags" Target="../tags/tag151.xml" /><Relationship Id="rId12" Type="http://schemas.openxmlformats.org/officeDocument/2006/relationships/tags" Target="../tags/tag152.xml" /><Relationship Id="rId13" Type="http://schemas.openxmlformats.org/officeDocument/2006/relationships/tags" Target="../tags/tag153.xml" /><Relationship Id="rId14" Type="http://schemas.openxmlformats.org/officeDocument/2006/relationships/tags" Target="../tags/tag154.xml" /><Relationship Id="rId15" Type="http://schemas.openxmlformats.org/officeDocument/2006/relationships/tags" Target="../tags/tag155.xml" /><Relationship Id="rId16" Type="http://schemas.openxmlformats.org/officeDocument/2006/relationships/tags" Target="../tags/tag156.xml" /><Relationship Id="rId17" Type="http://schemas.openxmlformats.org/officeDocument/2006/relationships/tags" Target="../tags/tag157.xml" /><Relationship Id="rId2" Type="http://schemas.openxmlformats.org/officeDocument/2006/relationships/tags" Target="../tags/tag142.xml" /><Relationship Id="rId3" Type="http://schemas.openxmlformats.org/officeDocument/2006/relationships/tags" Target="../tags/tag143.xml" /><Relationship Id="rId4" Type="http://schemas.openxmlformats.org/officeDocument/2006/relationships/tags" Target="../tags/tag144.xml" /><Relationship Id="rId5" Type="http://schemas.openxmlformats.org/officeDocument/2006/relationships/tags" Target="../tags/tag145.xml" /><Relationship Id="rId6" Type="http://schemas.openxmlformats.org/officeDocument/2006/relationships/tags" Target="../tags/tag146.xml" /><Relationship Id="rId7" Type="http://schemas.openxmlformats.org/officeDocument/2006/relationships/tags" Target="../tags/tag147.xml" /><Relationship Id="rId8" Type="http://schemas.openxmlformats.org/officeDocument/2006/relationships/tags" Target="../tags/tag148.xml" /><Relationship Id="rId9" Type="http://schemas.openxmlformats.org/officeDocument/2006/relationships/tags" Target="../tags/tag149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tags" Target="../tags/tag166.xml" /><Relationship Id="rId100" Type="http://schemas.openxmlformats.org/officeDocument/2006/relationships/tags" Target="../tags/tag255.xml" /><Relationship Id="rId101" Type="http://schemas.openxmlformats.org/officeDocument/2006/relationships/tags" Target="../tags/tag256.xml" /><Relationship Id="rId102" Type="http://schemas.openxmlformats.org/officeDocument/2006/relationships/tags" Target="../tags/tag257.xml" /><Relationship Id="rId103" Type="http://schemas.openxmlformats.org/officeDocument/2006/relationships/tags" Target="../tags/tag258.xml" /><Relationship Id="rId104" Type="http://schemas.openxmlformats.org/officeDocument/2006/relationships/tags" Target="../tags/tag259.xml" /><Relationship Id="rId105" Type="http://schemas.openxmlformats.org/officeDocument/2006/relationships/tags" Target="../tags/tag260.xml" /><Relationship Id="rId106" Type="http://schemas.openxmlformats.org/officeDocument/2006/relationships/tags" Target="../tags/tag261.xml" /><Relationship Id="rId107" Type="http://schemas.openxmlformats.org/officeDocument/2006/relationships/tags" Target="../tags/tag262.xml" /><Relationship Id="rId108" Type="http://schemas.openxmlformats.org/officeDocument/2006/relationships/tags" Target="../tags/tag263.xml" /><Relationship Id="rId109" Type="http://schemas.openxmlformats.org/officeDocument/2006/relationships/tags" Target="../tags/tag264.xml" /><Relationship Id="rId11" Type="http://schemas.openxmlformats.org/officeDocument/2006/relationships/tags" Target="../tags/tag167.xml" /><Relationship Id="rId110" Type="http://schemas.openxmlformats.org/officeDocument/2006/relationships/tags" Target="../tags/tag265.xml" /><Relationship Id="rId111" Type="http://schemas.openxmlformats.org/officeDocument/2006/relationships/tags" Target="../tags/tag266.xml" /><Relationship Id="rId112" Type="http://schemas.openxmlformats.org/officeDocument/2006/relationships/tags" Target="../tags/tag267.xml" /><Relationship Id="rId113" Type="http://schemas.openxmlformats.org/officeDocument/2006/relationships/tags" Target="../tags/tag268.xml" /><Relationship Id="rId114" Type="http://schemas.openxmlformats.org/officeDocument/2006/relationships/tags" Target="../tags/tag269.xml" /><Relationship Id="rId115" Type="http://schemas.openxmlformats.org/officeDocument/2006/relationships/tags" Target="../tags/tag270.xml" /><Relationship Id="rId116" Type="http://schemas.openxmlformats.org/officeDocument/2006/relationships/tags" Target="../tags/tag271.xml" /><Relationship Id="rId117" Type="http://schemas.openxmlformats.org/officeDocument/2006/relationships/tags" Target="../tags/tag272.xml" /><Relationship Id="rId118" Type="http://schemas.openxmlformats.org/officeDocument/2006/relationships/tags" Target="../tags/tag273.xml" /><Relationship Id="rId119" Type="http://schemas.openxmlformats.org/officeDocument/2006/relationships/tags" Target="../tags/tag274.xml" /><Relationship Id="rId12" Type="http://schemas.openxmlformats.org/officeDocument/2006/relationships/image" Target="../media/image13.png" /><Relationship Id="rId120" Type="http://schemas.openxmlformats.org/officeDocument/2006/relationships/tags" Target="../tags/tag275.xml" /><Relationship Id="rId121" Type="http://schemas.openxmlformats.org/officeDocument/2006/relationships/tags" Target="../tags/tag276.xml" /><Relationship Id="rId122" Type="http://schemas.openxmlformats.org/officeDocument/2006/relationships/tags" Target="../tags/tag277.xml" /><Relationship Id="rId123" Type="http://schemas.openxmlformats.org/officeDocument/2006/relationships/tags" Target="../tags/tag278.xml" /><Relationship Id="rId124" Type="http://schemas.openxmlformats.org/officeDocument/2006/relationships/tags" Target="../tags/tag279.xml" /><Relationship Id="rId125" Type="http://schemas.openxmlformats.org/officeDocument/2006/relationships/tags" Target="../tags/tag280.xml" /><Relationship Id="rId126" Type="http://schemas.openxmlformats.org/officeDocument/2006/relationships/tags" Target="../tags/tag281.xml" /><Relationship Id="rId127" Type="http://schemas.openxmlformats.org/officeDocument/2006/relationships/tags" Target="../tags/tag282.xml" /><Relationship Id="rId128" Type="http://schemas.openxmlformats.org/officeDocument/2006/relationships/tags" Target="../tags/tag283.xml" /><Relationship Id="rId129" Type="http://schemas.openxmlformats.org/officeDocument/2006/relationships/tags" Target="../tags/tag284.xml" /><Relationship Id="rId13" Type="http://schemas.openxmlformats.org/officeDocument/2006/relationships/tags" Target="../tags/tag168.xml" /><Relationship Id="rId130" Type="http://schemas.openxmlformats.org/officeDocument/2006/relationships/tags" Target="../tags/tag285.xml" /><Relationship Id="rId131" Type="http://schemas.openxmlformats.org/officeDocument/2006/relationships/tags" Target="../tags/tag286.xml" /><Relationship Id="rId132" Type="http://schemas.openxmlformats.org/officeDocument/2006/relationships/tags" Target="../tags/tag287.xml" /><Relationship Id="rId133" Type="http://schemas.openxmlformats.org/officeDocument/2006/relationships/tags" Target="../tags/tag288.xml" /><Relationship Id="rId14" Type="http://schemas.openxmlformats.org/officeDocument/2006/relationships/tags" Target="../tags/tag169.xml" /><Relationship Id="rId15" Type="http://schemas.openxmlformats.org/officeDocument/2006/relationships/tags" Target="../tags/tag170.xml" /><Relationship Id="rId16" Type="http://schemas.openxmlformats.org/officeDocument/2006/relationships/tags" Target="../tags/tag171.xml" /><Relationship Id="rId17" Type="http://schemas.openxmlformats.org/officeDocument/2006/relationships/tags" Target="../tags/tag172.xml" /><Relationship Id="rId18" Type="http://schemas.openxmlformats.org/officeDocument/2006/relationships/tags" Target="../tags/tag173.xml" /><Relationship Id="rId19" Type="http://schemas.openxmlformats.org/officeDocument/2006/relationships/tags" Target="../tags/tag174.xml" /><Relationship Id="rId2" Type="http://schemas.openxmlformats.org/officeDocument/2006/relationships/tags" Target="../tags/tag158.xml" /><Relationship Id="rId20" Type="http://schemas.openxmlformats.org/officeDocument/2006/relationships/tags" Target="../tags/tag175.xml" /><Relationship Id="rId21" Type="http://schemas.openxmlformats.org/officeDocument/2006/relationships/tags" Target="../tags/tag176.xml" /><Relationship Id="rId22" Type="http://schemas.openxmlformats.org/officeDocument/2006/relationships/tags" Target="../tags/tag177.xml" /><Relationship Id="rId23" Type="http://schemas.openxmlformats.org/officeDocument/2006/relationships/tags" Target="../tags/tag178.xml" /><Relationship Id="rId24" Type="http://schemas.openxmlformats.org/officeDocument/2006/relationships/tags" Target="../tags/tag179.xml" /><Relationship Id="rId25" Type="http://schemas.openxmlformats.org/officeDocument/2006/relationships/tags" Target="../tags/tag180.xml" /><Relationship Id="rId26" Type="http://schemas.openxmlformats.org/officeDocument/2006/relationships/tags" Target="../tags/tag181.xml" /><Relationship Id="rId27" Type="http://schemas.openxmlformats.org/officeDocument/2006/relationships/tags" Target="../tags/tag182.xml" /><Relationship Id="rId28" Type="http://schemas.openxmlformats.org/officeDocument/2006/relationships/tags" Target="../tags/tag183.xml" /><Relationship Id="rId29" Type="http://schemas.openxmlformats.org/officeDocument/2006/relationships/tags" Target="../tags/tag184.xml" /><Relationship Id="rId3" Type="http://schemas.openxmlformats.org/officeDocument/2006/relationships/tags" Target="../tags/tag159.xml" /><Relationship Id="rId30" Type="http://schemas.openxmlformats.org/officeDocument/2006/relationships/tags" Target="../tags/tag185.xml" /><Relationship Id="rId31" Type="http://schemas.openxmlformats.org/officeDocument/2006/relationships/tags" Target="../tags/tag186.xml" /><Relationship Id="rId32" Type="http://schemas.openxmlformats.org/officeDocument/2006/relationships/tags" Target="../tags/tag187.xml" /><Relationship Id="rId33" Type="http://schemas.openxmlformats.org/officeDocument/2006/relationships/tags" Target="../tags/tag188.xml" /><Relationship Id="rId34" Type="http://schemas.openxmlformats.org/officeDocument/2006/relationships/tags" Target="../tags/tag189.xml" /><Relationship Id="rId35" Type="http://schemas.openxmlformats.org/officeDocument/2006/relationships/tags" Target="../tags/tag190.xml" /><Relationship Id="rId36" Type="http://schemas.openxmlformats.org/officeDocument/2006/relationships/tags" Target="../tags/tag191.xml" /><Relationship Id="rId37" Type="http://schemas.openxmlformats.org/officeDocument/2006/relationships/tags" Target="../tags/tag192.xml" /><Relationship Id="rId38" Type="http://schemas.openxmlformats.org/officeDocument/2006/relationships/tags" Target="../tags/tag193.xml" /><Relationship Id="rId39" Type="http://schemas.openxmlformats.org/officeDocument/2006/relationships/tags" Target="../tags/tag194.xml" /><Relationship Id="rId4" Type="http://schemas.openxmlformats.org/officeDocument/2006/relationships/tags" Target="../tags/tag160.xml" /><Relationship Id="rId40" Type="http://schemas.openxmlformats.org/officeDocument/2006/relationships/tags" Target="../tags/tag195.xml" /><Relationship Id="rId41" Type="http://schemas.openxmlformats.org/officeDocument/2006/relationships/tags" Target="../tags/tag196.xml" /><Relationship Id="rId42" Type="http://schemas.openxmlformats.org/officeDocument/2006/relationships/tags" Target="../tags/tag197.xml" /><Relationship Id="rId43" Type="http://schemas.openxmlformats.org/officeDocument/2006/relationships/tags" Target="../tags/tag198.xml" /><Relationship Id="rId44" Type="http://schemas.openxmlformats.org/officeDocument/2006/relationships/tags" Target="../tags/tag199.xml" /><Relationship Id="rId45" Type="http://schemas.openxmlformats.org/officeDocument/2006/relationships/tags" Target="../tags/tag200.xml" /><Relationship Id="rId46" Type="http://schemas.openxmlformats.org/officeDocument/2006/relationships/tags" Target="../tags/tag201.xml" /><Relationship Id="rId47" Type="http://schemas.openxmlformats.org/officeDocument/2006/relationships/tags" Target="../tags/tag202.xml" /><Relationship Id="rId48" Type="http://schemas.openxmlformats.org/officeDocument/2006/relationships/tags" Target="../tags/tag203.xml" /><Relationship Id="rId49" Type="http://schemas.openxmlformats.org/officeDocument/2006/relationships/tags" Target="../tags/tag204.xml" /><Relationship Id="rId5" Type="http://schemas.openxmlformats.org/officeDocument/2006/relationships/tags" Target="../tags/tag161.xml" /><Relationship Id="rId50" Type="http://schemas.openxmlformats.org/officeDocument/2006/relationships/tags" Target="../tags/tag205.xml" /><Relationship Id="rId51" Type="http://schemas.openxmlformats.org/officeDocument/2006/relationships/tags" Target="../tags/tag206.xml" /><Relationship Id="rId52" Type="http://schemas.openxmlformats.org/officeDocument/2006/relationships/tags" Target="../tags/tag207.xml" /><Relationship Id="rId53" Type="http://schemas.openxmlformats.org/officeDocument/2006/relationships/tags" Target="../tags/tag208.xml" /><Relationship Id="rId54" Type="http://schemas.openxmlformats.org/officeDocument/2006/relationships/tags" Target="../tags/tag209.xml" /><Relationship Id="rId55" Type="http://schemas.openxmlformats.org/officeDocument/2006/relationships/tags" Target="../tags/tag210.xml" /><Relationship Id="rId56" Type="http://schemas.openxmlformats.org/officeDocument/2006/relationships/tags" Target="../tags/tag211.xml" /><Relationship Id="rId57" Type="http://schemas.openxmlformats.org/officeDocument/2006/relationships/tags" Target="../tags/tag212.xml" /><Relationship Id="rId58" Type="http://schemas.openxmlformats.org/officeDocument/2006/relationships/tags" Target="../tags/tag213.xml" /><Relationship Id="rId59" Type="http://schemas.openxmlformats.org/officeDocument/2006/relationships/tags" Target="../tags/tag214.xml" /><Relationship Id="rId6" Type="http://schemas.openxmlformats.org/officeDocument/2006/relationships/tags" Target="../tags/tag162.xml" /><Relationship Id="rId60" Type="http://schemas.openxmlformats.org/officeDocument/2006/relationships/tags" Target="../tags/tag215.xml" /><Relationship Id="rId61" Type="http://schemas.openxmlformats.org/officeDocument/2006/relationships/tags" Target="../tags/tag216.xml" /><Relationship Id="rId62" Type="http://schemas.openxmlformats.org/officeDocument/2006/relationships/tags" Target="../tags/tag217.xml" /><Relationship Id="rId63" Type="http://schemas.openxmlformats.org/officeDocument/2006/relationships/tags" Target="../tags/tag218.xml" /><Relationship Id="rId64" Type="http://schemas.openxmlformats.org/officeDocument/2006/relationships/tags" Target="../tags/tag219.xml" /><Relationship Id="rId65" Type="http://schemas.openxmlformats.org/officeDocument/2006/relationships/tags" Target="../tags/tag220.xml" /><Relationship Id="rId66" Type="http://schemas.openxmlformats.org/officeDocument/2006/relationships/tags" Target="../tags/tag221.xml" /><Relationship Id="rId67" Type="http://schemas.openxmlformats.org/officeDocument/2006/relationships/tags" Target="../tags/tag222.xml" /><Relationship Id="rId68" Type="http://schemas.openxmlformats.org/officeDocument/2006/relationships/tags" Target="../tags/tag223.xml" /><Relationship Id="rId69" Type="http://schemas.openxmlformats.org/officeDocument/2006/relationships/tags" Target="../tags/tag224.xml" /><Relationship Id="rId7" Type="http://schemas.openxmlformats.org/officeDocument/2006/relationships/tags" Target="../tags/tag163.xml" /><Relationship Id="rId70" Type="http://schemas.openxmlformats.org/officeDocument/2006/relationships/tags" Target="../tags/tag225.xml" /><Relationship Id="rId71" Type="http://schemas.openxmlformats.org/officeDocument/2006/relationships/tags" Target="../tags/tag226.xml" /><Relationship Id="rId72" Type="http://schemas.openxmlformats.org/officeDocument/2006/relationships/tags" Target="../tags/tag227.xml" /><Relationship Id="rId73" Type="http://schemas.openxmlformats.org/officeDocument/2006/relationships/tags" Target="../tags/tag228.xml" /><Relationship Id="rId74" Type="http://schemas.openxmlformats.org/officeDocument/2006/relationships/tags" Target="../tags/tag229.xml" /><Relationship Id="rId75" Type="http://schemas.openxmlformats.org/officeDocument/2006/relationships/tags" Target="../tags/tag230.xml" /><Relationship Id="rId76" Type="http://schemas.openxmlformats.org/officeDocument/2006/relationships/tags" Target="../tags/tag231.xml" /><Relationship Id="rId77" Type="http://schemas.openxmlformats.org/officeDocument/2006/relationships/tags" Target="../tags/tag232.xml" /><Relationship Id="rId78" Type="http://schemas.openxmlformats.org/officeDocument/2006/relationships/tags" Target="../tags/tag233.xml" /><Relationship Id="rId79" Type="http://schemas.openxmlformats.org/officeDocument/2006/relationships/tags" Target="../tags/tag234.xml" /><Relationship Id="rId8" Type="http://schemas.openxmlformats.org/officeDocument/2006/relationships/tags" Target="../tags/tag164.xml" /><Relationship Id="rId80" Type="http://schemas.openxmlformats.org/officeDocument/2006/relationships/tags" Target="../tags/tag235.xml" /><Relationship Id="rId81" Type="http://schemas.openxmlformats.org/officeDocument/2006/relationships/tags" Target="../tags/tag236.xml" /><Relationship Id="rId82" Type="http://schemas.openxmlformats.org/officeDocument/2006/relationships/tags" Target="../tags/tag237.xml" /><Relationship Id="rId83" Type="http://schemas.openxmlformats.org/officeDocument/2006/relationships/tags" Target="../tags/tag238.xml" /><Relationship Id="rId84" Type="http://schemas.openxmlformats.org/officeDocument/2006/relationships/tags" Target="../tags/tag239.xml" /><Relationship Id="rId85" Type="http://schemas.openxmlformats.org/officeDocument/2006/relationships/tags" Target="../tags/tag240.xml" /><Relationship Id="rId86" Type="http://schemas.openxmlformats.org/officeDocument/2006/relationships/tags" Target="../tags/tag241.xml" /><Relationship Id="rId87" Type="http://schemas.openxmlformats.org/officeDocument/2006/relationships/tags" Target="../tags/tag242.xml" /><Relationship Id="rId88" Type="http://schemas.openxmlformats.org/officeDocument/2006/relationships/tags" Target="../tags/tag243.xml" /><Relationship Id="rId89" Type="http://schemas.openxmlformats.org/officeDocument/2006/relationships/tags" Target="../tags/tag244.xml" /><Relationship Id="rId9" Type="http://schemas.openxmlformats.org/officeDocument/2006/relationships/tags" Target="../tags/tag165.xml" /><Relationship Id="rId90" Type="http://schemas.openxmlformats.org/officeDocument/2006/relationships/tags" Target="../tags/tag245.xml" /><Relationship Id="rId91" Type="http://schemas.openxmlformats.org/officeDocument/2006/relationships/tags" Target="../tags/tag246.xml" /><Relationship Id="rId92" Type="http://schemas.openxmlformats.org/officeDocument/2006/relationships/tags" Target="../tags/tag247.xml" /><Relationship Id="rId93" Type="http://schemas.openxmlformats.org/officeDocument/2006/relationships/tags" Target="../tags/tag248.xml" /><Relationship Id="rId94" Type="http://schemas.openxmlformats.org/officeDocument/2006/relationships/tags" Target="../tags/tag249.xml" /><Relationship Id="rId95" Type="http://schemas.openxmlformats.org/officeDocument/2006/relationships/tags" Target="../tags/tag250.xml" /><Relationship Id="rId96" Type="http://schemas.openxmlformats.org/officeDocument/2006/relationships/tags" Target="../tags/tag251.xml" /><Relationship Id="rId97" Type="http://schemas.openxmlformats.org/officeDocument/2006/relationships/tags" Target="../tags/tag252.xml" /><Relationship Id="rId98" Type="http://schemas.openxmlformats.org/officeDocument/2006/relationships/tags" Target="../tags/tag253.xml" /><Relationship Id="rId99" Type="http://schemas.openxmlformats.org/officeDocument/2006/relationships/tags" Target="../tags/tag25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image" Target="../media/image14.png" /><Relationship Id="rId11" Type="http://schemas.openxmlformats.org/officeDocument/2006/relationships/image" Target="../media/image15.svg" /><Relationship Id="rId12" Type="http://schemas.openxmlformats.org/officeDocument/2006/relationships/tags" Target="../tags/tag297.xml" /><Relationship Id="rId13" Type="http://schemas.openxmlformats.org/officeDocument/2006/relationships/tags" Target="../tags/tag298.xml" /><Relationship Id="rId14" Type="http://schemas.openxmlformats.org/officeDocument/2006/relationships/image" Target="../media/image8.jpeg" /><Relationship Id="rId15" Type="http://schemas.openxmlformats.org/officeDocument/2006/relationships/tags" Target="../tags/tag299.xml" /><Relationship Id="rId16" Type="http://schemas.openxmlformats.org/officeDocument/2006/relationships/tags" Target="../tags/tag300.xml" /><Relationship Id="rId2" Type="http://schemas.openxmlformats.org/officeDocument/2006/relationships/tags" Target="../tags/tag289.xml" /><Relationship Id="rId3" Type="http://schemas.openxmlformats.org/officeDocument/2006/relationships/tags" Target="../tags/tag290.xml" /><Relationship Id="rId4" Type="http://schemas.openxmlformats.org/officeDocument/2006/relationships/tags" Target="../tags/tag291.xml" /><Relationship Id="rId5" Type="http://schemas.openxmlformats.org/officeDocument/2006/relationships/tags" Target="../tags/tag292.xml" /><Relationship Id="rId6" Type="http://schemas.openxmlformats.org/officeDocument/2006/relationships/tags" Target="../tags/tag293.xml" /><Relationship Id="rId7" Type="http://schemas.openxmlformats.org/officeDocument/2006/relationships/tags" Target="../tags/tag294.xml" /><Relationship Id="rId8" Type="http://schemas.openxmlformats.org/officeDocument/2006/relationships/tags" Target="../tags/tag295.xml" /><Relationship Id="rId9" Type="http://schemas.openxmlformats.org/officeDocument/2006/relationships/tags" Target="../tags/tag296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tags" Target="../tags/tag308.xml" /><Relationship Id="rId11" Type="http://schemas.openxmlformats.org/officeDocument/2006/relationships/tags" Target="../tags/tag309.xml" /><Relationship Id="rId12" Type="http://schemas.openxmlformats.org/officeDocument/2006/relationships/tags" Target="../tags/tag310.xml" /><Relationship Id="rId13" Type="http://schemas.openxmlformats.org/officeDocument/2006/relationships/tags" Target="../tags/tag311.xml" /><Relationship Id="rId14" Type="http://schemas.openxmlformats.org/officeDocument/2006/relationships/tags" Target="../tags/tag312.xml" /><Relationship Id="rId2" Type="http://schemas.openxmlformats.org/officeDocument/2006/relationships/tags" Target="../tags/tag301.xml" /><Relationship Id="rId3" Type="http://schemas.openxmlformats.org/officeDocument/2006/relationships/tags" Target="../tags/tag302.xml" /><Relationship Id="rId4" Type="http://schemas.openxmlformats.org/officeDocument/2006/relationships/tags" Target="../tags/tag303.xml" /><Relationship Id="rId5" Type="http://schemas.openxmlformats.org/officeDocument/2006/relationships/tags" Target="../tags/tag304.xml" /><Relationship Id="rId6" Type="http://schemas.openxmlformats.org/officeDocument/2006/relationships/tags" Target="../tags/tag305.xml" /><Relationship Id="rId7" Type="http://schemas.openxmlformats.org/officeDocument/2006/relationships/tags" Target="../tags/tag306.xml" /><Relationship Id="rId8" Type="http://schemas.openxmlformats.org/officeDocument/2006/relationships/tags" Target="../tags/tag307.xml" /><Relationship Id="rId9" Type="http://schemas.openxmlformats.org/officeDocument/2006/relationships/image" Target="../media/image16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tags" Target="../tags/tag321.xml" /><Relationship Id="rId11" Type="http://schemas.openxmlformats.org/officeDocument/2006/relationships/image" Target="../media/image17.jpeg" /><Relationship Id="rId12" Type="http://schemas.openxmlformats.org/officeDocument/2006/relationships/tags" Target="../tags/tag322.xml" /><Relationship Id="rId13" Type="http://schemas.openxmlformats.org/officeDocument/2006/relationships/tags" Target="../tags/tag323.xml" /><Relationship Id="rId14" Type="http://schemas.openxmlformats.org/officeDocument/2006/relationships/tags" Target="../tags/tag324.xml" /><Relationship Id="rId15" Type="http://schemas.openxmlformats.org/officeDocument/2006/relationships/tags" Target="../tags/tag325.xml" /><Relationship Id="rId16" Type="http://schemas.openxmlformats.org/officeDocument/2006/relationships/tags" Target="../tags/tag326.xml" /><Relationship Id="rId2" Type="http://schemas.openxmlformats.org/officeDocument/2006/relationships/tags" Target="../tags/tag313.xml" /><Relationship Id="rId3" Type="http://schemas.openxmlformats.org/officeDocument/2006/relationships/tags" Target="../tags/tag314.xml" /><Relationship Id="rId4" Type="http://schemas.openxmlformats.org/officeDocument/2006/relationships/tags" Target="../tags/tag315.xml" /><Relationship Id="rId5" Type="http://schemas.openxmlformats.org/officeDocument/2006/relationships/tags" Target="../tags/tag316.xml" /><Relationship Id="rId6" Type="http://schemas.openxmlformats.org/officeDocument/2006/relationships/tags" Target="../tags/tag317.xml" /><Relationship Id="rId7" Type="http://schemas.openxmlformats.org/officeDocument/2006/relationships/tags" Target="../tags/tag318.xml" /><Relationship Id="rId8" Type="http://schemas.openxmlformats.org/officeDocument/2006/relationships/tags" Target="../tags/tag319.xml" /><Relationship Id="rId9" Type="http://schemas.openxmlformats.org/officeDocument/2006/relationships/tags" Target="../tags/tag320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tags" Target="../tags/tag335.xml" /><Relationship Id="rId11" Type="http://schemas.openxmlformats.org/officeDocument/2006/relationships/tags" Target="../tags/tag336.xml" /><Relationship Id="rId12" Type="http://schemas.openxmlformats.org/officeDocument/2006/relationships/tags" Target="../tags/tag337.xml" /><Relationship Id="rId13" Type="http://schemas.openxmlformats.org/officeDocument/2006/relationships/tags" Target="../tags/tag338.xml" /><Relationship Id="rId14" Type="http://schemas.openxmlformats.org/officeDocument/2006/relationships/tags" Target="../tags/tag339.xml" /><Relationship Id="rId15" Type="http://schemas.openxmlformats.org/officeDocument/2006/relationships/tags" Target="../tags/tag340.xml" /><Relationship Id="rId16" Type="http://schemas.openxmlformats.org/officeDocument/2006/relationships/tags" Target="../tags/tag341.xml" /><Relationship Id="rId17" Type="http://schemas.openxmlformats.org/officeDocument/2006/relationships/tags" Target="../tags/tag342.xml" /><Relationship Id="rId18" Type="http://schemas.openxmlformats.org/officeDocument/2006/relationships/tags" Target="../tags/tag343.xml" /><Relationship Id="rId19" Type="http://schemas.openxmlformats.org/officeDocument/2006/relationships/tags" Target="../tags/tag344.xml" /><Relationship Id="rId2" Type="http://schemas.openxmlformats.org/officeDocument/2006/relationships/tags" Target="../tags/tag327.xml" /><Relationship Id="rId20" Type="http://schemas.openxmlformats.org/officeDocument/2006/relationships/tags" Target="../tags/tag345.xml" /><Relationship Id="rId21" Type="http://schemas.openxmlformats.org/officeDocument/2006/relationships/tags" Target="../tags/tag346.xml" /><Relationship Id="rId22" Type="http://schemas.openxmlformats.org/officeDocument/2006/relationships/tags" Target="../tags/tag347.xml" /><Relationship Id="rId23" Type="http://schemas.openxmlformats.org/officeDocument/2006/relationships/tags" Target="../tags/tag348.xml" /><Relationship Id="rId24" Type="http://schemas.openxmlformats.org/officeDocument/2006/relationships/tags" Target="../tags/tag349.xml" /><Relationship Id="rId25" Type="http://schemas.openxmlformats.org/officeDocument/2006/relationships/tags" Target="../tags/tag350.xml" /><Relationship Id="rId26" Type="http://schemas.openxmlformats.org/officeDocument/2006/relationships/tags" Target="../tags/tag351.xml" /><Relationship Id="rId27" Type="http://schemas.openxmlformats.org/officeDocument/2006/relationships/tags" Target="../tags/tag352.xml" /><Relationship Id="rId28" Type="http://schemas.openxmlformats.org/officeDocument/2006/relationships/tags" Target="../tags/tag353.xml" /><Relationship Id="rId29" Type="http://schemas.openxmlformats.org/officeDocument/2006/relationships/tags" Target="../tags/tag354.xml" /><Relationship Id="rId3" Type="http://schemas.openxmlformats.org/officeDocument/2006/relationships/tags" Target="../tags/tag328.xml" /><Relationship Id="rId30" Type="http://schemas.openxmlformats.org/officeDocument/2006/relationships/tags" Target="../tags/tag355.xml" /><Relationship Id="rId31" Type="http://schemas.openxmlformats.org/officeDocument/2006/relationships/tags" Target="../tags/tag356.xml" /><Relationship Id="rId32" Type="http://schemas.openxmlformats.org/officeDocument/2006/relationships/tags" Target="../tags/tag357.xml" /><Relationship Id="rId33" Type="http://schemas.openxmlformats.org/officeDocument/2006/relationships/tags" Target="../tags/tag358.xml" /><Relationship Id="rId34" Type="http://schemas.openxmlformats.org/officeDocument/2006/relationships/tags" Target="../tags/tag359.xml" /><Relationship Id="rId4" Type="http://schemas.openxmlformats.org/officeDocument/2006/relationships/tags" Target="../tags/tag329.xml" /><Relationship Id="rId5" Type="http://schemas.openxmlformats.org/officeDocument/2006/relationships/tags" Target="../tags/tag330.xml" /><Relationship Id="rId6" Type="http://schemas.openxmlformats.org/officeDocument/2006/relationships/tags" Target="../tags/tag331.xml" /><Relationship Id="rId7" Type="http://schemas.openxmlformats.org/officeDocument/2006/relationships/tags" Target="../tags/tag332.xml" /><Relationship Id="rId8" Type="http://schemas.openxmlformats.org/officeDocument/2006/relationships/tags" Target="../tags/tag333.xml" /><Relationship Id="rId9" Type="http://schemas.openxmlformats.org/officeDocument/2006/relationships/tags" Target="../tags/tag334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tags" Target="../tags/tag368.xml" /><Relationship Id="rId11" Type="http://schemas.openxmlformats.org/officeDocument/2006/relationships/tags" Target="../tags/tag369.xml" /><Relationship Id="rId12" Type="http://schemas.openxmlformats.org/officeDocument/2006/relationships/tags" Target="../tags/tag370.xml" /><Relationship Id="rId13" Type="http://schemas.openxmlformats.org/officeDocument/2006/relationships/tags" Target="../tags/tag371.xml" /><Relationship Id="rId14" Type="http://schemas.openxmlformats.org/officeDocument/2006/relationships/tags" Target="../tags/tag372.xml" /><Relationship Id="rId15" Type="http://schemas.openxmlformats.org/officeDocument/2006/relationships/tags" Target="../tags/tag373.xml" /><Relationship Id="rId16" Type="http://schemas.openxmlformats.org/officeDocument/2006/relationships/tags" Target="../tags/tag374.xml" /><Relationship Id="rId17" Type="http://schemas.openxmlformats.org/officeDocument/2006/relationships/tags" Target="../tags/tag375.xml" /><Relationship Id="rId18" Type="http://schemas.openxmlformats.org/officeDocument/2006/relationships/tags" Target="../tags/tag376.xml" /><Relationship Id="rId19" Type="http://schemas.openxmlformats.org/officeDocument/2006/relationships/tags" Target="../tags/tag377.xml" /><Relationship Id="rId2" Type="http://schemas.openxmlformats.org/officeDocument/2006/relationships/tags" Target="../tags/tag360.xml" /><Relationship Id="rId20" Type="http://schemas.openxmlformats.org/officeDocument/2006/relationships/tags" Target="../tags/tag378.xml" /><Relationship Id="rId21" Type="http://schemas.openxmlformats.org/officeDocument/2006/relationships/tags" Target="../tags/tag379.xml" /><Relationship Id="rId22" Type="http://schemas.openxmlformats.org/officeDocument/2006/relationships/tags" Target="../tags/tag380.xml" /><Relationship Id="rId23" Type="http://schemas.openxmlformats.org/officeDocument/2006/relationships/tags" Target="../tags/tag381.xml" /><Relationship Id="rId24" Type="http://schemas.openxmlformats.org/officeDocument/2006/relationships/tags" Target="../tags/tag382.xml" /><Relationship Id="rId25" Type="http://schemas.openxmlformats.org/officeDocument/2006/relationships/tags" Target="../tags/tag383.xml" /><Relationship Id="rId26" Type="http://schemas.openxmlformats.org/officeDocument/2006/relationships/tags" Target="../tags/tag384.xml" /><Relationship Id="rId27" Type="http://schemas.openxmlformats.org/officeDocument/2006/relationships/tags" Target="../tags/tag385.xml" /><Relationship Id="rId28" Type="http://schemas.openxmlformats.org/officeDocument/2006/relationships/tags" Target="../tags/tag386.xml" /><Relationship Id="rId29" Type="http://schemas.openxmlformats.org/officeDocument/2006/relationships/tags" Target="../tags/tag387.xml" /><Relationship Id="rId3" Type="http://schemas.openxmlformats.org/officeDocument/2006/relationships/tags" Target="../tags/tag361.xml" /><Relationship Id="rId30" Type="http://schemas.openxmlformats.org/officeDocument/2006/relationships/tags" Target="../tags/tag388.xml" /><Relationship Id="rId31" Type="http://schemas.openxmlformats.org/officeDocument/2006/relationships/tags" Target="../tags/tag389.xml" /><Relationship Id="rId32" Type="http://schemas.openxmlformats.org/officeDocument/2006/relationships/tags" Target="../tags/tag390.xml" /><Relationship Id="rId33" Type="http://schemas.openxmlformats.org/officeDocument/2006/relationships/tags" Target="../tags/tag391.xml" /><Relationship Id="rId34" Type="http://schemas.openxmlformats.org/officeDocument/2006/relationships/tags" Target="../tags/tag392.xml" /><Relationship Id="rId35" Type="http://schemas.openxmlformats.org/officeDocument/2006/relationships/tags" Target="../tags/tag393.xml" /><Relationship Id="rId36" Type="http://schemas.openxmlformats.org/officeDocument/2006/relationships/tags" Target="../tags/tag394.xml" /><Relationship Id="rId37" Type="http://schemas.openxmlformats.org/officeDocument/2006/relationships/tags" Target="../tags/tag395.xml" /><Relationship Id="rId38" Type="http://schemas.openxmlformats.org/officeDocument/2006/relationships/tags" Target="../tags/tag396.xml" /><Relationship Id="rId39" Type="http://schemas.openxmlformats.org/officeDocument/2006/relationships/tags" Target="../tags/tag397.xml" /><Relationship Id="rId4" Type="http://schemas.openxmlformats.org/officeDocument/2006/relationships/tags" Target="../tags/tag362.xml" /><Relationship Id="rId40" Type="http://schemas.openxmlformats.org/officeDocument/2006/relationships/tags" Target="../tags/tag398.xml" /><Relationship Id="rId41" Type="http://schemas.openxmlformats.org/officeDocument/2006/relationships/tags" Target="../tags/tag399.xml" /><Relationship Id="rId5" Type="http://schemas.openxmlformats.org/officeDocument/2006/relationships/tags" Target="../tags/tag363.xml" /><Relationship Id="rId6" Type="http://schemas.openxmlformats.org/officeDocument/2006/relationships/tags" Target="../tags/tag364.xml" /><Relationship Id="rId7" Type="http://schemas.openxmlformats.org/officeDocument/2006/relationships/tags" Target="../tags/tag365.xml" /><Relationship Id="rId8" Type="http://schemas.openxmlformats.org/officeDocument/2006/relationships/tags" Target="../tags/tag366.xml" /><Relationship Id="rId9" Type="http://schemas.openxmlformats.org/officeDocument/2006/relationships/tags" Target="../tags/tag367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tags" Target="../tags/tag406.xml" /><Relationship Id="rId11" Type="http://schemas.openxmlformats.org/officeDocument/2006/relationships/tags" Target="../tags/tag407.xml" /><Relationship Id="rId12" Type="http://schemas.openxmlformats.org/officeDocument/2006/relationships/tags" Target="../tags/tag408.xml" /><Relationship Id="rId13" Type="http://schemas.openxmlformats.org/officeDocument/2006/relationships/tags" Target="../tags/tag409.xml" /><Relationship Id="rId14" Type="http://schemas.openxmlformats.org/officeDocument/2006/relationships/tags" Target="../tags/tag410.xml" /><Relationship Id="rId15" Type="http://schemas.openxmlformats.org/officeDocument/2006/relationships/tags" Target="../tags/tag411.xml" /><Relationship Id="rId16" Type="http://schemas.openxmlformats.org/officeDocument/2006/relationships/tags" Target="../tags/tag412.xml" /><Relationship Id="rId17" Type="http://schemas.openxmlformats.org/officeDocument/2006/relationships/tags" Target="../tags/tag413.xml" /><Relationship Id="rId18" Type="http://schemas.openxmlformats.org/officeDocument/2006/relationships/tags" Target="../tags/tag414.xml" /><Relationship Id="rId19" Type="http://schemas.openxmlformats.org/officeDocument/2006/relationships/tags" Target="../tags/tag415.xml" /><Relationship Id="rId2" Type="http://schemas.openxmlformats.org/officeDocument/2006/relationships/tags" Target="../tags/tag400.xml" /><Relationship Id="rId20" Type="http://schemas.openxmlformats.org/officeDocument/2006/relationships/tags" Target="../tags/tag416.xml" /><Relationship Id="rId21" Type="http://schemas.openxmlformats.org/officeDocument/2006/relationships/tags" Target="../tags/tag417.xml" /><Relationship Id="rId22" Type="http://schemas.openxmlformats.org/officeDocument/2006/relationships/tags" Target="../tags/tag418.xml" /><Relationship Id="rId23" Type="http://schemas.openxmlformats.org/officeDocument/2006/relationships/tags" Target="../tags/tag419.xml" /><Relationship Id="rId3" Type="http://schemas.openxmlformats.org/officeDocument/2006/relationships/tags" Target="../tags/tag401.xml" /><Relationship Id="rId4" Type="http://schemas.openxmlformats.org/officeDocument/2006/relationships/tags" Target="../tags/tag402.xml" /><Relationship Id="rId5" Type="http://schemas.openxmlformats.org/officeDocument/2006/relationships/tags" Target="../tags/tag403.xml" /><Relationship Id="rId6" Type="http://schemas.openxmlformats.org/officeDocument/2006/relationships/tags" Target="../tags/tag404.xml" /><Relationship Id="rId7" Type="http://schemas.openxmlformats.org/officeDocument/2006/relationships/tags" Target="../tags/tag405.xml" /><Relationship Id="rId8" Type="http://schemas.openxmlformats.org/officeDocument/2006/relationships/image" Target="../media/image18.png" /><Relationship Id="rId9" Type="http://schemas.microsoft.com/office/2007/relationships/hdphoto" Target="../media/image19.wdp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tags" Target="../tags/tag427.xml" /><Relationship Id="rId11" Type="http://schemas.openxmlformats.org/officeDocument/2006/relationships/tags" Target="../tags/tag428.xml" /><Relationship Id="rId12" Type="http://schemas.openxmlformats.org/officeDocument/2006/relationships/tags" Target="../tags/tag429.xml" /><Relationship Id="rId13" Type="http://schemas.openxmlformats.org/officeDocument/2006/relationships/tags" Target="../tags/tag430.xml" /><Relationship Id="rId14" Type="http://schemas.openxmlformats.org/officeDocument/2006/relationships/tags" Target="../tags/tag431.xml" /><Relationship Id="rId15" Type="http://schemas.openxmlformats.org/officeDocument/2006/relationships/tags" Target="../tags/tag432.xml" /><Relationship Id="rId16" Type="http://schemas.openxmlformats.org/officeDocument/2006/relationships/tags" Target="../tags/tag433.xml" /><Relationship Id="rId17" Type="http://schemas.openxmlformats.org/officeDocument/2006/relationships/tags" Target="../tags/tag434.xml" /><Relationship Id="rId18" Type="http://schemas.openxmlformats.org/officeDocument/2006/relationships/tags" Target="../tags/tag435.xml" /><Relationship Id="rId19" Type="http://schemas.openxmlformats.org/officeDocument/2006/relationships/tags" Target="../tags/tag436.xml" /><Relationship Id="rId2" Type="http://schemas.openxmlformats.org/officeDocument/2006/relationships/tags" Target="../tags/tag420.xml" /><Relationship Id="rId20" Type="http://schemas.openxmlformats.org/officeDocument/2006/relationships/tags" Target="../tags/tag437.xml" /><Relationship Id="rId3" Type="http://schemas.openxmlformats.org/officeDocument/2006/relationships/image" Target="../media/image20.png" /><Relationship Id="rId4" Type="http://schemas.openxmlformats.org/officeDocument/2006/relationships/tags" Target="../tags/tag421.xml" /><Relationship Id="rId5" Type="http://schemas.openxmlformats.org/officeDocument/2006/relationships/tags" Target="../tags/tag422.xml" /><Relationship Id="rId6" Type="http://schemas.openxmlformats.org/officeDocument/2006/relationships/tags" Target="../tags/tag423.xml" /><Relationship Id="rId7" Type="http://schemas.openxmlformats.org/officeDocument/2006/relationships/tags" Target="../tags/tag424.xml" /><Relationship Id="rId8" Type="http://schemas.openxmlformats.org/officeDocument/2006/relationships/tags" Target="../tags/tag425.xml" /><Relationship Id="rId9" Type="http://schemas.openxmlformats.org/officeDocument/2006/relationships/tags" Target="../tags/tag426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image" Target="../media/image21.jpeg" /><Relationship Id="rId11" Type="http://schemas.openxmlformats.org/officeDocument/2006/relationships/tags" Target="../tags/tag446.xml" /><Relationship Id="rId12" Type="http://schemas.openxmlformats.org/officeDocument/2006/relationships/image" Target="../media/image22.jpeg" /><Relationship Id="rId13" Type="http://schemas.openxmlformats.org/officeDocument/2006/relationships/tags" Target="../tags/tag447.xml" /><Relationship Id="rId14" Type="http://schemas.openxmlformats.org/officeDocument/2006/relationships/tags" Target="../tags/tag448.xml" /><Relationship Id="rId15" Type="http://schemas.openxmlformats.org/officeDocument/2006/relationships/tags" Target="../tags/tag449.xml" /><Relationship Id="rId16" Type="http://schemas.openxmlformats.org/officeDocument/2006/relationships/tags" Target="../tags/tag450.xml" /><Relationship Id="rId17" Type="http://schemas.openxmlformats.org/officeDocument/2006/relationships/tags" Target="../tags/tag451.xml" /><Relationship Id="rId18" Type="http://schemas.openxmlformats.org/officeDocument/2006/relationships/tags" Target="../tags/tag452.xml" /><Relationship Id="rId2" Type="http://schemas.openxmlformats.org/officeDocument/2006/relationships/tags" Target="../tags/tag438.xml" /><Relationship Id="rId3" Type="http://schemas.openxmlformats.org/officeDocument/2006/relationships/tags" Target="../tags/tag439.xml" /><Relationship Id="rId4" Type="http://schemas.openxmlformats.org/officeDocument/2006/relationships/tags" Target="../tags/tag440.xml" /><Relationship Id="rId5" Type="http://schemas.openxmlformats.org/officeDocument/2006/relationships/tags" Target="../tags/tag441.xml" /><Relationship Id="rId6" Type="http://schemas.openxmlformats.org/officeDocument/2006/relationships/tags" Target="../tags/tag442.xml" /><Relationship Id="rId7" Type="http://schemas.openxmlformats.org/officeDocument/2006/relationships/tags" Target="../tags/tag443.xml" /><Relationship Id="rId8" Type="http://schemas.openxmlformats.org/officeDocument/2006/relationships/tags" Target="../tags/tag444.xml" /><Relationship Id="rId9" Type="http://schemas.openxmlformats.org/officeDocument/2006/relationships/tags" Target="../tags/tag445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tags" Target="../tags/tag461.xml" /><Relationship Id="rId100" Type="http://schemas.openxmlformats.org/officeDocument/2006/relationships/tags" Target="../tags/tag550.xml" /><Relationship Id="rId101" Type="http://schemas.openxmlformats.org/officeDocument/2006/relationships/audio" Target="../media/audio1222.wav" /><Relationship Id="rId11" Type="http://schemas.openxmlformats.org/officeDocument/2006/relationships/tags" Target="../tags/tag462.xml" /><Relationship Id="rId12" Type="http://schemas.openxmlformats.org/officeDocument/2006/relationships/tags" Target="../tags/tag463.xml" /><Relationship Id="rId13" Type="http://schemas.openxmlformats.org/officeDocument/2006/relationships/tags" Target="../tags/tag464.xml" /><Relationship Id="rId14" Type="http://schemas.openxmlformats.org/officeDocument/2006/relationships/tags" Target="../tags/tag465.xml" /><Relationship Id="rId15" Type="http://schemas.openxmlformats.org/officeDocument/2006/relationships/tags" Target="../tags/tag466.xml" /><Relationship Id="rId16" Type="http://schemas.openxmlformats.org/officeDocument/2006/relationships/tags" Target="../tags/tag467.xml" /><Relationship Id="rId17" Type="http://schemas.openxmlformats.org/officeDocument/2006/relationships/tags" Target="../tags/tag468.xml" /><Relationship Id="rId18" Type="http://schemas.openxmlformats.org/officeDocument/2006/relationships/tags" Target="../tags/tag469.xml" /><Relationship Id="rId19" Type="http://schemas.openxmlformats.org/officeDocument/2006/relationships/tags" Target="../tags/tag470.xml" /><Relationship Id="rId2" Type="http://schemas.openxmlformats.org/officeDocument/2006/relationships/tags" Target="../tags/tag453.xml" /><Relationship Id="rId20" Type="http://schemas.openxmlformats.org/officeDocument/2006/relationships/tags" Target="../tags/tag471.xml" /><Relationship Id="rId21" Type="http://schemas.openxmlformats.org/officeDocument/2006/relationships/tags" Target="../tags/tag472.xml" /><Relationship Id="rId22" Type="http://schemas.openxmlformats.org/officeDocument/2006/relationships/tags" Target="../tags/tag473.xml" /><Relationship Id="rId23" Type="http://schemas.openxmlformats.org/officeDocument/2006/relationships/tags" Target="../tags/tag474.xml" /><Relationship Id="rId24" Type="http://schemas.openxmlformats.org/officeDocument/2006/relationships/tags" Target="../tags/tag475.xml" /><Relationship Id="rId25" Type="http://schemas.openxmlformats.org/officeDocument/2006/relationships/tags" Target="../tags/tag476.xml" /><Relationship Id="rId26" Type="http://schemas.openxmlformats.org/officeDocument/2006/relationships/tags" Target="../tags/tag477.xml" /><Relationship Id="rId27" Type="http://schemas.openxmlformats.org/officeDocument/2006/relationships/tags" Target="../tags/tag478.xml" /><Relationship Id="rId28" Type="http://schemas.openxmlformats.org/officeDocument/2006/relationships/tags" Target="../tags/tag479.xml" /><Relationship Id="rId29" Type="http://schemas.openxmlformats.org/officeDocument/2006/relationships/tags" Target="../tags/tag480.xml" /><Relationship Id="rId3" Type="http://schemas.openxmlformats.org/officeDocument/2006/relationships/tags" Target="../tags/tag454.xml" /><Relationship Id="rId30" Type="http://schemas.openxmlformats.org/officeDocument/2006/relationships/tags" Target="../tags/tag481.xml" /><Relationship Id="rId31" Type="http://schemas.openxmlformats.org/officeDocument/2006/relationships/tags" Target="../tags/tag482.xml" /><Relationship Id="rId32" Type="http://schemas.openxmlformats.org/officeDocument/2006/relationships/tags" Target="../tags/tag483.xml" /><Relationship Id="rId33" Type="http://schemas.openxmlformats.org/officeDocument/2006/relationships/tags" Target="../tags/tag484.xml" /><Relationship Id="rId34" Type="http://schemas.openxmlformats.org/officeDocument/2006/relationships/tags" Target="../tags/tag485.xml" /><Relationship Id="rId35" Type="http://schemas.openxmlformats.org/officeDocument/2006/relationships/tags" Target="../tags/tag486.xml" /><Relationship Id="rId36" Type="http://schemas.openxmlformats.org/officeDocument/2006/relationships/tags" Target="../tags/tag487.xml" /><Relationship Id="rId37" Type="http://schemas.openxmlformats.org/officeDocument/2006/relationships/tags" Target="../tags/tag488.xml" /><Relationship Id="rId38" Type="http://schemas.openxmlformats.org/officeDocument/2006/relationships/tags" Target="../tags/tag489.xml" /><Relationship Id="rId39" Type="http://schemas.openxmlformats.org/officeDocument/2006/relationships/tags" Target="../tags/tag490.xml" /><Relationship Id="rId4" Type="http://schemas.openxmlformats.org/officeDocument/2006/relationships/tags" Target="../tags/tag455.xml" /><Relationship Id="rId40" Type="http://schemas.openxmlformats.org/officeDocument/2006/relationships/tags" Target="../tags/tag491.xml" /><Relationship Id="rId41" Type="http://schemas.openxmlformats.org/officeDocument/2006/relationships/tags" Target="../tags/tag492.xml" /><Relationship Id="rId42" Type="http://schemas.openxmlformats.org/officeDocument/2006/relationships/tags" Target="../tags/tag493.xml" /><Relationship Id="rId43" Type="http://schemas.openxmlformats.org/officeDocument/2006/relationships/tags" Target="../tags/tag494.xml" /><Relationship Id="rId44" Type="http://schemas.openxmlformats.org/officeDocument/2006/relationships/tags" Target="../tags/tag495.xml" /><Relationship Id="rId45" Type="http://schemas.openxmlformats.org/officeDocument/2006/relationships/tags" Target="../tags/tag496.xml" /><Relationship Id="rId46" Type="http://schemas.openxmlformats.org/officeDocument/2006/relationships/tags" Target="../tags/tag497.xml" /><Relationship Id="rId47" Type="http://schemas.openxmlformats.org/officeDocument/2006/relationships/tags" Target="../tags/tag498.xml" /><Relationship Id="rId48" Type="http://schemas.openxmlformats.org/officeDocument/2006/relationships/tags" Target="../tags/tag499.xml" /><Relationship Id="rId49" Type="http://schemas.openxmlformats.org/officeDocument/2006/relationships/tags" Target="../tags/tag500.xml" /><Relationship Id="rId5" Type="http://schemas.openxmlformats.org/officeDocument/2006/relationships/tags" Target="../tags/tag456.xml" /><Relationship Id="rId50" Type="http://schemas.openxmlformats.org/officeDocument/2006/relationships/tags" Target="../tags/tag501.xml" /><Relationship Id="rId51" Type="http://schemas.openxmlformats.org/officeDocument/2006/relationships/tags" Target="../tags/tag502.xml" /><Relationship Id="rId52" Type="http://schemas.openxmlformats.org/officeDocument/2006/relationships/tags" Target="../tags/tag503.xml" /><Relationship Id="rId53" Type="http://schemas.openxmlformats.org/officeDocument/2006/relationships/tags" Target="../tags/tag504.xml" /><Relationship Id="rId54" Type="http://schemas.openxmlformats.org/officeDocument/2006/relationships/tags" Target="../tags/tag505.xml" /><Relationship Id="rId55" Type="http://schemas.openxmlformats.org/officeDocument/2006/relationships/tags" Target="../tags/tag506.xml" /><Relationship Id="rId56" Type="http://schemas.openxmlformats.org/officeDocument/2006/relationships/tags" Target="../tags/tag507.xml" /><Relationship Id="rId57" Type="http://schemas.openxmlformats.org/officeDocument/2006/relationships/tags" Target="../tags/tag508.xml" /><Relationship Id="rId58" Type="http://schemas.openxmlformats.org/officeDocument/2006/relationships/tags" Target="../tags/tag509.xml" /><Relationship Id="rId59" Type="http://schemas.openxmlformats.org/officeDocument/2006/relationships/tags" Target="../tags/tag510.xml" /><Relationship Id="rId6" Type="http://schemas.openxmlformats.org/officeDocument/2006/relationships/tags" Target="../tags/tag457.xml" /><Relationship Id="rId60" Type="http://schemas.openxmlformats.org/officeDocument/2006/relationships/tags" Target="../tags/tag511.xml" /><Relationship Id="rId61" Type="http://schemas.openxmlformats.org/officeDocument/2006/relationships/tags" Target="../tags/tag512.xml" /><Relationship Id="rId62" Type="http://schemas.openxmlformats.org/officeDocument/2006/relationships/tags" Target="../tags/tag513.xml" /><Relationship Id="rId63" Type="http://schemas.openxmlformats.org/officeDocument/2006/relationships/tags" Target="../tags/tag514.xml" /><Relationship Id="rId64" Type="http://schemas.openxmlformats.org/officeDocument/2006/relationships/tags" Target="../tags/tag515.xml" /><Relationship Id="rId65" Type="http://schemas.openxmlformats.org/officeDocument/2006/relationships/tags" Target="../tags/tag516.xml" /><Relationship Id="rId66" Type="http://schemas.openxmlformats.org/officeDocument/2006/relationships/tags" Target="../tags/tag517.xml" /><Relationship Id="rId67" Type="http://schemas.openxmlformats.org/officeDocument/2006/relationships/tags" Target="../tags/tag518.xml" /><Relationship Id="rId68" Type="http://schemas.openxmlformats.org/officeDocument/2006/relationships/tags" Target="../tags/tag519.xml" /><Relationship Id="rId69" Type="http://schemas.openxmlformats.org/officeDocument/2006/relationships/tags" Target="../tags/tag520.xml" /><Relationship Id="rId7" Type="http://schemas.openxmlformats.org/officeDocument/2006/relationships/tags" Target="../tags/tag458.xml" /><Relationship Id="rId70" Type="http://schemas.openxmlformats.org/officeDocument/2006/relationships/tags" Target="../tags/tag521.xml" /><Relationship Id="rId71" Type="http://schemas.openxmlformats.org/officeDocument/2006/relationships/tags" Target="../tags/tag522.xml" /><Relationship Id="rId72" Type="http://schemas.openxmlformats.org/officeDocument/2006/relationships/tags" Target="../tags/tag523.xml" /><Relationship Id="rId73" Type="http://schemas.openxmlformats.org/officeDocument/2006/relationships/tags" Target="../tags/tag524.xml" /><Relationship Id="rId74" Type="http://schemas.openxmlformats.org/officeDocument/2006/relationships/tags" Target="../tags/tag525.xml" /><Relationship Id="rId75" Type="http://schemas.openxmlformats.org/officeDocument/2006/relationships/tags" Target="../tags/tag526.xml" /><Relationship Id="rId76" Type="http://schemas.openxmlformats.org/officeDocument/2006/relationships/tags" Target="../tags/tag527.xml" /><Relationship Id="rId77" Type="http://schemas.openxmlformats.org/officeDocument/2006/relationships/tags" Target="../tags/tag528.xml" /><Relationship Id="rId78" Type="http://schemas.openxmlformats.org/officeDocument/2006/relationships/tags" Target="../tags/tag529.xml" /><Relationship Id="rId79" Type="http://schemas.openxmlformats.org/officeDocument/2006/relationships/tags" Target="../tags/tag530.xml" /><Relationship Id="rId8" Type="http://schemas.openxmlformats.org/officeDocument/2006/relationships/tags" Target="../tags/tag459.xml" /><Relationship Id="rId80" Type="http://schemas.openxmlformats.org/officeDocument/2006/relationships/tags" Target="../tags/tag531.xml" /><Relationship Id="rId81" Type="http://schemas.openxmlformats.org/officeDocument/2006/relationships/tags" Target="../tags/tag532.xml" /><Relationship Id="rId82" Type="http://schemas.openxmlformats.org/officeDocument/2006/relationships/tags" Target="../tags/tag533.xml" /><Relationship Id="rId83" Type="http://schemas.openxmlformats.org/officeDocument/2006/relationships/tags" Target="../tags/tag534.xml" /><Relationship Id="rId84" Type="http://schemas.openxmlformats.org/officeDocument/2006/relationships/tags" Target="../tags/tag535.xml" /><Relationship Id="rId85" Type="http://schemas.openxmlformats.org/officeDocument/2006/relationships/tags" Target="../tags/tag536.xml" /><Relationship Id="rId86" Type="http://schemas.openxmlformats.org/officeDocument/2006/relationships/tags" Target="../tags/tag537.xml" /><Relationship Id="rId87" Type="http://schemas.openxmlformats.org/officeDocument/2006/relationships/tags" Target="../tags/tag538.xml" /><Relationship Id="rId88" Type="http://schemas.openxmlformats.org/officeDocument/2006/relationships/image" Target="../media/image23.jpeg" /><Relationship Id="rId89" Type="http://schemas.openxmlformats.org/officeDocument/2006/relationships/tags" Target="../tags/tag539.xml" /><Relationship Id="rId9" Type="http://schemas.openxmlformats.org/officeDocument/2006/relationships/tags" Target="../tags/tag460.xml" /><Relationship Id="rId90" Type="http://schemas.openxmlformats.org/officeDocument/2006/relationships/tags" Target="../tags/tag540.xml" /><Relationship Id="rId91" Type="http://schemas.openxmlformats.org/officeDocument/2006/relationships/tags" Target="../tags/tag541.xml" /><Relationship Id="rId92" Type="http://schemas.openxmlformats.org/officeDocument/2006/relationships/tags" Target="../tags/tag542.xml" /><Relationship Id="rId93" Type="http://schemas.openxmlformats.org/officeDocument/2006/relationships/tags" Target="../tags/tag543.xml" /><Relationship Id="rId94" Type="http://schemas.openxmlformats.org/officeDocument/2006/relationships/tags" Target="../tags/tag544.xml" /><Relationship Id="rId95" Type="http://schemas.openxmlformats.org/officeDocument/2006/relationships/tags" Target="../tags/tag545.xml" /><Relationship Id="rId96" Type="http://schemas.openxmlformats.org/officeDocument/2006/relationships/tags" Target="../tags/tag546.xml" /><Relationship Id="rId97" Type="http://schemas.openxmlformats.org/officeDocument/2006/relationships/tags" Target="../tags/tag547.xml" /><Relationship Id="rId98" Type="http://schemas.openxmlformats.org/officeDocument/2006/relationships/tags" Target="../tags/tag548.xml" /><Relationship Id="rId99" Type="http://schemas.openxmlformats.org/officeDocument/2006/relationships/tags" Target="../tags/tag549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tags" Target="../tags/tag559.xml" /><Relationship Id="rId11" Type="http://schemas.openxmlformats.org/officeDocument/2006/relationships/image" Target="../media/image24.jpeg" /><Relationship Id="rId12" Type="http://schemas.openxmlformats.org/officeDocument/2006/relationships/tags" Target="../tags/tag560.xml" /><Relationship Id="rId13" Type="http://schemas.openxmlformats.org/officeDocument/2006/relationships/tags" Target="../tags/tag561.xml" /><Relationship Id="rId14" Type="http://schemas.openxmlformats.org/officeDocument/2006/relationships/tags" Target="../tags/tag562.xml" /><Relationship Id="rId15" Type="http://schemas.openxmlformats.org/officeDocument/2006/relationships/image" Target="../media/image25.jpeg" /><Relationship Id="rId16" Type="http://schemas.openxmlformats.org/officeDocument/2006/relationships/tags" Target="../tags/tag563.xml" /><Relationship Id="rId17" Type="http://schemas.openxmlformats.org/officeDocument/2006/relationships/tags" Target="../tags/tag564.xml" /><Relationship Id="rId18" Type="http://schemas.openxmlformats.org/officeDocument/2006/relationships/tags" Target="../tags/tag565.xml" /><Relationship Id="rId19" Type="http://schemas.openxmlformats.org/officeDocument/2006/relationships/tags" Target="../tags/tag566.xml" /><Relationship Id="rId2" Type="http://schemas.openxmlformats.org/officeDocument/2006/relationships/tags" Target="../tags/tag551.xml" /><Relationship Id="rId20" Type="http://schemas.openxmlformats.org/officeDocument/2006/relationships/tags" Target="../tags/tag567.xml" /><Relationship Id="rId21" Type="http://schemas.openxmlformats.org/officeDocument/2006/relationships/tags" Target="../tags/tag568.xml" /><Relationship Id="rId3" Type="http://schemas.openxmlformats.org/officeDocument/2006/relationships/tags" Target="../tags/tag552.xml" /><Relationship Id="rId4" Type="http://schemas.openxmlformats.org/officeDocument/2006/relationships/tags" Target="../tags/tag553.xml" /><Relationship Id="rId5" Type="http://schemas.openxmlformats.org/officeDocument/2006/relationships/tags" Target="../tags/tag554.xml" /><Relationship Id="rId6" Type="http://schemas.openxmlformats.org/officeDocument/2006/relationships/tags" Target="../tags/tag555.xml" /><Relationship Id="rId7" Type="http://schemas.openxmlformats.org/officeDocument/2006/relationships/tags" Target="../tags/tag556.xml" /><Relationship Id="rId8" Type="http://schemas.openxmlformats.org/officeDocument/2006/relationships/tags" Target="../tags/tag557.xml" /><Relationship Id="rId9" Type="http://schemas.openxmlformats.org/officeDocument/2006/relationships/tags" Target="../tags/tag558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tags" Target="../tags/tag577.xml" /><Relationship Id="rId11" Type="http://schemas.openxmlformats.org/officeDocument/2006/relationships/image" Target="../media/image26.jpeg" /><Relationship Id="rId12" Type="http://schemas.openxmlformats.org/officeDocument/2006/relationships/tags" Target="../tags/tag578.xml" /><Relationship Id="rId13" Type="http://schemas.openxmlformats.org/officeDocument/2006/relationships/tags" Target="../tags/tag579.xml" /><Relationship Id="rId14" Type="http://schemas.openxmlformats.org/officeDocument/2006/relationships/tags" Target="../tags/tag580.xml" /><Relationship Id="rId15" Type="http://schemas.openxmlformats.org/officeDocument/2006/relationships/image" Target="../media/image27.jpeg" /><Relationship Id="rId16" Type="http://schemas.openxmlformats.org/officeDocument/2006/relationships/tags" Target="../tags/tag581.xml" /><Relationship Id="rId17" Type="http://schemas.openxmlformats.org/officeDocument/2006/relationships/tags" Target="../tags/tag582.xml" /><Relationship Id="rId18" Type="http://schemas.openxmlformats.org/officeDocument/2006/relationships/tags" Target="../tags/tag583.xml" /><Relationship Id="rId19" Type="http://schemas.openxmlformats.org/officeDocument/2006/relationships/tags" Target="../tags/tag584.xml" /><Relationship Id="rId2" Type="http://schemas.openxmlformats.org/officeDocument/2006/relationships/tags" Target="../tags/tag569.xml" /><Relationship Id="rId20" Type="http://schemas.openxmlformats.org/officeDocument/2006/relationships/tags" Target="../tags/tag585.xml" /><Relationship Id="rId21" Type="http://schemas.openxmlformats.org/officeDocument/2006/relationships/tags" Target="../tags/tag586.xml" /><Relationship Id="rId3" Type="http://schemas.openxmlformats.org/officeDocument/2006/relationships/tags" Target="../tags/tag570.xml" /><Relationship Id="rId4" Type="http://schemas.openxmlformats.org/officeDocument/2006/relationships/tags" Target="../tags/tag571.xml" /><Relationship Id="rId5" Type="http://schemas.openxmlformats.org/officeDocument/2006/relationships/tags" Target="../tags/tag572.xml" /><Relationship Id="rId6" Type="http://schemas.openxmlformats.org/officeDocument/2006/relationships/tags" Target="../tags/tag573.xml" /><Relationship Id="rId7" Type="http://schemas.openxmlformats.org/officeDocument/2006/relationships/tags" Target="../tags/tag574.xml" /><Relationship Id="rId8" Type="http://schemas.openxmlformats.org/officeDocument/2006/relationships/tags" Target="../tags/tag575.xml" /><Relationship Id="rId9" Type="http://schemas.openxmlformats.org/officeDocument/2006/relationships/tags" Target="../tags/tag576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tags" Target="../tags/tag595.xml" /><Relationship Id="rId11" Type="http://schemas.openxmlformats.org/officeDocument/2006/relationships/image" Target="../media/image28.jpeg" /><Relationship Id="rId12" Type="http://schemas.openxmlformats.org/officeDocument/2006/relationships/tags" Target="../tags/tag596.xml" /><Relationship Id="rId13" Type="http://schemas.openxmlformats.org/officeDocument/2006/relationships/tags" Target="../tags/tag597.xml" /><Relationship Id="rId14" Type="http://schemas.openxmlformats.org/officeDocument/2006/relationships/image" Target="../media/image29.jpeg" /><Relationship Id="rId15" Type="http://schemas.openxmlformats.org/officeDocument/2006/relationships/tags" Target="../tags/tag598.xml" /><Relationship Id="rId16" Type="http://schemas.openxmlformats.org/officeDocument/2006/relationships/tags" Target="../tags/tag599.xml" /><Relationship Id="rId17" Type="http://schemas.openxmlformats.org/officeDocument/2006/relationships/tags" Target="../tags/tag600.xml" /><Relationship Id="rId18" Type="http://schemas.openxmlformats.org/officeDocument/2006/relationships/tags" Target="../tags/tag601.xml" /><Relationship Id="rId19" Type="http://schemas.openxmlformats.org/officeDocument/2006/relationships/tags" Target="../tags/tag602.xml" /><Relationship Id="rId2" Type="http://schemas.openxmlformats.org/officeDocument/2006/relationships/tags" Target="../tags/tag587.xml" /><Relationship Id="rId3" Type="http://schemas.openxmlformats.org/officeDocument/2006/relationships/tags" Target="../tags/tag588.xml" /><Relationship Id="rId4" Type="http://schemas.openxmlformats.org/officeDocument/2006/relationships/tags" Target="../tags/tag589.xml" /><Relationship Id="rId5" Type="http://schemas.openxmlformats.org/officeDocument/2006/relationships/tags" Target="../tags/tag590.xml" /><Relationship Id="rId6" Type="http://schemas.openxmlformats.org/officeDocument/2006/relationships/tags" Target="../tags/tag591.xml" /><Relationship Id="rId7" Type="http://schemas.openxmlformats.org/officeDocument/2006/relationships/tags" Target="../tags/tag592.xml" /><Relationship Id="rId8" Type="http://schemas.openxmlformats.org/officeDocument/2006/relationships/tags" Target="../tags/tag593.xml" /><Relationship Id="rId9" Type="http://schemas.openxmlformats.org/officeDocument/2006/relationships/tags" Target="../tags/tag594.xml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tags" Target="../tags/tag611.xml" /><Relationship Id="rId11" Type="http://schemas.openxmlformats.org/officeDocument/2006/relationships/image" Target="../media/image30.jpeg" /><Relationship Id="rId12" Type="http://schemas.openxmlformats.org/officeDocument/2006/relationships/tags" Target="../tags/tag612.xml" /><Relationship Id="rId13" Type="http://schemas.openxmlformats.org/officeDocument/2006/relationships/image" Target="../media/image31.jpeg" /><Relationship Id="rId14" Type="http://schemas.openxmlformats.org/officeDocument/2006/relationships/tags" Target="../tags/tag613.xml" /><Relationship Id="rId15" Type="http://schemas.openxmlformats.org/officeDocument/2006/relationships/tags" Target="../tags/tag614.xml" /><Relationship Id="rId16" Type="http://schemas.openxmlformats.org/officeDocument/2006/relationships/tags" Target="../tags/tag615.xml" /><Relationship Id="rId17" Type="http://schemas.openxmlformats.org/officeDocument/2006/relationships/tags" Target="../tags/tag616.xml" /><Relationship Id="rId18" Type="http://schemas.openxmlformats.org/officeDocument/2006/relationships/tags" Target="../tags/tag617.xml" /><Relationship Id="rId19" Type="http://schemas.openxmlformats.org/officeDocument/2006/relationships/tags" Target="../tags/tag618.xml" /><Relationship Id="rId2" Type="http://schemas.openxmlformats.org/officeDocument/2006/relationships/tags" Target="../tags/tag603.xml" /><Relationship Id="rId3" Type="http://schemas.openxmlformats.org/officeDocument/2006/relationships/tags" Target="../tags/tag604.xml" /><Relationship Id="rId4" Type="http://schemas.openxmlformats.org/officeDocument/2006/relationships/tags" Target="../tags/tag605.xml" /><Relationship Id="rId5" Type="http://schemas.openxmlformats.org/officeDocument/2006/relationships/tags" Target="../tags/tag606.xml" /><Relationship Id="rId6" Type="http://schemas.openxmlformats.org/officeDocument/2006/relationships/tags" Target="../tags/tag607.xml" /><Relationship Id="rId7" Type="http://schemas.openxmlformats.org/officeDocument/2006/relationships/tags" Target="../tags/tag608.xml" /><Relationship Id="rId8" Type="http://schemas.openxmlformats.org/officeDocument/2006/relationships/tags" Target="../tags/tag609.xml" /><Relationship Id="rId9" Type="http://schemas.openxmlformats.org/officeDocument/2006/relationships/tags" Target="../tags/tag610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tags" Target="../tags/tag627.xml" /><Relationship Id="rId11" Type="http://schemas.openxmlformats.org/officeDocument/2006/relationships/tags" Target="../tags/tag628.xml" /><Relationship Id="rId12" Type="http://schemas.openxmlformats.org/officeDocument/2006/relationships/tags" Target="../tags/tag629.xml" /><Relationship Id="rId13" Type="http://schemas.openxmlformats.org/officeDocument/2006/relationships/tags" Target="../tags/tag630.xml" /><Relationship Id="rId14" Type="http://schemas.openxmlformats.org/officeDocument/2006/relationships/tags" Target="../tags/tag631.xml" /><Relationship Id="rId15" Type="http://schemas.openxmlformats.org/officeDocument/2006/relationships/tags" Target="../tags/tag632.xml" /><Relationship Id="rId16" Type="http://schemas.openxmlformats.org/officeDocument/2006/relationships/tags" Target="../tags/tag633.xml" /><Relationship Id="rId17" Type="http://schemas.openxmlformats.org/officeDocument/2006/relationships/tags" Target="../tags/tag634.xml" /><Relationship Id="rId18" Type="http://schemas.openxmlformats.org/officeDocument/2006/relationships/tags" Target="../tags/tag635.xml" /><Relationship Id="rId19" Type="http://schemas.openxmlformats.org/officeDocument/2006/relationships/tags" Target="../tags/tag636.xml" /><Relationship Id="rId2" Type="http://schemas.openxmlformats.org/officeDocument/2006/relationships/tags" Target="../tags/tag619.xml" /><Relationship Id="rId20" Type="http://schemas.openxmlformats.org/officeDocument/2006/relationships/tags" Target="../tags/tag637.xml" /><Relationship Id="rId21" Type="http://schemas.openxmlformats.org/officeDocument/2006/relationships/tags" Target="../tags/tag638.xml" /><Relationship Id="rId22" Type="http://schemas.openxmlformats.org/officeDocument/2006/relationships/tags" Target="../tags/tag639.xml" /><Relationship Id="rId23" Type="http://schemas.openxmlformats.org/officeDocument/2006/relationships/tags" Target="../tags/tag640.xml" /><Relationship Id="rId24" Type="http://schemas.openxmlformats.org/officeDocument/2006/relationships/tags" Target="../tags/tag641.xml" /><Relationship Id="rId25" Type="http://schemas.openxmlformats.org/officeDocument/2006/relationships/tags" Target="../tags/tag642.xml" /><Relationship Id="rId26" Type="http://schemas.openxmlformats.org/officeDocument/2006/relationships/tags" Target="../tags/tag643.xml" /><Relationship Id="rId3" Type="http://schemas.openxmlformats.org/officeDocument/2006/relationships/tags" Target="../tags/tag620.xml" /><Relationship Id="rId4" Type="http://schemas.openxmlformats.org/officeDocument/2006/relationships/tags" Target="../tags/tag621.xml" /><Relationship Id="rId5" Type="http://schemas.openxmlformats.org/officeDocument/2006/relationships/tags" Target="../tags/tag622.xml" /><Relationship Id="rId6" Type="http://schemas.openxmlformats.org/officeDocument/2006/relationships/tags" Target="../tags/tag623.xml" /><Relationship Id="rId7" Type="http://schemas.openxmlformats.org/officeDocument/2006/relationships/tags" Target="../tags/tag624.xml" /><Relationship Id="rId8" Type="http://schemas.openxmlformats.org/officeDocument/2006/relationships/tags" Target="../tags/tag625.xml" /><Relationship Id="rId9" Type="http://schemas.openxmlformats.org/officeDocument/2006/relationships/tags" Target="../tags/tag626.xml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tags" Target="../tags/tag644.xml" /><Relationship Id="rId3" Type="http://schemas.openxmlformats.org/officeDocument/2006/relationships/tags" Target="../tags/tag645.xml" /><Relationship Id="rId4" Type="http://schemas.openxmlformats.org/officeDocument/2006/relationships/tags" Target="../tags/tag646.xml" /><Relationship Id="rId5" Type="http://schemas.openxmlformats.org/officeDocument/2006/relationships/tags" Target="../tags/tag647.xml" /><Relationship Id="rId6" Type="http://schemas.openxmlformats.org/officeDocument/2006/relationships/tags" Target="../tags/tag648.xml" /><Relationship Id="rId7" Type="http://schemas.openxmlformats.org/officeDocument/2006/relationships/tags" Target="../tags/tag649.xml" /><Relationship Id="rId8" Type="http://schemas.openxmlformats.org/officeDocument/2006/relationships/tags" Target="../tags/tag650.xml" /><Relationship Id="rId9" Type="http://schemas.openxmlformats.org/officeDocument/2006/relationships/tags" Target="../tags/tag651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tags" Target="../tags/tag660.xml" /><Relationship Id="rId11" Type="http://schemas.openxmlformats.org/officeDocument/2006/relationships/tags" Target="../tags/tag661.xml" /><Relationship Id="rId12" Type="http://schemas.openxmlformats.org/officeDocument/2006/relationships/tags" Target="../tags/tag662.xml" /><Relationship Id="rId13" Type="http://schemas.openxmlformats.org/officeDocument/2006/relationships/tags" Target="../tags/tag663.xml" /><Relationship Id="rId14" Type="http://schemas.openxmlformats.org/officeDocument/2006/relationships/tags" Target="../tags/tag664.xml" /><Relationship Id="rId15" Type="http://schemas.openxmlformats.org/officeDocument/2006/relationships/tags" Target="../tags/tag665.xml" /><Relationship Id="rId16" Type="http://schemas.openxmlformats.org/officeDocument/2006/relationships/tags" Target="../tags/tag666.xml" /><Relationship Id="rId17" Type="http://schemas.openxmlformats.org/officeDocument/2006/relationships/tags" Target="../tags/tag667.xml" /><Relationship Id="rId18" Type="http://schemas.openxmlformats.org/officeDocument/2006/relationships/tags" Target="../tags/tag668.xml" /><Relationship Id="rId19" Type="http://schemas.openxmlformats.org/officeDocument/2006/relationships/tags" Target="../tags/tag669.xml" /><Relationship Id="rId2" Type="http://schemas.openxmlformats.org/officeDocument/2006/relationships/tags" Target="../tags/tag652.xml" /><Relationship Id="rId20" Type="http://schemas.openxmlformats.org/officeDocument/2006/relationships/tags" Target="../tags/tag670.xml" /><Relationship Id="rId21" Type="http://schemas.openxmlformats.org/officeDocument/2006/relationships/tags" Target="../tags/tag671.xml" /><Relationship Id="rId22" Type="http://schemas.openxmlformats.org/officeDocument/2006/relationships/tags" Target="../tags/tag672.xml" /><Relationship Id="rId23" Type="http://schemas.openxmlformats.org/officeDocument/2006/relationships/tags" Target="../tags/tag673.xml" /><Relationship Id="rId24" Type="http://schemas.openxmlformats.org/officeDocument/2006/relationships/tags" Target="../tags/tag674.xml" /><Relationship Id="rId25" Type="http://schemas.openxmlformats.org/officeDocument/2006/relationships/tags" Target="../tags/tag675.xml" /><Relationship Id="rId26" Type="http://schemas.openxmlformats.org/officeDocument/2006/relationships/tags" Target="../tags/tag676.xml" /><Relationship Id="rId27" Type="http://schemas.openxmlformats.org/officeDocument/2006/relationships/tags" Target="../tags/tag677.xml" /><Relationship Id="rId28" Type="http://schemas.openxmlformats.org/officeDocument/2006/relationships/tags" Target="../tags/tag678.xml" /><Relationship Id="rId29" Type="http://schemas.openxmlformats.org/officeDocument/2006/relationships/tags" Target="../tags/tag679.xml" /><Relationship Id="rId3" Type="http://schemas.openxmlformats.org/officeDocument/2006/relationships/tags" Target="../tags/tag653.xml" /><Relationship Id="rId30" Type="http://schemas.openxmlformats.org/officeDocument/2006/relationships/tags" Target="../tags/tag680.xml" /><Relationship Id="rId31" Type="http://schemas.openxmlformats.org/officeDocument/2006/relationships/tags" Target="../tags/tag681.xml" /><Relationship Id="rId32" Type="http://schemas.openxmlformats.org/officeDocument/2006/relationships/tags" Target="../tags/tag682.xml" /><Relationship Id="rId33" Type="http://schemas.openxmlformats.org/officeDocument/2006/relationships/tags" Target="../tags/tag683.xml" /><Relationship Id="rId34" Type="http://schemas.openxmlformats.org/officeDocument/2006/relationships/tags" Target="../tags/tag684.xml" /><Relationship Id="rId35" Type="http://schemas.openxmlformats.org/officeDocument/2006/relationships/tags" Target="../tags/tag685.xml" /><Relationship Id="rId36" Type="http://schemas.openxmlformats.org/officeDocument/2006/relationships/tags" Target="../tags/tag686.xml" /><Relationship Id="rId37" Type="http://schemas.openxmlformats.org/officeDocument/2006/relationships/tags" Target="../tags/tag687.xml" /><Relationship Id="rId38" Type="http://schemas.openxmlformats.org/officeDocument/2006/relationships/tags" Target="../tags/tag688.xml" /><Relationship Id="rId39" Type="http://schemas.openxmlformats.org/officeDocument/2006/relationships/tags" Target="../tags/tag689.xml" /><Relationship Id="rId4" Type="http://schemas.openxmlformats.org/officeDocument/2006/relationships/tags" Target="../tags/tag654.xml" /><Relationship Id="rId40" Type="http://schemas.openxmlformats.org/officeDocument/2006/relationships/tags" Target="../tags/tag690.xml" /><Relationship Id="rId41" Type="http://schemas.openxmlformats.org/officeDocument/2006/relationships/tags" Target="../tags/tag691.xml" /><Relationship Id="rId42" Type="http://schemas.openxmlformats.org/officeDocument/2006/relationships/tags" Target="../tags/tag692.xml" /><Relationship Id="rId43" Type="http://schemas.openxmlformats.org/officeDocument/2006/relationships/tags" Target="../tags/tag693.xml" /><Relationship Id="rId44" Type="http://schemas.openxmlformats.org/officeDocument/2006/relationships/tags" Target="../tags/tag694.xml" /><Relationship Id="rId45" Type="http://schemas.openxmlformats.org/officeDocument/2006/relationships/tags" Target="../tags/tag695.xml" /><Relationship Id="rId46" Type="http://schemas.openxmlformats.org/officeDocument/2006/relationships/tags" Target="../tags/tag696.xml" /><Relationship Id="rId47" Type="http://schemas.openxmlformats.org/officeDocument/2006/relationships/tags" Target="../tags/tag697.xml" /><Relationship Id="rId48" Type="http://schemas.openxmlformats.org/officeDocument/2006/relationships/tags" Target="../tags/tag698.xml" /><Relationship Id="rId49" Type="http://schemas.openxmlformats.org/officeDocument/2006/relationships/tags" Target="../tags/tag699.xml" /><Relationship Id="rId5" Type="http://schemas.openxmlformats.org/officeDocument/2006/relationships/tags" Target="../tags/tag655.xml" /><Relationship Id="rId50" Type="http://schemas.openxmlformats.org/officeDocument/2006/relationships/tags" Target="../tags/tag700.xml" /><Relationship Id="rId51" Type="http://schemas.openxmlformats.org/officeDocument/2006/relationships/tags" Target="../tags/tag701.xml" /><Relationship Id="rId52" Type="http://schemas.openxmlformats.org/officeDocument/2006/relationships/tags" Target="../tags/tag702.xml" /><Relationship Id="rId53" Type="http://schemas.openxmlformats.org/officeDocument/2006/relationships/tags" Target="../tags/tag703.xml" /><Relationship Id="rId54" Type="http://schemas.openxmlformats.org/officeDocument/2006/relationships/tags" Target="../tags/tag704.xml" /><Relationship Id="rId55" Type="http://schemas.openxmlformats.org/officeDocument/2006/relationships/tags" Target="../tags/tag705.xml" /><Relationship Id="rId56" Type="http://schemas.openxmlformats.org/officeDocument/2006/relationships/tags" Target="../tags/tag706.xml" /><Relationship Id="rId57" Type="http://schemas.openxmlformats.org/officeDocument/2006/relationships/tags" Target="../tags/tag707.xml" /><Relationship Id="rId58" Type="http://schemas.openxmlformats.org/officeDocument/2006/relationships/tags" Target="../tags/tag708.xml" /><Relationship Id="rId6" Type="http://schemas.openxmlformats.org/officeDocument/2006/relationships/tags" Target="../tags/tag656.xml" /><Relationship Id="rId7" Type="http://schemas.openxmlformats.org/officeDocument/2006/relationships/tags" Target="../tags/tag657.xml" /><Relationship Id="rId8" Type="http://schemas.openxmlformats.org/officeDocument/2006/relationships/tags" Target="../tags/tag658.xml" /><Relationship Id="rId9" Type="http://schemas.openxmlformats.org/officeDocument/2006/relationships/tags" Target="../tags/tag659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716.xml" /><Relationship Id="rId11" Type="http://schemas.openxmlformats.org/officeDocument/2006/relationships/tags" Target="../tags/tag717.xml" /><Relationship Id="rId12" Type="http://schemas.openxmlformats.org/officeDocument/2006/relationships/tags" Target="../tags/tag718.xml" /><Relationship Id="rId13" Type="http://schemas.openxmlformats.org/officeDocument/2006/relationships/tags" Target="../tags/tag719.xml" /><Relationship Id="rId14" Type="http://schemas.openxmlformats.org/officeDocument/2006/relationships/tags" Target="../tags/tag720.xml" /><Relationship Id="rId15" Type="http://schemas.openxmlformats.org/officeDocument/2006/relationships/tags" Target="../tags/tag721.xml" /><Relationship Id="rId16" Type="http://schemas.openxmlformats.org/officeDocument/2006/relationships/tags" Target="../tags/tag722.xml" /><Relationship Id="rId17" Type="http://schemas.openxmlformats.org/officeDocument/2006/relationships/tags" Target="../tags/tag723.xml" /><Relationship Id="rId18" Type="http://schemas.openxmlformats.org/officeDocument/2006/relationships/tags" Target="../tags/tag724.xml" /><Relationship Id="rId19" Type="http://schemas.openxmlformats.org/officeDocument/2006/relationships/tags" Target="../tags/tag725.xml" /><Relationship Id="rId2" Type="http://schemas.openxmlformats.org/officeDocument/2006/relationships/tags" Target="../tags/tag709.xml" /><Relationship Id="rId20" Type="http://schemas.openxmlformats.org/officeDocument/2006/relationships/tags" Target="../tags/tag726.xml" /><Relationship Id="rId3" Type="http://schemas.openxmlformats.org/officeDocument/2006/relationships/image" Target="../media/image32.png" /><Relationship Id="rId4" Type="http://schemas.openxmlformats.org/officeDocument/2006/relationships/tags" Target="../tags/tag710.xml" /><Relationship Id="rId5" Type="http://schemas.openxmlformats.org/officeDocument/2006/relationships/tags" Target="../tags/tag711.xml" /><Relationship Id="rId6" Type="http://schemas.openxmlformats.org/officeDocument/2006/relationships/tags" Target="../tags/tag712.xml" /><Relationship Id="rId7" Type="http://schemas.openxmlformats.org/officeDocument/2006/relationships/tags" Target="../tags/tag713.xml" /><Relationship Id="rId8" Type="http://schemas.openxmlformats.org/officeDocument/2006/relationships/tags" Target="../tags/tag714.xml" /><Relationship Id="rId9" Type="http://schemas.openxmlformats.org/officeDocument/2006/relationships/tags" Target="../tags/tag715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tags" Target="../tags/tag733.xml" /><Relationship Id="rId11" Type="http://schemas.openxmlformats.org/officeDocument/2006/relationships/tags" Target="../tags/tag734.xml" /><Relationship Id="rId12" Type="http://schemas.openxmlformats.org/officeDocument/2006/relationships/tags" Target="../tags/tag735.xml" /><Relationship Id="rId13" Type="http://schemas.openxmlformats.org/officeDocument/2006/relationships/tags" Target="../tags/tag736.xml" /><Relationship Id="rId14" Type="http://schemas.openxmlformats.org/officeDocument/2006/relationships/tags" Target="../tags/tag737.xml" /><Relationship Id="rId15" Type="http://schemas.openxmlformats.org/officeDocument/2006/relationships/tags" Target="../tags/tag738.xml" /><Relationship Id="rId16" Type="http://schemas.openxmlformats.org/officeDocument/2006/relationships/tags" Target="../tags/tag739.xml" /><Relationship Id="rId17" Type="http://schemas.openxmlformats.org/officeDocument/2006/relationships/tags" Target="../tags/tag740.xml" /><Relationship Id="rId18" Type="http://schemas.openxmlformats.org/officeDocument/2006/relationships/tags" Target="../tags/tag741.xml" /><Relationship Id="rId19" Type="http://schemas.openxmlformats.org/officeDocument/2006/relationships/tags" Target="../tags/tag742.xml" /><Relationship Id="rId2" Type="http://schemas.openxmlformats.org/officeDocument/2006/relationships/tags" Target="../tags/tag727.xml" /><Relationship Id="rId20" Type="http://schemas.openxmlformats.org/officeDocument/2006/relationships/tags" Target="../tags/tag743.xml" /><Relationship Id="rId21" Type="http://schemas.openxmlformats.org/officeDocument/2006/relationships/tags" Target="../tags/tag744.xml" /><Relationship Id="rId22" Type="http://schemas.openxmlformats.org/officeDocument/2006/relationships/tags" Target="../tags/tag745.xml" /><Relationship Id="rId23" Type="http://schemas.openxmlformats.org/officeDocument/2006/relationships/tags" Target="../tags/tag746.xml" /><Relationship Id="rId24" Type="http://schemas.openxmlformats.org/officeDocument/2006/relationships/tags" Target="../tags/tag747.xml" /><Relationship Id="rId25" Type="http://schemas.openxmlformats.org/officeDocument/2006/relationships/tags" Target="../tags/tag748.xml" /><Relationship Id="rId26" Type="http://schemas.openxmlformats.org/officeDocument/2006/relationships/tags" Target="../tags/tag749.xml" /><Relationship Id="rId27" Type="http://schemas.openxmlformats.org/officeDocument/2006/relationships/tags" Target="../tags/tag750.xml" /><Relationship Id="rId3" Type="http://schemas.openxmlformats.org/officeDocument/2006/relationships/tags" Target="../tags/tag728.xml" /><Relationship Id="rId4" Type="http://schemas.openxmlformats.org/officeDocument/2006/relationships/image" Target="../media/image33.png" /><Relationship Id="rId5" Type="http://schemas.microsoft.com/office/2007/relationships/hdphoto" Target="../media/image34.wdp" /><Relationship Id="rId6" Type="http://schemas.openxmlformats.org/officeDocument/2006/relationships/tags" Target="../tags/tag729.xml" /><Relationship Id="rId7" Type="http://schemas.openxmlformats.org/officeDocument/2006/relationships/tags" Target="../tags/tag730.xml" /><Relationship Id="rId8" Type="http://schemas.openxmlformats.org/officeDocument/2006/relationships/tags" Target="../tags/tag731.xml" /><Relationship Id="rId9" Type="http://schemas.openxmlformats.org/officeDocument/2006/relationships/tags" Target="../tags/tag732.xml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751.xml" /><Relationship Id="rId3" Type="http://schemas.openxmlformats.org/officeDocument/2006/relationships/tags" Target="../tags/tag752.xml" /><Relationship Id="rId4" Type="http://schemas.openxmlformats.org/officeDocument/2006/relationships/tags" Target="../tags/tag753.xml" /><Relationship Id="rId5" Type="http://schemas.openxmlformats.org/officeDocument/2006/relationships/tags" Target="../tags/tag754.xml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ags" Target="../tags/tag755.xml" /><Relationship Id="rId3" Type="http://schemas.openxmlformats.org/officeDocument/2006/relationships/tags" Target="../tags/tag756.xml" /><Relationship Id="rId4" Type="http://schemas.openxmlformats.org/officeDocument/2006/relationships/image" Target="../media/image35.png" /><Relationship Id="rId5" Type="http://schemas.openxmlformats.org/officeDocument/2006/relationships/tags" Target="../tags/tag757.xml" /><Relationship Id="rId6" Type="http://schemas.openxmlformats.org/officeDocument/2006/relationships/tags" Target="../tags/tag758.xml" /><Relationship Id="rId7" Type="http://schemas.openxmlformats.org/officeDocument/2006/relationships/image" Target="../media/image36.png" /><Relationship Id="rId8" Type="http://schemas.openxmlformats.org/officeDocument/2006/relationships/tags" Target="../tags/tag759.xml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tags" Target="../tags/tag767.xml" /><Relationship Id="rId11" Type="http://schemas.openxmlformats.org/officeDocument/2006/relationships/tags" Target="../tags/tag768.xml" /><Relationship Id="rId12" Type="http://schemas.openxmlformats.org/officeDocument/2006/relationships/tags" Target="../tags/tag769.xml" /><Relationship Id="rId13" Type="http://schemas.openxmlformats.org/officeDocument/2006/relationships/tags" Target="../tags/tag770.xml" /><Relationship Id="rId14" Type="http://schemas.openxmlformats.org/officeDocument/2006/relationships/tags" Target="../tags/tag771.xml" /><Relationship Id="rId15" Type="http://schemas.openxmlformats.org/officeDocument/2006/relationships/tags" Target="../tags/tag772.xml" /><Relationship Id="rId16" Type="http://schemas.openxmlformats.org/officeDocument/2006/relationships/tags" Target="../tags/tag773.xml" /><Relationship Id="rId17" Type="http://schemas.openxmlformats.org/officeDocument/2006/relationships/image" Target="../media/image37.png" /><Relationship Id="rId18" Type="http://schemas.openxmlformats.org/officeDocument/2006/relationships/tags" Target="../tags/tag774.xml" /><Relationship Id="rId19" Type="http://schemas.openxmlformats.org/officeDocument/2006/relationships/tags" Target="../tags/tag775.xml" /><Relationship Id="rId2" Type="http://schemas.openxmlformats.org/officeDocument/2006/relationships/tags" Target="../tags/tag760.xml" /><Relationship Id="rId20" Type="http://schemas.openxmlformats.org/officeDocument/2006/relationships/tags" Target="../tags/tag776.xml" /><Relationship Id="rId21" Type="http://schemas.openxmlformats.org/officeDocument/2006/relationships/tags" Target="../tags/tag777.xml" /><Relationship Id="rId22" Type="http://schemas.openxmlformats.org/officeDocument/2006/relationships/tags" Target="../tags/tag778.xml" /><Relationship Id="rId23" Type="http://schemas.openxmlformats.org/officeDocument/2006/relationships/tags" Target="../tags/tag779.xml" /><Relationship Id="rId24" Type="http://schemas.openxmlformats.org/officeDocument/2006/relationships/tags" Target="../tags/tag780.xml" /><Relationship Id="rId25" Type="http://schemas.openxmlformats.org/officeDocument/2006/relationships/tags" Target="../tags/tag781.xml" /><Relationship Id="rId26" Type="http://schemas.openxmlformats.org/officeDocument/2006/relationships/tags" Target="../tags/tag782.xml" /><Relationship Id="rId27" Type="http://schemas.openxmlformats.org/officeDocument/2006/relationships/tags" Target="../tags/tag783.xml" /><Relationship Id="rId28" Type="http://schemas.openxmlformats.org/officeDocument/2006/relationships/tags" Target="../tags/tag784.xml" /><Relationship Id="rId29" Type="http://schemas.openxmlformats.org/officeDocument/2006/relationships/tags" Target="../tags/tag785.xml" /><Relationship Id="rId3" Type="http://schemas.openxmlformats.org/officeDocument/2006/relationships/tags" Target="../tags/tag761.xml" /><Relationship Id="rId30" Type="http://schemas.openxmlformats.org/officeDocument/2006/relationships/tags" Target="../tags/tag786.xml" /><Relationship Id="rId31" Type="http://schemas.openxmlformats.org/officeDocument/2006/relationships/tags" Target="../tags/tag787.xml" /><Relationship Id="rId32" Type="http://schemas.openxmlformats.org/officeDocument/2006/relationships/tags" Target="../tags/tag788.xml" /><Relationship Id="rId33" Type="http://schemas.openxmlformats.org/officeDocument/2006/relationships/tags" Target="../tags/tag789.xml" /><Relationship Id="rId34" Type="http://schemas.openxmlformats.org/officeDocument/2006/relationships/tags" Target="../tags/tag790.xml" /><Relationship Id="rId35" Type="http://schemas.openxmlformats.org/officeDocument/2006/relationships/tags" Target="../tags/tag791.xml" /><Relationship Id="rId36" Type="http://schemas.openxmlformats.org/officeDocument/2006/relationships/tags" Target="../tags/tag792.xml" /><Relationship Id="rId37" Type="http://schemas.openxmlformats.org/officeDocument/2006/relationships/tags" Target="../tags/tag793.xml" /><Relationship Id="rId4" Type="http://schemas.openxmlformats.org/officeDocument/2006/relationships/image" Target="../media/image35.png" /><Relationship Id="rId5" Type="http://schemas.openxmlformats.org/officeDocument/2006/relationships/tags" Target="../tags/tag762.xml" /><Relationship Id="rId6" Type="http://schemas.openxmlformats.org/officeDocument/2006/relationships/tags" Target="../tags/tag763.xml" /><Relationship Id="rId7" Type="http://schemas.openxmlformats.org/officeDocument/2006/relationships/tags" Target="../tags/tag764.xml" /><Relationship Id="rId8" Type="http://schemas.openxmlformats.org/officeDocument/2006/relationships/tags" Target="../tags/tag765.xml" /><Relationship Id="rId9" Type="http://schemas.openxmlformats.org/officeDocument/2006/relationships/tags" Target="../tags/tag766.xm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0" name="文本框 19" title=""/>
          <p:cNvSpPr txBox="1"/>
          <p:nvPr>
            <p:custDataLst>
              <p:tags r:id="rId3"/>
            </p:custDataLst>
          </p:nvPr>
        </p:nvSpPr>
        <p:spPr>
          <a:xfrm>
            <a:off x="623570" y="2132330"/>
            <a:ext cx="11049635" cy="24707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sz="4400" b="1" kern="100" smtClean="0">
                <a:solidFill>
                  <a:schemeClr val="tx1"/>
                </a:solidFill>
                <a:latin typeface="+mj-ea"/>
                <a:ea typeface="+mj-ea"/>
                <a:cs typeface="+mn-ea"/>
                <a:sym typeface="+mn-lt"/>
              </a:rPr>
              <a:t>第</a:t>
            </a:r>
            <a:r>
              <a:rPr lang="en-US" altLang="zh-CN" sz="4400" b="1" kern="100" smtClean="0">
                <a:solidFill>
                  <a:schemeClr val="tx1"/>
                </a:solidFill>
                <a:latin typeface="+mj-ea"/>
                <a:ea typeface="+mj-ea"/>
                <a:cs typeface="+mn-ea"/>
                <a:sym typeface="+mn-lt"/>
              </a:rPr>
              <a:t>2</a:t>
            </a:r>
            <a:r>
              <a:rPr lang="zh-CN" altLang="en-US" sz="4400" b="1" kern="100" smtClean="0">
                <a:solidFill>
                  <a:schemeClr val="tx1"/>
                </a:solidFill>
                <a:latin typeface="+mj-ea"/>
                <a:ea typeface="+mj-ea"/>
                <a:cs typeface="+mn-ea"/>
                <a:sym typeface="+mn-lt"/>
              </a:rPr>
              <a:t>节</a:t>
            </a:r>
            <a:r>
              <a:rPr lang="en-US" sz="4400" b="1" kern="100" smtClean="0">
                <a:solidFill>
                  <a:schemeClr val="tx1"/>
                </a:solidFill>
                <a:latin typeface="+mj-ea"/>
                <a:ea typeface="+mj-ea"/>
                <a:cs typeface="+mn-ea"/>
                <a:sym typeface="+mn-lt"/>
              </a:rPr>
              <a:t>  </a:t>
            </a:r>
            <a:r>
              <a:rPr sz="4400" b="1" kern="100" smtClean="0">
                <a:solidFill>
                  <a:schemeClr val="tx1"/>
                </a:solidFill>
                <a:latin typeface="+mj-ea"/>
                <a:ea typeface="+mj-ea"/>
                <a:cs typeface="+mn-ea"/>
                <a:sym typeface="+mn-lt"/>
              </a:rPr>
              <a:t> </a:t>
            </a:r>
            <a:endParaRPr sz="4400" b="1" kern="100" smtClean="0">
              <a:solidFill>
                <a:schemeClr val="tx1"/>
              </a:solidFill>
              <a:latin typeface="+mj-ea"/>
              <a:ea typeface="+mj-ea"/>
              <a:cs typeface="+mn-ea"/>
              <a:sym typeface="+mn-lt"/>
            </a:endParaRPr>
          </a:p>
          <a:p>
            <a:pPr marL="0" marR="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sz="4400" b="1" kern="100" smtClean="0">
                <a:solidFill>
                  <a:schemeClr val="tx1"/>
                </a:solidFill>
                <a:latin typeface="+mj-ea"/>
                <a:ea typeface="+mj-ea"/>
                <a:cs typeface="+mn-ea"/>
                <a:sym typeface="+mn-lt"/>
              </a:rPr>
              <a:t>光的反射定律</a:t>
            </a:r>
            <a:endParaRPr lang="zh-CN" sz="4400" b="1" kern="100" smtClean="0">
              <a:solidFill>
                <a:schemeClr val="tx1"/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文本框 3" title=""/>
          <p:cNvSpPr txBox="1"/>
          <p:nvPr>
            <p:custDataLst>
              <p:tags r:id="rId3"/>
            </p:custDataLst>
          </p:nvPr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smtClean="0">
                <a:latin typeface="微软雅黑" panose="020b0503020204020204" charset="-122"/>
                <a:ea typeface="微软雅黑"/>
              </a:rPr>
              <a:t>课程导入</a:t>
            </a:r>
            <a:endParaRPr lang="zh-CN" altLang="en-US" sz="2800" b="1" spc="300" smtClean="0"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8" name="组合 7" title=""/>
          <p:cNvGrpSpPr/>
          <p:nvPr>
            <p:custDataLst>
              <p:tags r:id="rId4"/>
            </p:custDataLst>
          </p:nvPr>
        </p:nvGrpSpPr>
        <p:grpSpPr>
          <a:xfrm>
            <a:off x="911225" y="980440"/>
            <a:ext cx="9561195" cy="2757805"/>
            <a:chOff x="1219" y="1771"/>
            <a:chExt cx="15057" cy="4343"/>
          </a:xfrm>
        </p:grpSpPr>
        <p:pic>
          <p:nvPicPr>
            <p:cNvPr id="2" name="http://photo-static-api.fotomore.com/creative/vcg/400/new/VCG211222525301.jpg?uid=386&amp;timestamp=1695783324&amp;sign=558c5fba2a63e242a70ad43373d1a7f9" descr="templates\picture_hover\&amp;pky240_sjzg_VCG211222525301&amp;2&amp;src_toppic_inpsrchzd1&amp;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1219" y="1885"/>
              <a:ext cx="6333" cy="4229"/>
            </a:xfrm>
            <a:prstGeom prst="rect">
              <a:avLst/>
            </a:prstGeom>
          </p:spPr>
        </p:pic>
        <p:sp>
          <p:nvSpPr>
            <p:cNvPr id="3" name="圆角矩形 2"/>
            <p:cNvSpPr/>
            <p:nvPr>
              <p:custDataLst>
                <p:tags r:id="rId7"/>
              </p:custDataLst>
            </p:nvPr>
          </p:nvSpPr>
          <p:spPr>
            <a:xfrm>
              <a:off x="7672" y="1771"/>
              <a:ext cx="8604" cy="3993"/>
            </a:xfrm>
            <a:prstGeom prst="roundRect">
              <a:avLst/>
            </a:prstGeom>
            <a:noFill/>
            <a:ln w="28575">
              <a:noFill/>
              <a:prstDash val="soli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just">
                <a:lnSpc>
                  <a:spcPct val="150000"/>
                </a:lnSpc>
                <a:defRPr/>
              </a:pPr>
              <a:r>
                <a:rPr lang="zh-CN" altLang="en-US" sz="280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我们能看见太阳、发光的蜡烛，是由于它们能发光，发出的光进入了我们的眼睛。</a:t>
              </a:r>
              <a:endParaRPr lang="zh-CN" altLang="en-US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9" name="组合 8" title=""/>
          <p:cNvGrpSpPr/>
          <p:nvPr>
            <p:custDataLst>
              <p:tags r:id="rId8"/>
            </p:custDataLst>
          </p:nvPr>
        </p:nvGrpSpPr>
        <p:grpSpPr>
          <a:xfrm>
            <a:off x="911225" y="3738245"/>
            <a:ext cx="8750935" cy="2717165"/>
            <a:chOff x="1219" y="6114"/>
            <a:chExt cx="13781" cy="4279"/>
          </a:xfrm>
        </p:grpSpPr>
        <p:sp>
          <p:nvSpPr>
            <p:cNvPr id="5" name="矩形 4"/>
            <p:cNvSpPr/>
            <p:nvPr>
              <p:custDataLst>
                <p:tags r:id="rId9"/>
              </p:custDataLst>
            </p:nvPr>
          </p:nvSpPr>
          <p:spPr>
            <a:xfrm>
              <a:off x="1219" y="7215"/>
              <a:ext cx="6851" cy="2612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 lvl="0" algn="just">
                <a:lnSpc>
                  <a:spcPct val="120000"/>
                </a:lnSpc>
                <a:defRPr/>
              </a:pPr>
              <a:r>
                <a:rPr lang="zh-CN" altLang="en-US" sz="2800">
                  <a:solidFill>
                    <a:schemeClr val="tx1"/>
                  </a:solidFill>
                  <a:latin typeface="+mn-ea"/>
                  <a:cs typeface="+mn-ea"/>
                </a:rPr>
                <a:t>我们为什么又能看见人、苹果、书本这些本身不发光的物体呢？</a:t>
              </a:r>
              <a:endParaRPr lang="zh-CN" altLang="en-US" sz="2800">
                <a:solidFill>
                  <a:schemeClr val="tx1"/>
                </a:solidFill>
                <a:latin typeface="+mn-ea"/>
                <a:cs typeface="+mn-ea"/>
              </a:endParaRPr>
            </a:p>
          </p:txBody>
        </p:sp>
        <p:pic>
          <p:nvPicPr>
            <p:cNvPr id="7" name="http://photo-static-api.fotomore.com/creative/vcg/veer/400/new/VCG41N478548942.jpg?uid=386&amp;timestamp=1695783717&amp;sign=7ea1fccb9b169134bdd86a8250dd0416" descr="templates\picture_hover\&amp;pky240_sjzg_VCG41N478548942&amp;2&amp;src_toppic_inpsrchzd1&amp;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0"/>
            <a:stretch>
              <a:fillRect/>
            </a:stretch>
          </p:blipFill>
          <p:spPr>
            <a:xfrm>
              <a:off x="8579" y="6114"/>
              <a:ext cx="6421" cy="4279"/>
            </a:xfrm>
            <a:prstGeom prst="rect">
              <a:avLst/>
            </a:prstGeom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smtClean="0">
                <a:latin typeface="微软雅黑" panose="020b0503020204020204" charset="-122"/>
                <a:ea typeface="微软雅黑"/>
              </a:rPr>
              <a:t>课程讲授</a:t>
            </a:r>
            <a:endParaRPr lang="zh-CN" altLang="en-US" sz="2800" b="1" spc="300" smtClean="0"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25" name="组合 24" title=""/>
          <p:cNvGrpSpPr/>
          <p:nvPr>
            <p:custDataLst>
              <p:tags r:id="rId4"/>
            </p:custDataLst>
          </p:nvPr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>
              <p:custDataLst>
                <p:tags r:id="rId5"/>
              </p:custDataLst>
            </p:nvPr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>
              <p:custDataLst>
                <p:tags r:id="rId6"/>
              </p:custDataLst>
            </p:nvPr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>
              <p:custDataLst>
                <p:tags r:id="rId7"/>
              </p:custDataLst>
            </p:nvPr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矩形 31" title=""/>
          <p:cNvSpPr/>
          <p:nvPr>
            <p:custDataLst>
              <p:tags r:id="rId8"/>
            </p:custDataLst>
          </p:nvPr>
        </p:nvSpPr>
        <p:spPr>
          <a:xfrm>
            <a:off x="3437579" y="188825"/>
            <a:ext cx="25450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spc="300">
                <a:solidFill>
                  <a:srgbClr val="00A0E9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光的反射现象</a:t>
            </a:r>
            <a:endParaRPr lang="zh-CN" altLang="en-US" sz="2800" b="1" spc="300">
              <a:solidFill>
                <a:srgbClr val="00A0E9"/>
              </a:solidFill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  <p:sp>
        <p:nvSpPr>
          <p:cNvPr id="7" name="文本框 6" title=""/>
          <p:cNvSpPr txBox="1"/>
          <p:nvPr>
            <p:custDataLst>
              <p:tags r:id="rId9"/>
            </p:custDataLst>
          </p:nvPr>
        </p:nvSpPr>
        <p:spPr>
          <a:xfrm>
            <a:off x="774065" y="908685"/>
            <a:ext cx="5243830" cy="7385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>
                <a:latin typeface="微软雅黑" panose="020b0503020204020204" charset="-122"/>
                <a:ea typeface="微软雅黑"/>
              </a:rPr>
              <a:t>活动</a:t>
            </a:r>
            <a:r>
              <a:rPr lang="en-US" altLang="zh-CN" sz="3200">
                <a:latin typeface="微软雅黑" panose="020b0503020204020204" charset="-122"/>
                <a:ea typeface="微软雅黑"/>
              </a:rPr>
              <a:t>1</a:t>
            </a:r>
            <a:r>
              <a:rPr lang="zh-CN" altLang="en-US" sz="3200">
                <a:latin typeface="微软雅黑" panose="020b0503020204020204" charset="-122"/>
                <a:ea typeface="微软雅黑"/>
              </a:rPr>
              <a:t>：观察光的反射现象</a:t>
            </a:r>
            <a:endParaRPr lang="zh-CN" altLang="en-US" sz="3200"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文本框 7" title=""/>
          <p:cNvSpPr txBox="1"/>
          <p:nvPr>
            <p:custDataLst>
              <p:tags r:id="rId10"/>
            </p:custDataLst>
          </p:nvPr>
        </p:nvSpPr>
        <p:spPr>
          <a:xfrm>
            <a:off x="839470" y="1845310"/>
            <a:ext cx="6378575" cy="28352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lvl="1">
              <a:lnSpc>
                <a:spcPct val="125000"/>
              </a:lnSpc>
            </a:pPr>
            <a:r>
              <a:rPr lang="en-US" altLang="zh-CN" sz="2400">
                <a:latin typeface="宋体" panose="02010600030101010101" pitchFamily="2" charset="-122"/>
              </a:rPr>
              <a:t>    </a:t>
            </a:r>
            <a:r>
              <a:rPr lang="zh-CN" altLang="en-US" sz="2800">
                <a:latin typeface="宋体" panose="02010600030101010101" pitchFamily="2" charset="-122"/>
              </a:rPr>
              <a:t>在桌上放一块平面镜，让激光笔或手电筒的一束光斜射到镜面上，在墙壁上就会出现一个光斑，用手轻轻敲击桌面，有什么现象发生？在周围喷上水雾，观察光路，你发现了什么？</a:t>
            </a:r>
            <a:endParaRPr lang="zh-CN" altLang="en-US" sz="2800">
              <a:latin typeface="宋体" panose="02010600030101010101" pitchFamily="2" charset="-122"/>
            </a:endParaRPr>
          </a:p>
        </p:txBody>
      </p:sp>
      <p:pic>
        <p:nvPicPr>
          <p:cNvPr id="100" name="图片 99" title="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rcRect b="18650"/>
          <a:stretch>
            <a:fillRect/>
          </a:stretch>
        </p:blipFill>
        <p:spPr>
          <a:xfrm>
            <a:off x="7463790" y="1844675"/>
            <a:ext cx="3872230" cy="305498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" name="组合 2" title=""/>
          <p:cNvGrpSpPr/>
          <p:nvPr>
            <p:custDataLst>
              <p:tags r:id="rId13"/>
            </p:custDataLst>
          </p:nvPr>
        </p:nvGrpSpPr>
        <p:grpSpPr>
          <a:xfrm>
            <a:off x="366015" y="1168112"/>
            <a:ext cx="295322" cy="210471"/>
            <a:chOff x="435463" y="1226414"/>
            <a:chExt cx="295380" cy="210512"/>
          </a:xfrm>
        </p:grpSpPr>
        <p:sp>
          <p:nvSpPr>
            <p:cNvPr id="5" name="矩形 4"/>
            <p:cNvSpPr/>
            <p:nvPr>
              <p:custDataLst>
                <p:tags r:id="rId14"/>
              </p:custDataLst>
            </p:nvPr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>
              <p:custDataLst>
                <p:tags r:id="rId15"/>
              </p:custDataLst>
            </p:nvPr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 title=""/>
          <p:cNvGrpSpPr/>
          <p:nvPr>
            <p:custDataLst>
              <p:tags r:id="rId16"/>
            </p:custDataLst>
          </p:nvPr>
        </p:nvGrpSpPr>
        <p:grpSpPr>
          <a:xfrm>
            <a:off x="366015" y="5344507"/>
            <a:ext cx="295322" cy="210471"/>
            <a:chOff x="435463" y="1226414"/>
            <a:chExt cx="295380" cy="210512"/>
          </a:xfrm>
        </p:grpSpPr>
        <p:sp>
          <p:nvSpPr>
            <p:cNvPr id="10" name="矩形 9"/>
            <p:cNvSpPr/>
            <p:nvPr>
              <p:custDataLst>
                <p:tags r:id="rId17"/>
              </p:custDataLst>
            </p:nvPr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>
              <p:custDataLst>
                <p:tags r:id="rId18"/>
              </p:custDataLst>
            </p:nvPr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文本框 11" title=""/>
          <p:cNvSpPr txBox="1"/>
          <p:nvPr>
            <p:custDataLst>
              <p:tags r:id="rId19"/>
            </p:custDataLst>
          </p:nvPr>
        </p:nvSpPr>
        <p:spPr>
          <a:xfrm>
            <a:off x="839470" y="5085080"/>
            <a:ext cx="10567035" cy="10871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>
                <a:latin typeface="微软雅黑" panose="020b0503020204020204" charset="-122"/>
                <a:ea typeface="微软雅黑"/>
              </a:rPr>
              <a:t>现象：</a:t>
            </a:r>
            <a:r>
              <a:rPr lang="zh-CN" altLang="en-US" sz="2800">
                <a:latin typeface="微软雅黑" panose="020b0503020204020204" charset="-122"/>
                <a:ea typeface="微软雅黑"/>
              </a:rPr>
              <a:t>敲击桌面后，光斑会颤动；喷上水雾后，发现射向镜面的光改变了传播方向返回到了空气中。</a:t>
            </a:r>
            <a:endParaRPr lang="zh-CN" altLang="en-US" sz="2800">
              <a:latin typeface="微软雅黑" panose="020b0503020204020204" charset="-122"/>
              <a:ea typeface="微软雅黑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smtClean="0">
                <a:latin typeface="微软雅黑" panose="020b0503020204020204" charset="-122"/>
                <a:ea typeface="微软雅黑"/>
              </a:rPr>
              <a:t>课程讲授</a:t>
            </a:r>
            <a:endParaRPr lang="zh-CN" altLang="en-US" sz="2800" b="1" spc="300" smtClean="0"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25" name="组合 24" title=""/>
          <p:cNvGrpSpPr/>
          <p:nvPr>
            <p:custDataLst>
              <p:tags r:id="rId4"/>
            </p:custDataLst>
          </p:nvPr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>
              <p:custDataLst>
                <p:tags r:id="rId5"/>
              </p:custDataLst>
            </p:nvPr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>
              <p:custDataLst>
                <p:tags r:id="rId6"/>
              </p:custDataLst>
            </p:nvPr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>
              <p:custDataLst>
                <p:tags r:id="rId7"/>
              </p:custDataLst>
            </p:nvPr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矩形 31" title=""/>
          <p:cNvSpPr/>
          <p:nvPr>
            <p:custDataLst>
              <p:tags r:id="rId8"/>
            </p:custDataLst>
          </p:nvPr>
        </p:nvSpPr>
        <p:spPr>
          <a:xfrm>
            <a:off x="3437579" y="188825"/>
            <a:ext cx="25450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spc="300">
                <a:solidFill>
                  <a:srgbClr val="00A0E9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光的反射现象</a:t>
            </a:r>
            <a:endParaRPr lang="zh-CN" altLang="en-US" sz="2800" b="1" spc="300">
              <a:solidFill>
                <a:srgbClr val="00A0E9"/>
              </a:solidFill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  <p:sp>
        <p:nvSpPr>
          <p:cNvPr id="7" name="文本框 6" title=""/>
          <p:cNvSpPr txBox="1"/>
          <p:nvPr>
            <p:custDataLst>
              <p:tags r:id="rId9"/>
            </p:custDataLst>
          </p:nvPr>
        </p:nvSpPr>
        <p:spPr>
          <a:xfrm>
            <a:off x="774065" y="908685"/>
            <a:ext cx="2077720" cy="7086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zh-CN" sz="3200" b="1">
                <a:solidFill>
                  <a:srgbClr val="036EB8"/>
                </a:solidFill>
                <a:latin typeface="微软雅黑" panose="020b0503020204020204" charset="-122"/>
                <a:ea typeface="微软雅黑"/>
              </a:rPr>
              <a:t>光的反射</a:t>
            </a:r>
            <a:endParaRPr lang="zh-CN" sz="3200" b="1">
              <a:solidFill>
                <a:srgbClr val="036EB8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5134" name="Rectangle 14" title=""/>
          <p:cNvSpPr/>
          <p:nvPr>
            <p:custDataLst>
              <p:tags r:id="rId10"/>
            </p:custDataLst>
          </p:nvPr>
        </p:nvSpPr>
        <p:spPr>
          <a:xfrm>
            <a:off x="767080" y="1628775"/>
            <a:ext cx="10849610" cy="1430655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/>
          <a:p>
            <a:pPr eaLnBrk="1" hangingPunct="1">
              <a:lnSpc>
                <a:spcPct val="125000"/>
              </a:lnSpc>
            </a:pPr>
            <a:r>
              <a:rPr lang="en-US" altLang="zh-CN" sz="2800" b="1">
                <a:latin typeface="微软雅黑" panose="020b0503020204020204" charset="-122"/>
                <a:ea typeface="微软雅黑"/>
              </a:rPr>
              <a:t>      </a:t>
            </a:r>
            <a:r>
              <a:rPr lang="en-US" altLang="zh-CN" sz="2800">
                <a:latin typeface="微软雅黑" panose="020b0503020204020204" charset="-122"/>
                <a:ea typeface="微软雅黑"/>
              </a:rPr>
              <a:t> </a:t>
            </a:r>
            <a:r>
              <a:rPr lang="zh-CN" altLang="en-US" sz="2800">
                <a:latin typeface="微软雅黑" panose="020b0503020204020204" charset="-122"/>
                <a:ea typeface="微软雅黑"/>
              </a:rPr>
              <a:t>光在两种介质分界面上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改变</a:t>
            </a:r>
            <a:r>
              <a:rPr lang="zh-CN" altLang="en-US" sz="2800">
                <a:latin typeface="微软雅黑" panose="020b0503020204020204" charset="-122"/>
                <a:ea typeface="微软雅黑"/>
              </a:rPr>
              <a:t>传播方向又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返回</a:t>
            </a:r>
            <a:r>
              <a:rPr lang="zh-CN" altLang="en-US" sz="2800">
                <a:latin typeface="微软雅黑" panose="020b0503020204020204" charset="-122"/>
                <a:ea typeface="微软雅黑"/>
              </a:rPr>
              <a:t>原来介质中的现象，叫做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/>
              </a:rPr>
              <a:t>光的反射</a:t>
            </a:r>
            <a:r>
              <a:rPr lang="zh-CN" altLang="en-US" sz="2800">
                <a:latin typeface="微软雅黑" panose="020b0503020204020204" charset="-122"/>
                <a:ea typeface="微软雅黑"/>
              </a:rPr>
              <a:t>。</a:t>
            </a:r>
            <a:endParaRPr lang="zh-CN" altLang="en-US" sz="2800"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3" name="组合 2" title=""/>
          <p:cNvGrpSpPr/>
          <p:nvPr>
            <p:custDataLst>
              <p:tags r:id="rId11"/>
            </p:custDataLst>
          </p:nvPr>
        </p:nvGrpSpPr>
        <p:grpSpPr>
          <a:xfrm>
            <a:off x="366015" y="1168112"/>
            <a:ext cx="295322" cy="210471"/>
            <a:chOff x="435463" y="1226414"/>
            <a:chExt cx="295380" cy="210512"/>
          </a:xfrm>
        </p:grpSpPr>
        <p:sp>
          <p:nvSpPr>
            <p:cNvPr id="5" name="矩形 4"/>
            <p:cNvSpPr/>
            <p:nvPr>
              <p:custDataLst>
                <p:tags r:id="rId12"/>
              </p:custDataLst>
            </p:nvPr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>
              <p:custDataLst>
                <p:tags r:id="rId13"/>
              </p:custDataLst>
            </p:nvPr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 title=""/>
          <p:cNvSpPr txBox="1"/>
          <p:nvPr>
            <p:custDataLst>
              <p:tags r:id="rId14"/>
            </p:custDataLst>
          </p:nvPr>
        </p:nvSpPr>
        <p:spPr>
          <a:xfrm>
            <a:off x="5375910" y="3789045"/>
            <a:ext cx="4702175" cy="21120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800">
                <a:ln>
                  <a:noFill/>
                </a:ln>
                <a:solidFill>
                  <a:schemeClr val="tx1"/>
                </a:solidFill>
                <a:latin typeface="Arial" panose="020b0604020202020204" pitchFamily="34" charset="0"/>
                <a:sym typeface="+mn-ea"/>
              </a:rPr>
              <a:t>不发光的物体表面能反射光，物体反射的光进入眼睛，我们就能看见物体。</a:t>
            </a:r>
            <a:endParaRPr lang="zh-CN" altLang="en-US" sz="2800">
              <a:ln>
                <a:noFill/>
              </a:ln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Arial" panose="020b0604020202020204" pitchFamily="34" charset="0"/>
              <a:ea typeface="微软雅黑"/>
              <a:sym typeface="+mn-ea"/>
            </a:endParaRPr>
          </a:p>
        </p:txBody>
      </p:sp>
      <p:pic>
        <p:nvPicPr>
          <p:cNvPr id="10" name="http://photo-static-api.fotomore.com/creative/vcg/400/version23/VCG41518758648.jpg?uid=386&amp;timestamp=1695795747&amp;sign=78cc48c000d983e1886565d6c004c683" title="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1919605" y="3059430"/>
            <a:ext cx="3309620" cy="330962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4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smtClean="0">
                <a:latin typeface="微软雅黑" panose="020b0503020204020204" charset="-122"/>
                <a:ea typeface="微软雅黑"/>
              </a:rPr>
              <a:t>课程讲授</a:t>
            </a:r>
            <a:endParaRPr lang="zh-CN" altLang="en-US" sz="2800" b="1" spc="300" smtClean="0"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25" name="组合 24" title=""/>
          <p:cNvGrpSpPr/>
          <p:nvPr>
            <p:custDataLst>
              <p:tags r:id="rId4"/>
            </p:custDataLst>
          </p:nvPr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>
              <p:custDataLst>
                <p:tags r:id="rId5"/>
              </p:custDataLst>
            </p:nvPr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>
              <p:custDataLst>
                <p:tags r:id="rId6"/>
              </p:custDataLst>
            </p:nvPr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>
              <p:custDataLst>
                <p:tags r:id="rId7"/>
              </p:custDataLst>
            </p:nvPr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4" name="图片 13" title="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623570" y="2564765"/>
            <a:ext cx="4389755" cy="3187065"/>
          </a:xfrm>
          <a:prstGeom prst="rect">
            <a:avLst/>
          </a:prstGeom>
        </p:spPr>
      </p:pic>
      <p:sp>
        <p:nvSpPr>
          <p:cNvPr id="16" name="文本框 15" title=""/>
          <p:cNvSpPr txBox="1"/>
          <p:nvPr>
            <p:custDataLst>
              <p:tags r:id="rId10"/>
            </p:custDataLst>
          </p:nvPr>
        </p:nvSpPr>
        <p:spPr>
          <a:xfrm>
            <a:off x="5087620" y="1628775"/>
            <a:ext cx="6982460" cy="45345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概念：</a:t>
            </a:r>
            <a:endParaRPr lang="zh-CN" altLang="en-US" sz="2800" b="1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入射光线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：</a:t>
            </a:r>
            <a:r>
              <a:rPr lang="zh-CN" altLang="en-US" sz="28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射向平面镜的光线，即</a:t>
            </a:r>
            <a:r>
              <a:rPr lang="en-US" altLang="zh-CN" sz="2800" i="1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AO</a:t>
            </a:r>
            <a:r>
              <a:rPr lang="zh-CN" altLang="en-US" sz="28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。</a:t>
            </a:r>
            <a:endParaRPr lang="zh-CN" altLang="en-US" sz="28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反射光线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：</a:t>
            </a:r>
            <a:r>
              <a:rPr lang="zh-CN" altLang="en-US" sz="28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经平面镜反射后的光线，即</a:t>
            </a:r>
            <a:r>
              <a:rPr lang="en-US" altLang="zh-CN" sz="2800" i="1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OB</a:t>
            </a:r>
            <a:r>
              <a:rPr lang="zh-CN" altLang="en-US" sz="28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。</a:t>
            </a:r>
            <a:endParaRPr lang="zh-CN" altLang="en-US" sz="28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法线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：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过入射点</a:t>
            </a:r>
            <a:r>
              <a:rPr lang="en-US" altLang="zh-CN" sz="2800" i="1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O 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且垂直于平面镜的直线，即</a:t>
            </a:r>
            <a:r>
              <a:rPr lang="en-US" altLang="zh-CN" sz="2800" i="1">
                <a:solidFill>
                  <a:schemeClr val="tx1"/>
                </a:solidFill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ON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。</a:t>
            </a:r>
            <a:endParaRPr lang="zh-CN" altLang="en-US" sz="28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入射角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：</a:t>
            </a:r>
            <a:r>
              <a:rPr lang="zh-CN" altLang="en-US" sz="28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入射光线与法线的夹角，即</a:t>
            </a:r>
            <a:r>
              <a:rPr lang="en-US" altLang="zh-CN" sz="28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∠α</a:t>
            </a:r>
            <a:r>
              <a:rPr lang="zh-CN" altLang="en-US" sz="2800"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。</a:t>
            </a:r>
            <a:endParaRPr lang="en-US" altLang="zh-CN" sz="28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反射角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：</a:t>
            </a:r>
            <a:r>
              <a:rPr lang="zh-CN" altLang="en-US" sz="2800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反射光线与</a:t>
            </a:r>
            <a:r>
              <a:rPr lang="zh-CN" altLang="en-US" sz="28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法线的夹角，即</a:t>
            </a:r>
            <a:r>
              <a:rPr lang="en-US" altLang="zh-CN" sz="28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∠β</a:t>
            </a:r>
            <a:r>
              <a:rPr lang="zh-CN" altLang="en-US" sz="2800">
                <a:latin typeface="Times New Roman" panose="02020603050405020304" pitchFamily="18" charset="0"/>
                <a:ea typeface="微软雅黑"/>
                <a:cs typeface="Times New Roman" panose="02020603050405020304" pitchFamily="18" charset="0"/>
              </a:rPr>
              <a:t>。</a:t>
            </a:r>
            <a:endParaRPr lang="zh-CN" altLang="en-US" sz="2800">
              <a:latin typeface="Times New Roman" panose="02020603050405020304" pitchFamily="18" charset="0"/>
              <a:ea typeface="微软雅黑"/>
              <a:cs typeface="Times New Roman" panose="02020603050405020304" pitchFamily="18" charset="0"/>
            </a:endParaRPr>
          </a:p>
        </p:txBody>
      </p:sp>
      <p:sp>
        <p:nvSpPr>
          <p:cNvPr id="7" name="文本框 6" title=""/>
          <p:cNvSpPr txBox="1"/>
          <p:nvPr>
            <p:custDataLst>
              <p:tags r:id="rId11"/>
            </p:custDataLst>
          </p:nvPr>
        </p:nvSpPr>
        <p:spPr>
          <a:xfrm>
            <a:off x="774065" y="908685"/>
            <a:ext cx="2077720" cy="7086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zh-CN" sz="3200" b="1">
                <a:solidFill>
                  <a:srgbClr val="036EB8"/>
                </a:solidFill>
                <a:latin typeface="微软雅黑" panose="020b0503020204020204" charset="-122"/>
                <a:ea typeface="微软雅黑"/>
              </a:rPr>
              <a:t>光的反射</a:t>
            </a:r>
            <a:endParaRPr lang="zh-CN" sz="3200" b="1">
              <a:solidFill>
                <a:srgbClr val="036EB8"/>
              </a:solidFill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3" name="组合 2" title=""/>
          <p:cNvGrpSpPr/>
          <p:nvPr>
            <p:custDataLst>
              <p:tags r:id="rId12"/>
            </p:custDataLst>
          </p:nvPr>
        </p:nvGrpSpPr>
        <p:grpSpPr>
          <a:xfrm>
            <a:off x="366015" y="1168112"/>
            <a:ext cx="295322" cy="210471"/>
            <a:chOff x="435463" y="1226414"/>
            <a:chExt cx="295380" cy="210512"/>
          </a:xfrm>
        </p:grpSpPr>
        <p:sp>
          <p:nvSpPr>
            <p:cNvPr id="5" name="矩形 4"/>
            <p:cNvSpPr/>
            <p:nvPr>
              <p:custDataLst>
                <p:tags r:id="rId13"/>
              </p:custDataLst>
            </p:nvPr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>
              <p:custDataLst>
                <p:tags r:id="rId14"/>
              </p:custDataLst>
            </p:nvPr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矩形 7" title=""/>
          <p:cNvSpPr/>
          <p:nvPr>
            <p:custDataLst>
              <p:tags r:id="rId15"/>
            </p:custDataLst>
          </p:nvPr>
        </p:nvSpPr>
        <p:spPr>
          <a:xfrm>
            <a:off x="3437579" y="188825"/>
            <a:ext cx="25450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spc="300">
                <a:solidFill>
                  <a:srgbClr val="00A0E9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光的反射现象</a:t>
            </a:r>
            <a:endParaRPr lang="zh-CN" altLang="en-US" sz="2800" b="1" spc="300">
              <a:solidFill>
                <a:srgbClr val="00A0E9"/>
              </a:solidFill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  <p:sp>
        <p:nvSpPr>
          <p:cNvPr id="9" name="椭圆形标注 8" title=""/>
          <p:cNvSpPr/>
          <p:nvPr>
            <p:custDataLst>
              <p:tags r:id="rId16"/>
            </p:custDataLst>
          </p:nvPr>
        </p:nvSpPr>
        <p:spPr>
          <a:xfrm>
            <a:off x="2614295" y="764540"/>
            <a:ext cx="3999865" cy="1040765"/>
          </a:xfrm>
          <a:prstGeom prst="wedgeEllipseCallout">
            <a:avLst>
              <a:gd name="adj1" fmla="val -36855"/>
              <a:gd name="adj2" fmla="val 98914"/>
            </a:avLst>
          </a:prstGeom>
          <a:solidFill>
            <a:srgbClr val="036EB8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/>
              <a:t>光的反射遵从什么定律呢？</a:t>
            </a:r>
            <a:endParaRPr lang="zh-CN" altLang="en-US" sz="2400" b="1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  <p:cond evt="onBegin" delay="0">
                          <p:tn val="12"/>
                        </p:cond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  <p:cond evt="onBegin" delay="0">
                          <p:tn val="17"/>
                        </p:cond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  <p:cond evt="onBegin" delay="0">
                          <p:tn val="22"/>
                        </p:cond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  <p:cond evt="onBegin" delay="0">
                          <p:tn val="27"/>
                        </p:cond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  <p:cond evt="onBegin" delay="0">
                          <p:tn val="32"/>
                        </p:cond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smtClean="0">
                <a:latin typeface="微软雅黑" panose="020b0503020204020204" charset="-122"/>
                <a:ea typeface="微软雅黑"/>
              </a:rPr>
              <a:t>课程讲授</a:t>
            </a:r>
            <a:endParaRPr lang="zh-CN" altLang="en-US" sz="2800" b="1" spc="300" smtClean="0"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25" name="组合 24" title=""/>
          <p:cNvGrpSpPr/>
          <p:nvPr>
            <p:custDataLst>
              <p:tags r:id="rId4"/>
            </p:custDataLst>
          </p:nvPr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>
              <p:custDataLst>
                <p:tags r:id="rId5"/>
              </p:custDataLst>
            </p:nvPr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>
              <p:custDataLst>
                <p:tags r:id="rId6"/>
              </p:custDataLst>
            </p:nvPr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>
              <p:custDataLst>
                <p:tags r:id="rId7"/>
              </p:custDataLst>
            </p:nvPr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" name="文本框 2" title=""/>
          <p:cNvSpPr txBox="1"/>
          <p:nvPr>
            <p:custDataLst>
              <p:tags r:id="rId8"/>
            </p:custDataLst>
          </p:nvPr>
        </p:nvSpPr>
        <p:spPr>
          <a:xfrm>
            <a:off x="774065" y="908685"/>
            <a:ext cx="5497195" cy="7289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zh-CN" sz="3200">
                <a:latin typeface="微软雅黑" panose="020b0503020204020204" charset="-122"/>
                <a:ea typeface="微软雅黑"/>
              </a:rPr>
              <a:t>实验</a:t>
            </a:r>
            <a:r>
              <a:rPr lang="zh-CN" altLang="en-US" sz="3200">
                <a:latin typeface="微软雅黑" panose="020b0503020204020204" charset="-122"/>
                <a:ea typeface="微软雅黑"/>
              </a:rPr>
              <a:t>：探究光的反射定律</a:t>
            </a:r>
            <a:endParaRPr lang="zh-CN" altLang="en-US" sz="3200"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文本框 4" title=""/>
          <p:cNvSpPr txBox="1"/>
          <p:nvPr>
            <p:custDataLst>
              <p:tags r:id="rId9"/>
            </p:custDataLst>
          </p:nvPr>
        </p:nvSpPr>
        <p:spPr>
          <a:xfrm>
            <a:off x="839470" y="1772920"/>
            <a:ext cx="6826250" cy="43154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1.</a:t>
            </a:r>
            <a:r>
              <a:rPr lang="zh-CN" altLang="en-US" sz="2800" b="1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提出问题：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光反射时遵从什么定律？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2800" b="1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2.</a:t>
            </a:r>
            <a:r>
              <a:rPr lang="zh-CN" altLang="en-US" sz="2800" b="1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猜想：</a:t>
            </a:r>
            <a:endParaRPr lang="zh-CN" altLang="en-US" sz="2800" b="1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800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①反射光线和入射光线可能位于法线两侧；</a:t>
            </a:r>
            <a:endParaRPr lang="zh-CN" altLang="en-US" sz="2800"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  <a:p>
            <a:pPr>
              <a:lnSpc>
                <a:spcPct val="130000"/>
              </a:lnSpc>
            </a:pPr>
            <a:r>
              <a:rPr lang="zh-CN" altLang="en-US" sz="2800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②反射光线、入射光线、法线可能位于同一平面内；</a:t>
            </a:r>
            <a:endParaRPr lang="zh-CN" altLang="en-US" sz="2800"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  <a:p>
            <a:pPr>
              <a:lnSpc>
                <a:spcPct val="130000"/>
              </a:lnSpc>
            </a:pPr>
            <a:r>
              <a:rPr lang="zh-CN" altLang="en-US" sz="2800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③反射角可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能等于入射角。</a:t>
            </a:r>
            <a:endParaRPr lang="zh-CN" altLang="en-US" sz="2800">
              <a:solidFill>
                <a:srgbClr val="FF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  <a:p>
            <a:pPr>
              <a:lnSpc>
                <a:spcPct val="130000"/>
              </a:lnSpc>
            </a:pPr>
            <a:r>
              <a:rPr lang="en-US" altLang="zh-CN" sz="2800" b="1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3.</a:t>
            </a:r>
            <a:r>
              <a:rPr lang="zh-CN" altLang="en-US" sz="2800" b="1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实验器材：</a:t>
            </a:r>
            <a:r>
              <a:rPr lang="zh-CN" altLang="en-US" sz="2800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平面镜、激光笔、一块附有量角器的可折转的白色光屏。</a:t>
            </a:r>
            <a:endParaRPr lang="en-US" altLang="zh-CN" sz="28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28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     </a:t>
            </a:r>
            <a:endParaRPr lang="zh-CN" altLang="en-US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endParaRPr lang="zh-CN" altLang="en-US" sz="28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00" name="图片 99" title=""/>
          <p:cNvPicPr/>
          <p:nvPr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7752080" y="2061210"/>
            <a:ext cx="4105275" cy="355155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矩形 7" title=""/>
          <p:cNvSpPr/>
          <p:nvPr>
            <p:custDataLst>
              <p:tags r:id="rId12"/>
            </p:custDataLst>
          </p:nvPr>
        </p:nvSpPr>
        <p:spPr>
          <a:xfrm>
            <a:off x="3437579" y="188825"/>
            <a:ext cx="25450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spc="300">
                <a:solidFill>
                  <a:srgbClr val="00A0E9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光的反射定律</a:t>
            </a:r>
            <a:endParaRPr lang="zh-CN" altLang="en-US" sz="2800" b="1" spc="300">
              <a:solidFill>
                <a:srgbClr val="00A0E9"/>
              </a:solidFill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  <p:grpSp>
        <p:nvGrpSpPr>
          <p:cNvPr id="6" name="组合 5" title=""/>
          <p:cNvGrpSpPr/>
          <p:nvPr>
            <p:custDataLst>
              <p:tags r:id="rId13"/>
            </p:custDataLst>
          </p:nvPr>
        </p:nvGrpSpPr>
        <p:grpSpPr>
          <a:xfrm>
            <a:off x="366015" y="1168112"/>
            <a:ext cx="295322" cy="210471"/>
            <a:chOff x="435463" y="1226414"/>
            <a:chExt cx="295380" cy="210512"/>
          </a:xfrm>
        </p:grpSpPr>
        <p:sp>
          <p:nvSpPr>
            <p:cNvPr id="7" name="矩形 6"/>
            <p:cNvSpPr/>
            <p:nvPr>
              <p:custDataLst>
                <p:tags r:id="rId14"/>
              </p:custDataLst>
            </p:nvPr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>
              <p:custDataLst>
                <p:tags r:id="rId15"/>
              </p:custDataLst>
            </p:nvPr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smtClean="0">
                <a:latin typeface="微软雅黑" panose="020b0503020204020204" charset="-122"/>
                <a:ea typeface="微软雅黑"/>
              </a:rPr>
              <a:t>课程讲授</a:t>
            </a:r>
            <a:endParaRPr lang="zh-CN" altLang="en-US" sz="2800" b="1" spc="300" smtClean="0"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25" name="组合 24" title=""/>
          <p:cNvGrpSpPr/>
          <p:nvPr>
            <p:custDataLst>
              <p:tags r:id="rId4"/>
            </p:custDataLst>
          </p:nvPr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>
              <p:custDataLst>
                <p:tags r:id="rId5"/>
              </p:custDataLst>
            </p:nvPr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>
              <p:custDataLst>
                <p:tags r:id="rId6"/>
              </p:custDataLst>
            </p:nvPr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>
              <p:custDataLst>
                <p:tags r:id="rId7"/>
              </p:custDataLst>
            </p:nvPr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矩形 7" title=""/>
          <p:cNvSpPr/>
          <p:nvPr>
            <p:custDataLst>
              <p:tags r:id="rId8"/>
            </p:custDataLst>
          </p:nvPr>
        </p:nvSpPr>
        <p:spPr>
          <a:xfrm>
            <a:off x="3437579" y="188825"/>
            <a:ext cx="25450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spc="300">
                <a:solidFill>
                  <a:srgbClr val="00A0E9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光的反射定律</a:t>
            </a:r>
            <a:endParaRPr lang="zh-CN" altLang="en-US" sz="2800" b="1" spc="300">
              <a:solidFill>
                <a:srgbClr val="00A0E9"/>
              </a:solidFill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  <p:sp>
        <p:nvSpPr>
          <p:cNvPr id="7" name="文本框 6" title=""/>
          <p:cNvSpPr txBox="1"/>
          <p:nvPr>
            <p:custDataLst>
              <p:tags r:id="rId9"/>
            </p:custDataLst>
          </p:nvPr>
        </p:nvSpPr>
        <p:spPr>
          <a:xfrm>
            <a:off x="774065" y="908685"/>
            <a:ext cx="5497195" cy="7289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zh-CN" sz="3200">
                <a:latin typeface="微软雅黑" panose="020b0503020204020204" charset="-122"/>
                <a:ea typeface="微软雅黑"/>
              </a:rPr>
              <a:t>实验</a:t>
            </a:r>
            <a:r>
              <a:rPr lang="zh-CN" altLang="en-US" sz="3200">
                <a:latin typeface="微软雅黑" panose="020b0503020204020204" charset="-122"/>
                <a:ea typeface="微软雅黑"/>
              </a:rPr>
              <a:t>：探究光的反射定律</a:t>
            </a:r>
            <a:endParaRPr lang="zh-CN" altLang="en-US" sz="3200"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9" name="组合 8" title=""/>
          <p:cNvGrpSpPr/>
          <p:nvPr>
            <p:custDataLst>
              <p:tags r:id="rId10"/>
            </p:custDataLst>
          </p:nvPr>
        </p:nvGrpSpPr>
        <p:grpSpPr>
          <a:xfrm>
            <a:off x="366015" y="1168112"/>
            <a:ext cx="295322" cy="210471"/>
            <a:chOff x="435463" y="1226414"/>
            <a:chExt cx="295380" cy="210512"/>
          </a:xfrm>
        </p:grpSpPr>
        <p:sp>
          <p:nvSpPr>
            <p:cNvPr id="10" name="矩形 9"/>
            <p:cNvSpPr/>
            <p:nvPr>
              <p:custDataLst>
                <p:tags r:id="rId11"/>
              </p:custDataLst>
            </p:nvPr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>
              <p:custDataLst>
                <p:tags r:id="rId12"/>
              </p:custDataLst>
            </p:nvPr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4" name="5月14日(1)" title="">
            <a:hlinkClick action="ppaction://media"/>
          </p:cNvPr>
          <p:cNvPicPr/>
          <p:nvPr>
            <a:videoFile r:link="rId15"/>
            <p:custDataLst>
              <p:tags r:id="rId14"/>
            </p:custDataLst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974215" y="1751965"/>
            <a:ext cx="7919085" cy="424751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 fullScrn="1"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smtClean="0">
                <a:latin typeface="微软雅黑" panose="020b0503020204020204" charset="-122"/>
                <a:ea typeface="微软雅黑"/>
              </a:rPr>
              <a:t>课程讲授</a:t>
            </a:r>
            <a:endParaRPr lang="zh-CN" altLang="en-US" sz="2800" b="1" spc="300" smtClean="0"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25" name="组合 24" title=""/>
          <p:cNvGrpSpPr/>
          <p:nvPr>
            <p:custDataLst>
              <p:tags r:id="rId4"/>
            </p:custDataLst>
          </p:nvPr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>
              <p:custDataLst>
                <p:tags r:id="rId5"/>
              </p:custDataLst>
            </p:nvPr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>
              <p:custDataLst>
                <p:tags r:id="rId6"/>
              </p:custDataLst>
            </p:nvPr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>
              <p:custDataLst>
                <p:tags r:id="rId7"/>
              </p:custDataLst>
            </p:nvPr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13315" name="表格 13314" title=""/>
          <p:cNvGraphicFramePr>
            <a:graphicFrameLocks noGrp="1"/>
          </p:cNvGraphicFramePr>
          <p:nvPr>
            <p:custDataLst>
              <p:tags r:id="rId8"/>
            </p:custDataLst>
          </p:nvPr>
        </p:nvGraphicFramePr>
        <p:xfrm>
          <a:off x="1271270" y="2449830"/>
          <a:ext cx="8616315" cy="277622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872105"/>
                <a:gridCol w="2872105"/>
                <a:gridCol w="2872105"/>
              </a:tblGrid>
              <a:tr h="694055">
                <a:tc>
                  <a:txBody>
                    <a:bodyPr vert="horz" wrap="square"/>
                    <a:lstStyle/>
                    <a:p>
                      <a:pPr lvl="0" algn="ctr" eaLnBrk="1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buNone/>
                      </a:pPr>
                      <a:r>
                        <a:rPr lang="zh-CN" altLang="en-US" sz="2800"/>
                        <a:t>实验次数              </a:t>
                      </a:r>
                      <a:endParaRPr lang="zh-CN" altLang="en-US" sz="2800"/>
                    </a:p>
                  </a:txBody>
                  <a:tcPr marT="45725" marB="45725"/>
                </a:tc>
                <a:tc>
                  <a:txBody>
                    <a:bodyPr vert="horz" wrap="square"/>
                    <a:lstStyle/>
                    <a:p>
                      <a:pPr lvl="0" algn="ctr" eaLnBrk="1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buNone/>
                      </a:pPr>
                      <a:r>
                        <a:rPr lang="zh-CN" altLang="en-US" sz="2800"/>
                        <a:t>入射角</a:t>
                      </a:r>
                      <a:r>
                        <a:rPr lang="en-US" altLang="zh-CN" sz="2800"/>
                        <a:t>α</a:t>
                      </a:r>
                      <a:endParaRPr lang="en-US" altLang="zh-CN" sz="2800"/>
                    </a:p>
                  </a:txBody>
                  <a:tcPr marT="45725" marB="45725"/>
                </a:tc>
                <a:tc>
                  <a:txBody>
                    <a:bodyPr vert="horz" wrap="square"/>
                    <a:lstStyle/>
                    <a:p>
                      <a:pPr lvl="0" algn="ctr" eaLnBrk="1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buNone/>
                      </a:pPr>
                      <a:r>
                        <a:rPr lang="zh-CN" altLang="en-US" sz="2800"/>
                        <a:t>反射角</a:t>
                      </a:r>
                      <a:r>
                        <a:rPr lang="en-US" altLang="zh-CN" sz="2800"/>
                        <a:t>β</a:t>
                      </a:r>
                      <a:endParaRPr lang="en-US" altLang="zh-CN" sz="2800"/>
                    </a:p>
                  </a:txBody>
                  <a:tcPr marT="45725" marB="45725"/>
                </a:tc>
              </a:tr>
              <a:tr h="694055">
                <a:tc>
                  <a:txBody>
                    <a:bodyPr vert="horz" wrap="square"/>
                    <a:lstStyle/>
                    <a:p>
                      <a:pPr lvl="0" algn="ctr" eaLnBrk="1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buNone/>
                      </a:pPr>
                      <a:r>
                        <a:rPr lang="en-US" altLang="x-none" sz="2800"/>
                        <a:t>1</a:t>
                      </a:r>
                      <a:endParaRPr lang="en-US" altLang="x-none" sz="2800"/>
                    </a:p>
                  </a:txBody>
                  <a:tcPr marT="45725" marB="45725" anchor="ctr"/>
                </a:tc>
                <a:tc>
                  <a:txBody>
                    <a:bodyPr vert="horz" wrap="square"/>
                    <a:lstStyle/>
                    <a:p>
                      <a:pPr lvl="0" algn="ctr" eaLnBrk="1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800"/>
                        <a:t>25</a:t>
                      </a:r>
                      <a:r>
                        <a:rPr lang="zh-CN" altLang="en-US" sz="2800"/>
                        <a:t>°</a:t>
                      </a:r>
                      <a:endParaRPr lang="zh-CN" altLang="en-US" sz="2800"/>
                    </a:p>
                  </a:txBody>
                  <a:tcPr marT="45725" marB="45725"/>
                </a:tc>
                <a:tc>
                  <a:txBody>
                    <a:bodyPr vert="horz" wrap="square"/>
                    <a:lstStyle/>
                    <a:p>
                      <a:pPr lvl="0" algn="ctr" eaLnBrk="1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800">
                          <a:sym typeface="+mn-ea"/>
                        </a:rPr>
                        <a:t>25</a:t>
                      </a:r>
                      <a:r>
                        <a:rPr lang="zh-CN" altLang="en-US" sz="2800">
                          <a:sym typeface="+mn-ea"/>
                        </a:rPr>
                        <a:t>°</a:t>
                      </a:r>
                      <a:endParaRPr lang="zh-CN" altLang="en-US" sz="2800"/>
                    </a:p>
                  </a:txBody>
                  <a:tcPr marT="45725" marB="45725"/>
                </a:tc>
              </a:tr>
              <a:tr h="694055">
                <a:tc>
                  <a:txBody>
                    <a:bodyPr vert="horz" wrap="square"/>
                    <a:lstStyle/>
                    <a:p>
                      <a:pPr lvl="0" algn="ctr" eaLnBrk="1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buNone/>
                      </a:pPr>
                      <a:r>
                        <a:rPr lang="en-US" altLang="x-none" sz="2800"/>
                        <a:t>2</a:t>
                      </a:r>
                      <a:endParaRPr lang="en-US" altLang="x-none" sz="2800"/>
                    </a:p>
                  </a:txBody>
                  <a:tcPr marT="45725" marB="45725" anchor="ctr"/>
                </a:tc>
                <a:tc>
                  <a:txBody>
                    <a:bodyPr vert="horz" wrap="square"/>
                    <a:lstStyle/>
                    <a:p>
                      <a:pPr lvl="0" algn="ctr" eaLnBrk="1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800">
                          <a:sym typeface="+mn-ea"/>
                        </a:rPr>
                        <a:t>36.5</a:t>
                      </a:r>
                      <a:r>
                        <a:rPr lang="zh-CN" altLang="en-US" sz="2800">
                          <a:sym typeface="+mn-ea"/>
                        </a:rPr>
                        <a:t>°</a:t>
                      </a:r>
                      <a:endParaRPr lang="zh-CN" altLang="en-US" sz="2800"/>
                    </a:p>
                  </a:txBody>
                  <a:tcPr marT="45725" marB="45725"/>
                </a:tc>
                <a:tc>
                  <a:txBody>
                    <a:bodyPr vert="horz" wrap="square"/>
                    <a:lstStyle/>
                    <a:p>
                      <a:pPr lvl="0" algn="ctr" eaLnBrk="1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800">
                          <a:sym typeface="+mn-ea"/>
                        </a:rPr>
                        <a:t>36.5</a:t>
                      </a:r>
                      <a:r>
                        <a:rPr lang="zh-CN" altLang="en-US" sz="2800">
                          <a:sym typeface="+mn-ea"/>
                        </a:rPr>
                        <a:t>°</a:t>
                      </a:r>
                      <a:endParaRPr lang="zh-CN" altLang="en-US" sz="2800"/>
                    </a:p>
                  </a:txBody>
                  <a:tcPr marT="45725" marB="45725"/>
                </a:tc>
              </a:tr>
              <a:tr h="694055">
                <a:tc>
                  <a:txBody>
                    <a:bodyPr vert="horz" wrap="square"/>
                    <a:lstStyle/>
                    <a:p>
                      <a:pPr lvl="0" algn="ctr" eaLnBrk="1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buNone/>
                      </a:pPr>
                      <a:r>
                        <a:rPr lang="en-US" altLang="x-none" sz="2800"/>
                        <a:t>3</a:t>
                      </a:r>
                      <a:endParaRPr lang="en-US" altLang="x-none" sz="2800"/>
                    </a:p>
                  </a:txBody>
                  <a:tcPr marT="45725" marB="45725" anchor="ctr"/>
                </a:tc>
                <a:tc>
                  <a:txBody>
                    <a:bodyPr vert="horz" wrap="square"/>
                    <a:lstStyle/>
                    <a:p>
                      <a:pPr lvl="0" algn="ctr" eaLnBrk="1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800">
                          <a:sym typeface="+mn-ea"/>
                        </a:rPr>
                        <a:t>55</a:t>
                      </a:r>
                      <a:r>
                        <a:rPr lang="zh-CN" altLang="en-US" sz="2800">
                          <a:sym typeface="+mn-ea"/>
                        </a:rPr>
                        <a:t>°</a:t>
                      </a:r>
                      <a:endParaRPr lang="zh-CN" altLang="en-US" sz="2800"/>
                    </a:p>
                  </a:txBody>
                  <a:tcPr marT="45725" marB="45725"/>
                </a:tc>
                <a:tc>
                  <a:txBody>
                    <a:bodyPr vert="horz" wrap="square"/>
                    <a:lstStyle/>
                    <a:p>
                      <a:pPr lvl="0" algn="ctr" eaLnBrk="1" hangingPunct="1">
                        <a:lnSpc>
                          <a:spcPct val="110000"/>
                        </a:lnSpc>
                        <a:spcBef>
                          <a:spcPct val="20000"/>
                        </a:spcBef>
                        <a:buNone/>
                      </a:pPr>
                      <a:r>
                        <a:rPr lang="en-US" altLang="zh-CN" sz="2800">
                          <a:sym typeface="+mn-ea"/>
                        </a:rPr>
                        <a:t>55</a:t>
                      </a:r>
                      <a:r>
                        <a:rPr lang="zh-CN" altLang="en-US" sz="2800">
                          <a:sym typeface="+mn-ea"/>
                        </a:rPr>
                        <a:t>°</a:t>
                      </a:r>
                      <a:endParaRPr lang="zh-CN" altLang="en-US" sz="2800"/>
                    </a:p>
                  </a:txBody>
                  <a:tcPr marT="45725" marB="45725"/>
                </a:tc>
              </a:tr>
            </a:tbl>
          </a:graphicData>
        </a:graphic>
      </p:graphicFrame>
      <p:grpSp>
        <p:nvGrpSpPr>
          <p:cNvPr id="10" name="组合 9" title=""/>
          <p:cNvGrpSpPr/>
          <p:nvPr>
            <p:custDataLst>
              <p:tags r:id="rId9"/>
            </p:custDataLst>
          </p:nvPr>
        </p:nvGrpSpPr>
        <p:grpSpPr>
          <a:xfrm>
            <a:off x="5939790" y="1026160"/>
            <a:ext cx="5539105" cy="695960"/>
            <a:chOff x="8970" y="2338"/>
            <a:chExt cx="8723" cy="1096"/>
          </a:xfrm>
        </p:grpSpPr>
        <p:sp>
          <p:nvSpPr>
            <p:cNvPr id="7" name="圆角矩形标注 6"/>
            <p:cNvSpPr/>
            <p:nvPr>
              <p:custDataLst>
                <p:tags r:id="rId10"/>
              </p:custDataLst>
            </p:nvPr>
          </p:nvSpPr>
          <p:spPr>
            <a:xfrm>
              <a:off x="9039" y="2338"/>
              <a:ext cx="8653" cy="1096"/>
            </a:xfrm>
            <a:prstGeom prst="wedgeRoundRectCallout">
              <a:avLst>
                <a:gd name="adj1" fmla="val -43828"/>
                <a:gd name="adj2" fmla="val 150912"/>
                <a:gd name="adj3" fmla="val 16667"/>
              </a:avLst>
            </a:prstGeom>
            <a:solidFill>
              <a:srgbClr val="036EB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>
              <p:custDataLst>
                <p:tags r:id="rId11"/>
              </p:custDataLst>
            </p:nvPr>
          </p:nvSpPr>
          <p:spPr>
            <a:xfrm>
              <a:off x="8970" y="2409"/>
              <a:ext cx="8723" cy="95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400">
                  <a:solidFill>
                    <a:schemeClr val="bg2"/>
                  </a:solidFill>
                  <a:latin typeface="微软雅黑" panose="020b0503020204020204" charset="-122"/>
                  <a:ea typeface="微软雅黑"/>
                </a:rPr>
                <a:t>多次实验，避免偶然性，得到普遍规律</a:t>
              </a:r>
              <a:endParaRPr lang="zh-CN" altLang="en-US" sz="2400">
                <a:solidFill>
                  <a:schemeClr val="bg2"/>
                </a:solidFill>
                <a:latin typeface="微软雅黑" panose="020b0503020204020204" charset="-122"/>
                <a:ea typeface="微软雅黑"/>
              </a:endParaRPr>
            </a:p>
          </p:txBody>
        </p:sp>
      </p:grpSp>
      <p:sp>
        <p:nvSpPr>
          <p:cNvPr id="8" name="矩形 7" title=""/>
          <p:cNvSpPr/>
          <p:nvPr>
            <p:custDataLst>
              <p:tags r:id="rId12"/>
            </p:custDataLst>
          </p:nvPr>
        </p:nvSpPr>
        <p:spPr>
          <a:xfrm>
            <a:off x="3437579" y="188825"/>
            <a:ext cx="25450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spc="300">
                <a:solidFill>
                  <a:srgbClr val="00A0E9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光的反射定律</a:t>
            </a:r>
            <a:endParaRPr lang="zh-CN" altLang="en-US" sz="2800" b="1" spc="300">
              <a:solidFill>
                <a:srgbClr val="00A0E9"/>
              </a:solidFill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  <p:sp>
        <p:nvSpPr>
          <p:cNvPr id="6" name="文本框 5" title=""/>
          <p:cNvSpPr txBox="1"/>
          <p:nvPr>
            <p:custDataLst>
              <p:tags r:id="rId13"/>
            </p:custDataLst>
          </p:nvPr>
        </p:nvSpPr>
        <p:spPr>
          <a:xfrm>
            <a:off x="774065" y="908685"/>
            <a:ext cx="5497195" cy="7289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zh-CN" sz="3200">
                <a:latin typeface="微软雅黑" panose="020b0503020204020204" charset="-122"/>
                <a:ea typeface="微软雅黑"/>
              </a:rPr>
              <a:t>实验</a:t>
            </a:r>
            <a:r>
              <a:rPr lang="zh-CN" altLang="en-US" sz="3200">
                <a:latin typeface="微软雅黑" panose="020b0503020204020204" charset="-122"/>
                <a:ea typeface="微软雅黑"/>
              </a:rPr>
              <a:t>：探究光的反射定律</a:t>
            </a:r>
            <a:endParaRPr lang="zh-CN" altLang="en-US" sz="3200"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11" name="组合 10" title=""/>
          <p:cNvGrpSpPr/>
          <p:nvPr>
            <p:custDataLst>
              <p:tags r:id="rId14"/>
            </p:custDataLst>
          </p:nvPr>
        </p:nvGrpSpPr>
        <p:grpSpPr>
          <a:xfrm>
            <a:off x="366015" y="1168112"/>
            <a:ext cx="295322" cy="210471"/>
            <a:chOff x="435463" y="1226414"/>
            <a:chExt cx="295380" cy="210512"/>
          </a:xfrm>
        </p:grpSpPr>
        <p:sp>
          <p:nvSpPr>
            <p:cNvPr id="12" name="矩形 11"/>
            <p:cNvSpPr/>
            <p:nvPr>
              <p:custDataLst>
                <p:tags r:id="rId15"/>
              </p:custDataLst>
            </p:nvPr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>
              <p:custDataLst>
                <p:tags r:id="rId16"/>
              </p:custDataLst>
            </p:nvPr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文本框 13" title=""/>
          <p:cNvSpPr txBox="1"/>
          <p:nvPr>
            <p:custDataLst>
              <p:tags r:id="rId17"/>
            </p:custDataLst>
          </p:nvPr>
        </p:nvSpPr>
        <p:spPr>
          <a:xfrm>
            <a:off x="839470" y="1701165"/>
            <a:ext cx="2126615" cy="6851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4.</a:t>
            </a:r>
            <a:r>
              <a:rPr lang="zh-CN" altLang="en-US" sz="2800" b="1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记录数据：</a:t>
            </a:r>
            <a:r>
              <a:rPr lang="en-US" altLang="zh-CN" sz="280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         </a:t>
            </a:r>
            <a:endParaRPr lang="zh-CN" altLang="en-US" sz="2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endParaRPr lang="zh-CN" altLang="en-US" sz="28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smtClean="0">
                <a:latin typeface="微软雅黑" panose="020b0503020204020204" charset="-122"/>
                <a:ea typeface="微软雅黑"/>
              </a:rPr>
              <a:t>课程讲授</a:t>
            </a:r>
            <a:endParaRPr lang="zh-CN" altLang="en-US" sz="2800" b="1" spc="300" smtClean="0"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25" name="组合 24" title=""/>
          <p:cNvGrpSpPr/>
          <p:nvPr>
            <p:custDataLst>
              <p:tags r:id="rId4"/>
            </p:custDataLst>
          </p:nvPr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>
              <p:custDataLst>
                <p:tags r:id="rId5"/>
              </p:custDataLst>
            </p:nvPr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>
              <p:custDataLst>
                <p:tags r:id="rId6"/>
              </p:custDataLst>
            </p:nvPr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>
              <p:custDataLst>
                <p:tags r:id="rId7"/>
              </p:custDataLst>
            </p:nvPr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218" name="Text Box 3" title=""/>
          <p:cNvSpPr txBox="1"/>
          <p:nvPr>
            <p:custDataLst>
              <p:tags r:id="rId8"/>
            </p:custDataLst>
          </p:nvPr>
        </p:nvSpPr>
        <p:spPr>
          <a:xfrm>
            <a:off x="774065" y="1772920"/>
            <a:ext cx="10778490" cy="23279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zh-CN" sz="2800" b="1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5.</a:t>
            </a:r>
            <a:r>
              <a:rPr lang="zh-CN" altLang="en-US" sz="2800" b="1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结论：</a:t>
            </a:r>
            <a:endParaRPr lang="zh-CN" altLang="en-US" sz="2800" b="1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zh-CN" sz="28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(1)</a:t>
            </a:r>
            <a:r>
              <a:rPr lang="zh-CN" altLang="en-US" sz="28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光反射时，反射光线、入射光线和法线三者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在同一平面内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；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zh-CN" sz="2800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(2)</a:t>
            </a:r>
            <a:r>
              <a:rPr lang="zh-CN" altLang="en-US" sz="2800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反射光线和入射光线分别位于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法线两侧</a:t>
            </a:r>
            <a:r>
              <a:rPr lang="zh-CN" altLang="en-US" sz="2800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；</a:t>
            </a:r>
            <a:endParaRPr lang="zh-CN" altLang="en-US" sz="2800"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altLang="zh-CN" sz="2800"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(3)</a:t>
            </a:r>
            <a:r>
              <a:rPr lang="zh-CN" altLang="en-US" sz="2800"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反射角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等于</a:t>
            </a:r>
            <a:r>
              <a:rPr lang="zh-CN" altLang="en-US" sz="2800">
                <a:latin typeface="微软雅黑" panose="020b0503020204020204" charset="-122"/>
                <a:ea typeface="微软雅黑"/>
                <a:cs typeface="微软雅黑" panose="020b0503020204020204" charset="-122"/>
                <a:sym typeface="Arial" panose="020b0604020202020204" pitchFamily="34" charset="0"/>
              </a:rPr>
              <a:t>入射角。</a:t>
            </a:r>
            <a:endParaRPr lang="zh-CN" altLang="en-US" sz="2800">
              <a:latin typeface="微软雅黑" panose="020b0503020204020204" charset="-122"/>
              <a:ea typeface="微软雅黑"/>
              <a:cs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15" name="组合 14" title=""/>
          <p:cNvGrpSpPr/>
          <p:nvPr>
            <p:custDataLst>
              <p:tags r:id="rId9"/>
            </p:custDataLst>
          </p:nvPr>
        </p:nvGrpSpPr>
        <p:grpSpPr>
          <a:xfrm>
            <a:off x="6096000" y="972185"/>
            <a:ext cx="3491865" cy="696595"/>
            <a:chOff x="10232" y="6290"/>
            <a:chExt cx="5499" cy="1097"/>
          </a:xfrm>
        </p:grpSpPr>
        <p:sp>
          <p:nvSpPr>
            <p:cNvPr id="9" name="圆角矩形标注 8"/>
            <p:cNvSpPr/>
            <p:nvPr>
              <p:custDataLst>
                <p:tags r:id="rId10"/>
              </p:custDataLst>
            </p:nvPr>
          </p:nvSpPr>
          <p:spPr>
            <a:xfrm>
              <a:off x="10232" y="6290"/>
              <a:ext cx="5499" cy="1097"/>
            </a:xfrm>
            <a:prstGeom prst="wedgeRoundRectCallout">
              <a:avLst>
                <a:gd name="adj1" fmla="val -43828"/>
                <a:gd name="adj2" fmla="val 150912"/>
                <a:gd name="adj3" fmla="val 16667"/>
              </a:avLst>
            </a:prstGeom>
            <a:solidFill>
              <a:srgbClr val="036EB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6"/>
            <p:cNvSpPr txBox="1"/>
            <p:nvPr>
              <p:custDataLst>
                <p:tags r:id="rId11"/>
              </p:custDataLst>
            </p:nvPr>
          </p:nvSpPr>
          <p:spPr>
            <a:xfrm>
              <a:off x="10235" y="6507"/>
              <a:ext cx="5447" cy="7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lang="zh-CN" altLang="en-US" sz="2800">
                  <a:solidFill>
                    <a:schemeClr val="bg1"/>
                  </a:solidFill>
                  <a:latin typeface="微软雅黑" panose="020b0503020204020204" charset="-122"/>
                  <a:ea typeface="微软雅黑"/>
                  <a:sym typeface="Arial" panose="020b0604020202020204" pitchFamily="34" charset="0"/>
                </a:rPr>
                <a:t>这就是</a:t>
              </a:r>
              <a:r>
                <a:rPr lang="zh-CN" altLang="en-US" sz="2800" b="1">
                  <a:solidFill>
                    <a:schemeClr val="bg1"/>
                  </a:solidFill>
                  <a:latin typeface="微软雅黑" panose="020b0503020204020204" charset="-122"/>
                  <a:ea typeface="微软雅黑"/>
                  <a:sym typeface="Arial" panose="020b0604020202020204" pitchFamily="34" charset="0"/>
                </a:rPr>
                <a:t>光的反射定律</a:t>
              </a:r>
              <a:endPara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/>
                <a:sym typeface="Arial" panose="020b0604020202020204" pitchFamily="34" charset="0"/>
              </a:endParaRPr>
            </a:p>
          </p:txBody>
        </p:sp>
      </p:grpSp>
      <p:pic>
        <p:nvPicPr>
          <p:cNvPr id="37" name="图片 36" title="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6671945" y="3685540"/>
            <a:ext cx="3588385" cy="2580005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8" name="矩形 7" title=""/>
          <p:cNvSpPr/>
          <p:nvPr>
            <p:custDataLst>
              <p:tags r:id="rId14"/>
            </p:custDataLst>
          </p:nvPr>
        </p:nvSpPr>
        <p:spPr>
          <a:xfrm>
            <a:off x="3437579" y="188825"/>
            <a:ext cx="25450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spc="300">
                <a:solidFill>
                  <a:srgbClr val="00A0E9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光的反射定律</a:t>
            </a:r>
            <a:endParaRPr lang="zh-CN" altLang="en-US" sz="2800" b="1" spc="300">
              <a:solidFill>
                <a:srgbClr val="00A0E9"/>
              </a:solidFill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  <p:sp>
        <p:nvSpPr>
          <p:cNvPr id="6" name="文本框 5" title=""/>
          <p:cNvSpPr txBox="1"/>
          <p:nvPr>
            <p:custDataLst>
              <p:tags r:id="rId15"/>
            </p:custDataLst>
          </p:nvPr>
        </p:nvSpPr>
        <p:spPr>
          <a:xfrm>
            <a:off x="774065" y="908685"/>
            <a:ext cx="5497195" cy="7289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zh-CN" sz="3200">
                <a:latin typeface="微软雅黑" panose="020b0503020204020204" charset="-122"/>
                <a:ea typeface="微软雅黑"/>
              </a:rPr>
              <a:t>实验</a:t>
            </a:r>
            <a:r>
              <a:rPr lang="zh-CN" altLang="en-US" sz="3200">
                <a:latin typeface="微软雅黑" panose="020b0503020204020204" charset="-122"/>
                <a:ea typeface="微软雅黑"/>
              </a:rPr>
              <a:t>：探究光的反射定律</a:t>
            </a:r>
            <a:endParaRPr lang="zh-CN" altLang="en-US" sz="3200"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11" name="组合 10" title=""/>
          <p:cNvGrpSpPr/>
          <p:nvPr>
            <p:custDataLst>
              <p:tags r:id="rId16"/>
            </p:custDataLst>
          </p:nvPr>
        </p:nvGrpSpPr>
        <p:grpSpPr>
          <a:xfrm>
            <a:off x="366015" y="1168112"/>
            <a:ext cx="295322" cy="210471"/>
            <a:chOff x="435463" y="1226414"/>
            <a:chExt cx="295380" cy="210512"/>
          </a:xfrm>
        </p:grpSpPr>
        <p:sp>
          <p:nvSpPr>
            <p:cNvPr id="12" name="矩形 11"/>
            <p:cNvSpPr/>
            <p:nvPr>
              <p:custDataLst>
                <p:tags r:id="rId17"/>
              </p:custDataLst>
            </p:nvPr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>
              <p:custDataLst>
                <p:tags r:id="rId18"/>
              </p:custDataLst>
            </p:nvPr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 title=""/>
          <p:cNvGrpSpPr/>
          <p:nvPr>
            <p:custDataLst>
              <p:tags r:id="rId19"/>
            </p:custDataLst>
          </p:nvPr>
        </p:nvGrpSpPr>
        <p:grpSpPr>
          <a:xfrm>
            <a:off x="930275" y="4239895"/>
            <a:ext cx="5022850" cy="2334260"/>
            <a:chOff x="5552" y="6249"/>
            <a:chExt cx="7910" cy="3676"/>
          </a:xfrm>
        </p:grpSpPr>
        <p:grpSp>
          <p:nvGrpSpPr>
            <p:cNvPr id="767" name="组合 766"/>
            <p:cNvGrpSpPr/>
            <p:nvPr>
              <p:custDataLst>
                <p:tags r:id="rId20"/>
              </p:custDataLst>
            </p:nvPr>
          </p:nvGrpSpPr>
          <p:grpSpPr>
            <a:xfrm>
              <a:off x="5552" y="6249"/>
              <a:ext cx="7910" cy="3676"/>
              <a:chOff x="3586900" y="2262187"/>
              <a:chExt cx="5022746" cy="2334577"/>
            </a:xfrm>
          </p:grpSpPr>
          <p:sp>
            <p:nvSpPr>
              <p:cNvPr id="655" name="图形 653"/>
              <p:cNvSpPr/>
              <p:nvPr>
                <p:custDataLst>
                  <p:tags r:id="rId21"/>
                </p:custDataLst>
              </p:nvPr>
            </p:nvSpPr>
            <p:spPr>
              <a:xfrm>
                <a:off x="3803332" y="2487929"/>
                <a:ext cx="4453890" cy="1868805"/>
              </a:xfrm>
              <a:custGeom>
                <a:gdLst>
                  <a:gd name="connsiteX0" fmla="*/ 0 w 4453890"/>
                  <a:gd name="connsiteY0" fmla="*/ 0 h 1868805"/>
                  <a:gd name="connsiteX1" fmla="*/ 4453890 w 4453890"/>
                  <a:gd name="connsiteY1" fmla="*/ 0 h 1868805"/>
                  <a:gd name="connsiteX2" fmla="*/ 4453890 w 4453890"/>
                  <a:gd name="connsiteY2" fmla="*/ 1868805 h 1868805"/>
                  <a:gd name="connsiteX3" fmla="*/ 0 w 4453890"/>
                  <a:gd name="connsiteY3" fmla="*/ 1868805 h 1868805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453890" h="1868805">
                    <a:moveTo>
                      <a:pt x="0" y="0"/>
                    </a:moveTo>
                    <a:lnTo>
                      <a:pt x="4453890" y="0"/>
                    </a:lnTo>
                    <a:lnTo>
                      <a:pt x="4453890" y="1868805"/>
                    </a:lnTo>
                    <a:lnTo>
                      <a:pt x="0" y="1868805"/>
                    </a:lnTo>
                    <a:close/>
                  </a:path>
                </a:pathLst>
              </a:custGeom>
              <a:solidFill>
                <a:srgbClr val="BDD7E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grpSp>
            <p:nvGrpSpPr>
              <p:cNvPr id="656" name="图形 653"/>
              <p:cNvGrpSpPr/>
              <p:nvPr>
                <p:custDataLst>
                  <p:tags r:id="rId22"/>
                </p:custDataLst>
              </p:nvPr>
            </p:nvGrpSpPr>
            <p:grpSpPr>
              <a:xfrm>
                <a:off x="3586900" y="3733196"/>
                <a:ext cx="878678" cy="863568"/>
                <a:chOff x="3586900" y="3733196"/>
                <a:chExt cx="878678" cy="863568"/>
              </a:xfrm>
            </p:grpSpPr>
            <p:grpSp>
              <p:nvGrpSpPr>
                <p:cNvPr id="657" name="图形 653"/>
                <p:cNvGrpSpPr/>
                <p:nvPr>
                  <p:custDataLst>
                    <p:tags r:id="rId23"/>
                  </p:custDataLst>
                </p:nvPr>
              </p:nvGrpSpPr>
              <p:grpSpPr>
                <a:xfrm>
                  <a:off x="3614249" y="4138612"/>
                  <a:ext cx="200512" cy="237172"/>
                  <a:chOff x="3614249" y="4138612"/>
                  <a:chExt cx="200512" cy="237172"/>
                </a:xfrm>
              </p:grpSpPr>
              <p:sp>
                <p:nvSpPr>
                  <p:cNvPr id="658" name="图形 653"/>
                  <p:cNvSpPr/>
                  <p:nvPr>
                    <p:custDataLst>
                      <p:tags r:id="rId24"/>
                    </p:custDataLst>
                  </p:nvPr>
                </p:nvSpPr>
                <p:spPr>
                  <a:xfrm>
                    <a:off x="3614249" y="4139564"/>
                    <a:ext cx="200512" cy="236219"/>
                  </a:xfrm>
                  <a:custGeom>
                    <a:gdLst>
                      <a:gd name="connsiteX0" fmla="*/ 96690 w 200512"/>
                      <a:gd name="connsiteY0" fmla="*/ 108585 h 236219"/>
                      <a:gd name="connsiteX1" fmla="*/ 133838 w 200512"/>
                      <a:gd name="connsiteY1" fmla="*/ 70485 h 236219"/>
                      <a:gd name="connsiteX2" fmla="*/ 160508 w 200512"/>
                      <a:gd name="connsiteY2" fmla="*/ 42863 h 236219"/>
                      <a:gd name="connsiteX3" fmla="*/ 102405 w 200512"/>
                      <a:gd name="connsiteY3" fmla="*/ 0 h 236219"/>
                      <a:gd name="connsiteX4" fmla="*/ 61448 w 200512"/>
                      <a:gd name="connsiteY4" fmla="*/ 39052 h 236219"/>
                      <a:gd name="connsiteX5" fmla="*/ 1440 w 200512"/>
                      <a:gd name="connsiteY5" fmla="*/ 122872 h 236219"/>
                      <a:gd name="connsiteX6" fmla="*/ 181463 w 200512"/>
                      <a:gd name="connsiteY6" fmla="*/ 236220 h 236219"/>
                      <a:gd name="connsiteX7" fmla="*/ 200513 w 200512"/>
                      <a:gd name="connsiteY7" fmla="*/ 196215 h 236219"/>
                      <a:gd name="connsiteX8" fmla="*/ 96690 w 200512"/>
                      <a:gd name="connsiteY8" fmla="*/ 108585 h 236219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00512" h="236219">
                        <a:moveTo>
                          <a:pt x="96690" y="108585"/>
                        </a:moveTo>
                        <a:lnTo>
                          <a:pt x="133838" y="70485"/>
                        </a:lnTo>
                        <a:lnTo>
                          <a:pt x="160508" y="42863"/>
                        </a:lnTo>
                        <a:lnTo>
                          <a:pt x="102405" y="0"/>
                        </a:lnTo>
                        <a:cubicBezTo>
                          <a:pt x="86213" y="15240"/>
                          <a:pt x="72878" y="27622"/>
                          <a:pt x="61448" y="39052"/>
                        </a:cubicBezTo>
                        <a:cubicBezTo>
                          <a:pt x="-14752" y="116205"/>
                          <a:pt x="1440" y="122872"/>
                          <a:pt x="1440" y="122872"/>
                        </a:cubicBezTo>
                        <a:cubicBezTo>
                          <a:pt x="10965" y="161925"/>
                          <a:pt x="131933" y="215265"/>
                          <a:pt x="181463" y="236220"/>
                        </a:cubicBezTo>
                        <a:lnTo>
                          <a:pt x="200513" y="196215"/>
                        </a:lnTo>
                        <a:cubicBezTo>
                          <a:pt x="112883" y="144780"/>
                          <a:pt x="96690" y="108585"/>
                          <a:pt x="96690" y="108585"/>
                        </a:cubicBezTo>
                        <a:close/>
                      </a:path>
                    </a:pathLst>
                  </a:custGeom>
                  <a:solidFill>
                    <a:srgbClr val="FBD3B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659" name="图形 653"/>
                  <p:cNvSpPr/>
                  <p:nvPr>
                    <p:custDataLst>
                      <p:tags r:id="rId25"/>
                    </p:custDataLst>
                  </p:nvPr>
                </p:nvSpPr>
                <p:spPr>
                  <a:xfrm>
                    <a:off x="3683316" y="4138612"/>
                    <a:ext cx="91439" cy="84772"/>
                  </a:xfrm>
                  <a:custGeom>
                    <a:gdLst>
                      <a:gd name="connsiteX0" fmla="*/ 33338 w 91439"/>
                      <a:gd name="connsiteY0" fmla="*/ 0 h 84772"/>
                      <a:gd name="connsiteX1" fmla="*/ 0 w 91439"/>
                      <a:gd name="connsiteY1" fmla="*/ 32385 h 84772"/>
                      <a:gd name="connsiteX2" fmla="*/ 51435 w 91439"/>
                      <a:gd name="connsiteY2" fmla="*/ 84772 h 84772"/>
                      <a:gd name="connsiteX3" fmla="*/ 91440 w 91439"/>
                      <a:gd name="connsiteY3" fmla="*/ 42863 h 84772"/>
                      <a:gd name="connsiteX4" fmla="*/ 33338 w 91439"/>
                      <a:gd name="connsiteY4" fmla="*/ 0 h 84772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1439" h="84772">
                        <a:moveTo>
                          <a:pt x="33338" y="0"/>
                        </a:moveTo>
                        <a:cubicBezTo>
                          <a:pt x="17145" y="15240"/>
                          <a:pt x="11430" y="20955"/>
                          <a:pt x="0" y="32385"/>
                        </a:cubicBezTo>
                        <a:lnTo>
                          <a:pt x="51435" y="84772"/>
                        </a:lnTo>
                        <a:lnTo>
                          <a:pt x="91440" y="42863"/>
                        </a:lnTo>
                        <a:lnTo>
                          <a:pt x="33338" y="0"/>
                        </a:lnTo>
                        <a:close/>
                      </a:path>
                    </a:pathLst>
                  </a:custGeom>
                  <a:solidFill>
                    <a:srgbClr val="E9A885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660" name="图形 653"/>
                  <p:cNvSpPr/>
                  <p:nvPr>
                    <p:custDataLst>
                      <p:tags r:id="rId26"/>
                    </p:custDataLst>
                  </p:nvPr>
                </p:nvSpPr>
                <p:spPr>
                  <a:xfrm>
                    <a:off x="3673791" y="4244339"/>
                    <a:ext cx="37147" cy="3809"/>
                  </a:xfrm>
                  <a:custGeom>
                    <a:gdLst>
                      <a:gd name="connsiteX0" fmla="*/ 37148 w 37147"/>
                      <a:gd name="connsiteY0" fmla="*/ 3810 h 3809"/>
                      <a:gd name="connsiteX1" fmla="*/ 28575 w 37147"/>
                      <a:gd name="connsiteY1" fmla="*/ 952 h 3809"/>
                      <a:gd name="connsiteX2" fmla="*/ 19050 w 37147"/>
                      <a:gd name="connsiteY2" fmla="*/ 0 h 3809"/>
                      <a:gd name="connsiteX3" fmla="*/ 9525 w 37147"/>
                      <a:gd name="connsiteY3" fmla="*/ 952 h 3809"/>
                      <a:gd name="connsiteX4" fmla="*/ 4763 w 37147"/>
                      <a:gd name="connsiteY4" fmla="*/ 1905 h 3809"/>
                      <a:gd name="connsiteX5" fmla="*/ 0 w 37147"/>
                      <a:gd name="connsiteY5" fmla="*/ 2857 h 3809"/>
                      <a:gd name="connsiteX6" fmla="*/ 8573 w 37147"/>
                      <a:gd name="connsiteY6" fmla="*/ 1905 h 3809"/>
                      <a:gd name="connsiteX7" fmla="*/ 13335 w 37147"/>
                      <a:gd name="connsiteY7" fmla="*/ 1905 h 3809"/>
                      <a:gd name="connsiteX8" fmla="*/ 18098 w 37147"/>
                      <a:gd name="connsiteY8" fmla="*/ 1905 h 3809"/>
                      <a:gd name="connsiteX9" fmla="*/ 26670 w 37147"/>
                      <a:gd name="connsiteY9" fmla="*/ 1905 h 3809"/>
                      <a:gd name="connsiteX10" fmla="*/ 31433 w 37147"/>
                      <a:gd name="connsiteY10" fmla="*/ 2857 h 3809"/>
                      <a:gd name="connsiteX11" fmla="*/ 37148 w 37147"/>
                      <a:gd name="connsiteY11" fmla="*/ 3810 h 3809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37147" h="3808">
                        <a:moveTo>
                          <a:pt x="37148" y="3810"/>
                        </a:moveTo>
                        <a:cubicBezTo>
                          <a:pt x="34290" y="1905"/>
                          <a:pt x="31433" y="1905"/>
                          <a:pt x="28575" y="952"/>
                        </a:cubicBezTo>
                        <a:cubicBezTo>
                          <a:pt x="25717" y="0"/>
                          <a:pt x="22860" y="0"/>
                          <a:pt x="19050" y="0"/>
                        </a:cubicBezTo>
                        <a:cubicBezTo>
                          <a:pt x="16192" y="0"/>
                          <a:pt x="13335" y="0"/>
                          <a:pt x="9525" y="952"/>
                        </a:cubicBezTo>
                        <a:cubicBezTo>
                          <a:pt x="7620" y="952"/>
                          <a:pt x="6667" y="1905"/>
                          <a:pt x="4763" y="1905"/>
                        </a:cubicBezTo>
                        <a:cubicBezTo>
                          <a:pt x="2858" y="1905"/>
                          <a:pt x="1905" y="2857"/>
                          <a:pt x="0" y="2857"/>
                        </a:cubicBezTo>
                        <a:cubicBezTo>
                          <a:pt x="2858" y="1905"/>
                          <a:pt x="5715" y="1905"/>
                          <a:pt x="8573" y="1905"/>
                        </a:cubicBezTo>
                        <a:cubicBezTo>
                          <a:pt x="10478" y="1905"/>
                          <a:pt x="11430" y="1905"/>
                          <a:pt x="13335" y="1905"/>
                        </a:cubicBezTo>
                        <a:cubicBezTo>
                          <a:pt x="15240" y="1905"/>
                          <a:pt x="16192" y="1905"/>
                          <a:pt x="18098" y="1905"/>
                        </a:cubicBezTo>
                        <a:cubicBezTo>
                          <a:pt x="20955" y="1905"/>
                          <a:pt x="23813" y="1905"/>
                          <a:pt x="26670" y="1905"/>
                        </a:cubicBezTo>
                        <a:cubicBezTo>
                          <a:pt x="28575" y="1905"/>
                          <a:pt x="29528" y="1905"/>
                          <a:pt x="31433" y="2857"/>
                        </a:cubicBezTo>
                        <a:cubicBezTo>
                          <a:pt x="34290" y="2857"/>
                          <a:pt x="36195" y="2857"/>
                          <a:pt x="37148" y="3810"/>
                        </a:cubicBezTo>
                        <a:close/>
                      </a:path>
                    </a:pathLst>
                  </a:custGeom>
                  <a:solidFill>
                    <a:srgbClr val="E9A885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</p:grpSp>
            <p:sp>
              <p:nvSpPr>
                <p:cNvPr id="661" name="图形 653"/>
                <p:cNvSpPr/>
                <p:nvPr>
                  <p:custDataLst>
                    <p:tags r:id="rId27"/>
                  </p:custDataLst>
                </p:nvPr>
              </p:nvSpPr>
              <p:spPr>
                <a:xfrm>
                  <a:off x="3808094" y="3947159"/>
                  <a:ext cx="162877" cy="148590"/>
                </a:xfrm>
                <a:custGeom>
                  <a:gdLst>
                    <a:gd name="connsiteX0" fmla="*/ 162878 w 162877"/>
                    <a:gd name="connsiteY0" fmla="*/ 74295 h 148590"/>
                    <a:gd name="connsiteX1" fmla="*/ 140970 w 162877"/>
                    <a:gd name="connsiteY1" fmla="*/ 144780 h 148590"/>
                    <a:gd name="connsiteX2" fmla="*/ 20955 w 162877"/>
                    <a:gd name="connsiteY2" fmla="*/ 148590 h 148590"/>
                    <a:gd name="connsiteX3" fmla="*/ 0 w 162877"/>
                    <a:gd name="connsiteY3" fmla="*/ 79058 h 148590"/>
                    <a:gd name="connsiteX4" fmla="*/ 60008 w 162877"/>
                    <a:gd name="connsiteY4" fmla="*/ 60008 h 148590"/>
                    <a:gd name="connsiteX5" fmla="*/ 63818 w 162877"/>
                    <a:gd name="connsiteY5" fmla="*/ 39053 h 148590"/>
                    <a:gd name="connsiteX6" fmla="*/ 71438 w 162877"/>
                    <a:gd name="connsiteY6" fmla="*/ 0 h 148590"/>
                    <a:gd name="connsiteX7" fmla="*/ 131445 w 162877"/>
                    <a:gd name="connsiteY7" fmla="*/ 12383 h 148590"/>
                    <a:gd name="connsiteX8" fmla="*/ 126682 w 162877"/>
                    <a:gd name="connsiteY8" fmla="*/ 38100 h 148590"/>
                    <a:gd name="connsiteX9" fmla="*/ 122873 w 162877"/>
                    <a:gd name="connsiteY9" fmla="*/ 60960 h 148590"/>
                    <a:gd name="connsiteX10" fmla="*/ 162878 w 162877"/>
                    <a:gd name="connsiteY10" fmla="*/ 74295 h 14859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2877" h="148590">
                      <a:moveTo>
                        <a:pt x="162878" y="74295"/>
                      </a:moveTo>
                      <a:lnTo>
                        <a:pt x="140970" y="144780"/>
                      </a:lnTo>
                      <a:lnTo>
                        <a:pt x="20955" y="148590"/>
                      </a:lnTo>
                      <a:lnTo>
                        <a:pt x="0" y="79058"/>
                      </a:lnTo>
                      <a:cubicBezTo>
                        <a:pt x="0" y="79058"/>
                        <a:pt x="35243" y="63818"/>
                        <a:pt x="60008" y="60008"/>
                      </a:cubicBezTo>
                      <a:lnTo>
                        <a:pt x="63818" y="39053"/>
                      </a:lnTo>
                      <a:lnTo>
                        <a:pt x="71438" y="0"/>
                      </a:lnTo>
                      <a:lnTo>
                        <a:pt x="131445" y="12383"/>
                      </a:lnTo>
                      <a:lnTo>
                        <a:pt x="126682" y="38100"/>
                      </a:lnTo>
                      <a:lnTo>
                        <a:pt x="122873" y="60960"/>
                      </a:lnTo>
                      <a:lnTo>
                        <a:pt x="162878" y="74295"/>
                      </a:lnTo>
                      <a:close/>
                    </a:path>
                  </a:pathLst>
                </a:custGeom>
                <a:solidFill>
                  <a:srgbClr val="F7D6B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62" name="图形 653"/>
                <p:cNvSpPr/>
                <p:nvPr>
                  <p:custDataLst>
                    <p:tags r:id="rId28"/>
                  </p:custDataLst>
                </p:nvPr>
              </p:nvSpPr>
              <p:spPr>
                <a:xfrm>
                  <a:off x="3870006" y="3948112"/>
                  <a:ext cx="67627" cy="39052"/>
                </a:xfrm>
                <a:custGeom>
                  <a:gdLst>
                    <a:gd name="connsiteX0" fmla="*/ 67628 w 67627"/>
                    <a:gd name="connsiteY0" fmla="*/ 13335 h 39052"/>
                    <a:gd name="connsiteX1" fmla="*/ 62865 w 67627"/>
                    <a:gd name="connsiteY1" fmla="*/ 39053 h 39052"/>
                    <a:gd name="connsiteX2" fmla="*/ 0 w 67627"/>
                    <a:gd name="connsiteY2" fmla="*/ 39053 h 39052"/>
                    <a:gd name="connsiteX3" fmla="*/ 7620 w 67627"/>
                    <a:gd name="connsiteY3" fmla="*/ 0 h 3905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7627" h="39052">
                      <a:moveTo>
                        <a:pt x="67628" y="13335"/>
                      </a:moveTo>
                      <a:lnTo>
                        <a:pt x="62865" y="39053"/>
                      </a:lnTo>
                      <a:lnTo>
                        <a:pt x="0" y="39053"/>
                      </a:lnTo>
                      <a:lnTo>
                        <a:pt x="7620" y="0"/>
                      </a:lnTo>
                      <a:close/>
                    </a:path>
                  </a:pathLst>
                </a:custGeom>
                <a:solidFill>
                  <a:srgbClr val="F5B99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63" name="图形 653"/>
                <p:cNvSpPr/>
                <p:nvPr>
                  <p:custDataLst>
                    <p:tags r:id="rId29"/>
                  </p:custDataLst>
                </p:nvPr>
              </p:nvSpPr>
              <p:spPr>
                <a:xfrm>
                  <a:off x="3983354" y="3850004"/>
                  <a:ext cx="98107" cy="150495"/>
                </a:xfrm>
                <a:custGeom>
                  <a:gdLst>
                    <a:gd name="connsiteX0" fmla="*/ 0 w 98107"/>
                    <a:gd name="connsiteY0" fmla="*/ 0 h 150495"/>
                    <a:gd name="connsiteX1" fmla="*/ 51435 w 98107"/>
                    <a:gd name="connsiteY1" fmla="*/ 85725 h 150495"/>
                    <a:gd name="connsiteX2" fmla="*/ 74295 w 98107"/>
                    <a:gd name="connsiteY2" fmla="*/ 150495 h 150495"/>
                    <a:gd name="connsiteX3" fmla="*/ 98107 w 98107"/>
                    <a:gd name="connsiteY3" fmla="*/ 140017 h 150495"/>
                    <a:gd name="connsiteX4" fmla="*/ 63818 w 98107"/>
                    <a:gd name="connsiteY4" fmla="*/ 92392 h 150495"/>
                    <a:gd name="connsiteX5" fmla="*/ 38100 w 98107"/>
                    <a:gd name="connsiteY5" fmla="*/ 3810 h 150495"/>
                    <a:gd name="connsiteX6" fmla="*/ 38100 w 98107"/>
                    <a:gd name="connsiteY6" fmla="*/ 3810 h 150495"/>
                    <a:gd name="connsiteX7" fmla="*/ 0 w 98107"/>
                    <a:gd name="connsiteY7" fmla="*/ 0 h 15049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8107" h="150495">
                      <a:moveTo>
                        <a:pt x="0" y="0"/>
                      </a:moveTo>
                      <a:cubicBezTo>
                        <a:pt x="0" y="0"/>
                        <a:pt x="34290" y="22860"/>
                        <a:pt x="51435" y="85725"/>
                      </a:cubicBezTo>
                      <a:cubicBezTo>
                        <a:pt x="69532" y="148590"/>
                        <a:pt x="74295" y="150495"/>
                        <a:pt x="74295" y="150495"/>
                      </a:cubicBezTo>
                      <a:lnTo>
                        <a:pt x="98107" y="140017"/>
                      </a:lnTo>
                      <a:cubicBezTo>
                        <a:pt x="80010" y="121920"/>
                        <a:pt x="69532" y="103823"/>
                        <a:pt x="63818" y="92392"/>
                      </a:cubicBezTo>
                      <a:cubicBezTo>
                        <a:pt x="63818" y="92392"/>
                        <a:pt x="54293" y="73342"/>
                        <a:pt x="38100" y="3810"/>
                      </a:cubicBezTo>
                      <a:lnTo>
                        <a:pt x="38100" y="381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6B3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64" name="图形 653"/>
                <p:cNvSpPr/>
                <p:nvPr>
                  <p:custDataLst>
                    <p:tags r:id="rId30"/>
                  </p:custDataLst>
                </p:nvPr>
              </p:nvSpPr>
              <p:spPr>
                <a:xfrm>
                  <a:off x="3985259" y="3840479"/>
                  <a:ext cx="98107" cy="83820"/>
                </a:xfrm>
                <a:custGeom>
                  <a:gdLst>
                    <a:gd name="connsiteX0" fmla="*/ 0 w 98107"/>
                    <a:gd name="connsiteY0" fmla="*/ 5715 h 83820"/>
                    <a:gd name="connsiteX1" fmla="*/ 54292 w 98107"/>
                    <a:gd name="connsiteY1" fmla="*/ 47625 h 83820"/>
                    <a:gd name="connsiteX2" fmla="*/ 85725 w 98107"/>
                    <a:gd name="connsiteY2" fmla="*/ 83820 h 83820"/>
                    <a:gd name="connsiteX3" fmla="*/ 98107 w 98107"/>
                    <a:gd name="connsiteY3" fmla="*/ 71438 h 83820"/>
                    <a:gd name="connsiteX4" fmla="*/ 63817 w 98107"/>
                    <a:gd name="connsiteY4" fmla="*/ 49530 h 83820"/>
                    <a:gd name="connsiteX5" fmla="*/ 25717 w 98107"/>
                    <a:gd name="connsiteY5" fmla="*/ 0 h 83820"/>
                    <a:gd name="connsiteX6" fmla="*/ 0 w 98107"/>
                    <a:gd name="connsiteY6" fmla="*/ 5715 h 8382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8107" h="83820">
                      <a:moveTo>
                        <a:pt x="0" y="5715"/>
                      </a:moveTo>
                      <a:cubicBezTo>
                        <a:pt x="0" y="5715"/>
                        <a:pt x="27622" y="12383"/>
                        <a:pt x="54292" y="47625"/>
                      </a:cubicBezTo>
                      <a:cubicBezTo>
                        <a:pt x="80963" y="82867"/>
                        <a:pt x="85725" y="83820"/>
                        <a:pt x="85725" y="83820"/>
                      </a:cubicBezTo>
                      <a:lnTo>
                        <a:pt x="98107" y="71438"/>
                      </a:lnTo>
                      <a:cubicBezTo>
                        <a:pt x="81915" y="63817"/>
                        <a:pt x="70485" y="55245"/>
                        <a:pt x="63817" y="49530"/>
                      </a:cubicBezTo>
                      <a:cubicBezTo>
                        <a:pt x="63817" y="49530"/>
                        <a:pt x="53340" y="40005"/>
                        <a:pt x="25717" y="0"/>
                      </a:cubicBezTo>
                      <a:lnTo>
                        <a:pt x="0" y="5715"/>
                      </a:lnTo>
                      <a:close/>
                    </a:path>
                  </a:pathLst>
                </a:custGeom>
                <a:solidFill>
                  <a:srgbClr val="FF6B3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65" name="图形 653"/>
                <p:cNvSpPr/>
                <p:nvPr>
                  <p:custDataLst>
                    <p:tags r:id="rId31"/>
                  </p:custDataLst>
                </p:nvPr>
              </p:nvSpPr>
              <p:spPr>
                <a:xfrm>
                  <a:off x="3842651" y="3792854"/>
                  <a:ext cx="187375" cy="190295"/>
                </a:xfrm>
                <a:custGeom>
                  <a:gdLst>
                    <a:gd name="connsiteX0" fmla="*/ 178803 w 187375"/>
                    <a:gd name="connsiteY0" fmla="*/ 150495 h 190295"/>
                    <a:gd name="connsiteX1" fmla="*/ 144513 w 187375"/>
                    <a:gd name="connsiteY1" fmla="*/ 156210 h 190295"/>
                    <a:gd name="connsiteX2" fmla="*/ 144513 w 187375"/>
                    <a:gd name="connsiteY2" fmla="*/ 156210 h 190295"/>
                    <a:gd name="connsiteX3" fmla="*/ 54978 w 187375"/>
                    <a:gd name="connsiteY3" fmla="*/ 187642 h 190295"/>
                    <a:gd name="connsiteX4" fmla="*/ 17831 w 187375"/>
                    <a:gd name="connsiteY4" fmla="*/ 98108 h 190295"/>
                    <a:gd name="connsiteX5" fmla="*/ 17831 w 187375"/>
                    <a:gd name="connsiteY5" fmla="*/ 96203 h 190295"/>
                    <a:gd name="connsiteX6" fmla="*/ 9258 w 187375"/>
                    <a:gd name="connsiteY6" fmla="*/ 56198 h 190295"/>
                    <a:gd name="connsiteX7" fmla="*/ 33071 w 187375"/>
                    <a:gd name="connsiteY7" fmla="*/ 65723 h 190295"/>
                    <a:gd name="connsiteX8" fmla="*/ 34023 w 187375"/>
                    <a:gd name="connsiteY8" fmla="*/ 58103 h 190295"/>
                    <a:gd name="connsiteX9" fmla="*/ 34976 w 187375"/>
                    <a:gd name="connsiteY9" fmla="*/ 48578 h 190295"/>
                    <a:gd name="connsiteX10" fmla="*/ 50216 w 187375"/>
                    <a:gd name="connsiteY10" fmla="*/ 27623 h 190295"/>
                    <a:gd name="connsiteX11" fmla="*/ 82601 w 187375"/>
                    <a:gd name="connsiteY11" fmla="*/ 6667 h 190295"/>
                    <a:gd name="connsiteX12" fmla="*/ 83553 w 187375"/>
                    <a:gd name="connsiteY12" fmla="*/ 6667 h 190295"/>
                    <a:gd name="connsiteX13" fmla="*/ 127368 w 187375"/>
                    <a:gd name="connsiteY13" fmla="*/ 0 h 190295"/>
                    <a:gd name="connsiteX14" fmla="*/ 166421 w 187375"/>
                    <a:gd name="connsiteY14" fmla="*/ 21908 h 190295"/>
                    <a:gd name="connsiteX15" fmla="*/ 180708 w 187375"/>
                    <a:gd name="connsiteY15" fmla="*/ 51435 h 190295"/>
                    <a:gd name="connsiteX16" fmla="*/ 187376 w 187375"/>
                    <a:gd name="connsiteY16" fmla="*/ 79058 h 190295"/>
                    <a:gd name="connsiteX17" fmla="*/ 170231 w 187375"/>
                    <a:gd name="connsiteY17" fmla="*/ 126683 h 190295"/>
                    <a:gd name="connsiteX18" fmla="*/ 175946 w 187375"/>
                    <a:gd name="connsiteY18" fmla="*/ 129540 h 190295"/>
                    <a:gd name="connsiteX19" fmla="*/ 178803 w 187375"/>
                    <a:gd name="connsiteY19" fmla="*/ 150495 h 19029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87375" h="190295">
                      <a:moveTo>
                        <a:pt x="178803" y="150495"/>
                      </a:moveTo>
                      <a:cubicBezTo>
                        <a:pt x="162611" y="170498"/>
                        <a:pt x="144513" y="156210"/>
                        <a:pt x="144513" y="156210"/>
                      </a:cubicBezTo>
                      <a:cubicBezTo>
                        <a:pt x="144513" y="156210"/>
                        <a:pt x="144513" y="156210"/>
                        <a:pt x="144513" y="156210"/>
                      </a:cubicBezTo>
                      <a:cubicBezTo>
                        <a:pt x="103556" y="203835"/>
                        <a:pt x="54978" y="187642"/>
                        <a:pt x="54978" y="187642"/>
                      </a:cubicBezTo>
                      <a:cubicBezTo>
                        <a:pt x="11163" y="160020"/>
                        <a:pt x="15926" y="109538"/>
                        <a:pt x="17831" y="98108"/>
                      </a:cubicBezTo>
                      <a:cubicBezTo>
                        <a:pt x="17831" y="96203"/>
                        <a:pt x="17831" y="96203"/>
                        <a:pt x="17831" y="96203"/>
                      </a:cubicBezTo>
                      <a:cubicBezTo>
                        <a:pt x="-16459" y="77153"/>
                        <a:pt x="9258" y="56198"/>
                        <a:pt x="9258" y="56198"/>
                      </a:cubicBezTo>
                      <a:cubicBezTo>
                        <a:pt x="29261" y="49530"/>
                        <a:pt x="33071" y="65723"/>
                        <a:pt x="33071" y="65723"/>
                      </a:cubicBezTo>
                      <a:lnTo>
                        <a:pt x="34023" y="58103"/>
                      </a:lnTo>
                      <a:lnTo>
                        <a:pt x="34976" y="48578"/>
                      </a:lnTo>
                      <a:lnTo>
                        <a:pt x="50216" y="27623"/>
                      </a:lnTo>
                      <a:lnTo>
                        <a:pt x="82601" y="6667"/>
                      </a:lnTo>
                      <a:lnTo>
                        <a:pt x="83553" y="6667"/>
                      </a:lnTo>
                      <a:lnTo>
                        <a:pt x="127368" y="0"/>
                      </a:lnTo>
                      <a:lnTo>
                        <a:pt x="166421" y="21908"/>
                      </a:lnTo>
                      <a:lnTo>
                        <a:pt x="180708" y="51435"/>
                      </a:lnTo>
                      <a:lnTo>
                        <a:pt x="187376" y="79058"/>
                      </a:lnTo>
                      <a:lnTo>
                        <a:pt x="170231" y="126683"/>
                      </a:lnTo>
                      <a:lnTo>
                        <a:pt x="175946" y="129540"/>
                      </a:lnTo>
                      <a:cubicBezTo>
                        <a:pt x="191186" y="137160"/>
                        <a:pt x="178803" y="150495"/>
                        <a:pt x="178803" y="150495"/>
                      </a:cubicBezTo>
                      <a:close/>
                    </a:path>
                  </a:pathLst>
                </a:custGeom>
                <a:solidFill>
                  <a:srgbClr val="F7D6BD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66" name="图形 653"/>
                <p:cNvSpPr/>
                <p:nvPr>
                  <p:custDataLst>
                    <p:tags r:id="rId32"/>
                  </p:custDataLst>
                </p:nvPr>
              </p:nvSpPr>
              <p:spPr>
                <a:xfrm>
                  <a:off x="3844014" y="3845733"/>
                  <a:ext cx="27897" cy="43323"/>
                </a:xfrm>
                <a:custGeom>
                  <a:gdLst>
                    <a:gd name="connsiteX0" fmla="*/ 21230 w 27897"/>
                    <a:gd name="connsiteY0" fmla="*/ 30941 h 43323"/>
                    <a:gd name="connsiteX1" fmla="*/ 20277 w 27897"/>
                    <a:gd name="connsiteY1" fmla="*/ 24274 h 43323"/>
                    <a:gd name="connsiteX2" fmla="*/ 21230 w 27897"/>
                    <a:gd name="connsiteY2" fmla="*/ 23321 h 43323"/>
                    <a:gd name="connsiteX3" fmla="*/ 21230 w 27897"/>
                    <a:gd name="connsiteY3" fmla="*/ 22369 h 43323"/>
                    <a:gd name="connsiteX4" fmla="*/ 25040 w 27897"/>
                    <a:gd name="connsiteY4" fmla="*/ 16654 h 43323"/>
                    <a:gd name="connsiteX5" fmla="*/ 27897 w 27897"/>
                    <a:gd name="connsiteY5" fmla="*/ 3319 h 43323"/>
                    <a:gd name="connsiteX6" fmla="*/ 8847 w 27897"/>
                    <a:gd name="connsiteY6" fmla="*/ 1413 h 43323"/>
                    <a:gd name="connsiteX7" fmla="*/ 17420 w 27897"/>
                    <a:gd name="connsiteY7" fmla="*/ 41419 h 43323"/>
                    <a:gd name="connsiteX8" fmla="*/ 17420 w 27897"/>
                    <a:gd name="connsiteY8" fmla="*/ 43324 h 43323"/>
                    <a:gd name="connsiteX9" fmla="*/ 17420 w 27897"/>
                    <a:gd name="connsiteY9" fmla="*/ 43324 h 43323"/>
                    <a:gd name="connsiteX10" fmla="*/ 21230 w 27897"/>
                    <a:gd name="connsiteY10" fmla="*/ 30941 h 43323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7897" h="43323">
                      <a:moveTo>
                        <a:pt x="21230" y="30941"/>
                      </a:moveTo>
                      <a:cubicBezTo>
                        <a:pt x="20277" y="28083"/>
                        <a:pt x="19325" y="26179"/>
                        <a:pt x="20277" y="24274"/>
                      </a:cubicBezTo>
                      <a:cubicBezTo>
                        <a:pt x="20277" y="24274"/>
                        <a:pt x="21230" y="23321"/>
                        <a:pt x="21230" y="23321"/>
                      </a:cubicBezTo>
                      <a:cubicBezTo>
                        <a:pt x="21230" y="23321"/>
                        <a:pt x="21230" y="22369"/>
                        <a:pt x="21230" y="22369"/>
                      </a:cubicBezTo>
                      <a:cubicBezTo>
                        <a:pt x="22182" y="20463"/>
                        <a:pt x="24087" y="18558"/>
                        <a:pt x="25040" y="16654"/>
                      </a:cubicBezTo>
                      <a:cubicBezTo>
                        <a:pt x="26945" y="12844"/>
                        <a:pt x="27897" y="8081"/>
                        <a:pt x="27897" y="3319"/>
                      </a:cubicBezTo>
                      <a:cubicBezTo>
                        <a:pt x="24087" y="461"/>
                        <a:pt x="18372" y="-1444"/>
                        <a:pt x="8847" y="1413"/>
                      </a:cubicBezTo>
                      <a:cubicBezTo>
                        <a:pt x="8847" y="1413"/>
                        <a:pt x="-15918" y="23321"/>
                        <a:pt x="17420" y="41419"/>
                      </a:cubicBezTo>
                      <a:cubicBezTo>
                        <a:pt x="17420" y="41419"/>
                        <a:pt x="17420" y="42371"/>
                        <a:pt x="17420" y="43324"/>
                      </a:cubicBezTo>
                      <a:cubicBezTo>
                        <a:pt x="17420" y="43324"/>
                        <a:pt x="17420" y="43324"/>
                        <a:pt x="17420" y="43324"/>
                      </a:cubicBezTo>
                      <a:cubicBezTo>
                        <a:pt x="17420" y="39513"/>
                        <a:pt x="20277" y="35704"/>
                        <a:pt x="21230" y="30941"/>
                      </a:cubicBezTo>
                      <a:close/>
                    </a:path>
                  </a:pathLst>
                </a:custGeom>
                <a:solidFill>
                  <a:srgbClr val="F5B99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67" name="图形 653"/>
                <p:cNvSpPr/>
                <p:nvPr>
                  <p:custDataLst>
                    <p:tags r:id="rId33"/>
                  </p:custDataLst>
                </p:nvPr>
              </p:nvSpPr>
              <p:spPr>
                <a:xfrm>
                  <a:off x="3902977" y="3789996"/>
                  <a:ext cx="125144" cy="162525"/>
                </a:xfrm>
                <a:custGeom>
                  <a:gdLst>
                    <a:gd name="connsiteX0" fmla="*/ 113715 w 125144"/>
                    <a:gd name="connsiteY0" fmla="*/ 129540 h 162525"/>
                    <a:gd name="connsiteX1" fmla="*/ 108000 w 125144"/>
                    <a:gd name="connsiteY1" fmla="*/ 126683 h 162525"/>
                    <a:gd name="connsiteX2" fmla="*/ 125145 w 125144"/>
                    <a:gd name="connsiteY2" fmla="*/ 79058 h 162525"/>
                    <a:gd name="connsiteX3" fmla="*/ 118477 w 125144"/>
                    <a:gd name="connsiteY3" fmla="*/ 51435 h 162525"/>
                    <a:gd name="connsiteX4" fmla="*/ 104190 w 125144"/>
                    <a:gd name="connsiteY4" fmla="*/ 21908 h 162525"/>
                    <a:gd name="connsiteX5" fmla="*/ 65137 w 125144"/>
                    <a:gd name="connsiteY5" fmla="*/ 0 h 162525"/>
                    <a:gd name="connsiteX6" fmla="*/ 21322 w 125144"/>
                    <a:gd name="connsiteY6" fmla="*/ 6668 h 162525"/>
                    <a:gd name="connsiteX7" fmla="*/ 2272 w 125144"/>
                    <a:gd name="connsiteY7" fmla="*/ 26670 h 162525"/>
                    <a:gd name="connsiteX8" fmla="*/ 4177 w 125144"/>
                    <a:gd name="connsiteY8" fmla="*/ 38100 h 162525"/>
                    <a:gd name="connsiteX9" fmla="*/ 53707 w 125144"/>
                    <a:gd name="connsiteY9" fmla="*/ 32385 h 162525"/>
                    <a:gd name="connsiteX10" fmla="*/ 77520 w 125144"/>
                    <a:gd name="connsiteY10" fmla="*/ 51435 h 162525"/>
                    <a:gd name="connsiteX11" fmla="*/ 88950 w 125144"/>
                    <a:gd name="connsiteY11" fmla="*/ 54293 h 162525"/>
                    <a:gd name="connsiteX12" fmla="*/ 107047 w 125144"/>
                    <a:gd name="connsiteY12" fmla="*/ 103823 h 162525"/>
                    <a:gd name="connsiteX13" fmla="*/ 107047 w 125144"/>
                    <a:gd name="connsiteY13" fmla="*/ 106680 h 162525"/>
                    <a:gd name="connsiteX14" fmla="*/ 99427 w 125144"/>
                    <a:gd name="connsiteY14" fmla="*/ 117158 h 162525"/>
                    <a:gd name="connsiteX15" fmla="*/ 99427 w 125144"/>
                    <a:gd name="connsiteY15" fmla="*/ 123825 h 162525"/>
                    <a:gd name="connsiteX16" fmla="*/ 100380 w 125144"/>
                    <a:gd name="connsiteY16" fmla="*/ 124778 h 162525"/>
                    <a:gd name="connsiteX17" fmla="*/ 89902 w 125144"/>
                    <a:gd name="connsiteY17" fmla="*/ 146685 h 162525"/>
                    <a:gd name="connsiteX18" fmla="*/ 86092 w 125144"/>
                    <a:gd name="connsiteY18" fmla="*/ 159068 h 162525"/>
                    <a:gd name="connsiteX19" fmla="*/ 118477 w 125144"/>
                    <a:gd name="connsiteY19" fmla="*/ 152400 h 162525"/>
                    <a:gd name="connsiteX20" fmla="*/ 113715 w 125144"/>
                    <a:gd name="connsiteY20" fmla="*/ 129540 h 16252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25144" h="162525">
                      <a:moveTo>
                        <a:pt x="113715" y="129540"/>
                      </a:moveTo>
                      <a:lnTo>
                        <a:pt x="108000" y="126683"/>
                      </a:lnTo>
                      <a:lnTo>
                        <a:pt x="125145" y="79058"/>
                      </a:lnTo>
                      <a:lnTo>
                        <a:pt x="118477" y="51435"/>
                      </a:lnTo>
                      <a:lnTo>
                        <a:pt x="104190" y="21908"/>
                      </a:lnTo>
                      <a:lnTo>
                        <a:pt x="65137" y="0"/>
                      </a:lnTo>
                      <a:lnTo>
                        <a:pt x="21322" y="6668"/>
                      </a:lnTo>
                      <a:cubicBezTo>
                        <a:pt x="13702" y="12383"/>
                        <a:pt x="6082" y="18098"/>
                        <a:pt x="2272" y="26670"/>
                      </a:cubicBezTo>
                      <a:cubicBezTo>
                        <a:pt x="-585" y="31433"/>
                        <a:pt x="-1538" y="36195"/>
                        <a:pt x="4177" y="38100"/>
                      </a:cubicBezTo>
                      <a:cubicBezTo>
                        <a:pt x="13702" y="42863"/>
                        <a:pt x="37515" y="24765"/>
                        <a:pt x="53707" y="32385"/>
                      </a:cubicBezTo>
                      <a:cubicBezTo>
                        <a:pt x="61327" y="36195"/>
                        <a:pt x="67995" y="46673"/>
                        <a:pt x="77520" y="51435"/>
                      </a:cubicBezTo>
                      <a:cubicBezTo>
                        <a:pt x="82282" y="53340"/>
                        <a:pt x="87997" y="54293"/>
                        <a:pt x="88950" y="54293"/>
                      </a:cubicBezTo>
                      <a:cubicBezTo>
                        <a:pt x="98475" y="59055"/>
                        <a:pt x="85140" y="87630"/>
                        <a:pt x="107047" y="103823"/>
                      </a:cubicBezTo>
                      <a:cubicBezTo>
                        <a:pt x="108000" y="104775"/>
                        <a:pt x="108000" y="105728"/>
                        <a:pt x="107047" y="106680"/>
                      </a:cubicBezTo>
                      <a:cubicBezTo>
                        <a:pt x="105142" y="109538"/>
                        <a:pt x="99427" y="116205"/>
                        <a:pt x="99427" y="117158"/>
                      </a:cubicBezTo>
                      <a:cubicBezTo>
                        <a:pt x="98475" y="119063"/>
                        <a:pt x="98475" y="121920"/>
                        <a:pt x="99427" y="123825"/>
                      </a:cubicBezTo>
                      <a:cubicBezTo>
                        <a:pt x="99427" y="123825"/>
                        <a:pt x="99427" y="123825"/>
                        <a:pt x="100380" y="124778"/>
                      </a:cubicBezTo>
                      <a:cubicBezTo>
                        <a:pt x="106095" y="135255"/>
                        <a:pt x="93712" y="139065"/>
                        <a:pt x="89902" y="146685"/>
                      </a:cubicBezTo>
                      <a:cubicBezTo>
                        <a:pt x="87997" y="150495"/>
                        <a:pt x="88950" y="155258"/>
                        <a:pt x="86092" y="159068"/>
                      </a:cubicBezTo>
                      <a:cubicBezTo>
                        <a:pt x="91807" y="161925"/>
                        <a:pt x="105142" y="167640"/>
                        <a:pt x="118477" y="152400"/>
                      </a:cubicBezTo>
                      <a:cubicBezTo>
                        <a:pt x="118477" y="153353"/>
                        <a:pt x="130860" y="140018"/>
                        <a:pt x="113715" y="129540"/>
                      </a:cubicBezTo>
                      <a:close/>
                    </a:path>
                  </a:pathLst>
                </a:custGeom>
                <a:solidFill>
                  <a:srgbClr val="F5B99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68" name="图形 653"/>
                <p:cNvSpPr/>
                <p:nvPr>
                  <p:custDataLst>
                    <p:tags r:id="rId34"/>
                  </p:custDataLst>
                </p:nvPr>
              </p:nvSpPr>
              <p:spPr>
                <a:xfrm>
                  <a:off x="3859529" y="3737590"/>
                  <a:ext cx="190591" cy="189566"/>
                </a:xfrm>
                <a:custGeom>
                  <a:gdLst>
                    <a:gd name="connsiteX0" fmla="*/ 122872 w 190591"/>
                    <a:gd name="connsiteY0" fmla="*/ 76219 h 189566"/>
                    <a:gd name="connsiteX1" fmla="*/ 136208 w 190591"/>
                    <a:gd name="connsiteY1" fmla="*/ 92412 h 189566"/>
                    <a:gd name="connsiteX2" fmla="*/ 138113 w 190591"/>
                    <a:gd name="connsiteY2" fmla="*/ 117177 h 189566"/>
                    <a:gd name="connsiteX3" fmla="*/ 139065 w 190591"/>
                    <a:gd name="connsiteY3" fmla="*/ 94317 h 189566"/>
                    <a:gd name="connsiteX4" fmla="*/ 150495 w 190591"/>
                    <a:gd name="connsiteY4" fmla="*/ 122892 h 189566"/>
                    <a:gd name="connsiteX5" fmla="*/ 154305 w 190591"/>
                    <a:gd name="connsiteY5" fmla="*/ 152419 h 189566"/>
                    <a:gd name="connsiteX6" fmla="*/ 144780 w 190591"/>
                    <a:gd name="connsiteY6" fmla="*/ 180042 h 189566"/>
                    <a:gd name="connsiteX7" fmla="*/ 149543 w 190591"/>
                    <a:gd name="connsiteY7" fmla="*/ 185757 h 189566"/>
                    <a:gd name="connsiteX8" fmla="*/ 164783 w 190591"/>
                    <a:gd name="connsiteY8" fmla="*/ 184804 h 189566"/>
                    <a:gd name="connsiteX9" fmla="*/ 166688 w 190591"/>
                    <a:gd name="connsiteY9" fmla="*/ 189567 h 189566"/>
                    <a:gd name="connsiteX10" fmla="*/ 184785 w 190591"/>
                    <a:gd name="connsiteY10" fmla="*/ 97175 h 189566"/>
                    <a:gd name="connsiteX11" fmla="*/ 158115 w 190591"/>
                    <a:gd name="connsiteY11" fmla="*/ 57169 h 189566"/>
                    <a:gd name="connsiteX12" fmla="*/ 173355 w 190591"/>
                    <a:gd name="connsiteY12" fmla="*/ 25737 h 189566"/>
                    <a:gd name="connsiteX13" fmla="*/ 156210 w 190591"/>
                    <a:gd name="connsiteY13" fmla="*/ 10497 h 189566"/>
                    <a:gd name="connsiteX14" fmla="*/ 126682 w 190591"/>
                    <a:gd name="connsiteY14" fmla="*/ 972 h 189566"/>
                    <a:gd name="connsiteX15" fmla="*/ 107632 w 190591"/>
                    <a:gd name="connsiteY15" fmla="*/ 31452 h 189566"/>
                    <a:gd name="connsiteX16" fmla="*/ 51435 w 190591"/>
                    <a:gd name="connsiteY16" fmla="*/ 38119 h 189566"/>
                    <a:gd name="connsiteX17" fmla="*/ 17145 w 190591"/>
                    <a:gd name="connsiteY17" fmla="*/ 67647 h 189566"/>
                    <a:gd name="connsiteX18" fmla="*/ 0 w 190591"/>
                    <a:gd name="connsiteY18" fmla="*/ 109557 h 189566"/>
                    <a:gd name="connsiteX19" fmla="*/ 10477 w 190591"/>
                    <a:gd name="connsiteY19" fmla="*/ 112414 h 189566"/>
                    <a:gd name="connsiteX20" fmla="*/ 11430 w 190591"/>
                    <a:gd name="connsiteY20" fmla="*/ 120034 h 189566"/>
                    <a:gd name="connsiteX21" fmla="*/ 20002 w 190591"/>
                    <a:gd name="connsiteY21" fmla="*/ 114319 h 189566"/>
                    <a:gd name="connsiteX22" fmla="*/ 29527 w 190591"/>
                    <a:gd name="connsiteY22" fmla="*/ 102889 h 189566"/>
                    <a:gd name="connsiteX23" fmla="*/ 63818 w 190591"/>
                    <a:gd name="connsiteY23" fmla="*/ 78125 h 189566"/>
                    <a:gd name="connsiteX24" fmla="*/ 97155 w 190591"/>
                    <a:gd name="connsiteY24" fmla="*/ 69552 h 189566"/>
                    <a:gd name="connsiteX25" fmla="*/ 120015 w 190591"/>
                    <a:gd name="connsiteY25" fmla="*/ 75267 h 189566"/>
                    <a:gd name="connsiteX26" fmla="*/ 122872 w 190591"/>
                    <a:gd name="connsiteY26" fmla="*/ 76219 h 189566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190591" h="189566">
                      <a:moveTo>
                        <a:pt x="122872" y="76219"/>
                      </a:moveTo>
                      <a:cubicBezTo>
                        <a:pt x="122872" y="76219"/>
                        <a:pt x="136208" y="73362"/>
                        <a:pt x="136208" y="92412"/>
                      </a:cubicBezTo>
                      <a:cubicBezTo>
                        <a:pt x="136208" y="111462"/>
                        <a:pt x="138113" y="117177"/>
                        <a:pt x="138113" y="117177"/>
                      </a:cubicBezTo>
                      <a:cubicBezTo>
                        <a:pt x="138113" y="117177"/>
                        <a:pt x="137160" y="97175"/>
                        <a:pt x="139065" y="94317"/>
                      </a:cubicBezTo>
                      <a:cubicBezTo>
                        <a:pt x="145733" y="105747"/>
                        <a:pt x="148590" y="115272"/>
                        <a:pt x="150495" y="122892"/>
                      </a:cubicBezTo>
                      <a:cubicBezTo>
                        <a:pt x="153352" y="133369"/>
                        <a:pt x="155258" y="141942"/>
                        <a:pt x="154305" y="152419"/>
                      </a:cubicBezTo>
                      <a:cubicBezTo>
                        <a:pt x="154305" y="156229"/>
                        <a:pt x="153352" y="154325"/>
                        <a:pt x="144780" y="180042"/>
                      </a:cubicBezTo>
                      <a:cubicBezTo>
                        <a:pt x="144780" y="180042"/>
                        <a:pt x="140018" y="187662"/>
                        <a:pt x="149543" y="185757"/>
                      </a:cubicBezTo>
                      <a:cubicBezTo>
                        <a:pt x="159068" y="183852"/>
                        <a:pt x="161925" y="180994"/>
                        <a:pt x="164783" y="184804"/>
                      </a:cubicBezTo>
                      <a:cubicBezTo>
                        <a:pt x="167640" y="188614"/>
                        <a:pt x="166688" y="189567"/>
                        <a:pt x="166688" y="189567"/>
                      </a:cubicBezTo>
                      <a:cubicBezTo>
                        <a:pt x="166688" y="189567"/>
                        <a:pt x="204788" y="139084"/>
                        <a:pt x="184785" y="97175"/>
                      </a:cubicBezTo>
                      <a:cubicBezTo>
                        <a:pt x="163830" y="55264"/>
                        <a:pt x="161925" y="66694"/>
                        <a:pt x="158115" y="57169"/>
                      </a:cubicBezTo>
                      <a:cubicBezTo>
                        <a:pt x="158115" y="57169"/>
                        <a:pt x="177165" y="48597"/>
                        <a:pt x="173355" y="25737"/>
                      </a:cubicBezTo>
                      <a:cubicBezTo>
                        <a:pt x="173355" y="25737"/>
                        <a:pt x="172402" y="12402"/>
                        <a:pt x="156210" y="10497"/>
                      </a:cubicBezTo>
                      <a:cubicBezTo>
                        <a:pt x="156210" y="10497"/>
                        <a:pt x="147638" y="-3791"/>
                        <a:pt x="126682" y="972"/>
                      </a:cubicBezTo>
                      <a:cubicBezTo>
                        <a:pt x="105727" y="5734"/>
                        <a:pt x="102870" y="22879"/>
                        <a:pt x="107632" y="31452"/>
                      </a:cubicBezTo>
                      <a:cubicBezTo>
                        <a:pt x="99060" y="29547"/>
                        <a:pt x="76200" y="25737"/>
                        <a:pt x="51435" y="38119"/>
                      </a:cubicBezTo>
                      <a:cubicBezTo>
                        <a:pt x="32385" y="47644"/>
                        <a:pt x="21907" y="60979"/>
                        <a:pt x="17145" y="67647"/>
                      </a:cubicBezTo>
                      <a:cubicBezTo>
                        <a:pt x="4763" y="84792"/>
                        <a:pt x="952" y="100984"/>
                        <a:pt x="0" y="109557"/>
                      </a:cubicBezTo>
                      <a:cubicBezTo>
                        <a:pt x="4763" y="109557"/>
                        <a:pt x="9525" y="109557"/>
                        <a:pt x="10477" y="112414"/>
                      </a:cubicBezTo>
                      <a:cubicBezTo>
                        <a:pt x="12382" y="115272"/>
                        <a:pt x="10477" y="119082"/>
                        <a:pt x="11430" y="120034"/>
                      </a:cubicBezTo>
                      <a:cubicBezTo>
                        <a:pt x="13335" y="120987"/>
                        <a:pt x="18097" y="116225"/>
                        <a:pt x="20002" y="114319"/>
                      </a:cubicBezTo>
                      <a:cubicBezTo>
                        <a:pt x="23813" y="110509"/>
                        <a:pt x="26670" y="107652"/>
                        <a:pt x="29527" y="102889"/>
                      </a:cubicBezTo>
                      <a:cubicBezTo>
                        <a:pt x="36195" y="90507"/>
                        <a:pt x="52388" y="83839"/>
                        <a:pt x="63818" y="78125"/>
                      </a:cubicBezTo>
                      <a:cubicBezTo>
                        <a:pt x="75247" y="72409"/>
                        <a:pt x="84772" y="67647"/>
                        <a:pt x="97155" y="69552"/>
                      </a:cubicBezTo>
                      <a:cubicBezTo>
                        <a:pt x="97155" y="69552"/>
                        <a:pt x="120015" y="75267"/>
                        <a:pt x="120015" y="75267"/>
                      </a:cubicBezTo>
                      <a:lnTo>
                        <a:pt x="122872" y="76219"/>
                      </a:lnTo>
                      <a:close/>
                    </a:path>
                  </a:pathLst>
                </a:custGeom>
                <a:solidFill>
                  <a:srgbClr val="1C1B3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69" name="图形 653"/>
                <p:cNvSpPr/>
                <p:nvPr>
                  <p:custDataLst>
                    <p:tags r:id="rId35"/>
                  </p:custDataLst>
                </p:nvPr>
              </p:nvSpPr>
              <p:spPr>
                <a:xfrm>
                  <a:off x="3991741" y="3869292"/>
                  <a:ext cx="23997" cy="72151"/>
                </a:xfrm>
                <a:custGeom>
                  <a:gdLst>
                    <a:gd name="connsiteX0" fmla="*/ 23998 w 23997"/>
                    <a:gd name="connsiteY0" fmla="*/ 714 h 72151"/>
                    <a:gd name="connsiteX1" fmla="*/ 20188 w 23997"/>
                    <a:gd name="connsiteY1" fmla="*/ 23574 h 72151"/>
                    <a:gd name="connsiteX2" fmla="*/ 12568 w 23997"/>
                    <a:gd name="connsiteY2" fmla="*/ 45482 h 72151"/>
                    <a:gd name="connsiteX3" fmla="*/ 1138 w 23997"/>
                    <a:gd name="connsiteY3" fmla="*/ 72152 h 72151"/>
                    <a:gd name="connsiteX4" fmla="*/ 2090 w 23997"/>
                    <a:gd name="connsiteY4" fmla="*/ 72152 h 72151"/>
                    <a:gd name="connsiteX5" fmla="*/ 10663 w 23997"/>
                    <a:gd name="connsiteY5" fmla="*/ 51197 h 72151"/>
                    <a:gd name="connsiteX6" fmla="*/ 18283 w 23997"/>
                    <a:gd name="connsiteY6" fmla="*/ 37862 h 72151"/>
                    <a:gd name="connsiteX7" fmla="*/ 23998 w 23997"/>
                    <a:gd name="connsiteY7" fmla="*/ 714 h 72151"/>
                    <a:gd name="connsiteX8" fmla="*/ 23998 w 23997"/>
                    <a:gd name="connsiteY8" fmla="*/ 714 h 72151"/>
                    <a:gd name="connsiteX9" fmla="*/ 23998 w 23997"/>
                    <a:gd name="connsiteY9" fmla="*/ 714 h 72151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3997" h="72151">
                      <a:moveTo>
                        <a:pt x="23998" y="714"/>
                      </a:moveTo>
                      <a:cubicBezTo>
                        <a:pt x="23998" y="8334"/>
                        <a:pt x="22093" y="15954"/>
                        <a:pt x="20188" y="23574"/>
                      </a:cubicBezTo>
                      <a:cubicBezTo>
                        <a:pt x="18283" y="31194"/>
                        <a:pt x="16378" y="38814"/>
                        <a:pt x="12568" y="45482"/>
                      </a:cubicBezTo>
                      <a:cubicBezTo>
                        <a:pt x="7805" y="54054"/>
                        <a:pt x="-3625" y="61674"/>
                        <a:pt x="1138" y="72152"/>
                      </a:cubicBezTo>
                      <a:cubicBezTo>
                        <a:pt x="1138" y="72152"/>
                        <a:pt x="2090" y="72152"/>
                        <a:pt x="2090" y="72152"/>
                      </a:cubicBezTo>
                      <a:cubicBezTo>
                        <a:pt x="-767" y="63579"/>
                        <a:pt x="4948" y="56912"/>
                        <a:pt x="10663" y="51197"/>
                      </a:cubicBezTo>
                      <a:cubicBezTo>
                        <a:pt x="14473" y="47387"/>
                        <a:pt x="16378" y="42624"/>
                        <a:pt x="18283" y="37862"/>
                      </a:cubicBezTo>
                      <a:cubicBezTo>
                        <a:pt x="21140" y="26432"/>
                        <a:pt x="23998" y="13097"/>
                        <a:pt x="23998" y="714"/>
                      </a:cubicBezTo>
                      <a:cubicBezTo>
                        <a:pt x="23998" y="-238"/>
                        <a:pt x="23998" y="-238"/>
                        <a:pt x="23998" y="714"/>
                      </a:cubicBezTo>
                      <a:lnTo>
                        <a:pt x="23998" y="714"/>
                      </a:lnTo>
                      <a:close/>
                    </a:path>
                  </a:pathLst>
                </a:custGeom>
                <a:solidFill>
                  <a:srgbClr val="1C1B3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70" name="图形 653"/>
                <p:cNvSpPr/>
                <p:nvPr>
                  <p:custDataLst>
                    <p:tags r:id="rId36"/>
                  </p:custDataLst>
                </p:nvPr>
              </p:nvSpPr>
              <p:spPr>
                <a:xfrm>
                  <a:off x="4001656" y="3911916"/>
                  <a:ext cx="7415" cy="23812"/>
                </a:xfrm>
                <a:custGeom>
                  <a:gdLst>
                    <a:gd name="connsiteX0" fmla="*/ 7416 w 7415"/>
                    <a:gd name="connsiteY0" fmla="*/ 0 h 23812"/>
                    <a:gd name="connsiteX1" fmla="*/ 4558 w 7415"/>
                    <a:gd name="connsiteY1" fmla="*/ 23813 h 23812"/>
                    <a:gd name="connsiteX2" fmla="*/ 4558 w 7415"/>
                    <a:gd name="connsiteY2" fmla="*/ 23813 h 23812"/>
                    <a:gd name="connsiteX3" fmla="*/ 7416 w 7415"/>
                    <a:gd name="connsiteY3" fmla="*/ 0 h 23812"/>
                    <a:gd name="connsiteX4" fmla="*/ 7416 w 7415"/>
                    <a:gd name="connsiteY4" fmla="*/ 0 h 23812"/>
                    <a:gd name="connsiteX5" fmla="*/ 7416 w 7415"/>
                    <a:gd name="connsiteY5" fmla="*/ 0 h 2381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415" h="23812">
                      <a:moveTo>
                        <a:pt x="7416" y="0"/>
                      </a:moveTo>
                      <a:cubicBezTo>
                        <a:pt x="2653" y="5715"/>
                        <a:pt x="-4967" y="19050"/>
                        <a:pt x="4558" y="23813"/>
                      </a:cubicBezTo>
                      <a:cubicBezTo>
                        <a:pt x="4558" y="23813"/>
                        <a:pt x="4558" y="23813"/>
                        <a:pt x="4558" y="23813"/>
                      </a:cubicBezTo>
                      <a:cubicBezTo>
                        <a:pt x="-4014" y="18098"/>
                        <a:pt x="2653" y="6667"/>
                        <a:pt x="7416" y="0"/>
                      </a:cubicBezTo>
                      <a:cubicBezTo>
                        <a:pt x="7416" y="0"/>
                        <a:pt x="7416" y="0"/>
                        <a:pt x="7416" y="0"/>
                      </a:cubicBezTo>
                      <a:lnTo>
                        <a:pt x="7416" y="0"/>
                      </a:lnTo>
                      <a:close/>
                    </a:path>
                  </a:pathLst>
                </a:custGeom>
                <a:solidFill>
                  <a:srgbClr val="1C1B3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71" name="图形 653"/>
                <p:cNvSpPr/>
                <p:nvPr>
                  <p:custDataLst>
                    <p:tags r:id="rId37"/>
                  </p:custDataLst>
                </p:nvPr>
              </p:nvSpPr>
              <p:spPr>
                <a:xfrm>
                  <a:off x="3857624" y="3847146"/>
                  <a:ext cx="20002" cy="13008"/>
                </a:xfrm>
                <a:custGeom>
                  <a:gdLst>
                    <a:gd name="connsiteX0" fmla="*/ 20003 w 20002"/>
                    <a:gd name="connsiteY0" fmla="*/ 0 h 13008"/>
                    <a:gd name="connsiteX1" fmla="*/ 12382 w 20002"/>
                    <a:gd name="connsiteY1" fmla="*/ 9525 h 13008"/>
                    <a:gd name="connsiteX2" fmla="*/ 0 w 20002"/>
                    <a:gd name="connsiteY2" fmla="*/ 11430 h 13008"/>
                    <a:gd name="connsiteX3" fmla="*/ 0 w 20002"/>
                    <a:gd name="connsiteY3" fmla="*/ 12383 h 13008"/>
                    <a:gd name="connsiteX4" fmla="*/ 12382 w 20002"/>
                    <a:gd name="connsiteY4" fmla="*/ 11430 h 13008"/>
                    <a:gd name="connsiteX5" fmla="*/ 20003 w 20002"/>
                    <a:gd name="connsiteY5" fmla="*/ 0 h 13008"/>
                    <a:gd name="connsiteX6" fmla="*/ 20003 w 20002"/>
                    <a:gd name="connsiteY6" fmla="*/ 0 h 13008"/>
                    <a:gd name="connsiteX7" fmla="*/ 20003 w 20002"/>
                    <a:gd name="connsiteY7" fmla="*/ 0 h 13008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0002" h="13008">
                      <a:moveTo>
                        <a:pt x="20003" y="0"/>
                      </a:moveTo>
                      <a:cubicBezTo>
                        <a:pt x="18097" y="3810"/>
                        <a:pt x="16193" y="7620"/>
                        <a:pt x="12382" y="9525"/>
                      </a:cubicBezTo>
                      <a:cubicBezTo>
                        <a:pt x="8572" y="11430"/>
                        <a:pt x="3810" y="11430"/>
                        <a:pt x="0" y="11430"/>
                      </a:cubicBezTo>
                      <a:cubicBezTo>
                        <a:pt x="0" y="11430"/>
                        <a:pt x="0" y="11430"/>
                        <a:pt x="0" y="12383"/>
                      </a:cubicBezTo>
                      <a:cubicBezTo>
                        <a:pt x="3810" y="13335"/>
                        <a:pt x="8572" y="13335"/>
                        <a:pt x="12382" y="11430"/>
                      </a:cubicBezTo>
                      <a:cubicBezTo>
                        <a:pt x="16193" y="8573"/>
                        <a:pt x="18097" y="3810"/>
                        <a:pt x="20003" y="0"/>
                      </a:cubicBezTo>
                      <a:cubicBezTo>
                        <a:pt x="20003" y="0"/>
                        <a:pt x="20003" y="0"/>
                        <a:pt x="20003" y="0"/>
                      </a:cubicBezTo>
                      <a:lnTo>
                        <a:pt x="20003" y="0"/>
                      </a:lnTo>
                      <a:close/>
                    </a:path>
                  </a:pathLst>
                </a:custGeom>
                <a:solidFill>
                  <a:srgbClr val="1C1B3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72" name="图形 653"/>
                <p:cNvSpPr/>
                <p:nvPr>
                  <p:custDataLst>
                    <p:tags r:id="rId38"/>
                  </p:custDataLst>
                </p:nvPr>
              </p:nvSpPr>
              <p:spPr>
                <a:xfrm>
                  <a:off x="3853814" y="3850004"/>
                  <a:ext cx="18520" cy="26670"/>
                </a:xfrm>
                <a:custGeom>
                  <a:gdLst>
                    <a:gd name="connsiteX0" fmla="*/ 18097 w 18520"/>
                    <a:gd name="connsiteY0" fmla="*/ 0 h 26670"/>
                    <a:gd name="connsiteX1" fmla="*/ 7620 w 18520"/>
                    <a:gd name="connsiteY1" fmla="*/ 17145 h 26670"/>
                    <a:gd name="connsiteX2" fmla="*/ 0 w 18520"/>
                    <a:gd name="connsiteY2" fmla="*/ 26670 h 26670"/>
                    <a:gd name="connsiteX3" fmla="*/ 0 w 18520"/>
                    <a:gd name="connsiteY3" fmla="*/ 26670 h 26670"/>
                    <a:gd name="connsiteX4" fmla="*/ 11430 w 18520"/>
                    <a:gd name="connsiteY4" fmla="*/ 14288 h 26670"/>
                    <a:gd name="connsiteX5" fmla="*/ 18097 w 18520"/>
                    <a:gd name="connsiteY5" fmla="*/ 0 h 26670"/>
                    <a:gd name="connsiteX6" fmla="*/ 18097 w 18520"/>
                    <a:gd name="connsiteY6" fmla="*/ 0 h 26670"/>
                    <a:gd name="connsiteX7" fmla="*/ 18097 w 18520"/>
                    <a:gd name="connsiteY7" fmla="*/ 0 h 2667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8520" h="26670">
                      <a:moveTo>
                        <a:pt x="18097" y="0"/>
                      </a:moveTo>
                      <a:cubicBezTo>
                        <a:pt x="16192" y="6667"/>
                        <a:pt x="13335" y="12383"/>
                        <a:pt x="7620" y="17145"/>
                      </a:cubicBezTo>
                      <a:cubicBezTo>
                        <a:pt x="3810" y="20003"/>
                        <a:pt x="953" y="21908"/>
                        <a:pt x="0" y="26670"/>
                      </a:cubicBezTo>
                      <a:cubicBezTo>
                        <a:pt x="0" y="26670"/>
                        <a:pt x="0" y="26670"/>
                        <a:pt x="0" y="26670"/>
                      </a:cubicBezTo>
                      <a:cubicBezTo>
                        <a:pt x="953" y="20955"/>
                        <a:pt x="8572" y="18098"/>
                        <a:pt x="11430" y="14288"/>
                      </a:cubicBezTo>
                      <a:cubicBezTo>
                        <a:pt x="15240" y="9525"/>
                        <a:pt x="17145" y="4763"/>
                        <a:pt x="18097" y="0"/>
                      </a:cubicBezTo>
                      <a:cubicBezTo>
                        <a:pt x="19050" y="0"/>
                        <a:pt x="18097" y="0"/>
                        <a:pt x="18097" y="0"/>
                      </a:cubicBezTo>
                      <a:lnTo>
                        <a:pt x="18097" y="0"/>
                      </a:lnTo>
                      <a:close/>
                    </a:path>
                  </a:pathLst>
                </a:custGeom>
                <a:solidFill>
                  <a:srgbClr val="1C1B3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73" name="图形 653"/>
                <p:cNvSpPr/>
                <p:nvPr>
                  <p:custDataLst>
                    <p:tags r:id="rId39"/>
                  </p:custDataLst>
                </p:nvPr>
              </p:nvSpPr>
              <p:spPr>
                <a:xfrm>
                  <a:off x="3997642" y="3832859"/>
                  <a:ext cx="12382" cy="80962"/>
                </a:xfrm>
                <a:custGeom>
                  <a:gdLst>
                    <a:gd name="connsiteX0" fmla="*/ 0 w 12382"/>
                    <a:gd name="connsiteY0" fmla="*/ 0 h 80962"/>
                    <a:gd name="connsiteX1" fmla="*/ 9525 w 12382"/>
                    <a:gd name="connsiteY1" fmla="*/ 49530 h 80962"/>
                    <a:gd name="connsiteX2" fmla="*/ 11430 w 12382"/>
                    <a:gd name="connsiteY2" fmla="*/ 80963 h 80962"/>
                    <a:gd name="connsiteX3" fmla="*/ 11430 w 12382"/>
                    <a:gd name="connsiteY3" fmla="*/ 80963 h 80962"/>
                    <a:gd name="connsiteX4" fmla="*/ 8572 w 12382"/>
                    <a:gd name="connsiteY4" fmla="*/ 55245 h 80962"/>
                    <a:gd name="connsiteX5" fmla="*/ 12382 w 12382"/>
                    <a:gd name="connsiteY5" fmla="*/ 36195 h 80962"/>
                    <a:gd name="connsiteX6" fmla="*/ 0 w 12382"/>
                    <a:gd name="connsiteY6" fmla="*/ 0 h 80962"/>
                    <a:gd name="connsiteX7" fmla="*/ 0 w 12382"/>
                    <a:gd name="connsiteY7" fmla="*/ 0 h 80962"/>
                    <a:gd name="connsiteX8" fmla="*/ 0 w 12382"/>
                    <a:gd name="connsiteY8" fmla="*/ 0 h 8096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2382" h="80962">
                      <a:moveTo>
                        <a:pt x="0" y="0"/>
                      </a:moveTo>
                      <a:cubicBezTo>
                        <a:pt x="10477" y="14288"/>
                        <a:pt x="14288" y="32385"/>
                        <a:pt x="9525" y="49530"/>
                      </a:cubicBezTo>
                      <a:cubicBezTo>
                        <a:pt x="6668" y="59055"/>
                        <a:pt x="-953" y="74295"/>
                        <a:pt x="11430" y="80963"/>
                      </a:cubicBezTo>
                      <a:cubicBezTo>
                        <a:pt x="11430" y="80963"/>
                        <a:pt x="11430" y="80963"/>
                        <a:pt x="11430" y="80963"/>
                      </a:cubicBezTo>
                      <a:cubicBezTo>
                        <a:pt x="1905" y="75248"/>
                        <a:pt x="5715" y="63818"/>
                        <a:pt x="8572" y="55245"/>
                      </a:cubicBezTo>
                      <a:cubicBezTo>
                        <a:pt x="10477" y="48578"/>
                        <a:pt x="12382" y="42863"/>
                        <a:pt x="12382" y="36195"/>
                      </a:cubicBezTo>
                      <a:cubicBezTo>
                        <a:pt x="12382" y="22860"/>
                        <a:pt x="7620" y="10478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1C1B3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74" name="图形 653"/>
                <p:cNvSpPr/>
                <p:nvPr>
                  <p:custDataLst>
                    <p:tags r:id="rId40"/>
                  </p:custDataLst>
                </p:nvPr>
              </p:nvSpPr>
              <p:spPr>
                <a:xfrm>
                  <a:off x="3867149" y="3807705"/>
                  <a:ext cx="113347" cy="42243"/>
                </a:xfrm>
                <a:custGeom>
                  <a:gdLst>
                    <a:gd name="connsiteX0" fmla="*/ 113348 w 113347"/>
                    <a:gd name="connsiteY0" fmla="*/ 2294 h 42243"/>
                    <a:gd name="connsiteX1" fmla="*/ 60960 w 113347"/>
                    <a:gd name="connsiteY1" fmla="*/ 8962 h 42243"/>
                    <a:gd name="connsiteX2" fmla="*/ 38100 w 113347"/>
                    <a:gd name="connsiteY2" fmla="*/ 27059 h 42243"/>
                    <a:gd name="connsiteX3" fmla="*/ 0 w 113347"/>
                    <a:gd name="connsiteY3" fmla="*/ 37537 h 42243"/>
                    <a:gd name="connsiteX4" fmla="*/ 0 w 113347"/>
                    <a:gd name="connsiteY4" fmla="*/ 37537 h 42243"/>
                    <a:gd name="connsiteX5" fmla="*/ 45720 w 113347"/>
                    <a:gd name="connsiteY5" fmla="*/ 20392 h 42243"/>
                    <a:gd name="connsiteX6" fmla="*/ 113348 w 113347"/>
                    <a:gd name="connsiteY6" fmla="*/ 2294 h 42243"/>
                    <a:gd name="connsiteX7" fmla="*/ 113348 w 113347"/>
                    <a:gd name="connsiteY7" fmla="*/ 2294 h 42243"/>
                    <a:gd name="connsiteX8" fmla="*/ 113348 w 113347"/>
                    <a:gd name="connsiteY8" fmla="*/ 2294 h 42243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3347" h="42243">
                      <a:moveTo>
                        <a:pt x="113348" y="2294"/>
                      </a:moveTo>
                      <a:cubicBezTo>
                        <a:pt x="95250" y="-2468"/>
                        <a:pt x="77152" y="389"/>
                        <a:pt x="60960" y="8962"/>
                      </a:cubicBezTo>
                      <a:cubicBezTo>
                        <a:pt x="52388" y="13724"/>
                        <a:pt x="45720" y="20392"/>
                        <a:pt x="38100" y="27059"/>
                      </a:cubicBezTo>
                      <a:cubicBezTo>
                        <a:pt x="28575" y="35632"/>
                        <a:pt x="11430" y="48014"/>
                        <a:pt x="0" y="37537"/>
                      </a:cubicBezTo>
                      <a:cubicBezTo>
                        <a:pt x="0" y="37537"/>
                        <a:pt x="0" y="37537"/>
                        <a:pt x="0" y="37537"/>
                      </a:cubicBezTo>
                      <a:cubicBezTo>
                        <a:pt x="15240" y="51824"/>
                        <a:pt x="36195" y="29917"/>
                        <a:pt x="45720" y="20392"/>
                      </a:cubicBezTo>
                      <a:cubicBezTo>
                        <a:pt x="63818" y="3247"/>
                        <a:pt x="88582" y="-3421"/>
                        <a:pt x="113348" y="2294"/>
                      </a:cubicBezTo>
                      <a:cubicBezTo>
                        <a:pt x="113348" y="2294"/>
                        <a:pt x="113348" y="2294"/>
                        <a:pt x="113348" y="2294"/>
                      </a:cubicBezTo>
                      <a:lnTo>
                        <a:pt x="113348" y="2294"/>
                      </a:lnTo>
                      <a:close/>
                    </a:path>
                  </a:pathLst>
                </a:custGeom>
                <a:solidFill>
                  <a:srgbClr val="1C1B3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75" name="图形 653"/>
                <p:cNvSpPr/>
                <p:nvPr>
                  <p:custDataLst>
                    <p:tags r:id="rId41"/>
                  </p:custDataLst>
                </p:nvPr>
              </p:nvSpPr>
              <p:spPr>
                <a:xfrm>
                  <a:off x="3869583" y="3803332"/>
                  <a:ext cx="90910" cy="53770"/>
                </a:xfrm>
                <a:custGeom>
                  <a:gdLst>
                    <a:gd name="connsiteX0" fmla="*/ 90911 w 90910"/>
                    <a:gd name="connsiteY0" fmla="*/ 0 h 53770"/>
                    <a:gd name="connsiteX1" fmla="*/ 65193 w 90910"/>
                    <a:gd name="connsiteY1" fmla="*/ 5715 h 53770"/>
                    <a:gd name="connsiteX2" fmla="*/ 42333 w 90910"/>
                    <a:gd name="connsiteY2" fmla="*/ 15240 h 53770"/>
                    <a:gd name="connsiteX3" fmla="*/ 24236 w 90910"/>
                    <a:gd name="connsiteY3" fmla="*/ 30480 h 53770"/>
                    <a:gd name="connsiteX4" fmla="*/ 423 w 90910"/>
                    <a:gd name="connsiteY4" fmla="*/ 52388 h 53770"/>
                    <a:gd name="connsiteX5" fmla="*/ 423 w 90910"/>
                    <a:gd name="connsiteY5" fmla="*/ 53340 h 53770"/>
                    <a:gd name="connsiteX6" fmla="*/ 13758 w 90910"/>
                    <a:gd name="connsiteY6" fmla="*/ 45720 h 53770"/>
                    <a:gd name="connsiteX7" fmla="*/ 31856 w 90910"/>
                    <a:gd name="connsiteY7" fmla="*/ 22860 h 53770"/>
                    <a:gd name="connsiteX8" fmla="*/ 59478 w 90910"/>
                    <a:gd name="connsiteY8" fmla="*/ 8572 h 53770"/>
                    <a:gd name="connsiteX9" fmla="*/ 90911 w 90910"/>
                    <a:gd name="connsiteY9" fmla="*/ 0 h 53770"/>
                    <a:gd name="connsiteX10" fmla="*/ 90911 w 90910"/>
                    <a:gd name="connsiteY10" fmla="*/ 0 h 53770"/>
                    <a:gd name="connsiteX11" fmla="*/ 90911 w 90910"/>
                    <a:gd name="connsiteY11" fmla="*/ 0 h 5377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90910" h="53770">
                      <a:moveTo>
                        <a:pt x="90911" y="0"/>
                      </a:moveTo>
                      <a:cubicBezTo>
                        <a:pt x="82338" y="952"/>
                        <a:pt x="73766" y="3810"/>
                        <a:pt x="65193" y="5715"/>
                      </a:cubicBezTo>
                      <a:cubicBezTo>
                        <a:pt x="57573" y="7620"/>
                        <a:pt x="49953" y="10477"/>
                        <a:pt x="42333" y="15240"/>
                      </a:cubicBezTo>
                      <a:cubicBezTo>
                        <a:pt x="35666" y="19050"/>
                        <a:pt x="29951" y="23813"/>
                        <a:pt x="24236" y="30480"/>
                      </a:cubicBezTo>
                      <a:cubicBezTo>
                        <a:pt x="19473" y="36195"/>
                        <a:pt x="9948" y="56197"/>
                        <a:pt x="423" y="52388"/>
                      </a:cubicBezTo>
                      <a:cubicBezTo>
                        <a:pt x="423" y="52388"/>
                        <a:pt x="-529" y="53340"/>
                        <a:pt x="423" y="53340"/>
                      </a:cubicBezTo>
                      <a:cubicBezTo>
                        <a:pt x="6138" y="55245"/>
                        <a:pt x="9948" y="50483"/>
                        <a:pt x="13758" y="45720"/>
                      </a:cubicBezTo>
                      <a:cubicBezTo>
                        <a:pt x="19473" y="37147"/>
                        <a:pt x="24236" y="29527"/>
                        <a:pt x="31856" y="22860"/>
                      </a:cubicBezTo>
                      <a:cubicBezTo>
                        <a:pt x="39476" y="16192"/>
                        <a:pt x="49001" y="11430"/>
                        <a:pt x="59478" y="8572"/>
                      </a:cubicBezTo>
                      <a:cubicBezTo>
                        <a:pt x="69956" y="4763"/>
                        <a:pt x="80433" y="952"/>
                        <a:pt x="90911" y="0"/>
                      </a:cubicBezTo>
                      <a:cubicBezTo>
                        <a:pt x="90911" y="0"/>
                        <a:pt x="90911" y="0"/>
                        <a:pt x="90911" y="0"/>
                      </a:cubicBezTo>
                      <a:lnTo>
                        <a:pt x="90911" y="0"/>
                      </a:lnTo>
                      <a:close/>
                    </a:path>
                  </a:pathLst>
                </a:custGeom>
                <a:solidFill>
                  <a:srgbClr val="1C1B3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76" name="图形 653"/>
                <p:cNvSpPr/>
                <p:nvPr>
                  <p:custDataLst>
                    <p:tags r:id="rId42"/>
                  </p:custDataLst>
                </p:nvPr>
              </p:nvSpPr>
              <p:spPr>
                <a:xfrm>
                  <a:off x="3853814" y="3765424"/>
                  <a:ext cx="111204" cy="80443"/>
                </a:xfrm>
                <a:custGeom>
                  <a:gdLst>
                    <a:gd name="connsiteX0" fmla="*/ 110490 w 111204"/>
                    <a:gd name="connsiteY0" fmla="*/ 1713 h 80443"/>
                    <a:gd name="connsiteX1" fmla="*/ 0 w 111204"/>
                    <a:gd name="connsiteY1" fmla="*/ 78866 h 80443"/>
                    <a:gd name="connsiteX2" fmla="*/ 2857 w 111204"/>
                    <a:gd name="connsiteY2" fmla="*/ 79818 h 80443"/>
                    <a:gd name="connsiteX3" fmla="*/ 110490 w 111204"/>
                    <a:gd name="connsiteY3" fmla="*/ 4570 h 80443"/>
                    <a:gd name="connsiteX4" fmla="*/ 110490 w 111204"/>
                    <a:gd name="connsiteY4" fmla="*/ 1713 h 80443"/>
                    <a:gd name="connsiteX5" fmla="*/ 110490 w 111204"/>
                    <a:gd name="connsiteY5" fmla="*/ 1713 h 80443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1203" h="80443">
                      <a:moveTo>
                        <a:pt x="110490" y="1713"/>
                      </a:moveTo>
                      <a:cubicBezTo>
                        <a:pt x="59055" y="-8765"/>
                        <a:pt x="11430" y="30288"/>
                        <a:pt x="0" y="78866"/>
                      </a:cubicBezTo>
                      <a:cubicBezTo>
                        <a:pt x="0" y="80771"/>
                        <a:pt x="1905" y="80771"/>
                        <a:pt x="2857" y="79818"/>
                      </a:cubicBezTo>
                      <a:cubicBezTo>
                        <a:pt x="13335" y="32193"/>
                        <a:pt x="60008" y="-5907"/>
                        <a:pt x="110490" y="4570"/>
                      </a:cubicBezTo>
                      <a:cubicBezTo>
                        <a:pt x="111442" y="4570"/>
                        <a:pt x="111442" y="2666"/>
                        <a:pt x="110490" y="1713"/>
                      </a:cubicBezTo>
                      <a:lnTo>
                        <a:pt x="110490" y="1713"/>
                      </a:lnTo>
                      <a:close/>
                    </a:path>
                  </a:pathLst>
                </a:custGeom>
                <a:solidFill>
                  <a:srgbClr val="1C1B3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77" name="图形 653"/>
                <p:cNvSpPr/>
                <p:nvPr>
                  <p:custDataLst>
                    <p:tags r:id="rId43"/>
                  </p:custDataLst>
                </p:nvPr>
              </p:nvSpPr>
              <p:spPr>
                <a:xfrm>
                  <a:off x="3957551" y="3748087"/>
                  <a:ext cx="11515" cy="20187"/>
                </a:xfrm>
                <a:custGeom>
                  <a:gdLst>
                    <a:gd name="connsiteX0" fmla="*/ 11516 w 11515"/>
                    <a:gd name="connsiteY0" fmla="*/ 20003 h 20187"/>
                    <a:gd name="connsiteX1" fmla="*/ 1038 w 11515"/>
                    <a:gd name="connsiteY1" fmla="*/ 12383 h 20187"/>
                    <a:gd name="connsiteX2" fmla="*/ 1991 w 11515"/>
                    <a:gd name="connsiteY2" fmla="*/ 0 h 20187"/>
                    <a:gd name="connsiteX3" fmla="*/ 1991 w 11515"/>
                    <a:gd name="connsiteY3" fmla="*/ 0 h 20187"/>
                    <a:gd name="connsiteX4" fmla="*/ 1038 w 11515"/>
                    <a:gd name="connsiteY4" fmla="*/ 14288 h 20187"/>
                    <a:gd name="connsiteX5" fmla="*/ 11516 w 11515"/>
                    <a:gd name="connsiteY5" fmla="*/ 20003 h 20187"/>
                    <a:gd name="connsiteX6" fmla="*/ 11516 w 11515"/>
                    <a:gd name="connsiteY6" fmla="*/ 20003 h 20187"/>
                    <a:gd name="connsiteX7" fmla="*/ 11516 w 11515"/>
                    <a:gd name="connsiteY7" fmla="*/ 20003 h 20187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1515" h="20187">
                      <a:moveTo>
                        <a:pt x="11516" y="20003"/>
                      </a:moveTo>
                      <a:cubicBezTo>
                        <a:pt x="6753" y="19050"/>
                        <a:pt x="2943" y="18097"/>
                        <a:pt x="1038" y="12383"/>
                      </a:cubicBezTo>
                      <a:cubicBezTo>
                        <a:pt x="86" y="8572"/>
                        <a:pt x="1038" y="3810"/>
                        <a:pt x="1991" y="0"/>
                      </a:cubicBezTo>
                      <a:cubicBezTo>
                        <a:pt x="1991" y="0"/>
                        <a:pt x="1991" y="0"/>
                        <a:pt x="1991" y="0"/>
                      </a:cubicBezTo>
                      <a:cubicBezTo>
                        <a:pt x="86" y="4763"/>
                        <a:pt x="-867" y="9525"/>
                        <a:pt x="1038" y="14288"/>
                      </a:cubicBezTo>
                      <a:cubicBezTo>
                        <a:pt x="2943" y="18097"/>
                        <a:pt x="6753" y="20955"/>
                        <a:pt x="11516" y="20003"/>
                      </a:cubicBezTo>
                      <a:cubicBezTo>
                        <a:pt x="11516" y="20003"/>
                        <a:pt x="11516" y="20003"/>
                        <a:pt x="11516" y="20003"/>
                      </a:cubicBezTo>
                      <a:lnTo>
                        <a:pt x="11516" y="20003"/>
                      </a:lnTo>
                      <a:close/>
                    </a:path>
                  </a:pathLst>
                </a:custGeom>
                <a:solidFill>
                  <a:srgbClr val="1C1B3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78" name="图形 653"/>
                <p:cNvSpPr/>
                <p:nvPr>
                  <p:custDataLst>
                    <p:tags r:id="rId44"/>
                  </p:custDataLst>
                </p:nvPr>
              </p:nvSpPr>
              <p:spPr>
                <a:xfrm>
                  <a:off x="4011929" y="3787139"/>
                  <a:ext cx="24764" cy="8511"/>
                </a:xfrm>
                <a:custGeom>
                  <a:gdLst>
                    <a:gd name="connsiteX0" fmla="*/ 0 w 24764"/>
                    <a:gd name="connsiteY0" fmla="*/ 5715 h 8511"/>
                    <a:gd name="connsiteX1" fmla="*/ 24765 w 24764"/>
                    <a:gd name="connsiteY1" fmla="*/ 0 h 8511"/>
                    <a:gd name="connsiteX2" fmla="*/ 24765 w 24764"/>
                    <a:gd name="connsiteY2" fmla="*/ 0 h 8511"/>
                    <a:gd name="connsiteX3" fmla="*/ 0 w 24764"/>
                    <a:gd name="connsiteY3" fmla="*/ 5715 h 8511"/>
                    <a:gd name="connsiteX4" fmla="*/ 0 w 24764"/>
                    <a:gd name="connsiteY4" fmla="*/ 5715 h 8511"/>
                    <a:gd name="connsiteX5" fmla="*/ 0 w 24764"/>
                    <a:gd name="connsiteY5" fmla="*/ 5715 h 8511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4764" h="8511">
                      <a:moveTo>
                        <a:pt x="0" y="5715"/>
                      </a:moveTo>
                      <a:cubicBezTo>
                        <a:pt x="8572" y="10477"/>
                        <a:pt x="20002" y="9525"/>
                        <a:pt x="24765" y="0"/>
                      </a:cubicBezTo>
                      <a:cubicBezTo>
                        <a:pt x="24765" y="0"/>
                        <a:pt x="24765" y="0"/>
                        <a:pt x="24765" y="0"/>
                      </a:cubicBezTo>
                      <a:cubicBezTo>
                        <a:pt x="19050" y="8572"/>
                        <a:pt x="8572" y="9525"/>
                        <a:pt x="0" y="5715"/>
                      </a:cubicBezTo>
                      <a:cubicBezTo>
                        <a:pt x="0" y="4763"/>
                        <a:pt x="0" y="5715"/>
                        <a:pt x="0" y="5715"/>
                      </a:cubicBezTo>
                      <a:lnTo>
                        <a:pt x="0" y="5715"/>
                      </a:lnTo>
                      <a:close/>
                    </a:path>
                  </a:pathLst>
                </a:custGeom>
                <a:solidFill>
                  <a:srgbClr val="1C1B3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79" name="图形 653"/>
                <p:cNvSpPr/>
                <p:nvPr>
                  <p:custDataLst>
                    <p:tags r:id="rId45"/>
                  </p:custDataLst>
                </p:nvPr>
              </p:nvSpPr>
              <p:spPr>
                <a:xfrm>
                  <a:off x="4011929" y="3781424"/>
                  <a:ext cx="20955" cy="13334"/>
                </a:xfrm>
                <a:custGeom>
                  <a:gdLst>
                    <a:gd name="connsiteX0" fmla="*/ 0 w 20955"/>
                    <a:gd name="connsiteY0" fmla="*/ 13335 h 13334"/>
                    <a:gd name="connsiteX1" fmla="*/ 20955 w 20955"/>
                    <a:gd name="connsiteY1" fmla="*/ 0 h 13334"/>
                    <a:gd name="connsiteX2" fmla="*/ 20955 w 20955"/>
                    <a:gd name="connsiteY2" fmla="*/ 0 h 13334"/>
                    <a:gd name="connsiteX3" fmla="*/ 0 w 20955"/>
                    <a:gd name="connsiteY3" fmla="*/ 13335 h 13334"/>
                    <a:gd name="connsiteX4" fmla="*/ 0 w 20955"/>
                    <a:gd name="connsiteY4" fmla="*/ 13335 h 13334"/>
                    <a:gd name="connsiteX5" fmla="*/ 0 w 20955"/>
                    <a:gd name="connsiteY5" fmla="*/ 13335 h 13334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955" h="13333">
                      <a:moveTo>
                        <a:pt x="0" y="13335"/>
                      </a:moveTo>
                      <a:cubicBezTo>
                        <a:pt x="9525" y="13335"/>
                        <a:pt x="19050" y="10478"/>
                        <a:pt x="20955" y="0"/>
                      </a:cubicBezTo>
                      <a:cubicBezTo>
                        <a:pt x="20955" y="0"/>
                        <a:pt x="20955" y="0"/>
                        <a:pt x="20955" y="0"/>
                      </a:cubicBezTo>
                      <a:cubicBezTo>
                        <a:pt x="18097" y="9525"/>
                        <a:pt x="8572" y="13335"/>
                        <a:pt x="0" y="13335"/>
                      </a:cubicBezTo>
                      <a:cubicBezTo>
                        <a:pt x="0" y="12383"/>
                        <a:pt x="0" y="13335"/>
                        <a:pt x="0" y="13335"/>
                      </a:cubicBezTo>
                      <a:lnTo>
                        <a:pt x="0" y="13335"/>
                      </a:lnTo>
                      <a:close/>
                    </a:path>
                  </a:pathLst>
                </a:custGeom>
                <a:solidFill>
                  <a:srgbClr val="1C1B3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80" name="图形 653"/>
                <p:cNvSpPr/>
                <p:nvPr>
                  <p:custDataLst>
                    <p:tags r:id="rId46"/>
                  </p:custDataLst>
                </p:nvPr>
              </p:nvSpPr>
              <p:spPr>
                <a:xfrm>
                  <a:off x="4010024" y="3740466"/>
                  <a:ext cx="4557" cy="12382"/>
                </a:xfrm>
                <a:custGeom>
                  <a:gdLst>
                    <a:gd name="connsiteX0" fmla="*/ 3810 w 4557"/>
                    <a:gd name="connsiteY0" fmla="*/ 0 h 12382"/>
                    <a:gd name="connsiteX1" fmla="*/ 0 w 4557"/>
                    <a:gd name="connsiteY1" fmla="*/ 12383 h 12382"/>
                    <a:gd name="connsiteX2" fmla="*/ 0 w 4557"/>
                    <a:gd name="connsiteY2" fmla="*/ 12383 h 12382"/>
                    <a:gd name="connsiteX3" fmla="*/ 3810 w 4557"/>
                    <a:gd name="connsiteY3" fmla="*/ 0 h 12382"/>
                    <a:gd name="connsiteX4" fmla="*/ 3810 w 4557"/>
                    <a:gd name="connsiteY4" fmla="*/ 0 h 12382"/>
                    <a:gd name="connsiteX5" fmla="*/ 3810 w 4557"/>
                    <a:gd name="connsiteY5" fmla="*/ 0 h 1238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557" h="12382">
                      <a:moveTo>
                        <a:pt x="3810" y="0"/>
                      </a:moveTo>
                      <a:cubicBezTo>
                        <a:pt x="5715" y="4763"/>
                        <a:pt x="3810" y="10478"/>
                        <a:pt x="0" y="12383"/>
                      </a:cubicBezTo>
                      <a:cubicBezTo>
                        <a:pt x="0" y="12383"/>
                        <a:pt x="0" y="12383"/>
                        <a:pt x="0" y="12383"/>
                      </a:cubicBezTo>
                      <a:cubicBezTo>
                        <a:pt x="3810" y="10478"/>
                        <a:pt x="5715" y="4763"/>
                        <a:pt x="3810" y="0"/>
                      </a:cubicBezTo>
                      <a:cubicBezTo>
                        <a:pt x="3810" y="0"/>
                        <a:pt x="3810" y="0"/>
                        <a:pt x="3810" y="0"/>
                      </a:cubicBezTo>
                      <a:lnTo>
                        <a:pt x="3810" y="0"/>
                      </a:lnTo>
                      <a:close/>
                    </a:path>
                  </a:pathLst>
                </a:custGeom>
                <a:solidFill>
                  <a:srgbClr val="1C1B3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81" name="图形 653"/>
                <p:cNvSpPr/>
                <p:nvPr>
                  <p:custDataLst>
                    <p:tags r:id="rId47"/>
                  </p:custDataLst>
                </p:nvPr>
              </p:nvSpPr>
              <p:spPr>
                <a:xfrm>
                  <a:off x="4012458" y="3743670"/>
                  <a:ext cx="9948" cy="5368"/>
                </a:xfrm>
                <a:custGeom>
                  <a:gdLst>
                    <a:gd name="connsiteX0" fmla="*/ 423 w 9948"/>
                    <a:gd name="connsiteY0" fmla="*/ 5369 h 5368"/>
                    <a:gd name="connsiteX1" fmla="*/ 9948 w 9948"/>
                    <a:gd name="connsiteY1" fmla="*/ 606 h 5368"/>
                    <a:gd name="connsiteX2" fmla="*/ 9948 w 9948"/>
                    <a:gd name="connsiteY2" fmla="*/ 606 h 5368"/>
                    <a:gd name="connsiteX3" fmla="*/ 423 w 9948"/>
                    <a:gd name="connsiteY3" fmla="*/ 5369 h 5368"/>
                    <a:gd name="connsiteX4" fmla="*/ 423 w 9948"/>
                    <a:gd name="connsiteY4" fmla="*/ 5369 h 5368"/>
                    <a:gd name="connsiteX5" fmla="*/ 423 w 9948"/>
                    <a:gd name="connsiteY5" fmla="*/ 5369 h 5368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948" h="5368">
                      <a:moveTo>
                        <a:pt x="423" y="5369"/>
                      </a:moveTo>
                      <a:cubicBezTo>
                        <a:pt x="1376" y="1559"/>
                        <a:pt x="6138" y="-346"/>
                        <a:pt x="9948" y="606"/>
                      </a:cubicBezTo>
                      <a:cubicBezTo>
                        <a:pt x="9948" y="606"/>
                        <a:pt x="9948" y="606"/>
                        <a:pt x="9948" y="606"/>
                      </a:cubicBezTo>
                      <a:cubicBezTo>
                        <a:pt x="6138" y="-1299"/>
                        <a:pt x="1376" y="1559"/>
                        <a:pt x="423" y="5369"/>
                      </a:cubicBezTo>
                      <a:cubicBezTo>
                        <a:pt x="-529" y="5369"/>
                        <a:pt x="423" y="5369"/>
                        <a:pt x="423" y="5369"/>
                      </a:cubicBezTo>
                      <a:lnTo>
                        <a:pt x="423" y="5369"/>
                      </a:lnTo>
                      <a:close/>
                    </a:path>
                  </a:pathLst>
                </a:custGeom>
                <a:solidFill>
                  <a:srgbClr val="1C1B3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82" name="图形 653"/>
                <p:cNvSpPr/>
                <p:nvPr>
                  <p:custDataLst>
                    <p:tags r:id="rId48"/>
                  </p:custDataLst>
                </p:nvPr>
              </p:nvSpPr>
              <p:spPr>
                <a:xfrm>
                  <a:off x="4011929" y="3747044"/>
                  <a:ext cx="21164" cy="48667"/>
                </a:xfrm>
                <a:custGeom>
                  <a:gdLst>
                    <a:gd name="connsiteX0" fmla="*/ 0 w 21164"/>
                    <a:gd name="connsiteY0" fmla="*/ 90 h 48667"/>
                    <a:gd name="connsiteX1" fmla="*/ 19050 w 21164"/>
                    <a:gd name="connsiteY1" fmla="*/ 24855 h 48667"/>
                    <a:gd name="connsiteX2" fmla="*/ 1905 w 21164"/>
                    <a:gd name="connsiteY2" fmla="*/ 47715 h 48667"/>
                    <a:gd name="connsiteX3" fmla="*/ 1905 w 21164"/>
                    <a:gd name="connsiteY3" fmla="*/ 48667 h 48667"/>
                    <a:gd name="connsiteX4" fmla="*/ 20955 w 21164"/>
                    <a:gd name="connsiteY4" fmla="*/ 18187 h 48667"/>
                    <a:gd name="connsiteX5" fmla="*/ 0 w 21164"/>
                    <a:gd name="connsiteY5" fmla="*/ 90 h 48667"/>
                    <a:gd name="connsiteX6" fmla="*/ 0 w 21164"/>
                    <a:gd name="connsiteY6" fmla="*/ 90 h 48667"/>
                    <a:gd name="connsiteX7" fmla="*/ 0 w 21164"/>
                    <a:gd name="connsiteY7" fmla="*/ 90 h 48667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1164" h="48667">
                      <a:moveTo>
                        <a:pt x="0" y="90"/>
                      </a:moveTo>
                      <a:cubicBezTo>
                        <a:pt x="14288" y="-863"/>
                        <a:pt x="23813" y="10567"/>
                        <a:pt x="19050" y="24855"/>
                      </a:cubicBezTo>
                      <a:cubicBezTo>
                        <a:pt x="16193" y="34380"/>
                        <a:pt x="10477" y="42000"/>
                        <a:pt x="1905" y="47715"/>
                      </a:cubicBezTo>
                      <a:cubicBezTo>
                        <a:pt x="952" y="47715"/>
                        <a:pt x="1905" y="48667"/>
                        <a:pt x="1905" y="48667"/>
                      </a:cubicBezTo>
                      <a:cubicBezTo>
                        <a:pt x="12382" y="43905"/>
                        <a:pt x="20955" y="30570"/>
                        <a:pt x="20955" y="18187"/>
                      </a:cubicBezTo>
                      <a:cubicBezTo>
                        <a:pt x="22860" y="5805"/>
                        <a:pt x="11430" y="-863"/>
                        <a:pt x="0" y="90"/>
                      </a:cubicBezTo>
                      <a:cubicBezTo>
                        <a:pt x="0" y="90"/>
                        <a:pt x="0" y="90"/>
                        <a:pt x="0" y="90"/>
                      </a:cubicBezTo>
                      <a:lnTo>
                        <a:pt x="0" y="90"/>
                      </a:lnTo>
                      <a:close/>
                    </a:path>
                  </a:pathLst>
                </a:custGeom>
                <a:solidFill>
                  <a:srgbClr val="1C1B3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83" name="图形 653"/>
                <p:cNvSpPr/>
                <p:nvPr>
                  <p:custDataLst>
                    <p:tags r:id="rId49"/>
                  </p:custDataLst>
                </p:nvPr>
              </p:nvSpPr>
              <p:spPr>
                <a:xfrm>
                  <a:off x="3962963" y="3733196"/>
                  <a:ext cx="48013" cy="39655"/>
                </a:xfrm>
                <a:custGeom>
                  <a:gdLst>
                    <a:gd name="connsiteX0" fmla="*/ 48014 w 48013"/>
                    <a:gd name="connsiteY0" fmla="*/ 12986 h 39655"/>
                    <a:gd name="connsiteX1" fmla="*/ 12771 w 48013"/>
                    <a:gd name="connsiteY1" fmla="*/ 3461 h 39655"/>
                    <a:gd name="connsiteX2" fmla="*/ 3246 w 48013"/>
                    <a:gd name="connsiteY2" fmla="*/ 39656 h 39655"/>
                    <a:gd name="connsiteX3" fmla="*/ 3246 w 48013"/>
                    <a:gd name="connsiteY3" fmla="*/ 39656 h 39655"/>
                    <a:gd name="connsiteX4" fmla="*/ 10866 w 48013"/>
                    <a:gd name="connsiteY4" fmla="*/ 5366 h 39655"/>
                    <a:gd name="connsiteX5" fmla="*/ 48014 w 48013"/>
                    <a:gd name="connsiteY5" fmla="*/ 12986 h 39655"/>
                    <a:gd name="connsiteX6" fmla="*/ 48014 w 48013"/>
                    <a:gd name="connsiteY6" fmla="*/ 12986 h 39655"/>
                    <a:gd name="connsiteX7" fmla="*/ 48014 w 48013"/>
                    <a:gd name="connsiteY7" fmla="*/ 12986 h 3965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8013" h="39655">
                      <a:moveTo>
                        <a:pt x="48014" y="12986"/>
                      </a:moveTo>
                      <a:cubicBezTo>
                        <a:pt x="43251" y="-349"/>
                        <a:pt x="23249" y="-3207"/>
                        <a:pt x="12771" y="3461"/>
                      </a:cubicBezTo>
                      <a:cubicBezTo>
                        <a:pt x="389" y="10128"/>
                        <a:pt x="-3421" y="27273"/>
                        <a:pt x="3246" y="39656"/>
                      </a:cubicBezTo>
                      <a:cubicBezTo>
                        <a:pt x="3246" y="39656"/>
                        <a:pt x="3246" y="39656"/>
                        <a:pt x="3246" y="39656"/>
                      </a:cubicBezTo>
                      <a:cubicBezTo>
                        <a:pt x="-2469" y="28226"/>
                        <a:pt x="389" y="12986"/>
                        <a:pt x="10866" y="5366"/>
                      </a:cubicBezTo>
                      <a:cubicBezTo>
                        <a:pt x="22296" y="-2254"/>
                        <a:pt x="42299" y="-1302"/>
                        <a:pt x="48014" y="12986"/>
                      </a:cubicBezTo>
                      <a:cubicBezTo>
                        <a:pt x="47061" y="12986"/>
                        <a:pt x="48014" y="12986"/>
                        <a:pt x="48014" y="12986"/>
                      </a:cubicBezTo>
                      <a:lnTo>
                        <a:pt x="48014" y="12986"/>
                      </a:lnTo>
                      <a:close/>
                    </a:path>
                  </a:pathLst>
                </a:custGeom>
                <a:solidFill>
                  <a:srgbClr val="1C1B3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84" name="图形 653"/>
                <p:cNvSpPr/>
                <p:nvPr>
                  <p:custDataLst>
                    <p:tags r:id="rId50"/>
                  </p:custDataLst>
                </p:nvPr>
              </p:nvSpPr>
              <p:spPr>
                <a:xfrm>
                  <a:off x="4017644" y="3797193"/>
                  <a:ext cx="33162" cy="115675"/>
                </a:xfrm>
                <a:custGeom>
                  <a:gdLst>
                    <a:gd name="connsiteX0" fmla="*/ 0 w 33162"/>
                    <a:gd name="connsiteY0" fmla="*/ 423 h 115675"/>
                    <a:gd name="connsiteX1" fmla="*/ 30480 w 33162"/>
                    <a:gd name="connsiteY1" fmla="*/ 55668 h 115675"/>
                    <a:gd name="connsiteX2" fmla="*/ 27623 w 33162"/>
                    <a:gd name="connsiteY2" fmla="*/ 89958 h 115675"/>
                    <a:gd name="connsiteX3" fmla="*/ 9525 w 33162"/>
                    <a:gd name="connsiteY3" fmla="*/ 114723 h 115675"/>
                    <a:gd name="connsiteX4" fmla="*/ 10478 w 33162"/>
                    <a:gd name="connsiteY4" fmla="*/ 115676 h 115675"/>
                    <a:gd name="connsiteX5" fmla="*/ 29528 w 33162"/>
                    <a:gd name="connsiteY5" fmla="*/ 90911 h 115675"/>
                    <a:gd name="connsiteX6" fmla="*/ 32385 w 33162"/>
                    <a:gd name="connsiteY6" fmla="*/ 55668 h 115675"/>
                    <a:gd name="connsiteX7" fmla="*/ 0 w 33162"/>
                    <a:gd name="connsiteY7" fmla="*/ 423 h 115675"/>
                    <a:gd name="connsiteX8" fmla="*/ 0 w 33162"/>
                    <a:gd name="connsiteY8" fmla="*/ 423 h 115675"/>
                    <a:gd name="connsiteX9" fmla="*/ 0 w 33162"/>
                    <a:gd name="connsiteY9" fmla="*/ 423 h 11567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33162" h="115675">
                      <a:moveTo>
                        <a:pt x="0" y="423"/>
                      </a:moveTo>
                      <a:cubicBezTo>
                        <a:pt x="18098" y="13758"/>
                        <a:pt x="27623" y="33761"/>
                        <a:pt x="30480" y="55668"/>
                      </a:cubicBezTo>
                      <a:cubicBezTo>
                        <a:pt x="31432" y="67098"/>
                        <a:pt x="32385" y="79481"/>
                        <a:pt x="27623" y="89958"/>
                      </a:cubicBezTo>
                      <a:cubicBezTo>
                        <a:pt x="22860" y="99483"/>
                        <a:pt x="16193" y="107103"/>
                        <a:pt x="9525" y="114723"/>
                      </a:cubicBezTo>
                      <a:cubicBezTo>
                        <a:pt x="9525" y="114723"/>
                        <a:pt x="9525" y="115676"/>
                        <a:pt x="10478" y="115676"/>
                      </a:cubicBezTo>
                      <a:cubicBezTo>
                        <a:pt x="18098" y="109008"/>
                        <a:pt x="25718" y="100436"/>
                        <a:pt x="29528" y="90911"/>
                      </a:cubicBezTo>
                      <a:cubicBezTo>
                        <a:pt x="34290" y="79481"/>
                        <a:pt x="33338" y="68051"/>
                        <a:pt x="32385" y="55668"/>
                      </a:cubicBezTo>
                      <a:cubicBezTo>
                        <a:pt x="28575" y="33761"/>
                        <a:pt x="19050" y="12806"/>
                        <a:pt x="0" y="423"/>
                      </a:cubicBezTo>
                      <a:cubicBezTo>
                        <a:pt x="0" y="-529"/>
                        <a:pt x="0" y="423"/>
                        <a:pt x="0" y="423"/>
                      </a:cubicBezTo>
                      <a:lnTo>
                        <a:pt x="0" y="423"/>
                      </a:lnTo>
                      <a:close/>
                    </a:path>
                  </a:pathLst>
                </a:custGeom>
                <a:solidFill>
                  <a:srgbClr val="1C1B3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85" name="图形 653"/>
                <p:cNvSpPr/>
                <p:nvPr>
                  <p:custDataLst>
                    <p:tags r:id="rId51"/>
                  </p:custDataLst>
                </p:nvPr>
              </p:nvSpPr>
              <p:spPr>
                <a:xfrm>
                  <a:off x="3856236" y="3765689"/>
                  <a:ext cx="104258" cy="80504"/>
                </a:xfrm>
                <a:custGeom>
                  <a:gdLst>
                    <a:gd name="connsiteX0" fmla="*/ 104258 w 104258"/>
                    <a:gd name="connsiteY0" fmla="*/ 3352 h 80504"/>
                    <a:gd name="connsiteX1" fmla="*/ 28058 w 104258"/>
                    <a:gd name="connsiteY1" fmla="*/ 16687 h 80504"/>
                    <a:gd name="connsiteX2" fmla="*/ 436 w 104258"/>
                    <a:gd name="connsiteY2" fmla="*/ 80505 h 80504"/>
                    <a:gd name="connsiteX3" fmla="*/ 436 w 104258"/>
                    <a:gd name="connsiteY3" fmla="*/ 80505 h 80504"/>
                    <a:gd name="connsiteX4" fmla="*/ 29011 w 104258"/>
                    <a:gd name="connsiteY4" fmla="*/ 15735 h 80504"/>
                    <a:gd name="connsiteX5" fmla="*/ 104258 w 104258"/>
                    <a:gd name="connsiteY5" fmla="*/ 3352 h 80504"/>
                    <a:gd name="connsiteX6" fmla="*/ 104258 w 104258"/>
                    <a:gd name="connsiteY6" fmla="*/ 3352 h 80504"/>
                    <a:gd name="connsiteX7" fmla="*/ 104258 w 104258"/>
                    <a:gd name="connsiteY7" fmla="*/ 3352 h 80504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04258" h="80504">
                      <a:moveTo>
                        <a:pt x="104258" y="3352"/>
                      </a:moveTo>
                      <a:cubicBezTo>
                        <a:pt x="78541" y="-3315"/>
                        <a:pt x="49013" y="495"/>
                        <a:pt x="28058" y="16687"/>
                      </a:cubicBezTo>
                      <a:cubicBezTo>
                        <a:pt x="9008" y="31927"/>
                        <a:pt x="-2422" y="56692"/>
                        <a:pt x="436" y="80505"/>
                      </a:cubicBezTo>
                      <a:cubicBezTo>
                        <a:pt x="436" y="80505"/>
                        <a:pt x="436" y="80505"/>
                        <a:pt x="436" y="80505"/>
                      </a:cubicBezTo>
                      <a:cubicBezTo>
                        <a:pt x="-2422" y="55740"/>
                        <a:pt x="9008" y="30975"/>
                        <a:pt x="29011" y="15735"/>
                      </a:cubicBezTo>
                      <a:cubicBezTo>
                        <a:pt x="49966" y="-458"/>
                        <a:pt x="78541" y="-3315"/>
                        <a:pt x="104258" y="3352"/>
                      </a:cubicBezTo>
                      <a:cubicBezTo>
                        <a:pt x="104258" y="3352"/>
                        <a:pt x="104258" y="3352"/>
                        <a:pt x="104258" y="3352"/>
                      </a:cubicBezTo>
                      <a:lnTo>
                        <a:pt x="104258" y="3352"/>
                      </a:lnTo>
                      <a:close/>
                    </a:path>
                  </a:pathLst>
                </a:custGeom>
                <a:solidFill>
                  <a:srgbClr val="1C1B3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86" name="图形 653"/>
                <p:cNvSpPr/>
                <p:nvPr>
                  <p:custDataLst>
                    <p:tags r:id="rId52"/>
                  </p:custDataLst>
                </p:nvPr>
              </p:nvSpPr>
              <p:spPr>
                <a:xfrm>
                  <a:off x="4012881" y="3793383"/>
                  <a:ext cx="43134" cy="129963"/>
                </a:xfrm>
                <a:custGeom>
                  <a:gdLst>
                    <a:gd name="connsiteX0" fmla="*/ 0 w 43134"/>
                    <a:gd name="connsiteY0" fmla="*/ 423 h 129963"/>
                    <a:gd name="connsiteX1" fmla="*/ 40957 w 43134"/>
                    <a:gd name="connsiteY1" fmla="*/ 71861 h 129963"/>
                    <a:gd name="connsiteX2" fmla="*/ 10478 w 43134"/>
                    <a:gd name="connsiteY2" fmla="*/ 129011 h 129963"/>
                    <a:gd name="connsiteX3" fmla="*/ 11430 w 43134"/>
                    <a:gd name="connsiteY3" fmla="*/ 129963 h 129963"/>
                    <a:gd name="connsiteX4" fmla="*/ 42863 w 43134"/>
                    <a:gd name="connsiteY4" fmla="*/ 68051 h 129963"/>
                    <a:gd name="connsiteX5" fmla="*/ 0 w 43134"/>
                    <a:gd name="connsiteY5" fmla="*/ 423 h 129963"/>
                    <a:gd name="connsiteX6" fmla="*/ 0 w 43134"/>
                    <a:gd name="connsiteY6" fmla="*/ 423 h 129963"/>
                    <a:gd name="connsiteX7" fmla="*/ 0 w 43134"/>
                    <a:gd name="connsiteY7" fmla="*/ 423 h 129963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3134" h="129963">
                      <a:moveTo>
                        <a:pt x="0" y="423"/>
                      </a:moveTo>
                      <a:cubicBezTo>
                        <a:pt x="26670" y="15663"/>
                        <a:pt x="46673" y="39476"/>
                        <a:pt x="40957" y="71861"/>
                      </a:cubicBezTo>
                      <a:cubicBezTo>
                        <a:pt x="37148" y="93768"/>
                        <a:pt x="26670" y="113771"/>
                        <a:pt x="10478" y="129011"/>
                      </a:cubicBezTo>
                      <a:cubicBezTo>
                        <a:pt x="10478" y="129011"/>
                        <a:pt x="10478" y="129963"/>
                        <a:pt x="11430" y="129963"/>
                      </a:cubicBezTo>
                      <a:cubicBezTo>
                        <a:pt x="28575" y="113771"/>
                        <a:pt x="40005" y="90911"/>
                        <a:pt x="42863" y="68051"/>
                      </a:cubicBezTo>
                      <a:cubicBezTo>
                        <a:pt x="45720" y="37571"/>
                        <a:pt x="25718" y="13758"/>
                        <a:pt x="0" y="423"/>
                      </a:cubicBezTo>
                      <a:cubicBezTo>
                        <a:pt x="0" y="-529"/>
                        <a:pt x="0" y="423"/>
                        <a:pt x="0" y="423"/>
                      </a:cubicBezTo>
                      <a:lnTo>
                        <a:pt x="0" y="423"/>
                      </a:lnTo>
                      <a:close/>
                    </a:path>
                  </a:pathLst>
                </a:custGeom>
                <a:solidFill>
                  <a:srgbClr val="1C1B3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87" name="图形 653"/>
                <p:cNvSpPr/>
                <p:nvPr>
                  <p:custDataLst>
                    <p:tags r:id="rId53"/>
                  </p:custDataLst>
                </p:nvPr>
              </p:nvSpPr>
              <p:spPr>
                <a:xfrm rot="-3854065">
                  <a:off x="3892277" y="3876968"/>
                  <a:ext cx="24765" cy="13335"/>
                </a:xfrm>
                <a:custGeom>
                  <a:gdLst>
                    <a:gd name="connsiteX0" fmla="*/ 24766 w 24765"/>
                    <a:gd name="connsiteY0" fmla="*/ 6668 h 13335"/>
                    <a:gd name="connsiteX1" fmla="*/ 12383 w 24765"/>
                    <a:gd name="connsiteY1" fmla="*/ 13335 h 13335"/>
                    <a:gd name="connsiteX2" fmla="*/ 0 w 24765"/>
                    <a:gd name="connsiteY2" fmla="*/ 6668 h 13335"/>
                    <a:gd name="connsiteX3" fmla="*/ 12383 w 24765"/>
                    <a:gd name="connsiteY3" fmla="*/ 0 h 13335"/>
                    <a:gd name="connsiteX4" fmla="*/ 24766 w 24765"/>
                    <a:gd name="connsiteY4" fmla="*/ 6668 h 1333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765" h="13335">
                      <a:moveTo>
                        <a:pt x="24766" y="6668"/>
                      </a:moveTo>
                      <a:cubicBezTo>
                        <a:pt x="24766" y="10350"/>
                        <a:pt x="19222" y="13335"/>
                        <a:pt x="12383" y="13335"/>
                      </a:cubicBezTo>
                      <a:cubicBezTo>
                        <a:pt x="5544" y="13335"/>
                        <a:pt x="0" y="10350"/>
                        <a:pt x="0" y="6668"/>
                      </a:cubicBezTo>
                      <a:cubicBezTo>
                        <a:pt x="0" y="2985"/>
                        <a:pt x="5544" y="0"/>
                        <a:pt x="12383" y="0"/>
                      </a:cubicBezTo>
                      <a:cubicBezTo>
                        <a:pt x="19222" y="0"/>
                        <a:pt x="24766" y="2985"/>
                        <a:pt x="24766" y="666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88" name="图形 653"/>
                <p:cNvSpPr/>
                <p:nvPr>
                  <p:custDataLst>
                    <p:tags r:id="rId54"/>
                  </p:custDataLst>
                </p:nvPr>
              </p:nvSpPr>
              <p:spPr>
                <a:xfrm>
                  <a:off x="3954647" y="3900943"/>
                  <a:ext cx="16144" cy="21946"/>
                </a:xfrm>
                <a:custGeom>
                  <a:gdLst>
                    <a:gd name="connsiteX0" fmla="*/ 14419 w 16144"/>
                    <a:gd name="connsiteY0" fmla="*/ 13831 h 21946"/>
                    <a:gd name="connsiteX1" fmla="*/ 2989 w 16144"/>
                    <a:gd name="connsiteY1" fmla="*/ 21451 h 21946"/>
                    <a:gd name="connsiteX2" fmla="*/ 2037 w 16144"/>
                    <a:gd name="connsiteY2" fmla="*/ 8115 h 21946"/>
                    <a:gd name="connsiteX3" fmla="*/ 13467 w 16144"/>
                    <a:gd name="connsiteY3" fmla="*/ 496 h 21946"/>
                    <a:gd name="connsiteX4" fmla="*/ 14419 w 16144"/>
                    <a:gd name="connsiteY4" fmla="*/ 13831 h 21946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144" h="21946">
                      <a:moveTo>
                        <a:pt x="14419" y="13831"/>
                      </a:moveTo>
                      <a:cubicBezTo>
                        <a:pt x="11562" y="19546"/>
                        <a:pt x="6799" y="23356"/>
                        <a:pt x="2989" y="21451"/>
                      </a:cubicBezTo>
                      <a:cubicBezTo>
                        <a:pt x="-821" y="19546"/>
                        <a:pt x="-821" y="13831"/>
                        <a:pt x="2037" y="8115"/>
                      </a:cubicBezTo>
                      <a:cubicBezTo>
                        <a:pt x="4894" y="2401"/>
                        <a:pt x="9657" y="-1410"/>
                        <a:pt x="13467" y="496"/>
                      </a:cubicBezTo>
                      <a:cubicBezTo>
                        <a:pt x="16324" y="1448"/>
                        <a:pt x="17277" y="7163"/>
                        <a:pt x="14419" y="1383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89" name="图形 653"/>
                <p:cNvSpPr/>
                <p:nvPr>
                  <p:custDataLst>
                    <p:tags r:id="rId55"/>
                  </p:custDataLst>
                </p:nvPr>
              </p:nvSpPr>
              <p:spPr>
                <a:xfrm>
                  <a:off x="3903344" y="3853161"/>
                  <a:ext cx="22860" cy="12083"/>
                </a:xfrm>
                <a:custGeom>
                  <a:gdLst>
                    <a:gd name="connsiteX0" fmla="*/ 0 w 22860"/>
                    <a:gd name="connsiteY0" fmla="*/ 653 h 12083"/>
                    <a:gd name="connsiteX1" fmla="*/ 22860 w 22860"/>
                    <a:gd name="connsiteY1" fmla="*/ 12083 h 12083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860" h="12083">
                      <a:moveTo>
                        <a:pt x="0" y="653"/>
                      </a:moveTo>
                      <a:cubicBezTo>
                        <a:pt x="0" y="653"/>
                        <a:pt x="18098" y="-4109"/>
                        <a:pt x="22860" y="12083"/>
                      </a:cubicBezTo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90" name="图形 653"/>
                <p:cNvSpPr/>
                <p:nvPr>
                  <p:custDataLst>
                    <p:tags r:id="rId56"/>
                  </p:custDataLst>
                </p:nvPr>
              </p:nvSpPr>
              <p:spPr>
                <a:xfrm>
                  <a:off x="3962399" y="3879831"/>
                  <a:ext cx="22860" cy="12083"/>
                </a:xfrm>
                <a:custGeom>
                  <a:gdLst>
                    <a:gd name="connsiteX0" fmla="*/ 0 w 22860"/>
                    <a:gd name="connsiteY0" fmla="*/ 653 h 12083"/>
                    <a:gd name="connsiteX1" fmla="*/ 22860 w 22860"/>
                    <a:gd name="connsiteY1" fmla="*/ 12083 h 12083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860" h="12083">
                      <a:moveTo>
                        <a:pt x="0" y="653"/>
                      </a:moveTo>
                      <a:cubicBezTo>
                        <a:pt x="0" y="653"/>
                        <a:pt x="18098" y="-4109"/>
                        <a:pt x="22860" y="12083"/>
                      </a:cubicBezTo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91" name="图形 653"/>
                <p:cNvSpPr/>
                <p:nvPr>
                  <p:custDataLst>
                    <p:tags r:id="rId57"/>
                  </p:custDataLst>
                </p:nvPr>
              </p:nvSpPr>
              <p:spPr>
                <a:xfrm>
                  <a:off x="3900487" y="3913790"/>
                  <a:ext cx="37267" cy="33763"/>
                </a:xfrm>
                <a:custGeom>
                  <a:gdLst>
                    <a:gd name="connsiteX0" fmla="*/ 34290 w 37267"/>
                    <a:gd name="connsiteY0" fmla="*/ 24797 h 33763"/>
                    <a:gd name="connsiteX1" fmla="*/ 24765 w 37267"/>
                    <a:gd name="connsiteY1" fmla="*/ 32417 h 33763"/>
                    <a:gd name="connsiteX2" fmla="*/ 14288 w 37267"/>
                    <a:gd name="connsiteY2" fmla="*/ 33369 h 33763"/>
                    <a:gd name="connsiteX3" fmla="*/ 6668 w 37267"/>
                    <a:gd name="connsiteY3" fmla="*/ 29559 h 33763"/>
                    <a:gd name="connsiteX4" fmla="*/ 0 w 37267"/>
                    <a:gd name="connsiteY4" fmla="*/ 15272 h 33763"/>
                    <a:gd name="connsiteX5" fmla="*/ 952 w 37267"/>
                    <a:gd name="connsiteY5" fmla="*/ 6699 h 33763"/>
                    <a:gd name="connsiteX6" fmla="*/ 9525 w 37267"/>
                    <a:gd name="connsiteY6" fmla="*/ 984 h 33763"/>
                    <a:gd name="connsiteX7" fmla="*/ 11430 w 37267"/>
                    <a:gd name="connsiteY7" fmla="*/ 2889 h 33763"/>
                    <a:gd name="connsiteX8" fmla="*/ 32385 w 37267"/>
                    <a:gd name="connsiteY8" fmla="*/ 12414 h 33763"/>
                    <a:gd name="connsiteX9" fmla="*/ 33338 w 37267"/>
                    <a:gd name="connsiteY9" fmla="*/ 12414 h 33763"/>
                    <a:gd name="connsiteX10" fmla="*/ 34290 w 37267"/>
                    <a:gd name="connsiteY10" fmla="*/ 24797 h 33763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7267" h="33763">
                      <a:moveTo>
                        <a:pt x="34290" y="24797"/>
                      </a:moveTo>
                      <a:cubicBezTo>
                        <a:pt x="33338" y="25749"/>
                        <a:pt x="30480" y="30512"/>
                        <a:pt x="24765" y="32417"/>
                      </a:cubicBezTo>
                      <a:cubicBezTo>
                        <a:pt x="21907" y="33369"/>
                        <a:pt x="18098" y="34322"/>
                        <a:pt x="14288" y="33369"/>
                      </a:cubicBezTo>
                      <a:cubicBezTo>
                        <a:pt x="10477" y="32417"/>
                        <a:pt x="7620" y="30512"/>
                        <a:pt x="6668" y="29559"/>
                      </a:cubicBezTo>
                      <a:cubicBezTo>
                        <a:pt x="1905" y="25749"/>
                        <a:pt x="0" y="20034"/>
                        <a:pt x="0" y="15272"/>
                      </a:cubicBezTo>
                      <a:cubicBezTo>
                        <a:pt x="0" y="10509"/>
                        <a:pt x="952" y="7652"/>
                        <a:pt x="952" y="6699"/>
                      </a:cubicBezTo>
                      <a:cubicBezTo>
                        <a:pt x="1905" y="1937"/>
                        <a:pt x="3810" y="-1873"/>
                        <a:pt x="9525" y="984"/>
                      </a:cubicBezTo>
                      <a:cubicBezTo>
                        <a:pt x="9525" y="984"/>
                        <a:pt x="10477" y="1937"/>
                        <a:pt x="11430" y="2889"/>
                      </a:cubicBezTo>
                      <a:cubicBezTo>
                        <a:pt x="14288" y="5747"/>
                        <a:pt x="20955" y="10509"/>
                        <a:pt x="32385" y="12414"/>
                      </a:cubicBezTo>
                      <a:cubicBezTo>
                        <a:pt x="32385" y="12414"/>
                        <a:pt x="33338" y="12414"/>
                        <a:pt x="33338" y="12414"/>
                      </a:cubicBezTo>
                      <a:cubicBezTo>
                        <a:pt x="32385" y="13367"/>
                        <a:pt x="41910" y="14319"/>
                        <a:pt x="34290" y="24797"/>
                      </a:cubicBezTo>
                      <a:close/>
                    </a:path>
                  </a:pathLst>
                </a:custGeom>
                <a:solidFill>
                  <a:srgbClr val="D2695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92" name="图形 653"/>
                <p:cNvSpPr/>
                <p:nvPr>
                  <p:custDataLst>
                    <p:tags r:id="rId58"/>
                  </p:custDataLst>
                </p:nvPr>
              </p:nvSpPr>
              <p:spPr>
                <a:xfrm>
                  <a:off x="3910376" y="3917632"/>
                  <a:ext cx="21542" cy="13758"/>
                </a:xfrm>
                <a:custGeom>
                  <a:gdLst>
                    <a:gd name="connsiteX0" fmla="*/ 21543 w 21542"/>
                    <a:gd name="connsiteY0" fmla="*/ 9525 h 13758"/>
                    <a:gd name="connsiteX1" fmla="*/ 21543 w 21542"/>
                    <a:gd name="connsiteY1" fmla="*/ 9525 h 13758"/>
                    <a:gd name="connsiteX2" fmla="*/ 7255 w 21542"/>
                    <a:gd name="connsiteY2" fmla="*/ 12383 h 13758"/>
                    <a:gd name="connsiteX3" fmla="*/ 588 w 21542"/>
                    <a:gd name="connsiteY3" fmla="*/ 0 h 13758"/>
                    <a:gd name="connsiteX4" fmla="*/ 21543 w 21542"/>
                    <a:gd name="connsiteY4" fmla="*/ 9525 h 13758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1542" h="13758">
                      <a:moveTo>
                        <a:pt x="21543" y="9525"/>
                      </a:moveTo>
                      <a:lnTo>
                        <a:pt x="21543" y="9525"/>
                      </a:lnTo>
                      <a:cubicBezTo>
                        <a:pt x="19638" y="13335"/>
                        <a:pt x="12970" y="15240"/>
                        <a:pt x="7255" y="12383"/>
                      </a:cubicBezTo>
                      <a:cubicBezTo>
                        <a:pt x="1540" y="9525"/>
                        <a:pt x="-1317" y="4763"/>
                        <a:pt x="588" y="0"/>
                      </a:cubicBezTo>
                      <a:cubicBezTo>
                        <a:pt x="3445" y="1905"/>
                        <a:pt x="10113" y="6667"/>
                        <a:pt x="21543" y="952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93" name="图形 653"/>
                <p:cNvSpPr/>
                <p:nvPr>
                  <p:custDataLst>
                    <p:tags r:id="rId59"/>
                  </p:custDataLst>
                </p:nvPr>
              </p:nvSpPr>
              <p:spPr>
                <a:xfrm>
                  <a:off x="3899534" y="3929062"/>
                  <a:ext cx="24764" cy="18492"/>
                </a:xfrm>
                <a:custGeom>
                  <a:gdLst>
                    <a:gd name="connsiteX0" fmla="*/ 24765 w 24764"/>
                    <a:gd name="connsiteY0" fmla="*/ 17145 h 18492"/>
                    <a:gd name="connsiteX1" fmla="*/ 14288 w 24764"/>
                    <a:gd name="connsiteY1" fmla="*/ 18097 h 18492"/>
                    <a:gd name="connsiteX2" fmla="*/ 6667 w 24764"/>
                    <a:gd name="connsiteY2" fmla="*/ 14288 h 18492"/>
                    <a:gd name="connsiteX3" fmla="*/ 0 w 24764"/>
                    <a:gd name="connsiteY3" fmla="*/ 0 h 18492"/>
                    <a:gd name="connsiteX4" fmla="*/ 11430 w 24764"/>
                    <a:gd name="connsiteY4" fmla="*/ 2858 h 18492"/>
                    <a:gd name="connsiteX5" fmla="*/ 24765 w 24764"/>
                    <a:gd name="connsiteY5" fmla="*/ 17145 h 1849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4764" h="18492">
                      <a:moveTo>
                        <a:pt x="24765" y="17145"/>
                      </a:moveTo>
                      <a:cubicBezTo>
                        <a:pt x="21907" y="18097"/>
                        <a:pt x="18097" y="19050"/>
                        <a:pt x="14288" y="18097"/>
                      </a:cubicBezTo>
                      <a:cubicBezTo>
                        <a:pt x="10477" y="17145"/>
                        <a:pt x="7620" y="15240"/>
                        <a:pt x="6667" y="14288"/>
                      </a:cubicBezTo>
                      <a:cubicBezTo>
                        <a:pt x="1905" y="10478"/>
                        <a:pt x="0" y="4763"/>
                        <a:pt x="0" y="0"/>
                      </a:cubicBezTo>
                      <a:cubicBezTo>
                        <a:pt x="3810" y="0"/>
                        <a:pt x="7620" y="953"/>
                        <a:pt x="11430" y="2858"/>
                      </a:cubicBezTo>
                      <a:cubicBezTo>
                        <a:pt x="19050" y="6667"/>
                        <a:pt x="23813" y="12383"/>
                        <a:pt x="24765" y="17145"/>
                      </a:cubicBezTo>
                      <a:close/>
                    </a:path>
                  </a:pathLst>
                </a:custGeom>
                <a:solidFill>
                  <a:srgbClr val="9E4737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94" name="图形 653"/>
                <p:cNvSpPr/>
                <p:nvPr>
                  <p:custDataLst>
                    <p:tags r:id="rId60"/>
                  </p:custDataLst>
                </p:nvPr>
              </p:nvSpPr>
              <p:spPr>
                <a:xfrm>
                  <a:off x="3925490" y="3905576"/>
                  <a:ext cx="3571" cy="5782"/>
                </a:xfrm>
                <a:custGeom>
                  <a:gdLst>
                    <a:gd name="connsiteX0" fmla="*/ 714 w 3571"/>
                    <a:gd name="connsiteY0" fmla="*/ 1578 h 5782"/>
                    <a:gd name="connsiteX1" fmla="*/ 714 w 3571"/>
                    <a:gd name="connsiteY1" fmla="*/ 1578 h 5782"/>
                    <a:gd name="connsiteX2" fmla="*/ 714 w 3571"/>
                    <a:gd name="connsiteY2" fmla="*/ 5388 h 5782"/>
                    <a:gd name="connsiteX3" fmla="*/ 3572 w 3571"/>
                    <a:gd name="connsiteY3" fmla="*/ 4436 h 5782"/>
                    <a:gd name="connsiteX4" fmla="*/ 3572 w 3571"/>
                    <a:gd name="connsiteY4" fmla="*/ 3483 h 5782"/>
                    <a:gd name="connsiteX5" fmla="*/ 2619 w 3571"/>
                    <a:gd name="connsiteY5" fmla="*/ 626 h 5782"/>
                    <a:gd name="connsiteX6" fmla="*/ 714 w 3571"/>
                    <a:gd name="connsiteY6" fmla="*/ 1578 h 5782"/>
                    <a:gd name="connsiteX7" fmla="*/ 714 w 3571"/>
                    <a:gd name="connsiteY7" fmla="*/ 1578 h 578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571" h="5782">
                      <a:moveTo>
                        <a:pt x="714" y="1578"/>
                      </a:moveTo>
                      <a:cubicBezTo>
                        <a:pt x="714" y="1578"/>
                        <a:pt x="714" y="1578"/>
                        <a:pt x="714" y="1578"/>
                      </a:cubicBezTo>
                      <a:cubicBezTo>
                        <a:pt x="-238" y="3483"/>
                        <a:pt x="-238" y="4436"/>
                        <a:pt x="714" y="5388"/>
                      </a:cubicBezTo>
                      <a:cubicBezTo>
                        <a:pt x="1667" y="6341"/>
                        <a:pt x="2619" y="5388"/>
                        <a:pt x="3572" y="4436"/>
                      </a:cubicBezTo>
                      <a:cubicBezTo>
                        <a:pt x="3572" y="4436"/>
                        <a:pt x="3572" y="3483"/>
                        <a:pt x="3572" y="3483"/>
                      </a:cubicBezTo>
                      <a:cubicBezTo>
                        <a:pt x="3572" y="2531"/>
                        <a:pt x="3572" y="1578"/>
                        <a:pt x="2619" y="626"/>
                      </a:cubicBezTo>
                      <a:cubicBezTo>
                        <a:pt x="2619" y="-327"/>
                        <a:pt x="1667" y="-327"/>
                        <a:pt x="714" y="1578"/>
                      </a:cubicBezTo>
                      <a:lnTo>
                        <a:pt x="714" y="1578"/>
                      </a:lnTo>
                      <a:close/>
                    </a:path>
                  </a:pathLst>
                </a:custGeom>
                <a:solidFill>
                  <a:srgbClr val="FF6B5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95" name="图形 653"/>
                <p:cNvSpPr/>
                <p:nvPr>
                  <p:custDataLst>
                    <p:tags r:id="rId61"/>
                  </p:custDataLst>
                </p:nvPr>
              </p:nvSpPr>
              <p:spPr>
                <a:xfrm rot="-2897734">
                  <a:off x="3935349" y="3927110"/>
                  <a:ext cx="40005" cy="40005"/>
                </a:xfrm>
                <a:custGeom>
                  <a:gdLst>
                    <a:gd name="connsiteX0" fmla="*/ 40006 w 40005"/>
                    <a:gd name="connsiteY0" fmla="*/ 20003 h 40005"/>
                    <a:gd name="connsiteX1" fmla="*/ 20003 w 40005"/>
                    <a:gd name="connsiteY1" fmla="*/ 40006 h 40005"/>
                    <a:gd name="connsiteX2" fmla="*/ 0 w 40005"/>
                    <a:gd name="connsiteY2" fmla="*/ 20003 h 40005"/>
                    <a:gd name="connsiteX3" fmla="*/ 20003 w 40005"/>
                    <a:gd name="connsiteY3" fmla="*/ 0 h 40005"/>
                    <a:gd name="connsiteX4" fmla="*/ 40006 w 40005"/>
                    <a:gd name="connsiteY4" fmla="*/ 20003 h 4000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005" h="40005">
                      <a:moveTo>
                        <a:pt x="40006" y="20003"/>
                      </a:moveTo>
                      <a:cubicBezTo>
                        <a:pt x="40006" y="31050"/>
                        <a:pt x="31050" y="40006"/>
                        <a:pt x="20003" y="40006"/>
                      </a:cubicBezTo>
                      <a:cubicBezTo>
                        <a:pt x="8956" y="40006"/>
                        <a:pt x="0" y="31050"/>
                        <a:pt x="0" y="20003"/>
                      </a:cubicBezTo>
                      <a:cubicBezTo>
                        <a:pt x="0" y="8955"/>
                        <a:pt x="8956" y="0"/>
                        <a:pt x="20003" y="0"/>
                      </a:cubicBezTo>
                      <a:cubicBezTo>
                        <a:pt x="31050" y="0"/>
                        <a:pt x="40006" y="8955"/>
                        <a:pt x="40006" y="20003"/>
                      </a:cubicBezTo>
                      <a:close/>
                    </a:path>
                  </a:pathLst>
                </a:custGeom>
                <a:solidFill>
                  <a:srgbClr val="F5B99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96" name="图形 653"/>
                <p:cNvSpPr/>
                <p:nvPr>
                  <p:custDataLst>
                    <p:tags r:id="rId62"/>
                  </p:custDataLst>
                </p:nvPr>
              </p:nvSpPr>
              <p:spPr>
                <a:xfrm>
                  <a:off x="3859529" y="3890962"/>
                  <a:ext cx="40004" cy="40004"/>
                </a:xfrm>
                <a:custGeom>
                  <a:gdLst>
                    <a:gd name="connsiteX0" fmla="*/ 40005 w 40004"/>
                    <a:gd name="connsiteY0" fmla="*/ 20003 h 40004"/>
                    <a:gd name="connsiteX1" fmla="*/ 20003 w 40004"/>
                    <a:gd name="connsiteY1" fmla="*/ 40005 h 40004"/>
                    <a:gd name="connsiteX2" fmla="*/ 0 w 40004"/>
                    <a:gd name="connsiteY2" fmla="*/ 20003 h 40004"/>
                    <a:gd name="connsiteX3" fmla="*/ 20003 w 40004"/>
                    <a:gd name="connsiteY3" fmla="*/ 0 h 40004"/>
                    <a:gd name="connsiteX4" fmla="*/ 40005 w 40004"/>
                    <a:gd name="connsiteY4" fmla="*/ 20003 h 40004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004" h="40004">
                      <a:moveTo>
                        <a:pt x="40005" y="20003"/>
                      </a:moveTo>
                      <a:cubicBezTo>
                        <a:pt x="40005" y="31050"/>
                        <a:pt x="31050" y="40005"/>
                        <a:pt x="20003" y="40005"/>
                      </a:cubicBezTo>
                      <a:cubicBezTo>
                        <a:pt x="8955" y="40005"/>
                        <a:pt x="0" y="31050"/>
                        <a:pt x="0" y="20003"/>
                      </a:cubicBezTo>
                      <a:cubicBezTo>
                        <a:pt x="0" y="8955"/>
                        <a:pt x="8955" y="0"/>
                        <a:pt x="20003" y="0"/>
                      </a:cubicBezTo>
                      <a:cubicBezTo>
                        <a:pt x="31050" y="0"/>
                        <a:pt x="40005" y="8955"/>
                        <a:pt x="40005" y="20003"/>
                      </a:cubicBezTo>
                      <a:close/>
                    </a:path>
                  </a:pathLst>
                </a:custGeom>
                <a:solidFill>
                  <a:srgbClr val="F5B99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97" name="图形 653"/>
                <p:cNvSpPr/>
                <p:nvPr>
                  <p:custDataLst>
                    <p:tags r:id="rId63"/>
                  </p:custDataLst>
                </p:nvPr>
              </p:nvSpPr>
              <p:spPr>
                <a:xfrm>
                  <a:off x="3792854" y="4431982"/>
                  <a:ext cx="124777" cy="81914"/>
                </a:xfrm>
                <a:custGeom>
                  <a:gdLst>
                    <a:gd name="connsiteX0" fmla="*/ 69532 w 124777"/>
                    <a:gd name="connsiteY0" fmla="*/ 0 h 81914"/>
                    <a:gd name="connsiteX1" fmla="*/ 124777 w 124777"/>
                    <a:gd name="connsiteY1" fmla="*/ 32385 h 81914"/>
                    <a:gd name="connsiteX2" fmla="*/ 93345 w 124777"/>
                    <a:gd name="connsiteY2" fmla="*/ 81915 h 81914"/>
                    <a:gd name="connsiteX3" fmla="*/ 0 w 124777"/>
                    <a:gd name="connsiteY3" fmla="*/ 44767 h 81914"/>
                    <a:gd name="connsiteX4" fmla="*/ 69532 w 124777"/>
                    <a:gd name="connsiteY4" fmla="*/ 0 h 81914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4776" h="81914">
                      <a:moveTo>
                        <a:pt x="69532" y="0"/>
                      </a:moveTo>
                      <a:cubicBezTo>
                        <a:pt x="69532" y="0"/>
                        <a:pt x="94298" y="26670"/>
                        <a:pt x="124777" y="32385"/>
                      </a:cubicBezTo>
                      <a:lnTo>
                        <a:pt x="93345" y="81915"/>
                      </a:lnTo>
                      <a:lnTo>
                        <a:pt x="0" y="44767"/>
                      </a:lnTo>
                      <a:lnTo>
                        <a:pt x="69532" y="0"/>
                      </a:lnTo>
                      <a:close/>
                    </a:path>
                  </a:pathLst>
                </a:custGeom>
                <a:solidFill>
                  <a:srgbClr val="E9A885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98" name="图形 653"/>
                <p:cNvSpPr/>
                <p:nvPr>
                  <p:custDataLst>
                    <p:tags r:id="rId64"/>
                  </p:custDataLst>
                </p:nvPr>
              </p:nvSpPr>
              <p:spPr>
                <a:xfrm>
                  <a:off x="3827144" y="4439602"/>
                  <a:ext cx="139065" cy="107660"/>
                </a:xfrm>
                <a:custGeom>
                  <a:gdLst>
                    <a:gd name="connsiteX0" fmla="*/ 96203 w 139065"/>
                    <a:gd name="connsiteY0" fmla="*/ 0 h 107660"/>
                    <a:gd name="connsiteX1" fmla="*/ 11430 w 139065"/>
                    <a:gd name="connsiteY1" fmla="*/ 56197 h 107660"/>
                    <a:gd name="connsiteX2" fmla="*/ 0 w 139065"/>
                    <a:gd name="connsiteY2" fmla="*/ 107632 h 107660"/>
                    <a:gd name="connsiteX3" fmla="*/ 139065 w 139065"/>
                    <a:gd name="connsiteY3" fmla="*/ 81915 h 107660"/>
                    <a:gd name="connsiteX4" fmla="*/ 96203 w 139065"/>
                    <a:gd name="connsiteY4" fmla="*/ 0 h 10766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9065" h="107660">
                      <a:moveTo>
                        <a:pt x="96203" y="0"/>
                      </a:moveTo>
                      <a:cubicBezTo>
                        <a:pt x="96203" y="0"/>
                        <a:pt x="70485" y="29527"/>
                        <a:pt x="11430" y="56197"/>
                      </a:cubicBezTo>
                      <a:lnTo>
                        <a:pt x="0" y="107632"/>
                      </a:lnTo>
                      <a:cubicBezTo>
                        <a:pt x="0" y="107632"/>
                        <a:pt x="84773" y="109538"/>
                        <a:pt x="139065" y="81915"/>
                      </a:cubicBezTo>
                      <a:lnTo>
                        <a:pt x="96203" y="0"/>
                      </a:lnTo>
                      <a:close/>
                    </a:path>
                  </a:pathLst>
                </a:custGeom>
                <a:solidFill>
                  <a:srgbClr val="FBD3B9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699" name="图形 653"/>
                <p:cNvSpPr/>
                <p:nvPr>
                  <p:custDataLst>
                    <p:tags r:id="rId65"/>
                  </p:custDataLst>
                </p:nvPr>
              </p:nvSpPr>
              <p:spPr>
                <a:xfrm>
                  <a:off x="4038599" y="4481512"/>
                  <a:ext cx="83517" cy="115252"/>
                </a:xfrm>
                <a:custGeom>
                  <a:gdLst>
                    <a:gd name="connsiteX0" fmla="*/ 69532 w 83517"/>
                    <a:gd name="connsiteY0" fmla="*/ 9525 h 115252"/>
                    <a:gd name="connsiteX1" fmla="*/ 31432 w 83517"/>
                    <a:gd name="connsiteY1" fmla="*/ 0 h 115252"/>
                    <a:gd name="connsiteX2" fmla="*/ 0 w 83517"/>
                    <a:gd name="connsiteY2" fmla="*/ 103822 h 115252"/>
                    <a:gd name="connsiteX3" fmla="*/ 41910 w 83517"/>
                    <a:gd name="connsiteY3" fmla="*/ 115253 h 115252"/>
                    <a:gd name="connsiteX4" fmla="*/ 80010 w 83517"/>
                    <a:gd name="connsiteY4" fmla="*/ 74295 h 115252"/>
                    <a:gd name="connsiteX5" fmla="*/ 69532 w 83517"/>
                    <a:gd name="connsiteY5" fmla="*/ 9525 h 11525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83517" h="115251">
                      <a:moveTo>
                        <a:pt x="69532" y="9525"/>
                      </a:moveTo>
                      <a:lnTo>
                        <a:pt x="31432" y="0"/>
                      </a:lnTo>
                      <a:lnTo>
                        <a:pt x="0" y="103822"/>
                      </a:lnTo>
                      <a:lnTo>
                        <a:pt x="41910" y="115253"/>
                      </a:lnTo>
                      <a:cubicBezTo>
                        <a:pt x="45720" y="113347"/>
                        <a:pt x="70485" y="101917"/>
                        <a:pt x="80010" y="74295"/>
                      </a:cubicBezTo>
                      <a:cubicBezTo>
                        <a:pt x="91440" y="40005"/>
                        <a:pt x="71438" y="12383"/>
                        <a:pt x="69532" y="9525"/>
                      </a:cubicBezTo>
                      <a:close/>
                    </a:path>
                  </a:pathLst>
                </a:custGeom>
                <a:solidFill>
                  <a:srgbClr val="FFFCD7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700" name="图形 653"/>
                <p:cNvSpPr/>
                <p:nvPr>
                  <p:custDataLst>
                    <p:tags r:id="rId66"/>
                  </p:custDataLst>
                </p:nvPr>
              </p:nvSpPr>
              <p:spPr>
                <a:xfrm>
                  <a:off x="3965256" y="4464366"/>
                  <a:ext cx="135616" cy="121243"/>
                </a:xfrm>
                <a:custGeom>
                  <a:gdLst>
                    <a:gd name="connsiteX0" fmla="*/ 122873 w 135616"/>
                    <a:gd name="connsiteY0" fmla="*/ 26670 h 121243"/>
                    <a:gd name="connsiteX1" fmla="*/ 82868 w 135616"/>
                    <a:gd name="connsiteY1" fmla="*/ 15240 h 121243"/>
                    <a:gd name="connsiteX2" fmla="*/ 20003 w 135616"/>
                    <a:gd name="connsiteY2" fmla="*/ 0 h 121243"/>
                    <a:gd name="connsiteX3" fmla="*/ 18098 w 135616"/>
                    <a:gd name="connsiteY3" fmla="*/ 26670 h 121243"/>
                    <a:gd name="connsiteX4" fmla="*/ 3810 w 135616"/>
                    <a:gd name="connsiteY4" fmla="*/ 74295 h 121243"/>
                    <a:gd name="connsiteX5" fmla="*/ 0 w 135616"/>
                    <a:gd name="connsiteY5" fmla="*/ 83820 h 121243"/>
                    <a:gd name="connsiteX6" fmla="*/ 67628 w 135616"/>
                    <a:gd name="connsiteY6" fmla="*/ 116205 h 121243"/>
                    <a:gd name="connsiteX7" fmla="*/ 122873 w 135616"/>
                    <a:gd name="connsiteY7" fmla="*/ 26670 h 121243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5616" h="121243">
                      <a:moveTo>
                        <a:pt x="122873" y="26670"/>
                      </a:moveTo>
                      <a:cubicBezTo>
                        <a:pt x="122873" y="26670"/>
                        <a:pt x="108585" y="8573"/>
                        <a:pt x="82868" y="15240"/>
                      </a:cubicBezTo>
                      <a:cubicBezTo>
                        <a:pt x="66675" y="19050"/>
                        <a:pt x="40957" y="9525"/>
                        <a:pt x="20003" y="0"/>
                      </a:cubicBezTo>
                      <a:cubicBezTo>
                        <a:pt x="20955" y="8573"/>
                        <a:pt x="20003" y="18098"/>
                        <a:pt x="18098" y="26670"/>
                      </a:cubicBezTo>
                      <a:cubicBezTo>
                        <a:pt x="14288" y="42863"/>
                        <a:pt x="5715" y="58103"/>
                        <a:pt x="3810" y="74295"/>
                      </a:cubicBezTo>
                      <a:cubicBezTo>
                        <a:pt x="2857" y="78105"/>
                        <a:pt x="1905" y="80963"/>
                        <a:pt x="0" y="83820"/>
                      </a:cubicBezTo>
                      <a:cubicBezTo>
                        <a:pt x="21907" y="90488"/>
                        <a:pt x="45720" y="100013"/>
                        <a:pt x="67628" y="116205"/>
                      </a:cubicBezTo>
                      <a:cubicBezTo>
                        <a:pt x="101918" y="140970"/>
                        <a:pt x="161925" y="68580"/>
                        <a:pt x="122873" y="26670"/>
                      </a:cubicBezTo>
                      <a:close/>
                    </a:path>
                  </a:pathLst>
                </a:custGeom>
                <a:solidFill>
                  <a:srgbClr val="4D3B3A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grpSp>
              <p:nvGrpSpPr>
                <p:cNvPr id="701" name="图形 653"/>
                <p:cNvGrpSpPr/>
                <p:nvPr>
                  <p:custDataLst>
                    <p:tags r:id="rId67"/>
                  </p:custDataLst>
                </p:nvPr>
              </p:nvGrpSpPr>
              <p:grpSpPr>
                <a:xfrm>
                  <a:off x="4050029" y="4020502"/>
                  <a:ext cx="380999" cy="277192"/>
                  <a:chOff x="4050029" y="4020502"/>
                  <a:chExt cx="380999" cy="277192"/>
                </a:xfrm>
              </p:grpSpPr>
              <p:sp>
                <p:nvSpPr>
                  <p:cNvPr id="702" name="图形 653"/>
                  <p:cNvSpPr/>
                  <p:nvPr>
                    <p:custDataLst>
                      <p:tags r:id="rId68"/>
                    </p:custDataLst>
                  </p:nvPr>
                </p:nvSpPr>
                <p:spPr>
                  <a:xfrm>
                    <a:off x="4050029" y="4020502"/>
                    <a:ext cx="380999" cy="277192"/>
                  </a:xfrm>
                  <a:custGeom>
                    <a:gdLst>
                      <a:gd name="connsiteX0" fmla="*/ 0 w 380999"/>
                      <a:gd name="connsiteY0" fmla="*/ 153352 h 277192"/>
                      <a:gd name="connsiteX1" fmla="*/ 30480 w 380999"/>
                      <a:gd name="connsiteY1" fmla="*/ 200977 h 277192"/>
                      <a:gd name="connsiteX2" fmla="*/ 100013 w 380999"/>
                      <a:gd name="connsiteY2" fmla="*/ 276225 h 277192"/>
                      <a:gd name="connsiteX3" fmla="*/ 260033 w 380999"/>
                      <a:gd name="connsiteY3" fmla="*/ 102870 h 277192"/>
                      <a:gd name="connsiteX4" fmla="*/ 286703 w 380999"/>
                      <a:gd name="connsiteY4" fmla="*/ 98107 h 277192"/>
                      <a:gd name="connsiteX5" fmla="*/ 326708 w 380999"/>
                      <a:gd name="connsiteY5" fmla="*/ 86677 h 277192"/>
                      <a:gd name="connsiteX6" fmla="*/ 344805 w 380999"/>
                      <a:gd name="connsiteY6" fmla="*/ 70485 h 277192"/>
                      <a:gd name="connsiteX7" fmla="*/ 368618 w 380999"/>
                      <a:gd name="connsiteY7" fmla="*/ 55245 h 277192"/>
                      <a:gd name="connsiteX8" fmla="*/ 370522 w 380999"/>
                      <a:gd name="connsiteY8" fmla="*/ 42863 h 277192"/>
                      <a:gd name="connsiteX9" fmla="*/ 381000 w 380999"/>
                      <a:gd name="connsiteY9" fmla="*/ 18097 h 277192"/>
                      <a:gd name="connsiteX10" fmla="*/ 373380 w 380999"/>
                      <a:gd name="connsiteY10" fmla="*/ 16192 h 277192"/>
                      <a:gd name="connsiteX11" fmla="*/ 368618 w 380999"/>
                      <a:gd name="connsiteY11" fmla="*/ 0 h 277192"/>
                      <a:gd name="connsiteX12" fmla="*/ 361950 w 380999"/>
                      <a:gd name="connsiteY12" fmla="*/ 25717 h 277192"/>
                      <a:gd name="connsiteX13" fmla="*/ 354330 w 380999"/>
                      <a:gd name="connsiteY13" fmla="*/ 37147 h 277192"/>
                      <a:gd name="connsiteX14" fmla="*/ 340995 w 380999"/>
                      <a:gd name="connsiteY14" fmla="*/ 15240 h 277192"/>
                      <a:gd name="connsiteX15" fmla="*/ 321945 w 380999"/>
                      <a:gd name="connsiteY15" fmla="*/ 9525 h 277192"/>
                      <a:gd name="connsiteX16" fmla="*/ 320040 w 380999"/>
                      <a:gd name="connsiteY16" fmla="*/ 5715 h 277192"/>
                      <a:gd name="connsiteX17" fmla="*/ 290512 w 380999"/>
                      <a:gd name="connsiteY17" fmla="*/ 17145 h 277192"/>
                      <a:gd name="connsiteX18" fmla="*/ 271462 w 380999"/>
                      <a:gd name="connsiteY18" fmla="*/ 32385 h 277192"/>
                      <a:gd name="connsiteX19" fmla="*/ 227647 w 380999"/>
                      <a:gd name="connsiteY19" fmla="*/ 77152 h 277192"/>
                      <a:gd name="connsiteX20" fmla="*/ 105727 w 380999"/>
                      <a:gd name="connsiteY20" fmla="*/ 179070 h 277192"/>
                      <a:gd name="connsiteX21" fmla="*/ 76200 w 380999"/>
                      <a:gd name="connsiteY21" fmla="*/ 135255 h 277192"/>
                      <a:gd name="connsiteX22" fmla="*/ 54293 w 380999"/>
                      <a:gd name="connsiteY22" fmla="*/ 103822 h 277192"/>
                      <a:gd name="connsiteX23" fmla="*/ 0 w 380999"/>
                      <a:gd name="connsiteY23" fmla="*/ 153352 h 277192"/>
                      <a:gd name="connsiteX24" fmla="*/ 296228 w 380999"/>
                      <a:gd name="connsiteY24" fmla="*/ 44767 h 277192"/>
                      <a:gd name="connsiteX25" fmla="*/ 303847 w 380999"/>
                      <a:gd name="connsiteY25" fmla="*/ 31432 h 277192"/>
                      <a:gd name="connsiteX26" fmla="*/ 319087 w 380999"/>
                      <a:gd name="connsiteY26" fmla="*/ 21907 h 277192"/>
                      <a:gd name="connsiteX27" fmla="*/ 330518 w 380999"/>
                      <a:gd name="connsiteY27" fmla="*/ 28575 h 277192"/>
                      <a:gd name="connsiteX28" fmla="*/ 335280 w 380999"/>
                      <a:gd name="connsiteY28" fmla="*/ 38100 h 277192"/>
                      <a:gd name="connsiteX29" fmla="*/ 326708 w 380999"/>
                      <a:gd name="connsiteY29" fmla="*/ 47625 h 277192"/>
                      <a:gd name="connsiteX30" fmla="*/ 313372 w 380999"/>
                      <a:gd name="connsiteY30" fmla="*/ 55245 h 277192"/>
                      <a:gd name="connsiteX31" fmla="*/ 296228 w 380999"/>
                      <a:gd name="connsiteY31" fmla="*/ 44767 h 277192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</a:cxnLst>
                    <a:rect l="l" t="t" r="r" b="b"/>
                    <a:pathLst>
                      <a:path w="380999" h="277192">
                        <a:moveTo>
                          <a:pt x="0" y="153352"/>
                        </a:moveTo>
                        <a:cubicBezTo>
                          <a:pt x="11430" y="171450"/>
                          <a:pt x="21907" y="187642"/>
                          <a:pt x="30480" y="200977"/>
                        </a:cubicBezTo>
                        <a:cubicBezTo>
                          <a:pt x="90488" y="291465"/>
                          <a:pt x="100013" y="276225"/>
                          <a:pt x="100013" y="276225"/>
                        </a:cubicBezTo>
                        <a:cubicBezTo>
                          <a:pt x="151447" y="274320"/>
                          <a:pt x="260033" y="102870"/>
                          <a:pt x="260033" y="102870"/>
                        </a:cubicBezTo>
                        <a:cubicBezTo>
                          <a:pt x="268605" y="101917"/>
                          <a:pt x="277178" y="100013"/>
                          <a:pt x="286703" y="98107"/>
                        </a:cubicBezTo>
                        <a:cubicBezTo>
                          <a:pt x="300990" y="95250"/>
                          <a:pt x="314325" y="91440"/>
                          <a:pt x="326708" y="86677"/>
                        </a:cubicBezTo>
                        <a:lnTo>
                          <a:pt x="344805" y="70485"/>
                        </a:lnTo>
                        <a:lnTo>
                          <a:pt x="368618" y="55245"/>
                        </a:lnTo>
                        <a:lnTo>
                          <a:pt x="370522" y="42863"/>
                        </a:lnTo>
                        <a:lnTo>
                          <a:pt x="381000" y="18097"/>
                        </a:lnTo>
                        <a:cubicBezTo>
                          <a:pt x="376237" y="13335"/>
                          <a:pt x="373380" y="16192"/>
                          <a:pt x="373380" y="16192"/>
                        </a:cubicBezTo>
                        <a:lnTo>
                          <a:pt x="368618" y="0"/>
                        </a:lnTo>
                        <a:cubicBezTo>
                          <a:pt x="354330" y="10477"/>
                          <a:pt x="361950" y="25717"/>
                          <a:pt x="361950" y="25717"/>
                        </a:cubicBezTo>
                        <a:cubicBezTo>
                          <a:pt x="356235" y="30480"/>
                          <a:pt x="354330" y="36195"/>
                          <a:pt x="354330" y="37147"/>
                        </a:cubicBezTo>
                        <a:cubicBezTo>
                          <a:pt x="354330" y="34290"/>
                          <a:pt x="346710" y="20955"/>
                          <a:pt x="340995" y="15240"/>
                        </a:cubicBezTo>
                        <a:cubicBezTo>
                          <a:pt x="334328" y="9525"/>
                          <a:pt x="321945" y="9525"/>
                          <a:pt x="321945" y="9525"/>
                        </a:cubicBezTo>
                        <a:cubicBezTo>
                          <a:pt x="321945" y="4763"/>
                          <a:pt x="320040" y="5715"/>
                          <a:pt x="320040" y="5715"/>
                        </a:cubicBezTo>
                        <a:cubicBezTo>
                          <a:pt x="317183" y="1905"/>
                          <a:pt x="296228" y="8572"/>
                          <a:pt x="290512" y="17145"/>
                        </a:cubicBezTo>
                        <a:cubicBezTo>
                          <a:pt x="284797" y="25717"/>
                          <a:pt x="271462" y="32385"/>
                          <a:pt x="271462" y="32385"/>
                        </a:cubicBezTo>
                        <a:cubicBezTo>
                          <a:pt x="247650" y="38100"/>
                          <a:pt x="227647" y="77152"/>
                          <a:pt x="227647" y="77152"/>
                        </a:cubicBezTo>
                        <a:cubicBezTo>
                          <a:pt x="149543" y="169545"/>
                          <a:pt x="105727" y="179070"/>
                          <a:pt x="105727" y="179070"/>
                        </a:cubicBezTo>
                        <a:lnTo>
                          <a:pt x="76200" y="135255"/>
                        </a:lnTo>
                        <a:lnTo>
                          <a:pt x="54293" y="103822"/>
                        </a:lnTo>
                        <a:lnTo>
                          <a:pt x="0" y="153352"/>
                        </a:lnTo>
                        <a:close/>
                        <a:moveTo>
                          <a:pt x="296228" y="44767"/>
                        </a:moveTo>
                        <a:cubicBezTo>
                          <a:pt x="296228" y="44767"/>
                          <a:pt x="297180" y="36195"/>
                          <a:pt x="303847" y="31432"/>
                        </a:cubicBezTo>
                        <a:cubicBezTo>
                          <a:pt x="311468" y="26670"/>
                          <a:pt x="313372" y="25717"/>
                          <a:pt x="319087" y="21907"/>
                        </a:cubicBezTo>
                        <a:cubicBezTo>
                          <a:pt x="319087" y="21907"/>
                          <a:pt x="322897" y="28575"/>
                          <a:pt x="330518" y="28575"/>
                        </a:cubicBezTo>
                        <a:cubicBezTo>
                          <a:pt x="330518" y="28575"/>
                          <a:pt x="329565" y="33338"/>
                          <a:pt x="335280" y="38100"/>
                        </a:cubicBezTo>
                        <a:cubicBezTo>
                          <a:pt x="335280" y="38100"/>
                          <a:pt x="328612" y="40957"/>
                          <a:pt x="326708" y="47625"/>
                        </a:cubicBezTo>
                        <a:cubicBezTo>
                          <a:pt x="326708" y="47625"/>
                          <a:pt x="317183" y="49530"/>
                          <a:pt x="313372" y="55245"/>
                        </a:cubicBezTo>
                        <a:cubicBezTo>
                          <a:pt x="313372" y="55245"/>
                          <a:pt x="300990" y="51435"/>
                          <a:pt x="296228" y="44767"/>
                        </a:cubicBezTo>
                        <a:close/>
                      </a:path>
                    </a:pathLst>
                  </a:custGeom>
                  <a:solidFill>
                    <a:srgbClr val="FBD3B9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703" name="图形 653"/>
                  <p:cNvSpPr/>
                  <p:nvPr>
                    <p:custDataLst>
                      <p:tags r:id="rId69"/>
                    </p:custDataLst>
                  </p:nvPr>
                </p:nvSpPr>
                <p:spPr>
                  <a:xfrm>
                    <a:off x="4050029" y="4126229"/>
                    <a:ext cx="75247" cy="95250"/>
                  </a:xfrm>
                  <a:custGeom>
                    <a:gdLst>
                      <a:gd name="connsiteX0" fmla="*/ 0 w 75247"/>
                      <a:gd name="connsiteY0" fmla="*/ 47625 h 95250"/>
                      <a:gd name="connsiteX1" fmla="*/ 30480 w 75247"/>
                      <a:gd name="connsiteY1" fmla="*/ 95250 h 95250"/>
                      <a:gd name="connsiteX2" fmla="*/ 75247 w 75247"/>
                      <a:gd name="connsiteY2" fmla="*/ 31433 h 95250"/>
                      <a:gd name="connsiteX3" fmla="*/ 53340 w 75247"/>
                      <a:gd name="connsiteY3" fmla="*/ 0 h 95250"/>
                      <a:gd name="connsiteX4" fmla="*/ 0 w 75247"/>
                      <a:gd name="connsiteY4" fmla="*/ 47625 h 95250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5247" h="95250">
                        <a:moveTo>
                          <a:pt x="0" y="47625"/>
                        </a:moveTo>
                        <a:cubicBezTo>
                          <a:pt x="11430" y="65723"/>
                          <a:pt x="21907" y="81915"/>
                          <a:pt x="30480" y="95250"/>
                        </a:cubicBezTo>
                        <a:lnTo>
                          <a:pt x="75247" y="31433"/>
                        </a:lnTo>
                        <a:lnTo>
                          <a:pt x="53340" y="0"/>
                        </a:lnTo>
                        <a:lnTo>
                          <a:pt x="0" y="47625"/>
                        </a:lnTo>
                        <a:close/>
                      </a:path>
                    </a:pathLst>
                  </a:custGeom>
                  <a:solidFill>
                    <a:srgbClr val="E9A885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704" name="图形 653"/>
                  <p:cNvSpPr/>
                  <p:nvPr>
                    <p:custDataLst>
                      <p:tags r:id="rId70"/>
                    </p:custDataLst>
                  </p:nvPr>
                </p:nvSpPr>
                <p:spPr>
                  <a:xfrm>
                    <a:off x="4394834" y="4069079"/>
                    <a:ext cx="11429" cy="23812"/>
                  </a:xfrm>
                  <a:custGeom>
                    <a:gdLst>
                      <a:gd name="connsiteX0" fmla="*/ 11430 w 11429"/>
                      <a:gd name="connsiteY0" fmla="*/ 0 h 23812"/>
                      <a:gd name="connsiteX1" fmla="*/ 6667 w 11429"/>
                      <a:gd name="connsiteY1" fmla="*/ 12383 h 23812"/>
                      <a:gd name="connsiteX2" fmla="*/ 0 w 11429"/>
                      <a:gd name="connsiteY2" fmla="*/ 23813 h 23812"/>
                      <a:gd name="connsiteX3" fmla="*/ 4763 w 11429"/>
                      <a:gd name="connsiteY3" fmla="*/ 12383 h 23812"/>
                      <a:gd name="connsiteX4" fmla="*/ 11430 w 11429"/>
                      <a:gd name="connsiteY4" fmla="*/ 0 h 23812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429" h="23812">
                        <a:moveTo>
                          <a:pt x="11430" y="0"/>
                        </a:moveTo>
                        <a:cubicBezTo>
                          <a:pt x="10477" y="3810"/>
                          <a:pt x="8573" y="8573"/>
                          <a:pt x="6667" y="12383"/>
                        </a:cubicBezTo>
                        <a:cubicBezTo>
                          <a:pt x="4763" y="16192"/>
                          <a:pt x="2857" y="20003"/>
                          <a:pt x="0" y="23813"/>
                        </a:cubicBezTo>
                        <a:cubicBezTo>
                          <a:pt x="1905" y="20003"/>
                          <a:pt x="3810" y="16192"/>
                          <a:pt x="4763" y="12383"/>
                        </a:cubicBezTo>
                        <a:cubicBezTo>
                          <a:pt x="7620" y="7620"/>
                          <a:pt x="8573" y="3810"/>
                          <a:pt x="11430" y="0"/>
                        </a:cubicBezTo>
                        <a:close/>
                      </a:path>
                    </a:pathLst>
                  </a:custGeom>
                  <a:solidFill>
                    <a:srgbClr val="E9A885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705" name="图形 653"/>
                  <p:cNvSpPr/>
                  <p:nvPr>
                    <p:custDataLst>
                      <p:tags r:id="rId71"/>
                    </p:custDataLst>
                  </p:nvPr>
                </p:nvSpPr>
                <p:spPr>
                  <a:xfrm>
                    <a:off x="4388166" y="4065269"/>
                    <a:ext cx="17145" cy="14287"/>
                  </a:xfrm>
                  <a:custGeom>
                    <a:gdLst>
                      <a:gd name="connsiteX0" fmla="*/ 17145 w 17145"/>
                      <a:gd name="connsiteY0" fmla="*/ 3810 h 14287"/>
                      <a:gd name="connsiteX1" fmla="*/ 12383 w 17145"/>
                      <a:gd name="connsiteY1" fmla="*/ 952 h 14287"/>
                      <a:gd name="connsiteX2" fmla="*/ 6668 w 17145"/>
                      <a:gd name="connsiteY2" fmla="*/ 3810 h 14287"/>
                      <a:gd name="connsiteX3" fmla="*/ 2858 w 17145"/>
                      <a:gd name="connsiteY3" fmla="*/ 8572 h 14287"/>
                      <a:gd name="connsiteX4" fmla="*/ 0 w 17145"/>
                      <a:gd name="connsiteY4" fmla="*/ 14288 h 14287"/>
                      <a:gd name="connsiteX5" fmla="*/ 1905 w 17145"/>
                      <a:gd name="connsiteY5" fmla="*/ 8572 h 14287"/>
                      <a:gd name="connsiteX6" fmla="*/ 5715 w 17145"/>
                      <a:gd name="connsiteY6" fmla="*/ 2858 h 14287"/>
                      <a:gd name="connsiteX7" fmla="*/ 11430 w 17145"/>
                      <a:gd name="connsiteY7" fmla="*/ 0 h 14287"/>
                      <a:gd name="connsiteX8" fmla="*/ 14288 w 17145"/>
                      <a:gd name="connsiteY8" fmla="*/ 952 h 14287"/>
                      <a:gd name="connsiteX9" fmla="*/ 17145 w 17145"/>
                      <a:gd name="connsiteY9" fmla="*/ 3810 h 14287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7145" h="14287">
                        <a:moveTo>
                          <a:pt x="17145" y="3810"/>
                        </a:moveTo>
                        <a:cubicBezTo>
                          <a:pt x="16193" y="1905"/>
                          <a:pt x="14288" y="952"/>
                          <a:pt x="12383" y="952"/>
                        </a:cubicBezTo>
                        <a:cubicBezTo>
                          <a:pt x="10478" y="952"/>
                          <a:pt x="8573" y="1905"/>
                          <a:pt x="6668" y="3810"/>
                        </a:cubicBezTo>
                        <a:cubicBezTo>
                          <a:pt x="4763" y="4763"/>
                          <a:pt x="3810" y="6667"/>
                          <a:pt x="2858" y="8572"/>
                        </a:cubicBezTo>
                        <a:cubicBezTo>
                          <a:pt x="1905" y="10477"/>
                          <a:pt x="953" y="12383"/>
                          <a:pt x="0" y="14288"/>
                        </a:cubicBezTo>
                        <a:cubicBezTo>
                          <a:pt x="953" y="12383"/>
                          <a:pt x="953" y="10477"/>
                          <a:pt x="1905" y="8572"/>
                        </a:cubicBezTo>
                        <a:cubicBezTo>
                          <a:pt x="2858" y="6667"/>
                          <a:pt x="3810" y="4763"/>
                          <a:pt x="5715" y="2858"/>
                        </a:cubicBezTo>
                        <a:cubicBezTo>
                          <a:pt x="7620" y="952"/>
                          <a:pt x="9525" y="0"/>
                          <a:pt x="11430" y="0"/>
                        </a:cubicBezTo>
                        <a:cubicBezTo>
                          <a:pt x="12383" y="0"/>
                          <a:pt x="13335" y="0"/>
                          <a:pt x="14288" y="952"/>
                        </a:cubicBezTo>
                        <a:cubicBezTo>
                          <a:pt x="16193" y="1905"/>
                          <a:pt x="17145" y="2858"/>
                          <a:pt x="17145" y="3810"/>
                        </a:cubicBezTo>
                        <a:close/>
                      </a:path>
                    </a:pathLst>
                  </a:custGeom>
                  <a:solidFill>
                    <a:srgbClr val="E9A885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706" name="图形 653"/>
                  <p:cNvSpPr/>
                  <p:nvPr>
                    <p:custDataLst>
                      <p:tags r:id="rId72"/>
                    </p:custDataLst>
                  </p:nvPr>
                </p:nvSpPr>
                <p:spPr>
                  <a:xfrm>
                    <a:off x="4374832" y="4077652"/>
                    <a:ext cx="13334" cy="18097"/>
                  </a:xfrm>
                  <a:custGeom>
                    <a:gdLst>
                      <a:gd name="connsiteX0" fmla="*/ 13335 w 13334"/>
                      <a:gd name="connsiteY0" fmla="*/ 0 h 18097"/>
                      <a:gd name="connsiteX1" fmla="*/ 0 w 13334"/>
                      <a:gd name="connsiteY1" fmla="*/ 18097 h 18097"/>
                      <a:gd name="connsiteX2" fmla="*/ 0 w 13334"/>
                      <a:gd name="connsiteY2" fmla="*/ 12382 h 18097"/>
                      <a:gd name="connsiteX3" fmla="*/ 2857 w 13334"/>
                      <a:gd name="connsiteY3" fmla="*/ 6667 h 18097"/>
                      <a:gd name="connsiteX4" fmla="*/ 7620 w 13334"/>
                      <a:gd name="connsiteY4" fmla="*/ 2857 h 18097"/>
                      <a:gd name="connsiteX5" fmla="*/ 13335 w 13334"/>
                      <a:gd name="connsiteY5" fmla="*/ 0 h 18097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3333" h="18097">
                        <a:moveTo>
                          <a:pt x="13335" y="0"/>
                        </a:moveTo>
                        <a:cubicBezTo>
                          <a:pt x="5715" y="2857"/>
                          <a:pt x="952" y="9525"/>
                          <a:pt x="0" y="18097"/>
                        </a:cubicBezTo>
                        <a:cubicBezTo>
                          <a:pt x="0" y="16192"/>
                          <a:pt x="0" y="14288"/>
                          <a:pt x="0" y="12382"/>
                        </a:cubicBezTo>
                        <a:cubicBezTo>
                          <a:pt x="952" y="10477"/>
                          <a:pt x="1905" y="8572"/>
                          <a:pt x="2857" y="6667"/>
                        </a:cubicBezTo>
                        <a:cubicBezTo>
                          <a:pt x="3810" y="4763"/>
                          <a:pt x="5715" y="3810"/>
                          <a:pt x="7620" y="2857"/>
                        </a:cubicBezTo>
                        <a:cubicBezTo>
                          <a:pt x="9525" y="1905"/>
                          <a:pt x="11430" y="952"/>
                          <a:pt x="13335" y="0"/>
                        </a:cubicBezTo>
                        <a:close/>
                      </a:path>
                    </a:pathLst>
                  </a:custGeom>
                  <a:solidFill>
                    <a:srgbClr val="E9A885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707" name="图形 653"/>
                  <p:cNvSpPr/>
                  <p:nvPr>
                    <p:custDataLst>
                      <p:tags r:id="rId73"/>
                    </p:custDataLst>
                  </p:nvPr>
                </p:nvSpPr>
                <p:spPr>
                  <a:xfrm>
                    <a:off x="4351019" y="4090987"/>
                    <a:ext cx="24764" cy="3809"/>
                  </a:xfrm>
                  <a:custGeom>
                    <a:gdLst>
                      <a:gd name="connsiteX0" fmla="*/ 24765 w 24764"/>
                      <a:gd name="connsiteY0" fmla="*/ 0 h 3809"/>
                      <a:gd name="connsiteX1" fmla="*/ 12382 w 24764"/>
                      <a:gd name="connsiteY1" fmla="*/ 1905 h 3809"/>
                      <a:gd name="connsiteX2" fmla="*/ 0 w 24764"/>
                      <a:gd name="connsiteY2" fmla="*/ 3810 h 3809"/>
                      <a:gd name="connsiteX3" fmla="*/ 11430 w 24764"/>
                      <a:gd name="connsiteY3" fmla="*/ 953 h 3809"/>
                      <a:gd name="connsiteX4" fmla="*/ 24765 w 24764"/>
                      <a:gd name="connsiteY4" fmla="*/ 0 h 3809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764" h="3808">
                        <a:moveTo>
                          <a:pt x="24765" y="0"/>
                        </a:moveTo>
                        <a:cubicBezTo>
                          <a:pt x="20955" y="953"/>
                          <a:pt x="17145" y="1905"/>
                          <a:pt x="12382" y="1905"/>
                        </a:cubicBezTo>
                        <a:cubicBezTo>
                          <a:pt x="8572" y="2858"/>
                          <a:pt x="4763" y="2858"/>
                          <a:pt x="0" y="3810"/>
                        </a:cubicBezTo>
                        <a:cubicBezTo>
                          <a:pt x="3810" y="2858"/>
                          <a:pt x="7620" y="1905"/>
                          <a:pt x="11430" y="953"/>
                        </a:cubicBezTo>
                        <a:cubicBezTo>
                          <a:pt x="17145" y="953"/>
                          <a:pt x="20955" y="0"/>
                          <a:pt x="24765" y="0"/>
                        </a:cubicBezTo>
                        <a:close/>
                      </a:path>
                    </a:pathLst>
                  </a:custGeom>
                  <a:solidFill>
                    <a:srgbClr val="E9A885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708" name="图形 653"/>
                  <p:cNvSpPr/>
                  <p:nvPr>
                    <p:custDataLst>
                      <p:tags r:id="rId74"/>
                    </p:custDataLst>
                  </p:nvPr>
                </p:nvSpPr>
                <p:spPr>
                  <a:xfrm>
                    <a:off x="4402454" y="4038599"/>
                    <a:ext cx="20955" cy="27622"/>
                  </a:xfrm>
                  <a:custGeom>
                    <a:gdLst>
                      <a:gd name="connsiteX0" fmla="*/ 20955 w 20955"/>
                      <a:gd name="connsiteY0" fmla="*/ 0 h 27622"/>
                      <a:gd name="connsiteX1" fmla="*/ 14288 w 20955"/>
                      <a:gd name="connsiteY1" fmla="*/ 5715 h 27622"/>
                      <a:gd name="connsiteX2" fmla="*/ 8573 w 20955"/>
                      <a:gd name="connsiteY2" fmla="*/ 12383 h 27622"/>
                      <a:gd name="connsiteX3" fmla="*/ 2858 w 20955"/>
                      <a:gd name="connsiteY3" fmla="*/ 19050 h 27622"/>
                      <a:gd name="connsiteX4" fmla="*/ 0 w 20955"/>
                      <a:gd name="connsiteY4" fmla="*/ 27622 h 27622"/>
                      <a:gd name="connsiteX5" fmla="*/ 0 w 20955"/>
                      <a:gd name="connsiteY5" fmla="*/ 22860 h 27622"/>
                      <a:gd name="connsiteX6" fmla="*/ 1905 w 20955"/>
                      <a:gd name="connsiteY6" fmla="*/ 19050 h 27622"/>
                      <a:gd name="connsiteX7" fmla="*/ 7620 w 20955"/>
                      <a:gd name="connsiteY7" fmla="*/ 11430 h 27622"/>
                      <a:gd name="connsiteX8" fmla="*/ 13335 w 20955"/>
                      <a:gd name="connsiteY8" fmla="*/ 4763 h 27622"/>
                      <a:gd name="connsiteX9" fmla="*/ 20955 w 20955"/>
                      <a:gd name="connsiteY9" fmla="*/ 0 h 27622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0955" h="27622">
                        <a:moveTo>
                          <a:pt x="20955" y="0"/>
                        </a:moveTo>
                        <a:cubicBezTo>
                          <a:pt x="19050" y="1905"/>
                          <a:pt x="17145" y="3810"/>
                          <a:pt x="14288" y="5715"/>
                        </a:cubicBezTo>
                        <a:lnTo>
                          <a:pt x="8573" y="12383"/>
                        </a:lnTo>
                        <a:cubicBezTo>
                          <a:pt x="6668" y="14288"/>
                          <a:pt x="4763" y="17145"/>
                          <a:pt x="2858" y="19050"/>
                        </a:cubicBezTo>
                        <a:cubicBezTo>
                          <a:pt x="953" y="21908"/>
                          <a:pt x="0" y="23813"/>
                          <a:pt x="0" y="27622"/>
                        </a:cubicBezTo>
                        <a:cubicBezTo>
                          <a:pt x="0" y="25717"/>
                          <a:pt x="0" y="24765"/>
                          <a:pt x="0" y="22860"/>
                        </a:cubicBezTo>
                        <a:cubicBezTo>
                          <a:pt x="0" y="20955"/>
                          <a:pt x="953" y="20003"/>
                          <a:pt x="1905" y="19050"/>
                        </a:cubicBezTo>
                        <a:cubicBezTo>
                          <a:pt x="2858" y="16192"/>
                          <a:pt x="5715" y="14288"/>
                          <a:pt x="7620" y="11430"/>
                        </a:cubicBezTo>
                        <a:cubicBezTo>
                          <a:pt x="9525" y="9525"/>
                          <a:pt x="11430" y="6667"/>
                          <a:pt x="13335" y="4763"/>
                        </a:cubicBezTo>
                        <a:cubicBezTo>
                          <a:pt x="16193" y="3810"/>
                          <a:pt x="18098" y="1905"/>
                          <a:pt x="20955" y="0"/>
                        </a:cubicBezTo>
                        <a:close/>
                      </a:path>
                    </a:pathLst>
                  </a:custGeom>
                  <a:solidFill>
                    <a:srgbClr val="E9A885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709" name="图形 653"/>
                  <p:cNvSpPr/>
                  <p:nvPr>
                    <p:custDataLst>
                      <p:tags r:id="rId75"/>
                    </p:custDataLst>
                  </p:nvPr>
                </p:nvSpPr>
                <p:spPr>
                  <a:xfrm>
                    <a:off x="4316729" y="4060507"/>
                    <a:ext cx="31432" cy="6667"/>
                  </a:xfrm>
                  <a:custGeom>
                    <a:gdLst>
                      <a:gd name="connsiteX0" fmla="*/ 31433 w 31432"/>
                      <a:gd name="connsiteY0" fmla="*/ 6667 h 6667"/>
                      <a:gd name="connsiteX1" fmla="*/ 23813 w 31432"/>
                      <a:gd name="connsiteY1" fmla="*/ 3810 h 6667"/>
                      <a:gd name="connsiteX2" fmla="*/ 16193 w 31432"/>
                      <a:gd name="connsiteY2" fmla="*/ 1905 h 6667"/>
                      <a:gd name="connsiteX3" fmla="*/ 7620 w 31432"/>
                      <a:gd name="connsiteY3" fmla="*/ 1905 h 6667"/>
                      <a:gd name="connsiteX4" fmla="*/ 5715 w 31432"/>
                      <a:gd name="connsiteY4" fmla="*/ 1905 h 6667"/>
                      <a:gd name="connsiteX5" fmla="*/ 3810 w 31432"/>
                      <a:gd name="connsiteY5" fmla="*/ 1905 h 6667"/>
                      <a:gd name="connsiteX6" fmla="*/ 1905 w 31432"/>
                      <a:gd name="connsiteY6" fmla="*/ 1905 h 6667"/>
                      <a:gd name="connsiteX7" fmla="*/ 0 w 31432"/>
                      <a:gd name="connsiteY7" fmla="*/ 2858 h 6667"/>
                      <a:gd name="connsiteX8" fmla="*/ 1905 w 31432"/>
                      <a:gd name="connsiteY8" fmla="*/ 1905 h 6667"/>
                      <a:gd name="connsiteX9" fmla="*/ 3810 w 31432"/>
                      <a:gd name="connsiteY9" fmla="*/ 952 h 6667"/>
                      <a:gd name="connsiteX10" fmla="*/ 5715 w 31432"/>
                      <a:gd name="connsiteY10" fmla="*/ 0 h 6667"/>
                      <a:gd name="connsiteX11" fmla="*/ 7620 w 31432"/>
                      <a:gd name="connsiteY11" fmla="*/ 0 h 6667"/>
                      <a:gd name="connsiteX12" fmla="*/ 16193 w 31432"/>
                      <a:gd name="connsiteY12" fmla="*/ 0 h 6667"/>
                      <a:gd name="connsiteX13" fmla="*/ 24765 w 31432"/>
                      <a:gd name="connsiteY13" fmla="*/ 1905 h 6667"/>
                      <a:gd name="connsiteX14" fmla="*/ 31433 w 31432"/>
                      <a:gd name="connsiteY14" fmla="*/ 6667 h 6667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31432" h="6665">
                        <a:moveTo>
                          <a:pt x="31433" y="6667"/>
                        </a:moveTo>
                        <a:cubicBezTo>
                          <a:pt x="28575" y="5715"/>
                          <a:pt x="26670" y="3810"/>
                          <a:pt x="23813" y="3810"/>
                        </a:cubicBezTo>
                        <a:cubicBezTo>
                          <a:pt x="20955" y="2858"/>
                          <a:pt x="18098" y="1905"/>
                          <a:pt x="16193" y="1905"/>
                        </a:cubicBezTo>
                        <a:cubicBezTo>
                          <a:pt x="13335" y="1905"/>
                          <a:pt x="10478" y="1905"/>
                          <a:pt x="7620" y="1905"/>
                        </a:cubicBezTo>
                        <a:lnTo>
                          <a:pt x="5715" y="1905"/>
                        </a:lnTo>
                        <a:lnTo>
                          <a:pt x="3810" y="1905"/>
                        </a:lnTo>
                        <a:lnTo>
                          <a:pt x="1905" y="1905"/>
                        </a:lnTo>
                        <a:cubicBezTo>
                          <a:pt x="953" y="1905"/>
                          <a:pt x="953" y="1905"/>
                          <a:pt x="0" y="2858"/>
                        </a:cubicBezTo>
                        <a:cubicBezTo>
                          <a:pt x="953" y="2858"/>
                          <a:pt x="953" y="1905"/>
                          <a:pt x="1905" y="1905"/>
                        </a:cubicBezTo>
                        <a:lnTo>
                          <a:pt x="3810" y="952"/>
                        </a:lnTo>
                        <a:lnTo>
                          <a:pt x="5715" y="0"/>
                        </a:lnTo>
                        <a:lnTo>
                          <a:pt x="7620" y="0"/>
                        </a:lnTo>
                        <a:cubicBezTo>
                          <a:pt x="10478" y="0"/>
                          <a:pt x="13335" y="0"/>
                          <a:pt x="16193" y="0"/>
                        </a:cubicBezTo>
                        <a:cubicBezTo>
                          <a:pt x="19050" y="0"/>
                          <a:pt x="21908" y="952"/>
                          <a:pt x="24765" y="1905"/>
                        </a:cubicBezTo>
                        <a:cubicBezTo>
                          <a:pt x="26670" y="2858"/>
                          <a:pt x="29528" y="4763"/>
                          <a:pt x="31433" y="6667"/>
                        </a:cubicBezTo>
                        <a:close/>
                      </a:path>
                    </a:pathLst>
                  </a:custGeom>
                  <a:solidFill>
                    <a:srgbClr val="E9A885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710" name="图形 653"/>
                  <p:cNvSpPr/>
                  <p:nvPr>
                    <p:custDataLst>
                      <p:tags r:id="rId76"/>
                    </p:custDataLst>
                  </p:nvPr>
                </p:nvSpPr>
                <p:spPr>
                  <a:xfrm>
                    <a:off x="4409122" y="4064316"/>
                    <a:ext cx="12382" cy="19050"/>
                  </a:xfrm>
                  <a:custGeom>
                    <a:gdLst>
                      <a:gd name="connsiteX0" fmla="*/ 12382 w 12382"/>
                      <a:gd name="connsiteY0" fmla="*/ 0 h 19050"/>
                      <a:gd name="connsiteX1" fmla="*/ 7620 w 12382"/>
                      <a:gd name="connsiteY1" fmla="*/ 10478 h 19050"/>
                      <a:gd name="connsiteX2" fmla="*/ 0 w 12382"/>
                      <a:gd name="connsiteY2" fmla="*/ 19050 h 19050"/>
                      <a:gd name="connsiteX3" fmla="*/ 6667 w 12382"/>
                      <a:gd name="connsiteY3" fmla="*/ 9525 h 19050"/>
                      <a:gd name="connsiteX4" fmla="*/ 12382 w 12382"/>
                      <a:gd name="connsiteY4" fmla="*/ 0 h 19050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382" h="19050">
                        <a:moveTo>
                          <a:pt x="12382" y="0"/>
                        </a:moveTo>
                        <a:cubicBezTo>
                          <a:pt x="11430" y="3810"/>
                          <a:pt x="9525" y="7620"/>
                          <a:pt x="7620" y="10478"/>
                        </a:cubicBezTo>
                        <a:cubicBezTo>
                          <a:pt x="5715" y="13335"/>
                          <a:pt x="2857" y="17145"/>
                          <a:pt x="0" y="19050"/>
                        </a:cubicBezTo>
                        <a:cubicBezTo>
                          <a:pt x="1905" y="16192"/>
                          <a:pt x="4763" y="13335"/>
                          <a:pt x="6667" y="9525"/>
                        </a:cubicBezTo>
                        <a:cubicBezTo>
                          <a:pt x="7620" y="6667"/>
                          <a:pt x="9525" y="3810"/>
                          <a:pt x="12382" y="0"/>
                        </a:cubicBezTo>
                        <a:close/>
                      </a:path>
                    </a:pathLst>
                  </a:custGeom>
                  <a:solidFill>
                    <a:srgbClr val="E9A885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711" name="图形 653"/>
                  <p:cNvSpPr/>
                  <p:nvPr>
                    <p:custDataLst>
                      <p:tags r:id="rId77"/>
                    </p:custDataLst>
                  </p:nvPr>
                </p:nvSpPr>
                <p:spPr>
                  <a:xfrm>
                    <a:off x="4376737" y="4068127"/>
                    <a:ext cx="9525" cy="6667"/>
                  </a:xfrm>
                  <a:custGeom>
                    <a:gdLst>
                      <a:gd name="connsiteX0" fmla="*/ 9525 w 9525"/>
                      <a:gd name="connsiteY0" fmla="*/ 6667 h 6667"/>
                      <a:gd name="connsiteX1" fmla="*/ 4763 w 9525"/>
                      <a:gd name="connsiteY1" fmla="*/ 2857 h 6667"/>
                      <a:gd name="connsiteX2" fmla="*/ 2858 w 9525"/>
                      <a:gd name="connsiteY2" fmla="*/ 952 h 6667"/>
                      <a:gd name="connsiteX3" fmla="*/ 0 w 9525"/>
                      <a:gd name="connsiteY3" fmla="*/ 0 h 6667"/>
                      <a:gd name="connsiteX4" fmla="*/ 2858 w 9525"/>
                      <a:gd name="connsiteY4" fmla="*/ 0 h 6667"/>
                      <a:gd name="connsiteX5" fmla="*/ 5715 w 9525"/>
                      <a:gd name="connsiteY5" fmla="*/ 952 h 6667"/>
                      <a:gd name="connsiteX6" fmla="*/ 9525 w 9525"/>
                      <a:gd name="connsiteY6" fmla="*/ 6667 h 6667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9525" h="6665">
                        <a:moveTo>
                          <a:pt x="9525" y="6667"/>
                        </a:moveTo>
                        <a:cubicBezTo>
                          <a:pt x="7620" y="5715"/>
                          <a:pt x="6667" y="3810"/>
                          <a:pt x="4763" y="2857"/>
                        </a:cubicBezTo>
                        <a:cubicBezTo>
                          <a:pt x="3810" y="1905"/>
                          <a:pt x="2858" y="1905"/>
                          <a:pt x="2858" y="952"/>
                        </a:cubicBezTo>
                        <a:cubicBezTo>
                          <a:pt x="1905" y="952"/>
                          <a:pt x="952" y="0"/>
                          <a:pt x="0" y="0"/>
                        </a:cubicBezTo>
                        <a:cubicBezTo>
                          <a:pt x="952" y="0"/>
                          <a:pt x="1905" y="0"/>
                          <a:pt x="2858" y="0"/>
                        </a:cubicBezTo>
                        <a:cubicBezTo>
                          <a:pt x="3810" y="0"/>
                          <a:pt x="4763" y="952"/>
                          <a:pt x="5715" y="952"/>
                        </a:cubicBezTo>
                        <a:cubicBezTo>
                          <a:pt x="7620" y="2857"/>
                          <a:pt x="8573" y="4763"/>
                          <a:pt x="9525" y="6667"/>
                        </a:cubicBezTo>
                        <a:close/>
                      </a:path>
                    </a:pathLst>
                  </a:custGeom>
                  <a:solidFill>
                    <a:srgbClr val="E9A885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712" name="图形 653"/>
                  <p:cNvSpPr/>
                  <p:nvPr>
                    <p:custDataLst>
                      <p:tags r:id="rId78"/>
                    </p:custDataLst>
                  </p:nvPr>
                </p:nvSpPr>
                <p:spPr>
                  <a:xfrm>
                    <a:off x="4384357" y="4058602"/>
                    <a:ext cx="11429" cy="1904"/>
                  </a:xfrm>
                  <a:custGeom>
                    <a:gdLst>
                      <a:gd name="connsiteX0" fmla="*/ 11430 w 11429"/>
                      <a:gd name="connsiteY0" fmla="*/ 1905 h 1904"/>
                      <a:gd name="connsiteX1" fmla="*/ 8572 w 11429"/>
                      <a:gd name="connsiteY1" fmla="*/ 952 h 1904"/>
                      <a:gd name="connsiteX2" fmla="*/ 5715 w 11429"/>
                      <a:gd name="connsiteY2" fmla="*/ 952 h 1904"/>
                      <a:gd name="connsiteX3" fmla="*/ 0 w 11429"/>
                      <a:gd name="connsiteY3" fmla="*/ 1905 h 1904"/>
                      <a:gd name="connsiteX4" fmla="*/ 2857 w 11429"/>
                      <a:gd name="connsiteY4" fmla="*/ 0 h 1904"/>
                      <a:gd name="connsiteX5" fmla="*/ 6667 w 11429"/>
                      <a:gd name="connsiteY5" fmla="*/ 0 h 1904"/>
                      <a:gd name="connsiteX6" fmla="*/ 9525 w 11429"/>
                      <a:gd name="connsiteY6" fmla="*/ 952 h 1904"/>
                      <a:gd name="connsiteX7" fmla="*/ 11430 w 11429"/>
                      <a:gd name="connsiteY7" fmla="*/ 1905 h 1904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1429" h="1904">
                        <a:moveTo>
                          <a:pt x="11430" y="1905"/>
                        </a:moveTo>
                        <a:cubicBezTo>
                          <a:pt x="10477" y="952"/>
                          <a:pt x="9525" y="952"/>
                          <a:pt x="8572" y="952"/>
                        </a:cubicBezTo>
                        <a:cubicBezTo>
                          <a:pt x="7620" y="952"/>
                          <a:pt x="6667" y="952"/>
                          <a:pt x="5715" y="952"/>
                        </a:cubicBezTo>
                        <a:cubicBezTo>
                          <a:pt x="3810" y="952"/>
                          <a:pt x="1905" y="952"/>
                          <a:pt x="0" y="1905"/>
                        </a:cubicBezTo>
                        <a:cubicBezTo>
                          <a:pt x="0" y="952"/>
                          <a:pt x="1905" y="0"/>
                          <a:pt x="2857" y="0"/>
                        </a:cubicBezTo>
                        <a:cubicBezTo>
                          <a:pt x="3810" y="0"/>
                          <a:pt x="4763" y="0"/>
                          <a:pt x="6667" y="0"/>
                        </a:cubicBezTo>
                        <a:cubicBezTo>
                          <a:pt x="7620" y="0"/>
                          <a:pt x="8572" y="0"/>
                          <a:pt x="9525" y="952"/>
                        </a:cubicBezTo>
                        <a:cubicBezTo>
                          <a:pt x="9525" y="0"/>
                          <a:pt x="10477" y="0"/>
                          <a:pt x="11430" y="1905"/>
                        </a:cubicBezTo>
                        <a:close/>
                      </a:path>
                    </a:pathLst>
                  </a:custGeom>
                  <a:solidFill>
                    <a:srgbClr val="E9A885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713" name="图形 653"/>
                  <p:cNvSpPr/>
                  <p:nvPr>
                    <p:custDataLst>
                      <p:tags r:id="rId79"/>
                    </p:custDataLst>
                  </p:nvPr>
                </p:nvSpPr>
                <p:spPr>
                  <a:xfrm>
                    <a:off x="4380547" y="4045266"/>
                    <a:ext cx="6667" cy="3810"/>
                  </a:xfrm>
                  <a:custGeom>
                    <a:gdLst>
                      <a:gd name="connsiteX0" fmla="*/ 6667 w 6667"/>
                      <a:gd name="connsiteY0" fmla="*/ 0 h 3810"/>
                      <a:gd name="connsiteX1" fmla="*/ 3810 w 6667"/>
                      <a:gd name="connsiteY1" fmla="*/ 1905 h 3810"/>
                      <a:gd name="connsiteX2" fmla="*/ 0 w 6667"/>
                      <a:gd name="connsiteY2" fmla="*/ 3810 h 3810"/>
                      <a:gd name="connsiteX3" fmla="*/ 2857 w 6667"/>
                      <a:gd name="connsiteY3" fmla="*/ 953 h 3810"/>
                      <a:gd name="connsiteX4" fmla="*/ 6667 w 6667"/>
                      <a:gd name="connsiteY4" fmla="*/ 0 h 3810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665" h="3810">
                        <a:moveTo>
                          <a:pt x="6667" y="0"/>
                        </a:moveTo>
                        <a:cubicBezTo>
                          <a:pt x="5715" y="953"/>
                          <a:pt x="4763" y="1905"/>
                          <a:pt x="3810" y="1905"/>
                        </a:cubicBezTo>
                        <a:cubicBezTo>
                          <a:pt x="2857" y="2858"/>
                          <a:pt x="1905" y="2858"/>
                          <a:pt x="0" y="3810"/>
                        </a:cubicBezTo>
                        <a:cubicBezTo>
                          <a:pt x="952" y="2858"/>
                          <a:pt x="1905" y="1905"/>
                          <a:pt x="2857" y="953"/>
                        </a:cubicBezTo>
                        <a:cubicBezTo>
                          <a:pt x="3810" y="953"/>
                          <a:pt x="5715" y="0"/>
                          <a:pt x="6667" y="0"/>
                        </a:cubicBezTo>
                        <a:close/>
                      </a:path>
                    </a:pathLst>
                  </a:custGeom>
                  <a:solidFill>
                    <a:srgbClr val="E9A885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714" name="图形 653"/>
                  <p:cNvSpPr/>
                  <p:nvPr>
                    <p:custDataLst>
                      <p:tags r:id="rId80"/>
                    </p:custDataLst>
                  </p:nvPr>
                </p:nvSpPr>
                <p:spPr>
                  <a:xfrm>
                    <a:off x="4371022" y="4031932"/>
                    <a:ext cx="2857" cy="10477"/>
                  </a:xfrm>
                  <a:custGeom>
                    <a:gdLst>
                      <a:gd name="connsiteX0" fmla="*/ 1905 w 2857"/>
                      <a:gd name="connsiteY0" fmla="*/ 0 h 10477"/>
                      <a:gd name="connsiteX1" fmla="*/ 2857 w 2857"/>
                      <a:gd name="connsiteY1" fmla="*/ 2858 h 10477"/>
                      <a:gd name="connsiteX2" fmla="*/ 2857 w 2857"/>
                      <a:gd name="connsiteY2" fmla="*/ 5715 h 10477"/>
                      <a:gd name="connsiteX3" fmla="*/ 1905 w 2857"/>
                      <a:gd name="connsiteY3" fmla="*/ 8572 h 10477"/>
                      <a:gd name="connsiteX4" fmla="*/ 0 w 2857"/>
                      <a:gd name="connsiteY4" fmla="*/ 10477 h 10477"/>
                      <a:gd name="connsiteX5" fmla="*/ 952 w 2857"/>
                      <a:gd name="connsiteY5" fmla="*/ 7620 h 10477"/>
                      <a:gd name="connsiteX6" fmla="*/ 1905 w 2857"/>
                      <a:gd name="connsiteY6" fmla="*/ 4763 h 10477"/>
                      <a:gd name="connsiteX7" fmla="*/ 1905 w 2857"/>
                      <a:gd name="connsiteY7" fmla="*/ 0 h 10477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857" h="10477">
                        <a:moveTo>
                          <a:pt x="1905" y="0"/>
                        </a:moveTo>
                        <a:cubicBezTo>
                          <a:pt x="1905" y="952"/>
                          <a:pt x="2857" y="1905"/>
                          <a:pt x="2857" y="2858"/>
                        </a:cubicBezTo>
                        <a:cubicBezTo>
                          <a:pt x="2857" y="3810"/>
                          <a:pt x="2857" y="4763"/>
                          <a:pt x="2857" y="5715"/>
                        </a:cubicBezTo>
                        <a:cubicBezTo>
                          <a:pt x="2857" y="6667"/>
                          <a:pt x="1905" y="7620"/>
                          <a:pt x="1905" y="8572"/>
                        </a:cubicBezTo>
                        <a:cubicBezTo>
                          <a:pt x="952" y="9525"/>
                          <a:pt x="952" y="10477"/>
                          <a:pt x="0" y="10477"/>
                        </a:cubicBezTo>
                        <a:cubicBezTo>
                          <a:pt x="0" y="9525"/>
                          <a:pt x="952" y="8572"/>
                          <a:pt x="952" y="7620"/>
                        </a:cubicBezTo>
                        <a:cubicBezTo>
                          <a:pt x="952" y="6667"/>
                          <a:pt x="1905" y="5715"/>
                          <a:pt x="1905" y="4763"/>
                        </a:cubicBezTo>
                        <a:cubicBezTo>
                          <a:pt x="1905" y="3810"/>
                          <a:pt x="1905" y="1905"/>
                          <a:pt x="1905" y="0"/>
                        </a:cubicBezTo>
                        <a:close/>
                      </a:path>
                    </a:pathLst>
                  </a:custGeom>
                  <a:solidFill>
                    <a:srgbClr val="E9A885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715" name="图形 653"/>
                  <p:cNvSpPr/>
                  <p:nvPr>
                    <p:custDataLst>
                      <p:tags r:id="rId81"/>
                    </p:custDataLst>
                  </p:nvPr>
                </p:nvSpPr>
                <p:spPr>
                  <a:xfrm>
                    <a:off x="4148137" y="4201477"/>
                    <a:ext cx="7619" cy="34289"/>
                  </a:xfrm>
                  <a:custGeom>
                    <a:gdLst>
                      <a:gd name="connsiteX0" fmla="*/ 7620 w 7619"/>
                      <a:gd name="connsiteY0" fmla="*/ 0 h 34289"/>
                      <a:gd name="connsiteX1" fmla="*/ 5715 w 7619"/>
                      <a:gd name="connsiteY1" fmla="*/ 3810 h 34289"/>
                      <a:gd name="connsiteX2" fmla="*/ 3810 w 7619"/>
                      <a:gd name="connsiteY2" fmla="*/ 7620 h 34289"/>
                      <a:gd name="connsiteX3" fmla="*/ 1905 w 7619"/>
                      <a:gd name="connsiteY3" fmla="*/ 16192 h 34289"/>
                      <a:gd name="connsiteX4" fmla="*/ 952 w 7619"/>
                      <a:gd name="connsiteY4" fmla="*/ 20955 h 34289"/>
                      <a:gd name="connsiteX5" fmla="*/ 0 w 7619"/>
                      <a:gd name="connsiteY5" fmla="*/ 25717 h 34289"/>
                      <a:gd name="connsiteX6" fmla="*/ 0 w 7619"/>
                      <a:gd name="connsiteY6" fmla="*/ 34290 h 34289"/>
                      <a:gd name="connsiteX7" fmla="*/ 0 w 7619"/>
                      <a:gd name="connsiteY7" fmla="*/ 29527 h 34289"/>
                      <a:gd name="connsiteX8" fmla="*/ 0 w 7619"/>
                      <a:gd name="connsiteY8" fmla="*/ 24765 h 34289"/>
                      <a:gd name="connsiteX9" fmla="*/ 952 w 7619"/>
                      <a:gd name="connsiteY9" fmla="*/ 15240 h 34289"/>
                      <a:gd name="connsiteX10" fmla="*/ 3810 w 7619"/>
                      <a:gd name="connsiteY10" fmla="*/ 6667 h 34289"/>
                      <a:gd name="connsiteX11" fmla="*/ 7620 w 7619"/>
                      <a:gd name="connsiteY11" fmla="*/ 0 h 34289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7619" h="34289">
                        <a:moveTo>
                          <a:pt x="7620" y="0"/>
                        </a:moveTo>
                        <a:cubicBezTo>
                          <a:pt x="6668" y="952"/>
                          <a:pt x="5715" y="2857"/>
                          <a:pt x="5715" y="3810"/>
                        </a:cubicBezTo>
                        <a:cubicBezTo>
                          <a:pt x="4763" y="4763"/>
                          <a:pt x="4763" y="6667"/>
                          <a:pt x="3810" y="7620"/>
                        </a:cubicBezTo>
                        <a:cubicBezTo>
                          <a:pt x="2857" y="10477"/>
                          <a:pt x="1905" y="13335"/>
                          <a:pt x="1905" y="16192"/>
                        </a:cubicBezTo>
                        <a:cubicBezTo>
                          <a:pt x="1905" y="18097"/>
                          <a:pt x="952" y="19050"/>
                          <a:pt x="952" y="20955"/>
                        </a:cubicBezTo>
                        <a:cubicBezTo>
                          <a:pt x="952" y="22860"/>
                          <a:pt x="952" y="23813"/>
                          <a:pt x="0" y="25717"/>
                        </a:cubicBezTo>
                        <a:cubicBezTo>
                          <a:pt x="0" y="28575"/>
                          <a:pt x="0" y="31432"/>
                          <a:pt x="0" y="34290"/>
                        </a:cubicBezTo>
                        <a:cubicBezTo>
                          <a:pt x="0" y="32385"/>
                          <a:pt x="0" y="31432"/>
                          <a:pt x="0" y="29527"/>
                        </a:cubicBezTo>
                        <a:cubicBezTo>
                          <a:pt x="0" y="27622"/>
                          <a:pt x="0" y="26670"/>
                          <a:pt x="0" y="24765"/>
                        </a:cubicBezTo>
                        <a:cubicBezTo>
                          <a:pt x="0" y="21907"/>
                          <a:pt x="0" y="19050"/>
                          <a:pt x="952" y="15240"/>
                        </a:cubicBezTo>
                        <a:cubicBezTo>
                          <a:pt x="1905" y="12382"/>
                          <a:pt x="1905" y="9525"/>
                          <a:pt x="3810" y="6667"/>
                        </a:cubicBezTo>
                        <a:cubicBezTo>
                          <a:pt x="3810" y="4763"/>
                          <a:pt x="5715" y="1905"/>
                          <a:pt x="7620" y="0"/>
                        </a:cubicBezTo>
                        <a:close/>
                      </a:path>
                    </a:pathLst>
                  </a:custGeom>
                  <a:solidFill>
                    <a:srgbClr val="E9A885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</p:grpSp>
            <p:sp>
              <p:nvSpPr>
                <p:cNvPr id="716" name="图形 653"/>
                <p:cNvSpPr/>
                <p:nvPr>
                  <p:custDataLst>
                    <p:tags r:id="rId82"/>
                  </p:custDataLst>
                </p:nvPr>
              </p:nvSpPr>
              <p:spPr>
                <a:xfrm>
                  <a:off x="3873760" y="4022407"/>
                  <a:ext cx="46728" cy="46672"/>
                </a:xfrm>
                <a:custGeom>
                  <a:gdLst>
                    <a:gd name="connsiteX0" fmla="*/ 13391 w 46728"/>
                    <a:gd name="connsiteY0" fmla="*/ 0 h 46672"/>
                    <a:gd name="connsiteX1" fmla="*/ 24821 w 46728"/>
                    <a:gd name="connsiteY1" fmla="*/ 28575 h 46672"/>
                    <a:gd name="connsiteX2" fmla="*/ 37204 w 46728"/>
                    <a:gd name="connsiteY2" fmla="*/ 0 h 46672"/>
                    <a:gd name="connsiteX3" fmla="*/ 46729 w 46728"/>
                    <a:gd name="connsiteY3" fmla="*/ 19050 h 46672"/>
                    <a:gd name="connsiteX4" fmla="*/ 42919 w 46728"/>
                    <a:gd name="connsiteY4" fmla="*/ 46672 h 46672"/>
                    <a:gd name="connsiteX5" fmla="*/ 56 w 46728"/>
                    <a:gd name="connsiteY5" fmla="*/ 20002 h 46672"/>
                    <a:gd name="connsiteX6" fmla="*/ 13391 w 46728"/>
                    <a:gd name="connsiteY6" fmla="*/ 0 h 4667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728" h="46672">
                      <a:moveTo>
                        <a:pt x="13391" y="0"/>
                      </a:moveTo>
                      <a:cubicBezTo>
                        <a:pt x="17201" y="9525"/>
                        <a:pt x="21011" y="19050"/>
                        <a:pt x="24821" y="28575"/>
                      </a:cubicBezTo>
                      <a:cubicBezTo>
                        <a:pt x="28631" y="19050"/>
                        <a:pt x="33394" y="9525"/>
                        <a:pt x="37204" y="0"/>
                      </a:cubicBezTo>
                      <a:lnTo>
                        <a:pt x="46729" y="19050"/>
                      </a:lnTo>
                      <a:cubicBezTo>
                        <a:pt x="45776" y="28575"/>
                        <a:pt x="43871" y="37147"/>
                        <a:pt x="42919" y="46672"/>
                      </a:cubicBezTo>
                      <a:cubicBezTo>
                        <a:pt x="16249" y="46672"/>
                        <a:pt x="-896" y="32385"/>
                        <a:pt x="56" y="20002"/>
                      </a:cubicBezTo>
                      <a:cubicBezTo>
                        <a:pt x="-896" y="9525"/>
                        <a:pt x="10534" y="1905"/>
                        <a:pt x="13391" y="0"/>
                      </a:cubicBezTo>
                      <a:close/>
                    </a:path>
                  </a:pathLst>
                </a:custGeom>
                <a:no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717" name="图形 653"/>
                <p:cNvSpPr/>
                <p:nvPr>
                  <p:custDataLst>
                    <p:tags r:id="rId83"/>
                  </p:custDataLst>
                </p:nvPr>
              </p:nvSpPr>
              <p:spPr>
                <a:xfrm>
                  <a:off x="3669982" y="4008119"/>
                  <a:ext cx="455294" cy="403859"/>
                </a:xfrm>
                <a:custGeom>
                  <a:gdLst>
                    <a:gd name="connsiteX0" fmla="*/ 403860 w 455294"/>
                    <a:gd name="connsiteY0" fmla="*/ 70485 h 403859"/>
                    <a:gd name="connsiteX1" fmla="*/ 382905 w 455294"/>
                    <a:gd name="connsiteY1" fmla="*/ 52388 h 403859"/>
                    <a:gd name="connsiteX2" fmla="*/ 266700 w 455294"/>
                    <a:gd name="connsiteY2" fmla="*/ 0 h 403859"/>
                    <a:gd name="connsiteX3" fmla="*/ 225743 w 455294"/>
                    <a:gd name="connsiteY3" fmla="*/ 40958 h 403859"/>
                    <a:gd name="connsiteX4" fmla="*/ 193358 w 455294"/>
                    <a:gd name="connsiteY4" fmla="*/ 952 h 403859"/>
                    <a:gd name="connsiteX5" fmla="*/ 89535 w 455294"/>
                    <a:gd name="connsiteY5" fmla="*/ 36195 h 403859"/>
                    <a:gd name="connsiteX6" fmla="*/ 60008 w 455294"/>
                    <a:gd name="connsiteY6" fmla="*/ 58102 h 403859"/>
                    <a:gd name="connsiteX7" fmla="*/ 0 w 455294"/>
                    <a:gd name="connsiteY7" fmla="*/ 137160 h 403859"/>
                    <a:gd name="connsiteX8" fmla="*/ 44768 w 455294"/>
                    <a:gd name="connsiteY8" fmla="*/ 173355 h 403859"/>
                    <a:gd name="connsiteX9" fmla="*/ 89535 w 455294"/>
                    <a:gd name="connsiteY9" fmla="*/ 209550 h 403859"/>
                    <a:gd name="connsiteX10" fmla="*/ 90487 w 455294"/>
                    <a:gd name="connsiteY10" fmla="*/ 210502 h 403859"/>
                    <a:gd name="connsiteX11" fmla="*/ 88583 w 455294"/>
                    <a:gd name="connsiteY11" fmla="*/ 222885 h 403859"/>
                    <a:gd name="connsiteX12" fmla="*/ 91440 w 455294"/>
                    <a:gd name="connsiteY12" fmla="*/ 244792 h 403859"/>
                    <a:gd name="connsiteX13" fmla="*/ 95250 w 455294"/>
                    <a:gd name="connsiteY13" fmla="*/ 262890 h 403859"/>
                    <a:gd name="connsiteX14" fmla="*/ 94298 w 455294"/>
                    <a:gd name="connsiteY14" fmla="*/ 280035 h 403859"/>
                    <a:gd name="connsiteX15" fmla="*/ 95250 w 455294"/>
                    <a:gd name="connsiteY15" fmla="*/ 298133 h 403859"/>
                    <a:gd name="connsiteX16" fmla="*/ 91440 w 455294"/>
                    <a:gd name="connsiteY16" fmla="*/ 318135 h 403859"/>
                    <a:gd name="connsiteX17" fmla="*/ 97155 w 455294"/>
                    <a:gd name="connsiteY17" fmla="*/ 356235 h 403859"/>
                    <a:gd name="connsiteX18" fmla="*/ 97155 w 455294"/>
                    <a:gd name="connsiteY18" fmla="*/ 360045 h 403859"/>
                    <a:gd name="connsiteX19" fmla="*/ 119062 w 455294"/>
                    <a:gd name="connsiteY19" fmla="*/ 376238 h 403859"/>
                    <a:gd name="connsiteX20" fmla="*/ 236220 w 455294"/>
                    <a:gd name="connsiteY20" fmla="*/ 403860 h 403859"/>
                    <a:gd name="connsiteX21" fmla="*/ 377190 w 455294"/>
                    <a:gd name="connsiteY21" fmla="*/ 359092 h 403859"/>
                    <a:gd name="connsiteX22" fmla="*/ 377190 w 455294"/>
                    <a:gd name="connsiteY22" fmla="*/ 357188 h 403859"/>
                    <a:gd name="connsiteX23" fmla="*/ 378143 w 455294"/>
                    <a:gd name="connsiteY23" fmla="*/ 354330 h 403859"/>
                    <a:gd name="connsiteX24" fmla="*/ 378143 w 455294"/>
                    <a:gd name="connsiteY24" fmla="*/ 351472 h 403859"/>
                    <a:gd name="connsiteX25" fmla="*/ 378143 w 455294"/>
                    <a:gd name="connsiteY25" fmla="*/ 341947 h 403859"/>
                    <a:gd name="connsiteX26" fmla="*/ 375285 w 455294"/>
                    <a:gd name="connsiteY26" fmla="*/ 326708 h 403859"/>
                    <a:gd name="connsiteX27" fmla="*/ 378143 w 455294"/>
                    <a:gd name="connsiteY27" fmla="*/ 290513 h 403859"/>
                    <a:gd name="connsiteX28" fmla="*/ 374332 w 455294"/>
                    <a:gd name="connsiteY28" fmla="*/ 279083 h 403859"/>
                    <a:gd name="connsiteX29" fmla="*/ 373380 w 455294"/>
                    <a:gd name="connsiteY29" fmla="*/ 273367 h 403859"/>
                    <a:gd name="connsiteX30" fmla="*/ 375285 w 455294"/>
                    <a:gd name="connsiteY30" fmla="*/ 258127 h 403859"/>
                    <a:gd name="connsiteX31" fmla="*/ 379095 w 455294"/>
                    <a:gd name="connsiteY31" fmla="*/ 236220 h 403859"/>
                    <a:gd name="connsiteX32" fmla="*/ 380048 w 455294"/>
                    <a:gd name="connsiteY32" fmla="*/ 222885 h 403859"/>
                    <a:gd name="connsiteX33" fmla="*/ 381000 w 455294"/>
                    <a:gd name="connsiteY33" fmla="*/ 199072 h 403859"/>
                    <a:gd name="connsiteX34" fmla="*/ 381953 w 455294"/>
                    <a:gd name="connsiteY34" fmla="*/ 198120 h 403859"/>
                    <a:gd name="connsiteX35" fmla="*/ 455295 w 455294"/>
                    <a:gd name="connsiteY35" fmla="*/ 140017 h 403859"/>
                    <a:gd name="connsiteX36" fmla="*/ 403860 w 455294"/>
                    <a:gd name="connsiteY36" fmla="*/ 70485 h 403859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</a:cxnLst>
                  <a:rect l="l" t="t" r="r" b="b"/>
                  <a:pathLst>
                    <a:path w="455294" h="403859">
                      <a:moveTo>
                        <a:pt x="403860" y="70485"/>
                      </a:moveTo>
                      <a:cubicBezTo>
                        <a:pt x="397193" y="63817"/>
                        <a:pt x="389573" y="58102"/>
                        <a:pt x="382905" y="52388"/>
                      </a:cubicBezTo>
                      <a:cubicBezTo>
                        <a:pt x="338138" y="17145"/>
                        <a:pt x="291465" y="4763"/>
                        <a:pt x="266700" y="0"/>
                      </a:cubicBezTo>
                      <a:cubicBezTo>
                        <a:pt x="267653" y="24765"/>
                        <a:pt x="246698" y="42863"/>
                        <a:pt x="225743" y="40958"/>
                      </a:cubicBezTo>
                      <a:cubicBezTo>
                        <a:pt x="207645" y="39052"/>
                        <a:pt x="192405" y="21908"/>
                        <a:pt x="193358" y="952"/>
                      </a:cubicBezTo>
                      <a:cubicBezTo>
                        <a:pt x="174308" y="2858"/>
                        <a:pt x="132398" y="9525"/>
                        <a:pt x="89535" y="36195"/>
                      </a:cubicBezTo>
                      <a:cubicBezTo>
                        <a:pt x="80010" y="41910"/>
                        <a:pt x="69533" y="49530"/>
                        <a:pt x="60008" y="58102"/>
                      </a:cubicBezTo>
                      <a:cubicBezTo>
                        <a:pt x="27622" y="85725"/>
                        <a:pt x="9525" y="117158"/>
                        <a:pt x="0" y="137160"/>
                      </a:cubicBezTo>
                      <a:cubicBezTo>
                        <a:pt x="15240" y="149542"/>
                        <a:pt x="29527" y="161925"/>
                        <a:pt x="44768" y="173355"/>
                      </a:cubicBezTo>
                      <a:cubicBezTo>
                        <a:pt x="51435" y="179070"/>
                        <a:pt x="67627" y="192405"/>
                        <a:pt x="89535" y="209550"/>
                      </a:cubicBezTo>
                      <a:cubicBezTo>
                        <a:pt x="89535" y="209550"/>
                        <a:pt x="90487" y="210502"/>
                        <a:pt x="90487" y="210502"/>
                      </a:cubicBezTo>
                      <a:cubicBezTo>
                        <a:pt x="89535" y="214313"/>
                        <a:pt x="89535" y="219075"/>
                        <a:pt x="88583" y="222885"/>
                      </a:cubicBezTo>
                      <a:cubicBezTo>
                        <a:pt x="89535" y="232410"/>
                        <a:pt x="90487" y="240030"/>
                        <a:pt x="91440" y="244792"/>
                      </a:cubicBezTo>
                      <a:cubicBezTo>
                        <a:pt x="93345" y="253365"/>
                        <a:pt x="94298" y="256222"/>
                        <a:pt x="95250" y="262890"/>
                      </a:cubicBezTo>
                      <a:cubicBezTo>
                        <a:pt x="95250" y="270510"/>
                        <a:pt x="95250" y="270510"/>
                        <a:pt x="94298" y="280035"/>
                      </a:cubicBezTo>
                      <a:cubicBezTo>
                        <a:pt x="93345" y="285750"/>
                        <a:pt x="96202" y="291465"/>
                        <a:pt x="95250" y="298133"/>
                      </a:cubicBezTo>
                      <a:cubicBezTo>
                        <a:pt x="94298" y="304800"/>
                        <a:pt x="92393" y="311467"/>
                        <a:pt x="91440" y="318135"/>
                      </a:cubicBezTo>
                      <a:cubicBezTo>
                        <a:pt x="90487" y="331470"/>
                        <a:pt x="92393" y="343852"/>
                        <a:pt x="97155" y="356235"/>
                      </a:cubicBezTo>
                      <a:cubicBezTo>
                        <a:pt x="98108" y="358140"/>
                        <a:pt x="97155" y="359092"/>
                        <a:pt x="97155" y="360045"/>
                      </a:cubicBezTo>
                      <a:cubicBezTo>
                        <a:pt x="104775" y="365760"/>
                        <a:pt x="111443" y="370522"/>
                        <a:pt x="119062" y="376238"/>
                      </a:cubicBezTo>
                      <a:lnTo>
                        <a:pt x="236220" y="403860"/>
                      </a:lnTo>
                      <a:cubicBezTo>
                        <a:pt x="282893" y="388620"/>
                        <a:pt x="329565" y="374333"/>
                        <a:pt x="377190" y="359092"/>
                      </a:cubicBezTo>
                      <a:cubicBezTo>
                        <a:pt x="377190" y="358140"/>
                        <a:pt x="377190" y="358140"/>
                        <a:pt x="377190" y="357188"/>
                      </a:cubicBezTo>
                      <a:cubicBezTo>
                        <a:pt x="377190" y="356235"/>
                        <a:pt x="378143" y="355283"/>
                        <a:pt x="378143" y="354330"/>
                      </a:cubicBezTo>
                      <a:cubicBezTo>
                        <a:pt x="378143" y="353377"/>
                        <a:pt x="378143" y="352425"/>
                        <a:pt x="378143" y="351472"/>
                      </a:cubicBezTo>
                      <a:cubicBezTo>
                        <a:pt x="378143" y="348615"/>
                        <a:pt x="378143" y="344805"/>
                        <a:pt x="378143" y="341947"/>
                      </a:cubicBezTo>
                      <a:cubicBezTo>
                        <a:pt x="377190" y="337185"/>
                        <a:pt x="375285" y="331470"/>
                        <a:pt x="375285" y="326708"/>
                      </a:cubicBezTo>
                      <a:cubicBezTo>
                        <a:pt x="374332" y="314325"/>
                        <a:pt x="381953" y="302895"/>
                        <a:pt x="378143" y="290513"/>
                      </a:cubicBezTo>
                      <a:cubicBezTo>
                        <a:pt x="377190" y="286702"/>
                        <a:pt x="375285" y="282892"/>
                        <a:pt x="374332" y="279083"/>
                      </a:cubicBezTo>
                      <a:cubicBezTo>
                        <a:pt x="373380" y="277177"/>
                        <a:pt x="373380" y="275272"/>
                        <a:pt x="373380" y="273367"/>
                      </a:cubicBezTo>
                      <a:cubicBezTo>
                        <a:pt x="373380" y="268605"/>
                        <a:pt x="374332" y="263842"/>
                        <a:pt x="375285" y="258127"/>
                      </a:cubicBezTo>
                      <a:cubicBezTo>
                        <a:pt x="376238" y="250508"/>
                        <a:pt x="378143" y="243840"/>
                        <a:pt x="379095" y="236220"/>
                      </a:cubicBezTo>
                      <a:cubicBezTo>
                        <a:pt x="379095" y="231458"/>
                        <a:pt x="380048" y="226695"/>
                        <a:pt x="380048" y="222885"/>
                      </a:cubicBezTo>
                      <a:cubicBezTo>
                        <a:pt x="380048" y="215265"/>
                        <a:pt x="380048" y="206692"/>
                        <a:pt x="381000" y="199072"/>
                      </a:cubicBezTo>
                      <a:lnTo>
                        <a:pt x="381953" y="198120"/>
                      </a:lnTo>
                      <a:lnTo>
                        <a:pt x="455295" y="140017"/>
                      </a:lnTo>
                      <a:cubicBezTo>
                        <a:pt x="445770" y="120015"/>
                        <a:pt x="429578" y="94297"/>
                        <a:pt x="403860" y="7048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718" name="图形 653"/>
                <p:cNvSpPr/>
                <p:nvPr>
                  <p:custDataLst>
                    <p:tags r:id="rId84"/>
                  </p:custDataLst>
                </p:nvPr>
              </p:nvSpPr>
              <p:spPr>
                <a:xfrm>
                  <a:off x="3840479" y="3993832"/>
                  <a:ext cx="46672" cy="74295"/>
                </a:xfrm>
                <a:custGeom>
                  <a:gdLst>
                    <a:gd name="connsiteX0" fmla="*/ 46672 w 46672"/>
                    <a:gd name="connsiteY0" fmla="*/ 28575 h 74295"/>
                    <a:gd name="connsiteX1" fmla="*/ 30480 w 46672"/>
                    <a:gd name="connsiteY1" fmla="*/ 74295 h 74295"/>
                    <a:gd name="connsiteX2" fmla="*/ 10477 w 46672"/>
                    <a:gd name="connsiteY2" fmla="*/ 47625 h 74295"/>
                    <a:gd name="connsiteX3" fmla="*/ 0 w 46672"/>
                    <a:gd name="connsiteY3" fmla="*/ 17145 h 74295"/>
                    <a:gd name="connsiteX4" fmla="*/ 24765 w 46672"/>
                    <a:gd name="connsiteY4" fmla="*/ 0 h 74295"/>
                    <a:gd name="connsiteX5" fmla="*/ 27622 w 46672"/>
                    <a:gd name="connsiteY5" fmla="*/ 9525 h 74295"/>
                    <a:gd name="connsiteX6" fmla="*/ 46672 w 46672"/>
                    <a:gd name="connsiteY6" fmla="*/ 28575 h 7429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672" h="74295">
                      <a:moveTo>
                        <a:pt x="46672" y="28575"/>
                      </a:moveTo>
                      <a:cubicBezTo>
                        <a:pt x="40957" y="43815"/>
                        <a:pt x="36195" y="59055"/>
                        <a:pt x="30480" y="74295"/>
                      </a:cubicBezTo>
                      <a:cubicBezTo>
                        <a:pt x="24765" y="68580"/>
                        <a:pt x="17145" y="60008"/>
                        <a:pt x="10477" y="47625"/>
                      </a:cubicBezTo>
                      <a:cubicBezTo>
                        <a:pt x="3810" y="36195"/>
                        <a:pt x="952" y="24765"/>
                        <a:pt x="0" y="17145"/>
                      </a:cubicBezTo>
                      <a:cubicBezTo>
                        <a:pt x="8572" y="11430"/>
                        <a:pt x="16192" y="5715"/>
                        <a:pt x="24765" y="0"/>
                      </a:cubicBezTo>
                      <a:cubicBezTo>
                        <a:pt x="24765" y="2858"/>
                        <a:pt x="25717" y="5715"/>
                        <a:pt x="27622" y="9525"/>
                      </a:cubicBezTo>
                      <a:cubicBezTo>
                        <a:pt x="33338" y="20955"/>
                        <a:pt x="42863" y="26670"/>
                        <a:pt x="46672" y="28575"/>
                      </a:cubicBezTo>
                      <a:close/>
                    </a:path>
                  </a:pathLst>
                </a:custGeom>
                <a:solidFill>
                  <a:srgbClr val="00A0E9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719" name="图形 653"/>
                <p:cNvSpPr/>
                <p:nvPr>
                  <p:custDataLst>
                    <p:tags r:id="rId85"/>
                  </p:custDataLst>
                </p:nvPr>
              </p:nvSpPr>
              <p:spPr>
                <a:xfrm>
                  <a:off x="3910964" y="3993832"/>
                  <a:ext cx="46672" cy="74295"/>
                </a:xfrm>
                <a:custGeom>
                  <a:gdLst>
                    <a:gd name="connsiteX0" fmla="*/ 0 w 46672"/>
                    <a:gd name="connsiteY0" fmla="*/ 28575 h 74295"/>
                    <a:gd name="connsiteX1" fmla="*/ 16193 w 46672"/>
                    <a:gd name="connsiteY1" fmla="*/ 74295 h 74295"/>
                    <a:gd name="connsiteX2" fmla="*/ 36195 w 46672"/>
                    <a:gd name="connsiteY2" fmla="*/ 47625 h 74295"/>
                    <a:gd name="connsiteX3" fmla="*/ 46673 w 46672"/>
                    <a:gd name="connsiteY3" fmla="*/ 17145 h 74295"/>
                    <a:gd name="connsiteX4" fmla="*/ 21908 w 46672"/>
                    <a:gd name="connsiteY4" fmla="*/ 0 h 74295"/>
                    <a:gd name="connsiteX5" fmla="*/ 19050 w 46672"/>
                    <a:gd name="connsiteY5" fmla="*/ 9525 h 74295"/>
                    <a:gd name="connsiteX6" fmla="*/ 0 w 46672"/>
                    <a:gd name="connsiteY6" fmla="*/ 28575 h 7429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6672" h="74295">
                      <a:moveTo>
                        <a:pt x="0" y="28575"/>
                      </a:moveTo>
                      <a:cubicBezTo>
                        <a:pt x="5715" y="43815"/>
                        <a:pt x="10478" y="59055"/>
                        <a:pt x="16193" y="74295"/>
                      </a:cubicBezTo>
                      <a:cubicBezTo>
                        <a:pt x="21908" y="68580"/>
                        <a:pt x="29528" y="60008"/>
                        <a:pt x="36195" y="47625"/>
                      </a:cubicBezTo>
                      <a:cubicBezTo>
                        <a:pt x="42863" y="36195"/>
                        <a:pt x="45720" y="24765"/>
                        <a:pt x="46673" y="17145"/>
                      </a:cubicBezTo>
                      <a:cubicBezTo>
                        <a:pt x="38100" y="11430"/>
                        <a:pt x="30480" y="5715"/>
                        <a:pt x="21908" y="0"/>
                      </a:cubicBezTo>
                      <a:cubicBezTo>
                        <a:pt x="21908" y="2858"/>
                        <a:pt x="20955" y="5715"/>
                        <a:pt x="19050" y="9525"/>
                      </a:cubicBezTo>
                      <a:cubicBezTo>
                        <a:pt x="13335" y="20955"/>
                        <a:pt x="3810" y="26670"/>
                        <a:pt x="0" y="28575"/>
                      </a:cubicBezTo>
                      <a:close/>
                    </a:path>
                  </a:pathLst>
                </a:custGeom>
                <a:solidFill>
                  <a:srgbClr val="00A0E9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720" name="图形 653"/>
                <p:cNvSpPr/>
                <p:nvPr>
                  <p:custDataLst>
                    <p:tags r:id="rId86"/>
                  </p:custDataLst>
                </p:nvPr>
              </p:nvSpPr>
              <p:spPr>
                <a:xfrm>
                  <a:off x="3886199" y="4044314"/>
                  <a:ext cx="25717" cy="95250"/>
                </a:xfrm>
                <a:custGeom>
                  <a:gdLst>
                    <a:gd name="connsiteX0" fmla="*/ 0 w 25717"/>
                    <a:gd name="connsiteY0" fmla="*/ 0 h 95250"/>
                    <a:gd name="connsiteX1" fmla="*/ 25718 w 25717"/>
                    <a:gd name="connsiteY1" fmla="*/ 0 h 95250"/>
                    <a:gd name="connsiteX2" fmla="*/ 25718 w 25717"/>
                    <a:gd name="connsiteY2" fmla="*/ 95250 h 95250"/>
                    <a:gd name="connsiteX3" fmla="*/ 0 w 25717"/>
                    <a:gd name="connsiteY3" fmla="*/ 95250 h 9525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716" h="95250">
                      <a:moveTo>
                        <a:pt x="0" y="0"/>
                      </a:moveTo>
                      <a:lnTo>
                        <a:pt x="25718" y="0"/>
                      </a:lnTo>
                      <a:lnTo>
                        <a:pt x="25718" y="95250"/>
                      </a:lnTo>
                      <a:lnTo>
                        <a:pt x="0" y="95250"/>
                      </a:lnTo>
                      <a:close/>
                    </a:path>
                  </a:pathLst>
                </a:custGeom>
                <a:solidFill>
                  <a:srgbClr val="00A0E9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721" name="图形 653"/>
                <p:cNvSpPr/>
                <p:nvPr>
                  <p:custDataLst>
                    <p:tags r:id="rId87"/>
                  </p:custDataLst>
                </p:nvPr>
              </p:nvSpPr>
              <p:spPr>
                <a:xfrm>
                  <a:off x="3893819" y="4089082"/>
                  <a:ext cx="9525" cy="9525"/>
                </a:xfrm>
                <a:custGeom>
                  <a:gdLst>
                    <a:gd name="connsiteX0" fmla="*/ 9525 w 9525"/>
                    <a:gd name="connsiteY0" fmla="*/ 4763 h 9525"/>
                    <a:gd name="connsiteX1" fmla="*/ 4762 w 9525"/>
                    <a:gd name="connsiteY1" fmla="*/ 9525 h 9525"/>
                    <a:gd name="connsiteX2" fmla="*/ 0 w 9525"/>
                    <a:gd name="connsiteY2" fmla="*/ 4763 h 9525"/>
                    <a:gd name="connsiteX3" fmla="*/ 4762 w 9525"/>
                    <a:gd name="connsiteY3" fmla="*/ 0 h 9525"/>
                    <a:gd name="connsiteX4" fmla="*/ 9525 w 9525"/>
                    <a:gd name="connsiteY4" fmla="*/ 4763 h 952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525" h="9525">
                      <a:moveTo>
                        <a:pt x="9525" y="4763"/>
                      </a:moveTo>
                      <a:cubicBezTo>
                        <a:pt x="9525" y="7393"/>
                        <a:pt x="7393" y="9525"/>
                        <a:pt x="4762" y="9525"/>
                      </a:cubicBezTo>
                      <a:cubicBezTo>
                        <a:pt x="2132" y="9525"/>
                        <a:pt x="0" y="7393"/>
                        <a:pt x="0" y="4763"/>
                      </a:cubicBezTo>
                      <a:cubicBezTo>
                        <a:pt x="0" y="2132"/>
                        <a:pt x="2132" y="0"/>
                        <a:pt x="4762" y="0"/>
                      </a:cubicBezTo>
                      <a:cubicBezTo>
                        <a:pt x="7393" y="0"/>
                        <a:pt x="9525" y="2132"/>
                        <a:pt x="9525" y="476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722" name="图形 653"/>
                <p:cNvSpPr/>
                <p:nvPr>
                  <p:custDataLst>
                    <p:tags r:id="rId88"/>
                  </p:custDataLst>
                </p:nvPr>
              </p:nvSpPr>
              <p:spPr>
                <a:xfrm>
                  <a:off x="3893819" y="4050982"/>
                  <a:ext cx="9525" cy="9525"/>
                </a:xfrm>
                <a:custGeom>
                  <a:gdLst>
                    <a:gd name="connsiteX0" fmla="*/ 9525 w 9525"/>
                    <a:gd name="connsiteY0" fmla="*/ 4763 h 9525"/>
                    <a:gd name="connsiteX1" fmla="*/ 4762 w 9525"/>
                    <a:gd name="connsiteY1" fmla="*/ 9525 h 9525"/>
                    <a:gd name="connsiteX2" fmla="*/ 0 w 9525"/>
                    <a:gd name="connsiteY2" fmla="*/ 4763 h 9525"/>
                    <a:gd name="connsiteX3" fmla="*/ 4762 w 9525"/>
                    <a:gd name="connsiteY3" fmla="*/ 0 h 9525"/>
                    <a:gd name="connsiteX4" fmla="*/ 9525 w 9525"/>
                    <a:gd name="connsiteY4" fmla="*/ 4763 h 952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525" h="9525">
                      <a:moveTo>
                        <a:pt x="9525" y="4763"/>
                      </a:moveTo>
                      <a:cubicBezTo>
                        <a:pt x="9525" y="7393"/>
                        <a:pt x="7393" y="9525"/>
                        <a:pt x="4762" y="9525"/>
                      </a:cubicBezTo>
                      <a:cubicBezTo>
                        <a:pt x="2132" y="9525"/>
                        <a:pt x="0" y="7393"/>
                        <a:pt x="0" y="4763"/>
                      </a:cubicBezTo>
                      <a:cubicBezTo>
                        <a:pt x="0" y="2132"/>
                        <a:pt x="2132" y="0"/>
                        <a:pt x="4762" y="0"/>
                      </a:cubicBezTo>
                      <a:cubicBezTo>
                        <a:pt x="7393" y="0"/>
                        <a:pt x="9525" y="2132"/>
                        <a:pt x="9525" y="476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723" name="图形 653"/>
                <p:cNvSpPr/>
                <p:nvPr>
                  <p:custDataLst>
                    <p:tags r:id="rId89"/>
                  </p:custDataLst>
                </p:nvPr>
              </p:nvSpPr>
              <p:spPr>
                <a:xfrm>
                  <a:off x="3669982" y="4043362"/>
                  <a:ext cx="98741" cy="174307"/>
                </a:xfrm>
                <a:custGeom>
                  <a:gdLst>
                    <a:gd name="connsiteX0" fmla="*/ 90487 w 98741"/>
                    <a:gd name="connsiteY0" fmla="*/ 0 h 174307"/>
                    <a:gd name="connsiteX1" fmla="*/ 98108 w 98741"/>
                    <a:gd name="connsiteY1" fmla="*/ 20955 h 174307"/>
                    <a:gd name="connsiteX2" fmla="*/ 91440 w 98741"/>
                    <a:gd name="connsiteY2" fmla="*/ 69533 h 174307"/>
                    <a:gd name="connsiteX3" fmla="*/ 92393 w 98741"/>
                    <a:gd name="connsiteY3" fmla="*/ 106680 h 174307"/>
                    <a:gd name="connsiteX4" fmla="*/ 94298 w 98741"/>
                    <a:gd name="connsiteY4" fmla="*/ 140017 h 174307"/>
                    <a:gd name="connsiteX5" fmla="*/ 90487 w 98741"/>
                    <a:gd name="connsiteY5" fmla="*/ 151447 h 174307"/>
                    <a:gd name="connsiteX6" fmla="*/ 89535 w 98741"/>
                    <a:gd name="connsiteY6" fmla="*/ 174308 h 174307"/>
                    <a:gd name="connsiteX7" fmla="*/ 44768 w 98741"/>
                    <a:gd name="connsiteY7" fmla="*/ 138113 h 174307"/>
                    <a:gd name="connsiteX8" fmla="*/ 0 w 98741"/>
                    <a:gd name="connsiteY8" fmla="*/ 101917 h 174307"/>
                    <a:gd name="connsiteX9" fmla="*/ 60008 w 98741"/>
                    <a:gd name="connsiteY9" fmla="*/ 22860 h 174307"/>
                    <a:gd name="connsiteX10" fmla="*/ 90487 w 98741"/>
                    <a:gd name="connsiteY10" fmla="*/ 0 h 174307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8741" h="174307">
                      <a:moveTo>
                        <a:pt x="90487" y="0"/>
                      </a:moveTo>
                      <a:cubicBezTo>
                        <a:pt x="93345" y="4763"/>
                        <a:pt x="96202" y="11430"/>
                        <a:pt x="98108" y="20955"/>
                      </a:cubicBezTo>
                      <a:cubicBezTo>
                        <a:pt x="100965" y="38100"/>
                        <a:pt x="93345" y="44767"/>
                        <a:pt x="91440" y="69533"/>
                      </a:cubicBezTo>
                      <a:cubicBezTo>
                        <a:pt x="89535" y="89535"/>
                        <a:pt x="92393" y="106680"/>
                        <a:pt x="92393" y="106680"/>
                      </a:cubicBezTo>
                      <a:cubicBezTo>
                        <a:pt x="94298" y="119063"/>
                        <a:pt x="97155" y="127635"/>
                        <a:pt x="94298" y="140017"/>
                      </a:cubicBezTo>
                      <a:cubicBezTo>
                        <a:pt x="93345" y="143828"/>
                        <a:pt x="92393" y="145733"/>
                        <a:pt x="90487" y="151447"/>
                      </a:cubicBezTo>
                      <a:cubicBezTo>
                        <a:pt x="88583" y="160972"/>
                        <a:pt x="88583" y="168592"/>
                        <a:pt x="89535" y="174308"/>
                      </a:cubicBezTo>
                      <a:cubicBezTo>
                        <a:pt x="86677" y="172403"/>
                        <a:pt x="47625" y="140017"/>
                        <a:pt x="44768" y="138113"/>
                      </a:cubicBezTo>
                      <a:cubicBezTo>
                        <a:pt x="29527" y="125730"/>
                        <a:pt x="15240" y="113347"/>
                        <a:pt x="0" y="101917"/>
                      </a:cubicBezTo>
                      <a:cubicBezTo>
                        <a:pt x="9525" y="81915"/>
                        <a:pt x="27622" y="51435"/>
                        <a:pt x="60008" y="22860"/>
                      </a:cubicBezTo>
                      <a:cubicBezTo>
                        <a:pt x="70485" y="13335"/>
                        <a:pt x="80010" y="6667"/>
                        <a:pt x="90487" y="0"/>
                      </a:cubicBezTo>
                      <a:close/>
                    </a:path>
                  </a:pathLst>
                </a:custGeom>
                <a:solidFill>
                  <a:srgbClr val="00A0E9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724" name="图形 653"/>
                <p:cNvSpPr/>
                <p:nvPr>
                  <p:custDataLst>
                    <p:tags r:id="rId90"/>
                  </p:custDataLst>
                </p:nvPr>
              </p:nvSpPr>
              <p:spPr>
                <a:xfrm>
                  <a:off x="4045267" y="4055744"/>
                  <a:ext cx="80962" cy="149542"/>
                </a:xfrm>
                <a:custGeom>
                  <a:gdLst>
                    <a:gd name="connsiteX0" fmla="*/ 80963 w 80962"/>
                    <a:gd name="connsiteY0" fmla="*/ 91440 h 149542"/>
                    <a:gd name="connsiteX1" fmla="*/ 7620 w 80962"/>
                    <a:gd name="connsiteY1" fmla="*/ 149542 h 149542"/>
                    <a:gd name="connsiteX2" fmla="*/ 8572 w 80962"/>
                    <a:gd name="connsiteY2" fmla="*/ 127635 h 149542"/>
                    <a:gd name="connsiteX3" fmla="*/ 1905 w 80962"/>
                    <a:gd name="connsiteY3" fmla="*/ 99060 h 149542"/>
                    <a:gd name="connsiteX4" fmla="*/ 2857 w 80962"/>
                    <a:gd name="connsiteY4" fmla="*/ 54292 h 149542"/>
                    <a:gd name="connsiteX5" fmla="*/ 0 w 80962"/>
                    <a:gd name="connsiteY5" fmla="*/ 25717 h 149542"/>
                    <a:gd name="connsiteX6" fmla="*/ 3810 w 80962"/>
                    <a:gd name="connsiteY6" fmla="*/ 0 h 149542"/>
                    <a:gd name="connsiteX7" fmla="*/ 29527 w 80962"/>
                    <a:gd name="connsiteY7" fmla="*/ 20955 h 149542"/>
                    <a:gd name="connsiteX8" fmla="*/ 80963 w 80962"/>
                    <a:gd name="connsiteY8" fmla="*/ 91440 h 14954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962" h="149542">
                      <a:moveTo>
                        <a:pt x="80963" y="91440"/>
                      </a:moveTo>
                      <a:lnTo>
                        <a:pt x="7620" y="149542"/>
                      </a:lnTo>
                      <a:cubicBezTo>
                        <a:pt x="8572" y="144780"/>
                        <a:pt x="9525" y="136208"/>
                        <a:pt x="8572" y="127635"/>
                      </a:cubicBezTo>
                      <a:cubicBezTo>
                        <a:pt x="7620" y="114300"/>
                        <a:pt x="3810" y="111442"/>
                        <a:pt x="1905" y="99060"/>
                      </a:cubicBezTo>
                      <a:cubicBezTo>
                        <a:pt x="-1905" y="80963"/>
                        <a:pt x="4763" y="79058"/>
                        <a:pt x="2857" y="54292"/>
                      </a:cubicBezTo>
                      <a:cubicBezTo>
                        <a:pt x="1905" y="40958"/>
                        <a:pt x="0" y="38100"/>
                        <a:pt x="0" y="25717"/>
                      </a:cubicBezTo>
                      <a:cubicBezTo>
                        <a:pt x="0" y="15240"/>
                        <a:pt x="1905" y="6667"/>
                        <a:pt x="3810" y="0"/>
                      </a:cubicBezTo>
                      <a:cubicBezTo>
                        <a:pt x="12382" y="5715"/>
                        <a:pt x="20955" y="13335"/>
                        <a:pt x="29527" y="20955"/>
                      </a:cubicBezTo>
                      <a:cubicBezTo>
                        <a:pt x="54293" y="46672"/>
                        <a:pt x="70485" y="71438"/>
                        <a:pt x="80963" y="91440"/>
                      </a:cubicBezTo>
                      <a:close/>
                    </a:path>
                  </a:pathLst>
                </a:custGeom>
                <a:solidFill>
                  <a:srgbClr val="00A0E9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725" name="图形 653"/>
                <p:cNvSpPr/>
                <p:nvPr>
                  <p:custDataLst>
                    <p:tags r:id="rId91"/>
                  </p:custDataLst>
                </p:nvPr>
              </p:nvSpPr>
              <p:spPr>
                <a:xfrm>
                  <a:off x="3855719" y="4224337"/>
                  <a:ext cx="157162" cy="64065"/>
                </a:xfrm>
                <a:custGeom>
                  <a:gdLst>
                    <a:gd name="connsiteX0" fmla="*/ 157163 w 157162"/>
                    <a:gd name="connsiteY0" fmla="*/ 0 h 64065"/>
                    <a:gd name="connsiteX1" fmla="*/ 122873 w 157162"/>
                    <a:gd name="connsiteY1" fmla="*/ 26670 h 64065"/>
                    <a:gd name="connsiteX2" fmla="*/ 103823 w 157162"/>
                    <a:gd name="connsiteY2" fmla="*/ 37147 h 64065"/>
                    <a:gd name="connsiteX3" fmla="*/ 83820 w 157162"/>
                    <a:gd name="connsiteY3" fmla="*/ 46672 h 64065"/>
                    <a:gd name="connsiteX4" fmla="*/ 63818 w 157162"/>
                    <a:gd name="connsiteY4" fmla="*/ 54292 h 64065"/>
                    <a:gd name="connsiteX5" fmla="*/ 42863 w 157162"/>
                    <a:gd name="connsiteY5" fmla="*/ 60008 h 64065"/>
                    <a:gd name="connsiteX6" fmla="*/ 0 w 157162"/>
                    <a:gd name="connsiteY6" fmla="*/ 63817 h 64065"/>
                    <a:gd name="connsiteX7" fmla="*/ 20955 w 157162"/>
                    <a:gd name="connsiteY7" fmla="*/ 61913 h 64065"/>
                    <a:gd name="connsiteX8" fmla="*/ 41910 w 157162"/>
                    <a:gd name="connsiteY8" fmla="*/ 58103 h 64065"/>
                    <a:gd name="connsiteX9" fmla="*/ 62865 w 157162"/>
                    <a:gd name="connsiteY9" fmla="*/ 52388 h 64065"/>
                    <a:gd name="connsiteX10" fmla="*/ 82868 w 157162"/>
                    <a:gd name="connsiteY10" fmla="*/ 44767 h 64065"/>
                    <a:gd name="connsiteX11" fmla="*/ 120968 w 157162"/>
                    <a:gd name="connsiteY11" fmla="*/ 25717 h 64065"/>
                    <a:gd name="connsiteX12" fmla="*/ 139065 w 157162"/>
                    <a:gd name="connsiteY12" fmla="*/ 14288 h 64065"/>
                    <a:gd name="connsiteX13" fmla="*/ 157163 w 157162"/>
                    <a:gd name="connsiteY13" fmla="*/ 0 h 6406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7162" h="64065">
                      <a:moveTo>
                        <a:pt x="157163" y="0"/>
                      </a:moveTo>
                      <a:cubicBezTo>
                        <a:pt x="146685" y="10478"/>
                        <a:pt x="135255" y="19050"/>
                        <a:pt x="122873" y="26670"/>
                      </a:cubicBezTo>
                      <a:cubicBezTo>
                        <a:pt x="117157" y="30480"/>
                        <a:pt x="110490" y="34290"/>
                        <a:pt x="103823" y="37147"/>
                      </a:cubicBezTo>
                      <a:cubicBezTo>
                        <a:pt x="97155" y="40005"/>
                        <a:pt x="90488" y="43815"/>
                        <a:pt x="83820" y="46672"/>
                      </a:cubicBezTo>
                      <a:cubicBezTo>
                        <a:pt x="77153" y="49530"/>
                        <a:pt x="70485" y="51435"/>
                        <a:pt x="63818" y="54292"/>
                      </a:cubicBezTo>
                      <a:cubicBezTo>
                        <a:pt x="57150" y="56197"/>
                        <a:pt x="49530" y="58103"/>
                        <a:pt x="42863" y="60008"/>
                      </a:cubicBezTo>
                      <a:cubicBezTo>
                        <a:pt x="28575" y="62865"/>
                        <a:pt x="14288" y="64770"/>
                        <a:pt x="0" y="63817"/>
                      </a:cubicBezTo>
                      <a:cubicBezTo>
                        <a:pt x="6668" y="62865"/>
                        <a:pt x="14288" y="62865"/>
                        <a:pt x="20955" y="61913"/>
                      </a:cubicBezTo>
                      <a:cubicBezTo>
                        <a:pt x="27623" y="60960"/>
                        <a:pt x="35243" y="59055"/>
                        <a:pt x="41910" y="58103"/>
                      </a:cubicBezTo>
                      <a:cubicBezTo>
                        <a:pt x="48578" y="56197"/>
                        <a:pt x="55245" y="54292"/>
                        <a:pt x="62865" y="52388"/>
                      </a:cubicBezTo>
                      <a:cubicBezTo>
                        <a:pt x="69532" y="50483"/>
                        <a:pt x="76200" y="47625"/>
                        <a:pt x="82868" y="44767"/>
                      </a:cubicBezTo>
                      <a:cubicBezTo>
                        <a:pt x="96203" y="39053"/>
                        <a:pt x="108585" y="33338"/>
                        <a:pt x="120968" y="25717"/>
                      </a:cubicBezTo>
                      <a:cubicBezTo>
                        <a:pt x="126682" y="21908"/>
                        <a:pt x="133350" y="18097"/>
                        <a:pt x="139065" y="14288"/>
                      </a:cubicBezTo>
                      <a:cubicBezTo>
                        <a:pt x="145733" y="9525"/>
                        <a:pt x="151448" y="4763"/>
                        <a:pt x="157163" y="0"/>
                      </a:cubicBezTo>
                      <a:close/>
                    </a:path>
                  </a:pathLst>
                </a:custGeom>
                <a:no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726" name="图形 653"/>
                <p:cNvSpPr/>
                <p:nvPr>
                  <p:custDataLst>
                    <p:tags r:id="rId92"/>
                  </p:custDataLst>
                </p:nvPr>
              </p:nvSpPr>
              <p:spPr>
                <a:xfrm>
                  <a:off x="3789996" y="4254816"/>
                  <a:ext cx="198120" cy="77547"/>
                </a:xfrm>
                <a:custGeom>
                  <a:gdLst>
                    <a:gd name="connsiteX0" fmla="*/ 0 w 198120"/>
                    <a:gd name="connsiteY0" fmla="*/ 0 h 77547"/>
                    <a:gd name="connsiteX1" fmla="*/ 20003 w 198120"/>
                    <a:gd name="connsiteY1" fmla="*/ 19050 h 77547"/>
                    <a:gd name="connsiteX2" fmla="*/ 41910 w 198120"/>
                    <a:gd name="connsiteY2" fmla="*/ 36195 h 77547"/>
                    <a:gd name="connsiteX3" fmla="*/ 90488 w 198120"/>
                    <a:gd name="connsiteY3" fmla="*/ 62865 h 77547"/>
                    <a:gd name="connsiteX4" fmla="*/ 116205 w 198120"/>
                    <a:gd name="connsiteY4" fmla="*/ 71438 h 77547"/>
                    <a:gd name="connsiteX5" fmla="*/ 142875 w 198120"/>
                    <a:gd name="connsiteY5" fmla="*/ 76200 h 77547"/>
                    <a:gd name="connsiteX6" fmla="*/ 170498 w 198120"/>
                    <a:gd name="connsiteY6" fmla="*/ 77153 h 77547"/>
                    <a:gd name="connsiteX7" fmla="*/ 184785 w 198120"/>
                    <a:gd name="connsiteY7" fmla="*/ 76200 h 77547"/>
                    <a:gd name="connsiteX8" fmla="*/ 191453 w 198120"/>
                    <a:gd name="connsiteY8" fmla="*/ 75248 h 77547"/>
                    <a:gd name="connsiteX9" fmla="*/ 198120 w 198120"/>
                    <a:gd name="connsiteY9" fmla="*/ 74295 h 77547"/>
                    <a:gd name="connsiteX10" fmla="*/ 170498 w 198120"/>
                    <a:gd name="connsiteY10" fmla="*/ 77153 h 77547"/>
                    <a:gd name="connsiteX11" fmla="*/ 142875 w 198120"/>
                    <a:gd name="connsiteY11" fmla="*/ 76200 h 77547"/>
                    <a:gd name="connsiteX12" fmla="*/ 136208 w 198120"/>
                    <a:gd name="connsiteY12" fmla="*/ 75248 h 77547"/>
                    <a:gd name="connsiteX13" fmla="*/ 129540 w 198120"/>
                    <a:gd name="connsiteY13" fmla="*/ 74295 h 77547"/>
                    <a:gd name="connsiteX14" fmla="*/ 116205 w 198120"/>
                    <a:gd name="connsiteY14" fmla="*/ 71438 h 77547"/>
                    <a:gd name="connsiteX15" fmla="*/ 89535 w 198120"/>
                    <a:gd name="connsiteY15" fmla="*/ 62865 h 77547"/>
                    <a:gd name="connsiteX16" fmla="*/ 40958 w 198120"/>
                    <a:gd name="connsiteY16" fmla="*/ 36195 h 77547"/>
                    <a:gd name="connsiteX17" fmla="*/ 0 w 198120"/>
                    <a:gd name="connsiteY17" fmla="*/ 0 h 77547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98120" h="77547">
                      <a:moveTo>
                        <a:pt x="0" y="0"/>
                      </a:moveTo>
                      <a:cubicBezTo>
                        <a:pt x="5715" y="6667"/>
                        <a:pt x="12383" y="13335"/>
                        <a:pt x="20003" y="19050"/>
                      </a:cubicBezTo>
                      <a:cubicBezTo>
                        <a:pt x="26670" y="24765"/>
                        <a:pt x="34290" y="30480"/>
                        <a:pt x="41910" y="36195"/>
                      </a:cubicBezTo>
                      <a:cubicBezTo>
                        <a:pt x="57150" y="46673"/>
                        <a:pt x="73343" y="55245"/>
                        <a:pt x="90488" y="62865"/>
                      </a:cubicBezTo>
                      <a:cubicBezTo>
                        <a:pt x="99060" y="66675"/>
                        <a:pt x="107633" y="69533"/>
                        <a:pt x="116205" y="71438"/>
                      </a:cubicBezTo>
                      <a:cubicBezTo>
                        <a:pt x="124778" y="73342"/>
                        <a:pt x="134303" y="75248"/>
                        <a:pt x="142875" y="76200"/>
                      </a:cubicBezTo>
                      <a:cubicBezTo>
                        <a:pt x="152400" y="77153"/>
                        <a:pt x="160973" y="78105"/>
                        <a:pt x="170498" y="77153"/>
                      </a:cubicBezTo>
                      <a:cubicBezTo>
                        <a:pt x="175260" y="77153"/>
                        <a:pt x="180023" y="77153"/>
                        <a:pt x="184785" y="76200"/>
                      </a:cubicBezTo>
                      <a:cubicBezTo>
                        <a:pt x="186690" y="76200"/>
                        <a:pt x="189548" y="76200"/>
                        <a:pt x="191453" y="75248"/>
                      </a:cubicBezTo>
                      <a:lnTo>
                        <a:pt x="198120" y="74295"/>
                      </a:lnTo>
                      <a:cubicBezTo>
                        <a:pt x="188595" y="76200"/>
                        <a:pt x="180023" y="77153"/>
                        <a:pt x="170498" y="77153"/>
                      </a:cubicBezTo>
                      <a:cubicBezTo>
                        <a:pt x="160973" y="78105"/>
                        <a:pt x="152400" y="77153"/>
                        <a:pt x="142875" y="76200"/>
                      </a:cubicBezTo>
                      <a:lnTo>
                        <a:pt x="136208" y="75248"/>
                      </a:lnTo>
                      <a:cubicBezTo>
                        <a:pt x="134303" y="75248"/>
                        <a:pt x="131445" y="74295"/>
                        <a:pt x="129540" y="74295"/>
                      </a:cubicBezTo>
                      <a:cubicBezTo>
                        <a:pt x="124778" y="73342"/>
                        <a:pt x="120015" y="72390"/>
                        <a:pt x="116205" y="71438"/>
                      </a:cubicBezTo>
                      <a:cubicBezTo>
                        <a:pt x="107633" y="69533"/>
                        <a:pt x="98108" y="66675"/>
                        <a:pt x="89535" y="62865"/>
                      </a:cubicBezTo>
                      <a:cubicBezTo>
                        <a:pt x="72390" y="56198"/>
                        <a:pt x="56197" y="46673"/>
                        <a:pt x="40958" y="36195"/>
                      </a:cubicBezTo>
                      <a:cubicBezTo>
                        <a:pt x="25718" y="27623"/>
                        <a:pt x="11430" y="14288"/>
                        <a:pt x="0" y="0"/>
                      </a:cubicBezTo>
                      <a:close/>
                    </a:path>
                  </a:pathLst>
                </a:custGeom>
                <a:no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727" name="图形 653"/>
                <p:cNvSpPr/>
                <p:nvPr>
                  <p:custDataLst>
                    <p:tags r:id="rId93"/>
                  </p:custDataLst>
                </p:nvPr>
              </p:nvSpPr>
              <p:spPr>
                <a:xfrm>
                  <a:off x="3586900" y="4249752"/>
                  <a:ext cx="622710" cy="310816"/>
                </a:xfrm>
                <a:custGeom>
                  <a:gdLst>
                    <a:gd name="connsiteX0" fmla="*/ 316444 w 622710"/>
                    <a:gd name="connsiteY0" fmla="*/ 134604 h 310816"/>
                    <a:gd name="connsiteX1" fmla="*/ 205001 w 622710"/>
                    <a:gd name="connsiteY1" fmla="*/ 106029 h 310816"/>
                    <a:gd name="connsiteX2" fmla="*/ 193571 w 622710"/>
                    <a:gd name="connsiteY2" fmla="*/ 95552 h 310816"/>
                    <a:gd name="connsiteX3" fmla="*/ 49744 w 622710"/>
                    <a:gd name="connsiteY3" fmla="*/ 1254 h 310816"/>
                    <a:gd name="connsiteX4" fmla="*/ 41171 w 622710"/>
                    <a:gd name="connsiteY4" fmla="*/ 5064 h 310816"/>
                    <a:gd name="connsiteX5" fmla="*/ 214 w 622710"/>
                    <a:gd name="connsiteY5" fmla="*/ 63167 h 310816"/>
                    <a:gd name="connsiteX6" fmla="*/ 10691 w 622710"/>
                    <a:gd name="connsiteY6" fmla="*/ 105077 h 310816"/>
                    <a:gd name="connsiteX7" fmla="*/ 19264 w 622710"/>
                    <a:gd name="connsiteY7" fmla="*/ 116507 h 310816"/>
                    <a:gd name="connsiteX8" fmla="*/ 114514 w 622710"/>
                    <a:gd name="connsiteY8" fmla="*/ 232712 h 310816"/>
                    <a:gd name="connsiteX9" fmla="*/ 204049 w 622710"/>
                    <a:gd name="connsiteY9" fmla="*/ 308912 h 310816"/>
                    <a:gd name="connsiteX10" fmla="*/ 248816 w 622710"/>
                    <a:gd name="connsiteY10" fmla="*/ 246999 h 310816"/>
                    <a:gd name="connsiteX11" fmla="*/ 285011 w 622710"/>
                    <a:gd name="connsiteY11" fmla="*/ 191754 h 310816"/>
                    <a:gd name="connsiteX12" fmla="*/ 286916 w 622710"/>
                    <a:gd name="connsiteY12" fmla="*/ 189849 h 310816"/>
                    <a:gd name="connsiteX13" fmla="*/ 306919 w 622710"/>
                    <a:gd name="connsiteY13" fmla="*/ 205089 h 310816"/>
                    <a:gd name="connsiteX14" fmla="*/ 325016 w 622710"/>
                    <a:gd name="connsiteY14" fmla="*/ 194612 h 310816"/>
                    <a:gd name="connsiteX15" fmla="*/ 375499 w 622710"/>
                    <a:gd name="connsiteY15" fmla="*/ 310817 h 310816"/>
                    <a:gd name="connsiteX16" fmla="*/ 536471 w 622710"/>
                    <a:gd name="connsiteY16" fmla="*/ 223187 h 310816"/>
                    <a:gd name="connsiteX17" fmla="*/ 619339 w 622710"/>
                    <a:gd name="connsiteY17" fmla="*/ 101267 h 310816"/>
                    <a:gd name="connsiteX18" fmla="*/ 477416 w 622710"/>
                    <a:gd name="connsiteY18" fmla="*/ 89837 h 310816"/>
                    <a:gd name="connsiteX19" fmla="*/ 316444 w 622710"/>
                    <a:gd name="connsiteY19" fmla="*/ 134604 h 310816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622710" h="310816">
                      <a:moveTo>
                        <a:pt x="316444" y="134604"/>
                      </a:moveTo>
                      <a:cubicBezTo>
                        <a:pt x="290726" y="136509"/>
                        <a:pt x="243101" y="136509"/>
                        <a:pt x="205001" y="106029"/>
                      </a:cubicBezTo>
                      <a:cubicBezTo>
                        <a:pt x="200239" y="102219"/>
                        <a:pt x="196429" y="99362"/>
                        <a:pt x="193571" y="95552"/>
                      </a:cubicBezTo>
                      <a:cubicBezTo>
                        <a:pt x="183094" y="85074"/>
                        <a:pt x="88796" y="-12081"/>
                        <a:pt x="49744" y="1254"/>
                      </a:cubicBezTo>
                      <a:cubicBezTo>
                        <a:pt x="44981" y="3159"/>
                        <a:pt x="41171" y="5064"/>
                        <a:pt x="41171" y="5064"/>
                      </a:cubicBezTo>
                      <a:cubicBezTo>
                        <a:pt x="18311" y="16494"/>
                        <a:pt x="3071" y="41259"/>
                        <a:pt x="214" y="63167"/>
                      </a:cubicBezTo>
                      <a:cubicBezTo>
                        <a:pt x="-1691" y="84122"/>
                        <a:pt x="9739" y="103172"/>
                        <a:pt x="10691" y="105077"/>
                      </a:cubicBezTo>
                      <a:cubicBezTo>
                        <a:pt x="14501" y="111744"/>
                        <a:pt x="18311" y="115554"/>
                        <a:pt x="19264" y="116507"/>
                      </a:cubicBezTo>
                      <a:cubicBezTo>
                        <a:pt x="26884" y="125079"/>
                        <a:pt x="64031" y="180324"/>
                        <a:pt x="114514" y="232712"/>
                      </a:cubicBezTo>
                      <a:cubicBezTo>
                        <a:pt x="134516" y="253667"/>
                        <a:pt x="164044" y="281289"/>
                        <a:pt x="204049" y="308912"/>
                      </a:cubicBezTo>
                      <a:cubicBezTo>
                        <a:pt x="219289" y="287957"/>
                        <a:pt x="234529" y="267954"/>
                        <a:pt x="248816" y="246999"/>
                      </a:cubicBezTo>
                      <a:lnTo>
                        <a:pt x="285011" y="191754"/>
                      </a:lnTo>
                      <a:lnTo>
                        <a:pt x="286916" y="189849"/>
                      </a:lnTo>
                      <a:lnTo>
                        <a:pt x="306919" y="205089"/>
                      </a:lnTo>
                      <a:lnTo>
                        <a:pt x="325016" y="194612"/>
                      </a:lnTo>
                      <a:lnTo>
                        <a:pt x="375499" y="310817"/>
                      </a:lnTo>
                      <a:cubicBezTo>
                        <a:pt x="375499" y="310817"/>
                        <a:pt x="457414" y="278432"/>
                        <a:pt x="536471" y="223187"/>
                      </a:cubicBezTo>
                      <a:cubicBezTo>
                        <a:pt x="615529" y="167942"/>
                        <a:pt x="630769" y="135557"/>
                        <a:pt x="619339" y="101267"/>
                      </a:cubicBezTo>
                      <a:cubicBezTo>
                        <a:pt x="607909" y="66977"/>
                        <a:pt x="568856" y="12684"/>
                        <a:pt x="477416" y="89837"/>
                      </a:cubicBezTo>
                      <a:cubicBezTo>
                        <a:pt x="476464" y="89837"/>
                        <a:pt x="394549" y="153654"/>
                        <a:pt x="316444" y="134604"/>
                      </a:cubicBezTo>
                      <a:close/>
                    </a:path>
                  </a:pathLst>
                </a:custGeom>
                <a:solidFill>
                  <a:srgbClr val="00A0E9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728" name="图形 653"/>
                <p:cNvSpPr/>
                <p:nvPr>
                  <p:custDataLst>
                    <p:tags r:id="rId94"/>
                  </p:custDataLst>
                </p:nvPr>
              </p:nvSpPr>
              <p:spPr>
                <a:xfrm>
                  <a:off x="3608069" y="4368164"/>
                  <a:ext cx="218122" cy="145732"/>
                </a:xfrm>
                <a:custGeom>
                  <a:gdLst>
                    <a:gd name="connsiteX0" fmla="*/ 0 w 218122"/>
                    <a:gd name="connsiteY0" fmla="*/ 0 h 145732"/>
                    <a:gd name="connsiteX1" fmla="*/ 23813 w 218122"/>
                    <a:gd name="connsiteY1" fmla="*/ 22860 h 145732"/>
                    <a:gd name="connsiteX2" fmla="*/ 48578 w 218122"/>
                    <a:gd name="connsiteY2" fmla="*/ 44767 h 145732"/>
                    <a:gd name="connsiteX3" fmla="*/ 74295 w 218122"/>
                    <a:gd name="connsiteY3" fmla="*/ 65722 h 145732"/>
                    <a:gd name="connsiteX4" fmla="*/ 100965 w 218122"/>
                    <a:gd name="connsiteY4" fmla="*/ 84772 h 145732"/>
                    <a:gd name="connsiteX5" fmla="*/ 114300 w 218122"/>
                    <a:gd name="connsiteY5" fmla="*/ 94297 h 145732"/>
                    <a:gd name="connsiteX6" fmla="*/ 128588 w 218122"/>
                    <a:gd name="connsiteY6" fmla="*/ 102870 h 145732"/>
                    <a:gd name="connsiteX7" fmla="*/ 142875 w 218122"/>
                    <a:gd name="connsiteY7" fmla="*/ 111442 h 145732"/>
                    <a:gd name="connsiteX8" fmla="*/ 150495 w 218122"/>
                    <a:gd name="connsiteY8" fmla="*/ 115252 h 145732"/>
                    <a:gd name="connsiteX9" fmla="*/ 154305 w 218122"/>
                    <a:gd name="connsiteY9" fmla="*/ 117157 h 145732"/>
                    <a:gd name="connsiteX10" fmla="*/ 158115 w 218122"/>
                    <a:gd name="connsiteY10" fmla="*/ 119063 h 145732"/>
                    <a:gd name="connsiteX11" fmla="*/ 187643 w 218122"/>
                    <a:gd name="connsiteY11" fmla="*/ 133350 h 145732"/>
                    <a:gd name="connsiteX12" fmla="*/ 218123 w 218122"/>
                    <a:gd name="connsiteY12" fmla="*/ 145732 h 145732"/>
                    <a:gd name="connsiteX13" fmla="*/ 155258 w 218122"/>
                    <a:gd name="connsiteY13" fmla="*/ 122872 h 145732"/>
                    <a:gd name="connsiteX14" fmla="*/ 125730 w 218122"/>
                    <a:gd name="connsiteY14" fmla="*/ 106680 h 145732"/>
                    <a:gd name="connsiteX15" fmla="*/ 111443 w 218122"/>
                    <a:gd name="connsiteY15" fmla="*/ 98107 h 145732"/>
                    <a:gd name="connsiteX16" fmla="*/ 97155 w 218122"/>
                    <a:gd name="connsiteY16" fmla="*/ 88582 h 145732"/>
                    <a:gd name="connsiteX17" fmla="*/ 44768 w 218122"/>
                    <a:gd name="connsiteY17" fmla="*/ 47625 h 145732"/>
                    <a:gd name="connsiteX18" fmla="*/ 20955 w 218122"/>
                    <a:gd name="connsiteY18" fmla="*/ 24765 h 145732"/>
                    <a:gd name="connsiteX19" fmla="*/ 0 w 218122"/>
                    <a:gd name="connsiteY19" fmla="*/ 0 h 14573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218122" h="145732">
                      <a:moveTo>
                        <a:pt x="0" y="0"/>
                      </a:moveTo>
                      <a:cubicBezTo>
                        <a:pt x="7620" y="7620"/>
                        <a:pt x="16193" y="15240"/>
                        <a:pt x="23813" y="22860"/>
                      </a:cubicBezTo>
                      <a:cubicBezTo>
                        <a:pt x="32385" y="30480"/>
                        <a:pt x="40005" y="37147"/>
                        <a:pt x="48578" y="44767"/>
                      </a:cubicBezTo>
                      <a:cubicBezTo>
                        <a:pt x="57150" y="51435"/>
                        <a:pt x="65723" y="59055"/>
                        <a:pt x="74295" y="65722"/>
                      </a:cubicBezTo>
                      <a:cubicBezTo>
                        <a:pt x="82868" y="72390"/>
                        <a:pt x="92393" y="79057"/>
                        <a:pt x="100965" y="84772"/>
                      </a:cubicBezTo>
                      <a:cubicBezTo>
                        <a:pt x="105728" y="87630"/>
                        <a:pt x="110490" y="90488"/>
                        <a:pt x="114300" y="94297"/>
                      </a:cubicBezTo>
                      <a:cubicBezTo>
                        <a:pt x="119063" y="97155"/>
                        <a:pt x="123825" y="100013"/>
                        <a:pt x="128588" y="102870"/>
                      </a:cubicBezTo>
                      <a:cubicBezTo>
                        <a:pt x="133350" y="105727"/>
                        <a:pt x="138113" y="108585"/>
                        <a:pt x="142875" y="111442"/>
                      </a:cubicBezTo>
                      <a:lnTo>
                        <a:pt x="150495" y="115252"/>
                      </a:lnTo>
                      <a:lnTo>
                        <a:pt x="154305" y="117157"/>
                      </a:lnTo>
                      <a:lnTo>
                        <a:pt x="158115" y="119063"/>
                      </a:lnTo>
                      <a:cubicBezTo>
                        <a:pt x="167640" y="123825"/>
                        <a:pt x="178118" y="128588"/>
                        <a:pt x="187643" y="133350"/>
                      </a:cubicBezTo>
                      <a:cubicBezTo>
                        <a:pt x="198120" y="138113"/>
                        <a:pt x="207645" y="141922"/>
                        <a:pt x="218123" y="145732"/>
                      </a:cubicBezTo>
                      <a:cubicBezTo>
                        <a:pt x="196215" y="140017"/>
                        <a:pt x="175260" y="132397"/>
                        <a:pt x="155258" y="122872"/>
                      </a:cubicBezTo>
                      <a:cubicBezTo>
                        <a:pt x="144780" y="118110"/>
                        <a:pt x="135255" y="112395"/>
                        <a:pt x="125730" y="106680"/>
                      </a:cubicBezTo>
                      <a:cubicBezTo>
                        <a:pt x="120968" y="103822"/>
                        <a:pt x="116205" y="100965"/>
                        <a:pt x="111443" y="98107"/>
                      </a:cubicBezTo>
                      <a:cubicBezTo>
                        <a:pt x="106680" y="95250"/>
                        <a:pt x="101918" y="92392"/>
                        <a:pt x="97155" y="88582"/>
                      </a:cubicBezTo>
                      <a:cubicBezTo>
                        <a:pt x="79058" y="76200"/>
                        <a:pt x="60960" y="61913"/>
                        <a:pt x="44768" y="47625"/>
                      </a:cubicBezTo>
                      <a:cubicBezTo>
                        <a:pt x="36195" y="40005"/>
                        <a:pt x="28575" y="32385"/>
                        <a:pt x="20955" y="24765"/>
                      </a:cubicBezTo>
                      <a:cubicBezTo>
                        <a:pt x="15240" y="17145"/>
                        <a:pt x="7620" y="8572"/>
                        <a:pt x="0" y="0"/>
                      </a:cubicBezTo>
                      <a:close/>
                    </a:path>
                  </a:pathLst>
                </a:custGeom>
                <a:solidFill>
                  <a:srgbClr val="0078E9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729" name="图形 653"/>
                <p:cNvSpPr/>
                <p:nvPr>
                  <p:custDataLst>
                    <p:tags r:id="rId95"/>
                  </p:custDataLst>
                </p:nvPr>
              </p:nvSpPr>
              <p:spPr>
                <a:xfrm>
                  <a:off x="3776662" y="4343399"/>
                  <a:ext cx="98107" cy="92392"/>
                </a:xfrm>
                <a:custGeom>
                  <a:gdLst>
                    <a:gd name="connsiteX0" fmla="*/ 98107 w 98107"/>
                    <a:gd name="connsiteY0" fmla="*/ 92392 h 92392"/>
                    <a:gd name="connsiteX1" fmla="*/ 73343 w 98107"/>
                    <a:gd name="connsiteY1" fmla="*/ 69533 h 92392"/>
                    <a:gd name="connsiteX2" fmla="*/ 60960 w 98107"/>
                    <a:gd name="connsiteY2" fmla="*/ 58103 h 92392"/>
                    <a:gd name="connsiteX3" fmla="*/ 48578 w 98107"/>
                    <a:gd name="connsiteY3" fmla="*/ 46672 h 92392"/>
                    <a:gd name="connsiteX4" fmla="*/ 36195 w 98107"/>
                    <a:gd name="connsiteY4" fmla="*/ 35242 h 92392"/>
                    <a:gd name="connsiteX5" fmla="*/ 23813 w 98107"/>
                    <a:gd name="connsiteY5" fmla="*/ 23813 h 92392"/>
                    <a:gd name="connsiteX6" fmla="*/ 0 w 98107"/>
                    <a:gd name="connsiteY6" fmla="*/ 0 h 92392"/>
                    <a:gd name="connsiteX7" fmla="*/ 26670 w 98107"/>
                    <a:gd name="connsiteY7" fmla="*/ 20955 h 92392"/>
                    <a:gd name="connsiteX8" fmla="*/ 39053 w 98107"/>
                    <a:gd name="connsiteY8" fmla="*/ 32385 h 92392"/>
                    <a:gd name="connsiteX9" fmla="*/ 51435 w 98107"/>
                    <a:gd name="connsiteY9" fmla="*/ 43815 h 92392"/>
                    <a:gd name="connsiteX10" fmla="*/ 63818 w 98107"/>
                    <a:gd name="connsiteY10" fmla="*/ 55245 h 92392"/>
                    <a:gd name="connsiteX11" fmla="*/ 75248 w 98107"/>
                    <a:gd name="connsiteY11" fmla="*/ 67628 h 92392"/>
                    <a:gd name="connsiteX12" fmla="*/ 98107 w 98107"/>
                    <a:gd name="connsiteY12" fmla="*/ 92392 h 9239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98107" h="92392">
                      <a:moveTo>
                        <a:pt x="98107" y="92392"/>
                      </a:moveTo>
                      <a:cubicBezTo>
                        <a:pt x="89535" y="84772"/>
                        <a:pt x="80963" y="77153"/>
                        <a:pt x="73343" y="69533"/>
                      </a:cubicBezTo>
                      <a:cubicBezTo>
                        <a:pt x="69532" y="65722"/>
                        <a:pt x="64770" y="61913"/>
                        <a:pt x="60960" y="58103"/>
                      </a:cubicBezTo>
                      <a:lnTo>
                        <a:pt x="48578" y="46672"/>
                      </a:lnTo>
                      <a:lnTo>
                        <a:pt x="36195" y="35242"/>
                      </a:lnTo>
                      <a:cubicBezTo>
                        <a:pt x="32385" y="31433"/>
                        <a:pt x="28575" y="27622"/>
                        <a:pt x="23813" y="23813"/>
                      </a:cubicBezTo>
                      <a:cubicBezTo>
                        <a:pt x="16193" y="16192"/>
                        <a:pt x="7620" y="7620"/>
                        <a:pt x="0" y="0"/>
                      </a:cubicBezTo>
                      <a:cubicBezTo>
                        <a:pt x="9525" y="6667"/>
                        <a:pt x="18097" y="13335"/>
                        <a:pt x="26670" y="20955"/>
                      </a:cubicBezTo>
                      <a:cubicBezTo>
                        <a:pt x="31432" y="24765"/>
                        <a:pt x="35243" y="28575"/>
                        <a:pt x="39053" y="32385"/>
                      </a:cubicBezTo>
                      <a:cubicBezTo>
                        <a:pt x="42863" y="36195"/>
                        <a:pt x="47625" y="40005"/>
                        <a:pt x="51435" y="43815"/>
                      </a:cubicBezTo>
                      <a:cubicBezTo>
                        <a:pt x="55245" y="47625"/>
                        <a:pt x="59055" y="51435"/>
                        <a:pt x="63818" y="55245"/>
                      </a:cubicBezTo>
                      <a:cubicBezTo>
                        <a:pt x="67628" y="59055"/>
                        <a:pt x="71438" y="62865"/>
                        <a:pt x="75248" y="67628"/>
                      </a:cubicBezTo>
                      <a:cubicBezTo>
                        <a:pt x="83820" y="75247"/>
                        <a:pt x="90488" y="83820"/>
                        <a:pt x="98107" y="92392"/>
                      </a:cubicBezTo>
                      <a:close/>
                    </a:path>
                  </a:pathLst>
                </a:custGeom>
                <a:solidFill>
                  <a:srgbClr val="0078E9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730" name="图形 653"/>
                <p:cNvSpPr/>
                <p:nvPr>
                  <p:custDataLst>
                    <p:tags r:id="rId96"/>
                  </p:custDataLst>
                </p:nvPr>
              </p:nvSpPr>
              <p:spPr>
                <a:xfrm>
                  <a:off x="3910964" y="4331016"/>
                  <a:ext cx="191452" cy="112395"/>
                </a:xfrm>
                <a:custGeom>
                  <a:gdLst>
                    <a:gd name="connsiteX0" fmla="*/ 191453 w 191452"/>
                    <a:gd name="connsiteY0" fmla="*/ 0 h 112395"/>
                    <a:gd name="connsiteX1" fmla="*/ 143828 w 191452"/>
                    <a:gd name="connsiteY1" fmla="*/ 27623 h 112395"/>
                    <a:gd name="connsiteX2" fmla="*/ 120015 w 191452"/>
                    <a:gd name="connsiteY2" fmla="*/ 41910 h 112395"/>
                    <a:gd name="connsiteX3" fmla="*/ 107633 w 191452"/>
                    <a:gd name="connsiteY3" fmla="*/ 48578 h 112395"/>
                    <a:gd name="connsiteX4" fmla="*/ 95250 w 191452"/>
                    <a:gd name="connsiteY4" fmla="*/ 55245 h 112395"/>
                    <a:gd name="connsiteX5" fmla="*/ 71438 w 191452"/>
                    <a:gd name="connsiteY5" fmla="*/ 69533 h 112395"/>
                    <a:gd name="connsiteX6" fmla="*/ 47625 w 191452"/>
                    <a:gd name="connsiteY6" fmla="*/ 83820 h 112395"/>
                    <a:gd name="connsiteX7" fmla="*/ 0 w 191452"/>
                    <a:gd name="connsiteY7" fmla="*/ 112395 h 112395"/>
                    <a:gd name="connsiteX8" fmla="*/ 45720 w 191452"/>
                    <a:gd name="connsiteY8" fmla="*/ 80010 h 112395"/>
                    <a:gd name="connsiteX9" fmla="*/ 69533 w 191452"/>
                    <a:gd name="connsiteY9" fmla="*/ 64770 h 112395"/>
                    <a:gd name="connsiteX10" fmla="*/ 80963 w 191452"/>
                    <a:gd name="connsiteY10" fmla="*/ 57150 h 112395"/>
                    <a:gd name="connsiteX11" fmla="*/ 93345 w 191452"/>
                    <a:gd name="connsiteY11" fmla="*/ 49530 h 112395"/>
                    <a:gd name="connsiteX12" fmla="*/ 141923 w 191452"/>
                    <a:gd name="connsiteY12" fmla="*/ 21908 h 112395"/>
                    <a:gd name="connsiteX13" fmla="*/ 191453 w 191452"/>
                    <a:gd name="connsiteY13" fmla="*/ 0 h 11239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91452" h="112395">
                      <a:moveTo>
                        <a:pt x="191453" y="0"/>
                      </a:moveTo>
                      <a:lnTo>
                        <a:pt x="143828" y="27623"/>
                      </a:lnTo>
                      <a:lnTo>
                        <a:pt x="120015" y="41910"/>
                      </a:lnTo>
                      <a:lnTo>
                        <a:pt x="107633" y="48578"/>
                      </a:lnTo>
                      <a:lnTo>
                        <a:pt x="95250" y="55245"/>
                      </a:lnTo>
                      <a:cubicBezTo>
                        <a:pt x="87630" y="60008"/>
                        <a:pt x="79058" y="64770"/>
                        <a:pt x="71438" y="69533"/>
                      </a:cubicBezTo>
                      <a:lnTo>
                        <a:pt x="47625" y="83820"/>
                      </a:lnTo>
                      <a:cubicBezTo>
                        <a:pt x="31433" y="93345"/>
                        <a:pt x="16193" y="102870"/>
                        <a:pt x="0" y="112395"/>
                      </a:cubicBezTo>
                      <a:cubicBezTo>
                        <a:pt x="15240" y="100965"/>
                        <a:pt x="30480" y="90488"/>
                        <a:pt x="45720" y="80010"/>
                      </a:cubicBezTo>
                      <a:cubicBezTo>
                        <a:pt x="53340" y="75248"/>
                        <a:pt x="60960" y="69533"/>
                        <a:pt x="69533" y="64770"/>
                      </a:cubicBezTo>
                      <a:cubicBezTo>
                        <a:pt x="73343" y="61913"/>
                        <a:pt x="77153" y="60008"/>
                        <a:pt x="80963" y="57150"/>
                      </a:cubicBezTo>
                      <a:cubicBezTo>
                        <a:pt x="84773" y="54292"/>
                        <a:pt x="88583" y="52388"/>
                        <a:pt x="93345" y="49530"/>
                      </a:cubicBezTo>
                      <a:cubicBezTo>
                        <a:pt x="109538" y="40005"/>
                        <a:pt x="125730" y="30480"/>
                        <a:pt x="141923" y="21908"/>
                      </a:cubicBezTo>
                      <a:cubicBezTo>
                        <a:pt x="157163" y="16192"/>
                        <a:pt x="174308" y="7620"/>
                        <a:pt x="191453" y="0"/>
                      </a:cubicBezTo>
                      <a:close/>
                    </a:path>
                  </a:pathLst>
                </a:custGeom>
                <a:solidFill>
                  <a:srgbClr val="0078E9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731" name="图形 653"/>
                <p:cNvSpPr/>
                <p:nvPr>
                  <p:custDataLst>
                    <p:tags r:id="rId97"/>
                  </p:custDataLst>
                </p:nvPr>
              </p:nvSpPr>
              <p:spPr>
                <a:xfrm>
                  <a:off x="3678399" y="4484369"/>
                  <a:ext cx="65877" cy="100012"/>
                </a:xfrm>
                <a:custGeom>
                  <a:gdLst>
                    <a:gd name="connsiteX0" fmla="*/ 23015 w 65877"/>
                    <a:gd name="connsiteY0" fmla="*/ 99060 h 100012"/>
                    <a:gd name="connsiteX1" fmla="*/ 32540 w 65877"/>
                    <a:gd name="connsiteY1" fmla="*/ 100013 h 100012"/>
                    <a:gd name="connsiteX2" fmla="*/ 38255 w 65877"/>
                    <a:gd name="connsiteY2" fmla="*/ 100013 h 100012"/>
                    <a:gd name="connsiteX3" fmla="*/ 55400 w 65877"/>
                    <a:gd name="connsiteY3" fmla="*/ 98108 h 100012"/>
                    <a:gd name="connsiteX4" fmla="*/ 65877 w 65877"/>
                    <a:gd name="connsiteY4" fmla="*/ 96202 h 100012"/>
                    <a:gd name="connsiteX5" fmla="*/ 62067 w 65877"/>
                    <a:gd name="connsiteY5" fmla="*/ 7620 h 100012"/>
                    <a:gd name="connsiteX6" fmla="*/ 62067 w 65877"/>
                    <a:gd name="connsiteY6" fmla="*/ 7620 h 100012"/>
                    <a:gd name="connsiteX7" fmla="*/ 49685 w 65877"/>
                    <a:gd name="connsiteY7" fmla="*/ 952 h 100012"/>
                    <a:gd name="connsiteX8" fmla="*/ 22062 w 65877"/>
                    <a:gd name="connsiteY8" fmla="*/ 0 h 100012"/>
                    <a:gd name="connsiteX9" fmla="*/ 155 w 65877"/>
                    <a:gd name="connsiteY9" fmla="*/ 53340 h 100012"/>
                    <a:gd name="connsiteX10" fmla="*/ 23015 w 65877"/>
                    <a:gd name="connsiteY10" fmla="*/ 99060 h 10001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5877" h="100012">
                      <a:moveTo>
                        <a:pt x="23015" y="99060"/>
                      </a:moveTo>
                      <a:cubicBezTo>
                        <a:pt x="25872" y="99060"/>
                        <a:pt x="29682" y="100013"/>
                        <a:pt x="32540" y="100013"/>
                      </a:cubicBezTo>
                      <a:lnTo>
                        <a:pt x="38255" y="100013"/>
                      </a:lnTo>
                      <a:cubicBezTo>
                        <a:pt x="43970" y="100013"/>
                        <a:pt x="49685" y="99060"/>
                        <a:pt x="55400" y="98108"/>
                      </a:cubicBezTo>
                      <a:cubicBezTo>
                        <a:pt x="59210" y="97155"/>
                        <a:pt x="62067" y="97155"/>
                        <a:pt x="65877" y="96202"/>
                      </a:cubicBezTo>
                      <a:lnTo>
                        <a:pt x="62067" y="7620"/>
                      </a:lnTo>
                      <a:cubicBezTo>
                        <a:pt x="62067" y="7620"/>
                        <a:pt x="62067" y="7620"/>
                        <a:pt x="62067" y="7620"/>
                      </a:cubicBezTo>
                      <a:cubicBezTo>
                        <a:pt x="57305" y="5715"/>
                        <a:pt x="53495" y="3810"/>
                        <a:pt x="49685" y="952"/>
                      </a:cubicBezTo>
                      <a:cubicBezTo>
                        <a:pt x="40160" y="952"/>
                        <a:pt x="31587" y="952"/>
                        <a:pt x="22062" y="0"/>
                      </a:cubicBezTo>
                      <a:cubicBezTo>
                        <a:pt x="14442" y="6667"/>
                        <a:pt x="-1750" y="25717"/>
                        <a:pt x="155" y="53340"/>
                      </a:cubicBezTo>
                      <a:cubicBezTo>
                        <a:pt x="155" y="79058"/>
                        <a:pt x="18252" y="94297"/>
                        <a:pt x="23015" y="99060"/>
                      </a:cubicBezTo>
                      <a:close/>
                    </a:path>
                  </a:pathLst>
                </a:custGeom>
                <a:solidFill>
                  <a:srgbClr val="FFFCD7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732" name="图形 653"/>
                <p:cNvSpPr/>
                <p:nvPr>
                  <p:custDataLst>
                    <p:tags r:id="rId98"/>
                  </p:custDataLst>
                </p:nvPr>
              </p:nvSpPr>
              <p:spPr>
                <a:xfrm>
                  <a:off x="3697035" y="4481512"/>
                  <a:ext cx="148206" cy="100965"/>
                </a:xfrm>
                <a:custGeom>
                  <a:gdLst>
                    <a:gd name="connsiteX0" fmla="*/ 53909 w 148206"/>
                    <a:gd name="connsiteY0" fmla="*/ 96203 h 100965"/>
                    <a:gd name="connsiteX1" fmla="*/ 91057 w 148206"/>
                    <a:gd name="connsiteY1" fmla="*/ 80010 h 100965"/>
                    <a:gd name="connsiteX2" fmla="*/ 111059 w 148206"/>
                    <a:gd name="connsiteY2" fmla="*/ 76200 h 100965"/>
                    <a:gd name="connsiteX3" fmla="*/ 145349 w 148206"/>
                    <a:gd name="connsiteY3" fmla="*/ 73342 h 100965"/>
                    <a:gd name="connsiteX4" fmla="*/ 141539 w 148206"/>
                    <a:gd name="connsiteY4" fmla="*/ 63817 h 100965"/>
                    <a:gd name="connsiteX5" fmla="*/ 140587 w 148206"/>
                    <a:gd name="connsiteY5" fmla="*/ 59055 h 100965"/>
                    <a:gd name="connsiteX6" fmla="*/ 146302 w 148206"/>
                    <a:gd name="connsiteY6" fmla="*/ 12383 h 100965"/>
                    <a:gd name="connsiteX7" fmla="*/ 148207 w 148206"/>
                    <a:gd name="connsiteY7" fmla="*/ 6667 h 100965"/>
                    <a:gd name="connsiteX8" fmla="*/ 93914 w 148206"/>
                    <a:gd name="connsiteY8" fmla="*/ 12383 h 100965"/>
                    <a:gd name="connsiteX9" fmla="*/ 60577 w 148206"/>
                    <a:gd name="connsiteY9" fmla="*/ 7620 h 100965"/>
                    <a:gd name="connsiteX10" fmla="*/ 30097 w 148206"/>
                    <a:gd name="connsiteY10" fmla="*/ 0 h 100965"/>
                    <a:gd name="connsiteX11" fmla="*/ 25334 w 148206"/>
                    <a:gd name="connsiteY11" fmla="*/ 953 h 100965"/>
                    <a:gd name="connsiteX12" fmla="*/ 20572 w 148206"/>
                    <a:gd name="connsiteY12" fmla="*/ 3810 h 100965"/>
                    <a:gd name="connsiteX13" fmla="*/ 33907 w 148206"/>
                    <a:gd name="connsiteY13" fmla="*/ 100013 h 100965"/>
                    <a:gd name="connsiteX14" fmla="*/ 42479 w 148206"/>
                    <a:gd name="connsiteY14" fmla="*/ 100965 h 100965"/>
                    <a:gd name="connsiteX15" fmla="*/ 53909 w 148206"/>
                    <a:gd name="connsiteY15" fmla="*/ 96203 h 10096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48206" h="100965">
                      <a:moveTo>
                        <a:pt x="53909" y="96203"/>
                      </a:moveTo>
                      <a:cubicBezTo>
                        <a:pt x="65339" y="87630"/>
                        <a:pt x="81532" y="82867"/>
                        <a:pt x="91057" y="80010"/>
                      </a:cubicBezTo>
                      <a:cubicBezTo>
                        <a:pt x="96772" y="78105"/>
                        <a:pt x="101534" y="78105"/>
                        <a:pt x="111059" y="76200"/>
                      </a:cubicBezTo>
                      <a:cubicBezTo>
                        <a:pt x="125347" y="74295"/>
                        <a:pt x="136777" y="73342"/>
                        <a:pt x="145349" y="73342"/>
                      </a:cubicBezTo>
                      <a:cubicBezTo>
                        <a:pt x="144397" y="71438"/>
                        <a:pt x="142492" y="68580"/>
                        <a:pt x="141539" y="63817"/>
                      </a:cubicBezTo>
                      <a:cubicBezTo>
                        <a:pt x="141539" y="61913"/>
                        <a:pt x="141539" y="60008"/>
                        <a:pt x="140587" y="59055"/>
                      </a:cubicBezTo>
                      <a:cubicBezTo>
                        <a:pt x="139634" y="43815"/>
                        <a:pt x="141539" y="27622"/>
                        <a:pt x="146302" y="12383"/>
                      </a:cubicBezTo>
                      <a:cubicBezTo>
                        <a:pt x="147254" y="10478"/>
                        <a:pt x="147254" y="8572"/>
                        <a:pt x="148207" y="6667"/>
                      </a:cubicBezTo>
                      <a:cubicBezTo>
                        <a:pt x="125347" y="13335"/>
                        <a:pt x="106297" y="13335"/>
                        <a:pt x="93914" y="12383"/>
                      </a:cubicBezTo>
                      <a:cubicBezTo>
                        <a:pt x="80579" y="11430"/>
                        <a:pt x="69149" y="9525"/>
                        <a:pt x="60577" y="7620"/>
                      </a:cubicBezTo>
                      <a:cubicBezTo>
                        <a:pt x="48194" y="4763"/>
                        <a:pt x="37717" y="1905"/>
                        <a:pt x="30097" y="0"/>
                      </a:cubicBezTo>
                      <a:cubicBezTo>
                        <a:pt x="28192" y="0"/>
                        <a:pt x="26287" y="0"/>
                        <a:pt x="25334" y="953"/>
                      </a:cubicBezTo>
                      <a:cubicBezTo>
                        <a:pt x="25334" y="953"/>
                        <a:pt x="24382" y="953"/>
                        <a:pt x="20572" y="3810"/>
                      </a:cubicBezTo>
                      <a:cubicBezTo>
                        <a:pt x="-17528" y="28575"/>
                        <a:pt x="3427" y="90488"/>
                        <a:pt x="33907" y="100013"/>
                      </a:cubicBezTo>
                      <a:cubicBezTo>
                        <a:pt x="35812" y="100965"/>
                        <a:pt x="38669" y="100965"/>
                        <a:pt x="42479" y="100965"/>
                      </a:cubicBezTo>
                      <a:cubicBezTo>
                        <a:pt x="48194" y="100013"/>
                        <a:pt x="52004" y="97155"/>
                        <a:pt x="53909" y="96203"/>
                      </a:cubicBezTo>
                      <a:close/>
                    </a:path>
                  </a:pathLst>
                </a:custGeom>
                <a:solidFill>
                  <a:srgbClr val="4D3B3A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733" name="图形 653"/>
                <p:cNvSpPr/>
                <p:nvPr>
                  <p:custDataLst>
                    <p:tags r:id="rId99"/>
                  </p:custDataLst>
                </p:nvPr>
              </p:nvSpPr>
              <p:spPr>
                <a:xfrm>
                  <a:off x="3869054" y="3859529"/>
                  <a:ext cx="55300" cy="55245"/>
                </a:xfrm>
                <a:custGeom>
                  <a:gdLst>
                    <a:gd name="connsiteX0" fmla="*/ 27622 w 55300"/>
                    <a:gd name="connsiteY0" fmla="*/ 55245 h 55245"/>
                    <a:gd name="connsiteX1" fmla="*/ 0 w 55300"/>
                    <a:gd name="connsiteY1" fmla="*/ 29528 h 55245"/>
                    <a:gd name="connsiteX2" fmla="*/ 6667 w 55300"/>
                    <a:gd name="connsiteY2" fmla="*/ 9525 h 55245"/>
                    <a:gd name="connsiteX3" fmla="*/ 25718 w 55300"/>
                    <a:gd name="connsiteY3" fmla="*/ 0 h 55245"/>
                    <a:gd name="connsiteX4" fmla="*/ 45720 w 55300"/>
                    <a:gd name="connsiteY4" fmla="*/ 6667 h 55245"/>
                    <a:gd name="connsiteX5" fmla="*/ 55245 w 55300"/>
                    <a:gd name="connsiteY5" fmla="*/ 25717 h 55245"/>
                    <a:gd name="connsiteX6" fmla="*/ 29527 w 55300"/>
                    <a:gd name="connsiteY6" fmla="*/ 55245 h 55245"/>
                    <a:gd name="connsiteX7" fmla="*/ 27622 w 55300"/>
                    <a:gd name="connsiteY7" fmla="*/ 55245 h 55245"/>
                    <a:gd name="connsiteX8" fmla="*/ 28575 w 55300"/>
                    <a:gd name="connsiteY8" fmla="*/ 1905 h 55245"/>
                    <a:gd name="connsiteX9" fmla="*/ 26670 w 55300"/>
                    <a:gd name="connsiteY9" fmla="*/ 1905 h 55245"/>
                    <a:gd name="connsiteX10" fmla="*/ 9525 w 55300"/>
                    <a:gd name="connsiteY10" fmla="*/ 10478 h 55245"/>
                    <a:gd name="connsiteX11" fmla="*/ 2857 w 55300"/>
                    <a:gd name="connsiteY11" fmla="*/ 28575 h 55245"/>
                    <a:gd name="connsiteX12" fmla="*/ 29527 w 55300"/>
                    <a:gd name="connsiteY12" fmla="*/ 52388 h 55245"/>
                    <a:gd name="connsiteX13" fmla="*/ 53340 w 55300"/>
                    <a:gd name="connsiteY13" fmla="*/ 25717 h 55245"/>
                    <a:gd name="connsiteX14" fmla="*/ 44768 w 55300"/>
                    <a:gd name="connsiteY14" fmla="*/ 8573 h 55245"/>
                    <a:gd name="connsiteX15" fmla="*/ 28575 w 55300"/>
                    <a:gd name="connsiteY15" fmla="*/ 1905 h 5524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55300" h="55244">
                      <a:moveTo>
                        <a:pt x="27622" y="55245"/>
                      </a:moveTo>
                      <a:cubicBezTo>
                        <a:pt x="13335" y="55245"/>
                        <a:pt x="952" y="43815"/>
                        <a:pt x="0" y="29528"/>
                      </a:cubicBezTo>
                      <a:cubicBezTo>
                        <a:pt x="0" y="21908"/>
                        <a:pt x="1905" y="15240"/>
                        <a:pt x="6667" y="9525"/>
                      </a:cubicBezTo>
                      <a:cubicBezTo>
                        <a:pt x="11430" y="3810"/>
                        <a:pt x="18097" y="953"/>
                        <a:pt x="25718" y="0"/>
                      </a:cubicBezTo>
                      <a:cubicBezTo>
                        <a:pt x="33338" y="0"/>
                        <a:pt x="40005" y="1905"/>
                        <a:pt x="45720" y="6667"/>
                      </a:cubicBezTo>
                      <a:cubicBezTo>
                        <a:pt x="51435" y="11430"/>
                        <a:pt x="54293" y="18098"/>
                        <a:pt x="55245" y="25717"/>
                      </a:cubicBezTo>
                      <a:cubicBezTo>
                        <a:pt x="56197" y="40958"/>
                        <a:pt x="44768" y="54292"/>
                        <a:pt x="29527" y="55245"/>
                      </a:cubicBezTo>
                      <a:cubicBezTo>
                        <a:pt x="29527" y="55245"/>
                        <a:pt x="28575" y="55245"/>
                        <a:pt x="27622" y="55245"/>
                      </a:cubicBezTo>
                      <a:close/>
                      <a:moveTo>
                        <a:pt x="28575" y="1905"/>
                      </a:moveTo>
                      <a:cubicBezTo>
                        <a:pt x="27622" y="1905"/>
                        <a:pt x="27622" y="1905"/>
                        <a:pt x="26670" y="1905"/>
                      </a:cubicBezTo>
                      <a:cubicBezTo>
                        <a:pt x="20002" y="1905"/>
                        <a:pt x="13335" y="5715"/>
                        <a:pt x="9525" y="10478"/>
                      </a:cubicBezTo>
                      <a:cubicBezTo>
                        <a:pt x="4763" y="15240"/>
                        <a:pt x="2857" y="21908"/>
                        <a:pt x="2857" y="28575"/>
                      </a:cubicBezTo>
                      <a:cubicBezTo>
                        <a:pt x="3810" y="42863"/>
                        <a:pt x="15240" y="53340"/>
                        <a:pt x="29527" y="52388"/>
                      </a:cubicBezTo>
                      <a:cubicBezTo>
                        <a:pt x="43815" y="51435"/>
                        <a:pt x="54293" y="39053"/>
                        <a:pt x="53340" y="25717"/>
                      </a:cubicBezTo>
                      <a:cubicBezTo>
                        <a:pt x="53340" y="19050"/>
                        <a:pt x="49530" y="12383"/>
                        <a:pt x="44768" y="8573"/>
                      </a:cubicBezTo>
                      <a:cubicBezTo>
                        <a:pt x="40005" y="3810"/>
                        <a:pt x="34290" y="1905"/>
                        <a:pt x="28575" y="1905"/>
                      </a:cubicBezTo>
                      <a:close/>
                    </a:path>
                  </a:pathLst>
                </a:custGeom>
                <a:solidFill>
                  <a:srgbClr val="56BA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734" name="图形 653"/>
                <p:cNvSpPr/>
                <p:nvPr>
                  <p:custDataLst>
                    <p:tags r:id="rId100"/>
                  </p:custDataLst>
                </p:nvPr>
              </p:nvSpPr>
              <p:spPr>
                <a:xfrm>
                  <a:off x="3934776" y="3887096"/>
                  <a:ext cx="55300" cy="55300"/>
                </a:xfrm>
                <a:custGeom>
                  <a:gdLst>
                    <a:gd name="connsiteX0" fmla="*/ 27623 w 55300"/>
                    <a:gd name="connsiteY0" fmla="*/ 55300 h 55300"/>
                    <a:gd name="connsiteX1" fmla="*/ 9525 w 55300"/>
                    <a:gd name="connsiteY1" fmla="*/ 48633 h 55300"/>
                    <a:gd name="connsiteX2" fmla="*/ 0 w 55300"/>
                    <a:gd name="connsiteY2" fmla="*/ 29583 h 55300"/>
                    <a:gd name="connsiteX3" fmla="*/ 6668 w 55300"/>
                    <a:gd name="connsiteY3" fmla="*/ 9580 h 55300"/>
                    <a:gd name="connsiteX4" fmla="*/ 25718 w 55300"/>
                    <a:gd name="connsiteY4" fmla="*/ 55 h 55300"/>
                    <a:gd name="connsiteX5" fmla="*/ 55245 w 55300"/>
                    <a:gd name="connsiteY5" fmla="*/ 25773 h 55300"/>
                    <a:gd name="connsiteX6" fmla="*/ 55245 w 55300"/>
                    <a:gd name="connsiteY6" fmla="*/ 25773 h 55300"/>
                    <a:gd name="connsiteX7" fmla="*/ 29528 w 55300"/>
                    <a:gd name="connsiteY7" fmla="*/ 55300 h 55300"/>
                    <a:gd name="connsiteX8" fmla="*/ 27623 w 55300"/>
                    <a:gd name="connsiteY8" fmla="*/ 55300 h 55300"/>
                    <a:gd name="connsiteX9" fmla="*/ 27623 w 55300"/>
                    <a:gd name="connsiteY9" fmla="*/ 1960 h 55300"/>
                    <a:gd name="connsiteX10" fmla="*/ 25718 w 55300"/>
                    <a:gd name="connsiteY10" fmla="*/ 1960 h 55300"/>
                    <a:gd name="connsiteX11" fmla="*/ 8573 w 55300"/>
                    <a:gd name="connsiteY11" fmla="*/ 10533 h 55300"/>
                    <a:gd name="connsiteX12" fmla="*/ 1905 w 55300"/>
                    <a:gd name="connsiteY12" fmla="*/ 28630 h 55300"/>
                    <a:gd name="connsiteX13" fmla="*/ 10478 w 55300"/>
                    <a:gd name="connsiteY13" fmla="*/ 45775 h 55300"/>
                    <a:gd name="connsiteX14" fmla="*/ 28575 w 55300"/>
                    <a:gd name="connsiteY14" fmla="*/ 52443 h 55300"/>
                    <a:gd name="connsiteX15" fmla="*/ 52388 w 55300"/>
                    <a:gd name="connsiteY15" fmla="*/ 25773 h 55300"/>
                    <a:gd name="connsiteX16" fmla="*/ 52388 w 55300"/>
                    <a:gd name="connsiteY16" fmla="*/ 25773 h 55300"/>
                    <a:gd name="connsiteX17" fmla="*/ 27623 w 55300"/>
                    <a:gd name="connsiteY17" fmla="*/ 1960 h 55300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55300" h="55300">
                      <a:moveTo>
                        <a:pt x="27623" y="55300"/>
                      </a:moveTo>
                      <a:cubicBezTo>
                        <a:pt x="20955" y="55300"/>
                        <a:pt x="14288" y="52443"/>
                        <a:pt x="9525" y="48633"/>
                      </a:cubicBezTo>
                      <a:cubicBezTo>
                        <a:pt x="3810" y="43870"/>
                        <a:pt x="953" y="37203"/>
                        <a:pt x="0" y="29583"/>
                      </a:cubicBezTo>
                      <a:cubicBezTo>
                        <a:pt x="0" y="21963"/>
                        <a:pt x="1905" y="15295"/>
                        <a:pt x="6668" y="9580"/>
                      </a:cubicBezTo>
                      <a:cubicBezTo>
                        <a:pt x="11430" y="3865"/>
                        <a:pt x="18098" y="1008"/>
                        <a:pt x="25718" y="55"/>
                      </a:cubicBezTo>
                      <a:cubicBezTo>
                        <a:pt x="40958" y="-897"/>
                        <a:pt x="54293" y="10533"/>
                        <a:pt x="55245" y="25773"/>
                      </a:cubicBezTo>
                      <a:lnTo>
                        <a:pt x="55245" y="25773"/>
                      </a:lnTo>
                      <a:cubicBezTo>
                        <a:pt x="56198" y="41013"/>
                        <a:pt x="44768" y="54348"/>
                        <a:pt x="29528" y="55300"/>
                      </a:cubicBezTo>
                      <a:cubicBezTo>
                        <a:pt x="28575" y="55300"/>
                        <a:pt x="27623" y="55300"/>
                        <a:pt x="27623" y="55300"/>
                      </a:cubicBezTo>
                      <a:close/>
                      <a:moveTo>
                        <a:pt x="27623" y="1960"/>
                      </a:moveTo>
                      <a:cubicBezTo>
                        <a:pt x="26670" y="1960"/>
                        <a:pt x="26670" y="1960"/>
                        <a:pt x="25718" y="1960"/>
                      </a:cubicBezTo>
                      <a:cubicBezTo>
                        <a:pt x="19050" y="1960"/>
                        <a:pt x="12383" y="5770"/>
                        <a:pt x="8573" y="10533"/>
                      </a:cubicBezTo>
                      <a:cubicBezTo>
                        <a:pt x="3810" y="15295"/>
                        <a:pt x="1905" y="21963"/>
                        <a:pt x="1905" y="28630"/>
                      </a:cubicBezTo>
                      <a:cubicBezTo>
                        <a:pt x="1905" y="35298"/>
                        <a:pt x="5715" y="41965"/>
                        <a:pt x="10478" y="45775"/>
                      </a:cubicBezTo>
                      <a:cubicBezTo>
                        <a:pt x="15240" y="50538"/>
                        <a:pt x="21908" y="52443"/>
                        <a:pt x="28575" y="52443"/>
                      </a:cubicBezTo>
                      <a:cubicBezTo>
                        <a:pt x="42863" y="51490"/>
                        <a:pt x="53340" y="39108"/>
                        <a:pt x="52388" y="25773"/>
                      </a:cubicBezTo>
                      <a:lnTo>
                        <a:pt x="52388" y="25773"/>
                      </a:lnTo>
                      <a:cubicBezTo>
                        <a:pt x="51435" y="12438"/>
                        <a:pt x="40958" y="1960"/>
                        <a:pt x="27623" y="1960"/>
                      </a:cubicBezTo>
                      <a:close/>
                    </a:path>
                  </a:pathLst>
                </a:custGeom>
                <a:solidFill>
                  <a:srgbClr val="56BA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735" name="图形 653"/>
                <p:cNvSpPr/>
                <p:nvPr>
                  <p:custDataLst>
                    <p:tags r:id="rId101"/>
                  </p:custDataLst>
                </p:nvPr>
              </p:nvSpPr>
              <p:spPr>
                <a:xfrm>
                  <a:off x="3923347" y="3888946"/>
                  <a:ext cx="20002" cy="10587"/>
                </a:xfrm>
                <a:custGeom>
                  <a:gdLst>
                    <a:gd name="connsiteX0" fmla="*/ 16192 w 20002"/>
                    <a:gd name="connsiteY0" fmla="*/ 10588 h 10587"/>
                    <a:gd name="connsiteX1" fmla="*/ 10477 w 20002"/>
                    <a:gd name="connsiteY1" fmla="*/ 2968 h 10587"/>
                    <a:gd name="connsiteX2" fmla="*/ 952 w 20002"/>
                    <a:gd name="connsiteY2" fmla="*/ 3920 h 10587"/>
                    <a:gd name="connsiteX3" fmla="*/ 0 w 20002"/>
                    <a:gd name="connsiteY3" fmla="*/ 2015 h 10587"/>
                    <a:gd name="connsiteX4" fmla="*/ 12382 w 20002"/>
                    <a:gd name="connsiteY4" fmla="*/ 1063 h 10587"/>
                    <a:gd name="connsiteX5" fmla="*/ 20002 w 20002"/>
                    <a:gd name="connsiteY5" fmla="*/ 10588 h 10587"/>
                    <a:gd name="connsiteX6" fmla="*/ 16192 w 20002"/>
                    <a:gd name="connsiteY6" fmla="*/ 10588 h 10587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0002" h="10587">
                      <a:moveTo>
                        <a:pt x="16192" y="10588"/>
                      </a:moveTo>
                      <a:cubicBezTo>
                        <a:pt x="16192" y="10588"/>
                        <a:pt x="15240" y="4873"/>
                        <a:pt x="10477" y="2968"/>
                      </a:cubicBezTo>
                      <a:cubicBezTo>
                        <a:pt x="5715" y="1063"/>
                        <a:pt x="952" y="3920"/>
                        <a:pt x="952" y="3920"/>
                      </a:cubicBezTo>
                      <a:lnTo>
                        <a:pt x="0" y="2015"/>
                      </a:lnTo>
                      <a:cubicBezTo>
                        <a:pt x="0" y="2015"/>
                        <a:pt x="5715" y="-1795"/>
                        <a:pt x="12382" y="1063"/>
                      </a:cubicBezTo>
                      <a:cubicBezTo>
                        <a:pt x="18097" y="3920"/>
                        <a:pt x="20002" y="9635"/>
                        <a:pt x="20002" y="10588"/>
                      </a:cubicBezTo>
                      <a:lnTo>
                        <a:pt x="16192" y="10588"/>
                      </a:lnTo>
                      <a:close/>
                    </a:path>
                  </a:pathLst>
                </a:custGeom>
                <a:solidFill>
                  <a:srgbClr val="56BA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736" name="图形 653"/>
                <p:cNvSpPr/>
                <p:nvPr>
                  <p:custDataLst>
                    <p:tags r:id="rId102"/>
                  </p:custDataLst>
                </p:nvPr>
              </p:nvSpPr>
              <p:spPr>
                <a:xfrm>
                  <a:off x="3880484" y="3776662"/>
                  <a:ext cx="173028" cy="109537"/>
                </a:xfrm>
                <a:custGeom>
                  <a:gdLst>
                    <a:gd name="connsiteX0" fmla="*/ 0 w 173028"/>
                    <a:gd name="connsiteY0" fmla="*/ 18097 h 109537"/>
                    <a:gd name="connsiteX1" fmla="*/ 42863 w 173028"/>
                    <a:gd name="connsiteY1" fmla="*/ 50483 h 109537"/>
                    <a:gd name="connsiteX2" fmla="*/ 168592 w 173028"/>
                    <a:gd name="connsiteY2" fmla="*/ 109538 h 109537"/>
                    <a:gd name="connsiteX3" fmla="*/ 171450 w 173028"/>
                    <a:gd name="connsiteY3" fmla="*/ 100965 h 109537"/>
                    <a:gd name="connsiteX4" fmla="*/ 172403 w 173028"/>
                    <a:gd name="connsiteY4" fmla="*/ 78105 h 109537"/>
                    <a:gd name="connsiteX5" fmla="*/ 114300 w 173028"/>
                    <a:gd name="connsiteY5" fmla="*/ 56197 h 109537"/>
                    <a:gd name="connsiteX6" fmla="*/ 21908 w 173028"/>
                    <a:gd name="connsiteY6" fmla="*/ 0 h 109537"/>
                    <a:gd name="connsiteX7" fmla="*/ 9525 w 173028"/>
                    <a:gd name="connsiteY7" fmla="*/ 7620 h 109537"/>
                    <a:gd name="connsiteX8" fmla="*/ 0 w 173028"/>
                    <a:gd name="connsiteY8" fmla="*/ 18097 h 109537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3028" h="109537">
                      <a:moveTo>
                        <a:pt x="0" y="18097"/>
                      </a:moveTo>
                      <a:cubicBezTo>
                        <a:pt x="12383" y="28575"/>
                        <a:pt x="26670" y="40005"/>
                        <a:pt x="42863" y="50483"/>
                      </a:cubicBezTo>
                      <a:cubicBezTo>
                        <a:pt x="88583" y="80963"/>
                        <a:pt x="132398" y="99060"/>
                        <a:pt x="168592" y="109538"/>
                      </a:cubicBezTo>
                      <a:cubicBezTo>
                        <a:pt x="169545" y="106680"/>
                        <a:pt x="170498" y="103822"/>
                        <a:pt x="171450" y="100965"/>
                      </a:cubicBezTo>
                      <a:cubicBezTo>
                        <a:pt x="173355" y="91440"/>
                        <a:pt x="173355" y="83820"/>
                        <a:pt x="172403" y="78105"/>
                      </a:cubicBezTo>
                      <a:cubicBezTo>
                        <a:pt x="154305" y="72390"/>
                        <a:pt x="135255" y="65722"/>
                        <a:pt x="114300" y="56197"/>
                      </a:cubicBezTo>
                      <a:cubicBezTo>
                        <a:pt x="76200" y="39053"/>
                        <a:pt x="45720" y="18097"/>
                        <a:pt x="21908" y="0"/>
                      </a:cubicBezTo>
                      <a:cubicBezTo>
                        <a:pt x="18097" y="1905"/>
                        <a:pt x="14288" y="3810"/>
                        <a:pt x="9525" y="7620"/>
                      </a:cubicBezTo>
                      <a:cubicBezTo>
                        <a:pt x="5715" y="11430"/>
                        <a:pt x="2858" y="15240"/>
                        <a:pt x="0" y="18097"/>
                      </a:cubicBezTo>
                      <a:close/>
                    </a:path>
                  </a:pathLst>
                </a:custGeom>
                <a:solidFill>
                  <a:srgbClr val="FF6B3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grpSp>
              <p:nvGrpSpPr>
                <p:cNvPr id="737" name="图形 653"/>
                <p:cNvGrpSpPr/>
                <p:nvPr>
                  <p:custDataLst>
                    <p:tags r:id="rId103"/>
                  </p:custDataLst>
                </p:nvPr>
              </p:nvGrpSpPr>
              <p:grpSpPr>
                <a:xfrm>
                  <a:off x="4286249" y="3983912"/>
                  <a:ext cx="179329" cy="135649"/>
                  <a:chOff x="4286249" y="3983912"/>
                  <a:chExt cx="179329" cy="135649"/>
                </a:xfrm>
              </p:grpSpPr>
              <p:sp>
                <p:nvSpPr>
                  <p:cNvPr id="738" name="图形 653"/>
                  <p:cNvSpPr/>
                  <p:nvPr>
                    <p:custDataLst>
                      <p:tags r:id="rId104"/>
                    </p:custDataLst>
                  </p:nvPr>
                </p:nvSpPr>
                <p:spPr>
                  <a:xfrm>
                    <a:off x="4302018" y="3998594"/>
                    <a:ext cx="163560" cy="120014"/>
                  </a:xfrm>
                  <a:custGeom>
                    <a:gdLst>
                      <a:gd name="connsiteX0" fmla="*/ 423 w 163560"/>
                      <a:gd name="connsiteY0" fmla="*/ 120015 h 120014"/>
                      <a:gd name="connsiteX1" fmla="*/ 100436 w 163560"/>
                      <a:gd name="connsiteY1" fmla="*/ 78105 h 120014"/>
                      <a:gd name="connsiteX2" fmla="*/ 102341 w 163560"/>
                      <a:gd name="connsiteY2" fmla="*/ 77152 h 120014"/>
                      <a:gd name="connsiteX3" fmla="*/ 132821 w 163560"/>
                      <a:gd name="connsiteY3" fmla="*/ 40005 h 120014"/>
                      <a:gd name="connsiteX4" fmla="*/ 163301 w 163560"/>
                      <a:gd name="connsiteY4" fmla="*/ 1905 h 120014"/>
                      <a:gd name="connsiteX5" fmla="*/ 161396 w 163560"/>
                      <a:gd name="connsiteY5" fmla="*/ 0 h 120014"/>
                      <a:gd name="connsiteX6" fmla="*/ 72813 w 163560"/>
                      <a:gd name="connsiteY6" fmla="*/ 37147 h 120014"/>
                      <a:gd name="connsiteX7" fmla="*/ 423 w 163560"/>
                      <a:gd name="connsiteY7" fmla="*/ 120015 h 120014"/>
                      <a:gd name="connsiteX8" fmla="*/ 423 w 163560"/>
                      <a:gd name="connsiteY8" fmla="*/ 120015 h 120014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63560" h="120013">
                        <a:moveTo>
                          <a:pt x="423" y="120015"/>
                        </a:moveTo>
                        <a:cubicBezTo>
                          <a:pt x="33761" y="105727"/>
                          <a:pt x="67098" y="92392"/>
                          <a:pt x="100436" y="78105"/>
                        </a:cubicBezTo>
                        <a:cubicBezTo>
                          <a:pt x="101388" y="78105"/>
                          <a:pt x="101388" y="77152"/>
                          <a:pt x="102341" y="77152"/>
                        </a:cubicBezTo>
                        <a:cubicBezTo>
                          <a:pt x="109961" y="67627"/>
                          <a:pt x="125201" y="49530"/>
                          <a:pt x="132821" y="40005"/>
                        </a:cubicBezTo>
                        <a:cubicBezTo>
                          <a:pt x="140441" y="30480"/>
                          <a:pt x="155681" y="11430"/>
                          <a:pt x="163301" y="1905"/>
                        </a:cubicBezTo>
                        <a:cubicBezTo>
                          <a:pt x="164253" y="952"/>
                          <a:pt x="162348" y="0"/>
                          <a:pt x="161396" y="0"/>
                        </a:cubicBezTo>
                        <a:cubicBezTo>
                          <a:pt x="131868" y="12383"/>
                          <a:pt x="102341" y="24765"/>
                          <a:pt x="72813" y="37147"/>
                        </a:cubicBezTo>
                        <a:cubicBezTo>
                          <a:pt x="49001" y="65722"/>
                          <a:pt x="24236" y="92392"/>
                          <a:pt x="423" y="120015"/>
                        </a:cubicBezTo>
                        <a:cubicBezTo>
                          <a:pt x="-529" y="120015"/>
                          <a:pt x="423" y="120015"/>
                          <a:pt x="423" y="120015"/>
                        </a:cubicBezTo>
                        <a:close/>
                      </a:path>
                    </a:pathLst>
                  </a:custGeom>
                  <a:solidFill>
                    <a:srgbClr val="EE5B2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739" name="图形 653"/>
                  <p:cNvSpPr/>
                  <p:nvPr>
                    <p:custDataLst>
                      <p:tags r:id="rId105"/>
                    </p:custDataLst>
                  </p:nvPr>
                </p:nvSpPr>
                <p:spPr>
                  <a:xfrm>
                    <a:off x="4286249" y="4098933"/>
                    <a:ext cx="20716" cy="20628"/>
                  </a:xfrm>
                  <a:custGeom>
                    <a:gdLst>
                      <a:gd name="connsiteX0" fmla="*/ 4763 w 20716"/>
                      <a:gd name="connsiteY0" fmla="*/ 626 h 20628"/>
                      <a:gd name="connsiteX1" fmla="*/ 952 w 20716"/>
                      <a:gd name="connsiteY1" fmla="*/ 3483 h 20628"/>
                      <a:gd name="connsiteX2" fmla="*/ 0 w 20716"/>
                      <a:gd name="connsiteY2" fmla="*/ 5388 h 20628"/>
                      <a:gd name="connsiteX3" fmla="*/ 2858 w 20716"/>
                      <a:gd name="connsiteY3" fmla="*/ 12056 h 20628"/>
                      <a:gd name="connsiteX4" fmla="*/ 13335 w 20716"/>
                      <a:gd name="connsiteY4" fmla="*/ 20628 h 20628"/>
                      <a:gd name="connsiteX5" fmla="*/ 15240 w 20716"/>
                      <a:gd name="connsiteY5" fmla="*/ 20628 h 20628"/>
                      <a:gd name="connsiteX6" fmla="*/ 20002 w 20716"/>
                      <a:gd name="connsiteY6" fmla="*/ 17771 h 20628"/>
                      <a:gd name="connsiteX7" fmla="*/ 20002 w 20716"/>
                      <a:gd name="connsiteY7" fmla="*/ 14913 h 20628"/>
                      <a:gd name="connsiteX8" fmla="*/ 6667 w 20716"/>
                      <a:gd name="connsiteY8" fmla="*/ 1578 h 20628"/>
                      <a:gd name="connsiteX9" fmla="*/ 4763 w 20716"/>
                      <a:gd name="connsiteY9" fmla="*/ 626 h 20628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20716" h="20628">
                        <a:moveTo>
                          <a:pt x="4763" y="626"/>
                        </a:moveTo>
                        <a:cubicBezTo>
                          <a:pt x="3810" y="1578"/>
                          <a:pt x="2858" y="2531"/>
                          <a:pt x="952" y="3483"/>
                        </a:cubicBezTo>
                        <a:cubicBezTo>
                          <a:pt x="952" y="3483"/>
                          <a:pt x="0" y="4436"/>
                          <a:pt x="0" y="5388"/>
                        </a:cubicBezTo>
                        <a:cubicBezTo>
                          <a:pt x="0" y="7293"/>
                          <a:pt x="952" y="9198"/>
                          <a:pt x="2858" y="12056"/>
                        </a:cubicBezTo>
                        <a:cubicBezTo>
                          <a:pt x="5715" y="16818"/>
                          <a:pt x="11430" y="19676"/>
                          <a:pt x="13335" y="20628"/>
                        </a:cubicBezTo>
                        <a:cubicBezTo>
                          <a:pt x="14288" y="20628"/>
                          <a:pt x="14288" y="20628"/>
                          <a:pt x="15240" y="20628"/>
                        </a:cubicBezTo>
                        <a:cubicBezTo>
                          <a:pt x="17145" y="19676"/>
                          <a:pt x="18098" y="18723"/>
                          <a:pt x="20002" y="17771"/>
                        </a:cubicBezTo>
                        <a:cubicBezTo>
                          <a:pt x="20955" y="16818"/>
                          <a:pt x="20955" y="15866"/>
                          <a:pt x="20002" y="14913"/>
                        </a:cubicBezTo>
                        <a:lnTo>
                          <a:pt x="6667" y="1578"/>
                        </a:lnTo>
                        <a:cubicBezTo>
                          <a:pt x="7620" y="-327"/>
                          <a:pt x="5715" y="-327"/>
                          <a:pt x="4763" y="626"/>
                        </a:cubicBezTo>
                        <a:close/>
                      </a:path>
                    </a:pathLst>
                  </a:custGeom>
                  <a:solidFill>
                    <a:srgbClr val="EE5B2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740" name="图形 653"/>
                  <p:cNvSpPr/>
                  <p:nvPr>
                    <p:custDataLst>
                      <p:tags r:id="rId106"/>
                    </p:custDataLst>
                  </p:nvPr>
                </p:nvSpPr>
                <p:spPr>
                  <a:xfrm>
                    <a:off x="4381499" y="3988116"/>
                    <a:ext cx="79057" cy="86677"/>
                  </a:xfrm>
                  <a:custGeom>
                    <a:gdLst>
                      <a:gd name="connsiteX0" fmla="*/ 0 w 79057"/>
                      <a:gd name="connsiteY0" fmla="*/ 64770 h 86677"/>
                      <a:gd name="connsiteX1" fmla="*/ 7620 w 79057"/>
                      <a:gd name="connsiteY1" fmla="*/ 78105 h 86677"/>
                      <a:gd name="connsiteX2" fmla="*/ 19050 w 79057"/>
                      <a:gd name="connsiteY2" fmla="*/ 86678 h 86677"/>
                      <a:gd name="connsiteX3" fmla="*/ 79058 w 79057"/>
                      <a:gd name="connsiteY3" fmla="*/ 13335 h 86677"/>
                      <a:gd name="connsiteX4" fmla="*/ 71438 w 79057"/>
                      <a:gd name="connsiteY4" fmla="*/ 8573 h 86677"/>
                      <a:gd name="connsiteX5" fmla="*/ 65723 w 79057"/>
                      <a:gd name="connsiteY5" fmla="*/ 0 h 86677"/>
                      <a:gd name="connsiteX6" fmla="*/ 0 w 79057"/>
                      <a:gd name="connsiteY6" fmla="*/ 64770 h 86677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79057" h="86677">
                        <a:moveTo>
                          <a:pt x="0" y="64770"/>
                        </a:moveTo>
                        <a:cubicBezTo>
                          <a:pt x="952" y="67628"/>
                          <a:pt x="2858" y="73342"/>
                          <a:pt x="7620" y="78105"/>
                        </a:cubicBezTo>
                        <a:cubicBezTo>
                          <a:pt x="11430" y="82867"/>
                          <a:pt x="16192" y="84773"/>
                          <a:pt x="19050" y="86678"/>
                        </a:cubicBezTo>
                        <a:cubicBezTo>
                          <a:pt x="39052" y="61913"/>
                          <a:pt x="59055" y="37148"/>
                          <a:pt x="79058" y="13335"/>
                        </a:cubicBezTo>
                        <a:cubicBezTo>
                          <a:pt x="77152" y="12383"/>
                          <a:pt x="74295" y="11430"/>
                          <a:pt x="71438" y="8573"/>
                        </a:cubicBezTo>
                        <a:cubicBezTo>
                          <a:pt x="67627" y="4763"/>
                          <a:pt x="66675" y="953"/>
                          <a:pt x="65723" y="0"/>
                        </a:cubicBezTo>
                        <a:cubicBezTo>
                          <a:pt x="44767" y="20955"/>
                          <a:pt x="21908" y="42863"/>
                          <a:pt x="0" y="6477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741" name="图形 653"/>
                  <p:cNvSpPr/>
                  <p:nvPr>
                    <p:custDataLst>
                      <p:tags r:id="rId107"/>
                    </p:custDataLst>
                  </p:nvPr>
                </p:nvSpPr>
                <p:spPr>
                  <a:xfrm>
                    <a:off x="4292288" y="4055744"/>
                    <a:ext cx="108260" cy="59054"/>
                  </a:xfrm>
                  <a:custGeom>
                    <a:gdLst>
                      <a:gd name="connsiteX0" fmla="*/ 1581 w 108260"/>
                      <a:gd name="connsiteY0" fmla="*/ 44767 h 59054"/>
                      <a:gd name="connsiteX1" fmla="*/ 628 w 108260"/>
                      <a:gd name="connsiteY1" fmla="*/ 45720 h 59054"/>
                      <a:gd name="connsiteX2" fmla="*/ 3486 w 108260"/>
                      <a:gd name="connsiteY2" fmla="*/ 55245 h 59054"/>
                      <a:gd name="connsiteX3" fmla="*/ 11106 w 108260"/>
                      <a:gd name="connsiteY3" fmla="*/ 59055 h 59054"/>
                      <a:gd name="connsiteX4" fmla="*/ 12058 w 108260"/>
                      <a:gd name="connsiteY4" fmla="*/ 59055 h 59054"/>
                      <a:gd name="connsiteX5" fmla="*/ 108261 w 108260"/>
                      <a:gd name="connsiteY5" fmla="*/ 19050 h 59054"/>
                      <a:gd name="connsiteX6" fmla="*/ 96831 w 108260"/>
                      <a:gd name="connsiteY6" fmla="*/ 10477 h 59054"/>
                      <a:gd name="connsiteX7" fmla="*/ 93021 w 108260"/>
                      <a:gd name="connsiteY7" fmla="*/ 0 h 59054"/>
                      <a:gd name="connsiteX8" fmla="*/ 1581 w 108260"/>
                      <a:gd name="connsiteY8" fmla="*/ 44767 h 59054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08257" h="59054">
                        <a:moveTo>
                          <a:pt x="1581" y="44767"/>
                        </a:moveTo>
                        <a:cubicBezTo>
                          <a:pt x="1581" y="44767"/>
                          <a:pt x="628" y="45720"/>
                          <a:pt x="628" y="45720"/>
                        </a:cubicBezTo>
                        <a:cubicBezTo>
                          <a:pt x="-1277" y="48577"/>
                          <a:pt x="1581" y="53340"/>
                          <a:pt x="3486" y="55245"/>
                        </a:cubicBezTo>
                        <a:cubicBezTo>
                          <a:pt x="3486" y="55245"/>
                          <a:pt x="7296" y="59055"/>
                          <a:pt x="11106" y="59055"/>
                        </a:cubicBezTo>
                        <a:cubicBezTo>
                          <a:pt x="11106" y="59055"/>
                          <a:pt x="12058" y="59055"/>
                          <a:pt x="12058" y="59055"/>
                        </a:cubicBezTo>
                        <a:cubicBezTo>
                          <a:pt x="44443" y="45720"/>
                          <a:pt x="75876" y="32385"/>
                          <a:pt x="108261" y="19050"/>
                        </a:cubicBezTo>
                        <a:cubicBezTo>
                          <a:pt x="106356" y="18097"/>
                          <a:pt x="100641" y="16192"/>
                          <a:pt x="96831" y="10477"/>
                        </a:cubicBezTo>
                        <a:cubicBezTo>
                          <a:pt x="93973" y="5715"/>
                          <a:pt x="93021" y="1905"/>
                          <a:pt x="93021" y="0"/>
                        </a:cubicBezTo>
                        <a:lnTo>
                          <a:pt x="1581" y="4476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742" name="图形 653"/>
                  <p:cNvSpPr/>
                  <p:nvPr>
                    <p:custDataLst>
                      <p:tags r:id="rId108"/>
                    </p:custDataLst>
                  </p:nvPr>
                </p:nvSpPr>
                <p:spPr>
                  <a:xfrm>
                    <a:off x="4287731" y="3983912"/>
                    <a:ext cx="163695" cy="119457"/>
                  </a:xfrm>
                  <a:custGeom>
                    <a:gdLst>
                      <a:gd name="connsiteX0" fmla="*/ 423 w 163695"/>
                      <a:gd name="connsiteY0" fmla="*/ 119457 h 119457"/>
                      <a:gd name="connsiteX1" fmla="*/ 97578 w 163695"/>
                      <a:gd name="connsiteY1" fmla="*/ 73737 h 119457"/>
                      <a:gd name="connsiteX2" fmla="*/ 99483 w 163695"/>
                      <a:gd name="connsiteY2" fmla="*/ 72784 h 119457"/>
                      <a:gd name="connsiteX3" fmla="*/ 130916 w 163695"/>
                      <a:gd name="connsiteY3" fmla="*/ 37542 h 119457"/>
                      <a:gd name="connsiteX4" fmla="*/ 163301 w 163695"/>
                      <a:gd name="connsiteY4" fmla="*/ 1347 h 119457"/>
                      <a:gd name="connsiteX5" fmla="*/ 162348 w 163695"/>
                      <a:gd name="connsiteY5" fmla="*/ 395 h 119457"/>
                      <a:gd name="connsiteX6" fmla="*/ 76623 w 163695"/>
                      <a:gd name="connsiteY6" fmla="*/ 41352 h 119457"/>
                      <a:gd name="connsiteX7" fmla="*/ 76623 w 163695"/>
                      <a:gd name="connsiteY7" fmla="*/ 41352 h 119457"/>
                      <a:gd name="connsiteX8" fmla="*/ 423 w 163695"/>
                      <a:gd name="connsiteY8" fmla="*/ 119457 h 119457"/>
                      <a:gd name="connsiteX9" fmla="*/ 423 w 163695"/>
                      <a:gd name="connsiteY9" fmla="*/ 119457 h 119457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63695" h="119455">
                        <a:moveTo>
                          <a:pt x="423" y="119457"/>
                        </a:moveTo>
                        <a:cubicBezTo>
                          <a:pt x="32808" y="104217"/>
                          <a:pt x="65193" y="88977"/>
                          <a:pt x="97578" y="73737"/>
                        </a:cubicBezTo>
                        <a:cubicBezTo>
                          <a:pt x="98531" y="73737"/>
                          <a:pt x="98531" y="72784"/>
                          <a:pt x="99483" y="72784"/>
                        </a:cubicBezTo>
                        <a:cubicBezTo>
                          <a:pt x="108056" y="63259"/>
                          <a:pt x="123296" y="46115"/>
                          <a:pt x="130916" y="37542"/>
                        </a:cubicBezTo>
                        <a:cubicBezTo>
                          <a:pt x="138536" y="28970"/>
                          <a:pt x="155681" y="10872"/>
                          <a:pt x="163301" y="1347"/>
                        </a:cubicBezTo>
                        <a:cubicBezTo>
                          <a:pt x="164253" y="395"/>
                          <a:pt x="163301" y="-558"/>
                          <a:pt x="162348" y="395"/>
                        </a:cubicBezTo>
                        <a:cubicBezTo>
                          <a:pt x="133773" y="13730"/>
                          <a:pt x="105198" y="27065"/>
                          <a:pt x="76623" y="41352"/>
                        </a:cubicBezTo>
                        <a:cubicBezTo>
                          <a:pt x="76623" y="41352"/>
                          <a:pt x="76623" y="41352"/>
                          <a:pt x="76623" y="41352"/>
                        </a:cubicBezTo>
                        <a:cubicBezTo>
                          <a:pt x="50906" y="67070"/>
                          <a:pt x="25188" y="92787"/>
                          <a:pt x="423" y="119457"/>
                        </a:cubicBezTo>
                        <a:cubicBezTo>
                          <a:pt x="-529" y="118505"/>
                          <a:pt x="423" y="119457"/>
                          <a:pt x="423" y="119457"/>
                        </a:cubicBezTo>
                        <a:close/>
                      </a:path>
                    </a:pathLst>
                  </a:custGeom>
                  <a:solidFill>
                    <a:srgbClr val="EE5B2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743" name="图形 653"/>
              <p:cNvGrpSpPr/>
              <p:nvPr>
                <p:custDataLst>
                  <p:tags r:id="rId109"/>
                </p:custDataLst>
              </p:nvPr>
            </p:nvGrpSpPr>
            <p:grpSpPr>
              <a:xfrm>
                <a:off x="7867649" y="2262187"/>
                <a:ext cx="741997" cy="358139"/>
                <a:chOff x="7867649" y="2262187"/>
                <a:chExt cx="741997" cy="358139"/>
              </a:xfrm>
            </p:grpSpPr>
            <p:sp>
              <p:nvSpPr>
                <p:cNvPr id="744" name="图形 653"/>
                <p:cNvSpPr/>
                <p:nvPr>
                  <p:custDataLst>
                    <p:tags r:id="rId110"/>
                  </p:custDataLst>
                </p:nvPr>
              </p:nvSpPr>
              <p:spPr>
                <a:xfrm>
                  <a:off x="8060054" y="2342196"/>
                  <a:ext cx="348614" cy="278129"/>
                </a:xfrm>
                <a:custGeom>
                  <a:gdLst>
                    <a:gd name="connsiteX0" fmla="*/ 92392 w 348614"/>
                    <a:gd name="connsiteY0" fmla="*/ 0 h 278129"/>
                    <a:gd name="connsiteX1" fmla="*/ 0 w 348614"/>
                    <a:gd name="connsiteY1" fmla="*/ 156210 h 278129"/>
                    <a:gd name="connsiteX2" fmla="*/ 307657 w 348614"/>
                    <a:gd name="connsiteY2" fmla="*/ 278130 h 278129"/>
                    <a:gd name="connsiteX3" fmla="*/ 348615 w 348614"/>
                    <a:gd name="connsiteY3" fmla="*/ 100965 h 278129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8614" h="278129">
                      <a:moveTo>
                        <a:pt x="92392" y="0"/>
                      </a:moveTo>
                      <a:lnTo>
                        <a:pt x="0" y="156210"/>
                      </a:lnTo>
                      <a:lnTo>
                        <a:pt x="307657" y="278130"/>
                      </a:lnTo>
                      <a:lnTo>
                        <a:pt x="348615" y="100965"/>
                      </a:lnTo>
                      <a:close/>
                    </a:path>
                  </a:pathLst>
                </a:custGeom>
                <a:solidFill>
                  <a:srgbClr val="848BD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745" name="图形 653"/>
                <p:cNvSpPr/>
                <p:nvPr>
                  <p:custDataLst>
                    <p:tags r:id="rId111"/>
                  </p:custDataLst>
                </p:nvPr>
              </p:nvSpPr>
              <p:spPr>
                <a:xfrm>
                  <a:off x="7963852" y="2262187"/>
                  <a:ext cx="645795" cy="271462"/>
                </a:xfrm>
                <a:custGeom>
                  <a:gdLst>
                    <a:gd name="connsiteX0" fmla="*/ 329565 w 645795"/>
                    <a:gd name="connsiteY0" fmla="*/ 110490 h 271462"/>
                    <a:gd name="connsiteX1" fmla="*/ 4763 w 645795"/>
                    <a:gd name="connsiteY1" fmla="*/ 0 h 271462"/>
                    <a:gd name="connsiteX2" fmla="*/ 0 w 645795"/>
                    <a:gd name="connsiteY2" fmla="*/ 11430 h 271462"/>
                    <a:gd name="connsiteX3" fmla="*/ 312420 w 645795"/>
                    <a:gd name="connsiteY3" fmla="*/ 166688 h 271462"/>
                    <a:gd name="connsiteX4" fmla="*/ 641033 w 645795"/>
                    <a:gd name="connsiteY4" fmla="*/ 271463 h 271462"/>
                    <a:gd name="connsiteX5" fmla="*/ 645795 w 645795"/>
                    <a:gd name="connsiteY5" fmla="*/ 260033 h 271462"/>
                    <a:gd name="connsiteX6" fmla="*/ 329565 w 645795"/>
                    <a:gd name="connsiteY6" fmla="*/ 110490 h 27146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45795" h="271462">
                      <a:moveTo>
                        <a:pt x="329565" y="110490"/>
                      </a:moveTo>
                      <a:cubicBezTo>
                        <a:pt x="221932" y="73343"/>
                        <a:pt x="113347" y="37148"/>
                        <a:pt x="4763" y="0"/>
                      </a:cubicBezTo>
                      <a:cubicBezTo>
                        <a:pt x="2857" y="3810"/>
                        <a:pt x="1905" y="7620"/>
                        <a:pt x="0" y="11430"/>
                      </a:cubicBezTo>
                      <a:lnTo>
                        <a:pt x="312420" y="166688"/>
                      </a:lnTo>
                      <a:lnTo>
                        <a:pt x="641033" y="271463"/>
                      </a:lnTo>
                      <a:cubicBezTo>
                        <a:pt x="642937" y="267653"/>
                        <a:pt x="643890" y="263843"/>
                        <a:pt x="645795" y="260033"/>
                      </a:cubicBezTo>
                      <a:cubicBezTo>
                        <a:pt x="541020" y="210503"/>
                        <a:pt x="435292" y="160020"/>
                        <a:pt x="329565" y="110490"/>
                      </a:cubicBezTo>
                      <a:close/>
                    </a:path>
                  </a:pathLst>
                </a:custGeom>
                <a:solidFill>
                  <a:srgbClr val="03005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746" name="图形 653"/>
                <p:cNvSpPr/>
                <p:nvPr>
                  <p:custDataLst>
                    <p:tags r:id="rId112"/>
                  </p:custDataLst>
                </p:nvPr>
              </p:nvSpPr>
              <p:spPr>
                <a:xfrm>
                  <a:off x="7968614" y="2262187"/>
                  <a:ext cx="641032" cy="260032"/>
                </a:xfrm>
                <a:custGeom>
                  <a:gdLst>
                    <a:gd name="connsiteX0" fmla="*/ 329565 w 641032"/>
                    <a:gd name="connsiteY0" fmla="*/ 99060 h 260032"/>
                    <a:gd name="connsiteX1" fmla="*/ 0 w 641032"/>
                    <a:gd name="connsiteY1" fmla="*/ 0 h 260032"/>
                    <a:gd name="connsiteX2" fmla="*/ 312420 w 641032"/>
                    <a:gd name="connsiteY2" fmla="*/ 155258 h 260032"/>
                    <a:gd name="connsiteX3" fmla="*/ 641033 w 641032"/>
                    <a:gd name="connsiteY3" fmla="*/ 260033 h 260032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41032" h="260032">
                      <a:moveTo>
                        <a:pt x="329565" y="99060"/>
                      </a:moveTo>
                      <a:lnTo>
                        <a:pt x="0" y="0"/>
                      </a:lnTo>
                      <a:lnTo>
                        <a:pt x="312420" y="155258"/>
                      </a:lnTo>
                      <a:lnTo>
                        <a:pt x="641033" y="260033"/>
                      </a:lnTo>
                      <a:close/>
                    </a:path>
                  </a:pathLst>
                </a:custGeom>
                <a:solidFill>
                  <a:srgbClr val="848BDB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grpSp>
              <p:nvGrpSpPr>
                <p:cNvPr id="747" name="图形 653"/>
                <p:cNvGrpSpPr/>
                <p:nvPr>
                  <p:custDataLst>
                    <p:tags r:id="rId113"/>
                  </p:custDataLst>
                </p:nvPr>
              </p:nvGrpSpPr>
              <p:grpSpPr>
                <a:xfrm>
                  <a:off x="7867649" y="2327909"/>
                  <a:ext cx="425767" cy="282892"/>
                  <a:chOff x="7867649" y="2327909"/>
                  <a:chExt cx="425767" cy="282892"/>
                </a:xfrm>
              </p:grpSpPr>
              <p:sp>
                <p:nvSpPr>
                  <p:cNvPr id="748" name="图形 653"/>
                  <p:cNvSpPr/>
                  <p:nvPr>
                    <p:custDataLst>
                      <p:tags r:id="rId114"/>
                    </p:custDataLst>
                  </p:nvPr>
                </p:nvSpPr>
                <p:spPr>
                  <a:xfrm>
                    <a:off x="7876221" y="2327909"/>
                    <a:ext cx="417195" cy="263842"/>
                  </a:xfrm>
                  <a:custGeom>
                    <a:gdLst>
                      <a:gd name="connsiteX0" fmla="*/ 417195 w 417195"/>
                      <a:gd name="connsiteY0" fmla="*/ 60007 h 263842"/>
                      <a:gd name="connsiteX1" fmla="*/ 243840 w 417195"/>
                      <a:gd name="connsiteY1" fmla="*/ 0 h 263842"/>
                      <a:gd name="connsiteX2" fmla="*/ 109538 w 417195"/>
                      <a:gd name="connsiteY2" fmla="*/ 118110 h 263842"/>
                      <a:gd name="connsiteX3" fmla="*/ 0 w 417195"/>
                      <a:gd name="connsiteY3" fmla="*/ 263843 h 263842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17195" h="263842">
                        <a:moveTo>
                          <a:pt x="417195" y="60007"/>
                        </a:moveTo>
                        <a:lnTo>
                          <a:pt x="243840" y="0"/>
                        </a:lnTo>
                        <a:lnTo>
                          <a:pt x="109538" y="118110"/>
                        </a:lnTo>
                        <a:cubicBezTo>
                          <a:pt x="109538" y="118110"/>
                          <a:pt x="29528" y="198120"/>
                          <a:pt x="0" y="263843"/>
                        </a:cubicBezTo>
                      </a:path>
                    </a:pathLst>
                  </a:custGeom>
                  <a:noFill/>
                  <a:ln w="9525" cap="flat">
                    <a:solidFill>
                      <a:srgbClr val="FFB840"/>
                    </a:solidFill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749" name="图形 653"/>
                  <p:cNvSpPr/>
                  <p:nvPr>
                    <p:custDataLst>
                      <p:tags r:id="rId115"/>
                    </p:custDataLst>
                  </p:nvPr>
                </p:nvSpPr>
                <p:spPr>
                  <a:xfrm>
                    <a:off x="7979092" y="2437447"/>
                    <a:ext cx="15240" cy="15240"/>
                  </a:xfrm>
                  <a:custGeom>
                    <a:gdLst>
                      <a:gd name="connsiteX0" fmla="*/ 15240 w 15240"/>
                      <a:gd name="connsiteY0" fmla="*/ 7620 h 15240"/>
                      <a:gd name="connsiteX1" fmla="*/ 7620 w 15240"/>
                      <a:gd name="connsiteY1" fmla="*/ 15240 h 15240"/>
                      <a:gd name="connsiteX2" fmla="*/ 0 w 15240"/>
                      <a:gd name="connsiteY2" fmla="*/ 7620 h 15240"/>
                      <a:gd name="connsiteX3" fmla="*/ 7620 w 15240"/>
                      <a:gd name="connsiteY3" fmla="*/ 0 h 15240"/>
                      <a:gd name="connsiteX4" fmla="*/ 15240 w 15240"/>
                      <a:gd name="connsiteY4" fmla="*/ 7620 h 15240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240" h="15240">
                        <a:moveTo>
                          <a:pt x="15240" y="7620"/>
                        </a:moveTo>
                        <a:cubicBezTo>
                          <a:pt x="15240" y="11828"/>
                          <a:pt x="11828" y="15240"/>
                          <a:pt x="7620" y="15240"/>
                        </a:cubicBezTo>
                        <a:cubicBezTo>
                          <a:pt x="3412" y="15240"/>
                          <a:pt x="0" y="11828"/>
                          <a:pt x="0" y="7620"/>
                        </a:cubicBezTo>
                        <a:cubicBezTo>
                          <a:pt x="0" y="3412"/>
                          <a:pt x="3412" y="0"/>
                          <a:pt x="7620" y="0"/>
                        </a:cubicBezTo>
                        <a:cubicBezTo>
                          <a:pt x="11828" y="0"/>
                          <a:pt x="15240" y="3412"/>
                          <a:pt x="15240" y="7620"/>
                        </a:cubicBezTo>
                        <a:close/>
                      </a:path>
                    </a:pathLst>
                  </a:custGeom>
                  <a:solidFill>
                    <a:srgbClr val="FFB84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750" name="图形 653"/>
                  <p:cNvSpPr/>
                  <p:nvPr>
                    <p:custDataLst>
                      <p:tags r:id="rId116"/>
                    </p:custDataLst>
                  </p:nvPr>
                </p:nvSpPr>
                <p:spPr>
                  <a:xfrm>
                    <a:off x="7915274" y="2447924"/>
                    <a:ext cx="74294" cy="161925"/>
                  </a:xfrm>
                  <a:custGeom>
                    <a:gdLst>
                      <a:gd name="connsiteX0" fmla="*/ 74295 w 74294"/>
                      <a:gd name="connsiteY0" fmla="*/ 0 h 161925"/>
                      <a:gd name="connsiteX1" fmla="*/ 0 w 74294"/>
                      <a:gd name="connsiteY1" fmla="*/ 161925 h 161925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74294" h="161925">
                        <a:moveTo>
                          <a:pt x="74295" y="0"/>
                        </a:moveTo>
                        <a:cubicBezTo>
                          <a:pt x="74295" y="0"/>
                          <a:pt x="20003" y="79057"/>
                          <a:pt x="0" y="161925"/>
                        </a:cubicBezTo>
                      </a:path>
                    </a:pathLst>
                  </a:custGeom>
                  <a:noFill/>
                  <a:ln w="9525" cap="flat">
                    <a:solidFill>
                      <a:srgbClr val="FFB840"/>
                    </a:solidFill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751" name="图形 653"/>
                  <p:cNvSpPr/>
                  <p:nvPr>
                    <p:custDataLst>
                      <p:tags r:id="rId117"/>
                    </p:custDataLst>
                  </p:nvPr>
                </p:nvSpPr>
                <p:spPr>
                  <a:xfrm>
                    <a:off x="7893367" y="2446019"/>
                    <a:ext cx="90487" cy="153352"/>
                  </a:xfrm>
                  <a:custGeom>
                    <a:gdLst>
                      <a:gd name="connsiteX0" fmla="*/ 90488 w 90487"/>
                      <a:gd name="connsiteY0" fmla="*/ 0 h 153352"/>
                      <a:gd name="connsiteX1" fmla="*/ 0 w 90487"/>
                      <a:gd name="connsiteY1" fmla="*/ 153353 h 153352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90487" h="153352">
                        <a:moveTo>
                          <a:pt x="90488" y="0"/>
                        </a:moveTo>
                        <a:cubicBezTo>
                          <a:pt x="90488" y="0"/>
                          <a:pt x="26670" y="73343"/>
                          <a:pt x="0" y="153353"/>
                        </a:cubicBezTo>
                      </a:path>
                    </a:pathLst>
                  </a:custGeom>
                  <a:noFill/>
                  <a:ln w="9525" cap="flat">
                    <a:solidFill>
                      <a:srgbClr val="FFB840"/>
                    </a:solidFill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752" name="图形 653"/>
                  <p:cNvSpPr/>
                  <p:nvPr>
                    <p:custDataLst>
                      <p:tags r:id="rId118"/>
                    </p:custDataLst>
                  </p:nvPr>
                </p:nvSpPr>
                <p:spPr>
                  <a:xfrm>
                    <a:off x="7904796" y="2446019"/>
                    <a:ext cx="83820" cy="159067"/>
                  </a:xfrm>
                  <a:custGeom>
                    <a:gdLst>
                      <a:gd name="connsiteX0" fmla="*/ 83820 w 83820"/>
                      <a:gd name="connsiteY0" fmla="*/ 0 h 159067"/>
                      <a:gd name="connsiteX1" fmla="*/ 0 w 83820"/>
                      <a:gd name="connsiteY1" fmla="*/ 159068 h 159067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83820" h="159067">
                        <a:moveTo>
                          <a:pt x="83820" y="0"/>
                        </a:moveTo>
                        <a:cubicBezTo>
                          <a:pt x="83820" y="0"/>
                          <a:pt x="20003" y="80963"/>
                          <a:pt x="0" y="159068"/>
                        </a:cubicBezTo>
                      </a:path>
                    </a:pathLst>
                  </a:custGeom>
                  <a:noFill/>
                  <a:ln w="9525" cap="flat">
                    <a:solidFill>
                      <a:srgbClr val="FFB840"/>
                    </a:solidFill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753" name="图形 653"/>
                  <p:cNvSpPr/>
                  <p:nvPr>
                    <p:custDataLst>
                      <p:tags r:id="rId119"/>
                    </p:custDataLst>
                  </p:nvPr>
                </p:nvSpPr>
                <p:spPr>
                  <a:xfrm>
                    <a:off x="7867649" y="2442209"/>
                    <a:ext cx="120015" cy="138112"/>
                  </a:xfrm>
                  <a:custGeom>
                    <a:gdLst>
                      <a:gd name="connsiteX0" fmla="*/ 0 w 120015"/>
                      <a:gd name="connsiteY0" fmla="*/ 138113 h 138112"/>
                      <a:gd name="connsiteX1" fmla="*/ 120015 w 120015"/>
                      <a:gd name="connsiteY1" fmla="*/ 0 h 138112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20013" h="138112">
                        <a:moveTo>
                          <a:pt x="0" y="138113"/>
                        </a:moveTo>
                        <a:cubicBezTo>
                          <a:pt x="24765" y="72390"/>
                          <a:pt x="120015" y="0"/>
                          <a:pt x="120015" y="0"/>
                        </a:cubicBezTo>
                      </a:path>
                    </a:pathLst>
                  </a:custGeom>
                  <a:noFill/>
                  <a:ln w="9525" cap="flat">
                    <a:solidFill>
                      <a:srgbClr val="FFB840"/>
                    </a:solidFill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754" name="图形 653"/>
                  <p:cNvSpPr/>
                  <p:nvPr>
                    <p:custDataLst>
                      <p:tags r:id="rId120"/>
                    </p:custDataLst>
                  </p:nvPr>
                </p:nvSpPr>
                <p:spPr>
                  <a:xfrm>
                    <a:off x="7922894" y="2442209"/>
                    <a:ext cx="66675" cy="168592"/>
                  </a:xfrm>
                  <a:custGeom>
                    <a:gdLst>
                      <a:gd name="connsiteX0" fmla="*/ 66675 w 66675"/>
                      <a:gd name="connsiteY0" fmla="*/ 0 h 168592"/>
                      <a:gd name="connsiteX1" fmla="*/ 0 w 66675"/>
                      <a:gd name="connsiteY1" fmla="*/ 168592 h 168592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66675" h="168592">
                        <a:moveTo>
                          <a:pt x="66675" y="0"/>
                        </a:moveTo>
                        <a:cubicBezTo>
                          <a:pt x="66675" y="0"/>
                          <a:pt x="1905" y="154305"/>
                          <a:pt x="0" y="168592"/>
                        </a:cubicBezTo>
                      </a:path>
                    </a:pathLst>
                  </a:custGeom>
                  <a:noFill/>
                  <a:ln w="9525" cap="flat">
                    <a:solidFill>
                      <a:srgbClr val="FFB840"/>
                    </a:solidFill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755" name="图形 653"/>
                  <p:cNvSpPr/>
                  <p:nvPr>
                    <p:custDataLst>
                      <p:tags r:id="rId121"/>
                    </p:custDataLst>
                  </p:nvPr>
                </p:nvSpPr>
                <p:spPr>
                  <a:xfrm>
                    <a:off x="7884794" y="2440304"/>
                    <a:ext cx="107632" cy="156209"/>
                  </a:xfrm>
                  <a:custGeom>
                    <a:gdLst>
                      <a:gd name="connsiteX0" fmla="*/ 107633 w 107632"/>
                      <a:gd name="connsiteY0" fmla="*/ 0 h 156209"/>
                      <a:gd name="connsiteX1" fmla="*/ 0 w 107632"/>
                      <a:gd name="connsiteY1" fmla="*/ 156210 h 156209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7632" h="156209">
                        <a:moveTo>
                          <a:pt x="107633" y="0"/>
                        </a:moveTo>
                        <a:cubicBezTo>
                          <a:pt x="107633" y="0"/>
                          <a:pt x="34290" y="71438"/>
                          <a:pt x="0" y="156210"/>
                        </a:cubicBezTo>
                      </a:path>
                    </a:pathLst>
                  </a:custGeom>
                  <a:noFill/>
                  <a:ln w="9525" cap="flat">
                    <a:solidFill>
                      <a:srgbClr val="FFB840"/>
                    </a:solidFill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  <p:sp>
                <p:nvSpPr>
                  <p:cNvPr id="756" name="图形 653"/>
                  <p:cNvSpPr/>
                  <p:nvPr>
                    <p:custDataLst>
                      <p:tags r:id="rId122"/>
                    </p:custDataLst>
                  </p:nvPr>
                </p:nvSpPr>
                <p:spPr>
                  <a:xfrm>
                    <a:off x="7899081" y="2441256"/>
                    <a:ext cx="86677" cy="160972"/>
                  </a:xfrm>
                  <a:custGeom>
                    <a:gdLst>
                      <a:gd name="connsiteX0" fmla="*/ 86678 w 86677"/>
                      <a:gd name="connsiteY0" fmla="*/ 0 h 160972"/>
                      <a:gd name="connsiteX1" fmla="*/ 0 w 86677"/>
                      <a:gd name="connsiteY1" fmla="*/ 160973 h 160972"/>
                    </a:gdLst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86677" h="160972">
                        <a:moveTo>
                          <a:pt x="86678" y="0"/>
                        </a:moveTo>
                        <a:cubicBezTo>
                          <a:pt x="86678" y="0"/>
                          <a:pt x="31433" y="67628"/>
                          <a:pt x="0" y="160973"/>
                        </a:cubicBezTo>
                      </a:path>
                    </a:pathLst>
                  </a:custGeom>
                  <a:noFill/>
                  <a:ln w="9525" cap="flat">
                    <a:solidFill>
                      <a:srgbClr val="FFB840"/>
                    </a:solidFill>
                    <a:prstDash val="solid"/>
                    <a:miter/>
                  </a:ln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zh-CN" altLang="en-US"/>
                  </a:p>
                </p:txBody>
              </p:sp>
            </p:grpSp>
          </p:grpSp>
          <p:grpSp>
            <p:nvGrpSpPr>
              <p:cNvPr id="757" name="图形 653"/>
              <p:cNvGrpSpPr/>
              <p:nvPr>
                <p:custDataLst>
                  <p:tags r:id="rId123"/>
                </p:custDataLst>
              </p:nvPr>
            </p:nvGrpSpPr>
            <p:grpSpPr>
              <a:xfrm>
                <a:off x="8207603" y="2461788"/>
                <a:ext cx="263825" cy="426276"/>
                <a:chOff x="8207603" y="2461788"/>
                <a:chExt cx="263825" cy="426276"/>
              </a:xfrm>
            </p:grpSpPr>
            <p:sp>
              <p:nvSpPr>
                <p:cNvPr id="758" name="图形 653"/>
                <p:cNvSpPr/>
                <p:nvPr>
                  <p:custDataLst>
                    <p:tags r:id="rId124"/>
                  </p:custDataLst>
                </p:nvPr>
              </p:nvSpPr>
              <p:spPr>
                <a:xfrm>
                  <a:off x="8219480" y="2461788"/>
                  <a:ext cx="234909" cy="392853"/>
                </a:xfrm>
                <a:custGeom>
                  <a:gdLst>
                    <a:gd name="connsiteX0" fmla="*/ 234910 w 234909"/>
                    <a:gd name="connsiteY0" fmla="*/ 363326 h 392853"/>
                    <a:gd name="connsiteX1" fmla="*/ 192047 w 234909"/>
                    <a:gd name="connsiteY1" fmla="*/ 352848 h 392853"/>
                    <a:gd name="connsiteX2" fmla="*/ 173950 w 234909"/>
                    <a:gd name="connsiteY2" fmla="*/ 392853 h 392853"/>
                    <a:gd name="connsiteX3" fmla="*/ 594 w 234909"/>
                    <a:gd name="connsiteY3" fmla="*/ 42333 h 392853"/>
                    <a:gd name="connsiteX4" fmla="*/ 19644 w 234909"/>
                    <a:gd name="connsiteY4" fmla="*/ 3281 h 392853"/>
                    <a:gd name="connsiteX5" fmla="*/ 60602 w 234909"/>
                    <a:gd name="connsiteY5" fmla="*/ 11853 h 392853"/>
                    <a:gd name="connsiteX6" fmla="*/ 234910 w 234909"/>
                    <a:gd name="connsiteY6" fmla="*/ 363326 h 392853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34907" h="392853">
                      <a:moveTo>
                        <a:pt x="234910" y="363326"/>
                      </a:moveTo>
                      <a:cubicBezTo>
                        <a:pt x="225385" y="349991"/>
                        <a:pt x="207287" y="346181"/>
                        <a:pt x="192047" y="352848"/>
                      </a:cubicBezTo>
                      <a:cubicBezTo>
                        <a:pt x="176807" y="360468"/>
                        <a:pt x="170139" y="376661"/>
                        <a:pt x="173950" y="392853"/>
                      </a:cubicBezTo>
                      <a:cubicBezTo>
                        <a:pt x="115847" y="275696"/>
                        <a:pt x="58697" y="158538"/>
                        <a:pt x="594" y="42333"/>
                      </a:cubicBezTo>
                      <a:cubicBezTo>
                        <a:pt x="-2263" y="26141"/>
                        <a:pt x="5357" y="9948"/>
                        <a:pt x="19644" y="3281"/>
                      </a:cubicBezTo>
                      <a:cubicBezTo>
                        <a:pt x="33932" y="-3387"/>
                        <a:pt x="50125" y="423"/>
                        <a:pt x="60602" y="11853"/>
                      </a:cubicBezTo>
                      <a:cubicBezTo>
                        <a:pt x="119657" y="129963"/>
                        <a:pt x="177760" y="246168"/>
                        <a:pt x="234910" y="363326"/>
                      </a:cubicBezTo>
                      <a:close/>
                    </a:path>
                  </a:pathLst>
                </a:custGeom>
                <a:solidFill>
                  <a:srgbClr val="C2EC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759" name="图形 653"/>
                <p:cNvSpPr/>
                <p:nvPr>
                  <p:custDataLst>
                    <p:tags r:id="rId125"/>
                  </p:custDataLst>
                </p:nvPr>
              </p:nvSpPr>
              <p:spPr>
                <a:xfrm rot="-2993267">
                  <a:off x="8388601" y="2810264"/>
                  <a:ext cx="72391" cy="60961"/>
                </a:xfrm>
                <a:custGeom>
                  <a:gdLst>
                    <a:gd name="connsiteX0" fmla="*/ 72391 w 72391"/>
                    <a:gd name="connsiteY0" fmla="*/ 30481 h 60961"/>
                    <a:gd name="connsiteX1" fmla="*/ 36196 w 72391"/>
                    <a:gd name="connsiteY1" fmla="*/ 60961 h 60961"/>
                    <a:gd name="connsiteX2" fmla="*/ 0 w 72391"/>
                    <a:gd name="connsiteY2" fmla="*/ 30481 h 60961"/>
                    <a:gd name="connsiteX3" fmla="*/ 36196 w 72391"/>
                    <a:gd name="connsiteY3" fmla="*/ 0 h 60961"/>
                    <a:gd name="connsiteX4" fmla="*/ 72391 w 72391"/>
                    <a:gd name="connsiteY4" fmla="*/ 30481 h 60961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2391" h="60961">
                      <a:moveTo>
                        <a:pt x="72391" y="30481"/>
                      </a:moveTo>
                      <a:cubicBezTo>
                        <a:pt x="72391" y="47315"/>
                        <a:pt x="56186" y="60961"/>
                        <a:pt x="36196" y="60961"/>
                      </a:cubicBezTo>
                      <a:cubicBezTo>
                        <a:pt x="16205" y="60961"/>
                        <a:pt x="0" y="47315"/>
                        <a:pt x="0" y="30481"/>
                      </a:cubicBezTo>
                      <a:cubicBezTo>
                        <a:pt x="0" y="13647"/>
                        <a:pt x="16206" y="0"/>
                        <a:pt x="36196" y="0"/>
                      </a:cubicBezTo>
                      <a:cubicBezTo>
                        <a:pt x="56186" y="0"/>
                        <a:pt x="72391" y="13647"/>
                        <a:pt x="72391" y="30481"/>
                      </a:cubicBezTo>
                      <a:close/>
                    </a:path>
                  </a:pathLst>
                </a:custGeom>
                <a:solidFill>
                  <a:srgbClr val="629E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760" name="图形 653"/>
                <p:cNvSpPr/>
                <p:nvPr>
                  <p:custDataLst>
                    <p:tags r:id="rId126"/>
                  </p:custDataLst>
                </p:nvPr>
              </p:nvSpPr>
              <p:spPr>
                <a:xfrm>
                  <a:off x="8296289" y="2619883"/>
                  <a:ext cx="62525" cy="51715"/>
                </a:xfrm>
                <a:custGeom>
                  <a:gdLst>
                    <a:gd name="connsiteX0" fmla="*/ 7604 w 62525"/>
                    <a:gd name="connsiteY0" fmla="*/ 49021 h 51715"/>
                    <a:gd name="connsiteX1" fmla="*/ 59040 w 62525"/>
                    <a:gd name="connsiteY1" fmla="*/ 9016 h 51715"/>
                    <a:gd name="connsiteX2" fmla="*/ 61897 w 62525"/>
                    <a:gd name="connsiteY2" fmla="*/ 7111 h 51715"/>
                    <a:gd name="connsiteX3" fmla="*/ 3795 w 62525"/>
                    <a:gd name="connsiteY3" fmla="*/ 50926 h 51715"/>
                    <a:gd name="connsiteX4" fmla="*/ 7604 w 62525"/>
                    <a:gd name="connsiteY4" fmla="*/ 49021 h 51715"/>
                    <a:gd name="connsiteX5" fmla="*/ 7604 w 62525"/>
                    <a:gd name="connsiteY5" fmla="*/ 49021 h 5171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2523" h="51715">
                      <a:moveTo>
                        <a:pt x="7604" y="49021"/>
                      </a:moveTo>
                      <a:cubicBezTo>
                        <a:pt x="-7635" y="15684"/>
                        <a:pt x="31417" y="-10986"/>
                        <a:pt x="59040" y="9016"/>
                      </a:cubicBezTo>
                      <a:cubicBezTo>
                        <a:pt x="60945" y="9969"/>
                        <a:pt x="63802" y="8064"/>
                        <a:pt x="61897" y="7111"/>
                      </a:cubicBezTo>
                      <a:cubicBezTo>
                        <a:pt x="31417" y="-13844"/>
                        <a:pt x="-13350" y="14731"/>
                        <a:pt x="3795" y="50926"/>
                      </a:cubicBezTo>
                      <a:cubicBezTo>
                        <a:pt x="4747" y="52831"/>
                        <a:pt x="8557" y="50926"/>
                        <a:pt x="7604" y="49021"/>
                      </a:cubicBezTo>
                      <a:lnTo>
                        <a:pt x="7604" y="49021"/>
                      </a:lnTo>
                      <a:close/>
                    </a:path>
                  </a:pathLst>
                </a:custGeom>
                <a:solidFill>
                  <a:srgbClr val="FF6B3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761" name="图形 653"/>
                <p:cNvSpPr/>
                <p:nvPr>
                  <p:custDataLst>
                    <p:tags r:id="rId127"/>
                  </p:custDataLst>
                </p:nvPr>
              </p:nvSpPr>
              <p:spPr>
                <a:xfrm>
                  <a:off x="8207603" y="2551472"/>
                  <a:ext cx="98700" cy="86037"/>
                </a:xfrm>
                <a:custGeom>
                  <a:gdLst>
                    <a:gd name="connsiteX0" fmla="*/ 97243 w 98700"/>
                    <a:gd name="connsiteY0" fmla="*/ 80284 h 86037"/>
                    <a:gd name="connsiteX1" fmla="*/ 33426 w 98700"/>
                    <a:gd name="connsiteY1" fmla="*/ 73617 h 86037"/>
                    <a:gd name="connsiteX2" fmla="*/ 4851 w 98700"/>
                    <a:gd name="connsiteY2" fmla="*/ 22182 h 86037"/>
                    <a:gd name="connsiteX3" fmla="*/ 12471 w 98700"/>
                    <a:gd name="connsiteY3" fmla="*/ 11704 h 86037"/>
                    <a:gd name="connsiteX4" fmla="*/ 23901 w 98700"/>
                    <a:gd name="connsiteY4" fmla="*/ 5989 h 86037"/>
                    <a:gd name="connsiteX5" fmla="*/ 37236 w 98700"/>
                    <a:gd name="connsiteY5" fmla="*/ 13609 h 86037"/>
                    <a:gd name="connsiteX6" fmla="*/ 61049 w 98700"/>
                    <a:gd name="connsiteY6" fmla="*/ 39327 h 86037"/>
                    <a:gd name="connsiteX7" fmla="*/ 94386 w 98700"/>
                    <a:gd name="connsiteY7" fmla="*/ 79332 h 86037"/>
                    <a:gd name="connsiteX8" fmla="*/ 97243 w 98700"/>
                    <a:gd name="connsiteY8" fmla="*/ 77427 h 86037"/>
                    <a:gd name="connsiteX9" fmla="*/ 2946 w 98700"/>
                    <a:gd name="connsiteY9" fmla="*/ 10752 h 86037"/>
                    <a:gd name="connsiteX10" fmla="*/ 24853 w 98700"/>
                    <a:gd name="connsiteY10" fmla="*/ 72664 h 86037"/>
                    <a:gd name="connsiteX11" fmla="*/ 96291 w 98700"/>
                    <a:gd name="connsiteY11" fmla="*/ 83142 h 86037"/>
                    <a:gd name="connsiteX12" fmla="*/ 97243 w 98700"/>
                    <a:gd name="connsiteY12" fmla="*/ 80284 h 86037"/>
                    <a:gd name="connsiteX13" fmla="*/ 97243 w 98700"/>
                    <a:gd name="connsiteY13" fmla="*/ 80284 h 86037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98700" h="86037">
                      <a:moveTo>
                        <a:pt x="97243" y="80284"/>
                      </a:moveTo>
                      <a:cubicBezTo>
                        <a:pt x="74384" y="83142"/>
                        <a:pt x="53428" y="86952"/>
                        <a:pt x="33426" y="73617"/>
                      </a:cubicBezTo>
                      <a:cubicBezTo>
                        <a:pt x="18186" y="64092"/>
                        <a:pt x="1993" y="41232"/>
                        <a:pt x="4851" y="22182"/>
                      </a:cubicBezTo>
                      <a:cubicBezTo>
                        <a:pt x="3899" y="16467"/>
                        <a:pt x="6756" y="13609"/>
                        <a:pt x="12471" y="11704"/>
                      </a:cubicBezTo>
                      <a:cubicBezTo>
                        <a:pt x="15328" y="5037"/>
                        <a:pt x="19139" y="3132"/>
                        <a:pt x="23901" y="5989"/>
                      </a:cubicBezTo>
                      <a:cubicBezTo>
                        <a:pt x="28664" y="6942"/>
                        <a:pt x="33426" y="10752"/>
                        <a:pt x="37236" y="13609"/>
                      </a:cubicBezTo>
                      <a:cubicBezTo>
                        <a:pt x="46761" y="21229"/>
                        <a:pt x="54381" y="30754"/>
                        <a:pt x="61049" y="39327"/>
                      </a:cubicBezTo>
                      <a:cubicBezTo>
                        <a:pt x="70574" y="51709"/>
                        <a:pt x="80099" y="71712"/>
                        <a:pt x="94386" y="79332"/>
                      </a:cubicBezTo>
                      <a:cubicBezTo>
                        <a:pt x="95339" y="80284"/>
                        <a:pt x="99149" y="77427"/>
                        <a:pt x="97243" y="77427"/>
                      </a:cubicBezTo>
                      <a:cubicBezTo>
                        <a:pt x="83909" y="70759"/>
                        <a:pt x="23901" y="-33063"/>
                        <a:pt x="2946" y="10752"/>
                      </a:cubicBezTo>
                      <a:cubicBezTo>
                        <a:pt x="-6579" y="30754"/>
                        <a:pt x="8661" y="60282"/>
                        <a:pt x="24853" y="72664"/>
                      </a:cubicBezTo>
                      <a:cubicBezTo>
                        <a:pt x="46761" y="89809"/>
                        <a:pt x="70574" y="86952"/>
                        <a:pt x="96291" y="83142"/>
                      </a:cubicBezTo>
                      <a:cubicBezTo>
                        <a:pt x="98196" y="82189"/>
                        <a:pt x="100101" y="79332"/>
                        <a:pt x="97243" y="80284"/>
                      </a:cubicBezTo>
                      <a:lnTo>
                        <a:pt x="97243" y="80284"/>
                      </a:lnTo>
                      <a:close/>
                    </a:path>
                  </a:pathLst>
                </a:custGeom>
                <a:solidFill>
                  <a:srgbClr val="FF6B3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762" name="图形 653"/>
                <p:cNvSpPr/>
                <p:nvPr>
                  <p:custDataLst>
                    <p:tags r:id="rId128"/>
                  </p:custDataLst>
                </p:nvPr>
              </p:nvSpPr>
              <p:spPr>
                <a:xfrm>
                  <a:off x="8288287" y="2567682"/>
                  <a:ext cx="22036" cy="67326"/>
                </a:xfrm>
                <a:custGeom>
                  <a:gdLst>
                    <a:gd name="connsiteX0" fmla="*/ 16559 w 22036"/>
                    <a:gd name="connsiteY0" fmla="*/ 64075 h 67326"/>
                    <a:gd name="connsiteX1" fmla="*/ 5130 w 22036"/>
                    <a:gd name="connsiteY1" fmla="*/ 36452 h 67326"/>
                    <a:gd name="connsiteX2" fmla="*/ 4177 w 22036"/>
                    <a:gd name="connsiteY2" fmla="*/ 20260 h 67326"/>
                    <a:gd name="connsiteX3" fmla="*/ 15607 w 22036"/>
                    <a:gd name="connsiteY3" fmla="*/ 5972 h 67326"/>
                    <a:gd name="connsiteX4" fmla="*/ 17512 w 22036"/>
                    <a:gd name="connsiteY4" fmla="*/ 34547 h 67326"/>
                    <a:gd name="connsiteX5" fmla="*/ 15607 w 22036"/>
                    <a:gd name="connsiteY5" fmla="*/ 66932 h 67326"/>
                    <a:gd name="connsiteX6" fmla="*/ 19417 w 22036"/>
                    <a:gd name="connsiteY6" fmla="*/ 65980 h 67326"/>
                    <a:gd name="connsiteX7" fmla="*/ 11797 w 22036"/>
                    <a:gd name="connsiteY7" fmla="*/ 257 h 67326"/>
                    <a:gd name="connsiteX8" fmla="*/ 367 w 22036"/>
                    <a:gd name="connsiteY8" fmla="*/ 21212 h 67326"/>
                    <a:gd name="connsiteX9" fmla="*/ 12750 w 22036"/>
                    <a:gd name="connsiteY9" fmla="*/ 65980 h 67326"/>
                    <a:gd name="connsiteX10" fmla="*/ 16559 w 22036"/>
                    <a:gd name="connsiteY10" fmla="*/ 64075 h 67326"/>
                    <a:gd name="connsiteX11" fmla="*/ 16559 w 22036"/>
                    <a:gd name="connsiteY11" fmla="*/ 64075 h 67326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2036" h="67326">
                      <a:moveTo>
                        <a:pt x="16559" y="64075"/>
                      </a:moveTo>
                      <a:cubicBezTo>
                        <a:pt x="10844" y="55502"/>
                        <a:pt x="7034" y="46930"/>
                        <a:pt x="5130" y="36452"/>
                      </a:cubicBezTo>
                      <a:cubicBezTo>
                        <a:pt x="4177" y="30737"/>
                        <a:pt x="4177" y="25975"/>
                        <a:pt x="4177" y="20260"/>
                      </a:cubicBezTo>
                      <a:cubicBezTo>
                        <a:pt x="5130" y="16450"/>
                        <a:pt x="7987" y="257"/>
                        <a:pt x="15607" y="5972"/>
                      </a:cubicBezTo>
                      <a:cubicBezTo>
                        <a:pt x="20369" y="8830"/>
                        <a:pt x="17512" y="29785"/>
                        <a:pt x="17512" y="34547"/>
                      </a:cubicBezTo>
                      <a:cubicBezTo>
                        <a:pt x="17512" y="45025"/>
                        <a:pt x="16559" y="56455"/>
                        <a:pt x="15607" y="66932"/>
                      </a:cubicBezTo>
                      <a:cubicBezTo>
                        <a:pt x="15607" y="67885"/>
                        <a:pt x="19417" y="66932"/>
                        <a:pt x="19417" y="65980"/>
                      </a:cubicBezTo>
                      <a:cubicBezTo>
                        <a:pt x="20369" y="58360"/>
                        <a:pt x="27990" y="-4505"/>
                        <a:pt x="11797" y="257"/>
                      </a:cubicBezTo>
                      <a:cubicBezTo>
                        <a:pt x="5130" y="3115"/>
                        <a:pt x="1319" y="15497"/>
                        <a:pt x="367" y="21212"/>
                      </a:cubicBezTo>
                      <a:cubicBezTo>
                        <a:pt x="-1538" y="37405"/>
                        <a:pt x="4177" y="52645"/>
                        <a:pt x="12750" y="65980"/>
                      </a:cubicBezTo>
                      <a:cubicBezTo>
                        <a:pt x="13702" y="66932"/>
                        <a:pt x="17512" y="65027"/>
                        <a:pt x="16559" y="64075"/>
                      </a:cubicBezTo>
                      <a:lnTo>
                        <a:pt x="16559" y="64075"/>
                      </a:lnTo>
                      <a:close/>
                    </a:path>
                  </a:pathLst>
                </a:custGeom>
                <a:solidFill>
                  <a:srgbClr val="FF6B3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763" name="图形 653"/>
                <p:cNvSpPr/>
                <p:nvPr>
                  <p:custDataLst>
                    <p:tags r:id="rId129"/>
                  </p:custDataLst>
                </p:nvPr>
              </p:nvSpPr>
              <p:spPr>
                <a:xfrm>
                  <a:off x="8305266" y="2634614"/>
                  <a:ext cx="145505" cy="78105"/>
                </a:xfrm>
                <a:custGeom>
                  <a:gdLst>
                    <a:gd name="connsiteX0" fmla="*/ 533 w 145505"/>
                    <a:gd name="connsiteY0" fmla="*/ 1905 h 78105"/>
                    <a:gd name="connsiteX1" fmla="*/ 71018 w 145505"/>
                    <a:gd name="connsiteY1" fmla="*/ 47625 h 78105"/>
                    <a:gd name="connsiteX2" fmla="*/ 142456 w 145505"/>
                    <a:gd name="connsiteY2" fmla="*/ 78105 h 78105"/>
                    <a:gd name="connsiteX3" fmla="*/ 145314 w 145505"/>
                    <a:gd name="connsiteY3" fmla="*/ 76200 h 78105"/>
                    <a:gd name="connsiteX4" fmla="*/ 64351 w 145505"/>
                    <a:gd name="connsiteY4" fmla="*/ 37148 h 78105"/>
                    <a:gd name="connsiteX5" fmla="*/ 2439 w 145505"/>
                    <a:gd name="connsiteY5" fmla="*/ 0 h 78105"/>
                    <a:gd name="connsiteX6" fmla="*/ 533 w 145505"/>
                    <a:gd name="connsiteY6" fmla="*/ 1905 h 78105"/>
                    <a:gd name="connsiteX7" fmla="*/ 533 w 145505"/>
                    <a:gd name="connsiteY7" fmla="*/ 1905 h 78105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45505" h="78105">
                      <a:moveTo>
                        <a:pt x="533" y="1905"/>
                      </a:moveTo>
                      <a:cubicBezTo>
                        <a:pt x="30061" y="7620"/>
                        <a:pt x="50064" y="28575"/>
                        <a:pt x="71018" y="47625"/>
                      </a:cubicBezTo>
                      <a:cubicBezTo>
                        <a:pt x="91973" y="65723"/>
                        <a:pt x="114833" y="77153"/>
                        <a:pt x="142456" y="78105"/>
                      </a:cubicBezTo>
                      <a:cubicBezTo>
                        <a:pt x="143408" y="78105"/>
                        <a:pt x="146266" y="76200"/>
                        <a:pt x="145314" y="76200"/>
                      </a:cubicBezTo>
                      <a:cubicBezTo>
                        <a:pt x="111976" y="74295"/>
                        <a:pt x="88164" y="58103"/>
                        <a:pt x="64351" y="37148"/>
                      </a:cubicBezTo>
                      <a:cubicBezTo>
                        <a:pt x="46253" y="20955"/>
                        <a:pt x="27203" y="4763"/>
                        <a:pt x="2439" y="0"/>
                      </a:cubicBezTo>
                      <a:cubicBezTo>
                        <a:pt x="2439" y="0"/>
                        <a:pt x="-1372" y="1905"/>
                        <a:pt x="533" y="1905"/>
                      </a:cubicBezTo>
                      <a:lnTo>
                        <a:pt x="533" y="1905"/>
                      </a:lnTo>
                      <a:close/>
                    </a:path>
                  </a:pathLst>
                </a:custGeom>
                <a:solidFill>
                  <a:srgbClr val="FF6B3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  <p:sp>
              <p:nvSpPr>
                <p:cNvPr id="764" name="图形 653"/>
                <p:cNvSpPr/>
                <p:nvPr>
                  <p:custDataLst>
                    <p:tags r:id="rId130"/>
                  </p:custDataLst>
                </p:nvPr>
              </p:nvSpPr>
              <p:spPr>
                <a:xfrm>
                  <a:off x="8304138" y="2632529"/>
                  <a:ext cx="131287" cy="28821"/>
                </a:xfrm>
                <a:custGeom>
                  <a:gdLst>
                    <a:gd name="connsiteX0" fmla="*/ 1661 w 131287"/>
                    <a:gd name="connsiteY0" fmla="*/ 3038 h 28821"/>
                    <a:gd name="connsiteX1" fmla="*/ 76909 w 131287"/>
                    <a:gd name="connsiteY1" fmla="*/ 14468 h 28821"/>
                    <a:gd name="connsiteX2" fmla="*/ 129296 w 131287"/>
                    <a:gd name="connsiteY2" fmla="*/ 28756 h 28821"/>
                    <a:gd name="connsiteX3" fmla="*/ 130249 w 131287"/>
                    <a:gd name="connsiteY3" fmla="*/ 25898 h 28821"/>
                    <a:gd name="connsiteX4" fmla="*/ 66431 w 131287"/>
                    <a:gd name="connsiteY4" fmla="*/ 7800 h 28821"/>
                    <a:gd name="connsiteX5" fmla="*/ 3567 w 131287"/>
                    <a:gd name="connsiteY5" fmla="*/ 181 h 28821"/>
                    <a:gd name="connsiteX6" fmla="*/ 1661 w 131287"/>
                    <a:gd name="connsiteY6" fmla="*/ 3038 h 28821"/>
                    <a:gd name="connsiteX7" fmla="*/ 1661 w 131287"/>
                    <a:gd name="connsiteY7" fmla="*/ 3038 h 28821"/>
                  </a:gdLst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1287" h="28821">
                      <a:moveTo>
                        <a:pt x="1661" y="3038"/>
                      </a:moveTo>
                      <a:cubicBezTo>
                        <a:pt x="27379" y="1133"/>
                        <a:pt x="52144" y="5895"/>
                        <a:pt x="76909" y="14468"/>
                      </a:cubicBezTo>
                      <a:cubicBezTo>
                        <a:pt x="94054" y="20183"/>
                        <a:pt x="110246" y="29708"/>
                        <a:pt x="129296" y="28756"/>
                      </a:cubicBezTo>
                      <a:cubicBezTo>
                        <a:pt x="131202" y="28756"/>
                        <a:pt x="132154" y="25898"/>
                        <a:pt x="130249" y="25898"/>
                      </a:cubicBezTo>
                      <a:cubicBezTo>
                        <a:pt x="108342" y="27803"/>
                        <a:pt x="87386" y="14468"/>
                        <a:pt x="66431" y="7800"/>
                      </a:cubicBezTo>
                      <a:cubicBezTo>
                        <a:pt x="45477" y="2085"/>
                        <a:pt x="24521" y="-772"/>
                        <a:pt x="3567" y="181"/>
                      </a:cubicBezTo>
                      <a:cubicBezTo>
                        <a:pt x="-244" y="181"/>
                        <a:pt x="-1196" y="3038"/>
                        <a:pt x="1661" y="3038"/>
                      </a:cubicBezTo>
                      <a:lnTo>
                        <a:pt x="1661" y="3038"/>
                      </a:lnTo>
                      <a:close/>
                    </a:path>
                  </a:pathLst>
                </a:custGeom>
                <a:solidFill>
                  <a:srgbClr val="FF6B38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  <p:sp>
            <p:nvSpPr>
              <p:cNvPr id="765" name="图形 653"/>
              <p:cNvSpPr/>
              <p:nvPr>
                <p:custDataLst>
                  <p:tags r:id="rId131"/>
                </p:custDataLst>
              </p:nvPr>
            </p:nvSpPr>
            <p:spPr>
              <a:xfrm>
                <a:off x="4262437" y="2945129"/>
                <a:ext cx="4191952" cy="1594485"/>
              </a:xfrm>
              <a:custGeom>
                <a:gdLst>
                  <a:gd name="connsiteX0" fmla="*/ 4191953 w 4191952"/>
                  <a:gd name="connsiteY0" fmla="*/ 0 h 1594485"/>
                  <a:gd name="connsiteX1" fmla="*/ 4191953 w 4191952"/>
                  <a:gd name="connsiteY1" fmla="*/ 1594485 h 1594485"/>
                  <a:gd name="connsiteX2" fmla="*/ 0 w 4191952"/>
                  <a:gd name="connsiteY2" fmla="*/ 1594485 h 1594485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191951" h="1594485">
                    <a:moveTo>
                      <a:pt x="4191953" y="0"/>
                    </a:moveTo>
                    <a:lnTo>
                      <a:pt x="4191953" y="1594485"/>
                    </a:lnTo>
                    <a:lnTo>
                      <a:pt x="0" y="1594485"/>
                    </a:lnTo>
                  </a:path>
                </a:pathLst>
              </a:custGeom>
              <a:noFill/>
              <a:ln w="19050" cap="flat">
                <a:solidFill>
                  <a:srgbClr val="036EB8"/>
                </a:solidFill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66" name="图形 653"/>
              <p:cNvSpPr/>
              <p:nvPr>
                <p:custDataLst>
                  <p:tags r:id="rId132"/>
                </p:custDataLst>
              </p:nvPr>
            </p:nvSpPr>
            <p:spPr>
              <a:xfrm>
                <a:off x="3615689" y="2315526"/>
                <a:ext cx="4251960" cy="1537335"/>
              </a:xfrm>
              <a:custGeom>
                <a:gdLst>
                  <a:gd name="connsiteX0" fmla="*/ 0 w 4251960"/>
                  <a:gd name="connsiteY0" fmla="*/ 1537335 h 1537335"/>
                  <a:gd name="connsiteX1" fmla="*/ 0 w 4251960"/>
                  <a:gd name="connsiteY1" fmla="*/ 0 h 1537335"/>
                  <a:gd name="connsiteX2" fmla="*/ 4251960 w 4251960"/>
                  <a:gd name="connsiteY2" fmla="*/ 0 h 1537335"/>
                </a:gdLst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251960" h="1537335">
                    <a:moveTo>
                      <a:pt x="0" y="1537335"/>
                    </a:moveTo>
                    <a:lnTo>
                      <a:pt x="0" y="0"/>
                    </a:lnTo>
                    <a:lnTo>
                      <a:pt x="4251960" y="0"/>
                    </a:lnTo>
                  </a:path>
                </a:pathLst>
              </a:custGeom>
              <a:noFill/>
              <a:ln w="19050" cap="flat">
                <a:solidFill>
                  <a:srgbClr val="036EB8"/>
                </a:solidFill>
                <a:prstDash val="solid"/>
                <a:miter/>
              </a:ln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30" name="文本框 29"/>
            <p:cNvSpPr txBox="1"/>
            <p:nvPr>
              <p:custDataLst>
                <p:tags r:id="rId133"/>
              </p:custDataLst>
            </p:nvPr>
          </p:nvSpPr>
          <p:spPr>
            <a:xfrm>
              <a:off x="6551" y="6654"/>
              <a:ext cx="5942" cy="27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30000"/>
                </a:lnSpc>
              </a:pPr>
              <a:r>
                <a:rPr lang="zh-CN" altLang="en-US" sz="2400"/>
                <a:t>可归纳为：</a:t>
              </a:r>
              <a:r>
                <a:rPr lang="zh-CN" altLang="en-US" sz="2800"/>
                <a:t>三线共面</a:t>
              </a:r>
              <a:endParaRPr lang="zh-CN" altLang="en-US" sz="2800"/>
            </a:p>
            <a:p>
              <a:pPr marL="0" indent="1526540" algn="l" defTabSz="914400">
                <a:lnSpc>
                  <a:spcPct val="130000"/>
                </a:lnSpc>
                <a:tabLst>
                  <a:tab pos="0"/>
                </a:tabLst>
              </a:pPr>
              <a:r>
                <a:rPr lang="zh-CN" altLang="en-US" sz="2800"/>
                <a:t>两线分居</a:t>
              </a:r>
              <a:endParaRPr lang="zh-CN" altLang="en-US" sz="2800"/>
            </a:p>
            <a:p>
              <a:pPr marL="0" indent="1526540" algn="l" defTabSz="914400">
                <a:lnSpc>
                  <a:spcPct val="130000"/>
                </a:lnSpc>
                <a:tabLst>
                  <a:tab pos="0"/>
                </a:tabLst>
              </a:pPr>
              <a:r>
                <a:rPr lang="zh-CN" altLang="en-US" sz="2800"/>
                <a:t>两角相等</a:t>
              </a:r>
              <a:endParaRPr lang="zh-CN" altLang="en-US" sz="2800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  <p:cond evt="onBegin" delay="0">
                          <p:tn val="9"/>
                        </p:cond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9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9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9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  <p:cond evt="onBegin" delay="0">
                          <p:tn val="16"/>
                        </p:cond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9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9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9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  <p:cond evt="onBegin" delay="0">
                          <p:tn val="23"/>
                        </p:cond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92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92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92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  <p:cond evt="onBegin" delay="0">
                          <p:tn val="30"/>
                        </p:cond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  <p:cond evt="onBegin" delay="0">
                          <p:tn val="35"/>
                        </p:cond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smtClean="0">
                <a:latin typeface="微软雅黑" panose="020b0503020204020204" charset="-122"/>
                <a:ea typeface="微软雅黑"/>
              </a:rPr>
              <a:t>课程讲授</a:t>
            </a:r>
            <a:endParaRPr lang="zh-CN" altLang="en-US" sz="2800" b="1" spc="300" smtClean="0"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25" name="组合 24" title=""/>
          <p:cNvGrpSpPr/>
          <p:nvPr>
            <p:custDataLst>
              <p:tags r:id="rId4"/>
            </p:custDataLst>
          </p:nvPr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>
              <p:custDataLst>
                <p:tags r:id="rId5"/>
              </p:custDataLst>
            </p:nvPr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>
              <p:custDataLst>
                <p:tags r:id="rId6"/>
              </p:custDataLst>
            </p:nvPr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>
              <p:custDataLst>
                <p:tags r:id="rId7"/>
              </p:custDataLst>
            </p:nvPr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矩形 7" title=""/>
          <p:cNvSpPr/>
          <p:nvPr>
            <p:custDataLst>
              <p:tags r:id="rId8"/>
            </p:custDataLst>
          </p:nvPr>
        </p:nvSpPr>
        <p:spPr>
          <a:xfrm>
            <a:off x="3437579" y="188825"/>
            <a:ext cx="25450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spc="300">
                <a:solidFill>
                  <a:srgbClr val="00A0E9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光的反射定律</a:t>
            </a:r>
            <a:endParaRPr lang="zh-CN" altLang="en-US" sz="2800" b="1" spc="300">
              <a:solidFill>
                <a:srgbClr val="00A0E9"/>
              </a:solidFill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  <p:grpSp>
        <p:nvGrpSpPr>
          <p:cNvPr id="9" name="组合 8" title=""/>
          <p:cNvGrpSpPr/>
          <p:nvPr>
            <p:custDataLst>
              <p:tags r:id="rId9"/>
            </p:custDataLst>
          </p:nvPr>
        </p:nvGrpSpPr>
        <p:grpSpPr>
          <a:xfrm>
            <a:off x="767080" y="909320"/>
            <a:ext cx="10187940" cy="1550670"/>
            <a:chOff x="1208" y="1432"/>
            <a:chExt cx="16044" cy="2442"/>
          </a:xfrm>
        </p:grpSpPr>
        <p:pic>
          <p:nvPicPr>
            <p:cNvPr id="3" name="图片 2" descr="思考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322" y="1432"/>
              <a:ext cx="1052" cy="1052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>
              <p:custDataLst>
                <p:tags r:id="rId13"/>
              </p:custDataLst>
            </p:nvPr>
          </p:nvSpPr>
          <p:spPr>
            <a:xfrm>
              <a:off x="1208" y="1658"/>
              <a:ext cx="16045" cy="2217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2800">
                  <a:latin typeface="微软雅黑" panose="020b0503020204020204" charset="-122"/>
                  <a:ea typeface="微软雅黑"/>
                </a:rPr>
                <a:t>       </a:t>
              </a:r>
              <a:r>
                <a:rPr lang="zh-CN" altLang="en-US" sz="2800" b="1">
                  <a:latin typeface="微软雅黑" panose="020b0503020204020204" charset="-122"/>
                  <a:ea typeface="微软雅黑"/>
                </a:rPr>
                <a:t>想一想：</a:t>
              </a:r>
              <a:r>
                <a:rPr lang="zh-CN" altLang="en-US" sz="2800">
                  <a:latin typeface="微软雅黑" panose="020b0503020204020204" charset="-122"/>
                  <a:ea typeface="微软雅黑"/>
                </a:rPr>
                <a:t>根据光的反射定律，你能解释活动“观察光的反射现象”中光斑为什么会颤动吗?</a:t>
              </a:r>
              <a:endParaRPr lang="zh-CN" altLang="en-US" sz="2800">
                <a:latin typeface="微软雅黑" panose="020b0503020204020204" charset="-122"/>
                <a:ea typeface="微软雅黑"/>
              </a:endParaRPr>
            </a:p>
          </p:txBody>
        </p:sp>
      </p:grpSp>
      <p:pic>
        <p:nvPicPr>
          <p:cNvPr id="100" name="图片 99" title="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/>
          <a:srcRect b="18650"/>
          <a:stretch>
            <a:fillRect/>
          </a:stretch>
        </p:blipFill>
        <p:spPr>
          <a:xfrm>
            <a:off x="6456045" y="1984375"/>
            <a:ext cx="4375785" cy="345249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文本框 6" title=""/>
          <p:cNvSpPr txBox="1"/>
          <p:nvPr>
            <p:custDataLst>
              <p:tags r:id="rId16"/>
            </p:custDataLst>
          </p:nvPr>
        </p:nvSpPr>
        <p:spPr>
          <a:xfrm>
            <a:off x="774065" y="2781300"/>
            <a:ext cx="5245735" cy="22434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</a:pPr>
            <a:r>
              <a:rPr lang="en-US" altLang="zh-CN" sz="2800">
                <a:solidFill>
                  <a:srgbClr val="036EB8"/>
                </a:solidFill>
                <a:latin typeface="微软雅黑" panose="020b0503020204020204" charset="-122"/>
                <a:ea typeface="微软雅黑"/>
              </a:rPr>
              <a:t>       </a:t>
            </a:r>
            <a:r>
              <a:rPr lang="zh-CN" altLang="en-US" sz="2800">
                <a:solidFill>
                  <a:srgbClr val="036EB8"/>
                </a:solidFill>
                <a:latin typeface="微软雅黑" panose="020b0503020204020204" charset="-122"/>
                <a:ea typeface="微软雅黑"/>
              </a:rPr>
              <a:t>根据光的反射定律，反射角等于入射角。敲击桌面时，入射角会有轻微的改变，反射角也随之发生改变，所以光斑会颤动。</a:t>
            </a:r>
            <a:endParaRPr lang="zh-CN" altLang="en-US" sz="2800">
              <a:solidFill>
                <a:srgbClr val="036EB8"/>
              </a:solidFill>
              <a:latin typeface="微软雅黑" panose="020b0503020204020204" charset="-122"/>
              <a:ea typeface="微软雅黑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smtClean="0">
                <a:latin typeface="微软雅黑" panose="020b0503020204020204" charset="-122"/>
                <a:ea typeface="微软雅黑"/>
              </a:rPr>
              <a:t>课程讲授</a:t>
            </a:r>
            <a:endParaRPr lang="zh-CN" altLang="en-US" sz="2800" b="1" spc="300" smtClean="0"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25" name="组合 24" title=""/>
          <p:cNvGrpSpPr/>
          <p:nvPr>
            <p:custDataLst>
              <p:tags r:id="rId4"/>
            </p:custDataLst>
          </p:nvPr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>
              <p:custDataLst>
                <p:tags r:id="rId5"/>
              </p:custDataLst>
            </p:nvPr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>
              <p:custDataLst>
                <p:tags r:id="rId6"/>
              </p:custDataLst>
            </p:nvPr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>
              <p:custDataLst>
                <p:tags r:id="rId7"/>
              </p:custDataLst>
            </p:nvPr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文本框 5" title=""/>
          <p:cNvSpPr txBox="1"/>
          <p:nvPr>
            <p:custDataLst>
              <p:tags r:id="rId8"/>
            </p:custDataLst>
          </p:nvPr>
        </p:nvSpPr>
        <p:spPr>
          <a:xfrm>
            <a:off x="839470" y="1557020"/>
            <a:ext cx="5653405" cy="35648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在上面实验中，使入射光逆着原反射光的方向射到平面镜上，那么此时的反射光恰好能逆着原入射光的方向射出。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这说明，</a:t>
            </a:r>
            <a:r>
              <a:rPr lang="zh-CN" altLang="en-US" sz="2800" b="1">
                <a:latin typeface="微软雅黑" panose="020b0503020204020204" charset="-122"/>
                <a:ea typeface="微软雅黑"/>
              </a:rPr>
              <a:t>在反射现象中，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光路</a:t>
            </a:r>
            <a:r>
              <a:rPr lang="zh-CN" altLang="en-US" sz="2800" b="1">
                <a:latin typeface="微软雅黑" panose="020b0503020204020204" charset="-122"/>
                <a:ea typeface="微软雅黑"/>
              </a:rPr>
              <a:t>是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可逆</a:t>
            </a:r>
            <a:r>
              <a:rPr lang="zh-CN" altLang="en-US" sz="2800" b="1">
                <a:latin typeface="微软雅黑" panose="020b0503020204020204" charset="-122"/>
                <a:ea typeface="微软雅黑"/>
              </a:rPr>
              <a:t>的</a:t>
            </a:r>
            <a:r>
              <a:rPr lang="zh-CN" altLang="en-US" sz="2800"/>
              <a:t>。</a:t>
            </a:r>
            <a:endParaRPr lang="zh-CN" altLang="en-US" sz="2800"/>
          </a:p>
        </p:txBody>
      </p:sp>
      <p:pic>
        <p:nvPicPr>
          <p:cNvPr id="20" name="图片 19" title="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19766" t="24479" r="17862" b="23698"/>
          <a:stretch>
            <a:fillRect/>
          </a:stretch>
        </p:blipFill>
        <p:spPr>
          <a:xfrm>
            <a:off x="6608445" y="1706245"/>
            <a:ext cx="4966335" cy="2379345"/>
          </a:xfrm>
          <a:prstGeom prst="rect">
            <a:avLst/>
          </a:prstGeom>
        </p:spPr>
      </p:pic>
      <p:grpSp>
        <p:nvGrpSpPr>
          <p:cNvPr id="24" name="组合 23" title=""/>
          <p:cNvGrpSpPr/>
          <p:nvPr>
            <p:custDataLst>
              <p:tags r:id="rId11"/>
            </p:custDataLst>
          </p:nvPr>
        </p:nvGrpSpPr>
        <p:grpSpPr>
          <a:xfrm>
            <a:off x="7109460" y="2135505"/>
            <a:ext cx="1842770" cy="1622425"/>
            <a:chOff x="6035" y="3990"/>
            <a:chExt cx="4324" cy="3712"/>
          </a:xfrm>
        </p:grpSpPr>
        <p:cxnSp>
          <p:nvCxnSpPr>
            <p:cNvPr id="22" name="直接箭头连接符 21"/>
            <p:cNvCxnSpPr/>
            <p:nvPr>
              <p:custDataLst>
                <p:tags r:id="rId12"/>
              </p:custDataLst>
            </p:nvPr>
          </p:nvCxnSpPr>
          <p:spPr>
            <a:xfrm flipH="1" flipV="1">
              <a:off x="7205" y="4972"/>
              <a:ext cx="3154" cy="2730"/>
            </a:xfrm>
            <a:prstGeom prst="straightConnector1">
              <a:avLst/>
            </a:prstGeom>
            <a:ln w="762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>
              <p:custDataLst>
                <p:tags r:id="rId13"/>
              </p:custDataLst>
            </p:nvPr>
          </p:nvCxnSpPr>
          <p:spPr>
            <a:xfrm>
              <a:off x="6035" y="3990"/>
              <a:ext cx="1410" cy="1215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矩形 7" title=""/>
          <p:cNvSpPr/>
          <p:nvPr>
            <p:custDataLst>
              <p:tags r:id="rId14"/>
            </p:custDataLst>
          </p:nvPr>
        </p:nvSpPr>
        <p:spPr>
          <a:xfrm>
            <a:off x="3437579" y="188825"/>
            <a:ext cx="25450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spc="300">
                <a:solidFill>
                  <a:srgbClr val="00A0E9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光的反射定律</a:t>
            </a:r>
            <a:endParaRPr lang="zh-CN" altLang="en-US" sz="2800" b="1" spc="300">
              <a:solidFill>
                <a:srgbClr val="00A0E9"/>
              </a:solidFill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smtClean="0">
                <a:latin typeface="微软雅黑" panose="020b0503020204020204" charset="-122"/>
                <a:ea typeface="微软雅黑"/>
              </a:rPr>
              <a:t>课程讲授</a:t>
            </a:r>
            <a:endParaRPr lang="zh-CN" altLang="en-US" sz="2800" b="1" spc="300" smtClean="0"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25" name="组合 24" title=""/>
          <p:cNvGrpSpPr/>
          <p:nvPr>
            <p:custDataLst>
              <p:tags r:id="rId4"/>
            </p:custDataLst>
          </p:nvPr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>
              <p:custDataLst>
                <p:tags r:id="rId5"/>
              </p:custDataLst>
            </p:nvPr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>
              <p:custDataLst>
                <p:tags r:id="rId6"/>
              </p:custDataLst>
            </p:nvPr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>
              <p:custDataLst>
                <p:tags r:id="rId7"/>
              </p:custDataLst>
            </p:nvPr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6" title=""/>
          <p:cNvSpPr txBox="1"/>
          <p:nvPr>
            <p:custDataLst>
              <p:tags r:id="rId8"/>
            </p:custDataLst>
          </p:nvPr>
        </p:nvSpPr>
        <p:spPr>
          <a:xfrm>
            <a:off x="774065" y="960755"/>
            <a:ext cx="1958975" cy="6261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>
                <a:latin typeface="微软雅黑" panose="020b0503020204020204" charset="-122"/>
                <a:ea typeface="微软雅黑"/>
              </a:rPr>
              <a:t>生活实例</a:t>
            </a:r>
            <a:endParaRPr lang="zh-CN" altLang="en-US" sz="2800"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5" name="组合 4" title=""/>
          <p:cNvGrpSpPr/>
          <p:nvPr>
            <p:custDataLst>
              <p:tags r:id="rId9"/>
            </p:custDataLst>
          </p:nvPr>
        </p:nvGrpSpPr>
        <p:grpSpPr>
          <a:xfrm>
            <a:off x="911225" y="1917065"/>
            <a:ext cx="10231755" cy="3684270"/>
            <a:chOff x="1322" y="3586"/>
            <a:chExt cx="16113" cy="5802"/>
          </a:xfrm>
        </p:grpSpPr>
        <p:sp>
          <p:nvSpPr>
            <p:cNvPr id="3" name="文本框 2"/>
            <p:cNvSpPr txBox="1"/>
            <p:nvPr>
              <p:custDataLst>
                <p:tags r:id="rId10"/>
              </p:custDataLst>
            </p:nvPr>
          </p:nvSpPr>
          <p:spPr>
            <a:xfrm>
              <a:off x="10961" y="4606"/>
              <a:ext cx="6474" cy="447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2800">
                  <a:latin typeface="宋体" panose="02010600030101010101" pitchFamily="2" charset="-122"/>
                  <a:ea typeface="宋体" panose="02010600030101010101" pitchFamily="2" charset="-122"/>
                </a:rPr>
                <a:t>    </a:t>
              </a:r>
              <a:r>
                <a:rPr lang="zh-CN" altLang="en-US" sz="2800">
                  <a:latin typeface="宋体" panose="02010600030101010101" pitchFamily="2" charset="-122"/>
                  <a:ea typeface="宋体" panose="02010600030101010101" pitchFamily="2" charset="-122"/>
                </a:rPr>
                <a:t>当我们可以从平面镜里看见别人的眼睛时，别人也可同时从平面镜里看见我们的眼睛。</a:t>
              </a:r>
              <a:endParaRPr lang="zh-CN" altLang="en-US" sz="280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pic>
          <p:nvPicPr>
            <p:cNvPr id="4" name="图片 3" descr="4-8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1"/>
            <a:stretch>
              <a:fillRect/>
            </a:stretch>
          </p:blipFill>
          <p:spPr>
            <a:xfrm>
              <a:off x="1322" y="3586"/>
              <a:ext cx="9287" cy="5802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8" name="矩形 7" title=""/>
          <p:cNvSpPr/>
          <p:nvPr>
            <p:custDataLst>
              <p:tags r:id="rId13"/>
            </p:custDataLst>
          </p:nvPr>
        </p:nvSpPr>
        <p:spPr>
          <a:xfrm>
            <a:off x="3437579" y="188825"/>
            <a:ext cx="25450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spc="300">
                <a:solidFill>
                  <a:srgbClr val="00A0E9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光的反射定律</a:t>
            </a:r>
            <a:endParaRPr lang="zh-CN" altLang="en-US" sz="2800" b="1" spc="300">
              <a:solidFill>
                <a:srgbClr val="00A0E9"/>
              </a:solidFill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  <p:grpSp>
        <p:nvGrpSpPr>
          <p:cNvPr id="11" name="组合 10" title=""/>
          <p:cNvGrpSpPr/>
          <p:nvPr>
            <p:custDataLst>
              <p:tags r:id="rId14"/>
            </p:custDataLst>
          </p:nvPr>
        </p:nvGrpSpPr>
        <p:grpSpPr>
          <a:xfrm>
            <a:off x="366015" y="1168112"/>
            <a:ext cx="295322" cy="210471"/>
            <a:chOff x="435463" y="1226414"/>
            <a:chExt cx="295380" cy="210512"/>
          </a:xfrm>
        </p:grpSpPr>
        <p:sp>
          <p:nvSpPr>
            <p:cNvPr id="12" name="矩形 11"/>
            <p:cNvSpPr/>
            <p:nvPr>
              <p:custDataLst>
                <p:tags r:id="rId15"/>
              </p:custDataLst>
            </p:nvPr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>
              <p:custDataLst>
                <p:tags r:id="rId16"/>
              </p:custDataLst>
            </p:nvPr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smtClean="0">
                <a:latin typeface="微软雅黑" panose="020b0503020204020204" charset="-122"/>
                <a:ea typeface="微软雅黑"/>
              </a:rPr>
              <a:t>课程讲授</a:t>
            </a:r>
            <a:endParaRPr lang="zh-CN" altLang="en-US" sz="2800" b="1" spc="300" smtClean="0"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25" name="组合 24" title=""/>
          <p:cNvGrpSpPr/>
          <p:nvPr>
            <p:custDataLst>
              <p:tags r:id="rId4"/>
            </p:custDataLst>
          </p:nvPr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>
              <p:custDataLst>
                <p:tags r:id="rId5"/>
              </p:custDataLst>
            </p:nvPr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>
              <p:custDataLst>
                <p:tags r:id="rId6"/>
              </p:custDataLst>
            </p:nvPr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>
              <p:custDataLst>
                <p:tags r:id="rId7"/>
              </p:custDataLst>
            </p:nvPr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796" name="文本框 33795" title=""/>
          <p:cNvSpPr txBox="1"/>
          <p:nvPr>
            <p:custDataLst>
              <p:tags r:id="rId8"/>
            </p:custDataLst>
          </p:nvPr>
        </p:nvSpPr>
        <p:spPr>
          <a:xfrm>
            <a:off x="774065" y="1052830"/>
            <a:ext cx="9250680" cy="521970"/>
          </a:xfrm>
          <a:prstGeom prst="rect">
            <a:avLst/>
          </a:prstGeom>
          <a:noFill/>
          <a:ln w="57150">
            <a:noFill/>
          </a:ln>
        </p:spPr>
        <p:txBody>
          <a:bodyPr wrap="none" anchor="t" anchorCtr="0">
            <a:spAutoFit/>
          </a:bodyPr>
          <a:lstStyle/>
          <a:p>
            <a:pPr algn="l" eaLnBrk="0" hangingPunct="0"/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</a:rPr>
              <a:t>当光线</a:t>
            </a:r>
            <a:r>
              <a:rPr lang="zh-CN" altLang="en-US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垂直入射时，即入射角等于</a:t>
            </a:r>
            <a:r>
              <a:rPr lang="en-US" altLang="zh-CN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0</a:t>
            </a:r>
            <a:r>
              <a:rPr lang="en-US" altLang="zh-CN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°</a:t>
            </a:r>
            <a:r>
              <a:rPr lang="zh-CN" altLang="en-US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时，情况会怎么样？</a:t>
            </a:r>
            <a:endParaRPr lang="zh-CN" altLang="en-US" sz="280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15" name="组合 14" title=""/>
          <p:cNvGrpSpPr/>
          <p:nvPr>
            <p:custDataLst>
              <p:tags r:id="rId9"/>
            </p:custDataLst>
          </p:nvPr>
        </p:nvGrpSpPr>
        <p:grpSpPr>
          <a:xfrm>
            <a:off x="2380615" y="4581525"/>
            <a:ext cx="403860" cy="295910"/>
            <a:chOff x="3592" y="8357"/>
            <a:chExt cx="636" cy="466"/>
          </a:xfrm>
        </p:grpSpPr>
        <p:sp>
          <p:nvSpPr>
            <p:cNvPr id="33813" name="直接连接符 33812"/>
            <p:cNvSpPr/>
            <p:nvPr>
              <p:custDataLst>
                <p:tags r:id="rId10"/>
              </p:custDataLst>
            </p:nvPr>
          </p:nvSpPr>
          <p:spPr>
            <a:xfrm>
              <a:off x="3592" y="8357"/>
              <a:ext cx="637" cy="0"/>
            </a:xfrm>
            <a:prstGeom prst="line">
              <a:avLst/>
            </a:prstGeom>
            <a:ln w="2222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33814" name="直接连接符 33813"/>
            <p:cNvSpPr/>
            <p:nvPr>
              <p:custDataLst>
                <p:tags r:id="rId11"/>
              </p:custDataLst>
            </p:nvPr>
          </p:nvSpPr>
          <p:spPr>
            <a:xfrm flipH="1">
              <a:off x="4208" y="8391"/>
              <a:ext cx="0" cy="433"/>
            </a:xfrm>
            <a:prstGeom prst="line">
              <a:avLst/>
            </a:prstGeom>
            <a:ln w="2222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</p:grpSp>
      <p:grpSp>
        <p:nvGrpSpPr>
          <p:cNvPr id="16" name="组合 15" title=""/>
          <p:cNvGrpSpPr/>
          <p:nvPr>
            <p:custDataLst>
              <p:tags r:id="rId12"/>
            </p:custDataLst>
          </p:nvPr>
        </p:nvGrpSpPr>
        <p:grpSpPr>
          <a:xfrm>
            <a:off x="1043940" y="2319020"/>
            <a:ext cx="3042920" cy="2834005"/>
            <a:chOff x="2445" y="4952"/>
            <a:chExt cx="4792" cy="4463"/>
          </a:xfrm>
        </p:grpSpPr>
        <p:grpSp>
          <p:nvGrpSpPr>
            <p:cNvPr id="11" name="组合 33850"/>
            <p:cNvGrpSpPr/>
            <p:nvPr>
              <p:custDataLst>
                <p:tags r:id="rId13"/>
              </p:custDataLst>
            </p:nvPr>
          </p:nvGrpSpPr>
          <p:grpSpPr>
            <a:xfrm>
              <a:off x="4358" y="4952"/>
              <a:ext cx="318" cy="4045"/>
              <a:chOff x="5104" y="1234"/>
              <a:chExt cx="121" cy="1525"/>
            </a:xfrm>
            <a:solidFill>
              <a:srgbClr val="00B050"/>
            </a:solidFill>
          </p:grpSpPr>
          <p:sp>
            <p:nvSpPr>
              <p:cNvPr id="344084" name="等腰三角形 33800"/>
              <p:cNvSpPr/>
              <p:nvPr>
                <p:custDataLst>
                  <p:tags r:id="rId14"/>
                </p:custDataLst>
              </p:nvPr>
            </p:nvSpPr>
            <p:spPr>
              <a:xfrm rot="-10790669">
                <a:off x="5104" y="2137"/>
                <a:ext cx="121" cy="272"/>
              </a:xfrm>
              <a:prstGeom prst="triangle">
                <a:avLst>
                  <a:gd name="adj" fmla="val 50000"/>
                </a:avLst>
              </a:prstGeom>
              <a:grpFill/>
              <a:ln w="9525" cap="flat" cmpd="sng">
                <a:solidFill>
                  <a:srgbClr val="00B05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anchor="t" anchorCtr="0"/>
              <a:lstStyle/>
              <a:p>
                <a:endParaRPr lang="zh-CN" altLang="en-US" sz="2800"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  <p:sp>
            <p:nvSpPr>
              <p:cNvPr id="344085" name="直接连接符 33801"/>
              <p:cNvSpPr/>
              <p:nvPr>
                <p:custDataLst>
                  <p:tags r:id="rId15"/>
                </p:custDataLst>
              </p:nvPr>
            </p:nvSpPr>
            <p:spPr>
              <a:xfrm rot="-10790669" flipH="1">
                <a:off x="5164" y="1234"/>
                <a:ext cx="0" cy="1525"/>
              </a:xfrm>
              <a:prstGeom prst="line">
                <a:avLst/>
              </a:prstGeom>
              <a:grpFill/>
              <a:ln w="38100" cap="flat" cmpd="sng">
                <a:solidFill>
                  <a:srgbClr val="00B05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</p:grpSp>
        <p:grpSp>
          <p:nvGrpSpPr>
            <p:cNvPr id="9" name="组合 33802"/>
            <p:cNvGrpSpPr/>
            <p:nvPr>
              <p:custDataLst>
                <p:tags r:id="rId16"/>
              </p:custDataLst>
            </p:nvPr>
          </p:nvGrpSpPr>
          <p:grpSpPr>
            <a:xfrm rot="5400000">
              <a:off x="4625" y="6803"/>
              <a:ext cx="433" cy="4792"/>
              <a:chOff x="4694" y="2160"/>
              <a:chExt cx="136" cy="1361"/>
            </a:xfrm>
          </p:grpSpPr>
          <p:sp>
            <p:nvSpPr>
              <p:cNvPr id="344074" name="直接连接符 33803"/>
              <p:cNvSpPr/>
              <p:nvPr>
                <p:custDataLst>
                  <p:tags r:id="rId17"/>
                </p:custDataLst>
              </p:nvPr>
            </p:nvSpPr>
            <p:spPr>
              <a:xfrm flipH="1">
                <a:off x="4694" y="2160"/>
                <a:ext cx="0" cy="1361"/>
              </a:xfrm>
              <a:prstGeom prst="line">
                <a:avLst/>
              </a:prstGeom>
              <a:ln w="222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344075" name="直接连接符 33804"/>
              <p:cNvSpPr/>
              <p:nvPr>
                <p:custDataLst>
                  <p:tags r:id="rId18"/>
                </p:custDataLst>
              </p:nvPr>
            </p:nvSpPr>
            <p:spPr>
              <a:xfrm>
                <a:off x="4694" y="3430"/>
                <a:ext cx="136" cy="91"/>
              </a:xfrm>
              <a:prstGeom prst="line">
                <a:avLst/>
              </a:prstGeom>
              <a:ln w="222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344076" name="直接连接符 33805"/>
              <p:cNvSpPr/>
              <p:nvPr>
                <p:custDataLst>
                  <p:tags r:id="rId19"/>
                </p:custDataLst>
              </p:nvPr>
            </p:nvSpPr>
            <p:spPr>
              <a:xfrm>
                <a:off x="4694" y="2251"/>
                <a:ext cx="136" cy="91"/>
              </a:xfrm>
              <a:prstGeom prst="line">
                <a:avLst/>
              </a:prstGeom>
              <a:ln w="222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344077" name="直接连接符 33806"/>
              <p:cNvSpPr/>
              <p:nvPr>
                <p:custDataLst>
                  <p:tags r:id="rId20"/>
                </p:custDataLst>
              </p:nvPr>
            </p:nvSpPr>
            <p:spPr>
              <a:xfrm>
                <a:off x="4694" y="3249"/>
                <a:ext cx="136" cy="91"/>
              </a:xfrm>
              <a:prstGeom prst="line">
                <a:avLst/>
              </a:prstGeom>
              <a:ln w="222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344078" name="直接连接符 33807"/>
              <p:cNvSpPr/>
              <p:nvPr>
                <p:custDataLst>
                  <p:tags r:id="rId21"/>
                </p:custDataLst>
              </p:nvPr>
            </p:nvSpPr>
            <p:spPr>
              <a:xfrm>
                <a:off x="4694" y="2432"/>
                <a:ext cx="136" cy="91"/>
              </a:xfrm>
              <a:prstGeom prst="line">
                <a:avLst/>
              </a:prstGeom>
              <a:ln w="222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344079" name="直接连接符 33808"/>
              <p:cNvSpPr/>
              <p:nvPr>
                <p:custDataLst>
                  <p:tags r:id="rId22"/>
                </p:custDataLst>
              </p:nvPr>
            </p:nvSpPr>
            <p:spPr>
              <a:xfrm>
                <a:off x="4694" y="3067"/>
                <a:ext cx="136" cy="91"/>
              </a:xfrm>
              <a:prstGeom prst="line">
                <a:avLst/>
              </a:prstGeom>
              <a:ln w="222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344080" name="直接连接符 33809"/>
              <p:cNvSpPr/>
              <p:nvPr>
                <p:custDataLst>
                  <p:tags r:id="rId23"/>
                </p:custDataLst>
              </p:nvPr>
            </p:nvSpPr>
            <p:spPr>
              <a:xfrm>
                <a:off x="4694" y="2931"/>
                <a:ext cx="136" cy="91"/>
              </a:xfrm>
              <a:prstGeom prst="line">
                <a:avLst/>
              </a:prstGeom>
              <a:ln w="222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344081" name="直接连接符 33810"/>
              <p:cNvSpPr/>
              <p:nvPr>
                <p:custDataLst>
                  <p:tags r:id="rId24"/>
                </p:custDataLst>
              </p:nvPr>
            </p:nvSpPr>
            <p:spPr>
              <a:xfrm>
                <a:off x="4694" y="2750"/>
                <a:ext cx="136" cy="91"/>
              </a:xfrm>
              <a:prstGeom prst="line">
                <a:avLst/>
              </a:prstGeom>
              <a:ln w="222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344082" name="直接连接符 33811"/>
              <p:cNvSpPr/>
              <p:nvPr>
                <p:custDataLst>
                  <p:tags r:id="rId25"/>
                </p:custDataLst>
              </p:nvPr>
            </p:nvSpPr>
            <p:spPr>
              <a:xfrm>
                <a:off x="4694" y="2614"/>
                <a:ext cx="136" cy="91"/>
              </a:xfrm>
              <a:prstGeom prst="line">
                <a:avLst/>
              </a:prstGeom>
              <a:ln w="222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</p:grpSp>
      </p:grpSp>
      <p:grpSp>
        <p:nvGrpSpPr>
          <p:cNvPr id="12" name="组合 33851" title=""/>
          <p:cNvGrpSpPr/>
          <p:nvPr>
            <p:custDataLst>
              <p:tags r:id="rId26"/>
            </p:custDataLst>
          </p:nvPr>
        </p:nvGrpSpPr>
        <p:grpSpPr>
          <a:xfrm>
            <a:off x="2238375" y="2204720"/>
            <a:ext cx="227330" cy="2673350"/>
            <a:chOff x="3424" y="1253"/>
            <a:chExt cx="136" cy="1587"/>
          </a:xfrm>
        </p:grpSpPr>
        <p:sp>
          <p:nvSpPr>
            <p:cNvPr id="344090" name="等腰三角形 33833"/>
            <p:cNvSpPr/>
            <p:nvPr>
              <p:custDataLst>
                <p:tags r:id="rId27"/>
              </p:custDataLst>
            </p:nvPr>
          </p:nvSpPr>
          <p:spPr>
            <a:xfrm rot="-117678">
              <a:off x="3424" y="1444"/>
              <a:ext cx="136" cy="317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9525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 anchorCtr="0"/>
            <a:lstStyle/>
            <a:p>
              <a:endParaRPr lang="zh-CN" altLang="en-US" sz="280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344091" name="直接连接符 33834"/>
            <p:cNvSpPr/>
            <p:nvPr>
              <p:custDataLst>
                <p:tags r:id="rId28"/>
              </p:custDataLst>
            </p:nvPr>
          </p:nvSpPr>
          <p:spPr>
            <a:xfrm flipH="1">
              <a:off x="3494" y="1253"/>
              <a:ext cx="0" cy="1587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</p:grpSp>
      <p:sp>
        <p:nvSpPr>
          <p:cNvPr id="33850" name="直接连接符 33849" title=""/>
          <p:cNvSpPr/>
          <p:nvPr>
            <p:custDataLst>
              <p:tags r:id="rId29"/>
            </p:custDataLst>
          </p:nvPr>
        </p:nvSpPr>
        <p:spPr>
          <a:xfrm flipH="1">
            <a:off x="2362200" y="2708910"/>
            <a:ext cx="0" cy="2139315"/>
          </a:xfrm>
          <a:prstGeom prst="line">
            <a:avLst/>
          </a:prstGeom>
          <a:ln w="22225" cap="flat" cmpd="sng">
            <a:solidFill>
              <a:srgbClr val="C00000"/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lstStyle/>
          <a:p/>
        </p:txBody>
      </p:sp>
      <p:sp>
        <p:nvSpPr>
          <p:cNvPr id="12320" name="矩形 33835" title=""/>
          <p:cNvSpPr/>
          <p:nvPr>
            <p:custDataLst>
              <p:tags r:id="rId30"/>
            </p:custDataLst>
          </p:nvPr>
        </p:nvSpPr>
        <p:spPr>
          <a:xfrm>
            <a:off x="4299585" y="2646680"/>
            <a:ext cx="5638165" cy="1789430"/>
          </a:xfrm>
          <a:prstGeom prst="roundRect">
            <a:avLst/>
          </a:prstGeom>
          <a:noFill/>
          <a:ln w="222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marR="0" lvl="0" algn="l" defTabSz="914400" rtl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FF00FF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zh-CN" altLang="en-US" sz="280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当光线</a:t>
            </a:r>
            <a:r>
              <a:rPr kumimoji="0" lang="zh-CN" altLang="en-US" sz="2800" i="0" u="none" strike="noStrike" kern="120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垂直入射</a:t>
            </a:r>
            <a:r>
              <a:rPr kumimoji="0" lang="zh-CN" altLang="en-US" sz="280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时，它将</a:t>
            </a:r>
            <a:r>
              <a:rPr kumimoji="0" lang="zh-CN" altLang="en-US" sz="280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被垂直反射回去。即</a:t>
            </a:r>
            <a:r>
              <a:rPr kumimoji="0" lang="zh-CN" altLang="en-US" sz="2800" i="0" u="none" strike="noStrike" kern="120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反射角</a:t>
            </a:r>
            <a:r>
              <a:rPr kumimoji="0" lang="en-US" altLang="zh-CN" sz="2800" i="0" u="none" strike="noStrike" kern="120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=</a:t>
            </a:r>
            <a:r>
              <a:rPr kumimoji="0" lang="zh-CN" altLang="en-US" sz="2800" i="0" u="none" strike="noStrike" kern="120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入射角</a:t>
            </a:r>
            <a:r>
              <a:rPr kumimoji="0" lang="en-US" altLang="zh-CN" sz="2800" i="0" u="none" strike="noStrike" kern="120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=0</a:t>
            </a:r>
            <a:r>
              <a:rPr kumimoji="0" lang="zh-CN" altLang="en-US" sz="2800" i="0" u="none" strike="noStrike" kern="120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°</a:t>
            </a:r>
            <a:endParaRPr kumimoji="0" lang="zh-CN" altLang="en-US" sz="2800" i="0" u="none" strike="noStrike" kern="1200" cap="none" spc="0" normalizeH="0" baseline="0" noProof="1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  <p:sp>
        <p:nvSpPr>
          <p:cNvPr id="8" name="矩形 7" title=""/>
          <p:cNvSpPr/>
          <p:nvPr>
            <p:custDataLst>
              <p:tags r:id="rId31"/>
            </p:custDataLst>
          </p:nvPr>
        </p:nvSpPr>
        <p:spPr>
          <a:xfrm>
            <a:off x="3437579" y="188825"/>
            <a:ext cx="25450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spc="300">
                <a:solidFill>
                  <a:srgbClr val="00A0E9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光的反射定律</a:t>
            </a:r>
            <a:endParaRPr lang="zh-CN" altLang="en-US" sz="2800" b="1" spc="300">
              <a:solidFill>
                <a:srgbClr val="00A0E9"/>
              </a:solidFill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  <p:grpSp>
        <p:nvGrpSpPr>
          <p:cNvPr id="3" name="组合 2" title=""/>
          <p:cNvGrpSpPr/>
          <p:nvPr>
            <p:custDataLst>
              <p:tags r:id="rId32"/>
            </p:custDataLst>
          </p:nvPr>
        </p:nvGrpSpPr>
        <p:grpSpPr>
          <a:xfrm>
            <a:off x="366015" y="1168112"/>
            <a:ext cx="295322" cy="210471"/>
            <a:chOff x="435463" y="1226414"/>
            <a:chExt cx="295380" cy="210512"/>
          </a:xfrm>
        </p:grpSpPr>
        <p:sp>
          <p:nvSpPr>
            <p:cNvPr id="4" name="矩形 3"/>
            <p:cNvSpPr/>
            <p:nvPr>
              <p:custDataLst>
                <p:tags r:id="rId33"/>
              </p:custDataLst>
            </p:nvPr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>
              <p:custDataLst>
                <p:tags r:id="rId34"/>
              </p:custDataLst>
            </p:nvPr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38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3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6" dur="80"/>
                                        <p:tgtEl>
                                          <p:spTgt spid="123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7" dur="80"/>
                                        <p:tgtEl>
                                          <p:spTgt spid="123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80"/>
                                        <p:tgtEl>
                                          <p:spTgt spid="123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6" grpId="0"/>
      <p:bldP spid="123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smtClean="0">
                <a:latin typeface="微软雅黑" panose="020b0503020204020204" charset="-122"/>
                <a:ea typeface="微软雅黑"/>
              </a:rPr>
              <a:t>课程讲授</a:t>
            </a:r>
            <a:endParaRPr lang="zh-CN" altLang="en-US" sz="2800" b="1" spc="300" smtClean="0"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25" name="组合 24" title=""/>
          <p:cNvGrpSpPr/>
          <p:nvPr>
            <p:custDataLst>
              <p:tags r:id="rId4"/>
            </p:custDataLst>
          </p:nvPr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>
              <p:custDataLst>
                <p:tags r:id="rId5"/>
              </p:custDataLst>
            </p:nvPr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>
              <p:custDataLst>
                <p:tags r:id="rId6"/>
              </p:custDataLst>
            </p:nvPr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>
              <p:custDataLst>
                <p:tags r:id="rId7"/>
              </p:custDataLst>
            </p:nvPr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6" title=""/>
          <p:cNvSpPr txBox="1"/>
          <p:nvPr>
            <p:custDataLst>
              <p:tags r:id="rId8"/>
            </p:custDataLst>
          </p:nvPr>
        </p:nvSpPr>
        <p:spPr>
          <a:xfrm>
            <a:off x="774065" y="908685"/>
            <a:ext cx="1223010" cy="6692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zh-CN" sz="3200">
                <a:latin typeface="微软雅黑" panose="020b0503020204020204" charset="-122"/>
                <a:ea typeface="微软雅黑"/>
              </a:rPr>
              <a:t>作图</a:t>
            </a:r>
            <a:endParaRPr lang="zh-CN" sz="3200">
              <a:latin typeface="微软雅黑" panose="020b0503020204020204" charset="-122"/>
              <a:ea typeface="微软雅黑"/>
            </a:endParaRPr>
          </a:p>
        </p:txBody>
      </p:sp>
      <p:sp>
        <p:nvSpPr>
          <p:cNvPr id="345089" name="Rectangle 3" title=""/>
          <p:cNvSpPr/>
          <p:nvPr>
            <p:custDataLst>
              <p:tags r:id="rId9"/>
            </p:custDataLst>
          </p:nvPr>
        </p:nvSpPr>
        <p:spPr>
          <a:xfrm>
            <a:off x="1127125" y="1744980"/>
            <a:ext cx="7757795" cy="568325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pPr marL="342900" indent="-342900">
              <a:spcBef>
                <a:spcPct val="20000"/>
              </a:spcBef>
            </a:pPr>
            <a:r>
              <a:rPr lang="zh-CN" altLang="en-US" sz="2800">
                <a:latin typeface="T"/>
                <a:ea typeface="宋体" panose="02010600030101010101" pitchFamily="2" charset="-122"/>
              </a:rPr>
              <a:t>试一试：已知图中入射光线，请画出反射光线。</a:t>
            </a:r>
            <a:endParaRPr lang="zh-CN" altLang="en-US" sz="2800">
              <a:latin typeface="T"/>
              <a:ea typeface="宋体" panose="02010600030101010101" pitchFamily="2" charset="-122"/>
            </a:endParaRPr>
          </a:p>
        </p:txBody>
      </p:sp>
      <p:grpSp>
        <p:nvGrpSpPr>
          <p:cNvPr id="3" name="组合 2" title=""/>
          <p:cNvGrpSpPr/>
          <p:nvPr>
            <p:custDataLst>
              <p:tags r:id="rId10"/>
            </p:custDataLst>
          </p:nvPr>
        </p:nvGrpSpPr>
        <p:grpSpPr>
          <a:xfrm>
            <a:off x="3729990" y="2889885"/>
            <a:ext cx="3657600" cy="1219200"/>
            <a:chOff x="5995" y="3103"/>
            <a:chExt cx="5760" cy="1920"/>
          </a:xfrm>
        </p:grpSpPr>
        <p:sp>
          <p:nvSpPr>
            <p:cNvPr id="345091" name="Line 20"/>
            <p:cNvSpPr/>
            <p:nvPr>
              <p:custDataLst>
                <p:tags r:id="rId11"/>
              </p:custDataLst>
            </p:nvPr>
          </p:nvSpPr>
          <p:spPr>
            <a:xfrm flipH="1">
              <a:off x="6065" y="4663"/>
              <a:ext cx="240" cy="36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345092" name="Line 21"/>
            <p:cNvSpPr/>
            <p:nvPr>
              <p:custDataLst>
                <p:tags r:id="rId12"/>
              </p:custDataLst>
            </p:nvPr>
          </p:nvSpPr>
          <p:spPr>
            <a:xfrm>
              <a:off x="5995" y="4643"/>
              <a:ext cx="5760" cy="0"/>
            </a:xfrm>
            <a:prstGeom prst="line">
              <a:avLst/>
            </a:prstGeom>
            <a:ln w="317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345093" name="Line 22"/>
            <p:cNvSpPr/>
            <p:nvPr>
              <p:custDataLst>
                <p:tags r:id="rId13"/>
              </p:custDataLst>
            </p:nvPr>
          </p:nvSpPr>
          <p:spPr>
            <a:xfrm flipH="1">
              <a:off x="6425" y="4663"/>
              <a:ext cx="240" cy="36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345094" name="Line 23"/>
            <p:cNvSpPr/>
            <p:nvPr>
              <p:custDataLst>
                <p:tags r:id="rId14"/>
              </p:custDataLst>
            </p:nvPr>
          </p:nvSpPr>
          <p:spPr>
            <a:xfrm flipH="1">
              <a:off x="10505" y="4663"/>
              <a:ext cx="240" cy="36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345095" name="Line 24"/>
            <p:cNvSpPr/>
            <p:nvPr>
              <p:custDataLst>
                <p:tags r:id="rId15"/>
              </p:custDataLst>
            </p:nvPr>
          </p:nvSpPr>
          <p:spPr>
            <a:xfrm flipH="1">
              <a:off x="10025" y="4663"/>
              <a:ext cx="240" cy="36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345096" name="Line 25"/>
            <p:cNvSpPr/>
            <p:nvPr>
              <p:custDataLst>
                <p:tags r:id="rId16"/>
              </p:custDataLst>
            </p:nvPr>
          </p:nvSpPr>
          <p:spPr>
            <a:xfrm flipH="1">
              <a:off x="9665" y="4663"/>
              <a:ext cx="240" cy="36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345097" name="Line 26"/>
            <p:cNvSpPr/>
            <p:nvPr>
              <p:custDataLst>
                <p:tags r:id="rId17"/>
              </p:custDataLst>
            </p:nvPr>
          </p:nvSpPr>
          <p:spPr>
            <a:xfrm flipH="1">
              <a:off x="9305" y="4663"/>
              <a:ext cx="240" cy="36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345098" name="Line 27"/>
            <p:cNvSpPr/>
            <p:nvPr>
              <p:custDataLst>
                <p:tags r:id="rId18"/>
              </p:custDataLst>
            </p:nvPr>
          </p:nvSpPr>
          <p:spPr>
            <a:xfrm flipH="1">
              <a:off x="8945" y="4663"/>
              <a:ext cx="240" cy="36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345099" name="Line 28"/>
            <p:cNvSpPr/>
            <p:nvPr>
              <p:custDataLst>
                <p:tags r:id="rId19"/>
              </p:custDataLst>
            </p:nvPr>
          </p:nvSpPr>
          <p:spPr>
            <a:xfrm flipH="1">
              <a:off x="8585" y="4663"/>
              <a:ext cx="240" cy="36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345100" name="Line 29"/>
            <p:cNvSpPr/>
            <p:nvPr>
              <p:custDataLst>
                <p:tags r:id="rId20"/>
              </p:custDataLst>
            </p:nvPr>
          </p:nvSpPr>
          <p:spPr>
            <a:xfrm flipH="1">
              <a:off x="8225" y="4663"/>
              <a:ext cx="240" cy="36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345101" name="Line 30"/>
            <p:cNvSpPr/>
            <p:nvPr>
              <p:custDataLst>
                <p:tags r:id="rId21"/>
              </p:custDataLst>
            </p:nvPr>
          </p:nvSpPr>
          <p:spPr>
            <a:xfrm flipH="1">
              <a:off x="7865" y="4663"/>
              <a:ext cx="240" cy="36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345102" name="Line 31"/>
            <p:cNvSpPr/>
            <p:nvPr>
              <p:custDataLst>
                <p:tags r:id="rId22"/>
              </p:custDataLst>
            </p:nvPr>
          </p:nvSpPr>
          <p:spPr>
            <a:xfrm flipH="1">
              <a:off x="7505" y="4663"/>
              <a:ext cx="240" cy="36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345103" name="Line 32"/>
            <p:cNvSpPr/>
            <p:nvPr>
              <p:custDataLst>
                <p:tags r:id="rId23"/>
              </p:custDataLst>
            </p:nvPr>
          </p:nvSpPr>
          <p:spPr>
            <a:xfrm flipH="1">
              <a:off x="7145" y="4663"/>
              <a:ext cx="240" cy="36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345104" name="Line 33"/>
            <p:cNvSpPr/>
            <p:nvPr>
              <p:custDataLst>
                <p:tags r:id="rId24"/>
              </p:custDataLst>
            </p:nvPr>
          </p:nvSpPr>
          <p:spPr>
            <a:xfrm flipH="1">
              <a:off x="6785" y="4663"/>
              <a:ext cx="240" cy="36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345105" name="Line 34"/>
            <p:cNvSpPr/>
            <p:nvPr>
              <p:custDataLst>
                <p:tags r:id="rId25"/>
              </p:custDataLst>
            </p:nvPr>
          </p:nvSpPr>
          <p:spPr>
            <a:xfrm flipH="1">
              <a:off x="9305" y="3823"/>
              <a:ext cx="1080" cy="84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345107" name="Line 53"/>
            <p:cNvSpPr/>
            <p:nvPr>
              <p:custDataLst>
                <p:tags r:id="rId26"/>
              </p:custDataLst>
            </p:nvPr>
          </p:nvSpPr>
          <p:spPr>
            <a:xfrm flipH="1">
              <a:off x="10385" y="3103"/>
              <a:ext cx="960" cy="720"/>
            </a:xfrm>
            <a:prstGeom prst="line">
              <a:avLst/>
            </a:prstGeom>
            <a:ln w="25400" cap="flat" cmpd="sng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</p:spPr>
          <p:txBody>
            <a:bodyPr/>
            <a:lstStyle/>
            <a:p/>
          </p:txBody>
        </p:sp>
      </p:grpSp>
      <p:grpSp>
        <p:nvGrpSpPr>
          <p:cNvPr id="16" name="组合 15" title=""/>
          <p:cNvGrpSpPr/>
          <p:nvPr>
            <p:custDataLst>
              <p:tags r:id="rId27"/>
            </p:custDataLst>
          </p:nvPr>
        </p:nvGrpSpPr>
        <p:grpSpPr>
          <a:xfrm>
            <a:off x="5705475" y="2296160"/>
            <a:ext cx="457200" cy="1600200"/>
            <a:chOff x="8746" y="4153"/>
            <a:chExt cx="720" cy="2520"/>
          </a:xfrm>
        </p:grpSpPr>
        <p:sp>
          <p:nvSpPr>
            <p:cNvPr id="30741" name="Line 36"/>
            <p:cNvSpPr/>
            <p:nvPr>
              <p:custDataLst>
                <p:tags r:id="rId28"/>
              </p:custDataLst>
            </p:nvPr>
          </p:nvSpPr>
          <p:spPr>
            <a:xfrm flipH="1" flipV="1">
              <a:off x="8979" y="4873"/>
              <a:ext cx="0" cy="1800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lgDash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345110" name="Rectangle 58"/>
            <p:cNvSpPr/>
            <p:nvPr>
              <p:custDataLst>
                <p:tags r:id="rId29"/>
              </p:custDataLst>
            </p:nvPr>
          </p:nvSpPr>
          <p:spPr>
            <a:xfrm flipH="1">
              <a:off x="8746" y="4153"/>
              <a:ext cx="720" cy="72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/>
            <a:lstStyle/>
            <a:p>
              <a:pPr marL="342900" indent="-342900">
                <a:spcBef>
                  <a:spcPct val="20000"/>
                </a:spcBef>
              </a:pPr>
              <a:r>
                <a:rPr lang="en-US" altLang="zh-CN" sz="2400" i="1">
                  <a:solidFill>
                    <a:srgbClr val="FF0000"/>
                  </a:solidFill>
                  <a:latin typeface="+mn-ea"/>
                  <a:ea typeface="+mn-ea"/>
                </a:rPr>
                <a:t>N</a:t>
              </a:r>
              <a:endParaRPr lang="en-US" altLang="zh-CN" sz="2400" i="1">
                <a:solidFill>
                  <a:srgbClr val="FF0000"/>
                </a:solidFill>
                <a:latin typeface="+mn-ea"/>
                <a:ea typeface="+mn-ea"/>
              </a:endParaRPr>
            </a:p>
          </p:txBody>
        </p:sp>
      </p:grpSp>
      <p:sp>
        <p:nvSpPr>
          <p:cNvPr id="30747" name="Text Box 16" title=""/>
          <p:cNvSpPr txBox="1"/>
          <p:nvPr>
            <p:custDataLst>
              <p:tags r:id="rId30"/>
            </p:custDataLst>
          </p:nvPr>
        </p:nvSpPr>
        <p:spPr>
          <a:xfrm>
            <a:off x="5692140" y="3867785"/>
            <a:ext cx="431800" cy="4603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i="1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O</a:t>
            </a:r>
            <a:endParaRPr lang="zh-CN" altLang="en-US" sz="2400" i="1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5" name="组合 4" title=""/>
          <p:cNvGrpSpPr/>
          <p:nvPr>
            <p:custDataLst>
              <p:tags r:id="rId31"/>
            </p:custDataLst>
          </p:nvPr>
        </p:nvGrpSpPr>
        <p:grpSpPr>
          <a:xfrm>
            <a:off x="5868670" y="3623945"/>
            <a:ext cx="228600" cy="254000"/>
            <a:chOff x="12594" y="6004"/>
            <a:chExt cx="604" cy="440"/>
          </a:xfrm>
        </p:grpSpPr>
        <p:sp>
          <p:nvSpPr>
            <p:cNvPr id="10" name="直接连接符 9"/>
            <p:cNvSpPr/>
            <p:nvPr>
              <p:custDataLst>
                <p:tags r:id="rId32"/>
              </p:custDataLst>
            </p:nvPr>
          </p:nvSpPr>
          <p:spPr>
            <a:xfrm>
              <a:off x="12594" y="6004"/>
              <a:ext cx="605" cy="0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3" name="直接连接符 12"/>
            <p:cNvSpPr/>
            <p:nvPr>
              <p:custDataLst>
                <p:tags r:id="rId33"/>
              </p:custDataLst>
            </p:nvPr>
          </p:nvSpPr>
          <p:spPr>
            <a:xfrm flipH="1">
              <a:off x="13179" y="6036"/>
              <a:ext cx="0" cy="408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</p:grpSp>
      <p:grpSp>
        <p:nvGrpSpPr>
          <p:cNvPr id="14" name="组合 13" title=""/>
          <p:cNvGrpSpPr/>
          <p:nvPr>
            <p:custDataLst>
              <p:tags r:id="rId34"/>
            </p:custDataLst>
          </p:nvPr>
        </p:nvGrpSpPr>
        <p:grpSpPr>
          <a:xfrm>
            <a:off x="4542790" y="2990215"/>
            <a:ext cx="1294765" cy="864235"/>
            <a:chOff x="7273" y="3268"/>
            <a:chExt cx="2039" cy="1361"/>
          </a:xfrm>
        </p:grpSpPr>
        <p:sp>
          <p:nvSpPr>
            <p:cNvPr id="30743" name="Line 55"/>
            <p:cNvSpPr/>
            <p:nvPr>
              <p:custDataLst>
                <p:tags r:id="rId35"/>
              </p:custDataLst>
            </p:nvPr>
          </p:nvSpPr>
          <p:spPr>
            <a:xfrm flipH="1" flipV="1">
              <a:off x="7273" y="3268"/>
              <a:ext cx="960" cy="600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30746" name="Line 60"/>
            <p:cNvSpPr/>
            <p:nvPr>
              <p:custDataLst>
                <p:tags r:id="rId36"/>
              </p:custDataLst>
            </p:nvPr>
          </p:nvSpPr>
          <p:spPr>
            <a:xfrm flipH="1" flipV="1">
              <a:off x="8180" y="3835"/>
              <a:ext cx="1133" cy="795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stealth" w="lg" len="lg"/>
            </a:ln>
          </p:spPr>
          <p:txBody>
            <a:bodyPr/>
            <a:lstStyle/>
            <a:p/>
          </p:txBody>
        </p:sp>
      </p:grpSp>
      <p:sp>
        <p:nvSpPr>
          <p:cNvPr id="30725" name="Rectangle 4" title=""/>
          <p:cNvSpPr/>
          <p:nvPr>
            <p:custDataLst>
              <p:tags r:id="rId37"/>
            </p:custDataLst>
          </p:nvPr>
        </p:nvSpPr>
        <p:spPr>
          <a:xfrm>
            <a:off x="1199515" y="4293235"/>
            <a:ext cx="10629900" cy="1675765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pPr>
              <a:lnSpc>
                <a:spcPct val="125000"/>
              </a:lnSpc>
            </a:pPr>
            <a:r>
              <a:rPr lang="zh-CN" altLang="en-US" sz="28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步骤：</a:t>
            </a:r>
            <a:r>
              <a:rPr lang="zh-CN" sz="28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①</a:t>
            </a:r>
            <a:r>
              <a:rPr lang="zh-CN" altLang="en-US" sz="28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先在反射面上标出入射点</a:t>
            </a:r>
            <a:r>
              <a:rPr lang="en-US" altLang="zh-CN" sz="2800" i="1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O</a:t>
            </a:r>
            <a:r>
              <a:rPr lang="zh-CN" altLang="en-US" sz="28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；</a:t>
            </a:r>
            <a:endParaRPr lang="zh-CN" altLang="en-US" sz="28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28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　　</a:t>
            </a:r>
            <a:r>
              <a:rPr lang="en-US" altLang="zh-CN" sz="28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</a:t>
            </a:r>
            <a:r>
              <a:rPr lang="zh-CN" sz="28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②</a:t>
            </a:r>
            <a:r>
              <a:rPr lang="zh-CN" altLang="en-US" sz="28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过入射点画出反射面的垂线</a:t>
            </a:r>
            <a:r>
              <a:rPr lang="en-US" altLang="zh-CN" sz="2800" i="1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ON</a:t>
            </a:r>
            <a:r>
              <a:rPr lang="zh-CN" altLang="en-US" sz="28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，即法线，标上垂直符号；</a:t>
            </a:r>
            <a:endParaRPr lang="zh-CN" altLang="en-US" sz="28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28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　　</a:t>
            </a:r>
            <a:r>
              <a:rPr lang="en-US" altLang="zh-CN" sz="28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</a:t>
            </a:r>
            <a:r>
              <a:rPr lang="zh-CN" sz="28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③</a:t>
            </a:r>
            <a:r>
              <a:rPr lang="zh-CN" altLang="en-US" sz="28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根据光的反射定律，反射角等于入射角画出反射光线。</a:t>
            </a:r>
            <a:endParaRPr lang="zh-CN" altLang="en-US" sz="2800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8" name="矩形 7" title=""/>
          <p:cNvSpPr/>
          <p:nvPr>
            <p:custDataLst>
              <p:tags r:id="rId38"/>
            </p:custDataLst>
          </p:nvPr>
        </p:nvSpPr>
        <p:spPr>
          <a:xfrm>
            <a:off x="3437579" y="188825"/>
            <a:ext cx="25450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spc="300">
                <a:solidFill>
                  <a:srgbClr val="00A0E9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光的反射定律</a:t>
            </a:r>
            <a:endParaRPr lang="zh-CN" altLang="en-US" sz="2800" b="1" spc="300">
              <a:solidFill>
                <a:srgbClr val="00A0E9"/>
              </a:solidFill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  <p:grpSp>
        <p:nvGrpSpPr>
          <p:cNvPr id="4" name="组合 3" title=""/>
          <p:cNvGrpSpPr/>
          <p:nvPr>
            <p:custDataLst>
              <p:tags r:id="rId39"/>
            </p:custDataLst>
          </p:nvPr>
        </p:nvGrpSpPr>
        <p:grpSpPr>
          <a:xfrm>
            <a:off x="366015" y="1168112"/>
            <a:ext cx="295322" cy="210471"/>
            <a:chOff x="435463" y="1226414"/>
            <a:chExt cx="295380" cy="210512"/>
          </a:xfrm>
        </p:grpSpPr>
        <p:sp>
          <p:nvSpPr>
            <p:cNvPr id="9" name="矩形 8"/>
            <p:cNvSpPr/>
            <p:nvPr>
              <p:custDataLst>
                <p:tags r:id="rId40"/>
              </p:custDataLst>
            </p:nvPr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>
              <p:custDataLst>
                <p:tags r:id="rId41"/>
              </p:custDataLst>
            </p:nvPr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1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1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8" name="文本框 7" title=""/>
          <p:cNvSpPr txBox="1"/>
          <p:nvPr>
            <p:custDataLst>
              <p:tags r:id="rId3"/>
            </p:custDataLst>
          </p:nvPr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smtClean="0">
                <a:latin typeface="微软雅黑" panose="020b0503020204020204" charset="-122"/>
                <a:ea typeface="微软雅黑"/>
              </a:rPr>
              <a:t>课程讲授</a:t>
            </a:r>
            <a:endParaRPr lang="zh-CN" altLang="en-US" sz="2800" b="1" spc="300" smtClean="0"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25" name="组合 24" title=""/>
          <p:cNvGrpSpPr/>
          <p:nvPr>
            <p:custDataLst>
              <p:tags r:id="rId4"/>
            </p:custDataLst>
          </p:nvPr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>
              <p:custDataLst>
                <p:tags r:id="rId5"/>
              </p:custDataLst>
            </p:nvPr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>
              <p:custDataLst>
                <p:tags r:id="rId6"/>
              </p:custDataLst>
            </p:nvPr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>
              <p:custDataLst>
                <p:tags r:id="rId7"/>
              </p:custDataLst>
            </p:nvPr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1" name="图片 10" title="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b="96632" l="1959" r="98848" t="8211">
                        <a14:foregroundMark x1="4378" x2="4378" y1="24842" y2="24842"/>
                        <a14:foregroundMark x1="5876" x2="5876" y1="8211" y2="8211"/>
                        <a14:foregroundMark x1="1959" x2="1959" y1="13053" y2="13053"/>
                        <a14:foregroundMark x1="4839" x2="4839" y1="9684" y2="9684"/>
                        <a14:foregroundMark x1="33410" x2="33410" y1="63368" y2="63368"/>
                        <a14:foregroundMark x1="27535" x2="27535" y1="66105" y2="66105"/>
                        <a14:foregroundMark x1="37788" x2="37788" y1="64211" y2="64211"/>
                        <a14:foregroundMark x1="52650" x2="52650" y1="89263" y2="89263"/>
                        <a14:foregroundMark x1="47696" x2="47696" y1="96632" y2="96632"/>
                        <a14:foregroundMark x1="95392" x2="95392" y1="73895" y2="73895"/>
                        <a14:foregroundMark x1="98848" x2="98848" y1="74105" y2="74105"/>
                        <a14:backgroundMark x1="5184" x2="5184" y1="7789" y2="7789"/>
                        <a14:backgroundMark x1="36406" x2="36406" y1="63368" y2="63368"/>
                      </a14:backgroundRemoval>
                    </a14:imgEffect>
                    <a14:imgEffect>
                      <a14:brightnessContrast contrast="40000"/>
                    </a14:imgEffect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7704" y="3357425"/>
            <a:ext cx="4728673" cy="2576702"/>
          </a:xfrm>
          <a:prstGeom prst="rect">
            <a:avLst/>
          </a:prstGeom>
        </p:spPr>
      </p:pic>
      <p:cxnSp>
        <p:nvCxnSpPr>
          <p:cNvPr id="17" name="直接连接符 16" title=""/>
          <p:cNvCxnSpPr/>
          <p:nvPr>
            <p:custDataLst>
              <p:tags r:id="rId11"/>
            </p:custDataLst>
          </p:nvPr>
        </p:nvCxnSpPr>
        <p:spPr>
          <a:xfrm>
            <a:off x="3306146" y="3239287"/>
            <a:ext cx="1" cy="2028113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 title=""/>
          <p:cNvCxnSpPr/>
          <p:nvPr>
            <p:custDataLst>
              <p:tags r:id="rId12"/>
            </p:custDataLst>
          </p:nvPr>
        </p:nvCxnSpPr>
        <p:spPr>
          <a:xfrm flipH="1">
            <a:off x="3315859" y="3962136"/>
            <a:ext cx="2452926" cy="1287898"/>
          </a:xfrm>
          <a:prstGeom prst="line">
            <a:avLst/>
          </a:prstGeom>
          <a:ln w="3810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等腰三角形 22" title=""/>
          <p:cNvSpPr/>
          <p:nvPr>
            <p:custDataLst>
              <p:tags r:id="rId13"/>
            </p:custDataLst>
          </p:nvPr>
        </p:nvSpPr>
        <p:spPr>
          <a:xfrm rot="3434487">
            <a:off x="4287372" y="4587531"/>
            <a:ext cx="225016" cy="193979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4" name="直接连接符 33" title=""/>
          <p:cNvCxnSpPr/>
          <p:nvPr>
            <p:custDataLst>
              <p:tags r:id="rId14"/>
            </p:custDataLst>
          </p:nvPr>
        </p:nvCxnSpPr>
        <p:spPr>
          <a:xfrm>
            <a:off x="3031388" y="4999707"/>
            <a:ext cx="246272" cy="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 title=""/>
          <p:cNvCxnSpPr/>
          <p:nvPr>
            <p:custDataLst>
              <p:tags r:id="rId15"/>
            </p:custDataLst>
          </p:nvPr>
        </p:nvCxnSpPr>
        <p:spPr>
          <a:xfrm>
            <a:off x="3031388" y="4996532"/>
            <a:ext cx="1" cy="25237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任意多边形: 形状 80" title=""/>
          <p:cNvSpPr/>
          <p:nvPr>
            <p:custDataLst>
              <p:tags r:id="rId16"/>
            </p:custDataLst>
          </p:nvPr>
        </p:nvSpPr>
        <p:spPr>
          <a:xfrm>
            <a:off x="3331159" y="4591031"/>
            <a:ext cx="538137" cy="375444"/>
          </a:xfrm>
          <a:custGeom>
            <a:gdLst>
              <a:gd name="connsiteX0" fmla="*/ 0 w 409575"/>
              <a:gd name="connsiteY0" fmla="*/ 0 h 285750"/>
              <a:gd name="connsiteX1" fmla="*/ 101600 w 409575"/>
              <a:gd name="connsiteY1" fmla="*/ 19050 h 285750"/>
              <a:gd name="connsiteX2" fmla="*/ 127000 w 409575"/>
              <a:gd name="connsiteY2" fmla="*/ 25400 h 285750"/>
              <a:gd name="connsiteX3" fmla="*/ 231775 w 409575"/>
              <a:gd name="connsiteY3" fmla="*/ 82550 h 285750"/>
              <a:gd name="connsiteX4" fmla="*/ 288925 w 409575"/>
              <a:gd name="connsiteY4" fmla="*/ 114300 h 285750"/>
              <a:gd name="connsiteX5" fmla="*/ 349250 w 409575"/>
              <a:gd name="connsiteY5" fmla="*/ 165100 h 285750"/>
              <a:gd name="connsiteX6" fmla="*/ 371475 w 409575"/>
              <a:gd name="connsiteY6" fmla="*/ 193675 h 285750"/>
              <a:gd name="connsiteX7" fmla="*/ 381000 w 409575"/>
              <a:gd name="connsiteY7" fmla="*/ 219075 h 285750"/>
              <a:gd name="connsiteX8" fmla="*/ 384175 w 409575"/>
              <a:gd name="connsiteY8" fmla="*/ 234950 h 285750"/>
              <a:gd name="connsiteX9" fmla="*/ 393700 w 409575"/>
              <a:gd name="connsiteY9" fmla="*/ 254000 h 285750"/>
              <a:gd name="connsiteX10" fmla="*/ 409575 w 409575"/>
              <a:gd name="connsiteY10" fmla="*/ 285750 h 2857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9575" h="285750">
                <a:moveTo>
                  <a:pt x="0" y="0"/>
                </a:moveTo>
                <a:cubicBezTo>
                  <a:pt x="39622" y="6604"/>
                  <a:pt x="43492" y="7086"/>
                  <a:pt x="101600" y="19050"/>
                </a:cubicBezTo>
                <a:cubicBezTo>
                  <a:pt x="110148" y="20810"/>
                  <a:pt x="119036" y="21830"/>
                  <a:pt x="127000" y="25400"/>
                </a:cubicBezTo>
                <a:cubicBezTo>
                  <a:pt x="170210" y="44770"/>
                  <a:pt x="193387" y="60797"/>
                  <a:pt x="231775" y="82550"/>
                </a:cubicBezTo>
                <a:cubicBezTo>
                  <a:pt x="250735" y="93294"/>
                  <a:pt x="272256" y="100263"/>
                  <a:pt x="288925" y="114300"/>
                </a:cubicBezTo>
                <a:cubicBezTo>
                  <a:pt x="309033" y="131233"/>
                  <a:pt x="334668" y="143227"/>
                  <a:pt x="349250" y="165100"/>
                </a:cubicBezTo>
                <a:cubicBezTo>
                  <a:pt x="364441" y="187886"/>
                  <a:pt x="356554" y="178754"/>
                  <a:pt x="371475" y="193675"/>
                </a:cubicBezTo>
                <a:cubicBezTo>
                  <a:pt x="383452" y="241581"/>
                  <a:pt x="364397" y="169266"/>
                  <a:pt x="381000" y="219075"/>
                </a:cubicBezTo>
                <a:cubicBezTo>
                  <a:pt x="382707" y="224195"/>
                  <a:pt x="382331" y="229878"/>
                  <a:pt x="384175" y="234950"/>
                </a:cubicBezTo>
                <a:cubicBezTo>
                  <a:pt x="386601" y="241622"/>
                  <a:pt x="390903" y="247475"/>
                  <a:pt x="393700" y="254000"/>
                </a:cubicBezTo>
                <a:cubicBezTo>
                  <a:pt x="406920" y="284847"/>
                  <a:pt x="395956" y="272131"/>
                  <a:pt x="409575" y="285750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文本框 83" title=""/>
          <p:cNvSpPr txBox="1"/>
          <p:nvPr>
            <p:custDataLst>
              <p:tags r:id="rId17"/>
            </p:custDataLst>
          </p:nvPr>
        </p:nvSpPr>
        <p:spPr>
          <a:xfrm>
            <a:off x="3512031" y="4141554"/>
            <a:ext cx="830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60°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 title=""/>
          <p:cNvSpPr txBox="1"/>
          <p:nvPr>
            <p:custDataLst>
              <p:tags r:id="rId18"/>
            </p:custDataLst>
          </p:nvPr>
        </p:nvSpPr>
        <p:spPr>
          <a:xfrm>
            <a:off x="774065" y="1772920"/>
            <a:ext cx="10079355" cy="11417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Bef>
                <a:spcPts val="1800"/>
              </a:spcBef>
            </a:pPr>
            <a:r>
              <a:rPr lang="en-US" altLang="zh-CN" sz="28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zh-CN" sz="28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en-US" altLang="zh-CN" sz="2800" i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AO</a:t>
            </a:r>
            <a:r>
              <a:rPr lang="zh-CN" altLang="zh-CN" sz="28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是一条与平面镜成</a:t>
            </a:r>
            <a:r>
              <a:rPr lang="en-US" altLang="zh-CN" sz="28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80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30°</a:t>
            </a:r>
            <a:r>
              <a:rPr lang="zh-CN" altLang="zh-CN" sz="28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的光线，请在图中画出反射光线并标出反射角度数。</a:t>
            </a:r>
            <a:endParaRPr lang="en-US" altLang="zh-CN" sz="280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25000"/>
              </a:lnSpc>
              <a:spcBef>
                <a:spcPts val="1800"/>
              </a:spcBef>
            </a:pPr>
            <a:endParaRPr lang="en-US" altLang="zh-CN" sz="480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矩形 1" title=""/>
          <p:cNvSpPr/>
          <p:nvPr>
            <p:custDataLst>
              <p:tags r:id="rId19"/>
            </p:custDataLst>
          </p:nvPr>
        </p:nvSpPr>
        <p:spPr>
          <a:xfrm>
            <a:off x="3437579" y="188825"/>
            <a:ext cx="25450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spc="300">
                <a:solidFill>
                  <a:srgbClr val="00A0E9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光的反射定律</a:t>
            </a:r>
            <a:endParaRPr lang="zh-CN" altLang="en-US" sz="2800" b="1" spc="300">
              <a:solidFill>
                <a:srgbClr val="00A0E9"/>
              </a:solidFill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  <p:sp>
        <p:nvSpPr>
          <p:cNvPr id="7" name="文本框 6" title=""/>
          <p:cNvSpPr txBox="1"/>
          <p:nvPr>
            <p:custDataLst>
              <p:tags r:id="rId20"/>
            </p:custDataLst>
          </p:nvPr>
        </p:nvSpPr>
        <p:spPr>
          <a:xfrm>
            <a:off x="774065" y="908685"/>
            <a:ext cx="2390140" cy="6375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zh-CN" sz="3200">
                <a:latin typeface="微软雅黑" panose="020b0503020204020204" charset="-122"/>
                <a:ea typeface="微软雅黑"/>
              </a:rPr>
              <a:t>随堂练习</a:t>
            </a:r>
            <a:endParaRPr lang="zh-CN" sz="3200"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4" name="组合 3" title=""/>
          <p:cNvGrpSpPr/>
          <p:nvPr>
            <p:custDataLst>
              <p:tags r:id="rId21"/>
            </p:custDataLst>
          </p:nvPr>
        </p:nvGrpSpPr>
        <p:grpSpPr>
          <a:xfrm>
            <a:off x="366015" y="1168112"/>
            <a:ext cx="295322" cy="210471"/>
            <a:chOff x="435463" y="1226414"/>
            <a:chExt cx="295380" cy="210512"/>
          </a:xfrm>
        </p:grpSpPr>
        <p:sp>
          <p:nvSpPr>
            <p:cNvPr id="9" name="矩形 8"/>
            <p:cNvSpPr/>
            <p:nvPr>
              <p:custDataLst>
                <p:tags r:id="rId22"/>
              </p:custDataLst>
            </p:nvPr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>
              <p:custDataLst>
                <p:tags r:id="rId23"/>
              </p:custDataLst>
            </p:nvPr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81" grpId="0" animBg="1"/>
      <p:bldP spid="8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22" name="图片 21" title="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clrChange>
              <a:clrFrom>
                <a:srgbClr val="F8F8F8">
                  <a:alpha val="100000"/>
                </a:srgbClr>
              </a:clrFrom>
              <a:clrTo>
                <a:srgbClr val="F8F8F8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 rot="1500000">
            <a:off x="1703764" y="3770788"/>
            <a:ext cx="2522350" cy="1003352"/>
          </a:xfrm>
          <a:prstGeom prst="rect">
            <a:avLst/>
          </a:prstGeom>
        </p:spPr>
      </p:pic>
      <p:sp>
        <p:nvSpPr>
          <p:cNvPr id="8" name="文本框 7" title=""/>
          <p:cNvSpPr txBox="1"/>
          <p:nvPr>
            <p:custDataLst>
              <p:tags r:id="rId5"/>
            </p:custDataLst>
          </p:nvPr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smtClean="0">
                <a:latin typeface="微软雅黑" panose="020b0503020204020204" charset="-122"/>
                <a:ea typeface="微软雅黑"/>
              </a:rPr>
              <a:t>课程讲授</a:t>
            </a:r>
            <a:endParaRPr lang="zh-CN" altLang="en-US" sz="2800" b="1" spc="300" smtClean="0"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25" name="组合 24" title=""/>
          <p:cNvGrpSpPr/>
          <p:nvPr>
            <p:custDataLst>
              <p:tags r:id="rId6"/>
            </p:custDataLst>
          </p:nvPr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>
              <p:custDataLst>
                <p:tags r:id="rId7"/>
              </p:custDataLst>
            </p:nvPr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>
              <p:custDataLst>
                <p:tags r:id="rId8"/>
              </p:custDataLst>
            </p:nvPr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>
              <p:custDataLst>
                <p:tags r:id="rId9"/>
              </p:custDataLst>
            </p:nvPr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7" name="直接连接符 16" title=""/>
          <p:cNvCxnSpPr/>
          <p:nvPr>
            <p:custDataLst>
              <p:tags r:id="rId10"/>
            </p:custDataLst>
          </p:nvPr>
        </p:nvCxnSpPr>
        <p:spPr>
          <a:xfrm flipH="1">
            <a:off x="2931496" y="2997352"/>
            <a:ext cx="788035" cy="1596390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 title=""/>
          <p:cNvCxnSpPr/>
          <p:nvPr>
            <p:custDataLst>
              <p:tags r:id="rId11"/>
            </p:custDataLst>
          </p:nvPr>
        </p:nvCxnSpPr>
        <p:spPr>
          <a:xfrm>
            <a:off x="2063560" y="3141081"/>
            <a:ext cx="868045" cy="1415415"/>
          </a:xfrm>
          <a:prstGeom prst="line">
            <a:avLst/>
          </a:prstGeom>
          <a:ln w="3810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等腰三角形 22" title=""/>
          <p:cNvSpPr/>
          <p:nvPr>
            <p:custDataLst>
              <p:tags r:id="rId12"/>
            </p:custDataLst>
          </p:nvPr>
        </p:nvSpPr>
        <p:spPr>
          <a:xfrm rot="15734487">
            <a:off x="2356972" y="3751871"/>
            <a:ext cx="225016" cy="193979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4" name="直接连接符 33" title=""/>
          <p:cNvCxnSpPr/>
          <p:nvPr>
            <p:custDataLst>
              <p:tags r:id="rId13"/>
            </p:custDataLst>
          </p:nvPr>
        </p:nvCxnSpPr>
        <p:spPr>
          <a:xfrm>
            <a:off x="3059328" y="4391377"/>
            <a:ext cx="215900" cy="1174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 title=""/>
          <p:cNvCxnSpPr/>
          <p:nvPr>
            <p:custDataLst>
              <p:tags r:id="rId14"/>
            </p:custDataLst>
          </p:nvPr>
        </p:nvCxnSpPr>
        <p:spPr>
          <a:xfrm flipH="1">
            <a:off x="3143783" y="4508852"/>
            <a:ext cx="131445" cy="2159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 title=""/>
          <p:cNvSpPr txBox="1"/>
          <p:nvPr>
            <p:custDataLst>
              <p:tags r:id="rId15"/>
            </p:custDataLst>
          </p:nvPr>
        </p:nvSpPr>
        <p:spPr>
          <a:xfrm>
            <a:off x="839470" y="1844675"/>
            <a:ext cx="10100945" cy="11068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Bef>
                <a:spcPts val="1800"/>
              </a:spcBef>
            </a:pPr>
            <a:r>
              <a:rPr lang="en-US" altLang="zh-CN" sz="28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zh-CN" sz="280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</a:t>
            </a:r>
            <a:r>
              <a:rPr lang="zh-CN" sz="2800">
                <a:effectLst/>
                <a:latin typeface="宋体" panose="02010600030101010101" pitchFamily="2" charset="-122"/>
              </a:rPr>
              <a:t>根据反射光线画出对应的入射光线。</a:t>
            </a:r>
            <a:endParaRPr lang="zh-CN" sz="4800">
              <a:latin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矩形 1" title=""/>
          <p:cNvSpPr/>
          <p:nvPr>
            <p:custDataLst>
              <p:tags r:id="rId16"/>
            </p:custDataLst>
          </p:nvPr>
        </p:nvSpPr>
        <p:spPr>
          <a:xfrm>
            <a:off x="3437579" y="188825"/>
            <a:ext cx="25450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spc="300">
                <a:solidFill>
                  <a:srgbClr val="00A0E9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光的反射定律</a:t>
            </a:r>
            <a:endParaRPr lang="zh-CN" altLang="en-US" sz="2800" b="1" spc="300">
              <a:solidFill>
                <a:srgbClr val="00A0E9"/>
              </a:solidFill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  <p:sp>
        <p:nvSpPr>
          <p:cNvPr id="7" name="文本框 6" title=""/>
          <p:cNvSpPr txBox="1"/>
          <p:nvPr>
            <p:custDataLst>
              <p:tags r:id="rId17"/>
            </p:custDataLst>
          </p:nvPr>
        </p:nvSpPr>
        <p:spPr>
          <a:xfrm>
            <a:off x="774065" y="908685"/>
            <a:ext cx="2390140" cy="6375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zh-CN" sz="3200">
                <a:latin typeface="微软雅黑" panose="020b0503020204020204" charset="-122"/>
                <a:ea typeface="微软雅黑"/>
              </a:rPr>
              <a:t>随堂练习</a:t>
            </a:r>
            <a:endParaRPr lang="zh-CN" sz="3200"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4" name="组合 3" title=""/>
          <p:cNvGrpSpPr/>
          <p:nvPr>
            <p:custDataLst>
              <p:tags r:id="rId18"/>
            </p:custDataLst>
          </p:nvPr>
        </p:nvGrpSpPr>
        <p:grpSpPr>
          <a:xfrm>
            <a:off x="366015" y="1168112"/>
            <a:ext cx="295322" cy="210471"/>
            <a:chOff x="435463" y="1226414"/>
            <a:chExt cx="295380" cy="210512"/>
          </a:xfrm>
        </p:grpSpPr>
        <p:sp>
          <p:nvSpPr>
            <p:cNvPr id="9" name="矩形 8"/>
            <p:cNvSpPr/>
            <p:nvPr>
              <p:custDataLst>
                <p:tags r:id="rId19"/>
              </p:custDataLst>
            </p:nvPr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>
              <p:custDataLst>
                <p:tags r:id="rId20"/>
              </p:custDataLst>
            </p:nvPr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smtClean="0">
                <a:latin typeface="微软雅黑" panose="020b0503020204020204" charset="-122"/>
                <a:ea typeface="微软雅黑"/>
              </a:rPr>
              <a:t>课程讲授</a:t>
            </a:r>
            <a:endParaRPr lang="zh-CN" altLang="en-US" sz="2800" b="1" spc="300" smtClean="0"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25" name="组合 24" title=""/>
          <p:cNvGrpSpPr/>
          <p:nvPr>
            <p:custDataLst>
              <p:tags r:id="rId4"/>
            </p:custDataLst>
          </p:nvPr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>
              <p:custDataLst>
                <p:tags r:id="rId5"/>
              </p:custDataLst>
            </p:nvPr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>
              <p:custDataLst>
                <p:tags r:id="rId6"/>
              </p:custDataLst>
            </p:nvPr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>
              <p:custDataLst>
                <p:tags r:id="rId7"/>
              </p:custDataLst>
            </p:nvPr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文本框 17" title=""/>
          <p:cNvSpPr txBox="1"/>
          <p:nvPr>
            <p:custDataLst>
              <p:tags r:id="rId8"/>
            </p:custDataLst>
          </p:nvPr>
        </p:nvSpPr>
        <p:spPr>
          <a:xfrm>
            <a:off x="6600190" y="1593215"/>
            <a:ext cx="5039995" cy="39497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/>
              <a:t>       </a:t>
            </a:r>
            <a:r>
              <a:rPr lang="zh-CN" altLang="en-US" sz="2800"/>
              <a:t>灯光射到平面镜上，迎着反射光的方向可以看到刺眼的亮光，而在其他方向却几乎看不到反射的光；而镜子后的白纸无论在哪个方向都能看到纸被照亮了，却不会刺眼。这是怎么回事呢？</a:t>
            </a:r>
            <a:endParaRPr lang="zh-CN" altLang="en-US" sz="2800"/>
          </a:p>
        </p:txBody>
      </p:sp>
      <p:grpSp>
        <p:nvGrpSpPr>
          <p:cNvPr id="19" name="组合 18" title=""/>
          <p:cNvGrpSpPr/>
          <p:nvPr>
            <p:custDataLst>
              <p:tags r:id="rId9"/>
            </p:custDataLst>
          </p:nvPr>
        </p:nvGrpSpPr>
        <p:grpSpPr>
          <a:xfrm>
            <a:off x="764540" y="1772920"/>
            <a:ext cx="5648325" cy="3769995"/>
            <a:chOff x="9426" y="3130"/>
            <a:chExt cx="9177" cy="6132"/>
          </a:xfrm>
        </p:grpSpPr>
        <p:pic>
          <p:nvPicPr>
            <p:cNvPr id="9" name="图片 8" descr="4-10.webp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0"/>
            <a:stretch>
              <a:fillRect/>
            </a:stretch>
          </p:blipFill>
          <p:spPr>
            <a:xfrm>
              <a:off x="9426" y="3130"/>
              <a:ext cx="4596" cy="6132"/>
            </a:xfrm>
            <a:prstGeom prst="rect">
              <a:avLst/>
            </a:prstGeom>
          </p:spPr>
        </p:pic>
        <p:pic>
          <p:nvPicPr>
            <p:cNvPr id="12" name="图片 11" descr="4-11.webp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12"/>
            <a:stretch>
              <a:fillRect/>
            </a:stretch>
          </p:blipFill>
          <p:spPr>
            <a:xfrm>
              <a:off x="14008" y="3130"/>
              <a:ext cx="4595" cy="6132"/>
            </a:xfrm>
            <a:prstGeom prst="rect">
              <a:avLst/>
            </a:prstGeom>
          </p:spPr>
        </p:pic>
      </p:grpSp>
      <p:sp>
        <p:nvSpPr>
          <p:cNvPr id="3" name="矩形 2" title=""/>
          <p:cNvSpPr/>
          <p:nvPr>
            <p:custDataLst>
              <p:tags r:id="rId14"/>
            </p:custDataLst>
          </p:nvPr>
        </p:nvSpPr>
        <p:spPr>
          <a:xfrm>
            <a:off x="3437579" y="188825"/>
            <a:ext cx="33324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spc="300">
                <a:solidFill>
                  <a:srgbClr val="00A0E9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镜面反射与漫反射</a:t>
            </a:r>
            <a:endParaRPr lang="zh-CN" altLang="en-US" sz="2800" b="1" spc="300">
              <a:solidFill>
                <a:srgbClr val="00A0E9"/>
              </a:solidFill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  <p:sp>
        <p:nvSpPr>
          <p:cNvPr id="7" name="文本框 6" title=""/>
          <p:cNvSpPr txBox="1"/>
          <p:nvPr>
            <p:custDataLst>
              <p:tags r:id="rId15"/>
            </p:custDataLst>
          </p:nvPr>
        </p:nvSpPr>
        <p:spPr>
          <a:xfrm>
            <a:off x="774065" y="908685"/>
            <a:ext cx="2390140" cy="6375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zh-CN" sz="3200">
                <a:latin typeface="微软雅黑" panose="020b0503020204020204" charset="-122"/>
                <a:ea typeface="微软雅黑"/>
              </a:rPr>
              <a:t>想一想</a:t>
            </a:r>
            <a:endParaRPr lang="zh-CN" sz="3200"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4" name="组合 3" title=""/>
          <p:cNvGrpSpPr/>
          <p:nvPr>
            <p:custDataLst>
              <p:tags r:id="rId16"/>
            </p:custDataLst>
          </p:nvPr>
        </p:nvGrpSpPr>
        <p:grpSpPr>
          <a:xfrm>
            <a:off x="366015" y="1168112"/>
            <a:ext cx="295322" cy="210471"/>
            <a:chOff x="435463" y="1226414"/>
            <a:chExt cx="295380" cy="210512"/>
          </a:xfrm>
        </p:grpSpPr>
        <p:sp>
          <p:nvSpPr>
            <p:cNvPr id="5" name="矩形 4"/>
            <p:cNvSpPr/>
            <p:nvPr>
              <p:custDataLst>
                <p:tags r:id="rId17"/>
              </p:custDataLst>
            </p:nvPr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>
              <p:custDataLst>
                <p:tags r:id="rId18"/>
              </p:custDataLst>
            </p:nvPr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 spd="slow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smtClean="0">
                <a:latin typeface="微软雅黑" panose="020b0503020204020204" charset="-122"/>
                <a:ea typeface="微软雅黑"/>
              </a:rPr>
              <a:t>课程讲授</a:t>
            </a:r>
            <a:endParaRPr lang="zh-CN" altLang="en-US" sz="2800" b="1" spc="300" smtClean="0"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25" name="组合 24" title=""/>
          <p:cNvGrpSpPr/>
          <p:nvPr>
            <p:custDataLst>
              <p:tags r:id="rId4"/>
            </p:custDataLst>
          </p:nvPr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>
              <p:custDataLst>
                <p:tags r:id="rId5"/>
              </p:custDataLst>
            </p:nvPr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>
              <p:custDataLst>
                <p:tags r:id="rId6"/>
              </p:custDataLst>
            </p:nvPr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>
              <p:custDataLst>
                <p:tags r:id="rId7"/>
              </p:custDataLst>
            </p:nvPr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0" name="组合 99" title=""/>
          <p:cNvGrpSpPr/>
          <p:nvPr>
            <p:custDataLst>
              <p:tags r:id="rId8"/>
            </p:custDataLst>
          </p:nvPr>
        </p:nvGrpSpPr>
        <p:grpSpPr>
          <a:xfrm>
            <a:off x="1514475" y="2197735"/>
            <a:ext cx="4242435" cy="1271905"/>
            <a:chOff x="2272" y="3494"/>
            <a:chExt cx="6681" cy="2003"/>
          </a:xfrm>
        </p:grpSpPr>
        <p:grpSp>
          <p:nvGrpSpPr>
            <p:cNvPr id="5" name="组合 4"/>
            <p:cNvGrpSpPr/>
            <p:nvPr>
              <p:custDataLst>
                <p:tags r:id="rId9"/>
              </p:custDataLst>
            </p:nvPr>
          </p:nvGrpSpPr>
          <p:grpSpPr>
            <a:xfrm>
              <a:off x="3063" y="5291"/>
              <a:ext cx="5890" cy="206"/>
              <a:chExt cx="3216" cy="120"/>
            </a:xfrm>
          </p:grpSpPr>
          <p:grpSp>
            <p:nvGrpSpPr>
              <p:cNvPr id="7" name="组合 6"/>
              <p:cNvGrpSpPr/>
              <p:nvPr>
                <p:custDataLst>
                  <p:tags r:id="rId10"/>
                </p:custDataLst>
              </p:nvPr>
            </p:nvGrpSpPr>
            <p:grpSpPr>
              <a:xfrm>
                <a:off x="0" y="0"/>
                <a:ext cx="1740" cy="120"/>
                <a:chExt cx="1740" cy="120"/>
              </a:xfrm>
            </p:grpSpPr>
            <p:sp>
              <p:nvSpPr>
                <p:cNvPr id="8" name="矩形 7"/>
                <p:cNvSpPr/>
                <p:nvPr>
                  <p:custDataLst>
                    <p:tags r:id="rId11"/>
                  </p:custDataLst>
                </p:nvPr>
              </p:nvSpPr>
              <p:spPr>
                <a:xfrm flipV="1">
                  <a:off x="12" y="0"/>
                  <a:ext cx="1728" cy="48"/>
                </a:xfrm>
                <a:prstGeom prst="rect">
                  <a:avLst/>
                </a:prstGeom>
                <a:solidFill>
                  <a:schemeClr val="accent1"/>
                </a:solidFill>
                <a:ln w="9525" cap="flat" cmpd="sng">
                  <a:solidFill>
                    <a:schemeClr val="tx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" name="直接连接符 9"/>
                <p:cNvSpPr/>
                <p:nvPr>
                  <p:custDataLst>
                    <p:tags r:id="rId12"/>
                  </p:custDataLst>
                </p:nvPr>
              </p:nvSpPr>
              <p:spPr>
                <a:xfrm flipH="1">
                  <a:off x="0" y="24"/>
                  <a:ext cx="192" cy="96"/>
                </a:xfrm>
                <a:prstGeom prst="line">
                  <a:avLst/>
                </a:prstGeom>
                <a:ln w="57150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11" name="直接连接符 10"/>
                <p:cNvSpPr/>
                <p:nvPr>
                  <p:custDataLst>
                    <p:tags r:id="rId13"/>
                  </p:custDataLst>
                </p:nvPr>
              </p:nvSpPr>
              <p:spPr>
                <a:xfrm flipH="1">
                  <a:off x="156" y="24"/>
                  <a:ext cx="192" cy="96"/>
                </a:xfrm>
                <a:prstGeom prst="line">
                  <a:avLst/>
                </a:prstGeom>
                <a:ln w="57150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13" name="直接连接符 12"/>
                <p:cNvSpPr/>
                <p:nvPr>
                  <p:custDataLst>
                    <p:tags r:id="rId14"/>
                  </p:custDataLst>
                </p:nvPr>
              </p:nvSpPr>
              <p:spPr>
                <a:xfrm flipH="1">
                  <a:off x="312" y="24"/>
                  <a:ext cx="192" cy="96"/>
                </a:xfrm>
                <a:prstGeom prst="line">
                  <a:avLst/>
                </a:prstGeom>
                <a:ln w="57150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14" name="直接连接符 13"/>
                <p:cNvSpPr/>
                <p:nvPr>
                  <p:custDataLst>
                    <p:tags r:id="rId15"/>
                  </p:custDataLst>
                </p:nvPr>
              </p:nvSpPr>
              <p:spPr>
                <a:xfrm flipH="1">
                  <a:off x="456" y="24"/>
                  <a:ext cx="192" cy="96"/>
                </a:xfrm>
                <a:prstGeom prst="line">
                  <a:avLst/>
                </a:prstGeom>
                <a:ln w="57150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15" name="直接连接符 14"/>
                <p:cNvSpPr/>
                <p:nvPr>
                  <p:custDataLst>
                    <p:tags r:id="rId16"/>
                  </p:custDataLst>
                </p:nvPr>
              </p:nvSpPr>
              <p:spPr>
                <a:xfrm flipH="1">
                  <a:off x="600" y="24"/>
                  <a:ext cx="192" cy="96"/>
                </a:xfrm>
                <a:prstGeom prst="line">
                  <a:avLst/>
                </a:prstGeom>
                <a:ln w="57150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16" name="直接连接符 15"/>
                <p:cNvSpPr/>
                <p:nvPr>
                  <p:custDataLst>
                    <p:tags r:id="rId17"/>
                  </p:custDataLst>
                </p:nvPr>
              </p:nvSpPr>
              <p:spPr>
                <a:xfrm flipH="1">
                  <a:off x="756" y="24"/>
                  <a:ext cx="192" cy="96"/>
                </a:xfrm>
                <a:prstGeom prst="line">
                  <a:avLst/>
                </a:prstGeom>
                <a:ln w="57150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17" name="直接连接符 16"/>
                <p:cNvSpPr/>
                <p:nvPr>
                  <p:custDataLst>
                    <p:tags r:id="rId18"/>
                  </p:custDataLst>
                </p:nvPr>
              </p:nvSpPr>
              <p:spPr>
                <a:xfrm flipH="1">
                  <a:off x="888" y="24"/>
                  <a:ext cx="192" cy="96"/>
                </a:xfrm>
                <a:prstGeom prst="line">
                  <a:avLst/>
                </a:prstGeom>
                <a:ln w="57150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20" name="直接连接符 19"/>
                <p:cNvSpPr/>
                <p:nvPr>
                  <p:custDataLst>
                    <p:tags r:id="rId19"/>
                  </p:custDataLst>
                </p:nvPr>
              </p:nvSpPr>
              <p:spPr>
                <a:xfrm flipH="1">
                  <a:off x="1032" y="24"/>
                  <a:ext cx="192" cy="96"/>
                </a:xfrm>
                <a:prstGeom prst="line">
                  <a:avLst/>
                </a:prstGeom>
                <a:ln w="57150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21" name="直接连接符 20"/>
                <p:cNvSpPr/>
                <p:nvPr>
                  <p:custDataLst>
                    <p:tags r:id="rId20"/>
                  </p:custDataLst>
                </p:nvPr>
              </p:nvSpPr>
              <p:spPr>
                <a:xfrm flipH="1">
                  <a:off x="1176" y="24"/>
                  <a:ext cx="192" cy="96"/>
                </a:xfrm>
                <a:prstGeom prst="line">
                  <a:avLst/>
                </a:prstGeom>
                <a:ln w="57150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22" name="直接连接符 21"/>
                <p:cNvSpPr/>
                <p:nvPr>
                  <p:custDataLst>
                    <p:tags r:id="rId21"/>
                  </p:custDataLst>
                </p:nvPr>
              </p:nvSpPr>
              <p:spPr>
                <a:xfrm flipH="1">
                  <a:off x="1308" y="24"/>
                  <a:ext cx="192" cy="96"/>
                </a:xfrm>
                <a:prstGeom prst="line">
                  <a:avLst/>
                </a:prstGeom>
                <a:ln w="57150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23" name="直接连接符 22"/>
                <p:cNvSpPr/>
                <p:nvPr>
                  <p:custDataLst>
                    <p:tags r:id="rId22"/>
                  </p:custDataLst>
                </p:nvPr>
              </p:nvSpPr>
              <p:spPr>
                <a:xfrm flipH="1">
                  <a:off x="1464" y="24"/>
                  <a:ext cx="192" cy="96"/>
                </a:xfrm>
                <a:prstGeom prst="line">
                  <a:avLst/>
                </a:prstGeom>
                <a:ln w="57150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</p:grpSp>
          <p:grpSp>
            <p:nvGrpSpPr>
              <p:cNvPr id="24" name="组合 23"/>
              <p:cNvGrpSpPr/>
              <p:nvPr>
                <p:custDataLst>
                  <p:tags r:id="rId23"/>
                </p:custDataLst>
              </p:nvPr>
            </p:nvGrpSpPr>
            <p:grpSpPr>
              <a:xfrm>
                <a:off x="1464" y="0"/>
                <a:ext cx="1752" cy="120"/>
                <a:chExt cx="1752" cy="120"/>
              </a:xfrm>
            </p:grpSpPr>
            <p:sp>
              <p:nvSpPr>
                <p:cNvPr id="27" name="矩形 26"/>
                <p:cNvSpPr/>
                <p:nvPr>
                  <p:custDataLst>
                    <p:tags r:id="rId24"/>
                  </p:custDataLst>
                </p:nvPr>
              </p:nvSpPr>
              <p:spPr>
                <a:xfrm flipV="1">
                  <a:off x="168" y="0"/>
                  <a:ext cx="1584" cy="48"/>
                </a:xfrm>
                <a:prstGeom prst="rect">
                  <a:avLst/>
                </a:prstGeom>
                <a:solidFill>
                  <a:schemeClr val="accent1"/>
                </a:solidFill>
                <a:ln w="9525" cap="flat" cmpd="sng">
                  <a:solidFill>
                    <a:schemeClr val="tx1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29" name="直接连接符 28"/>
                <p:cNvSpPr/>
                <p:nvPr>
                  <p:custDataLst>
                    <p:tags r:id="rId25"/>
                  </p:custDataLst>
                </p:nvPr>
              </p:nvSpPr>
              <p:spPr>
                <a:xfrm flipH="1">
                  <a:off x="0" y="24"/>
                  <a:ext cx="192" cy="96"/>
                </a:xfrm>
                <a:prstGeom prst="line">
                  <a:avLst/>
                </a:prstGeom>
                <a:ln w="57150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30" name="直接连接符 29"/>
                <p:cNvSpPr/>
                <p:nvPr>
                  <p:custDataLst>
                    <p:tags r:id="rId26"/>
                  </p:custDataLst>
                </p:nvPr>
              </p:nvSpPr>
              <p:spPr>
                <a:xfrm flipH="1">
                  <a:off x="156" y="24"/>
                  <a:ext cx="192" cy="96"/>
                </a:xfrm>
                <a:prstGeom prst="line">
                  <a:avLst/>
                </a:prstGeom>
                <a:ln w="57150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32" name="直接连接符 31"/>
                <p:cNvSpPr/>
                <p:nvPr>
                  <p:custDataLst>
                    <p:tags r:id="rId27"/>
                  </p:custDataLst>
                </p:nvPr>
              </p:nvSpPr>
              <p:spPr>
                <a:xfrm flipH="1">
                  <a:off x="312" y="24"/>
                  <a:ext cx="192" cy="96"/>
                </a:xfrm>
                <a:prstGeom prst="line">
                  <a:avLst/>
                </a:prstGeom>
                <a:ln w="57150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33" name="直接连接符 32"/>
                <p:cNvSpPr/>
                <p:nvPr>
                  <p:custDataLst>
                    <p:tags r:id="rId28"/>
                  </p:custDataLst>
                </p:nvPr>
              </p:nvSpPr>
              <p:spPr>
                <a:xfrm flipH="1">
                  <a:off x="456" y="24"/>
                  <a:ext cx="192" cy="96"/>
                </a:xfrm>
                <a:prstGeom prst="line">
                  <a:avLst/>
                </a:prstGeom>
                <a:ln w="57150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34" name="直接连接符 33"/>
                <p:cNvSpPr/>
                <p:nvPr>
                  <p:custDataLst>
                    <p:tags r:id="rId29"/>
                  </p:custDataLst>
                </p:nvPr>
              </p:nvSpPr>
              <p:spPr>
                <a:xfrm flipH="1">
                  <a:off x="600" y="24"/>
                  <a:ext cx="192" cy="96"/>
                </a:xfrm>
                <a:prstGeom prst="line">
                  <a:avLst/>
                </a:prstGeom>
                <a:ln w="57150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35" name="直接连接符 34"/>
                <p:cNvSpPr/>
                <p:nvPr>
                  <p:custDataLst>
                    <p:tags r:id="rId30"/>
                  </p:custDataLst>
                </p:nvPr>
              </p:nvSpPr>
              <p:spPr>
                <a:xfrm flipH="1">
                  <a:off x="756" y="24"/>
                  <a:ext cx="192" cy="96"/>
                </a:xfrm>
                <a:prstGeom prst="line">
                  <a:avLst/>
                </a:prstGeom>
                <a:ln w="57150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36" name="直接连接符 35"/>
                <p:cNvSpPr/>
                <p:nvPr>
                  <p:custDataLst>
                    <p:tags r:id="rId31"/>
                  </p:custDataLst>
                </p:nvPr>
              </p:nvSpPr>
              <p:spPr>
                <a:xfrm flipH="1">
                  <a:off x="888" y="24"/>
                  <a:ext cx="192" cy="96"/>
                </a:xfrm>
                <a:prstGeom prst="line">
                  <a:avLst/>
                </a:prstGeom>
                <a:ln w="57150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37" name="直接连接符 36"/>
                <p:cNvSpPr/>
                <p:nvPr>
                  <p:custDataLst>
                    <p:tags r:id="rId32"/>
                  </p:custDataLst>
                </p:nvPr>
              </p:nvSpPr>
              <p:spPr>
                <a:xfrm flipH="1">
                  <a:off x="1032" y="24"/>
                  <a:ext cx="192" cy="96"/>
                </a:xfrm>
                <a:prstGeom prst="line">
                  <a:avLst/>
                </a:prstGeom>
                <a:ln w="57150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38" name="直接连接符 37"/>
                <p:cNvSpPr/>
                <p:nvPr>
                  <p:custDataLst>
                    <p:tags r:id="rId33"/>
                  </p:custDataLst>
                </p:nvPr>
              </p:nvSpPr>
              <p:spPr>
                <a:xfrm flipH="1">
                  <a:off x="1176" y="24"/>
                  <a:ext cx="192" cy="96"/>
                </a:xfrm>
                <a:prstGeom prst="line">
                  <a:avLst/>
                </a:prstGeom>
                <a:ln w="57150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39" name="直接连接符 38"/>
                <p:cNvSpPr/>
                <p:nvPr>
                  <p:custDataLst>
                    <p:tags r:id="rId34"/>
                  </p:custDataLst>
                </p:nvPr>
              </p:nvSpPr>
              <p:spPr>
                <a:xfrm flipH="1">
                  <a:off x="1308" y="24"/>
                  <a:ext cx="192" cy="96"/>
                </a:xfrm>
                <a:prstGeom prst="line">
                  <a:avLst/>
                </a:prstGeom>
                <a:ln w="57150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40" name="直接连接符 39"/>
                <p:cNvSpPr/>
                <p:nvPr>
                  <p:custDataLst>
                    <p:tags r:id="rId35"/>
                  </p:custDataLst>
                </p:nvPr>
              </p:nvSpPr>
              <p:spPr>
                <a:xfrm flipH="1">
                  <a:off x="1464" y="24"/>
                  <a:ext cx="192" cy="96"/>
                </a:xfrm>
                <a:prstGeom prst="line">
                  <a:avLst/>
                </a:prstGeom>
                <a:ln w="57150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</p:grpSp>
        </p:grpSp>
        <p:grpSp>
          <p:nvGrpSpPr>
            <p:cNvPr id="41" name="组合 40"/>
            <p:cNvGrpSpPr/>
            <p:nvPr>
              <p:custDataLst>
                <p:tags r:id="rId36"/>
              </p:custDataLst>
            </p:nvPr>
          </p:nvGrpSpPr>
          <p:grpSpPr>
            <a:xfrm>
              <a:off x="2272" y="3494"/>
              <a:ext cx="4329" cy="1817"/>
              <a:chExt cx="2364" cy="1056"/>
            </a:xfrm>
          </p:grpSpPr>
          <p:grpSp>
            <p:nvGrpSpPr>
              <p:cNvPr id="42" name="组合 41"/>
              <p:cNvGrpSpPr/>
              <p:nvPr>
                <p:custDataLst>
                  <p:tags r:id="rId37"/>
                </p:custDataLst>
              </p:nvPr>
            </p:nvGrpSpPr>
            <p:grpSpPr>
              <a:xfrm>
                <a:off x="0" y="0"/>
                <a:ext cx="1344" cy="1056"/>
                <a:chExt cx="1344" cy="1056"/>
              </a:xfrm>
            </p:grpSpPr>
            <p:sp>
              <p:nvSpPr>
                <p:cNvPr id="43" name="直接连接符 42"/>
                <p:cNvSpPr/>
                <p:nvPr>
                  <p:custDataLst>
                    <p:tags r:id="rId38"/>
                  </p:custDataLst>
                </p:nvPr>
              </p:nvSpPr>
              <p:spPr>
                <a:xfrm>
                  <a:off x="0" y="0"/>
                  <a:ext cx="1344" cy="1056"/>
                </a:xfrm>
                <a:prstGeom prst="line">
                  <a:avLst/>
                </a:prstGeom>
                <a:ln w="76200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44" name="直接连接符 43"/>
                <p:cNvSpPr/>
                <p:nvPr>
                  <p:custDataLst>
                    <p:tags r:id="rId39"/>
                  </p:custDataLst>
                </p:nvPr>
              </p:nvSpPr>
              <p:spPr>
                <a:xfrm>
                  <a:off x="456" y="360"/>
                  <a:ext cx="288" cy="240"/>
                </a:xfrm>
                <a:prstGeom prst="line">
                  <a:avLst/>
                </a:prstGeom>
                <a:ln w="76200" cap="flat" cmpd="sng">
                  <a:solidFill>
                    <a:schemeClr val="tx1"/>
                  </a:solidFill>
                  <a:prstDash val="solid"/>
                  <a:headEnd type="none" w="med" len="med"/>
                  <a:tailEnd type="triangle" w="med" len="med"/>
                </a:ln>
              </p:spPr>
              <p:txBody>
                <a:bodyPr/>
                <a:lstStyle/>
                <a:p/>
              </p:txBody>
            </p:sp>
          </p:grpSp>
          <p:grpSp>
            <p:nvGrpSpPr>
              <p:cNvPr id="45" name="组合 44"/>
              <p:cNvGrpSpPr/>
              <p:nvPr>
                <p:custDataLst>
                  <p:tags r:id="rId40"/>
                </p:custDataLst>
              </p:nvPr>
            </p:nvGrpSpPr>
            <p:grpSpPr>
              <a:xfrm>
                <a:off x="480" y="0"/>
                <a:ext cx="1344" cy="1056"/>
                <a:chExt cx="1344" cy="1056"/>
              </a:xfrm>
            </p:grpSpPr>
            <p:sp>
              <p:nvSpPr>
                <p:cNvPr id="46" name="直接连接符 45"/>
                <p:cNvSpPr/>
                <p:nvPr>
                  <p:custDataLst>
                    <p:tags r:id="rId41"/>
                  </p:custDataLst>
                </p:nvPr>
              </p:nvSpPr>
              <p:spPr>
                <a:xfrm>
                  <a:off x="0" y="0"/>
                  <a:ext cx="1344" cy="1056"/>
                </a:xfrm>
                <a:prstGeom prst="line">
                  <a:avLst/>
                </a:prstGeom>
                <a:ln w="76200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47" name="直接连接符 46"/>
                <p:cNvSpPr/>
                <p:nvPr>
                  <p:custDataLst>
                    <p:tags r:id="rId42"/>
                  </p:custDataLst>
                </p:nvPr>
              </p:nvSpPr>
              <p:spPr>
                <a:xfrm>
                  <a:off x="456" y="360"/>
                  <a:ext cx="288" cy="240"/>
                </a:xfrm>
                <a:prstGeom prst="line">
                  <a:avLst/>
                </a:prstGeom>
                <a:ln w="76200" cap="flat" cmpd="sng">
                  <a:solidFill>
                    <a:schemeClr val="tx1"/>
                  </a:solidFill>
                  <a:prstDash val="solid"/>
                  <a:headEnd type="none" w="med" len="med"/>
                  <a:tailEnd type="triangle" w="med" len="med"/>
                </a:ln>
              </p:spPr>
              <p:txBody>
                <a:bodyPr/>
                <a:lstStyle/>
                <a:p/>
              </p:txBody>
            </p:sp>
          </p:grpSp>
          <p:grpSp>
            <p:nvGrpSpPr>
              <p:cNvPr id="48" name="组合 47"/>
              <p:cNvGrpSpPr/>
              <p:nvPr>
                <p:custDataLst>
                  <p:tags r:id="rId43"/>
                </p:custDataLst>
              </p:nvPr>
            </p:nvGrpSpPr>
            <p:grpSpPr>
              <a:xfrm>
                <a:off x="1020" y="0"/>
                <a:ext cx="1344" cy="1056"/>
                <a:chExt cx="1344" cy="1056"/>
              </a:xfrm>
            </p:grpSpPr>
            <p:sp>
              <p:nvSpPr>
                <p:cNvPr id="49" name="直接连接符 48"/>
                <p:cNvSpPr/>
                <p:nvPr>
                  <p:custDataLst>
                    <p:tags r:id="rId44"/>
                  </p:custDataLst>
                </p:nvPr>
              </p:nvSpPr>
              <p:spPr>
                <a:xfrm>
                  <a:off x="0" y="0"/>
                  <a:ext cx="1344" cy="1056"/>
                </a:xfrm>
                <a:prstGeom prst="line">
                  <a:avLst/>
                </a:prstGeom>
                <a:ln w="76200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50" name="直接连接符 49"/>
                <p:cNvSpPr/>
                <p:nvPr>
                  <p:custDataLst>
                    <p:tags r:id="rId45"/>
                  </p:custDataLst>
                </p:nvPr>
              </p:nvSpPr>
              <p:spPr>
                <a:xfrm>
                  <a:off x="456" y="360"/>
                  <a:ext cx="288" cy="240"/>
                </a:xfrm>
                <a:prstGeom prst="line">
                  <a:avLst/>
                </a:prstGeom>
                <a:ln w="76200" cap="flat" cmpd="sng">
                  <a:solidFill>
                    <a:schemeClr val="tx1"/>
                  </a:solidFill>
                  <a:prstDash val="solid"/>
                  <a:headEnd type="none" w="med" len="med"/>
                  <a:tailEnd type="triangle" w="med" len="med"/>
                </a:ln>
              </p:spPr>
              <p:txBody>
                <a:bodyPr/>
                <a:lstStyle/>
                <a:p/>
              </p:txBody>
            </p:sp>
          </p:grpSp>
        </p:grpSp>
      </p:grpSp>
      <p:grpSp>
        <p:nvGrpSpPr>
          <p:cNvPr id="51" name="组合 50" title=""/>
          <p:cNvGrpSpPr/>
          <p:nvPr>
            <p:custDataLst>
              <p:tags r:id="rId46"/>
            </p:custDataLst>
          </p:nvPr>
        </p:nvGrpSpPr>
        <p:grpSpPr>
          <a:xfrm>
            <a:off x="3091180" y="1892935"/>
            <a:ext cx="1214120" cy="1484630"/>
            <a:chExt cx="1044" cy="660"/>
          </a:xfrm>
        </p:grpSpPr>
        <p:sp>
          <p:nvSpPr>
            <p:cNvPr id="52" name="直接连接符 51"/>
            <p:cNvSpPr/>
            <p:nvPr>
              <p:custDataLst>
                <p:tags r:id="rId47"/>
              </p:custDataLst>
            </p:nvPr>
          </p:nvSpPr>
          <p:spPr>
            <a:xfrm flipH="1" flipV="1">
              <a:off x="0" y="0"/>
              <a:ext cx="0" cy="624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dash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53" name="直接连接符 52"/>
            <p:cNvSpPr/>
            <p:nvPr>
              <p:custDataLst>
                <p:tags r:id="rId48"/>
              </p:custDataLst>
            </p:nvPr>
          </p:nvSpPr>
          <p:spPr>
            <a:xfrm flipH="1" flipV="1">
              <a:off x="504" y="36"/>
              <a:ext cx="0" cy="624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dash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54" name="直接连接符 53"/>
            <p:cNvSpPr/>
            <p:nvPr>
              <p:custDataLst>
                <p:tags r:id="rId49"/>
              </p:custDataLst>
            </p:nvPr>
          </p:nvSpPr>
          <p:spPr>
            <a:xfrm flipH="1" flipV="1">
              <a:off x="1044" y="24"/>
              <a:ext cx="0" cy="624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dash"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</p:grpSp>
      <p:grpSp>
        <p:nvGrpSpPr>
          <p:cNvPr id="55" name="组合 54" title=""/>
          <p:cNvGrpSpPr/>
          <p:nvPr>
            <p:custDataLst>
              <p:tags r:id="rId50"/>
            </p:custDataLst>
          </p:nvPr>
        </p:nvGrpSpPr>
        <p:grpSpPr>
          <a:xfrm>
            <a:off x="3088005" y="2289810"/>
            <a:ext cx="2658745" cy="1092200"/>
            <a:chExt cx="2286" cy="1000"/>
          </a:xfrm>
        </p:grpSpPr>
        <p:grpSp>
          <p:nvGrpSpPr>
            <p:cNvPr id="56" name="组合 55"/>
            <p:cNvGrpSpPr/>
            <p:nvPr>
              <p:custDataLst>
                <p:tags r:id="rId51"/>
              </p:custDataLst>
            </p:nvPr>
          </p:nvGrpSpPr>
          <p:grpSpPr>
            <a:xfrm>
              <a:off x="1023" y="12"/>
              <a:ext cx="1263" cy="988"/>
              <a:chExt cx="1263" cy="988"/>
            </a:xfrm>
          </p:grpSpPr>
          <p:sp>
            <p:nvSpPr>
              <p:cNvPr id="57" name="直接连接符 56"/>
              <p:cNvSpPr>
                <a:spLocks noChangeAspect="1"/>
              </p:cNvSpPr>
              <p:nvPr>
                <p:custDataLst>
                  <p:tags r:id="rId52"/>
                </p:custDataLst>
              </p:nvPr>
            </p:nvSpPr>
            <p:spPr>
              <a:xfrm flipV="1">
                <a:off x="0" y="0"/>
                <a:ext cx="1263" cy="988"/>
              </a:xfrm>
              <a:prstGeom prst="line">
                <a:avLst/>
              </a:prstGeom>
              <a:ln w="7620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58" name="直接连接符 57"/>
              <p:cNvSpPr/>
              <p:nvPr>
                <p:custDataLst>
                  <p:tags r:id="rId53"/>
                </p:custDataLst>
              </p:nvPr>
            </p:nvSpPr>
            <p:spPr>
              <a:xfrm rot="21493392" flipV="1">
                <a:off x="516" y="336"/>
                <a:ext cx="336" cy="240"/>
              </a:xfrm>
              <a:prstGeom prst="line">
                <a:avLst/>
              </a:prstGeom>
              <a:ln w="76200" cap="flat" cmpd="sng">
                <a:solidFill>
                  <a:srgbClr val="FF0000"/>
                </a:solidFill>
                <a:prstDash val="solid"/>
                <a:headEnd type="none" w="med" len="med"/>
                <a:tailEnd type="triangle" w="med" len="med"/>
              </a:ln>
            </p:spPr>
            <p:txBody>
              <a:bodyPr/>
              <a:lstStyle/>
              <a:p/>
            </p:txBody>
          </p:sp>
        </p:grpSp>
        <p:grpSp>
          <p:nvGrpSpPr>
            <p:cNvPr id="59" name="组合 58"/>
            <p:cNvGrpSpPr/>
            <p:nvPr>
              <p:custDataLst>
                <p:tags r:id="rId54"/>
              </p:custDataLst>
            </p:nvPr>
          </p:nvGrpSpPr>
          <p:grpSpPr>
            <a:xfrm>
              <a:off x="471" y="12"/>
              <a:ext cx="1263" cy="988"/>
              <a:chExt cx="1263" cy="988"/>
            </a:xfrm>
          </p:grpSpPr>
          <p:sp>
            <p:nvSpPr>
              <p:cNvPr id="60" name="直接连接符 59"/>
              <p:cNvSpPr>
                <a:spLocks noChangeAspect="1"/>
              </p:cNvSpPr>
              <p:nvPr>
                <p:custDataLst>
                  <p:tags r:id="rId55"/>
                </p:custDataLst>
              </p:nvPr>
            </p:nvSpPr>
            <p:spPr>
              <a:xfrm flipV="1">
                <a:off x="0" y="0"/>
                <a:ext cx="1263" cy="988"/>
              </a:xfrm>
              <a:prstGeom prst="line">
                <a:avLst/>
              </a:prstGeom>
              <a:ln w="7620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61" name="直接连接符 60"/>
              <p:cNvSpPr/>
              <p:nvPr>
                <p:custDataLst>
                  <p:tags r:id="rId56"/>
                </p:custDataLst>
              </p:nvPr>
            </p:nvSpPr>
            <p:spPr>
              <a:xfrm rot="21493392" flipV="1">
                <a:off x="516" y="336"/>
                <a:ext cx="336" cy="240"/>
              </a:xfrm>
              <a:prstGeom prst="line">
                <a:avLst/>
              </a:prstGeom>
              <a:ln w="76200" cap="flat" cmpd="sng">
                <a:solidFill>
                  <a:srgbClr val="FF0000"/>
                </a:solidFill>
                <a:prstDash val="solid"/>
                <a:headEnd type="none" w="med" len="med"/>
                <a:tailEnd type="triangle" w="med" len="med"/>
              </a:ln>
            </p:spPr>
            <p:txBody>
              <a:bodyPr/>
              <a:lstStyle/>
              <a:p/>
            </p:txBody>
          </p:sp>
        </p:grpSp>
        <p:grpSp>
          <p:nvGrpSpPr>
            <p:cNvPr id="62" name="组合 61"/>
            <p:cNvGrpSpPr/>
            <p:nvPr>
              <p:custDataLst>
                <p:tags r:id="rId57"/>
              </p:custDataLst>
            </p:nvPr>
          </p:nvGrpSpPr>
          <p:grpSpPr>
            <a:xfrm>
              <a:off x="0" y="0"/>
              <a:ext cx="1263" cy="988"/>
              <a:chExt cx="1263" cy="988"/>
            </a:xfrm>
          </p:grpSpPr>
          <p:sp>
            <p:nvSpPr>
              <p:cNvPr id="63" name="直接连接符 62"/>
              <p:cNvSpPr>
                <a:spLocks noChangeAspect="1"/>
              </p:cNvSpPr>
              <p:nvPr>
                <p:custDataLst>
                  <p:tags r:id="rId58"/>
                </p:custDataLst>
              </p:nvPr>
            </p:nvSpPr>
            <p:spPr>
              <a:xfrm flipV="1">
                <a:off x="0" y="0"/>
                <a:ext cx="1263" cy="988"/>
              </a:xfrm>
              <a:prstGeom prst="line">
                <a:avLst/>
              </a:prstGeom>
              <a:ln w="7620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64" name="直接连接符 63"/>
              <p:cNvSpPr/>
              <p:nvPr>
                <p:custDataLst>
                  <p:tags r:id="rId59"/>
                </p:custDataLst>
              </p:nvPr>
            </p:nvSpPr>
            <p:spPr>
              <a:xfrm rot="21493392" flipV="1">
                <a:off x="516" y="336"/>
                <a:ext cx="336" cy="240"/>
              </a:xfrm>
              <a:prstGeom prst="line">
                <a:avLst/>
              </a:prstGeom>
              <a:ln w="76200" cap="flat" cmpd="sng">
                <a:solidFill>
                  <a:srgbClr val="FF0000"/>
                </a:solidFill>
                <a:prstDash val="solid"/>
                <a:headEnd type="none" w="med" len="med"/>
                <a:tailEnd type="triangle" w="med" len="med"/>
              </a:ln>
            </p:spPr>
            <p:txBody>
              <a:bodyPr/>
              <a:lstStyle/>
              <a:p/>
            </p:txBody>
          </p:sp>
        </p:grpSp>
      </p:grpSp>
      <p:sp>
        <p:nvSpPr>
          <p:cNvPr id="38013" name="Rectangle 125" title=""/>
          <p:cNvSpPr/>
          <p:nvPr>
            <p:custDataLst>
              <p:tags r:id="rId60"/>
            </p:custDataLst>
          </p:nvPr>
        </p:nvSpPr>
        <p:spPr>
          <a:xfrm>
            <a:off x="5951855" y="1967865"/>
            <a:ext cx="6078220" cy="1210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平行光射到平滑表面上时，反射光也会平行射出，这种反射叫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镜面反射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。                      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grpSp>
        <p:nvGrpSpPr>
          <p:cNvPr id="101" name="组合 100" title=""/>
          <p:cNvGrpSpPr/>
          <p:nvPr>
            <p:custDataLst>
              <p:tags r:id="rId61"/>
            </p:custDataLst>
          </p:nvPr>
        </p:nvGrpSpPr>
        <p:grpSpPr>
          <a:xfrm>
            <a:off x="1337310" y="4745355"/>
            <a:ext cx="4664710" cy="1014095"/>
            <a:chOff x="1993" y="7506"/>
            <a:chExt cx="7346" cy="1597"/>
          </a:xfrm>
        </p:grpSpPr>
        <p:sp>
          <p:nvSpPr>
            <p:cNvPr id="242697" name="任意多边形 242696"/>
            <p:cNvSpPr/>
            <p:nvPr>
              <p:custDataLst>
                <p:tags r:id="rId62"/>
              </p:custDataLst>
            </p:nvPr>
          </p:nvSpPr>
          <p:spPr>
            <a:xfrm>
              <a:off x="2701" y="8771"/>
              <a:ext cx="6639" cy="333"/>
            </a:xfrm>
            <a:custGeom>
              <a:rect l="l" t="t" r="r" b="b"/>
              <a:pathLst>
                <a:path w="3456" h="271">
                  <a:moveTo>
                    <a:pt x="0" y="153"/>
                  </a:moveTo>
                  <a:cubicBezTo>
                    <a:pt x="121" y="143"/>
                    <a:pt x="243" y="141"/>
                    <a:pt x="364" y="130"/>
                  </a:cubicBezTo>
                  <a:cubicBezTo>
                    <a:pt x="409" y="126"/>
                    <a:pt x="427" y="86"/>
                    <a:pt x="470" y="71"/>
                  </a:cubicBezTo>
                  <a:cubicBezTo>
                    <a:pt x="519" y="54"/>
                    <a:pt x="561" y="29"/>
                    <a:pt x="611" y="12"/>
                  </a:cubicBezTo>
                  <a:cubicBezTo>
                    <a:pt x="682" y="16"/>
                    <a:pt x="753" y="17"/>
                    <a:pt x="823" y="24"/>
                  </a:cubicBezTo>
                  <a:cubicBezTo>
                    <a:pt x="856" y="27"/>
                    <a:pt x="922" y="69"/>
                    <a:pt x="964" y="82"/>
                  </a:cubicBezTo>
                  <a:cubicBezTo>
                    <a:pt x="1046" y="138"/>
                    <a:pt x="1010" y="114"/>
                    <a:pt x="1069" y="153"/>
                  </a:cubicBezTo>
                  <a:cubicBezTo>
                    <a:pt x="1090" y="167"/>
                    <a:pt x="1119" y="163"/>
                    <a:pt x="1140" y="177"/>
                  </a:cubicBezTo>
                  <a:cubicBezTo>
                    <a:pt x="1173" y="199"/>
                    <a:pt x="1179" y="208"/>
                    <a:pt x="1222" y="212"/>
                  </a:cubicBezTo>
                  <a:cubicBezTo>
                    <a:pt x="1292" y="219"/>
                    <a:pt x="1363" y="220"/>
                    <a:pt x="1434" y="224"/>
                  </a:cubicBezTo>
                  <a:cubicBezTo>
                    <a:pt x="1526" y="208"/>
                    <a:pt x="1627" y="196"/>
                    <a:pt x="1716" y="165"/>
                  </a:cubicBezTo>
                  <a:cubicBezTo>
                    <a:pt x="1849" y="172"/>
                    <a:pt x="1923" y="162"/>
                    <a:pt x="2033" y="200"/>
                  </a:cubicBezTo>
                  <a:cubicBezTo>
                    <a:pt x="2094" y="190"/>
                    <a:pt x="2125" y="187"/>
                    <a:pt x="2174" y="153"/>
                  </a:cubicBezTo>
                  <a:cubicBezTo>
                    <a:pt x="2209" y="99"/>
                    <a:pt x="2241" y="21"/>
                    <a:pt x="2315" y="12"/>
                  </a:cubicBezTo>
                  <a:cubicBezTo>
                    <a:pt x="2366" y="6"/>
                    <a:pt x="2417" y="4"/>
                    <a:pt x="2468" y="0"/>
                  </a:cubicBezTo>
                  <a:cubicBezTo>
                    <a:pt x="2541" y="7"/>
                    <a:pt x="2603" y="3"/>
                    <a:pt x="2668" y="35"/>
                  </a:cubicBezTo>
                  <a:cubicBezTo>
                    <a:pt x="2743" y="72"/>
                    <a:pt x="2799" y="116"/>
                    <a:pt x="2880" y="141"/>
                  </a:cubicBezTo>
                  <a:cubicBezTo>
                    <a:pt x="2971" y="202"/>
                    <a:pt x="3004" y="214"/>
                    <a:pt x="3127" y="235"/>
                  </a:cubicBezTo>
                  <a:cubicBezTo>
                    <a:pt x="3174" y="243"/>
                    <a:pt x="3221" y="251"/>
                    <a:pt x="3268" y="259"/>
                  </a:cubicBezTo>
                  <a:cubicBezTo>
                    <a:pt x="3291" y="263"/>
                    <a:pt x="3338" y="271"/>
                    <a:pt x="3338" y="271"/>
                  </a:cubicBezTo>
                  <a:cubicBezTo>
                    <a:pt x="3377" y="267"/>
                    <a:pt x="3456" y="259"/>
                    <a:pt x="3456" y="259"/>
                  </a:cubicBezTo>
                </a:path>
              </a:pathLst>
            </a:custGeom>
            <a:noFill/>
            <a:ln w="76200" cap="flat" cmpd="sng">
              <a:solidFill>
                <a:srgbClr val="6600CC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68" name="组合 67"/>
            <p:cNvGrpSpPr/>
            <p:nvPr>
              <p:custDataLst>
                <p:tags r:id="rId63"/>
              </p:custDataLst>
            </p:nvPr>
          </p:nvGrpSpPr>
          <p:grpSpPr>
            <a:xfrm>
              <a:off x="1993" y="7506"/>
              <a:ext cx="4979" cy="1461"/>
              <a:chOff x="624" y="1740"/>
              <a:chExt cx="2592" cy="1188"/>
            </a:xfrm>
          </p:grpSpPr>
          <p:grpSp>
            <p:nvGrpSpPr>
              <p:cNvPr id="69" name="组合 242698"/>
              <p:cNvGrpSpPr/>
              <p:nvPr>
                <p:custDataLst>
                  <p:tags r:id="rId64"/>
                </p:custDataLst>
              </p:nvPr>
            </p:nvGrpSpPr>
            <p:grpSpPr>
              <a:xfrm>
                <a:off x="624" y="1800"/>
                <a:ext cx="1344" cy="1056"/>
                <a:chOff x="720" y="1740"/>
                <a:chExt cx="1344" cy="1056"/>
              </a:xfrm>
            </p:grpSpPr>
            <p:sp>
              <p:nvSpPr>
                <p:cNvPr id="70" name="直接连接符 242699"/>
                <p:cNvSpPr/>
                <p:nvPr>
                  <p:custDataLst>
                    <p:tags r:id="rId65"/>
                  </p:custDataLst>
                </p:nvPr>
              </p:nvSpPr>
              <p:spPr>
                <a:xfrm>
                  <a:off x="720" y="1740"/>
                  <a:ext cx="1344" cy="1056"/>
                </a:xfrm>
                <a:prstGeom prst="line">
                  <a:avLst/>
                </a:prstGeom>
                <a:ln w="762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71" name="直接连接符 242700"/>
                <p:cNvSpPr/>
                <p:nvPr>
                  <p:custDataLst>
                    <p:tags r:id="rId66"/>
                  </p:custDataLst>
                </p:nvPr>
              </p:nvSpPr>
              <p:spPr>
                <a:xfrm>
                  <a:off x="1176" y="2100"/>
                  <a:ext cx="288" cy="240"/>
                </a:xfrm>
                <a:prstGeom prst="line">
                  <a:avLst/>
                </a:prstGeom>
                <a:ln w="762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med" len="med"/>
                </a:ln>
              </p:spPr>
              <p:txBody>
                <a:bodyPr/>
                <a:lstStyle/>
                <a:p/>
              </p:txBody>
            </p:sp>
          </p:grpSp>
          <p:grpSp>
            <p:nvGrpSpPr>
              <p:cNvPr id="72" name="组合 242701"/>
              <p:cNvGrpSpPr/>
              <p:nvPr>
                <p:custDataLst>
                  <p:tags r:id="rId67"/>
                </p:custDataLst>
              </p:nvPr>
            </p:nvGrpSpPr>
            <p:grpSpPr>
              <a:xfrm>
                <a:off x="1332" y="1872"/>
                <a:ext cx="1344" cy="1056"/>
                <a:chOff x="720" y="1740"/>
                <a:chExt cx="1344" cy="1056"/>
              </a:xfrm>
            </p:grpSpPr>
            <p:sp>
              <p:nvSpPr>
                <p:cNvPr id="73" name="直接连接符 242702"/>
                <p:cNvSpPr/>
                <p:nvPr>
                  <p:custDataLst>
                    <p:tags r:id="rId68"/>
                  </p:custDataLst>
                </p:nvPr>
              </p:nvSpPr>
              <p:spPr>
                <a:xfrm>
                  <a:off x="720" y="1740"/>
                  <a:ext cx="1344" cy="1056"/>
                </a:xfrm>
                <a:prstGeom prst="line">
                  <a:avLst/>
                </a:prstGeom>
                <a:ln w="762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74" name="直接连接符 242703"/>
                <p:cNvSpPr/>
                <p:nvPr>
                  <p:custDataLst>
                    <p:tags r:id="rId69"/>
                  </p:custDataLst>
                </p:nvPr>
              </p:nvSpPr>
              <p:spPr>
                <a:xfrm>
                  <a:off x="1176" y="2100"/>
                  <a:ext cx="288" cy="240"/>
                </a:xfrm>
                <a:prstGeom prst="line">
                  <a:avLst/>
                </a:prstGeom>
                <a:ln w="762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med" len="med"/>
                </a:ln>
              </p:spPr>
              <p:txBody>
                <a:bodyPr/>
                <a:lstStyle/>
                <a:p/>
              </p:txBody>
            </p:sp>
          </p:grpSp>
          <p:grpSp>
            <p:nvGrpSpPr>
              <p:cNvPr id="75" name="组合 242704"/>
              <p:cNvGrpSpPr/>
              <p:nvPr>
                <p:custDataLst>
                  <p:tags r:id="rId70"/>
                </p:custDataLst>
              </p:nvPr>
            </p:nvGrpSpPr>
            <p:grpSpPr>
              <a:xfrm>
                <a:off x="1872" y="1740"/>
                <a:ext cx="1344" cy="1056"/>
                <a:chOff x="720" y="1740"/>
                <a:chExt cx="1344" cy="1056"/>
              </a:xfrm>
            </p:grpSpPr>
            <p:sp>
              <p:nvSpPr>
                <p:cNvPr id="76" name="直接连接符 242705"/>
                <p:cNvSpPr/>
                <p:nvPr>
                  <p:custDataLst>
                    <p:tags r:id="rId71"/>
                  </p:custDataLst>
                </p:nvPr>
              </p:nvSpPr>
              <p:spPr>
                <a:xfrm>
                  <a:off x="720" y="1740"/>
                  <a:ext cx="1344" cy="1056"/>
                </a:xfrm>
                <a:prstGeom prst="line">
                  <a:avLst/>
                </a:prstGeom>
                <a:ln w="762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/>
              </p:txBody>
            </p:sp>
            <p:sp>
              <p:nvSpPr>
                <p:cNvPr id="77" name="直接连接符 242706"/>
                <p:cNvSpPr/>
                <p:nvPr>
                  <p:custDataLst>
                    <p:tags r:id="rId72"/>
                  </p:custDataLst>
                </p:nvPr>
              </p:nvSpPr>
              <p:spPr>
                <a:xfrm>
                  <a:off x="1176" y="2100"/>
                  <a:ext cx="288" cy="240"/>
                </a:xfrm>
                <a:prstGeom prst="line">
                  <a:avLst/>
                </a:prstGeom>
                <a:ln w="76200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med" len="med"/>
                </a:ln>
              </p:spPr>
              <p:txBody>
                <a:bodyPr/>
                <a:lstStyle/>
                <a:p/>
              </p:txBody>
            </p:sp>
          </p:grpSp>
        </p:grpSp>
      </p:grpSp>
      <p:grpSp>
        <p:nvGrpSpPr>
          <p:cNvPr id="78" name="组合 77" title=""/>
          <p:cNvGrpSpPr/>
          <p:nvPr>
            <p:custDataLst>
              <p:tags r:id="rId73"/>
            </p:custDataLst>
          </p:nvPr>
        </p:nvGrpSpPr>
        <p:grpSpPr>
          <a:xfrm>
            <a:off x="2962275" y="4901565"/>
            <a:ext cx="1578610" cy="772160"/>
            <a:chOff x="1968" y="2126"/>
            <a:chExt cx="1294" cy="802"/>
          </a:xfrm>
        </p:grpSpPr>
        <p:sp>
          <p:nvSpPr>
            <p:cNvPr id="79" name="直接连接符 242708"/>
            <p:cNvSpPr/>
            <p:nvPr>
              <p:custDataLst>
                <p:tags r:id="rId74"/>
              </p:custDataLst>
            </p:nvPr>
          </p:nvSpPr>
          <p:spPr>
            <a:xfrm flipV="1">
              <a:off x="1968" y="2292"/>
              <a:ext cx="432" cy="576"/>
            </a:xfrm>
            <a:prstGeom prst="line">
              <a:avLst/>
            </a:prstGeom>
            <a:ln w="57150" cap="flat" cmpd="sng">
              <a:solidFill>
                <a:srgbClr val="3399FF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80" name="直接连接符 242709"/>
            <p:cNvSpPr/>
            <p:nvPr>
              <p:custDataLst>
                <p:tags r:id="rId75"/>
              </p:custDataLst>
            </p:nvPr>
          </p:nvSpPr>
          <p:spPr>
            <a:xfrm flipH="1" flipV="1">
              <a:off x="2688" y="2160"/>
              <a:ext cx="0" cy="768"/>
            </a:xfrm>
            <a:prstGeom prst="line">
              <a:avLst/>
            </a:prstGeom>
            <a:ln w="57150" cap="flat" cmpd="sng">
              <a:solidFill>
                <a:srgbClr val="3399FF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81" name="直接连接符 242710"/>
            <p:cNvSpPr/>
            <p:nvPr>
              <p:custDataLst>
                <p:tags r:id="rId76"/>
              </p:custDataLst>
            </p:nvPr>
          </p:nvSpPr>
          <p:spPr>
            <a:xfrm flipH="1" flipV="1">
              <a:off x="2830" y="2126"/>
              <a:ext cx="432" cy="672"/>
            </a:xfrm>
            <a:prstGeom prst="line">
              <a:avLst/>
            </a:prstGeom>
            <a:ln w="57150" cap="flat" cmpd="sng">
              <a:solidFill>
                <a:srgbClr val="3399FF"/>
              </a:solidFill>
              <a:prstDash val="dash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</p:grpSp>
      <p:grpSp>
        <p:nvGrpSpPr>
          <p:cNvPr id="82" name="组合 81" title=""/>
          <p:cNvGrpSpPr/>
          <p:nvPr>
            <p:custDataLst>
              <p:tags r:id="rId77"/>
            </p:custDataLst>
          </p:nvPr>
        </p:nvGrpSpPr>
        <p:grpSpPr>
          <a:xfrm>
            <a:off x="2931795" y="4386580"/>
            <a:ext cx="2404745" cy="1290320"/>
            <a:chOff x="3317" y="3148"/>
            <a:chExt cx="5003" cy="3587"/>
          </a:xfrm>
        </p:grpSpPr>
        <p:grpSp>
          <p:nvGrpSpPr>
            <p:cNvPr id="83" name="组合 242712"/>
            <p:cNvGrpSpPr/>
            <p:nvPr>
              <p:custDataLst>
                <p:tags r:id="rId78"/>
              </p:custDataLst>
            </p:nvPr>
          </p:nvGrpSpPr>
          <p:grpSpPr>
            <a:xfrm>
              <a:off x="5208" y="4382"/>
              <a:ext cx="3112" cy="2337"/>
              <a:chOff x="2676" y="1920"/>
              <a:chExt cx="1344" cy="1008"/>
            </a:xfrm>
          </p:grpSpPr>
          <p:sp>
            <p:nvSpPr>
              <p:cNvPr id="84" name="直接连接符 242713"/>
              <p:cNvSpPr/>
              <p:nvPr>
                <p:custDataLst>
                  <p:tags r:id="rId79"/>
                </p:custDataLst>
              </p:nvPr>
            </p:nvSpPr>
            <p:spPr>
              <a:xfrm flipV="1">
                <a:off x="2676" y="1920"/>
                <a:ext cx="1344" cy="1008"/>
              </a:xfrm>
              <a:prstGeom prst="line">
                <a:avLst/>
              </a:prstGeom>
              <a:ln w="762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85" name="直接连接符 242714"/>
              <p:cNvSpPr/>
              <p:nvPr>
                <p:custDataLst>
                  <p:tags r:id="rId80"/>
                </p:custDataLst>
              </p:nvPr>
            </p:nvSpPr>
            <p:spPr>
              <a:xfrm flipV="1">
                <a:off x="3439" y="2112"/>
                <a:ext cx="336" cy="240"/>
              </a:xfrm>
              <a:prstGeom prst="line">
                <a:avLst/>
              </a:prstGeom>
              <a:ln w="762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  <p:txBody>
              <a:bodyPr/>
              <a:lstStyle/>
              <a:p/>
            </p:txBody>
          </p:sp>
        </p:grpSp>
        <p:grpSp>
          <p:nvGrpSpPr>
            <p:cNvPr id="86" name="组合 242715"/>
            <p:cNvGrpSpPr/>
            <p:nvPr>
              <p:custDataLst>
                <p:tags r:id="rId81"/>
              </p:custDataLst>
            </p:nvPr>
          </p:nvGrpSpPr>
          <p:grpSpPr>
            <a:xfrm>
              <a:off x="6300" y="3148"/>
              <a:ext cx="365" cy="3231"/>
              <a:chOff x="3108" y="1296"/>
              <a:chExt cx="144" cy="1488"/>
            </a:xfrm>
          </p:grpSpPr>
          <p:sp>
            <p:nvSpPr>
              <p:cNvPr id="87" name="直接连接符 242716"/>
              <p:cNvSpPr/>
              <p:nvPr>
                <p:custDataLst>
                  <p:tags r:id="rId82"/>
                </p:custDataLst>
              </p:nvPr>
            </p:nvSpPr>
            <p:spPr>
              <a:xfrm flipH="1" flipV="1">
                <a:off x="3108" y="1296"/>
                <a:ext cx="144" cy="1488"/>
              </a:xfrm>
              <a:prstGeom prst="line">
                <a:avLst/>
              </a:prstGeom>
              <a:ln w="762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88" name="直接连接符 242717"/>
              <p:cNvSpPr/>
              <p:nvPr>
                <p:custDataLst>
                  <p:tags r:id="rId83"/>
                </p:custDataLst>
              </p:nvPr>
            </p:nvSpPr>
            <p:spPr>
              <a:xfrm rot="20402192" flipV="1">
                <a:off x="3133" y="1736"/>
                <a:ext cx="65" cy="360"/>
              </a:xfrm>
              <a:prstGeom prst="line">
                <a:avLst/>
              </a:prstGeom>
              <a:ln w="762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  <p:txBody>
              <a:bodyPr/>
              <a:lstStyle/>
              <a:p/>
            </p:txBody>
          </p:sp>
        </p:grpSp>
        <p:grpSp>
          <p:nvGrpSpPr>
            <p:cNvPr id="89" name="组合 242718"/>
            <p:cNvGrpSpPr/>
            <p:nvPr>
              <p:custDataLst>
                <p:tags r:id="rId84"/>
              </p:custDataLst>
            </p:nvPr>
          </p:nvGrpSpPr>
          <p:grpSpPr>
            <a:xfrm rot="21420000">
              <a:off x="3317" y="6527"/>
              <a:ext cx="1462" cy="208"/>
              <a:chOff x="1956" y="2856"/>
              <a:chExt cx="576" cy="96"/>
            </a:xfrm>
          </p:grpSpPr>
          <p:sp>
            <p:nvSpPr>
              <p:cNvPr id="90" name="直接连接符 242719"/>
              <p:cNvSpPr/>
              <p:nvPr>
                <p:custDataLst>
                  <p:tags r:id="rId85"/>
                </p:custDataLst>
              </p:nvPr>
            </p:nvSpPr>
            <p:spPr>
              <a:xfrm>
                <a:off x="1956" y="2856"/>
                <a:ext cx="576" cy="96"/>
              </a:xfrm>
              <a:prstGeom prst="line">
                <a:avLst/>
              </a:prstGeom>
              <a:ln w="762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91" name="直接连接符 242720"/>
              <p:cNvSpPr/>
              <p:nvPr>
                <p:custDataLst>
                  <p:tags r:id="rId86"/>
                </p:custDataLst>
              </p:nvPr>
            </p:nvSpPr>
            <p:spPr>
              <a:xfrm>
                <a:off x="2112" y="2880"/>
                <a:ext cx="240" cy="48"/>
              </a:xfrm>
              <a:prstGeom prst="line">
                <a:avLst/>
              </a:prstGeom>
              <a:ln w="76200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  <p:txBody>
              <a:bodyPr/>
              <a:lstStyle/>
              <a:p/>
            </p:txBody>
          </p:sp>
        </p:grpSp>
      </p:grpSp>
      <p:sp>
        <p:nvSpPr>
          <p:cNvPr id="14346" name="Text Box 10" title=""/>
          <p:cNvSpPr txBox="1"/>
          <p:nvPr>
            <p:custDataLst>
              <p:tags r:id="rId87"/>
            </p:custDataLst>
          </p:nvPr>
        </p:nvSpPr>
        <p:spPr>
          <a:xfrm>
            <a:off x="6023610" y="4128135"/>
            <a:ext cx="6078220" cy="23304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spcBef>
                <a:spcPts val="50"/>
              </a:spcBef>
            </a:pP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/>
              </a:rPr>
              <a:t>平行光射到粗糙不平的表面上时，反射光线会射向各个方向，这种反射叫</a:t>
            </a: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漫反射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/>
              </a:rPr>
              <a:t>。漫反射使我们从各个方向都能看到物体。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/>
            </a:endParaRPr>
          </a:p>
        </p:txBody>
      </p:sp>
      <p:pic>
        <p:nvPicPr>
          <p:cNvPr id="19511" name="图片 19510" title=""/>
          <p:cNvPicPr>
            <a:picLocks noChangeAspect="1"/>
          </p:cNvPicPr>
          <p:nvPr>
            <p:custDataLst>
              <p:tags r:id="rId89"/>
            </p:custDataLst>
          </p:nvPr>
        </p:nvPicPr>
        <p:blipFill>
          <a:blip r:embed="rId88"/>
          <a:stretch>
            <a:fillRect/>
          </a:stretch>
        </p:blipFill>
        <p:spPr>
          <a:xfrm>
            <a:off x="4512310" y="1484630"/>
            <a:ext cx="1090295" cy="56070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" name="图片 91" title=""/>
          <p:cNvPicPr>
            <a:picLocks noChangeAspect="1"/>
          </p:cNvPicPr>
          <p:nvPr>
            <p:custDataLst>
              <p:tags r:id="rId90"/>
            </p:custDataLst>
          </p:nvPr>
        </p:nvPicPr>
        <p:blipFill>
          <a:blip r:embed="rId88"/>
          <a:stretch>
            <a:fillRect/>
          </a:stretch>
        </p:blipFill>
        <p:spPr>
          <a:xfrm>
            <a:off x="4584065" y="3912235"/>
            <a:ext cx="1090295" cy="5607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512" name="文本框 244799" title=""/>
          <p:cNvSpPr txBox="1"/>
          <p:nvPr>
            <p:custDataLst>
              <p:tags r:id="rId91"/>
            </p:custDataLst>
          </p:nvPr>
        </p:nvSpPr>
        <p:spPr>
          <a:xfrm>
            <a:off x="5735955" y="1109980"/>
            <a:ext cx="1361440" cy="716915"/>
          </a:xfrm>
          <a:prstGeom prst="rect">
            <a:avLst/>
          </a:prstGeom>
          <a:noFill/>
          <a:ln w="12700">
            <a:noFill/>
          </a:ln>
        </p:spPr>
        <p:txBody>
          <a:bodyPr anchor="t">
            <a:noAutofit/>
          </a:bodyPr>
          <a:lstStyle/>
          <a:p>
            <a:pPr algn="ctr"/>
            <a:endParaRPr lang="zh-CN" altLang="en-US" sz="4265" b="1" i="1">
              <a:solidFill>
                <a:srgbClr val="9933FF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4043" name="AutoShape 11" title=""/>
          <p:cNvSpPr/>
          <p:nvPr>
            <p:custDataLst>
              <p:tags r:id="rId92"/>
            </p:custDataLst>
          </p:nvPr>
        </p:nvSpPr>
        <p:spPr>
          <a:xfrm>
            <a:off x="5807710" y="1195705"/>
            <a:ext cx="1462405" cy="772160"/>
          </a:xfrm>
          <a:prstGeom prst="irregularSeal2">
            <a:avLst/>
          </a:prstGeom>
          <a:solidFill>
            <a:schemeClr val="accent6"/>
          </a:solidFill>
          <a:ln w="12700" cap="rnd" cmpd="sng">
            <a:solidFill>
              <a:srgbClr val="000000"/>
            </a:solidFill>
            <a:prstDash val="sysDot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zh-CN" altLang="en-US" sz="2400" b="1" i="1">
                <a:solidFill>
                  <a:srgbClr val="FF0000"/>
                </a:solidFill>
                <a:latin typeface="Comic Sans MS" panose="030f0702030302020204" pitchFamily="66" charset="0"/>
              </a:rPr>
              <a:t>刺眼</a:t>
            </a:r>
            <a:endParaRPr lang="zh-CN" altLang="en-US" sz="2400" b="1" i="1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95" name="AutoShape 11" title=""/>
          <p:cNvSpPr/>
          <p:nvPr>
            <p:custDataLst>
              <p:tags r:id="rId93"/>
            </p:custDataLst>
          </p:nvPr>
        </p:nvSpPr>
        <p:spPr>
          <a:xfrm>
            <a:off x="5706745" y="3303905"/>
            <a:ext cx="1536700" cy="766445"/>
          </a:xfrm>
          <a:prstGeom prst="irregularSeal2">
            <a:avLst/>
          </a:prstGeom>
          <a:solidFill>
            <a:schemeClr val="accent6"/>
          </a:solidFill>
          <a:ln w="12700" cap="rnd" cmpd="sng">
            <a:solidFill>
              <a:srgbClr val="000000"/>
            </a:solidFill>
            <a:prstDash val="sysDot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zh-CN" altLang="en-US" sz="2400" b="1" i="1">
                <a:solidFill>
                  <a:srgbClr val="FF0000"/>
                </a:solidFill>
                <a:latin typeface="Comic Sans MS" panose="030f0702030302020204" pitchFamily="66" charset="0"/>
              </a:rPr>
              <a:t>不刺眼</a:t>
            </a:r>
            <a:endParaRPr lang="zh-CN" altLang="en-US" sz="2400" b="1" i="1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97" name="文本框 96" title=""/>
          <p:cNvSpPr txBox="1"/>
          <p:nvPr>
            <p:custDataLst>
              <p:tags r:id="rId94"/>
            </p:custDataLst>
          </p:nvPr>
        </p:nvSpPr>
        <p:spPr>
          <a:xfrm>
            <a:off x="335280" y="2327910"/>
            <a:ext cx="691515" cy="3603625"/>
          </a:xfrm>
          <a:prstGeom prst="rect">
            <a:avLst/>
          </a:prstGeom>
          <a:noFill/>
        </p:spPr>
        <p:txBody>
          <a:bodyPr vert="eaVert"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都遵守光的反射定律</a:t>
            </a:r>
            <a:endParaRPr lang="zh-CN" altLang="en-US" sz="2800" b="1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99" name="左大括号 98" title=""/>
          <p:cNvSpPr/>
          <p:nvPr>
            <p:custDataLst>
              <p:tags r:id="rId95"/>
            </p:custDataLst>
          </p:nvPr>
        </p:nvSpPr>
        <p:spPr>
          <a:xfrm>
            <a:off x="905510" y="2256155"/>
            <a:ext cx="431800" cy="3600450"/>
          </a:xfrm>
          <a:prstGeom prst="leftBrac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00B050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 title=""/>
          <p:cNvSpPr/>
          <p:nvPr>
            <p:custDataLst>
              <p:tags r:id="rId96"/>
            </p:custDataLst>
          </p:nvPr>
        </p:nvSpPr>
        <p:spPr>
          <a:xfrm>
            <a:off x="3437579" y="188825"/>
            <a:ext cx="33324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spc="300">
                <a:solidFill>
                  <a:srgbClr val="00A0E9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镜面反射与漫反射</a:t>
            </a:r>
            <a:endParaRPr lang="zh-CN" altLang="en-US" sz="2800" b="1" spc="300">
              <a:solidFill>
                <a:srgbClr val="00A0E9"/>
              </a:solidFill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  <p:sp>
        <p:nvSpPr>
          <p:cNvPr id="4" name="文本框 3" title=""/>
          <p:cNvSpPr txBox="1"/>
          <p:nvPr>
            <p:custDataLst>
              <p:tags r:id="rId97"/>
            </p:custDataLst>
          </p:nvPr>
        </p:nvSpPr>
        <p:spPr>
          <a:xfrm>
            <a:off x="774065" y="908685"/>
            <a:ext cx="3653790" cy="6946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zh-CN" sz="3200" b="1">
                <a:solidFill>
                  <a:srgbClr val="036EB8"/>
                </a:solidFill>
                <a:latin typeface="微软雅黑" panose="020b0503020204020204" charset="-122"/>
                <a:ea typeface="微软雅黑"/>
              </a:rPr>
              <a:t>镜面反射与漫反射</a:t>
            </a:r>
            <a:endParaRPr lang="zh-CN" sz="3200" b="1">
              <a:solidFill>
                <a:srgbClr val="036EB8"/>
              </a:solidFill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9" name="组合 8" title=""/>
          <p:cNvGrpSpPr/>
          <p:nvPr>
            <p:custDataLst>
              <p:tags r:id="rId98"/>
            </p:custDataLst>
          </p:nvPr>
        </p:nvGrpSpPr>
        <p:grpSpPr>
          <a:xfrm>
            <a:off x="366015" y="1168112"/>
            <a:ext cx="295322" cy="210471"/>
            <a:chOff x="435463" y="1226414"/>
            <a:chExt cx="295380" cy="210512"/>
          </a:xfrm>
        </p:grpSpPr>
        <p:sp>
          <p:nvSpPr>
            <p:cNvPr id="12" name="矩形 11"/>
            <p:cNvSpPr/>
            <p:nvPr>
              <p:custDataLst>
                <p:tags r:id="rId99"/>
              </p:custDataLst>
            </p:nvPr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>
              <p:custDataLst>
                <p:tags r:id="rId100"/>
              </p:custDataLst>
            </p:nvPr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40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40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1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7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100"/>
                                        <p:tgtEl>
                                          <p:spTgt spid="380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100"/>
                                        <p:tgtEl>
                                          <p:spTgt spid="380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00"/>
                                        <p:tgtEl>
                                          <p:spTgt spid="380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501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1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3" dur="100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4" dur="100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00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013" grpId="1"/>
      <p:bldP spid="14346" grpId="0"/>
      <p:bldP spid="19512" grpId="0"/>
      <p:bldP spid="44043" grpId="0" animBg="1"/>
      <p:bldP spid="95" grpId="0" animBg="1"/>
      <p:bldP spid="99" grpId="0" animBg="1"/>
      <p:bldP spid="9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smtClean="0">
                <a:latin typeface="微软雅黑" panose="020b0503020204020204" charset="-122"/>
                <a:ea typeface="微软雅黑"/>
              </a:rPr>
              <a:t>课程讲授</a:t>
            </a:r>
            <a:endParaRPr lang="zh-CN" altLang="en-US" sz="2800" b="1" spc="300" smtClean="0"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25" name="组合 24" title=""/>
          <p:cNvGrpSpPr/>
          <p:nvPr>
            <p:custDataLst>
              <p:tags r:id="rId4"/>
            </p:custDataLst>
          </p:nvPr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>
              <p:custDataLst>
                <p:tags r:id="rId5"/>
              </p:custDataLst>
            </p:nvPr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>
              <p:custDataLst>
                <p:tags r:id="rId6"/>
              </p:custDataLst>
            </p:nvPr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>
              <p:custDataLst>
                <p:tags r:id="rId7"/>
              </p:custDataLst>
            </p:nvPr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512" name="文本框 244799" title=""/>
          <p:cNvSpPr txBox="1"/>
          <p:nvPr>
            <p:custDataLst>
              <p:tags r:id="rId8"/>
            </p:custDataLst>
          </p:nvPr>
        </p:nvSpPr>
        <p:spPr>
          <a:xfrm>
            <a:off x="5735955" y="1109980"/>
            <a:ext cx="1361440" cy="716915"/>
          </a:xfrm>
          <a:prstGeom prst="rect">
            <a:avLst/>
          </a:prstGeom>
          <a:noFill/>
          <a:ln w="12700">
            <a:noFill/>
          </a:ln>
        </p:spPr>
        <p:txBody>
          <a:bodyPr anchor="t">
            <a:noAutofit/>
          </a:bodyPr>
          <a:lstStyle/>
          <a:p>
            <a:pPr algn="ctr"/>
            <a:endParaRPr lang="zh-CN" altLang="en-US" sz="4265" b="1" i="1">
              <a:solidFill>
                <a:srgbClr val="9933FF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Rectangle 125" title=""/>
          <p:cNvSpPr/>
          <p:nvPr>
            <p:custDataLst>
              <p:tags r:id="rId9"/>
            </p:custDataLst>
          </p:nvPr>
        </p:nvSpPr>
        <p:spPr>
          <a:xfrm>
            <a:off x="774065" y="908685"/>
            <a:ext cx="4093845" cy="6819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镜面反射：生活实例  </a:t>
            </a:r>
            <a:r>
              <a:rPr lang="zh-CN" altLang="en-US" sz="3200">
                <a:solidFill>
                  <a:schemeClr val="tx1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      </a:t>
            </a: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           </a:t>
            </a:r>
            <a:endParaRPr lang="zh-CN" altLang="en-US" sz="2800">
              <a:solidFill>
                <a:schemeClr val="tx1"/>
              </a:solidFill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65" name="组合 64" title=""/>
          <p:cNvGrpSpPr/>
          <p:nvPr>
            <p:custDataLst>
              <p:tags r:id="rId10"/>
            </p:custDataLst>
          </p:nvPr>
        </p:nvGrpSpPr>
        <p:grpSpPr>
          <a:xfrm>
            <a:off x="911225" y="1917065"/>
            <a:ext cx="4204335" cy="3210560"/>
            <a:chOff x="1520" y="3813"/>
            <a:chExt cx="6621" cy="5056"/>
          </a:xfrm>
        </p:grpSpPr>
        <p:pic>
          <p:nvPicPr>
            <p:cNvPr id="9" name="http://photo-static-api.fotomore.com/creative/vcg/400/new/VCG41N887267534.jpg?uid=386&amp;timestamp=1695800744&amp;sign=91b13bec84449d3b6b9bcaf413a44f6f" descr="templates\picture_hover\&amp;pky230_sjzg_VCG41N887267534&amp;2&amp;src_toppic_inpsrchzd1&amp;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1"/>
            <a:stretch>
              <a:fillRect/>
            </a:stretch>
          </p:blipFill>
          <p:spPr>
            <a:xfrm>
              <a:off x="1520" y="3813"/>
              <a:ext cx="6621" cy="3996"/>
            </a:xfrm>
            <a:prstGeom prst="rect">
              <a:avLst/>
            </a:prstGeom>
          </p:spPr>
        </p:pic>
        <p:sp>
          <p:nvSpPr>
            <p:cNvPr id="18" name="文本框 17"/>
            <p:cNvSpPr txBox="1"/>
            <p:nvPr>
              <p:custDataLst>
                <p:tags r:id="rId13"/>
              </p:custDataLst>
            </p:nvPr>
          </p:nvSpPr>
          <p:spPr>
            <a:xfrm>
              <a:off x="3930" y="8144"/>
              <a:ext cx="2014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>
                  <a:latin typeface="微软雅黑" panose="020b0503020204020204" charset="-122"/>
                  <a:ea typeface="微软雅黑"/>
                </a:rPr>
                <a:t>照镜子</a:t>
              </a:r>
              <a:endParaRPr lang="zh-CN" altLang="en-US" sz="2400">
                <a:latin typeface="微软雅黑" panose="020b0503020204020204" charset="-122"/>
                <a:ea typeface="微软雅黑"/>
              </a:endParaRPr>
            </a:p>
          </p:txBody>
        </p:sp>
      </p:grpSp>
      <p:grpSp>
        <p:nvGrpSpPr>
          <p:cNvPr id="66" name="组合 65" title=""/>
          <p:cNvGrpSpPr/>
          <p:nvPr>
            <p:custDataLst>
              <p:tags r:id="rId14"/>
            </p:custDataLst>
          </p:nvPr>
        </p:nvGrpSpPr>
        <p:grpSpPr>
          <a:xfrm>
            <a:off x="6186170" y="1899920"/>
            <a:ext cx="3928110" cy="3365500"/>
            <a:chOff x="9827" y="3786"/>
            <a:chExt cx="6186" cy="5300"/>
          </a:xfrm>
        </p:grpSpPr>
        <p:pic>
          <p:nvPicPr>
            <p:cNvPr id="12" name="图片 11" descr="D:\下载\课件用图\4-18.jpg4-18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15"/>
            <a:srcRect l="21421"/>
            <a:stretch>
              <a:fillRect/>
            </a:stretch>
          </p:blipFill>
          <p:spPr>
            <a:xfrm>
              <a:off x="9827" y="3786"/>
              <a:ext cx="6186" cy="4023"/>
            </a:xfrm>
            <a:prstGeom prst="rect">
              <a:avLst/>
            </a:prstGeom>
          </p:spPr>
        </p:pic>
        <p:sp>
          <p:nvSpPr>
            <p:cNvPr id="19" name="文本框 18"/>
            <p:cNvSpPr txBox="1"/>
            <p:nvPr>
              <p:custDataLst>
                <p:tags r:id="rId17"/>
              </p:custDataLst>
            </p:nvPr>
          </p:nvSpPr>
          <p:spPr>
            <a:xfrm>
              <a:off x="10747" y="7924"/>
              <a:ext cx="4670" cy="116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zh-CN" altLang="en-US" sz="2400">
                  <a:latin typeface="微软雅黑" panose="020b0503020204020204" charset="-122"/>
                  <a:ea typeface="微软雅黑"/>
                  <a:sym typeface="+mn-ea"/>
                </a:rPr>
                <a:t>发生镜面反射的黑板反光，看不清字</a:t>
              </a:r>
              <a:endParaRPr lang="zh-CN" altLang="en-US" sz="2400">
                <a:latin typeface="微软雅黑" panose="020b0503020204020204" charset="-122"/>
                <a:ea typeface="微软雅黑"/>
                <a:sym typeface="+mn-ea"/>
              </a:endParaRPr>
            </a:p>
          </p:txBody>
        </p:sp>
      </p:grpSp>
      <p:sp>
        <p:nvSpPr>
          <p:cNvPr id="4" name="矩形 3" title=""/>
          <p:cNvSpPr/>
          <p:nvPr>
            <p:custDataLst>
              <p:tags r:id="rId18"/>
            </p:custDataLst>
          </p:nvPr>
        </p:nvSpPr>
        <p:spPr>
          <a:xfrm>
            <a:off x="3437579" y="188825"/>
            <a:ext cx="33324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spc="300">
                <a:solidFill>
                  <a:srgbClr val="00A0E9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镜面反射与漫反射</a:t>
            </a:r>
            <a:endParaRPr lang="zh-CN" altLang="en-US" sz="2800" b="1" spc="300">
              <a:solidFill>
                <a:srgbClr val="00A0E9"/>
              </a:solidFill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  <p:grpSp>
        <p:nvGrpSpPr>
          <p:cNvPr id="5" name="组合 4" title=""/>
          <p:cNvGrpSpPr/>
          <p:nvPr>
            <p:custDataLst>
              <p:tags r:id="rId19"/>
            </p:custDataLst>
          </p:nvPr>
        </p:nvGrpSpPr>
        <p:grpSpPr>
          <a:xfrm>
            <a:off x="366015" y="1168112"/>
            <a:ext cx="295322" cy="210471"/>
            <a:chOff x="435463" y="1226414"/>
            <a:chExt cx="295380" cy="210512"/>
          </a:xfrm>
        </p:grpSpPr>
        <p:sp>
          <p:nvSpPr>
            <p:cNvPr id="7" name="矩形 6"/>
            <p:cNvSpPr/>
            <p:nvPr>
              <p:custDataLst>
                <p:tags r:id="rId20"/>
              </p:custDataLst>
            </p:nvPr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>
              <p:custDataLst>
                <p:tags r:id="rId21"/>
              </p:custDataLst>
            </p:nvPr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  <p:cond evt="onBegin" delay="0">
                          <p:tn val="6"/>
                        </p:cond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  <p:cond evt="onBegin" delay="0">
                          <p:tn val="13"/>
                        </p:cond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smtClean="0">
                <a:latin typeface="微软雅黑" panose="020b0503020204020204" charset="-122"/>
                <a:ea typeface="微软雅黑"/>
              </a:rPr>
              <a:t>课程讲授</a:t>
            </a:r>
            <a:endParaRPr lang="zh-CN" altLang="en-US" sz="2800" b="1" spc="300" smtClean="0"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25" name="组合 24" title=""/>
          <p:cNvGrpSpPr/>
          <p:nvPr>
            <p:custDataLst>
              <p:tags r:id="rId4"/>
            </p:custDataLst>
          </p:nvPr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>
              <p:custDataLst>
                <p:tags r:id="rId5"/>
              </p:custDataLst>
            </p:nvPr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>
              <p:custDataLst>
                <p:tags r:id="rId6"/>
              </p:custDataLst>
            </p:nvPr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>
              <p:custDataLst>
                <p:tags r:id="rId7"/>
              </p:custDataLst>
            </p:nvPr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512" name="文本框 244799" title=""/>
          <p:cNvSpPr txBox="1"/>
          <p:nvPr>
            <p:custDataLst>
              <p:tags r:id="rId8"/>
            </p:custDataLst>
          </p:nvPr>
        </p:nvSpPr>
        <p:spPr>
          <a:xfrm>
            <a:off x="5735955" y="1109980"/>
            <a:ext cx="1361440" cy="716915"/>
          </a:xfrm>
          <a:prstGeom prst="rect">
            <a:avLst/>
          </a:prstGeom>
          <a:noFill/>
          <a:ln w="12700">
            <a:noFill/>
          </a:ln>
        </p:spPr>
        <p:txBody>
          <a:bodyPr anchor="t">
            <a:noAutofit/>
          </a:bodyPr>
          <a:lstStyle/>
          <a:p>
            <a:pPr algn="ctr"/>
            <a:endParaRPr lang="zh-CN" altLang="en-US" sz="4265" b="1" i="1">
              <a:solidFill>
                <a:srgbClr val="9933FF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8" name="组合 7" title=""/>
          <p:cNvGrpSpPr/>
          <p:nvPr>
            <p:custDataLst>
              <p:tags r:id="rId9"/>
            </p:custDataLst>
          </p:nvPr>
        </p:nvGrpSpPr>
        <p:grpSpPr>
          <a:xfrm>
            <a:off x="911225" y="1853565"/>
            <a:ext cx="3791585" cy="3540760"/>
            <a:chOff x="1435" y="3813"/>
            <a:chExt cx="5971" cy="5576"/>
          </a:xfrm>
        </p:grpSpPr>
        <p:sp>
          <p:nvSpPr>
            <p:cNvPr id="18" name="文本框 17"/>
            <p:cNvSpPr txBox="1"/>
            <p:nvPr>
              <p:custDataLst>
                <p:tags r:id="rId10"/>
              </p:custDataLst>
            </p:nvPr>
          </p:nvSpPr>
          <p:spPr>
            <a:xfrm>
              <a:off x="3249" y="8575"/>
              <a:ext cx="2462" cy="81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zh-CN" altLang="en-US" sz="2400">
                  <a:latin typeface="微软雅黑" panose="020b0503020204020204" charset="-122"/>
                  <a:ea typeface="微软雅黑"/>
                </a:rPr>
                <a:t>电影幕布</a:t>
              </a:r>
              <a:endParaRPr lang="zh-CN" altLang="en-US" sz="2400">
                <a:latin typeface="微软雅黑" panose="020b0503020204020204" charset="-122"/>
                <a:ea typeface="微软雅黑"/>
              </a:endParaRPr>
            </a:p>
          </p:txBody>
        </p:sp>
        <p:pic>
          <p:nvPicPr>
            <p:cNvPr id="5" name="图片 4" descr="20249570&amp;pky8920249570&amp;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1"/>
            <a:srcRect l="11908" t="18046"/>
            <a:stretch>
              <a:fillRect/>
            </a:stretch>
          </p:blipFill>
          <p:spPr>
            <a:xfrm>
              <a:off x="1435" y="3813"/>
              <a:ext cx="5971" cy="4457"/>
            </a:xfrm>
            <a:prstGeom prst="rect">
              <a:avLst/>
            </a:prstGeom>
          </p:spPr>
        </p:pic>
      </p:grpSp>
      <p:grpSp>
        <p:nvGrpSpPr>
          <p:cNvPr id="10" name="组合 9" title=""/>
          <p:cNvGrpSpPr/>
          <p:nvPr>
            <p:custDataLst>
              <p:tags r:id="rId13"/>
            </p:custDataLst>
          </p:nvPr>
        </p:nvGrpSpPr>
        <p:grpSpPr>
          <a:xfrm>
            <a:off x="5304155" y="1844675"/>
            <a:ext cx="4259580" cy="3780155"/>
            <a:chOff x="8353" y="3799"/>
            <a:chExt cx="6708" cy="5953"/>
          </a:xfrm>
        </p:grpSpPr>
        <p:sp>
          <p:nvSpPr>
            <p:cNvPr id="19" name="文本框 18"/>
            <p:cNvSpPr txBox="1"/>
            <p:nvPr>
              <p:custDataLst>
                <p:tags r:id="rId14"/>
              </p:custDataLst>
            </p:nvPr>
          </p:nvSpPr>
          <p:spPr>
            <a:xfrm>
              <a:off x="8919" y="8270"/>
              <a:ext cx="5549" cy="148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2400">
                  <a:latin typeface="微软雅黑" panose="020b0503020204020204" charset="-122"/>
                  <a:ea typeface="微软雅黑"/>
                  <a:sym typeface="+mn-ea"/>
                </a:rPr>
                <a:t>黑板发生漫反射，我们才能看清字</a:t>
              </a:r>
              <a:endParaRPr lang="zh-CN" altLang="en-US" sz="2400">
                <a:latin typeface="微软雅黑" panose="020b0503020204020204" charset="-122"/>
                <a:ea typeface="微软雅黑"/>
                <a:sym typeface="+mn-ea"/>
              </a:endParaRPr>
            </a:p>
          </p:txBody>
        </p:sp>
        <p:pic>
          <p:nvPicPr>
            <p:cNvPr id="7" name="http://photo-static-api.fotomore.com/creative/vcg/400/version23/VCG21f8fa48a3d.jpg?uid=386&amp;timestamp=1695801190&amp;sign=111646645c8b7a3d086913d25093bc7f" descr="templates\picture_hover\&amp;pky120_sjzg_VCG21f8fa48a3d&amp;2&amp;src_toppic_inpsrchzd1&amp;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15"/>
            <a:stretch>
              <a:fillRect/>
            </a:stretch>
          </p:blipFill>
          <p:spPr>
            <a:xfrm>
              <a:off x="8353" y="3799"/>
              <a:ext cx="6708" cy="4471"/>
            </a:xfrm>
            <a:prstGeom prst="rect">
              <a:avLst/>
            </a:prstGeom>
          </p:spPr>
        </p:pic>
      </p:grpSp>
      <p:sp>
        <p:nvSpPr>
          <p:cNvPr id="4" name="矩形 3" title=""/>
          <p:cNvSpPr/>
          <p:nvPr>
            <p:custDataLst>
              <p:tags r:id="rId17"/>
            </p:custDataLst>
          </p:nvPr>
        </p:nvSpPr>
        <p:spPr>
          <a:xfrm>
            <a:off x="3437579" y="188825"/>
            <a:ext cx="33324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spc="300">
                <a:solidFill>
                  <a:srgbClr val="00A0E9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镜面反射与漫反射</a:t>
            </a:r>
            <a:endParaRPr lang="zh-CN" altLang="en-US" sz="2800" b="1" spc="300">
              <a:solidFill>
                <a:srgbClr val="00A0E9"/>
              </a:solidFill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  <p:sp>
        <p:nvSpPr>
          <p:cNvPr id="9" name="Rectangle 125" title=""/>
          <p:cNvSpPr/>
          <p:nvPr>
            <p:custDataLst>
              <p:tags r:id="rId18"/>
            </p:custDataLst>
          </p:nvPr>
        </p:nvSpPr>
        <p:spPr>
          <a:xfrm>
            <a:off x="774065" y="908685"/>
            <a:ext cx="4093845" cy="6819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32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漫反射：生活实例  </a:t>
            </a:r>
            <a:r>
              <a:rPr lang="zh-CN" altLang="en-US" sz="3200">
                <a:solidFill>
                  <a:schemeClr val="tx1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      </a:t>
            </a: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           </a:t>
            </a:r>
            <a:endParaRPr lang="zh-CN" altLang="en-US" sz="2800">
              <a:solidFill>
                <a:schemeClr val="tx1"/>
              </a:solidFill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11" name="组合 10" title=""/>
          <p:cNvGrpSpPr/>
          <p:nvPr>
            <p:custDataLst>
              <p:tags r:id="rId19"/>
            </p:custDataLst>
          </p:nvPr>
        </p:nvGrpSpPr>
        <p:grpSpPr>
          <a:xfrm>
            <a:off x="366015" y="1168112"/>
            <a:ext cx="295322" cy="210471"/>
            <a:chOff x="435463" y="1226414"/>
            <a:chExt cx="295380" cy="210512"/>
          </a:xfrm>
        </p:grpSpPr>
        <p:sp>
          <p:nvSpPr>
            <p:cNvPr id="12" name="矩形 11"/>
            <p:cNvSpPr/>
            <p:nvPr>
              <p:custDataLst>
                <p:tags r:id="rId20"/>
              </p:custDataLst>
            </p:nvPr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>
              <p:custDataLst>
                <p:tags r:id="rId21"/>
              </p:custDataLst>
            </p:nvPr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  <p:cond evt="onBegin" delay="0">
                          <p:tn val="6"/>
                        </p:cond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  <p:cond evt="onBegin" delay="0">
                          <p:tn val="13"/>
                        </p:cond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smtClean="0">
                <a:latin typeface="微软雅黑" panose="020b0503020204020204" charset="-122"/>
                <a:ea typeface="微软雅黑"/>
              </a:rPr>
              <a:t>课程讲授</a:t>
            </a:r>
            <a:endParaRPr lang="zh-CN" altLang="en-US" sz="2800" b="1" spc="300" smtClean="0"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25" name="组合 24" title=""/>
          <p:cNvGrpSpPr/>
          <p:nvPr>
            <p:custDataLst>
              <p:tags r:id="rId4"/>
            </p:custDataLst>
          </p:nvPr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>
              <p:custDataLst>
                <p:tags r:id="rId5"/>
              </p:custDataLst>
            </p:nvPr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>
              <p:custDataLst>
                <p:tags r:id="rId6"/>
              </p:custDataLst>
            </p:nvPr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>
              <p:custDataLst>
                <p:tags r:id="rId7"/>
              </p:custDataLst>
            </p:nvPr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矩形 5" title=""/>
          <p:cNvSpPr/>
          <p:nvPr>
            <p:custDataLst>
              <p:tags r:id="rId8"/>
            </p:custDataLst>
          </p:nvPr>
        </p:nvSpPr>
        <p:spPr>
          <a:xfrm>
            <a:off x="774065" y="981075"/>
            <a:ext cx="4034155" cy="58674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dist"/>
            <a:r>
              <a:rPr lang="zh-CN" sz="3200" b="1" smtClean="0">
                <a:solidFill>
                  <a:srgbClr val="036EB8"/>
                </a:solidFill>
                <a:latin typeface="微软雅黑" panose="020b0503020204020204" charset="-122"/>
                <a:ea typeface="微软雅黑"/>
                <a:sym typeface="+mn-ea"/>
              </a:rPr>
              <a:t>光反射的应用与影响</a:t>
            </a:r>
            <a:endParaRPr lang="zh-CN" sz="3200" b="1" smtClean="0">
              <a:solidFill>
                <a:srgbClr val="036EB8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19512" name="文本框 244799" title=""/>
          <p:cNvSpPr txBox="1"/>
          <p:nvPr>
            <p:custDataLst>
              <p:tags r:id="rId9"/>
            </p:custDataLst>
          </p:nvPr>
        </p:nvSpPr>
        <p:spPr>
          <a:xfrm>
            <a:off x="5735955" y="1109980"/>
            <a:ext cx="1361440" cy="716915"/>
          </a:xfrm>
          <a:prstGeom prst="rect">
            <a:avLst/>
          </a:prstGeom>
          <a:noFill/>
          <a:ln w="12700">
            <a:noFill/>
          </a:ln>
        </p:spPr>
        <p:txBody>
          <a:bodyPr anchor="t">
            <a:noAutofit/>
          </a:bodyPr>
          <a:lstStyle/>
          <a:p>
            <a:pPr algn="ctr"/>
            <a:endParaRPr lang="zh-CN" altLang="en-US" sz="4265" b="1" i="1">
              <a:solidFill>
                <a:srgbClr val="9933FF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0723" name="Rectangle 3" title="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704850" y="4581525"/>
            <a:ext cx="4746625" cy="1575435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100000"/>
                  </a:srgbClr>
                </a:solidFill>
              </a14:hiddenFill>
            </a:ext>
          </a:extLst>
        </p:spPr>
        <p:txBody>
          <a:bodyPr vert="horz" wrap="square" lIns="91440" tIns="45720" rIns="91440" bIns="45720" anchor="t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eaLnBrk="0" fontAlgn="base" latinLnBrk="0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eaLnBrk="0" fontAlgn="base" latinLnBrk="0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eaLnBrk="0" fontAlgn="base" latinLnBrk="0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eaLnBrk="0" fontAlgn="base" latinLnBrk="0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eaLnBrk="1" hangingPunct="1">
              <a:lnSpc>
                <a:spcPct val="125000"/>
              </a:lnSpc>
              <a:spcBef>
                <a:spcPct val="0"/>
              </a:spcBef>
              <a:buNone/>
            </a:pPr>
            <a:r>
              <a:rPr lang="zh-CN" altLang="en-US" b="1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红宝石激光器</a:t>
            </a:r>
            <a:r>
              <a:rPr lang="zh-CN" altLang="en-US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的红宝石两端被磨成一对平面镜，使很强的激光多次反射形成激光束。 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lvl="1" indent="0" eaLnBrk="1" hangingPunct="1">
              <a:spcBef>
                <a:spcPct val="0"/>
              </a:spcBef>
              <a:buNone/>
            </a:pPr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64517" name="图片 64516" title="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911225" y="1838325"/>
            <a:ext cx="4110990" cy="254571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文本框 9" title=""/>
          <p:cNvSpPr txBox="1"/>
          <p:nvPr>
            <p:custDataLst>
              <p:tags r:id="rId13"/>
            </p:custDataLst>
          </p:nvPr>
        </p:nvSpPr>
        <p:spPr>
          <a:xfrm>
            <a:off x="5880100" y="4869180"/>
            <a:ext cx="4695825" cy="61214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lvl="1">
              <a:lnSpc>
                <a:spcPct val="125000"/>
              </a:lnSpc>
              <a:buNone/>
            </a:pPr>
            <a:r>
              <a:rPr lang="zh-CN" altLang="en-US" sz="2400" b="1">
                <a:latin typeface="微软雅黑" panose="020b0503020204020204" charset="-122"/>
                <a:ea typeface="微软雅黑"/>
                <a:sym typeface="+mn-ea"/>
              </a:rPr>
              <a:t>光纤</a:t>
            </a:r>
            <a:r>
              <a:rPr lang="zh-CN" altLang="en-US" sz="2400">
                <a:latin typeface="微软雅黑" panose="020b0503020204020204" charset="-122"/>
                <a:ea typeface="微软雅黑"/>
                <a:sym typeface="+mn-ea"/>
              </a:rPr>
              <a:t>利用光的反射传输信息。</a:t>
            </a:r>
            <a:endParaRPr lang="zh-CN" altLang="en-US" sz="2400">
              <a:latin typeface="微软雅黑" panose="020b0503020204020204" charset="-122"/>
              <a:ea typeface="微软雅黑"/>
              <a:sym typeface="+mn-ea"/>
            </a:endParaRPr>
          </a:p>
        </p:txBody>
      </p:sp>
      <p:pic>
        <p:nvPicPr>
          <p:cNvPr id="11" name="http://photo-static-api.fotomore.com/creative/vcg/400/new/VCG41N1602615081.jpg?uid=386&amp;timestamp=1695801878&amp;sign=6c8f99e2c966ade16c2ad3123ec1c87e" title="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6240145" y="1826895"/>
            <a:ext cx="4070100" cy="2545200"/>
          </a:xfrm>
          <a:prstGeom prst="rect">
            <a:avLst/>
          </a:prstGeom>
        </p:spPr>
      </p:pic>
      <p:sp>
        <p:nvSpPr>
          <p:cNvPr id="3" name="矩形 2" title=""/>
          <p:cNvSpPr/>
          <p:nvPr>
            <p:custDataLst>
              <p:tags r:id="rId16"/>
            </p:custDataLst>
          </p:nvPr>
        </p:nvSpPr>
        <p:spPr>
          <a:xfrm>
            <a:off x="3437579" y="188825"/>
            <a:ext cx="37261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spc="300">
                <a:solidFill>
                  <a:srgbClr val="00A0E9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光反射的应用与影响</a:t>
            </a:r>
            <a:endParaRPr lang="zh-CN" altLang="en-US" sz="2800" b="1" spc="300">
              <a:solidFill>
                <a:srgbClr val="00A0E9"/>
              </a:solidFill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  <p:grpSp>
        <p:nvGrpSpPr>
          <p:cNvPr id="4" name="组合 3" title=""/>
          <p:cNvGrpSpPr/>
          <p:nvPr>
            <p:custDataLst>
              <p:tags r:id="rId17"/>
            </p:custDataLst>
          </p:nvPr>
        </p:nvGrpSpPr>
        <p:grpSpPr>
          <a:xfrm>
            <a:off x="366015" y="1168112"/>
            <a:ext cx="295322" cy="210471"/>
            <a:chOff x="435463" y="1226414"/>
            <a:chExt cx="295380" cy="210512"/>
          </a:xfrm>
        </p:grpSpPr>
        <p:sp>
          <p:nvSpPr>
            <p:cNvPr id="5" name="矩形 4"/>
            <p:cNvSpPr/>
            <p:nvPr>
              <p:custDataLst>
                <p:tags r:id="rId18"/>
              </p:custDataLst>
            </p:nvPr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>
              <p:custDataLst>
                <p:tags r:id="rId19"/>
              </p:custDataLst>
            </p:nvPr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  <p:cond evt="onBegin" delay="0">
                          <p:tn val="6"/>
                        </p:cond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  <p:cond evt="onBegin" delay="0">
                          <p:tn val="12"/>
                        </p:cond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12" grpId="0"/>
      <p:bldP spid="30723" grpId="0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smtClean="0">
                <a:latin typeface="微软雅黑" panose="020b0503020204020204" charset="-122"/>
                <a:ea typeface="微软雅黑"/>
              </a:rPr>
              <a:t>课程讲授</a:t>
            </a:r>
            <a:endParaRPr lang="zh-CN" altLang="en-US" sz="2800" b="1" spc="300" smtClean="0"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25" name="组合 24" title=""/>
          <p:cNvGrpSpPr/>
          <p:nvPr>
            <p:custDataLst>
              <p:tags r:id="rId4"/>
            </p:custDataLst>
          </p:nvPr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>
              <p:custDataLst>
                <p:tags r:id="rId5"/>
              </p:custDataLst>
            </p:nvPr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>
              <p:custDataLst>
                <p:tags r:id="rId6"/>
              </p:custDataLst>
            </p:nvPr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>
              <p:custDataLst>
                <p:tags r:id="rId7"/>
              </p:custDataLst>
            </p:nvPr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512" name="文本框 244799" title=""/>
          <p:cNvSpPr txBox="1"/>
          <p:nvPr>
            <p:custDataLst>
              <p:tags r:id="rId8"/>
            </p:custDataLst>
          </p:nvPr>
        </p:nvSpPr>
        <p:spPr>
          <a:xfrm>
            <a:off x="5735955" y="1109980"/>
            <a:ext cx="1361440" cy="716915"/>
          </a:xfrm>
          <a:prstGeom prst="rect">
            <a:avLst/>
          </a:prstGeom>
          <a:noFill/>
          <a:ln w="12700">
            <a:noFill/>
          </a:ln>
        </p:spPr>
        <p:txBody>
          <a:bodyPr anchor="t">
            <a:noAutofit/>
          </a:bodyPr>
          <a:lstStyle/>
          <a:p>
            <a:pPr algn="ctr"/>
            <a:endParaRPr lang="zh-CN" altLang="en-US" sz="4265" b="1" i="1">
              <a:solidFill>
                <a:srgbClr val="9933FF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0723" name="Rectangle 3" title=""/>
          <p:cNvSpPr>
            <a:spLocks noGrp="1"/>
          </p:cNvSpPr>
          <p:nvPr>
            <p:custDataLst>
              <p:tags r:id="rId9"/>
            </p:custDataLst>
          </p:nvPr>
        </p:nvSpPr>
        <p:spPr>
          <a:xfrm>
            <a:off x="704850" y="4797425"/>
            <a:ext cx="4875530" cy="1506855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100000"/>
                  </a:srgbClr>
                </a:solidFill>
              </a14:hiddenFill>
            </a:ext>
          </a:extLst>
        </p:spPr>
        <p:txBody>
          <a:bodyPr vert="horz" wrap="square" lIns="91440" tIns="45720" rIns="91440" bIns="45720" anchor="t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eaLnBrk="0" fontAlgn="base" latinLnBrk="0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eaLnBrk="0" fontAlgn="base" latinLnBrk="0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eaLnBrk="0" fontAlgn="base" latinLnBrk="0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eaLnBrk="0" fontAlgn="base" latinLnBrk="0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eaLnBrk="1" hangingPunct="1">
              <a:lnSpc>
                <a:spcPct val="125000"/>
              </a:lnSpc>
              <a:spcBef>
                <a:spcPct val="0"/>
              </a:spcBef>
              <a:buNone/>
            </a:pPr>
            <a:r>
              <a:rPr lang="zh-CN" altLang="en-US" b="1">
                <a:latin typeface="微软雅黑" panose="020b0503020204020204" charset="-122"/>
                <a:ea typeface="微软雅黑"/>
                <a:sym typeface="+mn-ea"/>
              </a:rPr>
              <a:t>人造卫星</a:t>
            </a:r>
            <a:r>
              <a:rPr lang="zh-CN" altLang="en-US">
                <a:latin typeface="微软雅黑" panose="020b0503020204020204" charset="-122"/>
                <a:ea typeface="微软雅黑"/>
                <a:sym typeface="+mn-ea"/>
              </a:rPr>
              <a:t>利用光的反射，在遥远的太空探测地面的河流和森林，估计植被覆盖率等。</a:t>
            </a:r>
            <a:endParaRPr lang="zh-CN" altLang="en-US">
              <a:latin typeface="微软雅黑" panose="020b0503020204020204" charset="-122"/>
              <a:ea typeface="微软雅黑"/>
            </a:endParaRPr>
          </a:p>
          <a:p>
            <a:pPr marL="0" lvl="1" indent="0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</a:rPr>
              <a:t>     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lvl="1" indent="0" eaLnBrk="1" hangingPunct="1">
              <a:spcBef>
                <a:spcPct val="0"/>
              </a:spcBef>
              <a:buNone/>
            </a:pPr>
            <a:endParaRPr lang="zh-CN" altLang="en-US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文本框 9" title=""/>
          <p:cNvSpPr txBox="1"/>
          <p:nvPr>
            <p:custDataLst>
              <p:tags r:id="rId10"/>
            </p:custDataLst>
          </p:nvPr>
        </p:nvSpPr>
        <p:spPr>
          <a:xfrm>
            <a:off x="6177915" y="4796790"/>
            <a:ext cx="3872865" cy="150749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0" lvl="1">
              <a:lnSpc>
                <a:spcPct val="125000"/>
              </a:lnSpc>
              <a:buNone/>
            </a:pPr>
            <a:r>
              <a:rPr lang="zh-CN" altLang="en-US" sz="2400" b="1">
                <a:latin typeface="微软雅黑" panose="020b0503020204020204" charset="-122"/>
                <a:ea typeface="微软雅黑"/>
                <a:sym typeface="+mn-ea"/>
              </a:rPr>
              <a:t>玻璃幕墙</a:t>
            </a:r>
            <a:r>
              <a:rPr lang="zh-CN" altLang="en-US" sz="2400">
                <a:latin typeface="微软雅黑" panose="020b0503020204020204" charset="-122"/>
                <a:ea typeface="微软雅黑"/>
                <a:sym typeface="+mn-ea"/>
              </a:rPr>
              <a:t>由于镜面反射导致的光污染，会影响居民的正常生活。</a:t>
            </a:r>
            <a:endParaRPr lang="zh-CN" altLang="en-US" sz="2400">
              <a:latin typeface="微软雅黑" panose="020b0503020204020204" charset="-122"/>
              <a:ea typeface="微软雅黑"/>
              <a:sym typeface="+mn-ea"/>
            </a:endParaRPr>
          </a:p>
        </p:txBody>
      </p:sp>
      <p:pic>
        <p:nvPicPr>
          <p:cNvPr id="3" name="图片 2" title="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rcRect l="5026" r="6135" b="8117"/>
          <a:stretch>
            <a:fillRect/>
          </a:stretch>
        </p:blipFill>
        <p:spPr>
          <a:xfrm>
            <a:off x="882650" y="1823085"/>
            <a:ext cx="4431030" cy="2813050"/>
          </a:xfrm>
          <a:prstGeom prst="rect">
            <a:avLst/>
          </a:prstGeom>
        </p:spPr>
      </p:pic>
      <p:pic>
        <p:nvPicPr>
          <p:cNvPr id="4" name="http://photo-static-api.fotomore.com/creative/vcg/400/new/VCG41N1341320656.jpg?uid=386&amp;timestamp=1695802474&amp;sign=ec8d54a0c2f8e6983d73b839cbd83571" title="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6240145" y="1823085"/>
            <a:ext cx="3749044" cy="2811600"/>
          </a:xfrm>
          <a:prstGeom prst="rect">
            <a:avLst/>
          </a:prstGeom>
        </p:spPr>
      </p:pic>
      <p:sp>
        <p:nvSpPr>
          <p:cNvPr id="11" name="矩形 10" title=""/>
          <p:cNvSpPr/>
          <p:nvPr>
            <p:custDataLst>
              <p:tags r:id="rId15"/>
            </p:custDataLst>
          </p:nvPr>
        </p:nvSpPr>
        <p:spPr>
          <a:xfrm>
            <a:off x="3437579" y="188825"/>
            <a:ext cx="33324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spc="300">
                <a:solidFill>
                  <a:srgbClr val="00A0E9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镜面反射与漫反射</a:t>
            </a:r>
            <a:endParaRPr lang="zh-CN" altLang="en-US" sz="2800" b="1" spc="300">
              <a:solidFill>
                <a:srgbClr val="00A0E9"/>
              </a:solidFill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  <p:sp>
        <p:nvSpPr>
          <p:cNvPr id="12" name="矩形 11" title=""/>
          <p:cNvSpPr/>
          <p:nvPr>
            <p:custDataLst>
              <p:tags r:id="rId16"/>
            </p:custDataLst>
          </p:nvPr>
        </p:nvSpPr>
        <p:spPr>
          <a:xfrm>
            <a:off x="774065" y="981075"/>
            <a:ext cx="4034155" cy="58674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dist"/>
            <a:r>
              <a:rPr lang="zh-CN" sz="3200" b="1" smtClean="0">
                <a:solidFill>
                  <a:srgbClr val="036EB8"/>
                </a:solidFill>
                <a:latin typeface="微软雅黑" panose="020b0503020204020204" charset="-122"/>
                <a:ea typeface="微软雅黑"/>
                <a:sym typeface="+mn-ea"/>
              </a:rPr>
              <a:t>光反射的应用与影响</a:t>
            </a:r>
            <a:endParaRPr lang="zh-CN" sz="3200" b="1" smtClean="0">
              <a:solidFill>
                <a:srgbClr val="036EB8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grpSp>
        <p:nvGrpSpPr>
          <p:cNvPr id="13" name="组合 12" title=""/>
          <p:cNvGrpSpPr/>
          <p:nvPr>
            <p:custDataLst>
              <p:tags r:id="rId17"/>
            </p:custDataLst>
          </p:nvPr>
        </p:nvGrpSpPr>
        <p:grpSpPr>
          <a:xfrm>
            <a:off x="366015" y="1168112"/>
            <a:ext cx="295322" cy="210471"/>
            <a:chOff x="435463" y="1226414"/>
            <a:chExt cx="295380" cy="210512"/>
          </a:xfrm>
        </p:grpSpPr>
        <p:sp>
          <p:nvSpPr>
            <p:cNvPr id="14" name="矩形 13"/>
            <p:cNvSpPr/>
            <p:nvPr>
              <p:custDataLst>
                <p:tags r:id="rId18"/>
              </p:custDataLst>
            </p:nvPr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>
              <p:custDataLst>
                <p:tags r:id="rId19"/>
              </p:custDataLst>
            </p:nvPr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  <p:cond evt="onBegin" delay="0">
                          <p:tn val="6"/>
                        </p:cond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  <p:cond evt="onBegin" delay="0">
                          <p:tn val="12"/>
                        </p:cond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12" grpId="0"/>
      <p:bldP spid="30723" grpId="0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76" name="等腰三角形 75" title=""/>
          <p:cNvSpPr/>
          <p:nvPr>
            <p:custDataLst>
              <p:tags r:id="rId3"/>
            </p:custDataLst>
          </p:nvPr>
        </p:nvSpPr>
        <p:spPr>
          <a:xfrm rot="5400000">
            <a:off x="2604535" y="451365"/>
            <a:ext cx="175894" cy="151633"/>
          </a:xfrm>
          <a:prstGeom prst="triangle">
            <a:avLst/>
          </a:prstGeom>
          <a:solidFill>
            <a:srgbClr val="00A0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A0E9"/>
              </a:solidFill>
            </a:endParaRPr>
          </a:p>
        </p:txBody>
      </p:sp>
      <p:sp>
        <p:nvSpPr>
          <p:cNvPr id="77" name="等腰三角形 76" title=""/>
          <p:cNvSpPr/>
          <p:nvPr>
            <p:custDataLst>
              <p:tags r:id="rId4"/>
            </p:custDataLst>
          </p:nvPr>
        </p:nvSpPr>
        <p:spPr>
          <a:xfrm rot="5400000">
            <a:off x="2879443" y="451365"/>
            <a:ext cx="175894" cy="151633"/>
          </a:xfrm>
          <a:prstGeom prst="triangle">
            <a:avLst/>
          </a:prstGeom>
          <a:solidFill>
            <a:srgbClr val="FE97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78" name="等腰三角形 77" title=""/>
          <p:cNvSpPr/>
          <p:nvPr>
            <p:custDataLst>
              <p:tags r:id="rId5"/>
            </p:custDataLst>
          </p:nvPr>
        </p:nvSpPr>
        <p:spPr>
          <a:xfrm rot="5400000">
            <a:off x="3154351" y="451365"/>
            <a:ext cx="175894" cy="151633"/>
          </a:xfrm>
          <a:prstGeom prst="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矩形 78" title=""/>
          <p:cNvSpPr/>
          <p:nvPr>
            <p:custDataLst>
              <p:tags r:id="rId6"/>
            </p:custDataLst>
          </p:nvPr>
        </p:nvSpPr>
        <p:spPr>
          <a:xfrm>
            <a:off x="3441389" y="216765"/>
            <a:ext cx="868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spc="300" smtClean="0">
                <a:solidFill>
                  <a:srgbClr val="00A0E9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小结</a:t>
            </a:r>
            <a:endParaRPr lang="zh-CN" altLang="en-US" sz="3200" b="1" spc="300">
              <a:solidFill>
                <a:srgbClr val="00A0E9"/>
              </a:solidFill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  <p:sp>
        <p:nvSpPr>
          <p:cNvPr id="80" name="文本框 79" title=""/>
          <p:cNvSpPr txBox="1"/>
          <p:nvPr>
            <p:custDataLst>
              <p:tags r:id="rId7"/>
            </p:custDataLst>
          </p:nvPr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smtClean="0">
                <a:latin typeface="微软雅黑" panose="020b0503020204020204" charset="-122"/>
                <a:ea typeface="微软雅黑"/>
              </a:rPr>
              <a:t>课程讲授</a:t>
            </a:r>
            <a:endParaRPr lang="zh-CN" altLang="en-US" sz="2800" b="1" spc="300">
              <a:latin typeface="微软雅黑" panose="020b0503020204020204" charset="-122"/>
              <a:ea typeface="微软雅黑"/>
            </a:endParaRPr>
          </a:p>
        </p:txBody>
      </p:sp>
      <p:sp>
        <p:nvSpPr>
          <p:cNvPr id="14" name="文本框 13" title=""/>
          <p:cNvSpPr txBox="1"/>
          <p:nvPr>
            <p:custDataLst>
              <p:tags r:id="rId8"/>
            </p:custDataLst>
          </p:nvPr>
        </p:nvSpPr>
        <p:spPr>
          <a:xfrm>
            <a:off x="6052185" y="951230"/>
            <a:ext cx="5401945" cy="943610"/>
          </a:xfrm>
          <a:prstGeom prst="rect">
            <a:avLst/>
          </a:prstGeom>
          <a:noFill/>
          <a:ln>
            <a:solidFill>
              <a:srgbClr val="036EB8"/>
            </a:solidFill>
          </a:ln>
        </p:spPr>
        <p:txBody>
          <a:bodyPr wrap="square" rtlCol="0">
            <a:noAutofit/>
          </a:bodyPr>
          <a:lstStyle/>
          <a:p>
            <a:pPr lvl="0" algn="l" fontAlgn="auto">
              <a:buClrTx/>
              <a:buSzTx/>
              <a:buFontTx/>
            </a:pPr>
            <a:r>
              <a:rPr lang="zh-CN" altLang="en-US" sz="2800">
                <a:latin typeface="微软雅黑" panose="020b0503020204020204" charset="-122"/>
                <a:ea typeface="微软雅黑"/>
                <a:sym typeface="+mn-ea"/>
              </a:rPr>
              <a:t>光在两种介质分界面上改变传播方向又返回原来介质中的现象</a:t>
            </a:r>
            <a:endParaRPr lang="en-US" altLang="zh-CN" sz="2800"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17" name="文本框 16" title=""/>
          <p:cNvSpPr txBox="1"/>
          <p:nvPr>
            <p:custDataLst>
              <p:tags r:id="rId9"/>
            </p:custDataLst>
          </p:nvPr>
        </p:nvSpPr>
        <p:spPr>
          <a:xfrm>
            <a:off x="5879465" y="2061210"/>
            <a:ext cx="2101215" cy="521970"/>
          </a:xfrm>
          <a:prstGeom prst="rect">
            <a:avLst/>
          </a:prstGeom>
          <a:noFill/>
          <a:ln>
            <a:solidFill>
              <a:srgbClr val="036EB8"/>
            </a:solidFill>
          </a:ln>
        </p:spPr>
        <p:txBody>
          <a:bodyPr wrap="square" rtlCol="0">
            <a:spAutoFit/>
          </a:bodyPr>
          <a:lstStyle/>
          <a:p>
            <a:pPr lvl="0" algn="ctr" fontAlgn="auto">
              <a:buClrTx/>
              <a:buSzTx/>
              <a:buFontTx/>
            </a:pP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sym typeface="+mn-ea"/>
              </a:rPr>
              <a:t>三线共面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2" name="文本框 21" title=""/>
          <p:cNvSpPr txBox="1"/>
          <p:nvPr>
            <p:custDataLst>
              <p:tags r:id="rId10"/>
            </p:custDataLst>
          </p:nvPr>
        </p:nvSpPr>
        <p:spPr>
          <a:xfrm>
            <a:off x="5891530" y="5026025"/>
            <a:ext cx="6077585" cy="531495"/>
          </a:xfrm>
          <a:prstGeom prst="rect">
            <a:avLst/>
          </a:prstGeom>
          <a:noFill/>
          <a:ln>
            <a:solidFill>
              <a:srgbClr val="036EB8"/>
            </a:solidFill>
          </a:ln>
        </p:spPr>
        <p:txBody>
          <a:bodyPr wrap="square" rtlCol="0">
            <a:noAutofit/>
          </a:bodyPr>
          <a:lstStyle/>
          <a:p>
            <a:pPr lvl="0" algn="ctr" fontAlgn="auto">
              <a:buClrTx/>
              <a:buSzTx/>
              <a:buFontTx/>
            </a:pPr>
            <a:r>
              <a:rPr lang="zh-CN" altLang="en-US" sz="2800">
                <a:latin typeface="微软雅黑" panose="020b0503020204020204" charset="-122"/>
                <a:ea typeface="微软雅黑"/>
                <a:sym typeface="+mn-ea"/>
              </a:rPr>
              <a:t>红宝石激光器、卫星遥感、光纤通信</a:t>
            </a:r>
            <a:endParaRPr lang="zh-CN" altLang="en-US" sz="2800"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3" name="文本框 22" title=""/>
          <p:cNvSpPr txBox="1"/>
          <p:nvPr>
            <p:custDataLst>
              <p:tags r:id="rId11"/>
            </p:custDataLst>
          </p:nvPr>
        </p:nvSpPr>
        <p:spPr>
          <a:xfrm>
            <a:off x="5891530" y="5722620"/>
            <a:ext cx="2909570" cy="520700"/>
          </a:xfrm>
          <a:prstGeom prst="rect">
            <a:avLst/>
          </a:prstGeom>
          <a:noFill/>
          <a:ln>
            <a:solidFill>
              <a:srgbClr val="036EB8"/>
            </a:solidFill>
          </a:ln>
        </p:spPr>
        <p:txBody>
          <a:bodyPr wrap="square" rtlCol="0">
            <a:noAutofit/>
          </a:bodyPr>
          <a:lstStyle/>
          <a:p>
            <a:pPr lvl="0" algn="ctr" fontAlgn="auto">
              <a:buClrTx/>
              <a:buSzTx/>
              <a:buFontTx/>
            </a:pPr>
            <a:r>
              <a:rPr lang="zh-CN" altLang="en-US" sz="2800">
                <a:latin typeface="微软雅黑" panose="020b0503020204020204" charset="-122"/>
                <a:ea typeface="微软雅黑"/>
                <a:sym typeface="+mn-ea"/>
              </a:rPr>
              <a:t>玻璃幕墙光污染</a:t>
            </a:r>
            <a:endParaRPr lang="zh-CN" altLang="en-US" sz="2800"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5" name="左大括号 24" title=""/>
          <p:cNvSpPr/>
          <p:nvPr>
            <p:custDataLst>
              <p:tags r:id="rId12"/>
            </p:custDataLst>
          </p:nvPr>
        </p:nvSpPr>
        <p:spPr>
          <a:xfrm>
            <a:off x="5375910" y="2348865"/>
            <a:ext cx="408305" cy="863600"/>
          </a:xfrm>
          <a:prstGeom prst="leftBrace">
            <a:avLst/>
          </a:prstGeom>
          <a:ln w="28575">
            <a:solidFill>
              <a:srgbClr val="036E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auto">
              <a:buClrTx/>
              <a:buSzTx/>
              <a:buFontTx/>
            </a:pPr>
            <a:endParaRPr lang="zh-CN" altLang="en-US" sz="1800">
              <a:sym typeface="+mn-ea"/>
            </a:endParaRPr>
          </a:p>
        </p:txBody>
      </p:sp>
      <p:sp>
        <p:nvSpPr>
          <p:cNvPr id="26" name="左大括号 25" title=""/>
          <p:cNvSpPr/>
          <p:nvPr>
            <p:custDataLst>
              <p:tags r:id="rId13"/>
            </p:custDataLst>
          </p:nvPr>
        </p:nvSpPr>
        <p:spPr>
          <a:xfrm>
            <a:off x="1644015" y="1413510"/>
            <a:ext cx="845185" cy="4104640"/>
          </a:xfrm>
          <a:prstGeom prst="leftBrace">
            <a:avLst/>
          </a:prstGeom>
          <a:ln w="28575">
            <a:solidFill>
              <a:srgbClr val="036E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auto">
              <a:buClrTx/>
              <a:buSzTx/>
              <a:buFontTx/>
            </a:pPr>
            <a:endParaRPr lang="zh-CN" altLang="en-US" sz="1800">
              <a:sym typeface="+mn-ea"/>
            </a:endParaRPr>
          </a:p>
        </p:txBody>
      </p:sp>
      <p:sp>
        <p:nvSpPr>
          <p:cNvPr id="5" name="文本框 4" title=""/>
          <p:cNvSpPr txBox="1"/>
          <p:nvPr>
            <p:custDataLst>
              <p:tags r:id="rId14"/>
            </p:custDataLst>
          </p:nvPr>
        </p:nvSpPr>
        <p:spPr>
          <a:xfrm>
            <a:off x="6576060" y="3504565"/>
            <a:ext cx="4976495" cy="494665"/>
          </a:xfrm>
          <a:prstGeom prst="rect">
            <a:avLst/>
          </a:prstGeom>
          <a:noFill/>
          <a:ln>
            <a:solidFill>
              <a:srgbClr val="036EB8"/>
            </a:solidFill>
          </a:ln>
        </p:spPr>
        <p:txBody>
          <a:bodyPr wrap="square" rtlCol="0">
            <a:noAutofit/>
          </a:bodyPr>
          <a:lstStyle/>
          <a:p>
            <a:pPr lvl="0" algn="l" fontAlgn="auto">
              <a:buClrTx/>
              <a:buSzTx/>
              <a:buFontTx/>
            </a:pP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sym typeface="+mn-ea"/>
              </a:rPr>
              <a:t>镜面反射：照镜子、黑板反光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" name="文本框 2" title=""/>
          <p:cNvSpPr txBox="1"/>
          <p:nvPr>
            <p:custDataLst>
              <p:tags r:id="rId15"/>
            </p:custDataLst>
          </p:nvPr>
        </p:nvSpPr>
        <p:spPr>
          <a:xfrm>
            <a:off x="2639695" y="5085080"/>
            <a:ext cx="2540000" cy="1056259"/>
          </a:xfrm>
          <a:prstGeom prst="roundRect">
            <a:avLst/>
          </a:prstGeom>
          <a:noFill/>
          <a:ln>
            <a:solidFill>
              <a:srgbClr val="036EB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>
                <a:latin typeface="微软雅黑" panose="020b0503020204020204" charset="-122"/>
                <a:ea typeface="微软雅黑"/>
                <a:sym typeface="+mn-ea"/>
              </a:rPr>
              <a:t>光反射的应用与影响</a:t>
            </a:r>
            <a:endParaRPr lang="zh-CN" altLang="en-US" sz="2800"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11" name="文本框 10" title=""/>
          <p:cNvSpPr txBox="1"/>
          <p:nvPr>
            <p:custDataLst>
              <p:tags r:id="rId16"/>
            </p:custDataLst>
          </p:nvPr>
        </p:nvSpPr>
        <p:spPr>
          <a:xfrm>
            <a:off x="2639695" y="3919855"/>
            <a:ext cx="3244215" cy="601980"/>
          </a:xfrm>
          <a:prstGeom prst="roundRect">
            <a:avLst/>
          </a:prstGeom>
          <a:noFill/>
          <a:ln>
            <a:solidFill>
              <a:srgbClr val="036EB8"/>
            </a:solidFill>
          </a:ln>
        </p:spPr>
        <p:txBody>
          <a:bodyPr wrap="square" rtlCol="0">
            <a:noAutofit/>
          </a:bodyPr>
          <a:lstStyle/>
          <a:p>
            <a:pPr algn="ctr"/>
            <a:r>
              <a:rPr lang="zh-CN" altLang="en-US" sz="2800">
                <a:latin typeface="微软雅黑" panose="020b0503020204020204" charset="-122"/>
                <a:ea typeface="微软雅黑"/>
                <a:sym typeface="+mn-ea"/>
              </a:rPr>
              <a:t>镜面反射与漫反射</a:t>
            </a:r>
            <a:endParaRPr lang="zh-CN" altLang="en-US" sz="2800"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13" name="文本框 12" title=""/>
          <p:cNvSpPr txBox="1"/>
          <p:nvPr>
            <p:custDataLst>
              <p:tags r:id="rId17"/>
            </p:custDataLst>
          </p:nvPr>
        </p:nvSpPr>
        <p:spPr>
          <a:xfrm>
            <a:off x="2639695" y="2545715"/>
            <a:ext cx="2540000" cy="578444"/>
          </a:xfrm>
          <a:prstGeom prst="roundRect">
            <a:avLst/>
          </a:prstGeom>
          <a:noFill/>
          <a:ln>
            <a:solidFill>
              <a:srgbClr val="036EB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>
                <a:latin typeface="微软雅黑" panose="020b0503020204020204" charset="-122"/>
                <a:ea typeface="微软雅黑"/>
                <a:sym typeface="+mn-ea"/>
              </a:rPr>
              <a:t>光的反射定律</a:t>
            </a:r>
            <a:endParaRPr lang="zh-CN" altLang="en-US" sz="2800"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15" name="文本框 14" title=""/>
          <p:cNvSpPr txBox="1"/>
          <p:nvPr>
            <p:custDataLst>
              <p:tags r:id="rId18"/>
            </p:custDataLst>
          </p:nvPr>
        </p:nvSpPr>
        <p:spPr>
          <a:xfrm>
            <a:off x="5879465" y="2823845"/>
            <a:ext cx="2101215" cy="521970"/>
          </a:xfrm>
          <a:prstGeom prst="rect">
            <a:avLst/>
          </a:prstGeom>
          <a:noFill/>
          <a:ln>
            <a:solidFill>
              <a:srgbClr val="036EB8"/>
            </a:solidFill>
          </a:ln>
        </p:spPr>
        <p:txBody>
          <a:bodyPr wrap="square" rtlCol="0">
            <a:spAutoFit/>
          </a:bodyPr>
          <a:lstStyle/>
          <a:p>
            <a:pPr lvl="0" algn="ctr" fontAlgn="auto">
              <a:buClrTx/>
              <a:buSzTx/>
              <a:buFontTx/>
            </a:pP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sym typeface="+mn-ea"/>
              </a:rPr>
              <a:t>两角相等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18" name="文本框 17" title=""/>
          <p:cNvSpPr txBox="1"/>
          <p:nvPr>
            <p:custDataLst>
              <p:tags r:id="rId19"/>
            </p:custDataLst>
          </p:nvPr>
        </p:nvSpPr>
        <p:spPr>
          <a:xfrm>
            <a:off x="8328025" y="2051685"/>
            <a:ext cx="2101215" cy="521970"/>
          </a:xfrm>
          <a:prstGeom prst="rect">
            <a:avLst/>
          </a:prstGeom>
          <a:noFill/>
          <a:ln>
            <a:solidFill>
              <a:srgbClr val="036EB8"/>
            </a:solidFill>
          </a:ln>
        </p:spPr>
        <p:txBody>
          <a:bodyPr wrap="square" rtlCol="0">
            <a:spAutoFit/>
          </a:bodyPr>
          <a:lstStyle/>
          <a:p>
            <a:pPr lvl="0" algn="ctr" fontAlgn="auto">
              <a:buClrTx/>
              <a:buSzTx/>
              <a:buFontTx/>
            </a:pP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sym typeface="+mn-ea"/>
              </a:rPr>
              <a:t>两线分居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19" name="文本框 18" title=""/>
          <p:cNvSpPr txBox="1"/>
          <p:nvPr>
            <p:custDataLst>
              <p:tags r:id="rId20"/>
            </p:custDataLst>
          </p:nvPr>
        </p:nvSpPr>
        <p:spPr>
          <a:xfrm>
            <a:off x="8328025" y="2823845"/>
            <a:ext cx="2101215" cy="521970"/>
          </a:xfrm>
          <a:prstGeom prst="rect">
            <a:avLst/>
          </a:prstGeom>
          <a:noFill/>
          <a:ln>
            <a:solidFill>
              <a:srgbClr val="036EB8"/>
            </a:solidFill>
          </a:ln>
        </p:spPr>
        <p:txBody>
          <a:bodyPr wrap="square" rtlCol="0">
            <a:spAutoFit/>
          </a:bodyPr>
          <a:lstStyle/>
          <a:p>
            <a:pPr lvl="0" algn="ctr" fontAlgn="auto">
              <a:buClrTx/>
              <a:buSzTx/>
              <a:buFontTx/>
            </a:pP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sym typeface="+mn-ea"/>
              </a:rPr>
              <a:t>光路可逆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0" name="文本框 19" title=""/>
          <p:cNvSpPr txBox="1"/>
          <p:nvPr>
            <p:custDataLst>
              <p:tags r:id="rId21"/>
            </p:custDataLst>
          </p:nvPr>
        </p:nvSpPr>
        <p:spPr>
          <a:xfrm>
            <a:off x="6576060" y="4194175"/>
            <a:ext cx="5257165" cy="505460"/>
          </a:xfrm>
          <a:prstGeom prst="rect">
            <a:avLst/>
          </a:prstGeom>
          <a:noFill/>
          <a:ln>
            <a:solidFill>
              <a:srgbClr val="036EB8"/>
            </a:solidFill>
          </a:ln>
        </p:spPr>
        <p:txBody>
          <a:bodyPr wrap="square" rtlCol="0">
            <a:noAutofit/>
          </a:bodyPr>
          <a:lstStyle/>
          <a:p>
            <a:pPr lvl="0" algn="l" fontAlgn="auto">
              <a:buClrTx/>
              <a:buSzTx/>
              <a:buFontTx/>
            </a:pP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sym typeface="+mn-ea"/>
              </a:rPr>
              <a:t>漫反射：各个方向都能看见物体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1" name="文本框 20" title=""/>
          <p:cNvSpPr txBox="1"/>
          <p:nvPr>
            <p:custDataLst>
              <p:tags r:id="rId22"/>
            </p:custDataLst>
          </p:nvPr>
        </p:nvSpPr>
        <p:spPr>
          <a:xfrm>
            <a:off x="2639695" y="1125220"/>
            <a:ext cx="2540000" cy="590550"/>
          </a:xfrm>
          <a:prstGeom prst="roundRect">
            <a:avLst/>
          </a:prstGeom>
          <a:noFill/>
          <a:ln>
            <a:solidFill>
              <a:srgbClr val="036EB8"/>
            </a:solidFill>
          </a:ln>
        </p:spPr>
        <p:txBody>
          <a:bodyPr wrap="square" rtlCol="0">
            <a:noAutofit/>
          </a:bodyPr>
          <a:lstStyle/>
          <a:p>
            <a:pPr algn="ctr"/>
            <a:r>
              <a:rPr lang="zh-CN" altLang="en-US" sz="2800">
                <a:latin typeface="微软雅黑" panose="020b0503020204020204" charset="-122"/>
                <a:ea typeface="微软雅黑"/>
                <a:sym typeface="+mn-ea"/>
              </a:rPr>
              <a:t>光的反射现象</a:t>
            </a:r>
            <a:endParaRPr lang="zh-CN" altLang="en-US" sz="2800">
              <a:latin typeface="微软雅黑" panose="020b0503020204020204" charset="-122"/>
              <a:ea typeface="微软雅黑"/>
              <a:sym typeface="+mn-ea"/>
            </a:endParaRPr>
          </a:p>
        </p:txBody>
      </p:sp>
      <p:cxnSp>
        <p:nvCxnSpPr>
          <p:cNvPr id="27" name="直接连接符 26" title=""/>
          <p:cNvCxnSpPr/>
          <p:nvPr>
            <p:custDataLst>
              <p:tags r:id="rId23"/>
            </p:custDataLst>
          </p:nvPr>
        </p:nvCxnSpPr>
        <p:spPr>
          <a:xfrm>
            <a:off x="5160010" y="1441450"/>
            <a:ext cx="892175" cy="635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8" name="左大括号 27" title=""/>
          <p:cNvSpPr/>
          <p:nvPr>
            <p:custDataLst>
              <p:tags r:id="rId24"/>
            </p:custDataLst>
          </p:nvPr>
        </p:nvSpPr>
        <p:spPr>
          <a:xfrm>
            <a:off x="6023610" y="3789045"/>
            <a:ext cx="408305" cy="863600"/>
          </a:xfrm>
          <a:prstGeom prst="leftBrace">
            <a:avLst/>
          </a:prstGeom>
          <a:ln w="28575">
            <a:solidFill>
              <a:srgbClr val="036E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auto">
              <a:buClrTx/>
              <a:buSzTx/>
              <a:buFontTx/>
            </a:pPr>
            <a:endParaRPr lang="zh-CN" altLang="en-US" sz="1800">
              <a:sym typeface="+mn-ea"/>
            </a:endParaRPr>
          </a:p>
        </p:txBody>
      </p:sp>
      <p:sp>
        <p:nvSpPr>
          <p:cNvPr id="29" name="左大括号 28" title=""/>
          <p:cNvSpPr/>
          <p:nvPr>
            <p:custDataLst>
              <p:tags r:id="rId25"/>
            </p:custDataLst>
          </p:nvPr>
        </p:nvSpPr>
        <p:spPr>
          <a:xfrm>
            <a:off x="5346065" y="5229225"/>
            <a:ext cx="408305" cy="863600"/>
          </a:xfrm>
          <a:prstGeom prst="leftBrace">
            <a:avLst/>
          </a:prstGeom>
          <a:ln w="28575">
            <a:solidFill>
              <a:srgbClr val="036E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auto">
              <a:buClrTx/>
              <a:buSzTx/>
              <a:buFontTx/>
            </a:pPr>
            <a:endParaRPr lang="zh-CN" altLang="en-US" sz="1800">
              <a:sym typeface="+mn-ea"/>
            </a:endParaRPr>
          </a:p>
        </p:txBody>
      </p:sp>
      <p:sp>
        <p:nvSpPr>
          <p:cNvPr id="2" name="圆角矩形 1" title=""/>
          <p:cNvSpPr/>
          <p:nvPr>
            <p:custDataLst>
              <p:tags r:id="rId26"/>
            </p:custDataLst>
          </p:nvPr>
        </p:nvSpPr>
        <p:spPr>
          <a:xfrm>
            <a:off x="450215" y="1442085"/>
            <a:ext cx="937260" cy="4059555"/>
          </a:xfrm>
          <a:prstGeom prst="roundRect">
            <a:avLst/>
          </a:prstGeom>
          <a:solidFill>
            <a:srgbClr val="036E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/>
              <a:t>光的反射定律</a:t>
            </a:r>
            <a:endParaRPr lang="zh-CN" altLang="en-US" sz="4000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  <p:cond evt="onBegin" delay="0">
                          <p:tn val="12"/>
                        </p:cond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  <p:cond evt="onBegin" delay="0">
                          <p:tn val="21"/>
                        </p:cond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  <p:cond evt="onBegin" delay="0">
                          <p:tn val="26"/>
                        </p:cond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  <p:cond evt="onBegin" delay="0">
                          <p:tn val="47"/>
                        </p:cond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  <p:cond evt="onBegin" delay="0">
                          <p:tn val="52"/>
                        </p:cond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  <p:cond evt="onBegin" delay="0">
                          <p:tn val="65"/>
                        </p:cond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  <p:cond evt="onBegin" delay="0">
                          <p:tn val="70"/>
                        </p:cond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 animBg="1"/>
      <p:bldP spid="22" grpId="0" animBg="1"/>
      <p:bldP spid="23" grpId="0" animBg="1"/>
      <p:bldP spid="25" grpId="0" animBg="1"/>
      <p:bldP spid="26" grpId="0" animBg="1"/>
      <p:bldP spid="5" grpId="0" animBg="1"/>
      <p:bldP spid="3" grpId="0" animBg="1"/>
      <p:bldP spid="11" grpId="0" animBg="1"/>
      <p:bldP spid="13" grpId="0" animBg="1"/>
      <p:bldP spid="15" grpId="0" animBg="1"/>
      <p:bldP spid="18" grpId="0" animBg="1"/>
      <p:bldP spid="19" grpId="0" animBg="1"/>
      <p:bldP spid="20" grpId="0" animBg="1"/>
      <p:bldP spid="21" grpId="0" animBg="1"/>
      <p:bldP spid="28" grpId="0" animBg="1"/>
      <p:bldP spid="2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smtClean="0">
                <a:latin typeface="微软雅黑" panose="020b0503020204020204" charset="-122"/>
                <a:ea typeface="微软雅黑"/>
              </a:rPr>
              <a:t>习题练习</a:t>
            </a:r>
            <a:endParaRPr lang="zh-CN" altLang="en-US" sz="2800" b="1" spc="300" smtClean="0">
              <a:latin typeface="微软雅黑" panose="020b0503020204020204" charset="-122"/>
              <a:ea typeface="微软雅黑"/>
            </a:endParaRPr>
          </a:p>
        </p:txBody>
      </p:sp>
      <p:sp>
        <p:nvSpPr>
          <p:cNvPr id="3" name="文本框 2" title=""/>
          <p:cNvSpPr txBox="1"/>
          <p:nvPr>
            <p:custDataLst>
              <p:tags r:id="rId4"/>
            </p:custDataLst>
          </p:nvPr>
        </p:nvSpPr>
        <p:spPr>
          <a:xfrm>
            <a:off x="774382" y="1341120"/>
            <a:ext cx="10109200" cy="1210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1. </a:t>
            </a:r>
            <a:r>
              <a:rPr lang="zh-CN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下列各成语所展现的情景中，属于光的反射现象的是（</a:t>
            </a:r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     </a:t>
            </a:r>
            <a:r>
              <a:rPr lang="zh-CN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）</a:t>
            </a:r>
            <a:endParaRPr lang="zh-CN" sz="2800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A.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镜花水月</a:t>
            </a:r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B.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坐井观天</a:t>
            </a:r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 C.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立竿见影</a:t>
            </a:r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 D.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一叶障目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12" name="文本框 11" title=""/>
          <p:cNvSpPr txBox="1"/>
          <p:nvPr>
            <p:custDataLst>
              <p:tags r:id="rId5"/>
            </p:custDataLst>
          </p:nvPr>
        </p:nvSpPr>
        <p:spPr>
          <a:xfrm>
            <a:off x="9802495" y="1268730"/>
            <a:ext cx="1043940" cy="7226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endParaRPr lang="en-US" altLang="zh-CN" sz="320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5603" name="矩形 1" title=""/>
          <p:cNvSpPr/>
          <p:nvPr>
            <p:custDataLst>
              <p:tags r:id="rId6"/>
            </p:custDataLst>
          </p:nvPr>
        </p:nvSpPr>
        <p:spPr>
          <a:xfrm>
            <a:off x="774065" y="2924810"/>
            <a:ext cx="10436225" cy="184594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noAutofit/>
          </a:bodyPr>
          <a:lstStyle/>
          <a:p>
            <a:pPr algn="just" eaLnBrk="0" hangingPunct="0">
              <a:lnSpc>
                <a:spcPct val="150000"/>
              </a:lnSpc>
            </a:pPr>
            <a:r>
              <a:rPr lang="en-US" sz="28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2. </a:t>
            </a:r>
            <a:r>
              <a:rPr lang="zh-CN" altLang="zh-CN" sz="28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如果入射光线与反射光线相互垂直，则入射角为</a:t>
            </a:r>
            <a:r>
              <a:rPr lang="zh-CN" altLang="zh-CN" sz="2800" u="sng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lang="en-US" altLang="zh-CN" sz="2800" u="sng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    </a:t>
            </a:r>
            <a:r>
              <a:rPr lang="zh-CN" altLang="zh-CN" sz="28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，反射角为</a:t>
            </a:r>
            <a:r>
              <a:rPr lang="zh-CN" altLang="zh-CN" sz="2800" u="sng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lang="en-US" altLang="zh-CN" sz="2800" u="sng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   </a:t>
            </a:r>
            <a:r>
              <a:rPr lang="zh-CN" altLang="zh-CN" sz="28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，反射光线与镜面的夹角为</a:t>
            </a:r>
            <a:r>
              <a:rPr lang="zh-CN" altLang="zh-CN" sz="2800" u="sng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lang="en-US" altLang="zh-CN" sz="2800" u="sng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    </a:t>
            </a:r>
            <a:r>
              <a:rPr lang="zh-CN" altLang="en-US" sz="280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。</a:t>
            </a:r>
            <a:endParaRPr lang="zh-CN" altLang="en-US" sz="2800" u="sng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4" name="文本框 3" title=""/>
          <p:cNvSpPr txBox="1"/>
          <p:nvPr>
            <p:custDataLst>
              <p:tags r:id="rId7"/>
            </p:custDataLst>
          </p:nvPr>
        </p:nvSpPr>
        <p:spPr>
          <a:xfrm>
            <a:off x="8728075" y="2924810"/>
            <a:ext cx="1617980" cy="7080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45</a:t>
            </a:r>
            <a:r>
              <a:rPr lang="zh-CN" altLang="en-US" sz="3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°</a:t>
            </a:r>
            <a:endParaRPr lang="zh-CN" altLang="en-US" sz="320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文本框 4" title=""/>
          <p:cNvSpPr txBox="1"/>
          <p:nvPr>
            <p:custDataLst>
              <p:tags r:id="rId8"/>
            </p:custDataLst>
          </p:nvPr>
        </p:nvSpPr>
        <p:spPr>
          <a:xfrm>
            <a:off x="1023620" y="3572510"/>
            <a:ext cx="1617980" cy="7080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45</a:t>
            </a:r>
            <a:r>
              <a:rPr lang="zh-CN" altLang="en-US" sz="3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°</a:t>
            </a:r>
            <a:endParaRPr lang="zh-CN" altLang="en-US" sz="320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文本框 5" title=""/>
          <p:cNvSpPr txBox="1"/>
          <p:nvPr>
            <p:custDataLst>
              <p:tags r:id="rId9"/>
            </p:custDataLst>
          </p:nvPr>
        </p:nvSpPr>
        <p:spPr>
          <a:xfrm>
            <a:off x="6207760" y="3572510"/>
            <a:ext cx="1617980" cy="7080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3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45</a:t>
            </a:r>
            <a:r>
              <a:rPr lang="zh-CN" altLang="en-US" sz="3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°</a:t>
            </a:r>
            <a:endParaRPr lang="zh-CN" altLang="en-US" sz="320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4" grpId="0"/>
      <p:bldP spid="5" grpId="0"/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smtClean="0">
                <a:latin typeface="微软雅黑" panose="020b0503020204020204" charset="-122"/>
                <a:ea typeface="微软雅黑"/>
              </a:rPr>
              <a:t>习题练习</a:t>
            </a:r>
            <a:endParaRPr lang="zh-CN" altLang="en-US" sz="2800" b="1" spc="300" smtClean="0">
              <a:latin typeface="微软雅黑" panose="020b0503020204020204" charset="-122"/>
              <a:ea typeface="微软雅黑"/>
            </a:endParaRPr>
          </a:p>
        </p:txBody>
      </p:sp>
      <p:sp>
        <p:nvSpPr>
          <p:cNvPr id="3" name="文本框 2" title=""/>
          <p:cNvSpPr txBox="1"/>
          <p:nvPr>
            <p:custDataLst>
              <p:tags r:id="rId4"/>
            </p:custDataLst>
          </p:nvPr>
        </p:nvSpPr>
        <p:spPr>
          <a:xfrm>
            <a:off x="839470" y="1052830"/>
            <a:ext cx="8262620" cy="58610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>
                <a:latin typeface="微软雅黑" panose="020b0503020204020204" charset="-122"/>
                <a:ea typeface="微软雅黑"/>
              </a:rPr>
              <a:t>3.</a:t>
            </a:r>
            <a:r>
              <a:rPr lang="en-US" altLang="zh-CN" sz="2800">
                <a:latin typeface="微软雅黑" panose="020b0503020204020204" charset="-122"/>
                <a:ea typeface="微软雅黑"/>
              </a:rPr>
              <a:t> </a:t>
            </a:r>
            <a:r>
              <a:rPr lang="zh-CN" altLang="en-US" sz="2800">
                <a:latin typeface="微软雅黑" panose="020b0503020204020204" charset="-122"/>
                <a:ea typeface="微软雅黑"/>
              </a:rPr>
              <a:t>请画出下图中各种情况下的反射光线。</a:t>
            </a:r>
            <a:endParaRPr lang="zh-CN" altLang="en-US" sz="2800">
              <a:latin typeface="微软雅黑" panose="020b0503020204020204" charset="-122"/>
              <a:ea typeface="微软雅黑"/>
            </a:endParaRPr>
          </a:p>
        </p:txBody>
      </p:sp>
      <p:cxnSp>
        <p:nvCxnSpPr>
          <p:cNvPr id="17" name="直接连接符 16" title=""/>
          <p:cNvCxnSpPr/>
          <p:nvPr>
            <p:custDataLst>
              <p:tags r:id="rId5"/>
            </p:custDataLst>
          </p:nvPr>
        </p:nvCxnSpPr>
        <p:spPr>
          <a:xfrm>
            <a:off x="2880696" y="2422042"/>
            <a:ext cx="1" cy="2028113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 title=""/>
          <p:cNvCxnSpPr/>
          <p:nvPr>
            <p:custDataLst>
              <p:tags r:id="rId6"/>
            </p:custDataLst>
          </p:nvPr>
        </p:nvCxnSpPr>
        <p:spPr>
          <a:xfrm>
            <a:off x="965645" y="3285861"/>
            <a:ext cx="1916430" cy="1185545"/>
          </a:xfrm>
          <a:prstGeom prst="line">
            <a:avLst/>
          </a:prstGeom>
          <a:ln w="3810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等腰三角形 22" title=""/>
          <p:cNvSpPr/>
          <p:nvPr>
            <p:custDataLst>
              <p:tags r:id="rId7"/>
            </p:custDataLst>
          </p:nvPr>
        </p:nvSpPr>
        <p:spPr>
          <a:xfrm rot="3674485">
            <a:off x="1944857" y="3839501"/>
            <a:ext cx="225016" cy="193979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 title=""/>
          <p:cNvGrpSpPr/>
          <p:nvPr>
            <p:custDataLst>
              <p:tags r:id="rId8"/>
            </p:custDataLst>
          </p:nvPr>
        </p:nvGrpSpPr>
        <p:grpSpPr>
          <a:xfrm>
            <a:off x="2621280" y="4218940"/>
            <a:ext cx="246380" cy="251460"/>
            <a:chOff x="5394" y="5827"/>
            <a:chExt cx="388" cy="396"/>
          </a:xfrm>
        </p:grpSpPr>
        <p:cxnSp>
          <p:nvCxnSpPr>
            <p:cNvPr id="34" name="直接连接符 33"/>
            <p:cNvCxnSpPr/>
            <p:nvPr>
              <p:custDataLst>
                <p:tags r:id="rId9"/>
              </p:custDataLst>
            </p:nvPr>
          </p:nvCxnSpPr>
          <p:spPr>
            <a:xfrm>
              <a:off x="5394" y="5832"/>
              <a:ext cx="388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>
              <p:custDataLst>
                <p:tags r:id="rId10"/>
              </p:custDataLst>
            </p:nvPr>
          </p:nvCxnSpPr>
          <p:spPr>
            <a:xfrm flipH="1">
              <a:off x="5394" y="5827"/>
              <a:ext cx="0" cy="39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1" name="任意多边形: 形状 80" title=""/>
          <p:cNvSpPr/>
          <p:nvPr>
            <p:custDataLst>
              <p:tags r:id="rId11"/>
            </p:custDataLst>
          </p:nvPr>
        </p:nvSpPr>
        <p:spPr>
          <a:xfrm>
            <a:off x="3392805" y="4173220"/>
            <a:ext cx="178435" cy="299085"/>
          </a:xfrm>
          <a:custGeom>
            <a:gdLst>
              <a:gd name="connsiteX0" fmla="*/ 0 w 409575"/>
              <a:gd name="connsiteY0" fmla="*/ 0 h 285750"/>
              <a:gd name="connsiteX1" fmla="*/ 101600 w 409575"/>
              <a:gd name="connsiteY1" fmla="*/ 19050 h 285750"/>
              <a:gd name="connsiteX2" fmla="*/ 127000 w 409575"/>
              <a:gd name="connsiteY2" fmla="*/ 25400 h 285750"/>
              <a:gd name="connsiteX3" fmla="*/ 231775 w 409575"/>
              <a:gd name="connsiteY3" fmla="*/ 82550 h 285750"/>
              <a:gd name="connsiteX4" fmla="*/ 288925 w 409575"/>
              <a:gd name="connsiteY4" fmla="*/ 114300 h 285750"/>
              <a:gd name="connsiteX5" fmla="*/ 349250 w 409575"/>
              <a:gd name="connsiteY5" fmla="*/ 165100 h 285750"/>
              <a:gd name="connsiteX6" fmla="*/ 371475 w 409575"/>
              <a:gd name="connsiteY6" fmla="*/ 193675 h 285750"/>
              <a:gd name="connsiteX7" fmla="*/ 381000 w 409575"/>
              <a:gd name="connsiteY7" fmla="*/ 219075 h 285750"/>
              <a:gd name="connsiteX8" fmla="*/ 384175 w 409575"/>
              <a:gd name="connsiteY8" fmla="*/ 234950 h 285750"/>
              <a:gd name="connsiteX9" fmla="*/ 393700 w 409575"/>
              <a:gd name="connsiteY9" fmla="*/ 254000 h 285750"/>
              <a:gd name="connsiteX10" fmla="*/ 409575 w 409575"/>
              <a:gd name="connsiteY10" fmla="*/ 285750 h 2857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9575" h="285750">
                <a:moveTo>
                  <a:pt x="0" y="0"/>
                </a:moveTo>
                <a:cubicBezTo>
                  <a:pt x="39622" y="6604"/>
                  <a:pt x="43492" y="7086"/>
                  <a:pt x="101600" y="19050"/>
                </a:cubicBezTo>
                <a:cubicBezTo>
                  <a:pt x="110148" y="20810"/>
                  <a:pt x="119036" y="21830"/>
                  <a:pt x="127000" y="25400"/>
                </a:cubicBezTo>
                <a:cubicBezTo>
                  <a:pt x="170210" y="44770"/>
                  <a:pt x="193387" y="60797"/>
                  <a:pt x="231775" y="82550"/>
                </a:cubicBezTo>
                <a:cubicBezTo>
                  <a:pt x="250735" y="93294"/>
                  <a:pt x="272256" y="100263"/>
                  <a:pt x="288925" y="114300"/>
                </a:cubicBezTo>
                <a:cubicBezTo>
                  <a:pt x="309033" y="131233"/>
                  <a:pt x="334668" y="143227"/>
                  <a:pt x="349250" y="165100"/>
                </a:cubicBezTo>
                <a:cubicBezTo>
                  <a:pt x="364441" y="187886"/>
                  <a:pt x="356554" y="178754"/>
                  <a:pt x="371475" y="193675"/>
                </a:cubicBezTo>
                <a:cubicBezTo>
                  <a:pt x="383452" y="241581"/>
                  <a:pt x="364397" y="169266"/>
                  <a:pt x="381000" y="219075"/>
                </a:cubicBezTo>
                <a:cubicBezTo>
                  <a:pt x="382707" y="224195"/>
                  <a:pt x="382331" y="229878"/>
                  <a:pt x="384175" y="234950"/>
                </a:cubicBezTo>
                <a:cubicBezTo>
                  <a:pt x="386601" y="241622"/>
                  <a:pt x="390903" y="247475"/>
                  <a:pt x="393700" y="254000"/>
                </a:cubicBezTo>
                <a:cubicBezTo>
                  <a:pt x="406920" y="284847"/>
                  <a:pt x="395956" y="272131"/>
                  <a:pt x="409575" y="285750"/>
                </a:cubicBez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文本框 83" title=""/>
          <p:cNvSpPr txBox="1"/>
          <p:nvPr>
            <p:custDataLst>
              <p:tags r:id="rId12"/>
            </p:custDataLst>
          </p:nvPr>
        </p:nvSpPr>
        <p:spPr>
          <a:xfrm>
            <a:off x="3565371" y="4024714"/>
            <a:ext cx="8301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30°</a:t>
            </a:r>
            <a:endParaRPr lang="en-US" altLang="zh-CN" sz="2400" b="1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8" name="组合 17" title=""/>
          <p:cNvGrpSpPr/>
          <p:nvPr>
            <p:custDataLst>
              <p:tags r:id="rId13"/>
            </p:custDataLst>
          </p:nvPr>
        </p:nvGrpSpPr>
        <p:grpSpPr>
          <a:xfrm>
            <a:off x="1181735" y="4462780"/>
            <a:ext cx="3473450" cy="260985"/>
            <a:chOff x="4234" y="7994"/>
            <a:chExt cx="5470" cy="411"/>
          </a:xfrm>
        </p:grpSpPr>
        <p:cxnSp>
          <p:nvCxnSpPr>
            <p:cNvPr id="5" name="直接连接符 4"/>
            <p:cNvCxnSpPr/>
            <p:nvPr>
              <p:custDataLst>
                <p:tags r:id="rId14"/>
              </p:custDataLst>
            </p:nvPr>
          </p:nvCxnSpPr>
          <p:spPr>
            <a:xfrm>
              <a:off x="4234" y="8008"/>
              <a:ext cx="5471" cy="0"/>
            </a:xfrm>
            <a:prstGeom prst="line">
              <a:avLst/>
            </a:prstGeom>
            <a:ln w="19050">
              <a:solidFill>
                <a:srgbClr val="100F0D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>
              <p:custDataLst>
                <p:tags r:id="rId15"/>
              </p:custDataLst>
            </p:nvPr>
          </p:nvCxnSpPr>
          <p:spPr>
            <a:xfrm flipH="1">
              <a:off x="4816" y="7994"/>
              <a:ext cx="441" cy="376"/>
            </a:xfrm>
            <a:prstGeom prst="line">
              <a:avLst/>
            </a:prstGeom>
            <a:ln w="19050">
              <a:solidFill>
                <a:srgbClr val="100F0D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>
              <p:custDataLst>
                <p:tags r:id="rId16"/>
              </p:custDataLst>
            </p:nvPr>
          </p:nvCxnSpPr>
          <p:spPr>
            <a:xfrm flipH="1">
              <a:off x="5383" y="7994"/>
              <a:ext cx="441" cy="376"/>
            </a:xfrm>
            <a:prstGeom prst="line">
              <a:avLst/>
            </a:prstGeom>
            <a:ln w="19050">
              <a:solidFill>
                <a:srgbClr val="100F0D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>
              <p:custDataLst>
                <p:tags r:id="rId17"/>
              </p:custDataLst>
            </p:nvPr>
          </p:nvCxnSpPr>
          <p:spPr>
            <a:xfrm flipH="1">
              <a:off x="5927" y="7994"/>
              <a:ext cx="441" cy="376"/>
            </a:xfrm>
            <a:prstGeom prst="line">
              <a:avLst/>
            </a:prstGeom>
            <a:ln w="19050">
              <a:solidFill>
                <a:srgbClr val="100F0D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>
              <p:custDataLst>
                <p:tags r:id="rId18"/>
              </p:custDataLst>
            </p:nvPr>
          </p:nvCxnSpPr>
          <p:spPr>
            <a:xfrm flipH="1">
              <a:off x="6471" y="7994"/>
              <a:ext cx="441" cy="376"/>
            </a:xfrm>
            <a:prstGeom prst="line">
              <a:avLst/>
            </a:prstGeom>
            <a:ln w="19050">
              <a:solidFill>
                <a:srgbClr val="100F0D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>
              <p:custDataLst>
                <p:tags r:id="rId19"/>
              </p:custDataLst>
            </p:nvPr>
          </p:nvCxnSpPr>
          <p:spPr>
            <a:xfrm flipH="1">
              <a:off x="7015" y="7994"/>
              <a:ext cx="441" cy="376"/>
            </a:xfrm>
            <a:prstGeom prst="line">
              <a:avLst/>
            </a:prstGeom>
            <a:ln w="19050">
              <a:solidFill>
                <a:srgbClr val="100F0D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>
              <p:custDataLst>
                <p:tags r:id="rId20"/>
              </p:custDataLst>
            </p:nvPr>
          </p:nvCxnSpPr>
          <p:spPr>
            <a:xfrm flipH="1">
              <a:off x="7559" y="7994"/>
              <a:ext cx="441" cy="376"/>
            </a:xfrm>
            <a:prstGeom prst="line">
              <a:avLst/>
            </a:prstGeom>
            <a:ln w="19050">
              <a:solidFill>
                <a:srgbClr val="100F0D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>
              <p:custDataLst>
                <p:tags r:id="rId21"/>
              </p:custDataLst>
            </p:nvPr>
          </p:nvCxnSpPr>
          <p:spPr>
            <a:xfrm flipH="1">
              <a:off x="8126" y="8008"/>
              <a:ext cx="441" cy="376"/>
            </a:xfrm>
            <a:prstGeom prst="line">
              <a:avLst/>
            </a:prstGeom>
            <a:ln w="19050">
              <a:solidFill>
                <a:srgbClr val="100F0D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>
              <p:custDataLst>
                <p:tags r:id="rId22"/>
              </p:custDataLst>
            </p:nvPr>
          </p:nvCxnSpPr>
          <p:spPr>
            <a:xfrm flipH="1">
              <a:off x="8693" y="8029"/>
              <a:ext cx="441" cy="376"/>
            </a:xfrm>
            <a:prstGeom prst="line">
              <a:avLst/>
            </a:prstGeom>
            <a:ln w="19050">
              <a:solidFill>
                <a:srgbClr val="100F0D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cxnSp>
        <p:nvCxnSpPr>
          <p:cNvPr id="21" name="直接连接符 20" title=""/>
          <p:cNvCxnSpPr/>
          <p:nvPr>
            <p:custDataLst>
              <p:tags r:id="rId23"/>
            </p:custDataLst>
          </p:nvPr>
        </p:nvCxnSpPr>
        <p:spPr>
          <a:xfrm rot="19860000">
            <a:off x="2752090" y="3888105"/>
            <a:ext cx="2324735" cy="1460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8" name="等腰三角形 27" title=""/>
          <p:cNvSpPr/>
          <p:nvPr>
            <p:custDataLst>
              <p:tags r:id="rId24"/>
            </p:custDataLst>
          </p:nvPr>
        </p:nvSpPr>
        <p:spPr>
          <a:xfrm rot="14774487">
            <a:off x="3759200" y="3822700"/>
            <a:ext cx="238125" cy="208280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9" name="组合 28" title=""/>
          <p:cNvGrpSpPr/>
          <p:nvPr>
            <p:custDataLst>
              <p:tags r:id="rId25"/>
            </p:custDataLst>
          </p:nvPr>
        </p:nvGrpSpPr>
        <p:grpSpPr>
          <a:xfrm>
            <a:off x="6270625" y="4487545"/>
            <a:ext cx="3473450" cy="260985"/>
            <a:chOff x="4234" y="7994"/>
            <a:chExt cx="5470" cy="411"/>
          </a:xfrm>
        </p:grpSpPr>
        <p:cxnSp>
          <p:nvCxnSpPr>
            <p:cNvPr id="30" name="直接连接符 29"/>
            <p:cNvCxnSpPr/>
            <p:nvPr>
              <p:custDataLst>
                <p:tags r:id="rId26"/>
              </p:custDataLst>
            </p:nvPr>
          </p:nvCxnSpPr>
          <p:spPr>
            <a:xfrm>
              <a:off x="4234" y="8008"/>
              <a:ext cx="5471" cy="0"/>
            </a:xfrm>
            <a:prstGeom prst="line">
              <a:avLst/>
            </a:prstGeom>
            <a:ln w="19050">
              <a:solidFill>
                <a:srgbClr val="100F0D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>
              <p:custDataLst>
                <p:tags r:id="rId27"/>
              </p:custDataLst>
            </p:nvPr>
          </p:nvCxnSpPr>
          <p:spPr>
            <a:xfrm flipH="1">
              <a:off x="4816" y="7994"/>
              <a:ext cx="441" cy="376"/>
            </a:xfrm>
            <a:prstGeom prst="line">
              <a:avLst/>
            </a:prstGeom>
            <a:ln w="19050">
              <a:solidFill>
                <a:srgbClr val="100F0D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>
              <p:custDataLst>
                <p:tags r:id="rId28"/>
              </p:custDataLst>
            </p:nvPr>
          </p:nvCxnSpPr>
          <p:spPr>
            <a:xfrm flipH="1">
              <a:off x="5383" y="7994"/>
              <a:ext cx="441" cy="376"/>
            </a:xfrm>
            <a:prstGeom prst="line">
              <a:avLst/>
            </a:prstGeom>
            <a:ln w="19050">
              <a:solidFill>
                <a:srgbClr val="100F0D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>
              <p:custDataLst>
                <p:tags r:id="rId29"/>
              </p:custDataLst>
            </p:nvPr>
          </p:nvCxnSpPr>
          <p:spPr>
            <a:xfrm flipH="1">
              <a:off x="5927" y="7994"/>
              <a:ext cx="441" cy="376"/>
            </a:xfrm>
            <a:prstGeom prst="line">
              <a:avLst/>
            </a:prstGeom>
            <a:ln w="19050">
              <a:solidFill>
                <a:srgbClr val="100F0D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>
              <p:custDataLst>
                <p:tags r:id="rId30"/>
              </p:custDataLst>
            </p:nvPr>
          </p:nvCxnSpPr>
          <p:spPr>
            <a:xfrm flipH="1">
              <a:off x="6471" y="7994"/>
              <a:ext cx="441" cy="376"/>
            </a:xfrm>
            <a:prstGeom prst="line">
              <a:avLst/>
            </a:prstGeom>
            <a:ln w="19050">
              <a:solidFill>
                <a:srgbClr val="100F0D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>
              <p:custDataLst>
                <p:tags r:id="rId31"/>
              </p:custDataLst>
            </p:nvPr>
          </p:nvCxnSpPr>
          <p:spPr>
            <a:xfrm flipH="1">
              <a:off x="7015" y="7994"/>
              <a:ext cx="441" cy="376"/>
            </a:xfrm>
            <a:prstGeom prst="line">
              <a:avLst/>
            </a:prstGeom>
            <a:ln w="19050">
              <a:solidFill>
                <a:srgbClr val="100F0D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>
              <p:custDataLst>
                <p:tags r:id="rId32"/>
              </p:custDataLst>
            </p:nvPr>
          </p:nvCxnSpPr>
          <p:spPr>
            <a:xfrm flipH="1">
              <a:off x="7559" y="7994"/>
              <a:ext cx="441" cy="376"/>
            </a:xfrm>
            <a:prstGeom prst="line">
              <a:avLst/>
            </a:prstGeom>
            <a:ln w="19050">
              <a:solidFill>
                <a:srgbClr val="100F0D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>
              <p:custDataLst>
                <p:tags r:id="rId33"/>
              </p:custDataLst>
            </p:nvPr>
          </p:nvCxnSpPr>
          <p:spPr>
            <a:xfrm flipH="1">
              <a:off x="8126" y="8008"/>
              <a:ext cx="441" cy="376"/>
            </a:xfrm>
            <a:prstGeom prst="line">
              <a:avLst/>
            </a:prstGeom>
            <a:ln w="19050">
              <a:solidFill>
                <a:srgbClr val="100F0D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>
              <p:custDataLst>
                <p:tags r:id="rId34"/>
              </p:custDataLst>
            </p:nvPr>
          </p:nvCxnSpPr>
          <p:spPr>
            <a:xfrm flipH="1">
              <a:off x="8693" y="8029"/>
              <a:ext cx="441" cy="376"/>
            </a:xfrm>
            <a:prstGeom prst="line">
              <a:avLst/>
            </a:prstGeom>
            <a:ln w="19050">
              <a:solidFill>
                <a:srgbClr val="100F0D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grpSp>
        <p:nvGrpSpPr>
          <p:cNvPr id="41" name="组合 40" title=""/>
          <p:cNvGrpSpPr/>
          <p:nvPr>
            <p:custDataLst>
              <p:tags r:id="rId35"/>
            </p:custDataLst>
          </p:nvPr>
        </p:nvGrpSpPr>
        <p:grpSpPr>
          <a:xfrm rot="16200000">
            <a:off x="8462645" y="3006725"/>
            <a:ext cx="2736215" cy="269240"/>
            <a:chOff x="4234" y="7946"/>
            <a:chExt cx="4309" cy="424"/>
          </a:xfrm>
        </p:grpSpPr>
        <p:cxnSp>
          <p:nvCxnSpPr>
            <p:cNvPr id="42" name="直接连接符 41"/>
            <p:cNvCxnSpPr/>
            <p:nvPr>
              <p:custDataLst>
                <p:tags r:id="rId36"/>
              </p:custDataLst>
            </p:nvPr>
          </p:nvCxnSpPr>
          <p:spPr>
            <a:xfrm flipV="1">
              <a:off x="4234" y="7946"/>
              <a:ext cx="4309" cy="63"/>
            </a:xfrm>
            <a:prstGeom prst="line">
              <a:avLst/>
            </a:prstGeom>
            <a:ln w="19050">
              <a:solidFill>
                <a:srgbClr val="100F0D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>
              <p:custDataLst>
                <p:tags r:id="rId37"/>
              </p:custDataLst>
            </p:nvPr>
          </p:nvCxnSpPr>
          <p:spPr>
            <a:xfrm flipH="1">
              <a:off x="4816" y="7994"/>
              <a:ext cx="441" cy="376"/>
            </a:xfrm>
            <a:prstGeom prst="line">
              <a:avLst/>
            </a:prstGeom>
            <a:ln w="19050">
              <a:solidFill>
                <a:srgbClr val="100F0D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>
              <p:custDataLst>
                <p:tags r:id="rId38"/>
              </p:custDataLst>
            </p:nvPr>
          </p:nvCxnSpPr>
          <p:spPr>
            <a:xfrm flipH="1">
              <a:off x="5383" y="7994"/>
              <a:ext cx="441" cy="376"/>
            </a:xfrm>
            <a:prstGeom prst="line">
              <a:avLst/>
            </a:prstGeom>
            <a:ln w="19050">
              <a:solidFill>
                <a:srgbClr val="100F0D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>
              <p:custDataLst>
                <p:tags r:id="rId39"/>
              </p:custDataLst>
            </p:nvPr>
          </p:nvCxnSpPr>
          <p:spPr>
            <a:xfrm flipH="1">
              <a:off x="5927" y="7994"/>
              <a:ext cx="441" cy="376"/>
            </a:xfrm>
            <a:prstGeom prst="line">
              <a:avLst/>
            </a:prstGeom>
            <a:ln w="19050">
              <a:solidFill>
                <a:srgbClr val="100F0D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>
              <p:custDataLst>
                <p:tags r:id="rId40"/>
              </p:custDataLst>
            </p:nvPr>
          </p:nvCxnSpPr>
          <p:spPr>
            <a:xfrm flipH="1">
              <a:off x="6471" y="7994"/>
              <a:ext cx="441" cy="376"/>
            </a:xfrm>
            <a:prstGeom prst="line">
              <a:avLst/>
            </a:prstGeom>
            <a:ln w="19050">
              <a:solidFill>
                <a:srgbClr val="100F0D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>
              <p:custDataLst>
                <p:tags r:id="rId41"/>
              </p:custDataLst>
            </p:nvPr>
          </p:nvCxnSpPr>
          <p:spPr>
            <a:xfrm flipH="1">
              <a:off x="7038" y="7946"/>
              <a:ext cx="441" cy="376"/>
            </a:xfrm>
            <a:prstGeom prst="line">
              <a:avLst/>
            </a:prstGeom>
            <a:ln w="19050">
              <a:solidFill>
                <a:srgbClr val="100F0D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>
              <p:custDataLst>
                <p:tags r:id="rId42"/>
              </p:custDataLst>
            </p:nvPr>
          </p:nvCxnSpPr>
          <p:spPr>
            <a:xfrm flipH="1">
              <a:off x="7559" y="7946"/>
              <a:ext cx="441" cy="376"/>
            </a:xfrm>
            <a:prstGeom prst="line">
              <a:avLst/>
            </a:prstGeom>
            <a:ln w="19050">
              <a:solidFill>
                <a:srgbClr val="100F0D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cxnSp>
        <p:nvCxnSpPr>
          <p:cNvPr id="51" name="直接连接符 50" title=""/>
          <p:cNvCxnSpPr/>
          <p:nvPr>
            <p:custDataLst>
              <p:tags r:id="rId43"/>
            </p:custDataLst>
          </p:nvPr>
        </p:nvCxnSpPr>
        <p:spPr>
          <a:xfrm flipH="1" flipV="1">
            <a:off x="6095958" y="3429563"/>
            <a:ext cx="1962785" cy="10668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2" name="等腰三角形 51" title=""/>
          <p:cNvSpPr/>
          <p:nvPr>
            <p:custDataLst>
              <p:tags r:id="rId44"/>
            </p:custDataLst>
          </p:nvPr>
        </p:nvSpPr>
        <p:spPr>
          <a:xfrm rot="7154486">
            <a:off x="7077710" y="3941445"/>
            <a:ext cx="238125" cy="208280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任意多边形: 形状 80" title=""/>
          <p:cNvSpPr/>
          <p:nvPr>
            <p:custDataLst>
              <p:tags r:id="rId45"/>
            </p:custDataLst>
          </p:nvPr>
        </p:nvSpPr>
        <p:spPr>
          <a:xfrm rot="13140000">
            <a:off x="7322185" y="4196080"/>
            <a:ext cx="178435" cy="299085"/>
          </a:xfrm>
          <a:custGeom>
            <a:gdLst>
              <a:gd name="connsiteX0" fmla="*/ 0 w 409575"/>
              <a:gd name="connsiteY0" fmla="*/ 0 h 285750"/>
              <a:gd name="connsiteX1" fmla="*/ 101600 w 409575"/>
              <a:gd name="connsiteY1" fmla="*/ 19050 h 285750"/>
              <a:gd name="connsiteX2" fmla="*/ 127000 w 409575"/>
              <a:gd name="connsiteY2" fmla="*/ 25400 h 285750"/>
              <a:gd name="connsiteX3" fmla="*/ 231775 w 409575"/>
              <a:gd name="connsiteY3" fmla="*/ 82550 h 285750"/>
              <a:gd name="connsiteX4" fmla="*/ 288925 w 409575"/>
              <a:gd name="connsiteY4" fmla="*/ 114300 h 285750"/>
              <a:gd name="connsiteX5" fmla="*/ 349250 w 409575"/>
              <a:gd name="connsiteY5" fmla="*/ 165100 h 285750"/>
              <a:gd name="connsiteX6" fmla="*/ 371475 w 409575"/>
              <a:gd name="connsiteY6" fmla="*/ 193675 h 285750"/>
              <a:gd name="connsiteX7" fmla="*/ 381000 w 409575"/>
              <a:gd name="connsiteY7" fmla="*/ 219075 h 285750"/>
              <a:gd name="connsiteX8" fmla="*/ 384175 w 409575"/>
              <a:gd name="connsiteY8" fmla="*/ 234950 h 285750"/>
              <a:gd name="connsiteX9" fmla="*/ 393700 w 409575"/>
              <a:gd name="connsiteY9" fmla="*/ 254000 h 285750"/>
              <a:gd name="connsiteX10" fmla="*/ 409575 w 409575"/>
              <a:gd name="connsiteY10" fmla="*/ 285750 h 2857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9575" h="285750">
                <a:moveTo>
                  <a:pt x="0" y="0"/>
                </a:moveTo>
                <a:cubicBezTo>
                  <a:pt x="39622" y="6604"/>
                  <a:pt x="43492" y="7086"/>
                  <a:pt x="101600" y="19050"/>
                </a:cubicBezTo>
                <a:cubicBezTo>
                  <a:pt x="110148" y="20810"/>
                  <a:pt x="119036" y="21830"/>
                  <a:pt x="127000" y="25400"/>
                </a:cubicBezTo>
                <a:cubicBezTo>
                  <a:pt x="170210" y="44770"/>
                  <a:pt x="193387" y="60797"/>
                  <a:pt x="231775" y="82550"/>
                </a:cubicBezTo>
                <a:cubicBezTo>
                  <a:pt x="250735" y="93294"/>
                  <a:pt x="272256" y="100263"/>
                  <a:pt x="288925" y="114300"/>
                </a:cubicBezTo>
                <a:cubicBezTo>
                  <a:pt x="309033" y="131233"/>
                  <a:pt x="334668" y="143227"/>
                  <a:pt x="349250" y="165100"/>
                </a:cubicBezTo>
                <a:cubicBezTo>
                  <a:pt x="364441" y="187886"/>
                  <a:pt x="356554" y="178754"/>
                  <a:pt x="371475" y="193675"/>
                </a:cubicBezTo>
                <a:cubicBezTo>
                  <a:pt x="383452" y="241581"/>
                  <a:pt x="364397" y="169266"/>
                  <a:pt x="381000" y="219075"/>
                </a:cubicBezTo>
                <a:cubicBezTo>
                  <a:pt x="382707" y="224195"/>
                  <a:pt x="382331" y="229878"/>
                  <a:pt x="384175" y="234950"/>
                </a:cubicBezTo>
                <a:cubicBezTo>
                  <a:pt x="386601" y="241622"/>
                  <a:pt x="390903" y="247475"/>
                  <a:pt x="393700" y="254000"/>
                </a:cubicBezTo>
                <a:cubicBezTo>
                  <a:pt x="406920" y="284847"/>
                  <a:pt x="395956" y="272131"/>
                  <a:pt x="409575" y="285750"/>
                </a:cubicBez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文本框 53" title=""/>
          <p:cNvSpPr txBox="1"/>
          <p:nvPr>
            <p:custDataLst>
              <p:tags r:id="rId46"/>
            </p:custDataLst>
          </p:nvPr>
        </p:nvSpPr>
        <p:spPr>
          <a:xfrm>
            <a:off x="6815936" y="4078054"/>
            <a:ext cx="8301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30°</a:t>
            </a:r>
            <a:endParaRPr lang="en-US" altLang="zh-CN" sz="2400" b="1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55" name="直接连接符 54" title=""/>
          <p:cNvCxnSpPr/>
          <p:nvPr>
            <p:custDataLst>
              <p:tags r:id="rId47"/>
            </p:custDataLst>
          </p:nvPr>
        </p:nvCxnSpPr>
        <p:spPr>
          <a:xfrm>
            <a:off x="8036261" y="2444267"/>
            <a:ext cx="1" cy="2028113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组合 55" title=""/>
          <p:cNvGrpSpPr/>
          <p:nvPr>
            <p:custDataLst>
              <p:tags r:id="rId48"/>
            </p:custDataLst>
          </p:nvPr>
        </p:nvGrpSpPr>
        <p:grpSpPr>
          <a:xfrm>
            <a:off x="7790180" y="4218940"/>
            <a:ext cx="246380" cy="251460"/>
            <a:chOff x="5394" y="5827"/>
            <a:chExt cx="388" cy="396"/>
          </a:xfrm>
        </p:grpSpPr>
        <p:cxnSp>
          <p:nvCxnSpPr>
            <p:cNvPr id="57" name="直接连接符 56"/>
            <p:cNvCxnSpPr/>
            <p:nvPr>
              <p:custDataLst>
                <p:tags r:id="rId49"/>
              </p:custDataLst>
            </p:nvPr>
          </p:nvCxnSpPr>
          <p:spPr>
            <a:xfrm>
              <a:off x="5394" y="5832"/>
              <a:ext cx="388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/>
            <p:cNvCxnSpPr/>
            <p:nvPr>
              <p:custDataLst>
                <p:tags r:id="rId50"/>
              </p:custDataLst>
            </p:nvPr>
          </p:nvCxnSpPr>
          <p:spPr>
            <a:xfrm flipH="1">
              <a:off x="5394" y="5827"/>
              <a:ext cx="0" cy="39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9" name="直接连接符 58" title=""/>
          <p:cNvCxnSpPr/>
          <p:nvPr>
            <p:custDataLst>
              <p:tags r:id="rId51"/>
            </p:custDataLst>
          </p:nvPr>
        </p:nvCxnSpPr>
        <p:spPr>
          <a:xfrm flipH="1">
            <a:off x="8040180" y="3357616"/>
            <a:ext cx="1656080" cy="1138555"/>
          </a:xfrm>
          <a:prstGeom prst="line">
            <a:avLst/>
          </a:prstGeom>
          <a:ln w="3810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 title=""/>
          <p:cNvCxnSpPr/>
          <p:nvPr>
            <p:custDataLst>
              <p:tags r:id="rId52"/>
            </p:custDataLst>
          </p:nvPr>
        </p:nvCxnSpPr>
        <p:spPr>
          <a:xfrm rot="16200000">
            <a:off x="8682056" y="2343937"/>
            <a:ext cx="1" cy="2028113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组合 60" title=""/>
          <p:cNvGrpSpPr/>
          <p:nvPr>
            <p:custDataLst>
              <p:tags r:id="rId53"/>
            </p:custDataLst>
          </p:nvPr>
        </p:nvGrpSpPr>
        <p:grpSpPr>
          <a:xfrm>
            <a:off x="9450070" y="3089275"/>
            <a:ext cx="246380" cy="251460"/>
            <a:chOff x="5394" y="5827"/>
            <a:chExt cx="388" cy="396"/>
          </a:xfrm>
        </p:grpSpPr>
        <p:cxnSp>
          <p:nvCxnSpPr>
            <p:cNvPr id="62" name="直接连接符 61"/>
            <p:cNvCxnSpPr/>
            <p:nvPr>
              <p:custDataLst>
                <p:tags r:id="rId54"/>
              </p:custDataLst>
            </p:nvPr>
          </p:nvCxnSpPr>
          <p:spPr>
            <a:xfrm>
              <a:off x="5394" y="5832"/>
              <a:ext cx="388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/>
            <p:cNvCxnSpPr/>
            <p:nvPr>
              <p:custDataLst>
                <p:tags r:id="rId55"/>
              </p:custDataLst>
            </p:nvPr>
          </p:nvCxnSpPr>
          <p:spPr>
            <a:xfrm flipH="1">
              <a:off x="5394" y="5827"/>
              <a:ext cx="0" cy="39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4" name="直接连接符 63" title=""/>
          <p:cNvCxnSpPr/>
          <p:nvPr>
            <p:custDataLst>
              <p:tags r:id="rId56"/>
            </p:custDataLst>
          </p:nvPr>
        </p:nvCxnSpPr>
        <p:spPr>
          <a:xfrm>
            <a:off x="7779830" y="2224776"/>
            <a:ext cx="1946910" cy="1132840"/>
          </a:xfrm>
          <a:prstGeom prst="line">
            <a:avLst/>
          </a:prstGeom>
          <a:ln w="3810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等腰三角形 64" title=""/>
          <p:cNvSpPr/>
          <p:nvPr>
            <p:custDataLst>
              <p:tags r:id="rId57"/>
            </p:custDataLst>
          </p:nvPr>
        </p:nvSpPr>
        <p:spPr>
          <a:xfrm rot="3074485">
            <a:off x="8843497" y="2761271"/>
            <a:ext cx="225016" cy="193979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等腰三角形 65" title=""/>
          <p:cNvSpPr/>
          <p:nvPr>
            <p:custDataLst>
              <p:tags r:id="rId58"/>
            </p:custDataLst>
          </p:nvPr>
        </p:nvSpPr>
        <p:spPr>
          <a:xfrm rot="3074485">
            <a:off x="8938112" y="3697261"/>
            <a:ext cx="225016" cy="193979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65" grpId="0" animBg="1"/>
      <p:bldP spid="6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4" name="图片 3" title="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59782" r="15442" b="15094"/>
          <a:stretch>
            <a:fillRect/>
          </a:stretch>
        </p:blipFill>
        <p:spPr>
          <a:xfrm>
            <a:off x="2639695" y="2205355"/>
            <a:ext cx="3073400" cy="2670810"/>
          </a:xfrm>
          <a:prstGeom prst="rect">
            <a:avLst/>
          </a:prstGeom>
        </p:spPr>
      </p:pic>
      <p:sp>
        <p:nvSpPr>
          <p:cNvPr id="2" name="文本框 1" title=""/>
          <p:cNvSpPr txBox="1"/>
          <p:nvPr>
            <p:custDataLst>
              <p:tags r:id="rId5"/>
            </p:custDataLst>
          </p:nvPr>
        </p:nvSpPr>
        <p:spPr>
          <a:xfrm>
            <a:off x="77555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smtClean="0">
                <a:latin typeface="微软雅黑" panose="020b0503020204020204" charset="-122"/>
                <a:ea typeface="微软雅黑"/>
              </a:rPr>
              <a:t>习题练习</a:t>
            </a:r>
            <a:endParaRPr lang="zh-CN" altLang="en-US" sz="2800" b="1" spc="300" smtClean="0"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7" name="组合 6" title=""/>
          <p:cNvGrpSpPr/>
          <p:nvPr>
            <p:custDataLst>
              <p:tags r:id="rId6"/>
            </p:custDataLst>
          </p:nvPr>
        </p:nvGrpSpPr>
        <p:grpSpPr>
          <a:xfrm>
            <a:off x="3765008" y="2565400"/>
            <a:ext cx="182126" cy="1943546"/>
            <a:chOff x="8440" y="6373"/>
            <a:chExt cx="292" cy="2763"/>
          </a:xfrm>
        </p:grpSpPr>
        <p:cxnSp>
          <p:nvCxnSpPr>
            <p:cNvPr id="57" name="直接连接符 56"/>
            <p:cNvCxnSpPr/>
            <p:nvPr>
              <p:custDataLst>
                <p:tags r:id="rId7"/>
              </p:custDataLst>
            </p:nvPr>
          </p:nvCxnSpPr>
          <p:spPr>
            <a:xfrm flipH="1">
              <a:off x="8599" y="6373"/>
              <a:ext cx="0" cy="2763"/>
            </a:xfrm>
            <a:prstGeom prst="line">
              <a:avLst/>
            </a:prstGeom>
            <a:ln w="38100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等腰三角形 57"/>
            <p:cNvSpPr/>
            <p:nvPr>
              <p:custDataLst>
                <p:tags r:id="rId8"/>
              </p:custDataLst>
            </p:nvPr>
          </p:nvSpPr>
          <p:spPr>
            <a:xfrm rot="10800000">
              <a:off x="8440" y="7993"/>
              <a:ext cx="292" cy="260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55" name="直接连接符 54" title=""/>
          <p:cNvCxnSpPr/>
          <p:nvPr>
            <p:custDataLst>
              <p:tags r:id="rId9"/>
            </p:custDataLst>
          </p:nvPr>
        </p:nvCxnSpPr>
        <p:spPr>
          <a:xfrm flipH="1" flipV="1">
            <a:off x="3863170" y="2565130"/>
            <a:ext cx="864235" cy="935355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8" name="Group 46" title=""/>
          <p:cNvGrpSpPr/>
          <p:nvPr>
            <p:custDataLst>
              <p:tags r:id="rId10"/>
            </p:custDataLst>
          </p:nvPr>
        </p:nvGrpSpPr>
        <p:grpSpPr>
          <a:xfrm rot="19320000">
            <a:off x="3810000" y="2592705"/>
            <a:ext cx="102235" cy="94615"/>
            <a:chOff x="816" y="2784"/>
            <a:chExt cx="96" cy="96"/>
          </a:xfrm>
        </p:grpSpPr>
        <p:sp>
          <p:nvSpPr>
            <p:cNvPr id="28716" name="Line 47"/>
            <p:cNvSpPr>
              <a:spLocks noChangeShapeType="1"/>
            </p:cNvSpPr>
            <p:nvPr>
              <p:custDataLst>
                <p:tags r:id="rId11"/>
              </p:custDataLst>
            </p:nvPr>
          </p:nvSpPr>
          <p:spPr bwMode="auto">
            <a:xfrm flipH="1">
              <a:off x="816" y="2784"/>
              <a:ext cx="0" cy="96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buFont typeface="Arial" panose="020b0604020202020204" pitchFamily="34" charset="0"/>
                <a:buNone/>
              </a:pPr>
              <a:endParaRPr lang="zh-CN" altLang="zh-CN"/>
            </a:p>
          </p:txBody>
        </p:sp>
        <p:sp>
          <p:nvSpPr>
            <p:cNvPr id="28717" name="Line 48"/>
            <p:cNvSpPr>
              <a:spLocks noChangeShapeType="1"/>
            </p:cNvSpPr>
            <p:nvPr>
              <p:custDataLst>
                <p:tags r:id="rId12"/>
              </p:custDataLst>
            </p:nvPr>
          </p:nvSpPr>
          <p:spPr bwMode="auto">
            <a:xfrm>
              <a:off x="816" y="2880"/>
              <a:ext cx="96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buFont typeface="Arial" panose="020b0604020202020204" pitchFamily="34" charset="0"/>
                <a:buNone/>
              </a:pPr>
              <a:endParaRPr lang="zh-CN" altLang="zh-CN"/>
            </a:p>
          </p:txBody>
        </p:sp>
      </p:grpSp>
      <p:cxnSp>
        <p:nvCxnSpPr>
          <p:cNvPr id="8" name="直接连接符 7" title=""/>
          <p:cNvCxnSpPr/>
          <p:nvPr>
            <p:custDataLst>
              <p:tags r:id="rId13"/>
            </p:custDataLst>
          </p:nvPr>
        </p:nvCxnSpPr>
        <p:spPr>
          <a:xfrm flipH="1" flipV="1">
            <a:off x="3071325" y="3717020"/>
            <a:ext cx="778510" cy="791210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46" title=""/>
          <p:cNvGrpSpPr/>
          <p:nvPr>
            <p:custDataLst>
              <p:tags r:id="rId14"/>
            </p:custDataLst>
          </p:nvPr>
        </p:nvGrpSpPr>
        <p:grpSpPr>
          <a:xfrm rot="8340000">
            <a:off x="3810000" y="4373245"/>
            <a:ext cx="102235" cy="94615"/>
            <a:chOff x="816" y="2784"/>
            <a:chExt cx="96" cy="96"/>
          </a:xfrm>
        </p:grpSpPr>
        <p:sp>
          <p:nvSpPr>
            <p:cNvPr id="10" name="Line 47"/>
            <p:cNvSpPr>
              <a:spLocks noChangeShapeType="1"/>
            </p:cNvSpPr>
            <p:nvPr>
              <p:custDataLst>
                <p:tags r:id="rId15"/>
              </p:custDataLst>
            </p:nvPr>
          </p:nvSpPr>
          <p:spPr bwMode="auto">
            <a:xfrm flipH="1">
              <a:off x="816" y="2784"/>
              <a:ext cx="0" cy="96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buFont typeface="Arial" panose="020b0604020202020204" pitchFamily="34" charset="0"/>
                <a:buNone/>
              </a:pPr>
              <a:endParaRPr lang="zh-CN" altLang="zh-CN"/>
            </a:p>
          </p:txBody>
        </p:sp>
        <p:sp>
          <p:nvSpPr>
            <p:cNvPr id="11" name="Line 48"/>
            <p:cNvSpPr>
              <a:spLocks noChangeShapeType="1"/>
            </p:cNvSpPr>
            <p:nvPr>
              <p:custDataLst>
                <p:tags r:id="rId16"/>
              </p:custDataLst>
            </p:nvPr>
          </p:nvSpPr>
          <p:spPr bwMode="auto">
            <a:xfrm>
              <a:off x="816" y="2880"/>
              <a:ext cx="96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buFont typeface="Arial" panose="020b0604020202020204" pitchFamily="34" charset="0"/>
                <a:buNone/>
              </a:pPr>
              <a:endParaRPr lang="zh-CN" altLang="zh-CN"/>
            </a:p>
          </p:txBody>
        </p:sp>
      </p:grpSp>
      <p:grpSp>
        <p:nvGrpSpPr>
          <p:cNvPr id="12" name="组合 11" title=""/>
          <p:cNvGrpSpPr/>
          <p:nvPr>
            <p:custDataLst>
              <p:tags r:id="rId17"/>
            </p:custDataLst>
          </p:nvPr>
        </p:nvGrpSpPr>
        <p:grpSpPr>
          <a:xfrm rot="5400000">
            <a:off x="3522571" y="4241342"/>
            <a:ext cx="167780" cy="524047"/>
            <a:chOff x="7127" y="3963"/>
            <a:chExt cx="269" cy="745"/>
          </a:xfrm>
        </p:grpSpPr>
        <p:cxnSp>
          <p:nvCxnSpPr>
            <p:cNvPr id="13" name="直接连接符 12"/>
            <p:cNvCxnSpPr/>
            <p:nvPr>
              <p:custDataLst>
                <p:tags r:id="rId18"/>
              </p:custDataLst>
            </p:nvPr>
          </p:nvCxnSpPr>
          <p:spPr>
            <a:xfrm flipH="1">
              <a:off x="7272" y="3963"/>
              <a:ext cx="0" cy="745"/>
            </a:xfrm>
            <a:prstGeom prst="line">
              <a:avLst/>
            </a:prstGeom>
            <a:ln w="38100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等腰三角形 13"/>
            <p:cNvSpPr/>
            <p:nvPr>
              <p:custDataLst>
                <p:tags r:id="rId19"/>
              </p:custDataLst>
            </p:nvPr>
          </p:nvSpPr>
          <p:spPr>
            <a:xfrm rot="10800000">
              <a:off x="7127" y="4295"/>
              <a:ext cx="269" cy="155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文本框 4" title=""/>
          <p:cNvSpPr txBox="1"/>
          <p:nvPr>
            <p:custDataLst>
              <p:tags r:id="rId20"/>
            </p:custDataLst>
          </p:nvPr>
        </p:nvSpPr>
        <p:spPr>
          <a:xfrm>
            <a:off x="839470" y="1052830"/>
            <a:ext cx="8262620" cy="58610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>
                <a:latin typeface="微软雅黑" panose="020b0503020204020204" charset="-122"/>
                <a:ea typeface="微软雅黑"/>
              </a:rPr>
              <a:t>3.</a:t>
            </a:r>
            <a:r>
              <a:rPr lang="en-US" altLang="zh-CN" sz="2800">
                <a:latin typeface="微软雅黑" panose="020b0503020204020204" charset="-122"/>
                <a:ea typeface="微软雅黑"/>
              </a:rPr>
              <a:t> </a:t>
            </a:r>
            <a:r>
              <a:rPr lang="zh-CN" altLang="en-US" sz="2800">
                <a:latin typeface="微软雅黑" panose="020b0503020204020204" charset="-122"/>
                <a:ea typeface="微软雅黑"/>
              </a:rPr>
              <a:t>请画出下图中各种情况下的反射光线。</a:t>
            </a:r>
            <a:endParaRPr lang="zh-CN" altLang="en-US" sz="2800">
              <a:latin typeface="微软雅黑" panose="020b0503020204020204" charset="-122"/>
              <a:ea typeface="微软雅黑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smtClean="0">
                <a:latin typeface="微软雅黑" panose="020b0503020204020204" charset="-122"/>
                <a:ea typeface="微软雅黑"/>
              </a:rPr>
              <a:t>习题练习</a:t>
            </a:r>
            <a:endParaRPr lang="zh-CN" altLang="en-US" sz="2800" b="1" spc="300" smtClean="0">
              <a:latin typeface="微软雅黑" panose="020b0503020204020204" charset="-122"/>
              <a:ea typeface="微软雅黑"/>
            </a:endParaRPr>
          </a:p>
        </p:txBody>
      </p:sp>
      <p:pic>
        <p:nvPicPr>
          <p:cNvPr id="15" name="图片 14" title="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b="96944" l="5941" r="97327" t="5556">
                        <a14:foregroundMark x1="41386" x2="41386" y1="19028" y2="19028"/>
                        <a14:foregroundMark x1="34554" x2="34554" y1="5556" y2="5556"/>
                        <a14:foregroundMark x1="29604" x2="29604" y1="28333" y2="28333"/>
                        <a14:foregroundMark x1="36931" x2="36931" y1="28333" y2="28333"/>
                        <a14:foregroundMark x1="39703" x2="39703" y1="26528" y2="26528"/>
                        <a14:foregroundMark x1="38812" x2="38812" y1="25278" y2="25278"/>
                        <a14:foregroundMark x1="18515" x2="18515" y1="38194" y2="38194"/>
                        <a14:foregroundMark x1="14554" x2="14554" y1="38472" y2="38472"/>
                        <a14:foregroundMark x1="11485" x2="11485" y1="38472" y2="38472"/>
                        <a14:foregroundMark x1="21980" x2="21980" y1="38194" y2="38194"/>
                        <a14:foregroundMark x1="26931" x2="26931" y1="38472" y2="38472"/>
                        <a14:foregroundMark x1="30495" x2="30495" y1="38472" y2="38472"/>
                        <a14:foregroundMark x1="34158" x2="34158" y1="38472" y2="38472"/>
                        <a14:foregroundMark x1="39208" x2="39208" y1="38472" y2="38472"/>
                        <a14:foregroundMark x1="46931" x2="46931" y1="38472" y2="38472"/>
                        <a14:foregroundMark x1="54752" x2="54752" y1="38472" y2="38472"/>
                        <a14:foregroundMark x1="58515" x2="58515" y1="38889" y2="38889"/>
                        <a14:foregroundMark x1="62574" x2="62574" y1="38750" y2="38750"/>
                        <a14:foregroundMark x1="66337" x2="66337" y1="38333" y2="38333"/>
                        <a14:foregroundMark x1="70396" x2="70396" y1="38472" y2="38472"/>
                        <a14:foregroundMark x1="74356" x2="74356" y1="38472" y2="38472"/>
                        <a14:foregroundMark x1="78416" x2="78416" y1="38750" y2="38750"/>
                        <a14:foregroundMark x1="82871" x2="82871" y1="38472" y2="38472"/>
                        <a14:foregroundMark x1="86337" x2="86337" y1="38472" y2="38472"/>
                        <a14:foregroundMark x1="90198" x2="90198" y1="38472" y2="38472"/>
                        <a14:foregroundMark x1="89406" x2="89406" y1="44028" y2="44028"/>
                        <a14:foregroundMark x1="93267" x2="93267" y1="44306" y2="44306"/>
                        <a14:foregroundMark x1="96436" x2="96436" y1="45972" y2="45972"/>
                        <a14:foregroundMark x1="97327" x2="97327" y1="44444" y2="44444"/>
                        <a14:foregroundMark x1="67030" x2="67030" y1="92361" y2="92361"/>
                        <a14:foregroundMark x1="67030" x2="67030" y1="97083" y2="97083"/>
                        <a14:foregroundMark x1="33960" x2="33960" y1="54444" y2="54444"/>
                        <a14:foregroundMark x1="5941" x2="5941" y1="44028" y2="44028"/>
                        <a14:backgroundMark x1="30990" x2="30990" y1="32083" y2="32083"/>
                        <a14:backgroundMark x1="39109" x2="39109" y1="27222" y2="2722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27241" y="2708946"/>
            <a:ext cx="4954245" cy="3514057"/>
          </a:xfrm>
          <a:prstGeom prst="rect">
            <a:avLst/>
          </a:prstGeom>
        </p:spPr>
      </p:pic>
      <p:cxnSp>
        <p:nvCxnSpPr>
          <p:cNvPr id="55" name="直接连接符 54" title=""/>
          <p:cNvCxnSpPr/>
          <p:nvPr>
            <p:custDataLst>
              <p:tags r:id="rId7"/>
            </p:custDataLst>
          </p:nvPr>
        </p:nvCxnSpPr>
        <p:spPr>
          <a:xfrm flipV="1">
            <a:off x="3863975" y="4064635"/>
            <a:ext cx="1596390" cy="660400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 title=""/>
          <p:cNvGrpSpPr/>
          <p:nvPr>
            <p:custDataLst>
              <p:tags r:id="rId8"/>
            </p:custDataLst>
          </p:nvPr>
        </p:nvGrpSpPr>
        <p:grpSpPr>
          <a:xfrm>
            <a:off x="5328920" y="4046855"/>
            <a:ext cx="250190" cy="1803400"/>
            <a:chOff x="8392" y="6373"/>
            <a:chExt cx="394" cy="2840"/>
          </a:xfrm>
        </p:grpSpPr>
        <p:cxnSp>
          <p:nvCxnSpPr>
            <p:cNvPr id="57" name="直接连接符 56"/>
            <p:cNvCxnSpPr/>
            <p:nvPr>
              <p:custDataLst>
                <p:tags r:id="rId9"/>
              </p:custDataLst>
            </p:nvPr>
          </p:nvCxnSpPr>
          <p:spPr>
            <a:xfrm flipH="1">
              <a:off x="8599" y="6373"/>
              <a:ext cx="0" cy="2841"/>
            </a:xfrm>
            <a:prstGeom prst="line">
              <a:avLst/>
            </a:prstGeom>
            <a:ln w="38100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等腰三角形 57"/>
            <p:cNvSpPr/>
            <p:nvPr>
              <p:custDataLst>
                <p:tags r:id="rId10"/>
              </p:custDataLst>
            </p:nvPr>
          </p:nvSpPr>
          <p:spPr>
            <a:xfrm rot="10800000">
              <a:off x="8392" y="7953"/>
              <a:ext cx="395" cy="340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0" name="组合 79" title=""/>
          <p:cNvGrpSpPr/>
          <p:nvPr>
            <p:custDataLst>
              <p:tags r:id="rId11"/>
            </p:custDataLst>
          </p:nvPr>
        </p:nvGrpSpPr>
        <p:grpSpPr>
          <a:xfrm>
            <a:off x="5122545" y="2749550"/>
            <a:ext cx="850265" cy="2629535"/>
            <a:chOff x="9780474" y="4237386"/>
            <a:chExt cx="580613" cy="1796237"/>
          </a:xfrm>
        </p:grpSpPr>
        <p:cxnSp>
          <p:nvCxnSpPr>
            <p:cNvPr id="63" name="直接连接符 62"/>
            <p:cNvCxnSpPr/>
            <p:nvPr>
              <p:custDataLst>
                <p:tags r:id="rId12"/>
              </p:custDataLst>
            </p:nvPr>
          </p:nvCxnSpPr>
          <p:spPr>
            <a:xfrm flipH="1" flipV="1">
              <a:off x="9780474" y="4237386"/>
              <a:ext cx="500279" cy="1796237"/>
            </a:xfrm>
            <a:prstGeom prst="line">
              <a:avLst/>
            </a:prstGeom>
            <a:ln w="38100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连接符 68"/>
            <p:cNvCxnSpPr/>
            <p:nvPr>
              <p:custDataLst>
                <p:tags r:id="rId13"/>
              </p:custDataLst>
            </p:nvPr>
          </p:nvCxnSpPr>
          <p:spPr>
            <a:xfrm flipV="1">
              <a:off x="9844088" y="4282832"/>
              <a:ext cx="123766" cy="186977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接连接符 70"/>
            <p:cNvCxnSpPr/>
            <p:nvPr>
              <p:custDataLst>
                <p:tags r:id="rId14"/>
              </p:custDataLst>
            </p:nvPr>
          </p:nvCxnSpPr>
          <p:spPr>
            <a:xfrm flipV="1">
              <a:off x="9887190" y="4435039"/>
              <a:ext cx="123766" cy="186977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接连接符 71"/>
            <p:cNvCxnSpPr/>
            <p:nvPr>
              <p:custDataLst>
                <p:tags r:id="rId15"/>
              </p:custDataLst>
            </p:nvPr>
          </p:nvCxnSpPr>
          <p:spPr>
            <a:xfrm flipV="1">
              <a:off x="9930292" y="4594960"/>
              <a:ext cx="123766" cy="186977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接连接符 72"/>
            <p:cNvCxnSpPr/>
            <p:nvPr>
              <p:custDataLst>
                <p:tags r:id="rId16"/>
              </p:custDataLst>
            </p:nvPr>
          </p:nvCxnSpPr>
          <p:spPr>
            <a:xfrm flipV="1">
              <a:off x="9973114" y="4734931"/>
              <a:ext cx="123766" cy="186977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接连接符 73"/>
            <p:cNvCxnSpPr/>
            <p:nvPr>
              <p:custDataLst>
                <p:tags r:id="rId17"/>
              </p:custDataLst>
            </p:nvPr>
          </p:nvCxnSpPr>
          <p:spPr>
            <a:xfrm flipV="1">
              <a:off x="10011376" y="4891877"/>
              <a:ext cx="123766" cy="186977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接连接符 74"/>
            <p:cNvCxnSpPr/>
            <p:nvPr>
              <p:custDataLst>
                <p:tags r:id="rId18"/>
              </p:custDataLst>
            </p:nvPr>
          </p:nvCxnSpPr>
          <p:spPr>
            <a:xfrm flipV="1">
              <a:off x="10049598" y="5029969"/>
              <a:ext cx="123766" cy="186977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接连接符 75"/>
            <p:cNvCxnSpPr/>
            <p:nvPr>
              <p:custDataLst>
                <p:tags r:id="rId19"/>
              </p:custDataLst>
            </p:nvPr>
          </p:nvCxnSpPr>
          <p:spPr>
            <a:xfrm flipV="1">
              <a:off x="10088362" y="5177747"/>
              <a:ext cx="123766" cy="186977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接连接符 76"/>
            <p:cNvCxnSpPr/>
            <p:nvPr>
              <p:custDataLst>
                <p:tags r:id="rId20"/>
              </p:custDataLst>
            </p:nvPr>
          </p:nvCxnSpPr>
          <p:spPr>
            <a:xfrm flipV="1">
              <a:off x="10145384" y="5317344"/>
              <a:ext cx="123766" cy="186977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接连接符 77"/>
            <p:cNvCxnSpPr/>
            <p:nvPr>
              <p:custDataLst>
                <p:tags r:id="rId21"/>
              </p:custDataLst>
            </p:nvPr>
          </p:nvCxnSpPr>
          <p:spPr>
            <a:xfrm flipV="1">
              <a:off x="10193888" y="5477785"/>
              <a:ext cx="123766" cy="186977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接连接符 78"/>
            <p:cNvCxnSpPr/>
            <p:nvPr>
              <p:custDataLst>
                <p:tags r:id="rId22"/>
              </p:custDataLst>
            </p:nvPr>
          </p:nvCxnSpPr>
          <p:spPr>
            <a:xfrm flipV="1">
              <a:off x="10237321" y="5639447"/>
              <a:ext cx="123766" cy="186977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文本框 87" title=""/>
          <p:cNvSpPr txBox="1"/>
          <p:nvPr>
            <p:custDataLst>
              <p:tags r:id="rId23"/>
            </p:custDataLst>
          </p:nvPr>
        </p:nvSpPr>
        <p:spPr>
          <a:xfrm>
            <a:off x="4740910" y="4671695"/>
            <a:ext cx="876300" cy="461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75°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9" name="任意多边形: 形状 88" title=""/>
          <p:cNvSpPr/>
          <p:nvPr>
            <p:custDataLst>
              <p:tags r:id="rId24"/>
            </p:custDataLst>
          </p:nvPr>
        </p:nvSpPr>
        <p:spPr>
          <a:xfrm rot="10800000">
            <a:off x="4958080" y="4326255"/>
            <a:ext cx="485775" cy="360680"/>
          </a:xfrm>
          <a:custGeom>
            <a:gdLst>
              <a:gd name="connsiteX0" fmla="*/ 0 w 409575"/>
              <a:gd name="connsiteY0" fmla="*/ 0 h 285750"/>
              <a:gd name="connsiteX1" fmla="*/ 101600 w 409575"/>
              <a:gd name="connsiteY1" fmla="*/ 19050 h 285750"/>
              <a:gd name="connsiteX2" fmla="*/ 127000 w 409575"/>
              <a:gd name="connsiteY2" fmla="*/ 25400 h 285750"/>
              <a:gd name="connsiteX3" fmla="*/ 231775 w 409575"/>
              <a:gd name="connsiteY3" fmla="*/ 82550 h 285750"/>
              <a:gd name="connsiteX4" fmla="*/ 288925 w 409575"/>
              <a:gd name="connsiteY4" fmla="*/ 114300 h 285750"/>
              <a:gd name="connsiteX5" fmla="*/ 349250 w 409575"/>
              <a:gd name="connsiteY5" fmla="*/ 165100 h 285750"/>
              <a:gd name="connsiteX6" fmla="*/ 371475 w 409575"/>
              <a:gd name="connsiteY6" fmla="*/ 193675 h 285750"/>
              <a:gd name="connsiteX7" fmla="*/ 381000 w 409575"/>
              <a:gd name="connsiteY7" fmla="*/ 219075 h 285750"/>
              <a:gd name="connsiteX8" fmla="*/ 384175 w 409575"/>
              <a:gd name="connsiteY8" fmla="*/ 234950 h 285750"/>
              <a:gd name="connsiteX9" fmla="*/ 393700 w 409575"/>
              <a:gd name="connsiteY9" fmla="*/ 254000 h 285750"/>
              <a:gd name="connsiteX10" fmla="*/ 409575 w 409575"/>
              <a:gd name="connsiteY10" fmla="*/ 285750 h 28575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9575" h="285750">
                <a:moveTo>
                  <a:pt x="0" y="0"/>
                </a:moveTo>
                <a:cubicBezTo>
                  <a:pt x="39622" y="6604"/>
                  <a:pt x="43492" y="7086"/>
                  <a:pt x="101600" y="19050"/>
                </a:cubicBezTo>
                <a:cubicBezTo>
                  <a:pt x="110148" y="20810"/>
                  <a:pt x="119036" y="21830"/>
                  <a:pt x="127000" y="25400"/>
                </a:cubicBezTo>
                <a:cubicBezTo>
                  <a:pt x="170210" y="44770"/>
                  <a:pt x="193387" y="60797"/>
                  <a:pt x="231775" y="82550"/>
                </a:cubicBezTo>
                <a:cubicBezTo>
                  <a:pt x="250735" y="93294"/>
                  <a:pt x="272256" y="100263"/>
                  <a:pt x="288925" y="114300"/>
                </a:cubicBezTo>
                <a:cubicBezTo>
                  <a:pt x="309033" y="131233"/>
                  <a:pt x="334668" y="143227"/>
                  <a:pt x="349250" y="165100"/>
                </a:cubicBezTo>
                <a:cubicBezTo>
                  <a:pt x="364441" y="187886"/>
                  <a:pt x="356554" y="178754"/>
                  <a:pt x="371475" y="193675"/>
                </a:cubicBezTo>
                <a:cubicBezTo>
                  <a:pt x="383452" y="241581"/>
                  <a:pt x="364397" y="169266"/>
                  <a:pt x="381000" y="219075"/>
                </a:cubicBezTo>
                <a:cubicBezTo>
                  <a:pt x="382707" y="224195"/>
                  <a:pt x="382331" y="229878"/>
                  <a:pt x="384175" y="234950"/>
                </a:cubicBezTo>
                <a:cubicBezTo>
                  <a:pt x="386601" y="241622"/>
                  <a:pt x="390903" y="247475"/>
                  <a:pt x="393700" y="254000"/>
                </a:cubicBezTo>
                <a:cubicBezTo>
                  <a:pt x="406920" y="284847"/>
                  <a:pt x="395956" y="272131"/>
                  <a:pt x="409575" y="285750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9" name="直接连接符 18" title=""/>
          <p:cNvCxnSpPr/>
          <p:nvPr>
            <p:custDataLst>
              <p:tags r:id="rId25"/>
            </p:custDataLst>
          </p:nvPr>
        </p:nvCxnSpPr>
        <p:spPr>
          <a:xfrm flipV="1">
            <a:off x="5215890" y="3844925"/>
            <a:ext cx="215900" cy="7175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 title=""/>
          <p:cNvCxnSpPr/>
          <p:nvPr>
            <p:custDataLst>
              <p:tags r:id="rId26"/>
            </p:custDataLst>
          </p:nvPr>
        </p:nvCxnSpPr>
        <p:spPr>
          <a:xfrm>
            <a:off x="5215890" y="3916680"/>
            <a:ext cx="71755" cy="2159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 title=""/>
          <p:cNvSpPr txBox="1"/>
          <p:nvPr>
            <p:custDataLst>
              <p:tags r:id="rId27"/>
            </p:custDataLst>
          </p:nvPr>
        </p:nvSpPr>
        <p:spPr>
          <a:xfrm>
            <a:off x="911225" y="1183640"/>
            <a:ext cx="10029190" cy="11303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>
              <a:lnSpc>
                <a:spcPct val="125000"/>
              </a:lnSpc>
              <a:spcBef>
                <a:spcPts val="1800"/>
              </a:spcBef>
            </a:pPr>
            <a:r>
              <a:rPr lang="en-US" altLang="zh-CN" sz="2800"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4. </a:t>
            </a:r>
            <a:r>
              <a:rPr lang="zh-CN" altLang="zh-CN" sz="2800"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阳光与水平面成</a:t>
            </a:r>
            <a:r>
              <a:rPr lang="en-US" altLang="zh-CN" sz="2800"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60°</a:t>
            </a:r>
            <a:r>
              <a:rPr lang="zh-CN" altLang="zh-CN" sz="2800">
                <a:effectLst/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角射向地面，用平面镜使阳光竖直射入井底，在图中画出平面镜的位置，并标明反射角的度数。</a:t>
            </a:r>
            <a:endParaRPr lang="zh-CN" altLang="zh-CN" sz="2800">
              <a:effectLst/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 animBg="1"/>
      <p:bldP spid="8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7650" name="文本框 2" title=""/>
          <p:cNvSpPr txBox="1"/>
          <p:nvPr>
            <p:custDataLst>
              <p:tags r:id="rId3"/>
            </p:custDataLst>
          </p:nvPr>
        </p:nvSpPr>
        <p:spPr>
          <a:xfrm>
            <a:off x="805180" y="1003935"/>
            <a:ext cx="10492740" cy="2096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zh-CN" sz="28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5. </a:t>
            </a:r>
            <a:r>
              <a:rPr lang="zh-CN" altLang="en-US" sz="2800">
                <a:solidFill>
                  <a:srgbClr val="00000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雨后晴朗的夜晚，为了不踩到地上的积水，人们根据生活经验判断：迎着月光走，地上发亮的是水；背着月光走，地上发暗的是水。请你根据所学光的反射知识进行解释。</a:t>
            </a:r>
            <a:endParaRPr lang="zh-CN" altLang="en-US" sz="2800">
              <a:solidFill>
                <a:srgbClr val="000000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5" name="文本框 4" title=""/>
          <p:cNvSpPr txBox="1"/>
          <p:nvPr>
            <p:custDataLst>
              <p:tags r:id="rId4"/>
            </p:custDataLst>
          </p:nvPr>
        </p:nvSpPr>
        <p:spPr>
          <a:xfrm>
            <a:off x="805180" y="3248025"/>
            <a:ext cx="10369550" cy="27692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fontAlgn="auto">
              <a:lnSpc>
                <a:spcPct val="125000"/>
              </a:lnSpc>
            </a:pP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答：迎着月光走，地上的水面对月光发生镜面反射，反射光线入射到人的眼睛，地面对月光发生漫反射，反射光线弱，所以地上发光的是水；背着月光走，人看不到水面发生镜面反射的月光，但能看到地面发生漫反射的月光，所以地上发暗的是水。</a:t>
            </a:r>
            <a:endParaRPr lang="zh-CN" altLang="en-US" sz="280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6" name="文本框 5" title=""/>
          <p:cNvSpPr txBox="1"/>
          <p:nvPr>
            <p:custDataLst>
              <p:tags r:id="rId5"/>
            </p:custDataLst>
          </p:nvPr>
        </p:nvSpPr>
        <p:spPr>
          <a:xfrm>
            <a:off x="77555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smtClean="0">
                <a:latin typeface="微软雅黑" panose="020b0503020204020204" charset="-122"/>
                <a:ea typeface="微软雅黑"/>
              </a:rPr>
              <a:t>习题练习</a:t>
            </a:r>
            <a:endParaRPr lang="zh-CN" altLang="en-US" sz="2800" b="1" spc="300" smtClean="0">
              <a:latin typeface="微软雅黑" panose="020b0503020204020204" charset="-122"/>
              <a:ea typeface="微软雅黑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3" name="文本框 2" title=""/>
          <p:cNvSpPr txBox="1"/>
          <p:nvPr>
            <p:custDataLst>
              <p:tags r:id="rId3"/>
            </p:custDataLst>
          </p:nvPr>
        </p:nvSpPr>
        <p:spPr>
          <a:xfrm>
            <a:off x="6527800" y="1484630"/>
            <a:ext cx="5380355" cy="445643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>
                <a:latin typeface="微软雅黑" panose="020b0503020204020204" charset="-122"/>
                <a:ea typeface="微软雅黑"/>
              </a:rPr>
              <a:t>6.</a:t>
            </a:r>
            <a:r>
              <a:rPr lang="en-US" altLang="zh-CN" sz="2800">
                <a:latin typeface="微软雅黑" panose="020b0503020204020204" charset="-122"/>
                <a:ea typeface="微软雅黑"/>
              </a:rPr>
              <a:t> </a:t>
            </a:r>
            <a:r>
              <a:rPr lang="zh-CN" altLang="en-US" sz="2800">
                <a:latin typeface="微软雅黑" panose="020b0503020204020204" charset="-122"/>
                <a:ea typeface="微软雅黑"/>
              </a:rPr>
              <a:t>如图所示，自行车的尾灯并不发光，但是在汽车灯光照射下却显得格外明亮，这可以提醒司机注意前面有骑车人。仔细观察自行车尾灯的内部，可以看到一些排列整齐的小凸起，相邻两个凸起的夹角为90°。为什么要采用这样的结构?</a:t>
            </a:r>
            <a:endParaRPr lang="zh-CN" altLang="en-US" sz="2800">
              <a:latin typeface="微软雅黑" panose="020b0503020204020204" charset="-122"/>
              <a:ea typeface="微软雅黑"/>
            </a:endParaRPr>
          </a:p>
        </p:txBody>
      </p:sp>
      <p:pic>
        <p:nvPicPr>
          <p:cNvPr id="4" name="Picture 53" title="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00200" y="904875"/>
            <a:ext cx="4873625" cy="541274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4" title=""/>
          <p:cNvSpPr txBox="1"/>
          <p:nvPr>
            <p:custDataLst>
              <p:tags r:id="rId6"/>
            </p:custDataLst>
          </p:nvPr>
        </p:nvSpPr>
        <p:spPr>
          <a:xfrm>
            <a:off x="77555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smtClean="0">
                <a:latin typeface="微软雅黑" panose="020b0503020204020204" charset="-122"/>
                <a:ea typeface="微软雅黑"/>
              </a:rPr>
              <a:t>习题练习</a:t>
            </a:r>
            <a:endParaRPr lang="zh-CN" altLang="en-US" sz="2800" b="1" spc="300" smtClean="0">
              <a:latin typeface="微软雅黑" panose="020b0503020204020204" charset="-122"/>
              <a:ea typeface="微软雅黑"/>
            </a:endParaRPr>
          </a:p>
        </p:txBody>
      </p:sp>
      <p:pic>
        <p:nvPicPr>
          <p:cNvPr id="2" name="Picture 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12458700" y="10248900"/>
            <a:ext cx="0" cy="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/>
  <p:timing/>
</p:sld>
</file>

<file path=ppt/slides/slide3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3" name="文本框 2" title=""/>
          <p:cNvSpPr txBox="1"/>
          <p:nvPr>
            <p:custDataLst>
              <p:tags r:id="rId3"/>
            </p:custDataLst>
          </p:nvPr>
        </p:nvSpPr>
        <p:spPr>
          <a:xfrm>
            <a:off x="6473825" y="2061210"/>
            <a:ext cx="4879340" cy="8255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>
                <a:latin typeface="微软雅黑" panose="020b0503020204020204" charset="-122"/>
                <a:ea typeface="微软雅黑"/>
              </a:rPr>
              <a:t>角反射器</a:t>
            </a:r>
            <a:endParaRPr lang="zh-CN" altLang="en-US" sz="3200">
              <a:latin typeface="微软雅黑" panose="020b0503020204020204" charset="-122"/>
              <a:ea typeface="微软雅黑"/>
            </a:endParaRPr>
          </a:p>
        </p:txBody>
      </p:sp>
      <p:pic>
        <p:nvPicPr>
          <p:cNvPr id="252981" name="Picture 53" title="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00200" y="904875"/>
            <a:ext cx="4873625" cy="541274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" name="组合 35" title=""/>
          <p:cNvGrpSpPr/>
          <p:nvPr>
            <p:custDataLst>
              <p:tags r:id="rId6"/>
            </p:custDataLst>
          </p:nvPr>
        </p:nvGrpSpPr>
        <p:grpSpPr>
          <a:xfrm flipV="1">
            <a:off x="3270250" y="3027045"/>
            <a:ext cx="2757170" cy="0"/>
            <a:chOff x="0" y="1"/>
            <a:chExt cx="4456284" cy="0"/>
          </a:xfrm>
        </p:grpSpPr>
        <p:cxnSp>
          <p:nvCxnSpPr>
            <p:cNvPr id="161815" name="直接箭头连接符 36"/>
            <p:cNvCxnSpPr/>
            <p:nvPr>
              <p:custDataLst>
                <p:tags r:id="rId7"/>
              </p:custDataLst>
            </p:nvPr>
          </p:nvCxnSpPr>
          <p:spPr>
            <a:xfrm flipH="1">
              <a:off x="1655455" y="1"/>
              <a:ext cx="2800829" cy="0"/>
            </a:xfrm>
            <a:prstGeom prst="straightConnector1">
              <a:avLst/>
            </a:prstGeom>
            <a:ln w="38100" cap="flat" cmpd="sng">
              <a:solidFill>
                <a:schemeClr val="accent2"/>
              </a:solidFill>
              <a:prstDash val="solid"/>
              <a:bevel/>
              <a:headEnd type="none" w="med" len="med"/>
              <a:tailEnd type="arrow" w="med" len="med"/>
            </a:ln>
          </p:spPr>
        </p:cxnSp>
        <p:sp>
          <p:nvSpPr>
            <p:cNvPr id="161816" name="直接连接符 37"/>
            <p:cNvSpPr/>
            <p:nvPr>
              <p:custDataLst>
                <p:tags r:id="rId8"/>
              </p:custDataLst>
            </p:nvPr>
          </p:nvSpPr>
          <p:spPr>
            <a:xfrm flipH="1">
              <a:off x="0" y="1"/>
              <a:ext cx="1728519" cy="0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</p:grpSp>
      <p:cxnSp>
        <p:nvCxnSpPr>
          <p:cNvPr id="252961" name="直接箭头连接符 38" title=""/>
          <p:cNvCxnSpPr/>
          <p:nvPr>
            <p:custDataLst>
              <p:tags r:id="rId9"/>
            </p:custDataLst>
          </p:nvPr>
        </p:nvCxnSpPr>
        <p:spPr>
          <a:xfrm>
            <a:off x="3270250" y="3040063"/>
            <a:ext cx="481330" cy="356235"/>
          </a:xfrm>
          <a:prstGeom prst="straightConnector1">
            <a:avLst/>
          </a:prstGeom>
          <a:ln w="38100" cap="flat" cmpd="sng">
            <a:solidFill>
              <a:schemeClr val="accent2"/>
            </a:solidFill>
            <a:prstDash val="lgDash"/>
            <a:bevel/>
            <a:headEnd type="none" w="med" len="med"/>
            <a:tailEnd type="none" w="med" len="med"/>
          </a:ln>
        </p:spPr>
      </p:cxnSp>
      <p:cxnSp>
        <p:nvCxnSpPr>
          <p:cNvPr id="252963" name="直接箭头连接符 40" title=""/>
          <p:cNvCxnSpPr/>
          <p:nvPr>
            <p:custDataLst>
              <p:tags r:id="rId10"/>
            </p:custDataLst>
          </p:nvPr>
        </p:nvCxnSpPr>
        <p:spPr>
          <a:xfrm flipV="1">
            <a:off x="3537268" y="3690620"/>
            <a:ext cx="746125" cy="635000"/>
          </a:xfrm>
          <a:prstGeom prst="straightConnector1">
            <a:avLst/>
          </a:prstGeom>
          <a:ln w="38100" cap="flat" cmpd="sng">
            <a:solidFill>
              <a:schemeClr val="accent2"/>
            </a:solidFill>
            <a:prstDash val="lgDash"/>
            <a:bevel/>
            <a:headEnd type="none" w="med" len="med"/>
            <a:tailEnd type="none" w="med" len="med"/>
          </a:ln>
        </p:spPr>
      </p:cxnSp>
      <p:grpSp>
        <p:nvGrpSpPr>
          <p:cNvPr id="10" name="组合 41" title=""/>
          <p:cNvGrpSpPr/>
          <p:nvPr>
            <p:custDataLst>
              <p:tags r:id="rId11"/>
            </p:custDataLst>
          </p:nvPr>
        </p:nvGrpSpPr>
        <p:grpSpPr>
          <a:xfrm>
            <a:off x="3279775" y="3030855"/>
            <a:ext cx="270510" cy="1295400"/>
            <a:chExt cx="432048" cy="2383010"/>
          </a:xfrm>
        </p:grpSpPr>
        <p:cxnSp>
          <p:nvCxnSpPr>
            <p:cNvPr id="161813" name="直接箭头连接符 42"/>
            <p:cNvCxnSpPr/>
            <p:nvPr>
              <p:custDataLst>
                <p:tags r:id="rId12"/>
              </p:custDataLst>
            </p:nvPr>
          </p:nvCxnSpPr>
          <p:spPr>
            <a:xfrm>
              <a:off x="0" y="0"/>
              <a:ext cx="225554" cy="1224051"/>
            </a:xfrm>
            <a:prstGeom prst="straightConnector1">
              <a:avLst/>
            </a:prstGeom>
            <a:ln w="38100" cap="flat" cmpd="sng">
              <a:solidFill>
                <a:schemeClr val="accent2"/>
              </a:solidFill>
              <a:prstDash val="solid"/>
              <a:bevel/>
              <a:headEnd type="none" w="med" len="med"/>
              <a:tailEnd type="arrow" w="med" len="med"/>
            </a:ln>
          </p:spPr>
        </p:cxnSp>
        <p:sp>
          <p:nvSpPr>
            <p:cNvPr id="161814" name="直接连接符 43"/>
            <p:cNvSpPr/>
            <p:nvPr>
              <p:custDataLst>
                <p:tags r:id="rId13"/>
              </p:custDataLst>
            </p:nvPr>
          </p:nvSpPr>
          <p:spPr>
            <a:xfrm>
              <a:off x="206494" y="1138320"/>
              <a:ext cx="225554" cy="1244690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</p:grpSp>
      <p:grpSp>
        <p:nvGrpSpPr>
          <p:cNvPr id="11" name="组合 17" title=""/>
          <p:cNvGrpSpPr/>
          <p:nvPr>
            <p:custDataLst>
              <p:tags r:id="rId14"/>
            </p:custDataLst>
          </p:nvPr>
        </p:nvGrpSpPr>
        <p:grpSpPr>
          <a:xfrm>
            <a:off x="2392680" y="2425700"/>
            <a:ext cx="1985645" cy="2442210"/>
            <a:chExt cx="2519532" cy="3203746"/>
          </a:xfrm>
        </p:grpSpPr>
        <p:grpSp>
          <p:nvGrpSpPr>
            <p:cNvPr id="161805" name="组合 13"/>
            <p:cNvGrpSpPr/>
            <p:nvPr>
              <p:custDataLst>
                <p:tags r:id="rId15"/>
              </p:custDataLst>
            </p:nvPr>
          </p:nvGrpSpPr>
          <p:grpSpPr>
            <a:xfrm>
              <a:off x="0" y="0"/>
              <a:ext cx="2519532" cy="3203746"/>
              <a:chExt cx="2519532" cy="3203746"/>
            </a:xfrm>
          </p:grpSpPr>
          <p:sp>
            <p:nvSpPr>
              <p:cNvPr id="161809" name="矩形 31"/>
              <p:cNvSpPr/>
              <p:nvPr>
                <p:custDataLst>
                  <p:tags r:id="rId16"/>
                </p:custDataLst>
              </p:nvPr>
            </p:nvSpPr>
            <p:spPr>
              <a:xfrm rot="-2972939">
                <a:off x="-141614" y="907477"/>
                <a:ext cx="1926566" cy="111609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  <a:ln w="25400">
                <a:noFill/>
              </a:ln>
            </p:spPr>
            <p:txBody>
              <a:bodyPr anchor="ctr" anchorCtr="0"/>
              <a:lstStyle/>
              <a:p>
                <a:pPr algn="ctr"/>
                <a:endParaRPr lang="zh-CN" altLang="en-US" sz="1800" b="0">
                  <a:solidFill>
                    <a:srgbClr val="FFFEFA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61810" name="矩形 32"/>
              <p:cNvSpPr/>
              <p:nvPr>
                <p:custDataLst>
                  <p:tags r:id="rId18"/>
                </p:custDataLst>
              </p:nvPr>
            </p:nvSpPr>
            <p:spPr>
              <a:xfrm rot="-8432477">
                <a:off x="0" y="2409574"/>
                <a:ext cx="2519532" cy="111618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  <a:ln w="25400">
                <a:noFill/>
              </a:ln>
            </p:spPr>
            <p:txBody>
              <a:bodyPr anchor="ctr" anchorCtr="0"/>
              <a:lstStyle/>
              <a:p>
                <a:pPr algn="ctr"/>
                <a:endParaRPr lang="zh-CN" altLang="en-US" sz="1800" b="0">
                  <a:solidFill>
                    <a:srgbClr val="FFFEFA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61811" name="直接连接符 33"/>
              <p:cNvSpPr/>
              <p:nvPr>
                <p:custDataLst>
                  <p:tags r:id="rId19"/>
                </p:custDataLst>
              </p:nvPr>
            </p:nvSpPr>
            <p:spPr>
              <a:xfrm flipV="1">
                <a:off x="338849" y="266469"/>
                <a:ext cx="1166406" cy="1377291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161812" name="直接连接符 34"/>
              <p:cNvSpPr/>
              <p:nvPr>
                <p:custDataLst>
                  <p:tags r:id="rId20"/>
                </p:custDataLst>
              </p:nvPr>
            </p:nvSpPr>
            <p:spPr>
              <a:xfrm>
                <a:off x="318841" y="1634621"/>
                <a:ext cx="1949037" cy="1569125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</p:grpSp>
        <p:grpSp>
          <p:nvGrpSpPr>
            <p:cNvPr id="161806" name="组合 44"/>
            <p:cNvGrpSpPr/>
            <p:nvPr>
              <p:custDataLst>
                <p:tags r:id="rId21"/>
              </p:custDataLst>
            </p:nvPr>
          </p:nvGrpSpPr>
          <p:grpSpPr>
            <a:xfrm>
              <a:off x="430774" y="1502119"/>
              <a:ext cx="165918" cy="246279"/>
              <a:chExt cx="233264" cy="377181"/>
            </a:xfrm>
          </p:grpSpPr>
          <p:sp>
            <p:nvSpPr>
              <p:cNvPr id="161807" name="直接连接符 45"/>
              <p:cNvSpPr/>
              <p:nvPr>
                <p:custDataLst>
                  <p:tags r:id="rId22"/>
                </p:custDataLst>
              </p:nvPr>
            </p:nvSpPr>
            <p:spPr>
              <a:xfrm flipV="1">
                <a:off x="61887" y="215532"/>
                <a:ext cx="171377" cy="161649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  <p:sp>
            <p:nvSpPr>
              <p:cNvPr id="161808" name="直接连接符 46"/>
              <p:cNvSpPr/>
              <p:nvPr>
                <p:custDataLst>
                  <p:tags r:id="rId23"/>
                </p:custDataLst>
              </p:nvPr>
            </p:nvSpPr>
            <p:spPr>
              <a:xfrm flipH="1" flipV="1">
                <a:off x="0" y="0"/>
                <a:ext cx="233264" cy="232964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bevel/>
                <a:headEnd type="none" w="med" len="med"/>
                <a:tailEnd type="none" w="med" len="med"/>
              </a:ln>
            </p:spPr>
            <p:txBody>
              <a:bodyPr/>
              <a:lstStyle/>
              <a:p/>
            </p:txBody>
          </p:sp>
        </p:grpSp>
      </p:grpSp>
      <p:sp>
        <p:nvSpPr>
          <p:cNvPr id="252977" name="TextBox 51" title=""/>
          <p:cNvSpPr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6487795" y="4005580"/>
            <a:ext cx="4848860" cy="517525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cs typeface="+mn-cs"/>
                <a:sym typeface="黑体" panose="02010609060101010101" pitchFamily="49" charset="-122"/>
              </a:rPr>
              <a:t>将射入的光平行反射回去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宋体" panose="02010600030101010101" pitchFamily="2" charset="-122"/>
              <a:cs typeface="+mn-cs"/>
              <a:sym typeface="黑体" panose="02010609060101010101" pitchFamily="49" charset="-122"/>
            </a:endParaRPr>
          </a:p>
        </p:txBody>
      </p:sp>
      <p:cxnSp>
        <p:nvCxnSpPr>
          <p:cNvPr id="252978" name="直接箭头连接符 52" title=""/>
          <p:cNvCxnSpPr/>
          <p:nvPr>
            <p:custDataLst>
              <p:tags r:id="rId25"/>
            </p:custDataLst>
          </p:nvPr>
        </p:nvCxnSpPr>
        <p:spPr>
          <a:xfrm>
            <a:off x="5243513" y="4613275"/>
            <a:ext cx="276860" cy="175895"/>
          </a:xfrm>
          <a:prstGeom prst="straightConnector1">
            <a:avLst/>
          </a:prstGeom>
          <a:ln w="38100" cap="flat" cmpd="sng">
            <a:solidFill>
              <a:schemeClr val="accent1"/>
            </a:solidFill>
            <a:prstDash val="solid"/>
            <a:bevel/>
            <a:headEnd type="none" w="med" len="med"/>
            <a:tailEnd type="arrow" w="med" len="med"/>
          </a:ln>
        </p:spPr>
      </p:cxnSp>
      <p:cxnSp>
        <p:nvCxnSpPr>
          <p:cNvPr id="252979" name="直接箭头连接符 53" title=""/>
          <p:cNvCxnSpPr/>
          <p:nvPr>
            <p:custDataLst>
              <p:tags r:id="rId26"/>
            </p:custDataLst>
          </p:nvPr>
        </p:nvCxnSpPr>
        <p:spPr>
          <a:xfrm>
            <a:off x="4573588" y="3381375"/>
            <a:ext cx="665480" cy="591820"/>
          </a:xfrm>
          <a:prstGeom prst="straightConnector1">
            <a:avLst/>
          </a:prstGeom>
          <a:ln w="38100" cap="flat" cmpd="sng">
            <a:solidFill>
              <a:schemeClr val="accent1"/>
            </a:solidFill>
            <a:prstDash val="solid"/>
            <a:bevel/>
            <a:headEnd type="none" w="med" len="med"/>
            <a:tailEnd type="arrow" w="med" len="med"/>
          </a:ln>
        </p:spPr>
      </p:cxnSp>
      <p:sp>
        <p:nvSpPr>
          <p:cNvPr id="161801" name="TextBox 50" title=""/>
          <p:cNvSpPr/>
          <p:nvPr>
            <p:custDataLst>
              <p:tags r:id="rId27"/>
            </p:custDataLst>
          </p:nvPr>
        </p:nvSpPr>
        <p:spPr>
          <a:xfrm>
            <a:off x="600075" y="1447800"/>
            <a:ext cx="582930" cy="4577080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/>
          <a:p>
            <a:r>
              <a:rPr lang="zh-CN" altLang="en-US" sz="3200" b="0">
                <a:solidFill>
                  <a:srgbClr val="000000"/>
                </a:solidFill>
                <a:latin typeface="宋体" panose="02010600030101010101" pitchFamily="2" charset="-122"/>
                <a:sym typeface="黑体" panose="02010609060101010101" pitchFamily="49" charset="-122"/>
              </a:rPr>
              <a:t>自行车尾灯反光原理</a:t>
            </a:r>
            <a:endParaRPr lang="zh-CN" altLang="en-US" sz="3200" b="0">
              <a:latin typeface="宋体" panose="02010600030101010101" pitchFamily="2" charset="-122"/>
            </a:endParaRPr>
          </a:p>
        </p:txBody>
      </p:sp>
      <p:grpSp>
        <p:nvGrpSpPr>
          <p:cNvPr id="13" name="组合 35" title=""/>
          <p:cNvGrpSpPr/>
          <p:nvPr>
            <p:custDataLst>
              <p:tags r:id="rId28"/>
            </p:custDataLst>
          </p:nvPr>
        </p:nvGrpSpPr>
        <p:grpSpPr>
          <a:xfrm rot="10800000" flipV="1">
            <a:off x="3543935" y="4327525"/>
            <a:ext cx="2757170" cy="0"/>
            <a:chOff x="0" y="1"/>
            <a:chExt cx="4456284" cy="0"/>
          </a:xfrm>
        </p:grpSpPr>
        <p:cxnSp>
          <p:nvCxnSpPr>
            <p:cNvPr id="14" name="直接箭头连接符 36"/>
            <p:cNvCxnSpPr/>
            <p:nvPr>
              <p:custDataLst>
                <p:tags r:id="rId29"/>
              </p:custDataLst>
            </p:nvPr>
          </p:nvCxnSpPr>
          <p:spPr>
            <a:xfrm flipH="1">
              <a:off x="1655455" y="1"/>
              <a:ext cx="2800829" cy="0"/>
            </a:xfrm>
            <a:prstGeom prst="straightConnector1">
              <a:avLst/>
            </a:prstGeom>
            <a:ln w="38100" cap="flat" cmpd="sng">
              <a:solidFill>
                <a:schemeClr val="accent2"/>
              </a:solidFill>
              <a:prstDash val="solid"/>
              <a:bevel/>
              <a:headEnd type="none" w="med" len="med"/>
              <a:tailEnd type="arrow" w="med" len="med"/>
            </a:ln>
          </p:spPr>
        </p:cxnSp>
        <p:sp>
          <p:nvSpPr>
            <p:cNvPr id="15" name="直接连接符 37"/>
            <p:cNvSpPr/>
            <p:nvPr>
              <p:custDataLst>
                <p:tags r:id="rId30"/>
              </p:custDataLst>
            </p:nvPr>
          </p:nvSpPr>
          <p:spPr>
            <a:xfrm flipH="1">
              <a:off x="0" y="1"/>
              <a:ext cx="1728519" cy="0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</p:grpSp>
      <p:grpSp>
        <p:nvGrpSpPr>
          <p:cNvPr id="16" name="组合 15" title=""/>
          <p:cNvGrpSpPr/>
          <p:nvPr>
            <p:custDataLst>
              <p:tags r:id="rId31"/>
            </p:custDataLst>
          </p:nvPr>
        </p:nvGrpSpPr>
        <p:grpSpPr>
          <a:xfrm rot="13500000">
            <a:off x="3122295" y="3015615"/>
            <a:ext cx="246380" cy="251460"/>
            <a:chOff x="5734" y="8323"/>
            <a:chExt cx="388" cy="396"/>
          </a:xfrm>
        </p:grpSpPr>
        <p:cxnSp>
          <p:nvCxnSpPr>
            <p:cNvPr id="34" name="直接连接符 33"/>
            <p:cNvCxnSpPr/>
            <p:nvPr>
              <p:custDataLst>
                <p:tags r:id="rId32"/>
              </p:custDataLst>
            </p:nvPr>
          </p:nvCxnSpPr>
          <p:spPr>
            <a:xfrm>
              <a:off x="5734" y="8328"/>
              <a:ext cx="388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>
              <p:custDataLst>
                <p:tags r:id="rId33"/>
              </p:custDataLst>
            </p:nvPr>
          </p:nvCxnSpPr>
          <p:spPr>
            <a:xfrm flipH="1">
              <a:off x="5734" y="8323"/>
              <a:ext cx="0" cy="39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 title=""/>
          <p:cNvGrpSpPr/>
          <p:nvPr>
            <p:custDataLst>
              <p:tags r:id="rId34"/>
            </p:custDataLst>
          </p:nvPr>
        </p:nvGrpSpPr>
        <p:grpSpPr>
          <a:xfrm rot="8220000">
            <a:off x="3597910" y="4214495"/>
            <a:ext cx="246380" cy="251460"/>
            <a:chOff x="5734" y="8323"/>
            <a:chExt cx="388" cy="396"/>
          </a:xfrm>
        </p:grpSpPr>
        <p:cxnSp>
          <p:nvCxnSpPr>
            <p:cNvPr id="19" name="直接连接符 18"/>
            <p:cNvCxnSpPr/>
            <p:nvPr>
              <p:custDataLst>
                <p:tags r:id="rId35"/>
              </p:custDataLst>
            </p:nvPr>
          </p:nvCxnSpPr>
          <p:spPr>
            <a:xfrm>
              <a:off x="5734" y="8328"/>
              <a:ext cx="388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>
              <p:custDataLst>
                <p:tags r:id="rId36"/>
              </p:custDataLst>
            </p:nvPr>
          </p:nvCxnSpPr>
          <p:spPr>
            <a:xfrm flipH="1">
              <a:off x="5734" y="8323"/>
              <a:ext cx="0" cy="39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文本框 4" title=""/>
          <p:cNvSpPr txBox="1"/>
          <p:nvPr>
            <p:custDataLst>
              <p:tags r:id="rId37"/>
            </p:custDataLst>
          </p:nvPr>
        </p:nvSpPr>
        <p:spPr>
          <a:xfrm>
            <a:off x="77555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smtClean="0">
                <a:latin typeface="微软雅黑" panose="020b0503020204020204" charset="-122"/>
                <a:ea typeface="微软雅黑"/>
              </a:rPr>
              <a:t>习题练习</a:t>
            </a:r>
            <a:endParaRPr lang="zh-CN" altLang="en-US" sz="2800" b="1" spc="300" smtClean="0">
              <a:latin typeface="微软雅黑" panose="020b0503020204020204" charset="-122"/>
              <a:ea typeface="微软雅黑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529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2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right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>
                                      <p:cBhvr>
                                        <p:cTn id="29" dur="500"/>
                                        <p:tgtEl>
                                          <p:spTgt spid="252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1501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2001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>
                                      <p:cBhvr>
                                        <p:cTn id="40" dur="500"/>
                                        <p:tgtEl>
                                          <p:spTgt spid="252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501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2502"/>
                            </p:stCondLst>
                            <p:childTnLst>
                              <p:par>
                                <p:cTn id="4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right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filter="fade">
                                      <p:cBhvr>
                                        <p:cTn id="51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filter="fade">
                                      <p:cBhvr>
                                        <p:cTn id="54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60" dur="500"/>
                                        <p:tgtEl>
                                          <p:spTgt spid="252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63" dur="500"/>
                                        <p:tgtEl>
                                          <p:spTgt spid="252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66" dur="500"/>
                                        <p:tgtEl>
                                          <p:spTgt spid="252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8" presetID="26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filter="fade">
                                      <p:cBhvr>
                                        <p:cTn id="69" dur="500" tmFilter="0, 0; .2, .5; .8, .5; 1, 0"/>
                                        <p:tgtEl>
                                          <p:spTgt spid="2529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250" autoRev="1" fill="hold"/>
                                        <p:tgtEl>
                                          <p:spTgt spid="2529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filter="fade">
                                      <p:cBhvr>
                                        <p:cTn id="72" dur="500" tmFilter="0, 0; .2, .5; .8, .5; 1, 0"/>
                                        <p:tgtEl>
                                          <p:spTgt spid="25297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25297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52961" grpId="0" animBg="1"/>
      <p:bldP spid="252963" grpId="0" animBg="1"/>
      <p:bldP spid="252978" grpId="0" animBg="1"/>
      <p:bldP spid="252978" grpId="1" animBg="1"/>
      <p:bldP spid="252979" grpId="0" animBg="1"/>
      <p:bldP spid="252979" grpId="1" animBg="1"/>
    </p:bldLst>
  </p:timing>
</p:sld>
</file>

<file path=ppt/tags/tag1.xml><?xml version="1.0" encoding="utf-8"?>
<p:tagLst xmlns:p="http://schemas.openxmlformats.org/presentationml/2006/main">
  <p:tag name="AS_UNIQUEID" val="914"/>
</p:tagLst>
</file>

<file path=ppt/tags/tag2.xml><?xml version="1.0" encoding="utf-8"?>
<p:tagLst xmlns:p="http://schemas.openxmlformats.org/presentationml/2006/main">
  <p:tag name="AS_UNIQUEID" val="915"/>
</p:tagLst>
</file>

<file path=ppt/tags/tag3.xml><?xml version="1.0" encoding="utf-8"?>
<p:tagLst xmlns:p="http://schemas.openxmlformats.org/presentationml/2006/main">
  <p:tag name="AS_UNIQUEID" val="916"/>
</p:tagLst>
</file>

<file path=ppt/tags/tag4.xml><?xml version="1.0" encoding="utf-8"?>
<p:tagLst xmlns:p="http://schemas.openxmlformats.org/presentationml/2006/main">
  <p:tag name="AS_UNIQUEID" val="917"/>
</p:tagLst>
</file>

<file path=ppt/tags/tag5.xml><?xml version="1.0" encoding="utf-8"?>
<p:tagLst xmlns:p="http://schemas.openxmlformats.org/presentationml/2006/main">
  <p:tag name="AS_UNIQUEID" val="918"/>
</p:tagLst>
</file>

<file path=ppt/tags/tag6.xml><?xml version="1.0" encoding="utf-8"?>
<p:tagLst xmlns:p="http://schemas.openxmlformats.org/presentationml/2006/main">
  <p:tag name="AS_UNIQUEID" val="919"/>
</p:tagLst>
</file>

<file path=ppt/tags/tag7.xml><?xml version="1.0" encoding="utf-8"?>
<p:tagLst xmlns:p="http://schemas.openxmlformats.org/presentationml/2006/main">
  <p:tag name="AS_UNIQUEID" val="920"/>
</p:tagLst>
</file>

<file path=ppt/tags/tag8.xml><?xml version="1.0" encoding="utf-8"?>
<p:tagLst xmlns:p="http://schemas.openxmlformats.org/presentationml/2006/main">
  <p:tag name="AS_UNIQUEID" val="921"/>
</p:tagLst>
</file>

<file path=ppt/tags/tag9.xml><?xml version="1.0" encoding="utf-8"?>
<p:tagLst xmlns:p="http://schemas.openxmlformats.org/presentationml/2006/main">
  <p:tag name="AS_UNIQUEID" val="922"/>
</p:tagLst>
</file>

<file path=ppt/tags/tag10.xml><?xml version="1.0" encoding="utf-8"?>
<p:tagLst xmlns:p="http://schemas.openxmlformats.org/presentationml/2006/main">
  <p:tag name="AS_UNIQUEID" val="923"/>
</p:tagLst>
</file>

<file path=ppt/tags/tag11.xml><?xml version="1.0" encoding="utf-8"?>
<p:tagLst xmlns:p="http://schemas.openxmlformats.org/presentationml/2006/main">
  <p:tag name="AS_UNIQUEID" val="924"/>
</p:tagLst>
</file>

<file path=ppt/tags/tag12.xml><?xml version="1.0" encoding="utf-8"?>
<p:tagLst xmlns:p="http://schemas.openxmlformats.org/presentationml/2006/main">
  <p:tag name="AS_UNIQUEID" val="925"/>
</p:tagLst>
</file>

<file path=ppt/tags/tag13.xml><?xml version="1.0" encoding="utf-8"?>
<p:tagLst xmlns:p="http://schemas.openxmlformats.org/presentationml/2006/main">
  <p:tag name="AS_UNIQUEID" val="926"/>
</p:tagLst>
</file>

<file path=ppt/tags/tag14.xml><?xml version="1.0" encoding="utf-8"?>
<p:tagLst xmlns:p="http://schemas.openxmlformats.org/presentationml/2006/main">
  <p:tag name="AS_UNIQUEID" val="927"/>
</p:tagLst>
</file>

<file path=ppt/tags/tag15.xml><?xml version="1.0" encoding="utf-8"?>
<p:tagLst xmlns:p="http://schemas.openxmlformats.org/presentationml/2006/main">
  <p:tag name="AS_UNIQUEID" val="928"/>
</p:tagLst>
</file>

<file path=ppt/tags/tag16.xml><?xml version="1.0" encoding="utf-8"?>
<p:tagLst xmlns:p="http://schemas.openxmlformats.org/presentationml/2006/main">
  <p:tag name="AS_UNIQUEID" val="929"/>
</p:tagLst>
</file>

<file path=ppt/tags/tag17.xml><?xml version="1.0" encoding="utf-8"?>
<p:tagLst xmlns:p="http://schemas.openxmlformats.org/presentationml/2006/main">
  <p:tag name="AS_UNIQUEID" val="930"/>
</p:tagLst>
</file>

<file path=ppt/tags/tag18.xml><?xml version="1.0" encoding="utf-8"?>
<p:tagLst xmlns:p="http://schemas.openxmlformats.org/presentationml/2006/main">
  <p:tag name="AS_UNIQUEID" val="931"/>
</p:tagLst>
</file>

<file path=ppt/tags/tag19.xml><?xml version="1.0" encoding="utf-8"?>
<p:tagLst xmlns:p="http://schemas.openxmlformats.org/presentationml/2006/main">
  <p:tag name="AS_UNIQUEID" val="932"/>
</p:tagLst>
</file>

<file path=ppt/tags/tag20.xml><?xml version="1.0" encoding="utf-8"?>
<p:tagLst xmlns:p="http://schemas.openxmlformats.org/presentationml/2006/main">
  <p:tag name="AS_UNIQUEID" val="933"/>
</p:tagLst>
</file>

<file path=ppt/tags/tag21.xml><?xml version="1.0" encoding="utf-8"?>
<p:tagLst xmlns:p="http://schemas.openxmlformats.org/presentationml/2006/main">
  <p:tag name="AS_UNIQUEID" val="934"/>
</p:tagLst>
</file>

<file path=ppt/tags/tag22.xml><?xml version="1.0" encoding="utf-8"?>
<p:tagLst xmlns:p="http://schemas.openxmlformats.org/presentationml/2006/main">
  <p:tag name="AS_UNIQUEID" val="935"/>
</p:tagLst>
</file>

<file path=ppt/tags/tag23.xml><?xml version="1.0" encoding="utf-8"?>
<p:tagLst xmlns:p="http://schemas.openxmlformats.org/presentationml/2006/main">
  <p:tag name="AS_UNIQUEID" val="936"/>
</p:tagLst>
</file>

<file path=ppt/tags/tag24.xml><?xml version="1.0" encoding="utf-8"?>
<p:tagLst xmlns:p="http://schemas.openxmlformats.org/presentationml/2006/main">
  <p:tag name="AS_UNIQUEID" val="937"/>
</p:tagLst>
</file>

<file path=ppt/tags/tag25.xml><?xml version="1.0" encoding="utf-8"?>
<p:tagLst xmlns:p="http://schemas.openxmlformats.org/presentationml/2006/main">
  <p:tag name="AS_UNIQUEID" val="938"/>
</p:tagLst>
</file>

<file path=ppt/tags/tag26.xml><?xml version="1.0" encoding="utf-8"?>
<p:tagLst xmlns:p="http://schemas.openxmlformats.org/presentationml/2006/main">
  <p:tag name="AS_UNIQUEID" val="939"/>
</p:tagLst>
</file>

<file path=ppt/tags/tag27.xml><?xml version="1.0" encoding="utf-8"?>
<p:tagLst xmlns:p="http://schemas.openxmlformats.org/presentationml/2006/main">
  <p:tag name="AS_UNIQUEID" val="940"/>
</p:tagLst>
</file>

<file path=ppt/tags/tag28.xml><?xml version="1.0" encoding="utf-8"?>
<p:tagLst xmlns:p="http://schemas.openxmlformats.org/presentationml/2006/main">
  <p:tag name="AS_UNIQUEID" val="941"/>
</p:tagLst>
</file>

<file path=ppt/tags/tag29.xml><?xml version="1.0" encoding="utf-8"?>
<p:tagLst xmlns:p="http://schemas.openxmlformats.org/presentationml/2006/main">
  <p:tag name="AS_UNIQUEID" val="942"/>
</p:tagLst>
</file>

<file path=ppt/tags/tag30.xml><?xml version="1.0" encoding="utf-8"?>
<p:tagLst xmlns:p="http://schemas.openxmlformats.org/presentationml/2006/main">
  <p:tag name="AS_UNIQUEID" val="943"/>
</p:tagLst>
</file>

<file path=ppt/tags/tag31.xml><?xml version="1.0" encoding="utf-8"?>
<p:tagLst xmlns:p="http://schemas.openxmlformats.org/presentationml/2006/main">
  <p:tag name="AS_UNIQUEID" val="944"/>
</p:tagLst>
</file>

<file path=ppt/tags/tag32.xml><?xml version="1.0" encoding="utf-8"?>
<p:tagLst xmlns:p="http://schemas.openxmlformats.org/presentationml/2006/main">
  <p:tag name="AS_UNIQUEID" val="945"/>
</p:tagLst>
</file>

<file path=ppt/tags/tag33.xml><?xml version="1.0" encoding="utf-8"?>
<p:tagLst xmlns:p="http://schemas.openxmlformats.org/presentationml/2006/main">
  <p:tag name="AS_UNIQUEID" val="946"/>
</p:tagLst>
</file>

<file path=ppt/tags/tag34.xml><?xml version="1.0" encoding="utf-8"?>
<p:tagLst xmlns:p="http://schemas.openxmlformats.org/presentationml/2006/main">
  <p:tag name="AS_UNIQUEID" val="947"/>
</p:tagLst>
</file>

<file path=ppt/tags/tag35.xml><?xml version="1.0" encoding="utf-8"?>
<p:tagLst xmlns:p="http://schemas.openxmlformats.org/presentationml/2006/main">
  <p:tag name="AS_UNIQUEID" val="948"/>
</p:tagLst>
</file>

<file path=ppt/tags/tag36.xml><?xml version="1.0" encoding="utf-8"?>
<p:tagLst xmlns:p="http://schemas.openxmlformats.org/presentationml/2006/main">
  <p:tag name="AS_UNIQUEID" val="949"/>
</p:tagLst>
</file>

<file path=ppt/tags/tag37.xml><?xml version="1.0" encoding="utf-8"?>
<p:tagLst xmlns:p="http://schemas.openxmlformats.org/presentationml/2006/main">
  <p:tag name="AS_UNIQUEID" val="950"/>
</p:tagLst>
</file>

<file path=ppt/tags/tag38.xml><?xml version="1.0" encoding="utf-8"?>
<p:tagLst xmlns:p="http://schemas.openxmlformats.org/presentationml/2006/main">
  <p:tag name="AS_UNIQUEID" val="951"/>
</p:tagLst>
</file>

<file path=ppt/tags/tag39.xml><?xml version="1.0" encoding="utf-8"?>
<p:tagLst xmlns:p="http://schemas.openxmlformats.org/presentationml/2006/main">
  <p:tag name="AS_UNIQUEID" val="952"/>
</p:tagLst>
</file>

<file path=ppt/tags/tag40.xml><?xml version="1.0" encoding="utf-8"?>
<p:tagLst xmlns:p="http://schemas.openxmlformats.org/presentationml/2006/main">
  <p:tag name="AS_UNIQUEID" val="953"/>
</p:tagLst>
</file>

<file path=ppt/tags/tag41.xml><?xml version="1.0" encoding="utf-8"?>
<p:tagLst xmlns:p="http://schemas.openxmlformats.org/presentationml/2006/main">
  <p:tag name="AS_UNIQUEID" val="954"/>
</p:tagLst>
</file>

<file path=ppt/tags/tag42.xml><?xml version="1.0" encoding="utf-8"?>
<p:tagLst xmlns:p="http://schemas.openxmlformats.org/presentationml/2006/main">
  <p:tag name="AS_UNIQUEID" val="955"/>
</p:tagLst>
</file>

<file path=ppt/tags/tag43.xml><?xml version="1.0" encoding="utf-8"?>
<p:tagLst xmlns:p="http://schemas.openxmlformats.org/presentationml/2006/main">
  <p:tag name="AS_UNIQUEID" val="956"/>
</p:tagLst>
</file>

<file path=ppt/tags/tag44.xml><?xml version="1.0" encoding="utf-8"?>
<p:tagLst xmlns:p="http://schemas.openxmlformats.org/presentationml/2006/main">
  <p:tag name="AS_UNIQUEID" val="957"/>
</p:tagLst>
</file>

<file path=ppt/tags/tag45.xml><?xml version="1.0" encoding="utf-8"?>
<p:tagLst xmlns:p="http://schemas.openxmlformats.org/presentationml/2006/main">
  <p:tag name="AS_UNIQUEID" val="958"/>
</p:tagLst>
</file>

<file path=ppt/tags/tag46.xml><?xml version="1.0" encoding="utf-8"?>
<p:tagLst xmlns:p="http://schemas.openxmlformats.org/presentationml/2006/main">
  <p:tag name="AS_UNIQUEID" val="959"/>
</p:tagLst>
</file>

<file path=ppt/tags/tag47.xml><?xml version="1.0" encoding="utf-8"?>
<p:tagLst xmlns:p="http://schemas.openxmlformats.org/presentationml/2006/main">
  <p:tag name="AS_UNIQUEID" val="960"/>
</p:tagLst>
</file>

<file path=ppt/tags/tag48.xml><?xml version="1.0" encoding="utf-8"?>
<p:tagLst xmlns:p="http://schemas.openxmlformats.org/presentationml/2006/main">
  <p:tag name="AS_UNIQUEID" val="961"/>
</p:tagLst>
</file>

<file path=ppt/tags/tag49.xml><?xml version="1.0" encoding="utf-8"?>
<p:tagLst xmlns:p="http://schemas.openxmlformats.org/presentationml/2006/main">
  <p:tag name="AS_UNIQUEID" val="962"/>
</p:tagLst>
</file>

<file path=ppt/tags/tag50.xml><?xml version="1.0" encoding="utf-8"?>
<p:tagLst xmlns:p="http://schemas.openxmlformats.org/presentationml/2006/main">
  <p:tag name="AS_UNIQUEID" val="963"/>
</p:tagLst>
</file>

<file path=ppt/tags/tag51.xml><?xml version="1.0" encoding="utf-8"?>
<p:tagLst xmlns:p="http://schemas.openxmlformats.org/presentationml/2006/main">
  <p:tag name="AS_UNIQUEID" val="964"/>
</p:tagLst>
</file>

<file path=ppt/tags/tag52.xml><?xml version="1.0" encoding="utf-8"?>
<p:tagLst xmlns:p="http://schemas.openxmlformats.org/presentationml/2006/main">
  <p:tag name="AS_UNIQUEID" val="965"/>
</p:tagLst>
</file>

<file path=ppt/tags/tag53.xml><?xml version="1.0" encoding="utf-8"?>
<p:tagLst xmlns:p="http://schemas.openxmlformats.org/presentationml/2006/main">
  <p:tag name="AS_UNIQUEID" val="966"/>
</p:tagLst>
</file>

<file path=ppt/tags/tag54.xml><?xml version="1.0" encoding="utf-8"?>
<p:tagLst xmlns:p="http://schemas.openxmlformats.org/presentationml/2006/main">
  <p:tag name="AS_UNIQUEID" val="967"/>
</p:tagLst>
</file>

<file path=ppt/tags/tag55.xml><?xml version="1.0" encoding="utf-8"?>
<p:tagLst xmlns:p="http://schemas.openxmlformats.org/presentationml/2006/main">
  <p:tag name="AS_UNIQUEID" val="968"/>
</p:tagLst>
</file>

<file path=ppt/tags/tag56.xml><?xml version="1.0" encoding="utf-8"?>
<p:tagLst xmlns:p="http://schemas.openxmlformats.org/presentationml/2006/main">
  <p:tag name="AS_UNIQUEID" val="969"/>
</p:tagLst>
</file>

<file path=ppt/tags/tag57.xml><?xml version="1.0" encoding="utf-8"?>
<p:tagLst xmlns:p="http://schemas.openxmlformats.org/presentationml/2006/main">
  <p:tag name="AS_UNIQUEID" val="970"/>
</p:tagLst>
</file>

<file path=ppt/tags/tag58.xml><?xml version="1.0" encoding="utf-8"?>
<p:tagLst xmlns:p="http://schemas.openxmlformats.org/presentationml/2006/main">
  <p:tag name="AS_UNIQUEID" val="971"/>
</p:tagLst>
</file>

<file path=ppt/tags/tag59.xml><?xml version="1.0" encoding="utf-8"?>
<p:tagLst xmlns:p="http://schemas.openxmlformats.org/presentationml/2006/main">
  <p:tag name="AS_UNIQUEID" val="972"/>
</p:tagLst>
</file>

<file path=ppt/tags/tag60.xml><?xml version="1.0" encoding="utf-8"?>
<p:tagLst xmlns:p="http://schemas.openxmlformats.org/presentationml/2006/main">
  <p:tag name="AS_UNIQUEID" val="973"/>
</p:tagLst>
</file>

<file path=ppt/tags/tag61.xml><?xml version="1.0" encoding="utf-8"?>
<p:tagLst xmlns:p="http://schemas.openxmlformats.org/presentationml/2006/main">
  <p:tag name="AS_UNIQUEID" val="974"/>
</p:tagLst>
</file>

<file path=ppt/tags/tag62.xml><?xml version="1.0" encoding="utf-8"?>
<p:tagLst xmlns:p="http://schemas.openxmlformats.org/presentationml/2006/main">
  <p:tag name="AS_UNIQUEID" val="975"/>
</p:tagLst>
</file>

<file path=ppt/tags/tag63.xml><?xml version="1.0" encoding="utf-8"?>
<p:tagLst xmlns:p="http://schemas.openxmlformats.org/presentationml/2006/main">
  <p:tag name="AS_UNIQUEID" val="976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64.xml><?xml version="1.0" encoding="utf-8"?>
<p:tagLst xmlns:p="http://schemas.openxmlformats.org/presentationml/2006/main">
  <p:tag name="AS_UNIQUEID" val="977"/>
</p:tagLst>
</file>

<file path=ppt/tags/tag65.xml><?xml version="1.0" encoding="utf-8"?>
<p:tagLst xmlns:p="http://schemas.openxmlformats.org/presentationml/2006/main">
  <p:tag name="AS_UNIQUEID" val="978"/>
  <p:tag name="KSO_WM_BEAUTIFY_FLAG" val=""/>
</p:tagLst>
</file>

<file path=ppt/tags/tag66.xml><?xml version="1.0" encoding="utf-8"?>
<p:tagLst xmlns:p="http://schemas.openxmlformats.org/presentationml/2006/main">
  <p:tag name="AS_UNIQUEID" val="979"/>
</p:tagLst>
</file>

<file path=ppt/tags/tag67.xml><?xml version="1.0" encoding="utf-8"?>
<p:tagLst xmlns:p="http://schemas.openxmlformats.org/presentationml/2006/main">
  <p:tag name="AS_UNIQUEID" val="980"/>
</p:tagLst>
</file>

<file path=ppt/tags/tag68.xml><?xml version="1.0" encoding="utf-8"?>
<p:tagLst xmlns:p="http://schemas.openxmlformats.org/presentationml/2006/main">
  <p:tag name="AS_UNIQUEID" val="896"/>
  <p:tag name="KSO_WM_BEAUTIFY_FLAG" val=""/>
</p:tagLst>
</file>

<file path=ppt/tags/tag69.xml><?xml version="1.0" encoding="utf-8"?>
<p:tagLst xmlns:p="http://schemas.openxmlformats.org/presentationml/2006/main">
  <p:tag name="AS_UNIQUEID" val="981"/>
</p:tagLst>
</file>

<file path=ppt/tags/tag70.xml><?xml version="1.0" encoding="utf-8"?>
<p:tagLst xmlns:p="http://schemas.openxmlformats.org/presentationml/2006/main">
  <p:tag name="AS_UNIQUEID" val="897"/>
  <p:tag name="KSO_WM_BEAUTIFY_FLAG" val=""/>
</p:tagLst>
</file>

<file path=ppt/tags/tag71.xml><?xml version="1.0" encoding="utf-8"?>
<p:tagLst xmlns:p="http://schemas.openxmlformats.org/presentationml/2006/main">
  <p:tag name="AS_UNIQUEID" val="982"/>
</p:tagLst>
</file>

<file path=ppt/tags/tag72.xml><?xml version="1.0" encoding="utf-8"?>
<p:tagLst xmlns:p="http://schemas.openxmlformats.org/presentationml/2006/main">
  <p:tag name="AS_UNIQUEID" val="983"/>
</p:tagLst>
</file>

<file path=ppt/tags/tag73.xml><?xml version="1.0" encoding="utf-8"?>
<p:tagLst xmlns:p="http://schemas.openxmlformats.org/presentationml/2006/main">
  <p:tag name="AS_UNIQUEID" val="984"/>
  <p:tag name="KSO_WM_BEAUTIFY_FLAG" val=""/>
</p:tagLst>
</file>

<file path=ppt/tags/tag74.xml><?xml version="1.0" encoding="utf-8"?>
<p:tagLst xmlns:p="http://schemas.openxmlformats.org/presentationml/2006/main">
  <p:tag name="AS_UNIQUEID" val="985"/>
</p:tagLst>
</file>

<file path=ppt/tags/tag75.xml><?xml version="1.0" encoding="utf-8"?>
<p:tagLst xmlns:p="http://schemas.openxmlformats.org/presentationml/2006/main">
  <p:tag name="AS_UNIQUEID" val="986"/>
  <p:tag name="KSO_WM_BEAUTIFY_FLAG" val=""/>
</p:tagLst>
</file>

<file path=ppt/tags/tag76.xml><?xml version="1.0" encoding="utf-8"?>
<p:tagLst xmlns:p="http://schemas.openxmlformats.org/presentationml/2006/main">
  <p:tag name="AS_UNIQUEID" val="987"/>
  <p:tag name="KSO_WM_BEAUTIFY_FLAG" val=""/>
</p:tagLst>
</file>

<file path=ppt/tags/tag77.xml><?xml version="1.0" encoding="utf-8"?>
<p:tagLst xmlns:p="http://schemas.openxmlformats.org/presentationml/2006/main">
  <p:tag name="AS_UNIQUEID" val="988"/>
  <p:tag name="KSO_WM_BEAUTIFY_FLAG" val=""/>
</p:tagLst>
</file>

<file path=ppt/tags/tag78.xml><?xml version="1.0" encoding="utf-8"?>
<p:tagLst xmlns:p="http://schemas.openxmlformats.org/presentationml/2006/main">
  <p:tag name="AS_UNIQUEID" val="989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79.xml><?xml version="1.0" encoding="utf-8"?>
<p:tagLst xmlns:p="http://schemas.openxmlformats.org/presentationml/2006/main">
  <p:tag name="AS_UNIQUEID" val="990"/>
</p:tagLst>
</file>

<file path=ppt/tags/tag80.xml><?xml version="1.0" encoding="utf-8"?>
<p:tagLst xmlns:p="http://schemas.openxmlformats.org/presentationml/2006/main">
  <p:tag name="AS_UNIQUEID" val="991"/>
</p:tagLst>
</file>

<file path=ppt/tags/tag81.xml><?xml version="1.0" encoding="utf-8"?>
<p:tagLst xmlns:p="http://schemas.openxmlformats.org/presentationml/2006/main">
  <p:tag name="AS_UNIQUEID" val="992"/>
</p:tagLst>
</file>

<file path=ppt/tags/tag82.xml><?xml version="1.0" encoding="utf-8"?>
<p:tagLst xmlns:p="http://schemas.openxmlformats.org/presentationml/2006/main">
  <p:tag name="AS_UNIQUEID" val="993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83.xml><?xml version="1.0" encoding="utf-8"?>
<p:tagLst xmlns:p="http://schemas.openxmlformats.org/presentationml/2006/main">
  <p:tag name="AS_UNIQUEID" val="994"/>
  <p:tag name="KSO_WM_BEAUTIFY_FLAG" val=""/>
</p:tagLst>
</file>

<file path=ppt/tags/tag84.xml><?xml version="1.0" encoding="utf-8"?>
<p:tagLst xmlns:p="http://schemas.openxmlformats.org/presentationml/2006/main">
  <p:tag name="AS_UNIQUEID" val="995"/>
  <p:tag name="KSO_WM_BEAUTIFY_FLAG" val=""/>
</p:tagLst>
</file>

<file path=ppt/tags/tag85.xml><?xml version="1.0" encoding="utf-8"?>
<p:tagLst xmlns:p="http://schemas.openxmlformats.org/presentationml/2006/main">
  <p:tag name="AS_UNIQUEID" val="996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86.xml><?xml version="1.0" encoding="utf-8"?>
<p:tagLst xmlns:p="http://schemas.openxmlformats.org/presentationml/2006/main">
  <p:tag name="AS_UNIQUEID" val="997"/>
  <p:tag name="KSO_WM_BEAUTIFY_FLAG" val=""/>
</p:tagLst>
</file>

<file path=ppt/tags/tag87.xml><?xml version="1.0" encoding="utf-8"?>
<p:tagLst xmlns:p="http://schemas.openxmlformats.org/presentationml/2006/main">
  <p:tag name="AS_UNIQUEID" val="998"/>
  <p:tag name="KSO_WM_BEAUTIFY_FLAG" val=""/>
</p:tagLst>
</file>

<file path=ppt/tags/tag88.xml><?xml version="1.0" encoding="utf-8"?>
<p:tagLst xmlns:p="http://schemas.openxmlformats.org/presentationml/2006/main">
  <p:tag name="AS_UNIQUEID" val="999"/>
</p:tagLst>
</file>

<file path=ppt/tags/tag89.xml><?xml version="1.0" encoding="utf-8"?>
<p:tagLst xmlns:p="http://schemas.openxmlformats.org/presentationml/2006/main">
  <p:tag name="AS_UNIQUEID" val="1000"/>
</p:tagLst>
</file>

<file path=ppt/tags/tag90.xml><?xml version="1.0" encoding="utf-8"?>
<p:tagLst xmlns:p="http://schemas.openxmlformats.org/presentationml/2006/main">
  <p:tag name="AS_UNIQUEID" val="1001"/>
  <p:tag name="KSO_WM_BEAUTIFY_FLAG" val=""/>
</p:tagLst>
</file>

<file path=ppt/tags/tag91.xml><?xml version="1.0" encoding="utf-8"?>
<p:tagLst xmlns:p="http://schemas.openxmlformats.org/presentationml/2006/main">
  <p:tag name="AS_UNIQUEID" val="1002"/>
</p:tagLst>
</file>

<file path=ppt/tags/tag92.xml><?xml version="1.0" encoding="utf-8"?>
<p:tagLst xmlns:p="http://schemas.openxmlformats.org/presentationml/2006/main">
  <p:tag name="AS_UNIQUEID" val="1003"/>
  <p:tag name="KSO_WM_BEAUTIFY_FLAG" val=""/>
</p:tagLst>
</file>

<file path=ppt/tags/tag93.xml><?xml version="1.0" encoding="utf-8"?>
<p:tagLst xmlns:p="http://schemas.openxmlformats.org/presentationml/2006/main">
  <p:tag name="AS_UNIQUEID" val="1004"/>
  <p:tag name="KSO_WM_BEAUTIFY_FLAG" val=""/>
</p:tagLst>
</file>

<file path=ppt/tags/tag94.xml><?xml version="1.0" encoding="utf-8"?>
<p:tagLst xmlns:p="http://schemas.openxmlformats.org/presentationml/2006/main">
  <p:tag name="AS_UNIQUEID" val="1005"/>
  <p:tag name="KSO_WM_BEAUTIFY_FLAG" val=""/>
</p:tagLst>
</file>

<file path=ppt/tags/tag95.xml><?xml version="1.0" encoding="utf-8"?>
<p:tagLst xmlns:p="http://schemas.openxmlformats.org/presentationml/2006/main">
  <p:tag name="AS_UNIQUEID" val="1006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96.xml><?xml version="1.0" encoding="utf-8"?>
<p:tagLst xmlns:p="http://schemas.openxmlformats.org/presentationml/2006/main">
  <p:tag name="AS_UNIQUEID" val="1007"/>
</p:tagLst>
</file>

<file path=ppt/tags/tag97.xml><?xml version="1.0" encoding="utf-8"?>
<p:tagLst xmlns:p="http://schemas.openxmlformats.org/presentationml/2006/main">
  <p:tag name="AS_UNIQUEID" val="1008"/>
</p:tagLst>
</file>

<file path=ppt/tags/tag98.xml><?xml version="1.0" encoding="utf-8"?>
<p:tagLst xmlns:p="http://schemas.openxmlformats.org/presentationml/2006/main">
  <p:tag name="AS_UNIQUEID" val="1009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99.xml><?xml version="1.0" encoding="utf-8"?>
<p:tagLst xmlns:p="http://schemas.openxmlformats.org/presentationml/2006/main">
  <p:tag name="AS_UNIQUEID" val="1010"/>
  <p:tag name="KSO_WM_BEAUTIFY_FLAG" val=""/>
</p:tagLst>
</file>

<file path=ppt/tags/tag100.xml><?xml version="1.0" encoding="utf-8"?>
<p:tagLst xmlns:p="http://schemas.openxmlformats.org/presentationml/2006/main">
  <p:tag name="AS_UNIQUEID" val="1011"/>
  <p:tag name="KSO_WM_BEAUTIFY_FLAG" val=""/>
</p:tagLst>
</file>

<file path=ppt/tags/tag101.xml><?xml version="1.0" encoding="utf-8"?>
<p:tagLst xmlns:p="http://schemas.openxmlformats.org/presentationml/2006/main">
  <p:tag name="AS_UNIQUEID" val="1012"/>
</p:tagLst>
</file>

<file path=ppt/tags/tag102.xml><?xml version="1.0" encoding="utf-8"?>
<p:tagLst xmlns:p="http://schemas.openxmlformats.org/presentationml/2006/main">
  <p:tag name="AS_UNIQUEID" val="1013"/>
</p:tagLst>
</file>

<file path=ppt/tags/tag103.xml><?xml version="1.0" encoding="utf-8"?>
<p:tagLst xmlns:p="http://schemas.openxmlformats.org/presentationml/2006/main">
  <p:tag name="AS_UNIQUEID" val="1014"/>
</p:tagLst>
</file>

<file path=ppt/tags/tag104.xml><?xml version="1.0" encoding="utf-8"?>
<p:tagLst xmlns:p="http://schemas.openxmlformats.org/presentationml/2006/main">
  <p:tag name="AS_UNIQUEID" val="1015"/>
  <p:tag name="KSO_WM_BEAUTIFY_FLAG" val=""/>
</p:tagLst>
</file>

<file path=ppt/tags/tag105.xml><?xml version="1.0" encoding="utf-8"?>
<p:tagLst xmlns:p="http://schemas.openxmlformats.org/presentationml/2006/main">
  <p:tag name="AS_UNIQUEID" val="1016"/>
</p:tagLst>
</file>

<file path=ppt/tags/tag106.xml><?xml version="1.0" encoding="utf-8"?>
<p:tagLst xmlns:p="http://schemas.openxmlformats.org/presentationml/2006/main">
  <p:tag name="AS_UNIQUEID" val="1017"/>
  <p:tag name="KSO_WM_BEAUTIFY_FLAG" val=""/>
</p:tagLst>
</file>

<file path=ppt/tags/tag107.xml><?xml version="1.0" encoding="utf-8"?>
<p:tagLst xmlns:p="http://schemas.openxmlformats.org/presentationml/2006/main">
  <p:tag name="AS_UNIQUEID" val="1018"/>
  <p:tag name="KSO_WM_BEAUTIFY_FLAG" val=""/>
</p:tagLst>
</file>

<file path=ppt/tags/tag108.xml><?xml version="1.0" encoding="utf-8"?>
<p:tagLst xmlns:p="http://schemas.openxmlformats.org/presentationml/2006/main">
  <p:tag name="AS_UNIQUEID" val="1019"/>
  <p:tag name="KSO_WM_BEAUTIFY_FLAG" val=""/>
</p:tagLst>
</file>

<file path=ppt/tags/tag109.xml><?xml version="1.0" encoding="utf-8"?>
<p:tagLst xmlns:p="http://schemas.openxmlformats.org/presentationml/2006/main">
  <p:tag name="AS_UNIQUEID" val="523"/>
  <p:tag name="KSO_WM_BEAUTIFY_FLAG" val=""/>
</p:tagLst>
</file>

<file path=ppt/tags/tag110.xml><?xml version="1.0" encoding="utf-8"?>
<p:tagLst xmlns:p="http://schemas.openxmlformats.org/presentationml/2006/main">
  <p:tag name="AS_UNIQUEID" val="1020"/>
  <p:tag name="KSO_WM_BEAUTIFY_FLAG" val=""/>
</p:tagLst>
</file>

<file path=ppt/tags/tag111.xml><?xml version="1.0" encoding="utf-8"?>
<p:tagLst xmlns:p="http://schemas.openxmlformats.org/presentationml/2006/main">
  <p:tag name="AS_UNIQUEID" val="1021"/>
</p:tagLst>
</file>

<file path=ppt/tags/tag112.xml><?xml version="1.0" encoding="utf-8"?>
<p:tagLst xmlns:p="http://schemas.openxmlformats.org/presentationml/2006/main">
  <p:tag name="AS_UNIQUEID" val="1022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113.xml><?xml version="1.0" encoding="utf-8"?>
<p:tagLst xmlns:p="http://schemas.openxmlformats.org/presentationml/2006/main">
  <p:tag name="AS_UNIQUEID" val="1023"/>
  <p:tag name="KSO_WM_BEAUTIFY_FLAG" val=""/>
</p:tagLst>
</file>

<file path=ppt/tags/tag114.xml><?xml version="1.0" encoding="utf-8"?>
<p:tagLst xmlns:p="http://schemas.openxmlformats.org/presentationml/2006/main">
  <p:tag name="AS_UNIQUEID" val="1024"/>
  <p:tag name="KSO_WM_BEAUTIFY_FLAG" val=""/>
</p:tagLst>
</file>

<file path=ppt/tags/tag115.xml><?xml version="1.0" encoding="utf-8"?>
<p:tagLst xmlns:p="http://schemas.openxmlformats.org/presentationml/2006/main">
  <p:tag name="AS_UNIQUEID" val="1025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116.xml><?xml version="1.0" encoding="utf-8"?>
<p:tagLst xmlns:p="http://schemas.openxmlformats.org/presentationml/2006/main">
  <p:tag name="AS_UNIQUEID" val="1026"/>
</p:tagLst>
</file>

<file path=ppt/tags/tag117.xml><?xml version="1.0" encoding="utf-8"?>
<p:tagLst xmlns:p="http://schemas.openxmlformats.org/presentationml/2006/main">
  <p:tag name="AS_UNIQUEID" val="1027"/>
</p:tagLst>
</file>

<file path=ppt/tags/tag118.xml><?xml version="1.0" encoding="utf-8"?>
<p:tagLst xmlns:p="http://schemas.openxmlformats.org/presentationml/2006/main">
  <p:tag name="AS_UNIQUEID" val="1028"/>
  <p:tag name="KSO_WM_BEAUTIFY_FLAG" val=""/>
</p:tagLst>
</file>

<file path=ppt/tags/tag119.xml><?xml version="1.0" encoding="utf-8"?>
<p:tagLst xmlns:p="http://schemas.openxmlformats.org/presentationml/2006/main">
  <p:tag name="AS_UNIQUEID" val="1029"/>
</p:tagLst>
</file>

<file path=ppt/tags/tag120.xml><?xml version="1.0" encoding="utf-8"?>
<p:tagLst xmlns:p="http://schemas.openxmlformats.org/presentationml/2006/main">
  <p:tag name="AS_UNIQUEID" val="1030"/>
  <p:tag name="KSO_WM_BEAUTIFY_FLAG" val=""/>
</p:tagLst>
</file>

<file path=ppt/tags/tag121.xml><?xml version="1.0" encoding="utf-8"?>
<p:tagLst xmlns:p="http://schemas.openxmlformats.org/presentationml/2006/main">
  <p:tag name="AS_UNIQUEID" val="1031"/>
  <p:tag name="KSO_WM_BEAUTIFY_FLAG" val=""/>
</p:tagLst>
</file>

<file path=ppt/tags/tag122.xml><?xml version="1.0" encoding="utf-8"?>
<p:tagLst xmlns:p="http://schemas.openxmlformats.org/presentationml/2006/main">
  <p:tag name="AS_UNIQUEID" val="1032"/>
  <p:tag name="KSO_WM_BEAUTIFY_FLAG" val=""/>
</p:tagLst>
</file>

<file path=ppt/tags/tag123.xml><?xml version="1.0" encoding="utf-8"?>
<p:tagLst xmlns:p="http://schemas.openxmlformats.org/presentationml/2006/main">
  <p:tag name="AS_UNIQUEID" val="1033"/>
</p:tagLst>
</file>

<file path=ppt/tags/tag124.xml><?xml version="1.0" encoding="utf-8"?>
<p:tagLst xmlns:p="http://schemas.openxmlformats.org/presentationml/2006/main">
  <p:tag name="AS_UNIQUEID" val="1034"/>
</p:tagLst>
</file>

<file path=ppt/tags/tag125.xml><?xml version="1.0" encoding="utf-8"?>
<p:tagLst xmlns:p="http://schemas.openxmlformats.org/presentationml/2006/main">
  <p:tag name="AS_UNIQUEID" val="1035"/>
</p:tagLst>
</file>

<file path=ppt/tags/tag126.xml><?xml version="1.0" encoding="utf-8"?>
<p:tagLst xmlns:p="http://schemas.openxmlformats.org/presentationml/2006/main">
  <p:tag name="AS_UNIQUEID" val="1036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127.xml><?xml version="1.0" encoding="utf-8"?>
<p:tagLst xmlns:p="http://schemas.openxmlformats.org/presentationml/2006/main">
  <p:tag name="AS_UNIQUEID" val="1037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128.xml><?xml version="1.0" encoding="utf-8"?>
<p:tagLst xmlns:p="http://schemas.openxmlformats.org/presentationml/2006/main">
  <p:tag name="AS_UNIQUEID" val="1038"/>
  <p:tag name="KSO_WM_BEAUTIFY_FLAG" val=""/>
</p:tagLst>
</file>

<file path=ppt/tags/tag129.xml><?xml version="1.0" encoding="utf-8"?>
<p:tagLst xmlns:p="http://schemas.openxmlformats.org/presentationml/2006/main">
  <p:tag name="AS_UNIQUEID" val="1039"/>
  <p:tag name="KSO_WM_BEAUTIFY_FLAG" val=""/>
</p:tagLst>
</file>

<file path=ppt/tags/tag130.xml><?xml version="1.0" encoding="utf-8"?>
<p:tagLst xmlns:p="http://schemas.openxmlformats.org/presentationml/2006/main">
  <p:tag name="AS_UNIQUEID" val="1040"/>
</p:tagLst>
</file>

<file path=ppt/tags/tag131.xml><?xml version="1.0" encoding="utf-8"?>
<p:tagLst xmlns:p="http://schemas.openxmlformats.org/presentationml/2006/main">
  <p:tag name="AS_UNIQUEID" val="1041"/>
  <p:tag name="KSO_WM_BEAUTIFY_FLAG" val=""/>
</p:tagLst>
</file>

<file path=ppt/tags/tag132.xml><?xml version="1.0" encoding="utf-8"?>
<p:tagLst xmlns:p="http://schemas.openxmlformats.org/presentationml/2006/main">
  <p:tag name="AS_UNIQUEID" val="1042"/>
</p:tagLst>
</file>

<file path=ppt/tags/tag133.xml><?xml version="1.0" encoding="utf-8"?>
<p:tagLst xmlns:p="http://schemas.openxmlformats.org/presentationml/2006/main">
  <p:tag name="AS_UNIQUEID" val="1043"/>
  <p:tag name="KSO_WM_BEAUTIFY_FLAG" val=""/>
</p:tagLst>
</file>

<file path=ppt/tags/tag134.xml><?xml version="1.0" encoding="utf-8"?>
<p:tagLst xmlns:p="http://schemas.openxmlformats.org/presentationml/2006/main">
  <p:tag name="AS_UNIQUEID" val="1044"/>
  <p:tag name="KSO_WM_BEAUTIFY_FLAG" val=""/>
</p:tagLst>
</file>

<file path=ppt/tags/tag135.xml><?xml version="1.0" encoding="utf-8"?>
<p:tagLst xmlns:p="http://schemas.openxmlformats.org/presentationml/2006/main">
  <p:tag name="AS_UNIQUEID" val="1045"/>
  <p:tag name="KSO_WM_BEAUTIFY_FLAG" val=""/>
</p:tagLst>
</file>

<file path=ppt/tags/tag136.xml><?xml version="1.0" encoding="utf-8"?>
<p:tagLst xmlns:p="http://schemas.openxmlformats.org/presentationml/2006/main">
  <p:tag name="AS_UNIQUEID" val="1046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137.xml><?xml version="1.0" encoding="utf-8"?>
<p:tagLst xmlns:p="http://schemas.openxmlformats.org/presentationml/2006/main">
  <p:tag name="AS_UNIQUEID" val="1047"/>
</p:tagLst>
</file>

<file path=ppt/tags/tag138.xml><?xml version="1.0" encoding="utf-8"?>
<p:tagLst xmlns:p="http://schemas.openxmlformats.org/presentationml/2006/main">
  <p:tag name="AS_UNIQUEID" val="1048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139.xml><?xml version="1.0" encoding="utf-8"?>
<p:tagLst xmlns:p="http://schemas.openxmlformats.org/presentationml/2006/main">
  <p:tag name="AS_UNIQUEID" val="1049"/>
  <p:tag name="KSO_WM_BEAUTIFY_FLAG" val=""/>
</p:tagLst>
</file>

<file path=ppt/tags/tag140.xml><?xml version="1.0" encoding="utf-8"?>
<p:tagLst xmlns:p="http://schemas.openxmlformats.org/presentationml/2006/main">
  <p:tag name="AS_UNIQUEID" val="1050"/>
  <p:tag name="KSO_WM_BEAUTIFY_FLAG" val=""/>
</p:tagLst>
</file>

<file path=ppt/tags/tag141.xml><?xml version="1.0" encoding="utf-8"?>
<p:tagLst xmlns:p="http://schemas.openxmlformats.org/presentationml/2006/main">
  <p:tag name="AS_UNIQUEID" val="1051"/>
  <p:tag name="KSO_WM_MEDIACOVER_FLAG" val="1"/>
  <p:tag name="KSO_WM_UNIT_MEDIACOVER_BTN_STATE" val="1"/>
  <p:tag name="KSO_WM_UNIT_MEDIACOVER_BTNRECT" val="0*0*0*0"/>
</p:tagLst>
</file>

<file path=ppt/tags/tag142.xml><?xml version="1.0" encoding="utf-8"?>
<p:tagLst xmlns:p="http://schemas.openxmlformats.org/presentationml/2006/main">
  <p:tag name="AS_UNIQUEID" val="1052"/>
</p:tagLst>
</file>

<file path=ppt/tags/tag143.xml><?xml version="1.0" encoding="utf-8"?>
<p:tagLst xmlns:p="http://schemas.openxmlformats.org/presentationml/2006/main">
  <p:tag name="AS_UNIQUEID" val="1053"/>
  <p:tag name="KSO_WM_BEAUTIFY_FLAG" val=""/>
</p:tagLst>
</file>

<file path=ppt/tags/tag144.xml><?xml version="1.0" encoding="utf-8"?>
<p:tagLst xmlns:p="http://schemas.openxmlformats.org/presentationml/2006/main">
  <p:tag name="AS_UNIQUEID" val="1054"/>
</p:tagLst>
</file>

<file path=ppt/tags/tag145.xml><?xml version="1.0" encoding="utf-8"?>
<p:tagLst xmlns:p="http://schemas.openxmlformats.org/presentationml/2006/main">
  <p:tag name="AS_UNIQUEID" val="1055"/>
  <p:tag name="KSO_WM_BEAUTIFY_FLAG" val=""/>
</p:tagLst>
</file>

<file path=ppt/tags/tag146.xml><?xml version="1.0" encoding="utf-8"?>
<p:tagLst xmlns:p="http://schemas.openxmlformats.org/presentationml/2006/main">
  <p:tag name="AS_UNIQUEID" val="1056"/>
  <p:tag name="KSO_WM_BEAUTIFY_FLAG" val=""/>
</p:tagLst>
</file>

<file path=ppt/tags/tag147.xml><?xml version="1.0" encoding="utf-8"?>
<p:tagLst xmlns:p="http://schemas.openxmlformats.org/presentationml/2006/main">
  <p:tag name="AS_UNIQUEID" val="1057"/>
  <p:tag name="KSO_WM_BEAUTIFY_FLAG" val=""/>
</p:tagLst>
</file>

<file path=ppt/tags/tag148.xml><?xml version="1.0" encoding="utf-8"?>
<p:tagLst xmlns:p="http://schemas.openxmlformats.org/presentationml/2006/main">
  <p:tag name="AS_UNIQUEID" val="1058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  <p:tag name="KSO_WM_UNIT_TABLE_BEAUTIFY" val="smartTable{72f198e1-e67a-45f0-a5b0-b5957d99c839}"/>
  <p:tag name="TABLE_ENDDRAG_ORIGIN_RECT" val="678*218"/>
  <p:tag name="TABLE_ENDDRAG_RECT" val="100*192*678*218"/>
</p:tagLst>
</file>

<file path=ppt/tags/tag149.xml><?xml version="1.0" encoding="utf-8"?>
<p:tagLst xmlns:p="http://schemas.openxmlformats.org/presentationml/2006/main">
  <p:tag name="AS_UNIQUEID" val="1059"/>
</p:tagLst>
</file>

<file path=ppt/tags/tag150.xml><?xml version="1.0" encoding="utf-8"?>
<p:tagLst xmlns:p="http://schemas.openxmlformats.org/presentationml/2006/main">
  <p:tag name="AS_UNIQUEID" val="1060"/>
</p:tagLst>
</file>

<file path=ppt/tags/tag151.xml><?xml version="1.0" encoding="utf-8"?>
<p:tagLst xmlns:p="http://schemas.openxmlformats.org/presentationml/2006/main">
  <p:tag name="AS_UNIQUEID" val="1061"/>
</p:tagLst>
</file>

<file path=ppt/tags/tag152.xml><?xml version="1.0" encoding="utf-8"?>
<p:tagLst xmlns:p="http://schemas.openxmlformats.org/presentationml/2006/main">
  <p:tag name="AS_UNIQUEID" val="1062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153.xml><?xml version="1.0" encoding="utf-8"?>
<p:tagLst xmlns:p="http://schemas.openxmlformats.org/presentationml/2006/main">
  <p:tag name="AS_UNIQUEID" val="1063"/>
</p:tagLst>
</file>

<file path=ppt/tags/tag154.xml><?xml version="1.0" encoding="utf-8"?>
<p:tagLst xmlns:p="http://schemas.openxmlformats.org/presentationml/2006/main">
  <p:tag name="AS_UNIQUEID" val="1064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155.xml><?xml version="1.0" encoding="utf-8"?>
<p:tagLst xmlns:p="http://schemas.openxmlformats.org/presentationml/2006/main">
  <p:tag name="AS_UNIQUEID" val="1065"/>
  <p:tag name="KSO_WM_BEAUTIFY_FLAG" val=""/>
</p:tagLst>
</file>

<file path=ppt/tags/tag156.xml><?xml version="1.0" encoding="utf-8"?>
<p:tagLst xmlns:p="http://schemas.openxmlformats.org/presentationml/2006/main">
  <p:tag name="AS_UNIQUEID" val="1066"/>
  <p:tag name="KSO_WM_BEAUTIFY_FLAG" val=""/>
</p:tagLst>
</file>

<file path=ppt/tags/tag157.xml><?xml version="1.0" encoding="utf-8"?>
<p:tagLst xmlns:p="http://schemas.openxmlformats.org/presentationml/2006/main">
  <p:tag name="AS_UNIQUEID" val="1067"/>
</p:tagLst>
</file>

<file path=ppt/tags/tag158.xml><?xml version="1.0" encoding="utf-8"?>
<p:tagLst xmlns:p="http://schemas.openxmlformats.org/presentationml/2006/main">
  <p:tag name="AS_UNIQUEID" val="1068"/>
</p:tagLst>
</file>

<file path=ppt/tags/tag159.xml><?xml version="1.0" encoding="utf-8"?>
<p:tagLst xmlns:p="http://schemas.openxmlformats.org/presentationml/2006/main">
  <p:tag name="AS_UNIQUEID" val="1069"/>
  <p:tag name="KSO_WM_BEAUTIFY_FLAG" val=""/>
</p:tagLst>
</file>

<file path=ppt/tags/tag160.xml><?xml version="1.0" encoding="utf-8"?>
<p:tagLst xmlns:p="http://schemas.openxmlformats.org/presentationml/2006/main">
  <p:tag name="AS_UNIQUEID" val="1070"/>
</p:tagLst>
</file>

<file path=ppt/tags/tag161.xml><?xml version="1.0" encoding="utf-8"?>
<p:tagLst xmlns:p="http://schemas.openxmlformats.org/presentationml/2006/main">
  <p:tag name="AS_UNIQUEID" val="1071"/>
  <p:tag name="KSO_WM_BEAUTIFY_FLAG" val=""/>
</p:tagLst>
</file>

<file path=ppt/tags/tag162.xml><?xml version="1.0" encoding="utf-8"?>
<p:tagLst xmlns:p="http://schemas.openxmlformats.org/presentationml/2006/main">
  <p:tag name="AS_UNIQUEID" val="1072"/>
  <p:tag name="KSO_WM_BEAUTIFY_FLAG" val=""/>
</p:tagLst>
</file>

<file path=ppt/tags/tag163.xml><?xml version="1.0" encoding="utf-8"?>
<p:tagLst xmlns:p="http://schemas.openxmlformats.org/presentationml/2006/main">
  <p:tag name="AS_UNIQUEID" val="1073"/>
  <p:tag name="KSO_WM_BEAUTIFY_FLAG" val=""/>
</p:tagLst>
</file>

<file path=ppt/tags/tag164.xml><?xml version="1.0" encoding="utf-8"?>
<p:tagLst xmlns:p="http://schemas.openxmlformats.org/presentationml/2006/main">
  <p:tag name="AS_UNIQUEID" val="1074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165.xml><?xml version="1.0" encoding="utf-8"?>
<p:tagLst xmlns:p="http://schemas.openxmlformats.org/presentationml/2006/main">
  <p:tag name="AS_UNIQUEID" val="1075"/>
</p:tagLst>
</file>

<file path=ppt/tags/tag166.xml><?xml version="1.0" encoding="utf-8"?>
<p:tagLst xmlns:p="http://schemas.openxmlformats.org/presentationml/2006/main">
  <p:tag name="AS_UNIQUEID" val="1076"/>
</p:tagLst>
</file>

<file path=ppt/tags/tag167.xml><?xml version="1.0" encoding="utf-8"?>
<p:tagLst xmlns:p="http://schemas.openxmlformats.org/presentationml/2006/main">
  <p:tag name="AS_UNIQUEID" val="1077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168.xml><?xml version="1.0" encoding="utf-8"?>
<p:tagLst xmlns:p="http://schemas.openxmlformats.org/presentationml/2006/main">
  <p:tag name="AS_UNIQUEID" val="1078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169.xml><?xml version="1.0" encoding="utf-8"?>
<p:tagLst xmlns:p="http://schemas.openxmlformats.org/presentationml/2006/main">
  <p:tag name="AS_UNIQUEID" val="1079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170.xml><?xml version="1.0" encoding="utf-8"?>
<p:tagLst xmlns:p="http://schemas.openxmlformats.org/presentationml/2006/main">
  <p:tag name="AS_UNIQUEID" val="1080"/>
</p:tagLst>
</file>

<file path=ppt/tags/tag171.xml><?xml version="1.0" encoding="utf-8"?>
<p:tagLst xmlns:p="http://schemas.openxmlformats.org/presentationml/2006/main">
  <p:tag name="AS_UNIQUEID" val="1081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172.xml><?xml version="1.0" encoding="utf-8"?>
<p:tagLst xmlns:p="http://schemas.openxmlformats.org/presentationml/2006/main">
  <p:tag name="AS_UNIQUEID" val="1082"/>
  <p:tag name="KSO_WM_BEAUTIFY_FLAG" val=""/>
</p:tagLst>
</file>

<file path=ppt/tags/tag173.xml><?xml version="1.0" encoding="utf-8"?>
<p:tagLst xmlns:p="http://schemas.openxmlformats.org/presentationml/2006/main">
  <p:tag name="AS_UNIQUEID" val="1083"/>
  <p:tag name="KSO_WM_BEAUTIFY_FLAG" val=""/>
</p:tagLst>
</file>

<file path=ppt/tags/tag174.xml><?xml version="1.0" encoding="utf-8"?>
<p:tagLst xmlns:p="http://schemas.openxmlformats.org/presentationml/2006/main">
  <p:tag name="AS_UNIQUEID" val="1084"/>
</p:tagLst>
</file>

<file path=ppt/tags/tag175.xml><?xml version="1.0" encoding="utf-8"?>
<p:tagLst xmlns:p="http://schemas.openxmlformats.org/presentationml/2006/main">
  <p:tag name="AS_UNIQUEID" val="1085"/>
</p:tagLst>
</file>

<file path=ppt/tags/tag176.xml><?xml version="1.0" encoding="utf-8"?>
<p:tagLst xmlns:p="http://schemas.openxmlformats.org/presentationml/2006/main">
  <p:tag name="AS_UNIQUEID" val="1086"/>
</p:tagLst>
</file>

<file path=ppt/tags/tag177.xml><?xml version="1.0" encoding="utf-8"?>
<p:tagLst xmlns:p="http://schemas.openxmlformats.org/presentationml/2006/main">
  <p:tag name="AS_UNIQUEID" val="1087"/>
</p:tagLst>
</file>

<file path=ppt/tags/tag178.xml><?xml version="1.0" encoding="utf-8"?>
<p:tagLst xmlns:p="http://schemas.openxmlformats.org/presentationml/2006/main">
  <p:tag name="AS_UNIQUEID" val="1088"/>
</p:tagLst>
</file>

<file path=ppt/tags/tag179.xml><?xml version="1.0" encoding="utf-8"?>
<p:tagLst xmlns:p="http://schemas.openxmlformats.org/presentationml/2006/main">
  <p:tag name="AS_UNIQUEID" val="1089"/>
</p:tagLst>
</file>

<file path=ppt/tags/tag180.xml><?xml version="1.0" encoding="utf-8"?>
<p:tagLst xmlns:p="http://schemas.openxmlformats.org/presentationml/2006/main">
  <p:tag name="AS_UNIQUEID" val="1090"/>
</p:tagLst>
</file>

<file path=ppt/tags/tag181.xml><?xml version="1.0" encoding="utf-8"?>
<p:tagLst xmlns:p="http://schemas.openxmlformats.org/presentationml/2006/main">
  <p:tag name="AS_UNIQUEID" val="1091"/>
</p:tagLst>
</file>

<file path=ppt/tags/tag182.xml><?xml version="1.0" encoding="utf-8"?>
<p:tagLst xmlns:p="http://schemas.openxmlformats.org/presentationml/2006/main">
  <p:tag name="AS_UNIQUEID" val="1092"/>
</p:tagLst>
</file>

<file path=ppt/tags/tag183.xml><?xml version="1.0" encoding="utf-8"?>
<p:tagLst xmlns:p="http://schemas.openxmlformats.org/presentationml/2006/main">
  <p:tag name="AS_UNIQUEID" val="1093"/>
</p:tagLst>
</file>

<file path=ppt/tags/tag184.xml><?xml version="1.0" encoding="utf-8"?>
<p:tagLst xmlns:p="http://schemas.openxmlformats.org/presentationml/2006/main">
  <p:tag name="AS_UNIQUEID" val="1094"/>
</p:tagLst>
</file>

<file path=ppt/tags/tag185.xml><?xml version="1.0" encoding="utf-8"?>
<p:tagLst xmlns:p="http://schemas.openxmlformats.org/presentationml/2006/main">
  <p:tag name="AS_UNIQUEID" val="1095"/>
</p:tagLst>
</file>

<file path=ppt/tags/tag186.xml><?xml version="1.0" encoding="utf-8"?>
<p:tagLst xmlns:p="http://schemas.openxmlformats.org/presentationml/2006/main">
  <p:tag name="AS_UNIQUEID" val="1096"/>
</p:tagLst>
</file>

<file path=ppt/tags/tag187.xml><?xml version="1.0" encoding="utf-8"?>
<p:tagLst xmlns:p="http://schemas.openxmlformats.org/presentationml/2006/main">
  <p:tag name="AS_UNIQUEID" val="1097"/>
</p:tagLst>
</file>

<file path=ppt/tags/tag188.xml><?xml version="1.0" encoding="utf-8"?>
<p:tagLst xmlns:p="http://schemas.openxmlformats.org/presentationml/2006/main">
  <p:tag name="AS_UNIQUEID" val="1098"/>
</p:tagLst>
</file>

<file path=ppt/tags/tag189.xml><?xml version="1.0" encoding="utf-8"?>
<p:tagLst xmlns:p="http://schemas.openxmlformats.org/presentationml/2006/main">
  <p:tag name="AS_UNIQUEID" val="1099"/>
</p:tagLst>
</file>

<file path=ppt/tags/tag190.xml><?xml version="1.0" encoding="utf-8"?>
<p:tagLst xmlns:p="http://schemas.openxmlformats.org/presentationml/2006/main">
  <p:tag name="AS_UNIQUEID" val="1100"/>
</p:tagLst>
</file>

<file path=ppt/tags/tag191.xml><?xml version="1.0" encoding="utf-8"?>
<p:tagLst xmlns:p="http://schemas.openxmlformats.org/presentationml/2006/main">
  <p:tag name="AS_UNIQUEID" val="1101"/>
</p:tagLst>
</file>

<file path=ppt/tags/tag192.xml><?xml version="1.0" encoding="utf-8"?>
<p:tagLst xmlns:p="http://schemas.openxmlformats.org/presentationml/2006/main">
  <p:tag name="AS_UNIQUEID" val="1102"/>
</p:tagLst>
</file>

<file path=ppt/tags/tag193.xml><?xml version="1.0" encoding="utf-8"?>
<p:tagLst xmlns:p="http://schemas.openxmlformats.org/presentationml/2006/main">
  <p:tag name="AS_UNIQUEID" val="1103"/>
</p:tagLst>
</file>

<file path=ppt/tags/tag194.xml><?xml version="1.0" encoding="utf-8"?>
<p:tagLst xmlns:p="http://schemas.openxmlformats.org/presentationml/2006/main">
  <p:tag name="AS_UNIQUEID" val="1104"/>
</p:tagLst>
</file>

<file path=ppt/tags/tag195.xml><?xml version="1.0" encoding="utf-8"?>
<p:tagLst xmlns:p="http://schemas.openxmlformats.org/presentationml/2006/main">
  <p:tag name="AS_UNIQUEID" val="1105"/>
</p:tagLst>
</file>

<file path=ppt/tags/tag196.xml><?xml version="1.0" encoding="utf-8"?>
<p:tagLst xmlns:p="http://schemas.openxmlformats.org/presentationml/2006/main">
  <p:tag name="AS_UNIQUEID" val="1106"/>
</p:tagLst>
</file>

<file path=ppt/tags/tag197.xml><?xml version="1.0" encoding="utf-8"?>
<p:tagLst xmlns:p="http://schemas.openxmlformats.org/presentationml/2006/main">
  <p:tag name="AS_UNIQUEID" val="1107"/>
</p:tagLst>
</file>

<file path=ppt/tags/tag198.xml><?xml version="1.0" encoding="utf-8"?>
<p:tagLst xmlns:p="http://schemas.openxmlformats.org/presentationml/2006/main">
  <p:tag name="AS_UNIQUEID" val="1108"/>
</p:tagLst>
</file>

<file path=ppt/tags/tag199.xml><?xml version="1.0" encoding="utf-8"?>
<p:tagLst xmlns:p="http://schemas.openxmlformats.org/presentationml/2006/main">
  <p:tag name="AS_UNIQUEID" val="1109"/>
</p:tagLst>
</file>

<file path=ppt/tags/tag200.xml><?xml version="1.0" encoding="utf-8"?>
<p:tagLst xmlns:p="http://schemas.openxmlformats.org/presentationml/2006/main">
  <p:tag name="AS_UNIQUEID" val="1110"/>
</p:tagLst>
</file>

<file path=ppt/tags/tag201.xml><?xml version="1.0" encoding="utf-8"?>
<p:tagLst xmlns:p="http://schemas.openxmlformats.org/presentationml/2006/main">
  <p:tag name="AS_UNIQUEID" val="1111"/>
</p:tagLst>
</file>

<file path=ppt/tags/tag202.xml><?xml version="1.0" encoding="utf-8"?>
<p:tagLst xmlns:p="http://schemas.openxmlformats.org/presentationml/2006/main">
  <p:tag name="AS_UNIQUEID" val="1112"/>
</p:tagLst>
</file>

<file path=ppt/tags/tag203.xml><?xml version="1.0" encoding="utf-8"?>
<p:tagLst xmlns:p="http://schemas.openxmlformats.org/presentationml/2006/main">
  <p:tag name="AS_UNIQUEID" val="1113"/>
</p:tagLst>
</file>

<file path=ppt/tags/tag204.xml><?xml version="1.0" encoding="utf-8"?>
<p:tagLst xmlns:p="http://schemas.openxmlformats.org/presentationml/2006/main">
  <p:tag name="AS_UNIQUEID" val="1114"/>
</p:tagLst>
</file>

<file path=ppt/tags/tag205.xml><?xml version="1.0" encoding="utf-8"?>
<p:tagLst xmlns:p="http://schemas.openxmlformats.org/presentationml/2006/main">
  <p:tag name="AS_UNIQUEID" val="1115"/>
</p:tagLst>
</file>

<file path=ppt/tags/tag206.xml><?xml version="1.0" encoding="utf-8"?>
<p:tagLst xmlns:p="http://schemas.openxmlformats.org/presentationml/2006/main">
  <p:tag name="AS_UNIQUEID" val="1116"/>
</p:tagLst>
</file>

<file path=ppt/tags/tag207.xml><?xml version="1.0" encoding="utf-8"?>
<p:tagLst xmlns:p="http://schemas.openxmlformats.org/presentationml/2006/main">
  <p:tag name="AS_UNIQUEID" val="1117"/>
</p:tagLst>
</file>

<file path=ppt/tags/tag208.xml><?xml version="1.0" encoding="utf-8"?>
<p:tagLst xmlns:p="http://schemas.openxmlformats.org/presentationml/2006/main">
  <p:tag name="AS_UNIQUEID" val="1118"/>
</p:tagLst>
</file>

<file path=ppt/tags/tag209.xml><?xml version="1.0" encoding="utf-8"?>
<p:tagLst xmlns:p="http://schemas.openxmlformats.org/presentationml/2006/main">
  <p:tag name="AS_UNIQUEID" val="1119"/>
</p:tagLst>
</file>

<file path=ppt/tags/tag210.xml><?xml version="1.0" encoding="utf-8"?>
<p:tagLst xmlns:p="http://schemas.openxmlformats.org/presentationml/2006/main">
  <p:tag name="AS_UNIQUEID" val="1120"/>
</p:tagLst>
</file>

<file path=ppt/tags/tag211.xml><?xml version="1.0" encoding="utf-8"?>
<p:tagLst xmlns:p="http://schemas.openxmlformats.org/presentationml/2006/main">
  <p:tag name="AS_UNIQUEID" val="1121"/>
</p:tagLst>
</file>

<file path=ppt/tags/tag212.xml><?xml version="1.0" encoding="utf-8"?>
<p:tagLst xmlns:p="http://schemas.openxmlformats.org/presentationml/2006/main">
  <p:tag name="AS_UNIQUEID" val="1122"/>
</p:tagLst>
</file>

<file path=ppt/tags/tag213.xml><?xml version="1.0" encoding="utf-8"?>
<p:tagLst xmlns:p="http://schemas.openxmlformats.org/presentationml/2006/main">
  <p:tag name="AS_UNIQUEID" val="1123"/>
</p:tagLst>
</file>

<file path=ppt/tags/tag214.xml><?xml version="1.0" encoding="utf-8"?>
<p:tagLst xmlns:p="http://schemas.openxmlformats.org/presentationml/2006/main">
  <p:tag name="AS_UNIQUEID" val="1124"/>
</p:tagLst>
</file>

<file path=ppt/tags/tag215.xml><?xml version="1.0" encoding="utf-8"?>
<p:tagLst xmlns:p="http://schemas.openxmlformats.org/presentationml/2006/main">
  <p:tag name="AS_UNIQUEID" val="1125"/>
</p:tagLst>
</file>

<file path=ppt/tags/tag216.xml><?xml version="1.0" encoding="utf-8"?>
<p:tagLst xmlns:p="http://schemas.openxmlformats.org/presentationml/2006/main">
  <p:tag name="AS_UNIQUEID" val="1126"/>
</p:tagLst>
</file>

<file path=ppt/tags/tag217.xml><?xml version="1.0" encoding="utf-8"?>
<p:tagLst xmlns:p="http://schemas.openxmlformats.org/presentationml/2006/main">
  <p:tag name="AS_UNIQUEID" val="1127"/>
</p:tagLst>
</file>

<file path=ppt/tags/tag218.xml><?xml version="1.0" encoding="utf-8"?>
<p:tagLst xmlns:p="http://schemas.openxmlformats.org/presentationml/2006/main">
  <p:tag name="AS_UNIQUEID" val="1128"/>
</p:tagLst>
</file>

<file path=ppt/tags/tag219.xml><?xml version="1.0" encoding="utf-8"?>
<p:tagLst xmlns:p="http://schemas.openxmlformats.org/presentationml/2006/main">
  <p:tag name="AS_UNIQUEID" val="1129"/>
</p:tagLst>
</file>

<file path=ppt/tags/tag220.xml><?xml version="1.0" encoding="utf-8"?>
<p:tagLst xmlns:p="http://schemas.openxmlformats.org/presentationml/2006/main">
  <p:tag name="AS_UNIQUEID" val="1130"/>
</p:tagLst>
</file>

<file path=ppt/tags/tag221.xml><?xml version="1.0" encoding="utf-8"?>
<p:tagLst xmlns:p="http://schemas.openxmlformats.org/presentationml/2006/main">
  <p:tag name="AS_UNIQUEID" val="1131"/>
</p:tagLst>
</file>

<file path=ppt/tags/tag222.xml><?xml version="1.0" encoding="utf-8"?>
<p:tagLst xmlns:p="http://schemas.openxmlformats.org/presentationml/2006/main">
  <p:tag name="AS_UNIQUEID" val="1132"/>
</p:tagLst>
</file>

<file path=ppt/tags/tag223.xml><?xml version="1.0" encoding="utf-8"?>
<p:tagLst xmlns:p="http://schemas.openxmlformats.org/presentationml/2006/main">
  <p:tag name="AS_UNIQUEID" val="1133"/>
</p:tagLst>
</file>

<file path=ppt/tags/tag224.xml><?xml version="1.0" encoding="utf-8"?>
<p:tagLst xmlns:p="http://schemas.openxmlformats.org/presentationml/2006/main">
  <p:tag name="AS_UNIQUEID" val="1134"/>
</p:tagLst>
</file>

<file path=ppt/tags/tag225.xml><?xml version="1.0" encoding="utf-8"?>
<p:tagLst xmlns:p="http://schemas.openxmlformats.org/presentationml/2006/main">
  <p:tag name="AS_UNIQUEID" val="1135"/>
</p:tagLst>
</file>

<file path=ppt/tags/tag226.xml><?xml version="1.0" encoding="utf-8"?>
<p:tagLst xmlns:p="http://schemas.openxmlformats.org/presentationml/2006/main">
  <p:tag name="AS_UNIQUEID" val="1136"/>
</p:tagLst>
</file>

<file path=ppt/tags/tag227.xml><?xml version="1.0" encoding="utf-8"?>
<p:tagLst xmlns:p="http://schemas.openxmlformats.org/presentationml/2006/main">
  <p:tag name="AS_UNIQUEID" val="1137"/>
</p:tagLst>
</file>

<file path=ppt/tags/tag228.xml><?xml version="1.0" encoding="utf-8"?>
<p:tagLst xmlns:p="http://schemas.openxmlformats.org/presentationml/2006/main">
  <p:tag name="AS_UNIQUEID" val="1138"/>
</p:tagLst>
</file>

<file path=ppt/tags/tag229.xml><?xml version="1.0" encoding="utf-8"?>
<p:tagLst xmlns:p="http://schemas.openxmlformats.org/presentationml/2006/main">
  <p:tag name="AS_UNIQUEID" val="1139"/>
</p:tagLst>
</file>

<file path=ppt/tags/tag230.xml><?xml version="1.0" encoding="utf-8"?>
<p:tagLst xmlns:p="http://schemas.openxmlformats.org/presentationml/2006/main">
  <p:tag name="AS_UNIQUEID" val="1140"/>
</p:tagLst>
</file>

<file path=ppt/tags/tag231.xml><?xml version="1.0" encoding="utf-8"?>
<p:tagLst xmlns:p="http://schemas.openxmlformats.org/presentationml/2006/main">
  <p:tag name="AS_UNIQUEID" val="1141"/>
</p:tagLst>
</file>

<file path=ppt/tags/tag232.xml><?xml version="1.0" encoding="utf-8"?>
<p:tagLst xmlns:p="http://schemas.openxmlformats.org/presentationml/2006/main">
  <p:tag name="AS_UNIQUEID" val="1142"/>
</p:tagLst>
</file>

<file path=ppt/tags/tag233.xml><?xml version="1.0" encoding="utf-8"?>
<p:tagLst xmlns:p="http://schemas.openxmlformats.org/presentationml/2006/main">
  <p:tag name="AS_UNIQUEID" val="1143"/>
</p:tagLst>
</file>

<file path=ppt/tags/tag234.xml><?xml version="1.0" encoding="utf-8"?>
<p:tagLst xmlns:p="http://schemas.openxmlformats.org/presentationml/2006/main">
  <p:tag name="AS_UNIQUEID" val="1144"/>
</p:tagLst>
</file>

<file path=ppt/tags/tag235.xml><?xml version="1.0" encoding="utf-8"?>
<p:tagLst xmlns:p="http://schemas.openxmlformats.org/presentationml/2006/main">
  <p:tag name="AS_UNIQUEID" val="1145"/>
</p:tagLst>
</file>

<file path=ppt/tags/tag236.xml><?xml version="1.0" encoding="utf-8"?>
<p:tagLst xmlns:p="http://schemas.openxmlformats.org/presentationml/2006/main">
  <p:tag name="AS_UNIQUEID" val="1146"/>
</p:tagLst>
</file>

<file path=ppt/tags/tag237.xml><?xml version="1.0" encoding="utf-8"?>
<p:tagLst xmlns:p="http://schemas.openxmlformats.org/presentationml/2006/main">
  <p:tag name="AS_UNIQUEID" val="1147"/>
</p:tagLst>
</file>

<file path=ppt/tags/tag238.xml><?xml version="1.0" encoding="utf-8"?>
<p:tagLst xmlns:p="http://schemas.openxmlformats.org/presentationml/2006/main">
  <p:tag name="AS_UNIQUEID" val="1148"/>
</p:tagLst>
</file>

<file path=ppt/tags/tag239.xml><?xml version="1.0" encoding="utf-8"?>
<p:tagLst xmlns:p="http://schemas.openxmlformats.org/presentationml/2006/main">
  <p:tag name="AS_UNIQUEID" val="1149"/>
</p:tagLst>
</file>

<file path=ppt/tags/tag240.xml><?xml version="1.0" encoding="utf-8"?>
<p:tagLst xmlns:p="http://schemas.openxmlformats.org/presentationml/2006/main">
  <p:tag name="AS_UNIQUEID" val="1150"/>
</p:tagLst>
</file>

<file path=ppt/tags/tag241.xml><?xml version="1.0" encoding="utf-8"?>
<p:tagLst xmlns:p="http://schemas.openxmlformats.org/presentationml/2006/main">
  <p:tag name="AS_UNIQUEID" val="1151"/>
</p:tagLst>
</file>

<file path=ppt/tags/tag242.xml><?xml version="1.0" encoding="utf-8"?>
<p:tagLst xmlns:p="http://schemas.openxmlformats.org/presentationml/2006/main">
  <p:tag name="AS_UNIQUEID" val="1152"/>
</p:tagLst>
</file>

<file path=ppt/tags/tag243.xml><?xml version="1.0" encoding="utf-8"?>
<p:tagLst xmlns:p="http://schemas.openxmlformats.org/presentationml/2006/main">
  <p:tag name="AS_UNIQUEID" val="1153"/>
</p:tagLst>
</file>

<file path=ppt/tags/tag244.xml><?xml version="1.0" encoding="utf-8"?>
<p:tagLst xmlns:p="http://schemas.openxmlformats.org/presentationml/2006/main">
  <p:tag name="AS_UNIQUEID" val="1154"/>
</p:tagLst>
</file>

<file path=ppt/tags/tag245.xml><?xml version="1.0" encoding="utf-8"?>
<p:tagLst xmlns:p="http://schemas.openxmlformats.org/presentationml/2006/main">
  <p:tag name="AS_UNIQUEID" val="1155"/>
</p:tagLst>
</file>

<file path=ppt/tags/tag246.xml><?xml version="1.0" encoding="utf-8"?>
<p:tagLst xmlns:p="http://schemas.openxmlformats.org/presentationml/2006/main">
  <p:tag name="AS_UNIQUEID" val="1156"/>
</p:tagLst>
</file>

<file path=ppt/tags/tag247.xml><?xml version="1.0" encoding="utf-8"?>
<p:tagLst xmlns:p="http://schemas.openxmlformats.org/presentationml/2006/main">
  <p:tag name="AS_UNIQUEID" val="1157"/>
</p:tagLst>
</file>

<file path=ppt/tags/tag248.xml><?xml version="1.0" encoding="utf-8"?>
<p:tagLst xmlns:p="http://schemas.openxmlformats.org/presentationml/2006/main">
  <p:tag name="AS_UNIQUEID" val="1158"/>
</p:tagLst>
</file>

<file path=ppt/tags/tag249.xml><?xml version="1.0" encoding="utf-8"?>
<p:tagLst xmlns:p="http://schemas.openxmlformats.org/presentationml/2006/main">
  <p:tag name="AS_UNIQUEID" val="1159"/>
</p:tagLst>
</file>

<file path=ppt/tags/tag250.xml><?xml version="1.0" encoding="utf-8"?>
<p:tagLst xmlns:p="http://schemas.openxmlformats.org/presentationml/2006/main">
  <p:tag name="AS_UNIQUEID" val="1160"/>
</p:tagLst>
</file>

<file path=ppt/tags/tag251.xml><?xml version="1.0" encoding="utf-8"?>
<p:tagLst xmlns:p="http://schemas.openxmlformats.org/presentationml/2006/main">
  <p:tag name="AS_UNIQUEID" val="1161"/>
</p:tagLst>
</file>

<file path=ppt/tags/tag252.xml><?xml version="1.0" encoding="utf-8"?>
<p:tagLst xmlns:p="http://schemas.openxmlformats.org/presentationml/2006/main">
  <p:tag name="AS_UNIQUEID" val="1162"/>
</p:tagLst>
</file>

<file path=ppt/tags/tag253.xml><?xml version="1.0" encoding="utf-8"?>
<p:tagLst xmlns:p="http://schemas.openxmlformats.org/presentationml/2006/main">
  <p:tag name="AS_UNIQUEID" val="1163"/>
</p:tagLst>
</file>

<file path=ppt/tags/tag254.xml><?xml version="1.0" encoding="utf-8"?>
<p:tagLst xmlns:p="http://schemas.openxmlformats.org/presentationml/2006/main">
  <p:tag name="AS_UNIQUEID" val="1164"/>
</p:tagLst>
</file>

<file path=ppt/tags/tag255.xml><?xml version="1.0" encoding="utf-8"?>
<p:tagLst xmlns:p="http://schemas.openxmlformats.org/presentationml/2006/main">
  <p:tag name="AS_UNIQUEID" val="1165"/>
</p:tagLst>
</file>

<file path=ppt/tags/tag256.xml><?xml version="1.0" encoding="utf-8"?>
<p:tagLst xmlns:p="http://schemas.openxmlformats.org/presentationml/2006/main">
  <p:tag name="AS_UNIQUEID" val="1166"/>
</p:tagLst>
</file>

<file path=ppt/tags/tag257.xml><?xml version="1.0" encoding="utf-8"?>
<p:tagLst xmlns:p="http://schemas.openxmlformats.org/presentationml/2006/main">
  <p:tag name="AS_UNIQUEID" val="1167"/>
</p:tagLst>
</file>

<file path=ppt/tags/tag258.xml><?xml version="1.0" encoding="utf-8"?>
<p:tagLst xmlns:p="http://schemas.openxmlformats.org/presentationml/2006/main">
  <p:tag name="AS_UNIQUEID" val="1168"/>
</p:tagLst>
</file>

<file path=ppt/tags/tag259.xml><?xml version="1.0" encoding="utf-8"?>
<p:tagLst xmlns:p="http://schemas.openxmlformats.org/presentationml/2006/main">
  <p:tag name="AS_UNIQUEID" val="1169"/>
</p:tagLst>
</file>

<file path=ppt/tags/tag260.xml><?xml version="1.0" encoding="utf-8"?>
<p:tagLst xmlns:p="http://schemas.openxmlformats.org/presentationml/2006/main">
  <p:tag name="AS_UNIQUEID" val="1170"/>
</p:tagLst>
</file>

<file path=ppt/tags/tag261.xml><?xml version="1.0" encoding="utf-8"?>
<p:tagLst xmlns:p="http://schemas.openxmlformats.org/presentationml/2006/main">
  <p:tag name="AS_UNIQUEID" val="1171"/>
</p:tagLst>
</file>

<file path=ppt/tags/tag262.xml><?xml version="1.0" encoding="utf-8"?>
<p:tagLst xmlns:p="http://schemas.openxmlformats.org/presentationml/2006/main">
  <p:tag name="AS_UNIQUEID" val="1172"/>
</p:tagLst>
</file>

<file path=ppt/tags/tag263.xml><?xml version="1.0" encoding="utf-8"?>
<p:tagLst xmlns:p="http://schemas.openxmlformats.org/presentationml/2006/main">
  <p:tag name="AS_UNIQUEID" val="1173"/>
</p:tagLst>
</file>

<file path=ppt/tags/tag264.xml><?xml version="1.0" encoding="utf-8"?>
<p:tagLst xmlns:p="http://schemas.openxmlformats.org/presentationml/2006/main">
  <p:tag name="AS_UNIQUEID" val="1174"/>
</p:tagLst>
</file>

<file path=ppt/tags/tag265.xml><?xml version="1.0" encoding="utf-8"?>
<p:tagLst xmlns:p="http://schemas.openxmlformats.org/presentationml/2006/main">
  <p:tag name="AS_UNIQUEID" val="1175"/>
</p:tagLst>
</file>

<file path=ppt/tags/tag266.xml><?xml version="1.0" encoding="utf-8"?>
<p:tagLst xmlns:p="http://schemas.openxmlformats.org/presentationml/2006/main">
  <p:tag name="AS_UNIQUEID" val="1176"/>
</p:tagLst>
</file>

<file path=ppt/tags/tag267.xml><?xml version="1.0" encoding="utf-8"?>
<p:tagLst xmlns:p="http://schemas.openxmlformats.org/presentationml/2006/main">
  <p:tag name="AS_UNIQUEID" val="1177"/>
</p:tagLst>
</file>

<file path=ppt/tags/tag268.xml><?xml version="1.0" encoding="utf-8"?>
<p:tagLst xmlns:p="http://schemas.openxmlformats.org/presentationml/2006/main">
  <p:tag name="AS_UNIQUEID" val="1178"/>
</p:tagLst>
</file>

<file path=ppt/tags/tag269.xml><?xml version="1.0" encoding="utf-8"?>
<p:tagLst xmlns:p="http://schemas.openxmlformats.org/presentationml/2006/main">
  <p:tag name="AS_UNIQUEID" val="1179"/>
</p:tagLst>
</file>

<file path=ppt/tags/tag270.xml><?xml version="1.0" encoding="utf-8"?>
<p:tagLst xmlns:p="http://schemas.openxmlformats.org/presentationml/2006/main">
  <p:tag name="AS_UNIQUEID" val="1180"/>
</p:tagLst>
</file>

<file path=ppt/tags/tag271.xml><?xml version="1.0" encoding="utf-8"?>
<p:tagLst xmlns:p="http://schemas.openxmlformats.org/presentationml/2006/main">
  <p:tag name="AS_UNIQUEID" val="1181"/>
</p:tagLst>
</file>

<file path=ppt/tags/tag272.xml><?xml version="1.0" encoding="utf-8"?>
<p:tagLst xmlns:p="http://schemas.openxmlformats.org/presentationml/2006/main">
  <p:tag name="AS_UNIQUEID" val="1182"/>
</p:tagLst>
</file>

<file path=ppt/tags/tag273.xml><?xml version="1.0" encoding="utf-8"?>
<p:tagLst xmlns:p="http://schemas.openxmlformats.org/presentationml/2006/main">
  <p:tag name="AS_UNIQUEID" val="1183"/>
</p:tagLst>
</file>

<file path=ppt/tags/tag274.xml><?xml version="1.0" encoding="utf-8"?>
<p:tagLst xmlns:p="http://schemas.openxmlformats.org/presentationml/2006/main">
  <p:tag name="AS_UNIQUEID" val="1184"/>
</p:tagLst>
</file>

<file path=ppt/tags/tag275.xml><?xml version="1.0" encoding="utf-8"?>
<p:tagLst xmlns:p="http://schemas.openxmlformats.org/presentationml/2006/main">
  <p:tag name="AS_UNIQUEID" val="1185"/>
</p:tagLst>
</file>

<file path=ppt/tags/tag276.xml><?xml version="1.0" encoding="utf-8"?>
<p:tagLst xmlns:p="http://schemas.openxmlformats.org/presentationml/2006/main">
  <p:tag name="AS_UNIQUEID" val="1186"/>
</p:tagLst>
</file>

<file path=ppt/tags/tag277.xml><?xml version="1.0" encoding="utf-8"?>
<p:tagLst xmlns:p="http://schemas.openxmlformats.org/presentationml/2006/main">
  <p:tag name="AS_UNIQUEID" val="1187"/>
</p:tagLst>
</file>

<file path=ppt/tags/tag278.xml><?xml version="1.0" encoding="utf-8"?>
<p:tagLst xmlns:p="http://schemas.openxmlformats.org/presentationml/2006/main">
  <p:tag name="AS_UNIQUEID" val="1188"/>
</p:tagLst>
</file>

<file path=ppt/tags/tag279.xml><?xml version="1.0" encoding="utf-8"?>
<p:tagLst xmlns:p="http://schemas.openxmlformats.org/presentationml/2006/main">
  <p:tag name="AS_UNIQUEID" val="1189"/>
</p:tagLst>
</file>

<file path=ppt/tags/tag280.xml><?xml version="1.0" encoding="utf-8"?>
<p:tagLst xmlns:p="http://schemas.openxmlformats.org/presentationml/2006/main">
  <p:tag name="AS_UNIQUEID" val="1190"/>
</p:tagLst>
</file>

<file path=ppt/tags/tag281.xml><?xml version="1.0" encoding="utf-8"?>
<p:tagLst xmlns:p="http://schemas.openxmlformats.org/presentationml/2006/main">
  <p:tag name="AS_UNIQUEID" val="1191"/>
</p:tagLst>
</file>

<file path=ppt/tags/tag282.xml><?xml version="1.0" encoding="utf-8"?>
<p:tagLst xmlns:p="http://schemas.openxmlformats.org/presentationml/2006/main">
  <p:tag name="AS_UNIQUEID" val="1192"/>
</p:tagLst>
</file>

<file path=ppt/tags/tag283.xml><?xml version="1.0" encoding="utf-8"?>
<p:tagLst xmlns:p="http://schemas.openxmlformats.org/presentationml/2006/main">
  <p:tag name="AS_UNIQUEID" val="1193"/>
</p:tagLst>
</file>

<file path=ppt/tags/tag284.xml><?xml version="1.0" encoding="utf-8"?>
<p:tagLst xmlns:p="http://schemas.openxmlformats.org/presentationml/2006/main">
  <p:tag name="AS_UNIQUEID" val="1194"/>
</p:tagLst>
</file>

<file path=ppt/tags/tag285.xml><?xml version="1.0" encoding="utf-8"?>
<p:tagLst xmlns:p="http://schemas.openxmlformats.org/presentationml/2006/main">
  <p:tag name="AS_UNIQUEID" val="1195"/>
</p:tagLst>
</file>

<file path=ppt/tags/tag286.xml><?xml version="1.0" encoding="utf-8"?>
<p:tagLst xmlns:p="http://schemas.openxmlformats.org/presentationml/2006/main">
  <p:tag name="AS_UNIQUEID" val="1196"/>
</p:tagLst>
</file>

<file path=ppt/tags/tag287.xml><?xml version="1.0" encoding="utf-8"?>
<p:tagLst xmlns:p="http://schemas.openxmlformats.org/presentationml/2006/main">
  <p:tag name="AS_UNIQUEID" val="1197"/>
</p:tagLst>
</file>

<file path=ppt/tags/tag288.xml><?xml version="1.0" encoding="utf-8"?>
<p:tagLst xmlns:p="http://schemas.openxmlformats.org/presentationml/2006/main">
  <p:tag name="AS_UNIQUEID" val="1198"/>
</p:tagLst>
</file>

<file path=ppt/tags/tag289.xml><?xml version="1.0" encoding="utf-8"?>
<p:tagLst xmlns:p="http://schemas.openxmlformats.org/presentationml/2006/main">
  <p:tag name="AS_UNIQUEID" val="1199"/>
</p:tagLst>
</file>

<file path=ppt/tags/tag290.xml><?xml version="1.0" encoding="utf-8"?>
<p:tagLst xmlns:p="http://schemas.openxmlformats.org/presentationml/2006/main">
  <p:tag name="AS_UNIQUEID" val="1200"/>
  <p:tag name="KSO_WM_BEAUTIFY_FLAG" val=""/>
</p:tagLst>
</file>

<file path=ppt/tags/tag291.xml><?xml version="1.0" encoding="utf-8"?>
<p:tagLst xmlns:p="http://schemas.openxmlformats.org/presentationml/2006/main">
  <p:tag name="AS_UNIQUEID" val="1201"/>
</p:tagLst>
</file>

<file path=ppt/tags/tag292.xml><?xml version="1.0" encoding="utf-8"?>
<p:tagLst xmlns:p="http://schemas.openxmlformats.org/presentationml/2006/main">
  <p:tag name="AS_UNIQUEID" val="1202"/>
  <p:tag name="KSO_WM_BEAUTIFY_FLAG" val=""/>
</p:tagLst>
</file>

<file path=ppt/tags/tag293.xml><?xml version="1.0" encoding="utf-8"?>
<p:tagLst xmlns:p="http://schemas.openxmlformats.org/presentationml/2006/main">
  <p:tag name="AS_UNIQUEID" val="1203"/>
  <p:tag name="KSO_WM_BEAUTIFY_FLAG" val=""/>
</p:tagLst>
</file>

<file path=ppt/tags/tag294.xml><?xml version="1.0" encoding="utf-8"?>
<p:tagLst xmlns:p="http://schemas.openxmlformats.org/presentationml/2006/main">
  <p:tag name="AS_UNIQUEID" val="1204"/>
  <p:tag name="KSO_WM_BEAUTIFY_FLAG" val=""/>
</p:tagLst>
</file>

<file path=ppt/tags/tag295.xml><?xml version="1.0" encoding="utf-8"?>
<p:tagLst xmlns:p="http://schemas.openxmlformats.org/presentationml/2006/main">
  <p:tag name="AS_UNIQUEID" val="1205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296.xml><?xml version="1.0" encoding="utf-8"?>
<p:tagLst xmlns:p="http://schemas.openxmlformats.org/presentationml/2006/main">
  <p:tag name="AS_UNIQUEID" val="1206"/>
</p:tagLst>
</file>

<file path=ppt/tags/tag297.xml><?xml version="1.0" encoding="utf-8"?>
<p:tagLst xmlns:p="http://schemas.openxmlformats.org/presentationml/2006/main">
  <p:tag name="AS_UNIQUEID" val="1207"/>
</p:tagLst>
</file>

<file path=ppt/tags/tag298.xml><?xml version="1.0" encoding="utf-8"?>
<p:tagLst xmlns:p="http://schemas.openxmlformats.org/presentationml/2006/main">
  <p:tag name="AS_UNIQUEID" val="1208"/>
</p:tagLst>
</file>

<file path=ppt/tags/tag299.xml><?xml version="1.0" encoding="utf-8"?>
<p:tagLst xmlns:p="http://schemas.openxmlformats.org/presentationml/2006/main">
  <p:tag name="AS_UNIQUEID" val="1209"/>
</p:tagLst>
</file>

<file path=ppt/tags/tag300.xml><?xml version="1.0" encoding="utf-8"?>
<p:tagLst xmlns:p="http://schemas.openxmlformats.org/presentationml/2006/main">
  <p:tag name="AS_UNIQUEID" val="1210"/>
</p:tagLst>
</file>

<file path=ppt/tags/tag301.xml><?xml version="1.0" encoding="utf-8"?>
<p:tagLst xmlns:p="http://schemas.openxmlformats.org/presentationml/2006/main">
  <p:tag name="AS_UNIQUEID" val="1211"/>
</p:tagLst>
</file>

<file path=ppt/tags/tag302.xml><?xml version="1.0" encoding="utf-8"?>
<p:tagLst xmlns:p="http://schemas.openxmlformats.org/presentationml/2006/main">
  <p:tag name="AS_UNIQUEID" val="1212"/>
  <p:tag name="KSO_WM_BEAUTIFY_FLAG" val=""/>
</p:tagLst>
</file>

<file path=ppt/tags/tag303.xml><?xml version="1.0" encoding="utf-8"?>
<p:tagLst xmlns:p="http://schemas.openxmlformats.org/presentationml/2006/main">
  <p:tag name="AS_UNIQUEID" val="1213"/>
</p:tagLst>
</file>

<file path=ppt/tags/tag304.xml><?xml version="1.0" encoding="utf-8"?>
<p:tagLst xmlns:p="http://schemas.openxmlformats.org/presentationml/2006/main">
  <p:tag name="AS_UNIQUEID" val="1214"/>
  <p:tag name="KSO_WM_BEAUTIFY_FLAG" val=""/>
</p:tagLst>
</file>

<file path=ppt/tags/tag305.xml><?xml version="1.0" encoding="utf-8"?>
<p:tagLst xmlns:p="http://schemas.openxmlformats.org/presentationml/2006/main">
  <p:tag name="AS_UNIQUEID" val="1215"/>
  <p:tag name="KSO_WM_BEAUTIFY_FLAG" val=""/>
</p:tagLst>
</file>

<file path=ppt/tags/tag306.xml><?xml version="1.0" encoding="utf-8"?>
<p:tagLst xmlns:p="http://schemas.openxmlformats.org/presentationml/2006/main">
  <p:tag name="AS_UNIQUEID" val="1216"/>
  <p:tag name="KSO_WM_BEAUTIFY_FLAG" val=""/>
</p:tagLst>
</file>

<file path=ppt/tags/tag307.xml><?xml version="1.0" encoding="utf-8"?>
<p:tagLst xmlns:p="http://schemas.openxmlformats.org/presentationml/2006/main">
  <p:tag name="AS_UNIQUEID" val="1217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308.xml><?xml version="1.0" encoding="utf-8"?>
<p:tagLst xmlns:p="http://schemas.openxmlformats.org/presentationml/2006/main">
  <p:tag name="AS_UNIQUEID" val="229"/>
</p:tagLst>
</file>

<file path=ppt/tags/tag309.xml><?xml version="1.0" encoding="utf-8"?>
<p:tagLst xmlns:p="http://schemas.openxmlformats.org/presentationml/2006/main">
  <p:tag name="AS_UNIQUEID" val="230"/>
</p:tagLst>
</file>

<file path=ppt/tags/tag310.xml><?xml version="1.0" encoding="utf-8"?>
<p:tagLst xmlns:p="http://schemas.openxmlformats.org/presentationml/2006/main">
  <p:tag name="AS_UNIQUEID" val="231"/>
  <p:tag name="KSO_WM_BEAUTIFY_FLAG" val=""/>
</p:tagLst>
</file>

<file path=ppt/tags/tag311.xml><?xml version="1.0" encoding="utf-8"?>
<p:tagLst xmlns:p="http://schemas.openxmlformats.org/presentationml/2006/main">
  <p:tag name="AS_UNIQUEID" val="232"/>
  <p:tag name="KSO_WM_BEAUTIFY_FLAG" val=""/>
</p:tagLst>
</file>

<file path=ppt/tags/tag312.xml><?xml version="1.0" encoding="utf-8"?>
<p:tagLst xmlns:p="http://schemas.openxmlformats.org/presentationml/2006/main">
  <p:tag name="AS_UNIQUEID" val="1218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313.xml><?xml version="1.0" encoding="utf-8"?>
<p:tagLst xmlns:p="http://schemas.openxmlformats.org/presentationml/2006/main">
  <p:tag name="AS_UNIQUEID" val="1219"/>
</p:tagLst>
</file>

<file path=ppt/tags/tag314.xml><?xml version="1.0" encoding="utf-8"?>
<p:tagLst xmlns:p="http://schemas.openxmlformats.org/presentationml/2006/main">
  <p:tag name="AS_UNIQUEID" val="1220"/>
  <p:tag name="KSO_WM_BEAUTIFY_FLAG" val=""/>
</p:tagLst>
</file>

<file path=ppt/tags/tag315.xml><?xml version="1.0" encoding="utf-8"?>
<p:tagLst xmlns:p="http://schemas.openxmlformats.org/presentationml/2006/main">
  <p:tag name="AS_UNIQUEID" val="1221"/>
</p:tagLst>
</file>

<file path=ppt/tags/tag316.xml><?xml version="1.0" encoding="utf-8"?>
<p:tagLst xmlns:p="http://schemas.openxmlformats.org/presentationml/2006/main">
  <p:tag name="AS_UNIQUEID" val="1222"/>
  <p:tag name="KSO_WM_BEAUTIFY_FLAG" val=""/>
</p:tagLst>
</file>

<file path=ppt/tags/tag317.xml><?xml version="1.0" encoding="utf-8"?>
<p:tagLst xmlns:p="http://schemas.openxmlformats.org/presentationml/2006/main">
  <p:tag name="AS_UNIQUEID" val="1223"/>
  <p:tag name="KSO_WM_BEAUTIFY_FLAG" val=""/>
</p:tagLst>
</file>

<file path=ppt/tags/tag318.xml><?xml version="1.0" encoding="utf-8"?>
<p:tagLst xmlns:p="http://schemas.openxmlformats.org/presentationml/2006/main">
  <p:tag name="AS_UNIQUEID" val="1224"/>
  <p:tag name="KSO_WM_BEAUTIFY_FLAG" val=""/>
</p:tagLst>
</file>

<file path=ppt/tags/tag319.xml><?xml version="1.0" encoding="utf-8"?>
<p:tagLst xmlns:p="http://schemas.openxmlformats.org/presentationml/2006/main">
  <p:tag name="AS_UNIQUEID" val="1225"/>
</p:tagLst>
</file>

<file path=ppt/tags/tag320.xml><?xml version="1.0" encoding="utf-8"?>
<p:tagLst xmlns:p="http://schemas.openxmlformats.org/presentationml/2006/main">
  <p:tag name="AS_UNIQUEID" val="1226"/>
</p:tagLst>
</file>

<file path=ppt/tags/tag321.xml><?xml version="1.0" encoding="utf-8"?>
<p:tagLst xmlns:p="http://schemas.openxmlformats.org/presentationml/2006/main">
  <p:tag name="AS_UNIQUEID" val="1227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322.xml><?xml version="1.0" encoding="utf-8"?>
<p:tagLst xmlns:p="http://schemas.openxmlformats.org/presentationml/2006/main">
  <p:tag name="AS_UNIQUEID" val="1228"/>
  <p:tag name="KSO_WM_BEAUTIFY_FLAG" val=""/>
</p:tagLst>
</file>

<file path=ppt/tags/tag323.xml><?xml version="1.0" encoding="utf-8"?>
<p:tagLst xmlns:p="http://schemas.openxmlformats.org/presentationml/2006/main">
  <p:tag name="AS_UNIQUEID" val="1229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324.xml><?xml version="1.0" encoding="utf-8"?>
<p:tagLst xmlns:p="http://schemas.openxmlformats.org/presentationml/2006/main">
  <p:tag name="AS_UNIQUEID" val="1230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325.xml><?xml version="1.0" encoding="utf-8"?>
<p:tagLst xmlns:p="http://schemas.openxmlformats.org/presentationml/2006/main">
  <p:tag name="AS_UNIQUEID" val="1231"/>
  <p:tag name="KSO_WM_BEAUTIFY_FLAG" val=""/>
</p:tagLst>
</file>

<file path=ppt/tags/tag326.xml><?xml version="1.0" encoding="utf-8"?>
<p:tagLst xmlns:p="http://schemas.openxmlformats.org/presentationml/2006/main">
  <p:tag name="AS_UNIQUEID" val="1232"/>
  <p:tag name="KSO_WM_BEAUTIFY_FLAG" val=""/>
</p:tagLst>
</file>

<file path=ppt/tags/tag327.xml><?xml version="1.0" encoding="utf-8"?>
<p:tagLst xmlns:p="http://schemas.openxmlformats.org/presentationml/2006/main">
  <p:tag name="AS_UNIQUEID" val="1233"/>
</p:tagLst>
</file>

<file path=ppt/tags/tag328.xml><?xml version="1.0" encoding="utf-8"?>
<p:tagLst xmlns:p="http://schemas.openxmlformats.org/presentationml/2006/main">
  <p:tag name="AS_UNIQUEID" val="1234"/>
  <p:tag name="KSO_WM_BEAUTIFY_FLAG" val=""/>
</p:tagLst>
</file>

<file path=ppt/tags/tag329.xml><?xml version="1.0" encoding="utf-8"?>
<p:tagLst xmlns:p="http://schemas.openxmlformats.org/presentationml/2006/main">
  <p:tag name="AS_UNIQUEID" val="1235"/>
</p:tagLst>
</file>

<file path=ppt/tags/tag330.xml><?xml version="1.0" encoding="utf-8"?>
<p:tagLst xmlns:p="http://schemas.openxmlformats.org/presentationml/2006/main">
  <p:tag name="AS_UNIQUEID" val="1236"/>
  <p:tag name="KSO_WM_BEAUTIFY_FLAG" val=""/>
</p:tagLst>
</file>

<file path=ppt/tags/tag331.xml><?xml version="1.0" encoding="utf-8"?>
<p:tagLst xmlns:p="http://schemas.openxmlformats.org/presentationml/2006/main">
  <p:tag name="AS_UNIQUEID" val="1237"/>
  <p:tag name="KSO_WM_BEAUTIFY_FLAG" val=""/>
</p:tagLst>
</file>

<file path=ppt/tags/tag332.xml><?xml version="1.0" encoding="utf-8"?>
<p:tagLst xmlns:p="http://schemas.openxmlformats.org/presentationml/2006/main">
  <p:tag name="AS_UNIQUEID" val="1238"/>
  <p:tag name="KSO_WM_BEAUTIFY_FLAG" val=""/>
</p:tagLst>
</file>

<file path=ppt/tags/tag333.xml><?xml version="1.0" encoding="utf-8"?>
<p:tagLst xmlns:p="http://schemas.openxmlformats.org/presentationml/2006/main">
  <p:tag name="AS_UNIQUEID" val="161"/>
</p:tagLst>
</file>

<file path=ppt/tags/tag334.xml><?xml version="1.0" encoding="utf-8"?>
<p:tagLst xmlns:p="http://schemas.openxmlformats.org/presentationml/2006/main">
  <p:tag name="AS_UNIQUEID" val="1239"/>
</p:tagLst>
</file>

<file path=ppt/tags/tag335.xml><?xml version="1.0" encoding="utf-8"?>
<p:tagLst xmlns:p="http://schemas.openxmlformats.org/presentationml/2006/main">
  <p:tag name="AS_UNIQUEID" val="182"/>
  <p:tag name="KSO_WM_BEAUTIFY_FLAG" val=""/>
</p:tagLst>
</file>

<file path=ppt/tags/tag336.xml><?xml version="1.0" encoding="utf-8"?>
<p:tagLst xmlns:p="http://schemas.openxmlformats.org/presentationml/2006/main">
  <p:tag name="AS_UNIQUEID" val="183"/>
  <p:tag name="KSO_WM_BEAUTIFY_FLAG" val=""/>
</p:tagLst>
</file>

<file path=ppt/tags/tag337.xml><?xml version="1.0" encoding="utf-8"?>
<p:tagLst xmlns:p="http://schemas.openxmlformats.org/presentationml/2006/main">
  <p:tag name="AS_UNIQUEID" val="1240"/>
</p:tagLst>
</file>

<file path=ppt/tags/tag338.xml><?xml version="1.0" encoding="utf-8"?>
<p:tagLst xmlns:p="http://schemas.openxmlformats.org/presentationml/2006/main">
  <p:tag name="AS_UNIQUEID" val="179"/>
</p:tagLst>
</file>

<file path=ppt/tags/tag339.xml><?xml version="1.0" encoding="utf-8"?>
<p:tagLst xmlns:p="http://schemas.openxmlformats.org/presentationml/2006/main">
  <p:tag name="AS_UNIQUEID" val="180"/>
  <p:tag name="KSO_WM_BEAUTIFY_FLAG" val=""/>
</p:tagLst>
</file>

<file path=ppt/tags/tag340.xml><?xml version="1.0" encoding="utf-8"?>
<p:tagLst xmlns:p="http://schemas.openxmlformats.org/presentationml/2006/main">
  <p:tag name="AS_UNIQUEID" val="181"/>
  <p:tag name="KSO_WM_BEAUTIFY_FLAG" val=""/>
</p:tagLst>
</file>

<file path=ppt/tags/tag341.xml><?xml version="1.0" encoding="utf-8"?>
<p:tagLst xmlns:p="http://schemas.openxmlformats.org/presentationml/2006/main">
  <p:tag name="AS_UNIQUEID" val="169"/>
</p:tagLst>
</file>

<file path=ppt/tags/tag342.xml><?xml version="1.0" encoding="utf-8"?>
<p:tagLst xmlns:p="http://schemas.openxmlformats.org/presentationml/2006/main">
  <p:tag name="AS_UNIQUEID" val="170"/>
  <p:tag name="KSO_WM_BEAUTIFY_FLAG" val=""/>
</p:tagLst>
</file>

<file path=ppt/tags/tag343.xml><?xml version="1.0" encoding="utf-8"?>
<p:tagLst xmlns:p="http://schemas.openxmlformats.org/presentationml/2006/main">
  <p:tag name="AS_UNIQUEID" val="171"/>
  <p:tag name="KSO_WM_BEAUTIFY_FLAG" val=""/>
</p:tagLst>
</file>

<file path=ppt/tags/tag344.xml><?xml version="1.0" encoding="utf-8"?>
<p:tagLst xmlns:p="http://schemas.openxmlformats.org/presentationml/2006/main">
  <p:tag name="AS_UNIQUEID" val="172"/>
  <p:tag name="KSO_WM_BEAUTIFY_FLAG" val=""/>
</p:tagLst>
</file>

<file path=ppt/tags/tag345.xml><?xml version="1.0" encoding="utf-8"?>
<p:tagLst xmlns:p="http://schemas.openxmlformats.org/presentationml/2006/main">
  <p:tag name="AS_UNIQUEID" val="173"/>
  <p:tag name="KSO_WM_BEAUTIFY_FLAG" val=""/>
</p:tagLst>
</file>

<file path=ppt/tags/tag346.xml><?xml version="1.0" encoding="utf-8"?>
<p:tagLst xmlns:p="http://schemas.openxmlformats.org/presentationml/2006/main">
  <p:tag name="AS_UNIQUEID" val="174"/>
  <p:tag name="KSO_WM_BEAUTIFY_FLAG" val=""/>
</p:tagLst>
</file>

<file path=ppt/tags/tag347.xml><?xml version="1.0" encoding="utf-8"?>
<p:tagLst xmlns:p="http://schemas.openxmlformats.org/presentationml/2006/main">
  <p:tag name="AS_UNIQUEID" val="175"/>
  <p:tag name="KSO_WM_BEAUTIFY_FLAG" val=""/>
</p:tagLst>
</file>

<file path=ppt/tags/tag348.xml><?xml version="1.0" encoding="utf-8"?>
<p:tagLst xmlns:p="http://schemas.openxmlformats.org/presentationml/2006/main">
  <p:tag name="AS_UNIQUEID" val="176"/>
  <p:tag name="KSO_WM_BEAUTIFY_FLAG" val=""/>
</p:tagLst>
</file>

<file path=ppt/tags/tag349.xml><?xml version="1.0" encoding="utf-8"?>
<p:tagLst xmlns:p="http://schemas.openxmlformats.org/presentationml/2006/main">
  <p:tag name="AS_UNIQUEID" val="177"/>
  <p:tag name="KSO_WM_BEAUTIFY_FLAG" val=""/>
</p:tagLst>
</file>

<file path=ppt/tags/tag350.xml><?xml version="1.0" encoding="utf-8"?>
<p:tagLst xmlns:p="http://schemas.openxmlformats.org/presentationml/2006/main">
  <p:tag name="AS_UNIQUEID" val="178"/>
  <p:tag name="KSO_WM_BEAUTIFY_FLAG" val=""/>
</p:tagLst>
</file>

<file path=ppt/tags/tag351.xml><?xml version="1.0" encoding="utf-8"?>
<p:tagLst xmlns:p="http://schemas.openxmlformats.org/presentationml/2006/main">
  <p:tag name="AS_UNIQUEID" val="185"/>
</p:tagLst>
</file>

<file path=ppt/tags/tag352.xml><?xml version="1.0" encoding="utf-8"?>
<p:tagLst xmlns:p="http://schemas.openxmlformats.org/presentationml/2006/main">
  <p:tag name="AS_UNIQUEID" val="186"/>
  <p:tag name="KSO_WM_BEAUTIFY_FLAG" val=""/>
</p:tagLst>
</file>

<file path=ppt/tags/tag353.xml><?xml version="1.0" encoding="utf-8"?>
<p:tagLst xmlns:p="http://schemas.openxmlformats.org/presentationml/2006/main">
  <p:tag name="AS_UNIQUEID" val="187"/>
  <p:tag name="KSO_WM_BEAUTIFY_FLAG" val=""/>
</p:tagLst>
</file>

<file path=ppt/tags/tag354.xml><?xml version="1.0" encoding="utf-8"?>
<p:tagLst xmlns:p="http://schemas.openxmlformats.org/presentationml/2006/main">
  <p:tag name="AS_UNIQUEID" val="188"/>
</p:tagLst>
</file>

<file path=ppt/tags/tag355.xml><?xml version="1.0" encoding="utf-8"?>
<p:tagLst xmlns:p="http://schemas.openxmlformats.org/presentationml/2006/main">
  <p:tag name="AS_UNIQUEID" val="189"/>
</p:tagLst>
</file>

<file path=ppt/tags/tag356.xml><?xml version="1.0" encoding="utf-8"?>
<p:tagLst xmlns:p="http://schemas.openxmlformats.org/presentationml/2006/main">
  <p:tag name="AS_UNIQUEID" val="1241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357.xml><?xml version="1.0" encoding="utf-8"?>
<p:tagLst xmlns:p="http://schemas.openxmlformats.org/presentationml/2006/main">
  <p:tag name="AS_UNIQUEID" val="1242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358.xml><?xml version="1.0" encoding="utf-8"?>
<p:tagLst xmlns:p="http://schemas.openxmlformats.org/presentationml/2006/main">
  <p:tag name="AS_UNIQUEID" val="1243"/>
  <p:tag name="KSO_WM_BEAUTIFY_FLAG" val=""/>
</p:tagLst>
</file>

<file path=ppt/tags/tag359.xml><?xml version="1.0" encoding="utf-8"?>
<p:tagLst xmlns:p="http://schemas.openxmlformats.org/presentationml/2006/main">
  <p:tag name="AS_UNIQUEID" val="1244"/>
  <p:tag name="KSO_WM_BEAUTIFY_FLAG" val=""/>
</p:tagLst>
</file>

<file path=ppt/tags/tag360.xml><?xml version="1.0" encoding="utf-8"?>
<p:tagLst xmlns:p="http://schemas.openxmlformats.org/presentationml/2006/main">
  <p:tag name="AS_UNIQUEID" val="1245"/>
</p:tagLst>
</file>

<file path=ppt/tags/tag361.xml><?xml version="1.0" encoding="utf-8"?>
<p:tagLst xmlns:p="http://schemas.openxmlformats.org/presentationml/2006/main">
  <p:tag name="AS_UNIQUEID" val="1246"/>
  <p:tag name="KSO_WM_BEAUTIFY_FLAG" val=""/>
</p:tagLst>
</file>

<file path=ppt/tags/tag362.xml><?xml version="1.0" encoding="utf-8"?>
<p:tagLst xmlns:p="http://schemas.openxmlformats.org/presentationml/2006/main">
  <p:tag name="AS_UNIQUEID" val="1247"/>
</p:tagLst>
</file>

<file path=ppt/tags/tag363.xml><?xml version="1.0" encoding="utf-8"?>
<p:tagLst xmlns:p="http://schemas.openxmlformats.org/presentationml/2006/main">
  <p:tag name="AS_UNIQUEID" val="1248"/>
  <p:tag name="KSO_WM_BEAUTIFY_FLAG" val=""/>
</p:tagLst>
</file>

<file path=ppt/tags/tag364.xml><?xml version="1.0" encoding="utf-8"?>
<p:tagLst xmlns:p="http://schemas.openxmlformats.org/presentationml/2006/main">
  <p:tag name="AS_UNIQUEID" val="1249"/>
  <p:tag name="KSO_WM_BEAUTIFY_FLAG" val=""/>
</p:tagLst>
</file>

<file path=ppt/tags/tag365.xml><?xml version="1.0" encoding="utf-8"?>
<p:tagLst xmlns:p="http://schemas.openxmlformats.org/presentationml/2006/main">
  <p:tag name="AS_UNIQUEID" val="1250"/>
  <p:tag name="KSO_WM_BEAUTIFY_FLAG" val=""/>
</p:tagLst>
</file>

<file path=ppt/tags/tag366.xml><?xml version="1.0" encoding="utf-8"?>
<p:tagLst xmlns:p="http://schemas.openxmlformats.org/presentationml/2006/main">
  <p:tag name="AS_UNIQUEID" val="1251"/>
</p:tagLst>
</file>

<file path=ppt/tags/tag367.xml><?xml version="1.0" encoding="utf-8"?>
<p:tagLst xmlns:p="http://schemas.openxmlformats.org/presentationml/2006/main">
  <p:tag name="AS_UNIQUEID" val="280"/>
</p:tagLst>
</file>

<file path=ppt/tags/tag368.xml><?xml version="1.0" encoding="utf-8"?>
<p:tagLst xmlns:p="http://schemas.openxmlformats.org/presentationml/2006/main">
  <p:tag name="AS_UNIQUEID" val="1252"/>
</p:tagLst>
</file>

<file path=ppt/tags/tag369.xml><?xml version="1.0" encoding="utf-8"?>
<p:tagLst xmlns:p="http://schemas.openxmlformats.org/presentationml/2006/main">
  <p:tag name="AS_UNIQUEID" val="282"/>
  <p:tag name="KSO_WM_BEAUTIFY_FLAG" val=""/>
</p:tagLst>
</file>

<file path=ppt/tags/tag370.xml><?xml version="1.0" encoding="utf-8"?>
<p:tagLst xmlns:p="http://schemas.openxmlformats.org/presentationml/2006/main">
  <p:tag name="AS_UNIQUEID" val="283"/>
  <p:tag name="KSO_WM_BEAUTIFY_FLAG" val=""/>
</p:tagLst>
</file>

<file path=ppt/tags/tag371.xml><?xml version="1.0" encoding="utf-8"?>
<p:tagLst xmlns:p="http://schemas.openxmlformats.org/presentationml/2006/main">
  <p:tag name="AS_UNIQUEID" val="284"/>
  <p:tag name="KSO_WM_BEAUTIFY_FLAG" val=""/>
</p:tagLst>
</file>

<file path=ppt/tags/tag372.xml><?xml version="1.0" encoding="utf-8"?>
<p:tagLst xmlns:p="http://schemas.openxmlformats.org/presentationml/2006/main">
  <p:tag name="AS_UNIQUEID" val="285"/>
  <p:tag name="KSO_WM_BEAUTIFY_FLAG" val=""/>
</p:tagLst>
</file>

<file path=ppt/tags/tag373.xml><?xml version="1.0" encoding="utf-8"?>
<p:tagLst xmlns:p="http://schemas.openxmlformats.org/presentationml/2006/main">
  <p:tag name="AS_UNIQUEID" val="286"/>
  <p:tag name="KSO_WM_BEAUTIFY_FLAG" val=""/>
</p:tagLst>
</file>

<file path=ppt/tags/tag374.xml><?xml version="1.0" encoding="utf-8"?>
<p:tagLst xmlns:p="http://schemas.openxmlformats.org/presentationml/2006/main">
  <p:tag name="AS_UNIQUEID" val="287"/>
  <p:tag name="KSO_WM_BEAUTIFY_FLAG" val=""/>
</p:tagLst>
</file>

<file path=ppt/tags/tag375.xml><?xml version="1.0" encoding="utf-8"?>
<p:tagLst xmlns:p="http://schemas.openxmlformats.org/presentationml/2006/main">
  <p:tag name="AS_UNIQUEID" val="288"/>
  <p:tag name="KSO_WM_BEAUTIFY_FLAG" val=""/>
</p:tagLst>
</file>

<file path=ppt/tags/tag376.xml><?xml version="1.0" encoding="utf-8"?>
<p:tagLst xmlns:p="http://schemas.openxmlformats.org/presentationml/2006/main">
  <p:tag name="AS_UNIQUEID" val="289"/>
  <p:tag name="KSO_WM_BEAUTIFY_FLAG" val=""/>
</p:tagLst>
</file>

<file path=ppt/tags/tag377.xml><?xml version="1.0" encoding="utf-8"?>
<p:tagLst xmlns:p="http://schemas.openxmlformats.org/presentationml/2006/main">
  <p:tag name="AS_UNIQUEID" val="290"/>
  <p:tag name="KSO_WM_BEAUTIFY_FLAG" val=""/>
</p:tagLst>
</file>

<file path=ppt/tags/tag378.xml><?xml version="1.0" encoding="utf-8"?>
<p:tagLst xmlns:p="http://schemas.openxmlformats.org/presentationml/2006/main">
  <p:tag name="AS_UNIQUEID" val="291"/>
  <p:tag name="KSO_WM_BEAUTIFY_FLAG" val=""/>
</p:tagLst>
</file>

<file path=ppt/tags/tag379.xml><?xml version="1.0" encoding="utf-8"?>
<p:tagLst xmlns:p="http://schemas.openxmlformats.org/presentationml/2006/main">
  <p:tag name="AS_UNIQUEID" val="292"/>
  <p:tag name="KSO_WM_BEAUTIFY_FLAG" val=""/>
</p:tagLst>
</file>

<file path=ppt/tags/tag380.xml><?xml version="1.0" encoding="utf-8"?>
<p:tagLst xmlns:p="http://schemas.openxmlformats.org/presentationml/2006/main">
  <p:tag name="AS_UNIQUEID" val="293"/>
  <p:tag name="KSO_WM_BEAUTIFY_FLAG" val=""/>
</p:tagLst>
</file>

<file path=ppt/tags/tag381.xml><?xml version="1.0" encoding="utf-8"?>
<p:tagLst xmlns:p="http://schemas.openxmlformats.org/presentationml/2006/main">
  <p:tag name="AS_UNIQUEID" val="294"/>
  <p:tag name="KSO_WM_BEAUTIFY_FLAG" val=""/>
</p:tagLst>
</file>

<file path=ppt/tags/tag382.xml><?xml version="1.0" encoding="utf-8"?>
<p:tagLst xmlns:p="http://schemas.openxmlformats.org/presentationml/2006/main">
  <p:tag name="AS_UNIQUEID" val="295"/>
  <p:tag name="KSO_WM_BEAUTIFY_FLAG" val=""/>
</p:tagLst>
</file>

<file path=ppt/tags/tag383.xml><?xml version="1.0" encoding="utf-8"?>
<p:tagLst xmlns:p="http://schemas.openxmlformats.org/presentationml/2006/main">
  <p:tag name="AS_UNIQUEID" val="296"/>
  <p:tag name="KSO_WM_BEAUTIFY_FLAG" val=""/>
</p:tagLst>
</file>

<file path=ppt/tags/tag384.xml><?xml version="1.0" encoding="utf-8"?>
<p:tagLst xmlns:p="http://schemas.openxmlformats.org/presentationml/2006/main">
  <p:tag name="AS_UNIQUEID" val="298"/>
  <p:tag name="KSO_WM_BEAUTIFY_FLAG" val=""/>
</p:tagLst>
</file>

<file path=ppt/tags/tag385.xml><?xml version="1.0" encoding="utf-8"?>
<p:tagLst xmlns:p="http://schemas.openxmlformats.org/presentationml/2006/main">
  <p:tag name="AS_UNIQUEID" val="1253"/>
</p:tagLst>
</file>

<file path=ppt/tags/tag386.xml><?xml version="1.0" encoding="utf-8"?>
<p:tagLst xmlns:p="http://schemas.openxmlformats.org/presentationml/2006/main">
  <p:tag name="AS_UNIQUEID" val="297"/>
  <p:tag name="KSO_WM_BEAUTIFY_FLAG" val=""/>
</p:tagLst>
</file>

<file path=ppt/tags/tag387.xml><?xml version="1.0" encoding="utf-8"?>
<p:tagLst xmlns:p="http://schemas.openxmlformats.org/presentationml/2006/main">
  <p:tag name="AS_UNIQUEID" val="301"/>
  <p:tag name="KSO_WM_BEAUTIFY_FLAG" val=""/>
</p:tagLst>
</file>

<file path=ppt/tags/tag388.xml><?xml version="1.0" encoding="utf-8"?>
<p:tagLst xmlns:p="http://schemas.openxmlformats.org/presentationml/2006/main">
  <p:tag name="AS_UNIQUEID" val="303"/>
</p:tagLst>
</file>

<file path=ppt/tags/tag389.xml><?xml version="1.0" encoding="utf-8"?>
<p:tagLst xmlns:p="http://schemas.openxmlformats.org/presentationml/2006/main">
  <p:tag name="AS_UNIQUEID" val="1254"/>
</p:tagLst>
</file>

<file path=ppt/tags/tag390.xml><?xml version="1.0" encoding="utf-8"?>
<p:tagLst xmlns:p="http://schemas.openxmlformats.org/presentationml/2006/main">
  <p:tag name="AS_UNIQUEID" val="182"/>
  <p:tag name="KSO_WM_BEAUTIFY_FLAG" val=""/>
</p:tagLst>
</file>

<file path=ppt/tags/tag391.xml><?xml version="1.0" encoding="utf-8"?>
<p:tagLst xmlns:p="http://schemas.openxmlformats.org/presentationml/2006/main">
  <p:tag name="AS_UNIQUEID" val="183"/>
  <p:tag name="KSO_WM_BEAUTIFY_FLAG" val=""/>
</p:tagLst>
</file>

<file path=ppt/tags/tag392.xml><?xml version="1.0" encoding="utf-8"?>
<p:tagLst xmlns:p="http://schemas.openxmlformats.org/presentationml/2006/main">
  <p:tag name="AS_UNIQUEID" val="1255"/>
</p:tagLst>
</file>

<file path=ppt/tags/tag393.xml><?xml version="1.0" encoding="utf-8"?>
<p:tagLst xmlns:p="http://schemas.openxmlformats.org/presentationml/2006/main">
  <p:tag name="AS_UNIQUEID" val="299"/>
  <p:tag name="KSO_WM_BEAUTIFY_FLAG" val=""/>
</p:tagLst>
</file>

<file path=ppt/tags/tag394.xml><?xml version="1.0" encoding="utf-8"?>
<p:tagLst xmlns:p="http://schemas.openxmlformats.org/presentationml/2006/main">
  <p:tag name="AS_UNIQUEID" val="302"/>
  <p:tag name="KSO_WM_BEAUTIFY_FLAG" val=""/>
</p:tagLst>
</file>

<file path=ppt/tags/tag395.xml><?xml version="1.0" encoding="utf-8"?>
<p:tagLst xmlns:p="http://schemas.openxmlformats.org/presentationml/2006/main">
  <p:tag name="AS_UNIQUEID" val="281"/>
  <p:tag name="KSO_WM_BEAUTIFY_FLAG" val=""/>
</p:tagLst>
</file>

<file path=ppt/tags/tag396.xml><?xml version="1.0" encoding="utf-8"?>
<p:tagLst xmlns:p="http://schemas.openxmlformats.org/presentationml/2006/main">
  <p:tag name="AS_UNIQUEID" val="1256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397.xml><?xml version="1.0" encoding="utf-8"?>
<p:tagLst xmlns:p="http://schemas.openxmlformats.org/presentationml/2006/main">
  <p:tag name="AS_UNIQUEID" val="1257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398.xml><?xml version="1.0" encoding="utf-8"?>
<p:tagLst xmlns:p="http://schemas.openxmlformats.org/presentationml/2006/main">
  <p:tag name="AS_UNIQUEID" val="1258"/>
  <p:tag name="KSO_WM_BEAUTIFY_FLAG" val=""/>
</p:tagLst>
</file>

<file path=ppt/tags/tag399.xml><?xml version="1.0" encoding="utf-8"?>
<p:tagLst xmlns:p="http://schemas.openxmlformats.org/presentationml/2006/main">
  <p:tag name="AS_UNIQUEID" val="1259"/>
  <p:tag name="KSO_WM_BEAUTIFY_FLAG" val=""/>
</p:tagLst>
</file>

<file path=ppt/tags/tag400.xml><?xml version="1.0" encoding="utf-8"?>
<p:tagLst xmlns:p="http://schemas.openxmlformats.org/presentationml/2006/main">
  <p:tag name="AS_UNIQUEID" val="1260"/>
</p:tagLst>
</file>

<file path=ppt/tags/tag401.xml><?xml version="1.0" encoding="utf-8"?>
<p:tagLst xmlns:p="http://schemas.openxmlformats.org/presentationml/2006/main">
  <p:tag name="AS_UNIQUEID" val="1261"/>
  <p:tag name="KSO_WM_BEAUTIFY_FLAG" val=""/>
</p:tagLst>
</file>

<file path=ppt/tags/tag402.xml><?xml version="1.0" encoding="utf-8"?>
<p:tagLst xmlns:p="http://schemas.openxmlformats.org/presentationml/2006/main">
  <p:tag name="AS_UNIQUEID" val="1262"/>
</p:tagLst>
</file>

<file path=ppt/tags/tag403.xml><?xml version="1.0" encoding="utf-8"?>
<p:tagLst xmlns:p="http://schemas.openxmlformats.org/presentationml/2006/main">
  <p:tag name="AS_UNIQUEID" val="1263"/>
  <p:tag name="KSO_WM_BEAUTIFY_FLAG" val=""/>
</p:tagLst>
</file>

<file path=ppt/tags/tag404.xml><?xml version="1.0" encoding="utf-8"?>
<p:tagLst xmlns:p="http://schemas.openxmlformats.org/presentationml/2006/main">
  <p:tag name="AS_UNIQUEID" val="1264"/>
  <p:tag name="KSO_WM_BEAUTIFY_FLAG" val=""/>
</p:tagLst>
</file>

<file path=ppt/tags/tag405.xml><?xml version="1.0" encoding="utf-8"?>
<p:tagLst xmlns:p="http://schemas.openxmlformats.org/presentationml/2006/main">
  <p:tag name="AS_UNIQUEID" val="1265"/>
  <p:tag name="KSO_WM_BEAUTIFY_FLAG" val=""/>
</p:tagLst>
</file>

<file path=ppt/tags/tag406.xml><?xml version="1.0" encoding="utf-8"?>
<p:tagLst xmlns:p="http://schemas.openxmlformats.org/presentationml/2006/main">
  <p:tag name="AS_UNIQUEID" val="746"/>
</p:tagLst>
</file>

<file path=ppt/tags/tag407.xml><?xml version="1.0" encoding="utf-8"?>
<p:tagLst xmlns:p="http://schemas.openxmlformats.org/presentationml/2006/main">
  <p:tag name="AS_UNIQUEID" val="748"/>
</p:tagLst>
</file>

<file path=ppt/tags/tag408.xml><?xml version="1.0" encoding="utf-8"?>
<p:tagLst xmlns:p="http://schemas.openxmlformats.org/presentationml/2006/main">
  <p:tag name="AS_UNIQUEID" val="749"/>
</p:tagLst>
</file>

<file path=ppt/tags/tag409.xml><?xml version="1.0" encoding="utf-8"?>
<p:tagLst xmlns:p="http://schemas.openxmlformats.org/presentationml/2006/main">
  <p:tag name="AS_UNIQUEID" val="750"/>
</p:tagLst>
</file>

<file path=ppt/tags/tag410.xml><?xml version="1.0" encoding="utf-8"?>
<p:tagLst xmlns:p="http://schemas.openxmlformats.org/presentationml/2006/main">
  <p:tag name="AS_UNIQUEID" val="751"/>
</p:tagLst>
</file>

<file path=ppt/tags/tag411.xml><?xml version="1.0" encoding="utf-8"?>
<p:tagLst xmlns:p="http://schemas.openxmlformats.org/presentationml/2006/main">
  <p:tag name="AS_UNIQUEID" val="752"/>
</p:tagLst>
</file>

<file path=ppt/tags/tag412.xml><?xml version="1.0" encoding="utf-8"?>
<p:tagLst xmlns:p="http://schemas.openxmlformats.org/presentationml/2006/main">
  <p:tag name="AS_UNIQUEID" val="768"/>
</p:tagLst>
</file>

<file path=ppt/tags/tag413.xml><?xml version="1.0" encoding="utf-8"?>
<p:tagLst xmlns:p="http://schemas.openxmlformats.org/presentationml/2006/main">
  <p:tag name="AS_UNIQUEID" val="769"/>
</p:tagLst>
</file>

<file path=ppt/tags/tag414.xml><?xml version="1.0" encoding="utf-8"?>
<p:tagLst xmlns:p="http://schemas.openxmlformats.org/presentationml/2006/main">
  <p:tag name="AS_UNIQUEID" val="745"/>
  <p:tag name="KSO_WM_BEAUTIFY_FLAG" val=""/>
</p:tagLst>
</file>

<file path=ppt/tags/tag415.xml><?xml version="1.0" encoding="utf-8"?>
<p:tagLst xmlns:p="http://schemas.openxmlformats.org/presentationml/2006/main">
  <p:tag name="AS_UNIQUEID" val="1266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416.xml><?xml version="1.0" encoding="utf-8"?>
<p:tagLst xmlns:p="http://schemas.openxmlformats.org/presentationml/2006/main">
  <p:tag name="AS_UNIQUEID" val="1267"/>
</p:tagLst>
</file>

<file path=ppt/tags/tag417.xml><?xml version="1.0" encoding="utf-8"?>
<p:tagLst xmlns:p="http://schemas.openxmlformats.org/presentationml/2006/main">
  <p:tag name="AS_UNIQUEID" val="1268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418.xml><?xml version="1.0" encoding="utf-8"?>
<p:tagLst xmlns:p="http://schemas.openxmlformats.org/presentationml/2006/main">
  <p:tag name="AS_UNIQUEID" val="1269"/>
  <p:tag name="KSO_WM_BEAUTIFY_FLAG" val=""/>
</p:tagLst>
</file>

<file path=ppt/tags/tag419.xml><?xml version="1.0" encoding="utf-8"?>
<p:tagLst xmlns:p="http://schemas.openxmlformats.org/presentationml/2006/main">
  <p:tag name="AS_UNIQUEID" val="1270"/>
  <p:tag name="KSO_WM_BEAUTIFY_FLAG" val=""/>
</p:tagLst>
</file>

<file path=ppt/tags/tag420.xml><?xml version="1.0" encoding="utf-8"?>
<p:tagLst xmlns:p="http://schemas.openxmlformats.org/presentationml/2006/main">
  <p:tag name="AS_UNIQUEID" val="1271"/>
</p:tagLst>
</file>

<file path=ppt/tags/tag421.xml><?xml version="1.0" encoding="utf-8"?>
<p:tagLst xmlns:p="http://schemas.openxmlformats.org/presentationml/2006/main">
  <p:tag name="AS_UNIQUEID" val="330"/>
</p:tagLst>
</file>

<file path=ppt/tags/tag422.xml><?xml version="1.0" encoding="utf-8"?>
<p:tagLst xmlns:p="http://schemas.openxmlformats.org/presentationml/2006/main">
  <p:tag name="AS_UNIQUEID" val="1272"/>
  <p:tag name="KSO_WM_BEAUTIFY_FLAG" val=""/>
</p:tagLst>
</file>

<file path=ppt/tags/tag423.xml><?xml version="1.0" encoding="utf-8"?>
<p:tagLst xmlns:p="http://schemas.openxmlformats.org/presentationml/2006/main">
  <p:tag name="AS_UNIQUEID" val="1273"/>
</p:tagLst>
</file>

<file path=ppt/tags/tag424.xml><?xml version="1.0" encoding="utf-8"?>
<p:tagLst xmlns:p="http://schemas.openxmlformats.org/presentationml/2006/main">
  <p:tag name="AS_UNIQUEID" val="1274"/>
  <p:tag name="KSO_WM_BEAUTIFY_FLAG" val=""/>
</p:tagLst>
</file>

<file path=ppt/tags/tag425.xml><?xml version="1.0" encoding="utf-8"?>
<p:tagLst xmlns:p="http://schemas.openxmlformats.org/presentationml/2006/main">
  <p:tag name="AS_UNIQUEID" val="1275"/>
  <p:tag name="KSO_WM_BEAUTIFY_FLAG" val=""/>
</p:tagLst>
</file>

<file path=ppt/tags/tag426.xml><?xml version="1.0" encoding="utf-8"?>
<p:tagLst xmlns:p="http://schemas.openxmlformats.org/presentationml/2006/main">
  <p:tag name="AS_UNIQUEID" val="1276"/>
  <p:tag name="KSO_WM_BEAUTIFY_FLAG" val=""/>
</p:tagLst>
</file>

<file path=ppt/tags/tag427.xml><?xml version="1.0" encoding="utf-8"?>
<p:tagLst xmlns:p="http://schemas.openxmlformats.org/presentationml/2006/main">
  <p:tag name="AS_UNIQUEID" val="748"/>
</p:tagLst>
</file>

<file path=ppt/tags/tag428.xml><?xml version="1.0" encoding="utf-8"?>
<p:tagLst xmlns:p="http://schemas.openxmlformats.org/presentationml/2006/main">
  <p:tag name="AS_UNIQUEID" val="749"/>
</p:tagLst>
</file>

<file path=ppt/tags/tag429.xml><?xml version="1.0" encoding="utf-8"?>
<p:tagLst xmlns:p="http://schemas.openxmlformats.org/presentationml/2006/main">
  <p:tag name="AS_UNIQUEID" val="750"/>
</p:tagLst>
</file>

<file path=ppt/tags/tag430.xml><?xml version="1.0" encoding="utf-8"?>
<p:tagLst xmlns:p="http://schemas.openxmlformats.org/presentationml/2006/main">
  <p:tag name="AS_UNIQUEID" val="751"/>
</p:tagLst>
</file>

<file path=ppt/tags/tag431.xml><?xml version="1.0" encoding="utf-8"?>
<p:tagLst xmlns:p="http://schemas.openxmlformats.org/presentationml/2006/main">
  <p:tag name="AS_UNIQUEID" val="752"/>
</p:tagLst>
</file>

<file path=ppt/tags/tag432.xml><?xml version="1.0" encoding="utf-8"?>
<p:tagLst xmlns:p="http://schemas.openxmlformats.org/presentationml/2006/main">
  <p:tag name="AS_UNIQUEID" val="745"/>
  <p:tag name="KSO_WM_BEAUTIFY_FLAG" val=""/>
</p:tagLst>
</file>

<file path=ppt/tags/tag433.xml><?xml version="1.0" encoding="utf-8"?>
<p:tagLst xmlns:p="http://schemas.openxmlformats.org/presentationml/2006/main">
  <p:tag name="AS_UNIQUEID" val="1277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434.xml><?xml version="1.0" encoding="utf-8"?>
<p:tagLst xmlns:p="http://schemas.openxmlformats.org/presentationml/2006/main">
  <p:tag name="AS_UNIQUEID" val="1278"/>
</p:tagLst>
</file>

<file path=ppt/tags/tag435.xml><?xml version="1.0" encoding="utf-8"?>
<p:tagLst xmlns:p="http://schemas.openxmlformats.org/presentationml/2006/main">
  <p:tag name="AS_UNIQUEID" val="1279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436.xml><?xml version="1.0" encoding="utf-8"?>
<p:tagLst xmlns:p="http://schemas.openxmlformats.org/presentationml/2006/main">
  <p:tag name="AS_UNIQUEID" val="1280"/>
  <p:tag name="KSO_WM_BEAUTIFY_FLAG" val=""/>
</p:tagLst>
</file>

<file path=ppt/tags/tag437.xml><?xml version="1.0" encoding="utf-8"?>
<p:tagLst xmlns:p="http://schemas.openxmlformats.org/presentationml/2006/main">
  <p:tag name="AS_UNIQUEID" val="1281"/>
  <p:tag name="KSO_WM_BEAUTIFY_FLAG" val=""/>
</p:tagLst>
</file>

<file path=ppt/tags/tag438.xml><?xml version="1.0" encoding="utf-8"?>
<p:tagLst xmlns:p="http://schemas.openxmlformats.org/presentationml/2006/main">
  <p:tag name="AS_UNIQUEID" val="1282"/>
</p:tagLst>
</file>

<file path=ppt/tags/tag439.xml><?xml version="1.0" encoding="utf-8"?>
<p:tagLst xmlns:p="http://schemas.openxmlformats.org/presentationml/2006/main">
  <p:tag name="AS_UNIQUEID" val="1283"/>
  <p:tag name="KSO_WM_BEAUTIFY_FLAG" val=""/>
</p:tagLst>
</file>

<file path=ppt/tags/tag440.xml><?xml version="1.0" encoding="utf-8"?>
<p:tagLst xmlns:p="http://schemas.openxmlformats.org/presentationml/2006/main">
  <p:tag name="AS_UNIQUEID" val="1284"/>
</p:tagLst>
</file>

<file path=ppt/tags/tag441.xml><?xml version="1.0" encoding="utf-8"?>
<p:tagLst xmlns:p="http://schemas.openxmlformats.org/presentationml/2006/main">
  <p:tag name="AS_UNIQUEID" val="1285"/>
  <p:tag name="KSO_WM_BEAUTIFY_FLAG" val=""/>
</p:tagLst>
</file>

<file path=ppt/tags/tag442.xml><?xml version="1.0" encoding="utf-8"?>
<p:tagLst xmlns:p="http://schemas.openxmlformats.org/presentationml/2006/main">
  <p:tag name="AS_UNIQUEID" val="1286"/>
  <p:tag name="KSO_WM_BEAUTIFY_FLAG" val=""/>
</p:tagLst>
</file>

<file path=ppt/tags/tag443.xml><?xml version="1.0" encoding="utf-8"?>
<p:tagLst xmlns:p="http://schemas.openxmlformats.org/presentationml/2006/main">
  <p:tag name="AS_UNIQUEID" val="1287"/>
  <p:tag name="KSO_WM_BEAUTIFY_FLAG" val=""/>
</p:tagLst>
</file>

<file path=ppt/tags/tag444.xml><?xml version="1.0" encoding="utf-8"?>
<p:tagLst xmlns:p="http://schemas.openxmlformats.org/presentationml/2006/main">
  <p:tag name="AS_UNIQUEID" val="1288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445.xml><?xml version="1.0" encoding="utf-8"?>
<p:tagLst xmlns:p="http://schemas.openxmlformats.org/presentationml/2006/main">
  <p:tag name="AS_UNIQUEID" val="1289"/>
</p:tagLst>
</file>

<file path=ppt/tags/tag446.xml><?xml version="1.0" encoding="utf-8"?>
<p:tagLst xmlns:p="http://schemas.openxmlformats.org/presentationml/2006/main">
  <p:tag name="AS_UNIQUEID" val="1290"/>
  <p:tag name="KSO_WM_BEAUTIFY_FLAG" val=""/>
</p:tagLst>
</file>

<file path=ppt/tags/tag447.xml><?xml version="1.0" encoding="utf-8"?>
<p:tagLst xmlns:p="http://schemas.openxmlformats.org/presentationml/2006/main">
  <p:tag name="AS_UNIQUEID" val="1291"/>
  <p:tag name="KSO_WM_BEAUTIFY_FLAG" val=""/>
</p:tagLst>
</file>

<file path=ppt/tags/tag448.xml><?xml version="1.0" encoding="utf-8"?>
<p:tagLst xmlns:p="http://schemas.openxmlformats.org/presentationml/2006/main">
  <p:tag name="AS_UNIQUEID" val="1292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449.xml><?xml version="1.0" encoding="utf-8"?>
<p:tagLst xmlns:p="http://schemas.openxmlformats.org/presentationml/2006/main">
  <p:tag name="AS_UNIQUEID" val="1293"/>
</p:tagLst>
</file>

<file path=ppt/tags/tag450.xml><?xml version="1.0" encoding="utf-8"?>
<p:tagLst xmlns:p="http://schemas.openxmlformats.org/presentationml/2006/main">
  <p:tag name="AS_UNIQUEID" val="1294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451.xml><?xml version="1.0" encoding="utf-8"?>
<p:tagLst xmlns:p="http://schemas.openxmlformats.org/presentationml/2006/main">
  <p:tag name="AS_UNIQUEID" val="1295"/>
  <p:tag name="KSO_WM_BEAUTIFY_FLAG" val=""/>
</p:tagLst>
</file>

<file path=ppt/tags/tag452.xml><?xml version="1.0" encoding="utf-8"?>
<p:tagLst xmlns:p="http://schemas.openxmlformats.org/presentationml/2006/main">
  <p:tag name="AS_UNIQUEID" val="1296"/>
  <p:tag name="KSO_WM_BEAUTIFY_FLAG" val=""/>
</p:tagLst>
</file>

<file path=ppt/tags/tag453.xml><?xml version="1.0" encoding="utf-8"?>
<p:tagLst xmlns:p="http://schemas.openxmlformats.org/presentationml/2006/main">
  <p:tag name="AS_UNIQUEID" val="1297"/>
</p:tagLst>
</file>

<file path=ppt/tags/tag454.xml><?xml version="1.0" encoding="utf-8"?>
<p:tagLst xmlns:p="http://schemas.openxmlformats.org/presentationml/2006/main">
  <p:tag name="AS_UNIQUEID" val="1298"/>
  <p:tag name="KSO_WM_BEAUTIFY_FLAG" val=""/>
</p:tagLst>
</file>

<file path=ppt/tags/tag455.xml><?xml version="1.0" encoding="utf-8"?>
<p:tagLst xmlns:p="http://schemas.openxmlformats.org/presentationml/2006/main">
  <p:tag name="AS_UNIQUEID" val="1299"/>
</p:tagLst>
</file>

<file path=ppt/tags/tag456.xml><?xml version="1.0" encoding="utf-8"?>
<p:tagLst xmlns:p="http://schemas.openxmlformats.org/presentationml/2006/main">
  <p:tag name="AS_UNIQUEID" val="1300"/>
  <p:tag name="KSO_WM_BEAUTIFY_FLAG" val=""/>
</p:tagLst>
</file>

<file path=ppt/tags/tag457.xml><?xml version="1.0" encoding="utf-8"?>
<p:tagLst xmlns:p="http://schemas.openxmlformats.org/presentationml/2006/main">
  <p:tag name="AS_UNIQUEID" val="1301"/>
  <p:tag name="KSO_WM_BEAUTIFY_FLAG" val=""/>
</p:tagLst>
</file>

<file path=ppt/tags/tag458.xml><?xml version="1.0" encoding="utf-8"?>
<p:tagLst xmlns:p="http://schemas.openxmlformats.org/presentationml/2006/main">
  <p:tag name="AS_UNIQUEID" val="1302"/>
  <p:tag name="KSO_WM_BEAUTIFY_FLAG" val=""/>
</p:tagLst>
</file>

<file path=ppt/tags/tag459.xml><?xml version="1.0" encoding="utf-8"?>
<p:tagLst xmlns:p="http://schemas.openxmlformats.org/presentationml/2006/main">
  <p:tag name="AS_UNIQUEID" val="1303"/>
</p:tagLst>
</file>

<file path=ppt/tags/tag460.xml><?xml version="1.0" encoding="utf-8"?>
<p:tagLst xmlns:p="http://schemas.openxmlformats.org/presentationml/2006/main">
  <p:tag name="AS_UNIQUEID" val="791"/>
</p:tagLst>
</file>

<file path=ppt/tags/tag461.xml><?xml version="1.0" encoding="utf-8"?>
<p:tagLst xmlns:p="http://schemas.openxmlformats.org/presentationml/2006/main">
  <p:tag name="AS_UNIQUEID" val="792"/>
</p:tagLst>
</file>

<file path=ppt/tags/tag462.xml><?xml version="1.0" encoding="utf-8"?>
<p:tagLst xmlns:p="http://schemas.openxmlformats.org/presentationml/2006/main">
  <p:tag name="AS_UNIQUEID" val="793"/>
  <p:tag name="KSO_WM_BEAUTIFY_FLAG" val=""/>
</p:tagLst>
</file>

<file path=ppt/tags/tag463.xml><?xml version="1.0" encoding="utf-8"?>
<p:tagLst xmlns:p="http://schemas.openxmlformats.org/presentationml/2006/main">
  <p:tag name="AS_UNIQUEID" val="794"/>
  <p:tag name="KSO_WM_BEAUTIFY_FLAG" val=""/>
</p:tagLst>
</file>

<file path=ppt/tags/tag464.xml><?xml version="1.0" encoding="utf-8"?>
<p:tagLst xmlns:p="http://schemas.openxmlformats.org/presentationml/2006/main">
  <p:tag name="AS_UNIQUEID" val="795"/>
  <p:tag name="KSO_WM_BEAUTIFY_FLAG" val=""/>
</p:tagLst>
</file>

<file path=ppt/tags/tag465.xml><?xml version="1.0" encoding="utf-8"?>
<p:tagLst xmlns:p="http://schemas.openxmlformats.org/presentationml/2006/main">
  <p:tag name="AS_UNIQUEID" val="796"/>
  <p:tag name="KSO_WM_BEAUTIFY_FLAG" val=""/>
</p:tagLst>
</file>

<file path=ppt/tags/tag466.xml><?xml version="1.0" encoding="utf-8"?>
<p:tagLst xmlns:p="http://schemas.openxmlformats.org/presentationml/2006/main">
  <p:tag name="AS_UNIQUEID" val="797"/>
  <p:tag name="KSO_WM_BEAUTIFY_FLAG" val=""/>
</p:tagLst>
</file>

<file path=ppt/tags/tag467.xml><?xml version="1.0" encoding="utf-8"?>
<p:tagLst xmlns:p="http://schemas.openxmlformats.org/presentationml/2006/main">
  <p:tag name="AS_UNIQUEID" val="798"/>
  <p:tag name="KSO_WM_BEAUTIFY_FLAG" val=""/>
</p:tagLst>
</file>

<file path=ppt/tags/tag468.xml><?xml version="1.0" encoding="utf-8"?>
<p:tagLst xmlns:p="http://schemas.openxmlformats.org/presentationml/2006/main">
  <p:tag name="AS_UNIQUEID" val="799"/>
  <p:tag name="KSO_WM_BEAUTIFY_FLAG" val=""/>
</p:tagLst>
</file>

<file path=ppt/tags/tag469.xml><?xml version="1.0" encoding="utf-8"?>
<p:tagLst xmlns:p="http://schemas.openxmlformats.org/presentationml/2006/main">
  <p:tag name="AS_UNIQUEID" val="800"/>
  <p:tag name="KSO_WM_BEAUTIFY_FLAG" val=""/>
</p:tagLst>
</file>

<file path=ppt/tags/tag470.xml><?xml version="1.0" encoding="utf-8"?>
<p:tagLst xmlns:p="http://schemas.openxmlformats.org/presentationml/2006/main">
  <p:tag name="AS_UNIQUEID" val="801"/>
  <p:tag name="KSO_WM_BEAUTIFY_FLAG" val=""/>
</p:tagLst>
</file>

<file path=ppt/tags/tag471.xml><?xml version="1.0" encoding="utf-8"?>
<p:tagLst xmlns:p="http://schemas.openxmlformats.org/presentationml/2006/main">
  <p:tag name="AS_UNIQUEID" val="802"/>
  <p:tag name="KSO_WM_BEAUTIFY_FLAG" val=""/>
</p:tagLst>
</file>

<file path=ppt/tags/tag472.xml><?xml version="1.0" encoding="utf-8"?>
<p:tagLst xmlns:p="http://schemas.openxmlformats.org/presentationml/2006/main">
  <p:tag name="AS_UNIQUEID" val="803"/>
  <p:tag name="KSO_WM_BEAUTIFY_FLAG" val=""/>
</p:tagLst>
</file>

<file path=ppt/tags/tag473.xml><?xml version="1.0" encoding="utf-8"?>
<p:tagLst xmlns:p="http://schemas.openxmlformats.org/presentationml/2006/main">
  <p:tag name="AS_UNIQUEID" val="804"/>
  <p:tag name="KSO_WM_BEAUTIFY_FLAG" val=""/>
</p:tagLst>
</file>

<file path=ppt/tags/tag474.xml><?xml version="1.0" encoding="utf-8"?>
<p:tagLst xmlns:p="http://schemas.openxmlformats.org/presentationml/2006/main">
  <p:tag name="AS_UNIQUEID" val="805"/>
</p:tagLst>
</file>

<file path=ppt/tags/tag475.xml><?xml version="1.0" encoding="utf-8"?>
<p:tagLst xmlns:p="http://schemas.openxmlformats.org/presentationml/2006/main">
  <p:tag name="AS_UNIQUEID" val="806"/>
  <p:tag name="KSO_WM_BEAUTIFY_FLAG" val=""/>
</p:tagLst>
</file>

<file path=ppt/tags/tag476.xml><?xml version="1.0" encoding="utf-8"?>
<p:tagLst xmlns:p="http://schemas.openxmlformats.org/presentationml/2006/main">
  <p:tag name="AS_UNIQUEID" val="807"/>
  <p:tag name="KSO_WM_BEAUTIFY_FLAG" val=""/>
</p:tagLst>
</file>

<file path=ppt/tags/tag477.xml><?xml version="1.0" encoding="utf-8"?>
<p:tagLst xmlns:p="http://schemas.openxmlformats.org/presentationml/2006/main">
  <p:tag name="AS_UNIQUEID" val="808"/>
  <p:tag name="KSO_WM_BEAUTIFY_FLAG" val=""/>
</p:tagLst>
</file>

<file path=ppt/tags/tag478.xml><?xml version="1.0" encoding="utf-8"?>
<p:tagLst xmlns:p="http://schemas.openxmlformats.org/presentationml/2006/main">
  <p:tag name="AS_UNIQUEID" val="809"/>
  <p:tag name="KSO_WM_BEAUTIFY_FLAG" val=""/>
</p:tagLst>
</file>

<file path=ppt/tags/tag479.xml><?xml version="1.0" encoding="utf-8"?>
<p:tagLst xmlns:p="http://schemas.openxmlformats.org/presentationml/2006/main">
  <p:tag name="AS_UNIQUEID" val="810"/>
  <p:tag name="KSO_WM_BEAUTIFY_FLAG" val=""/>
</p:tagLst>
</file>

<file path=ppt/tags/tag480.xml><?xml version="1.0" encoding="utf-8"?>
<p:tagLst xmlns:p="http://schemas.openxmlformats.org/presentationml/2006/main">
  <p:tag name="AS_UNIQUEID" val="811"/>
  <p:tag name="KSO_WM_BEAUTIFY_FLAG" val=""/>
</p:tagLst>
</file>

<file path=ppt/tags/tag481.xml><?xml version="1.0" encoding="utf-8"?>
<p:tagLst xmlns:p="http://schemas.openxmlformats.org/presentationml/2006/main">
  <p:tag name="AS_UNIQUEID" val="812"/>
  <p:tag name="KSO_WM_BEAUTIFY_FLAG" val=""/>
</p:tagLst>
</file>

<file path=ppt/tags/tag482.xml><?xml version="1.0" encoding="utf-8"?>
<p:tagLst xmlns:p="http://schemas.openxmlformats.org/presentationml/2006/main">
  <p:tag name="AS_UNIQUEID" val="813"/>
  <p:tag name="KSO_WM_BEAUTIFY_FLAG" val=""/>
</p:tagLst>
</file>

<file path=ppt/tags/tag483.xml><?xml version="1.0" encoding="utf-8"?>
<p:tagLst xmlns:p="http://schemas.openxmlformats.org/presentationml/2006/main">
  <p:tag name="AS_UNIQUEID" val="814"/>
  <p:tag name="KSO_WM_BEAUTIFY_FLAG" val=""/>
</p:tagLst>
</file>

<file path=ppt/tags/tag484.xml><?xml version="1.0" encoding="utf-8"?>
<p:tagLst xmlns:p="http://schemas.openxmlformats.org/presentationml/2006/main">
  <p:tag name="AS_UNIQUEID" val="815"/>
  <p:tag name="KSO_WM_BEAUTIFY_FLAG" val=""/>
</p:tagLst>
</file>

<file path=ppt/tags/tag485.xml><?xml version="1.0" encoding="utf-8"?>
<p:tagLst xmlns:p="http://schemas.openxmlformats.org/presentationml/2006/main">
  <p:tag name="AS_UNIQUEID" val="816"/>
  <p:tag name="KSO_WM_BEAUTIFY_FLAG" val=""/>
</p:tagLst>
</file>

<file path=ppt/tags/tag486.xml><?xml version="1.0" encoding="utf-8"?>
<p:tagLst xmlns:p="http://schemas.openxmlformats.org/presentationml/2006/main">
  <p:tag name="AS_UNIQUEID" val="817"/>
  <p:tag name="KSO_WM_BEAUTIFY_FLAG" val=""/>
</p:tagLst>
</file>

<file path=ppt/tags/tag487.xml><?xml version="1.0" encoding="utf-8"?>
<p:tagLst xmlns:p="http://schemas.openxmlformats.org/presentationml/2006/main">
  <p:tag name="AS_UNIQUEID" val="818"/>
</p:tagLst>
</file>

<file path=ppt/tags/tag488.xml><?xml version="1.0" encoding="utf-8"?>
<p:tagLst xmlns:p="http://schemas.openxmlformats.org/presentationml/2006/main">
  <p:tag name="AS_UNIQUEID" val="819"/>
</p:tagLst>
</file>

<file path=ppt/tags/tag489.xml><?xml version="1.0" encoding="utf-8"?>
<p:tagLst xmlns:p="http://schemas.openxmlformats.org/presentationml/2006/main">
  <p:tag name="AS_UNIQUEID" val="820"/>
  <p:tag name="KSO_WM_BEAUTIFY_FLAG" val=""/>
</p:tagLst>
</file>

<file path=ppt/tags/tag490.xml><?xml version="1.0" encoding="utf-8"?>
<p:tagLst xmlns:p="http://schemas.openxmlformats.org/presentationml/2006/main">
  <p:tag name="AS_UNIQUEID" val="821"/>
  <p:tag name="KSO_WM_BEAUTIFY_FLAG" val=""/>
</p:tagLst>
</file>

<file path=ppt/tags/tag491.xml><?xml version="1.0" encoding="utf-8"?>
<p:tagLst xmlns:p="http://schemas.openxmlformats.org/presentationml/2006/main">
  <p:tag name="AS_UNIQUEID" val="822"/>
</p:tagLst>
</file>

<file path=ppt/tags/tag492.xml><?xml version="1.0" encoding="utf-8"?>
<p:tagLst xmlns:p="http://schemas.openxmlformats.org/presentationml/2006/main">
  <p:tag name="AS_UNIQUEID" val="823"/>
  <p:tag name="KSO_WM_BEAUTIFY_FLAG" val=""/>
</p:tagLst>
</file>

<file path=ppt/tags/tag493.xml><?xml version="1.0" encoding="utf-8"?>
<p:tagLst xmlns:p="http://schemas.openxmlformats.org/presentationml/2006/main">
  <p:tag name="AS_UNIQUEID" val="824"/>
  <p:tag name="KSO_WM_BEAUTIFY_FLAG" val=""/>
</p:tagLst>
</file>

<file path=ppt/tags/tag494.xml><?xml version="1.0" encoding="utf-8"?>
<p:tagLst xmlns:p="http://schemas.openxmlformats.org/presentationml/2006/main">
  <p:tag name="AS_UNIQUEID" val="825"/>
</p:tagLst>
</file>

<file path=ppt/tags/tag495.xml><?xml version="1.0" encoding="utf-8"?>
<p:tagLst xmlns:p="http://schemas.openxmlformats.org/presentationml/2006/main">
  <p:tag name="AS_UNIQUEID" val="826"/>
  <p:tag name="KSO_WM_BEAUTIFY_FLAG" val=""/>
</p:tagLst>
</file>

<file path=ppt/tags/tag496.xml><?xml version="1.0" encoding="utf-8"?>
<p:tagLst xmlns:p="http://schemas.openxmlformats.org/presentationml/2006/main">
  <p:tag name="AS_UNIQUEID" val="827"/>
  <p:tag name="KSO_WM_BEAUTIFY_FLAG" val=""/>
</p:tagLst>
</file>

<file path=ppt/tags/tag497.xml><?xml version="1.0" encoding="utf-8"?>
<p:tagLst xmlns:p="http://schemas.openxmlformats.org/presentationml/2006/main">
  <p:tag name="AS_UNIQUEID" val="828"/>
</p:tagLst>
</file>

<file path=ppt/tags/tag498.xml><?xml version="1.0" encoding="utf-8"?>
<p:tagLst xmlns:p="http://schemas.openxmlformats.org/presentationml/2006/main">
  <p:tag name="AS_UNIQUEID" val="829"/>
  <p:tag name="KSO_WM_BEAUTIFY_FLAG" val=""/>
</p:tagLst>
</file>

<file path=ppt/tags/tag499.xml><?xml version="1.0" encoding="utf-8"?>
<p:tagLst xmlns:p="http://schemas.openxmlformats.org/presentationml/2006/main">
  <p:tag name="AS_UNIQUEID" val="830"/>
  <p:tag name="KSO_WM_BEAUTIFY_FLAG" val=""/>
</p:tagLst>
</file>

<file path=ppt/tags/tag500.xml><?xml version="1.0" encoding="utf-8"?>
<p:tagLst xmlns:p="http://schemas.openxmlformats.org/presentationml/2006/main">
  <p:tag name="AS_UNIQUEID" val="831"/>
  <p:tag name="KSO_WM_BEAUTIFY_FLAG" val=""/>
</p:tagLst>
</file>

<file path=ppt/tags/tag501.xml><?xml version="1.0" encoding="utf-8"?>
<p:tagLst xmlns:p="http://schemas.openxmlformats.org/presentationml/2006/main">
  <p:tag name="AS_UNIQUEID" val="832"/>
</p:tagLst>
</file>

<file path=ppt/tags/tag502.xml><?xml version="1.0" encoding="utf-8"?>
<p:tagLst xmlns:p="http://schemas.openxmlformats.org/presentationml/2006/main">
  <p:tag name="AS_UNIQUEID" val="833"/>
</p:tagLst>
</file>

<file path=ppt/tags/tag503.xml><?xml version="1.0" encoding="utf-8"?>
<p:tagLst xmlns:p="http://schemas.openxmlformats.org/presentationml/2006/main">
  <p:tag name="AS_UNIQUEID" val="834"/>
  <p:tag name="KSO_WM_BEAUTIFY_FLAG" val=""/>
</p:tagLst>
</file>

<file path=ppt/tags/tag504.xml><?xml version="1.0" encoding="utf-8"?>
<p:tagLst xmlns:p="http://schemas.openxmlformats.org/presentationml/2006/main">
  <p:tag name="AS_UNIQUEID" val="835"/>
  <p:tag name="KSO_WM_BEAUTIFY_FLAG" val=""/>
</p:tagLst>
</file>

<file path=ppt/tags/tag505.xml><?xml version="1.0" encoding="utf-8"?>
<p:tagLst xmlns:p="http://schemas.openxmlformats.org/presentationml/2006/main">
  <p:tag name="AS_UNIQUEID" val="836"/>
</p:tagLst>
</file>

<file path=ppt/tags/tag506.xml><?xml version="1.0" encoding="utf-8"?>
<p:tagLst xmlns:p="http://schemas.openxmlformats.org/presentationml/2006/main">
  <p:tag name="AS_UNIQUEID" val="837"/>
  <p:tag name="KSO_WM_BEAUTIFY_FLAG" val=""/>
</p:tagLst>
</file>

<file path=ppt/tags/tag507.xml><?xml version="1.0" encoding="utf-8"?>
<p:tagLst xmlns:p="http://schemas.openxmlformats.org/presentationml/2006/main">
  <p:tag name="AS_UNIQUEID" val="838"/>
  <p:tag name="KSO_WM_BEAUTIFY_FLAG" val=""/>
</p:tagLst>
</file>

<file path=ppt/tags/tag508.xml><?xml version="1.0" encoding="utf-8"?>
<p:tagLst xmlns:p="http://schemas.openxmlformats.org/presentationml/2006/main">
  <p:tag name="AS_UNIQUEID" val="839"/>
</p:tagLst>
</file>

<file path=ppt/tags/tag509.xml><?xml version="1.0" encoding="utf-8"?>
<p:tagLst xmlns:p="http://schemas.openxmlformats.org/presentationml/2006/main">
  <p:tag name="AS_UNIQUEID" val="840"/>
  <p:tag name="KSO_WM_BEAUTIFY_FLAG" val=""/>
</p:tagLst>
</file>

<file path=ppt/tags/tag510.xml><?xml version="1.0" encoding="utf-8"?>
<p:tagLst xmlns:p="http://schemas.openxmlformats.org/presentationml/2006/main">
  <p:tag name="AS_UNIQUEID" val="841"/>
  <p:tag name="KSO_WM_BEAUTIFY_FLAG" val=""/>
</p:tagLst>
</file>

<file path=ppt/tags/tag511.xml><?xml version="1.0" encoding="utf-8"?>
<p:tagLst xmlns:p="http://schemas.openxmlformats.org/presentationml/2006/main">
  <p:tag name="AS_UNIQUEID" val="1304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512.xml><?xml version="1.0" encoding="utf-8"?>
<p:tagLst xmlns:p="http://schemas.openxmlformats.org/presentationml/2006/main">
  <p:tag name="AS_UNIQUEID" val="1305"/>
</p:tagLst>
</file>

<file path=ppt/tags/tag513.xml><?xml version="1.0" encoding="utf-8"?>
<p:tagLst xmlns:p="http://schemas.openxmlformats.org/presentationml/2006/main">
  <p:tag name="AS_UNIQUEID" val="178"/>
  <p:tag name="KSO_WM_BEAUTIFY_FLAG" val=""/>
</p:tagLst>
</file>

<file path=ppt/tags/tag514.xml><?xml version="1.0" encoding="utf-8"?>
<p:tagLst xmlns:p="http://schemas.openxmlformats.org/presentationml/2006/main">
  <p:tag name="AS_UNIQUEID" val="179"/>
</p:tagLst>
</file>

<file path=ppt/tags/tag515.xml><?xml version="1.0" encoding="utf-8"?>
<p:tagLst xmlns:p="http://schemas.openxmlformats.org/presentationml/2006/main">
  <p:tag name="AS_UNIQUEID" val="180"/>
</p:tagLst>
</file>

<file path=ppt/tags/tag516.xml><?xml version="1.0" encoding="utf-8"?>
<p:tagLst xmlns:p="http://schemas.openxmlformats.org/presentationml/2006/main">
  <p:tag name="AS_UNIQUEID" val="181"/>
  <p:tag name="KSO_WM_BEAUTIFY_FLAG" val=""/>
</p:tagLst>
</file>

<file path=ppt/tags/tag517.xml><?xml version="1.0" encoding="utf-8"?>
<p:tagLst xmlns:p="http://schemas.openxmlformats.org/presentationml/2006/main">
  <p:tag name="AS_UNIQUEID" val="182"/>
  <p:tag name="KSO_WM_BEAUTIFY_FLAG" val=""/>
</p:tagLst>
</file>

<file path=ppt/tags/tag518.xml><?xml version="1.0" encoding="utf-8"?>
<p:tagLst xmlns:p="http://schemas.openxmlformats.org/presentationml/2006/main">
  <p:tag name="AS_UNIQUEID" val="183"/>
</p:tagLst>
</file>

<file path=ppt/tags/tag519.xml><?xml version="1.0" encoding="utf-8"?>
<p:tagLst xmlns:p="http://schemas.openxmlformats.org/presentationml/2006/main">
  <p:tag name="AS_UNIQUEID" val="184"/>
  <p:tag name="KSO_WM_BEAUTIFY_FLAG" val=""/>
</p:tagLst>
</file>

<file path=ppt/tags/tag520.xml><?xml version="1.0" encoding="utf-8"?>
<p:tagLst xmlns:p="http://schemas.openxmlformats.org/presentationml/2006/main">
  <p:tag name="AS_UNIQUEID" val="185"/>
  <p:tag name="KSO_WM_BEAUTIFY_FLAG" val=""/>
</p:tagLst>
</file>

<file path=ppt/tags/tag521.xml><?xml version="1.0" encoding="utf-8"?>
<p:tagLst xmlns:p="http://schemas.openxmlformats.org/presentationml/2006/main">
  <p:tag name="AS_UNIQUEID" val="186"/>
</p:tagLst>
</file>

<file path=ppt/tags/tag522.xml><?xml version="1.0" encoding="utf-8"?>
<p:tagLst xmlns:p="http://schemas.openxmlformats.org/presentationml/2006/main">
  <p:tag name="AS_UNIQUEID" val="187"/>
  <p:tag name="KSO_WM_BEAUTIFY_FLAG" val=""/>
</p:tagLst>
</file>

<file path=ppt/tags/tag523.xml><?xml version="1.0" encoding="utf-8"?>
<p:tagLst xmlns:p="http://schemas.openxmlformats.org/presentationml/2006/main">
  <p:tag name="AS_UNIQUEID" val="188"/>
  <p:tag name="KSO_WM_BEAUTIFY_FLAG" val=""/>
</p:tagLst>
</file>

<file path=ppt/tags/tag524.xml><?xml version="1.0" encoding="utf-8"?>
<p:tagLst xmlns:p="http://schemas.openxmlformats.org/presentationml/2006/main">
  <p:tag name="AS_UNIQUEID" val="189"/>
</p:tagLst>
</file>

<file path=ppt/tags/tag525.xml><?xml version="1.0" encoding="utf-8"?>
<p:tagLst xmlns:p="http://schemas.openxmlformats.org/presentationml/2006/main">
  <p:tag name="AS_UNIQUEID" val="190"/>
  <p:tag name="KSO_WM_BEAUTIFY_FLAG" val=""/>
</p:tagLst>
</file>

<file path=ppt/tags/tag526.xml><?xml version="1.0" encoding="utf-8"?>
<p:tagLst xmlns:p="http://schemas.openxmlformats.org/presentationml/2006/main">
  <p:tag name="AS_UNIQUEID" val="191"/>
  <p:tag name="KSO_WM_BEAUTIFY_FLAG" val=""/>
</p:tagLst>
</file>

<file path=ppt/tags/tag527.xml><?xml version="1.0" encoding="utf-8"?>
<p:tagLst xmlns:p="http://schemas.openxmlformats.org/presentationml/2006/main">
  <p:tag name="AS_UNIQUEID" val="192"/>
  <p:tag name="KSO_WM_BEAUTIFY_FLAG" val=""/>
</p:tagLst>
</file>

<file path=ppt/tags/tag528.xml><?xml version="1.0" encoding="utf-8"?>
<p:tagLst xmlns:p="http://schemas.openxmlformats.org/presentationml/2006/main">
  <p:tag name="AS_UNIQUEID" val="193"/>
</p:tagLst>
</file>

<file path=ppt/tags/tag529.xml><?xml version="1.0" encoding="utf-8"?>
<p:tagLst xmlns:p="http://schemas.openxmlformats.org/presentationml/2006/main">
  <p:tag name="AS_UNIQUEID" val="194"/>
</p:tagLst>
</file>

<file path=ppt/tags/tag530.xml><?xml version="1.0" encoding="utf-8"?>
<p:tagLst xmlns:p="http://schemas.openxmlformats.org/presentationml/2006/main">
  <p:tag name="AS_UNIQUEID" val="195"/>
  <p:tag name="KSO_WM_BEAUTIFY_FLAG" val=""/>
</p:tagLst>
</file>

<file path=ppt/tags/tag531.xml><?xml version="1.0" encoding="utf-8"?>
<p:tagLst xmlns:p="http://schemas.openxmlformats.org/presentationml/2006/main">
  <p:tag name="AS_UNIQUEID" val="196"/>
  <p:tag name="KSO_WM_BEAUTIFY_FLAG" val=""/>
</p:tagLst>
</file>

<file path=ppt/tags/tag532.xml><?xml version="1.0" encoding="utf-8"?>
<p:tagLst xmlns:p="http://schemas.openxmlformats.org/presentationml/2006/main">
  <p:tag name="AS_UNIQUEID" val="197"/>
</p:tagLst>
</file>

<file path=ppt/tags/tag533.xml><?xml version="1.0" encoding="utf-8"?>
<p:tagLst xmlns:p="http://schemas.openxmlformats.org/presentationml/2006/main">
  <p:tag name="AS_UNIQUEID" val="198"/>
  <p:tag name="KSO_WM_BEAUTIFY_FLAG" val=""/>
</p:tagLst>
</file>

<file path=ppt/tags/tag534.xml><?xml version="1.0" encoding="utf-8"?>
<p:tagLst xmlns:p="http://schemas.openxmlformats.org/presentationml/2006/main">
  <p:tag name="AS_UNIQUEID" val="199"/>
  <p:tag name="KSO_WM_BEAUTIFY_FLAG" val=""/>
</p:tagLst>
</file>

<file path=ppt/tags/tag535.xml><?xml version="1.0" encoding="utf-8"?>
<p:tagLst xmlns:p="http://schemas.openxmlformats.org/presentationml/2006/main">
  <p:tag name="AS_UNIQUEID" val="200"/>
</p:tagLst>
</file>

<file path=ppt/tags/tag536.xml><?xml version="1.0" encoding="utf-8"?>
<p:tagLst xmlns:p="http://schemas.openxmlformats.org/presentationml/2006/main">
  <p:tag name="AS_UNIQUEID" val="201"/>
  <p:tag name="KSO_WM_BEAUTIFY_FLAG" val=""/>
</p:tagLst>
</file>

<file path=ppt/tags/tag537.xml><?xml version="1.0" encoding="utf-8"?>
<p:tagLst xmlns:p="http://schemas.openxmlformats.org/presentationml/2006/main">
  <p:tag name="AS_UNIQUEID" val="202"/>
  <p:tag name="KSO_WM_BEAUTIFY_FLAG" val=""/>
</p:tagLst>
</file>

<file path=ppt/tags/tag538.xml><?xml version="1.0" encoding="utf-8"?>
<p:tagLst xmlns:p="http://schemas.openxmlformats.org/presentationml/2006/main">
  <p:tag name="AS_UNIQUEID" val="1306"/>
  <p:tag name="KSO_WM_BEAUTIFY_FLAG" val=""/>
</p:tagLst>
</file>

<file path=ppt/tags/tag539.xml><?xml version="1.0" encoding="utf-8"?>
<p:tagLst xmlns:p="http://schemas.openxmlformats.org/presentationml/2006/main">
  <p:tag name="AS_UNIQUEID" val="843"/>
</p:tagLst>
</file>

<file path=ppt/tags/tag540.xml><?xml version="1.0" encoding="utf-8"?>
<p:tagLst xmlns:p="http://schemas.openxmlformats.org/presentationml/2006/main">
  <p:tag name="AS_UNIQUEID" val="843"/>
  <p:tag name="KSO_WM_BEAUTIFY_FLAG" val=""/>
</p:tagLst>
</file>

<file path=ppt/tags/tag541.xml><?xml version="1.0" encoding="utf-8"?>
<p:tagLst xmlns:p="http://schemas.openxmlformats.org/presentationml/2006/main">
  <p:tag name="AS_UNIQUEID" val="164"/>
  <p:tag name="KSO_WM_BEAUTIFY_FLAG" val=""/>
</p:tagLst>
</file>

<file path=ppt/tags/tag542.xml><?xml version="1.0" encoding="utf-8"?>
<p:tagLst xmlns:p="http://schemas.openxmlformats.org/presentationml/2006/main">
  <p:tag name="AS_UNIQUEID" val="1307"/>
  <p:tag name="KSO_WM_BEAUTIFY_FLAG" val=""/>
</p:tagLst>
</file>

<file path=ppt/tags/tag543.xml><?xml version="1.0" encoding="utf-8"?>
<p:tagLst xmlns:p="http://schemas.openxmlformats.org/presentationml/2006/main">
  <p:tag name="AS_UNIQUEID" val="1308"/>
  <p:tag name="KSO_WM_BEAUTIFY_FLAG" val=""/>
</p:tagLst>
</file>

<file path=ppt/tags/tag544.xml><?xml version="1.0" encoding="utf-8"?>
<p:tagLst xmlns:p="http://schemas.openxmlformats.org/presentationml/2006/main">
  <p:tag name="AS_UNIQUEID" val="1309"/>
</p:tagLst>
</file>

<file path=ppt/tags/tag545.xml><?xml version="1.0" encoding="utf-8"?>
<p:tagLst xmlns:p="http://schemas.openxmlformats.org/presentationml/2006/main">
  <p:tag name="AS_UNIQUEID" val="1310"/>
</p:tagLst>
</file>

<file path=ppt/tags/tag546.xml><?xml version="1.0" encoding="utf-8"?>
<p:tagLst xmlns:p="http://schemas.openxmlformats.org/presentationml/2006/main">
  <p:tag name="AS_UNIQUEID" val="1311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547.xml><?xml version="1.0" encoding="utf-8"?>
<p:tagLst xmlns:p="http://schemas.openxmlformats.org/presentationml/2006/main">
  <p:tag name="AS_UNIQUEID" val="1312"/>
</p:tagLst>
</file>

<file path=ppt/tags/tag548.xml><?xml version="1.0" encoding="utf-8"?>
<p:tagLst xmlns:p="http://schemas.openxmlformats.org/presentationml/2006/main">
  <p:tag name="AS_UNIQUEID" val="1313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549.xml><?xml version="1.0" encoding="utf-8"?>
<p:tagLst xmlns:p="http://schemas.openxmlformats.org/presentationml/2006/main">
  <p:tag name="AS_UNIQUEID" val="1314"/>
  <p:tag name="KSO_WM_BEAUTIFY_FLAG" val=""/>
</p:tagLst>
</file>

<file path=ppt/tags/tag550.xml><?xml version="1.0" encoding="utf-8"?>
<p:tagLst xmlns:p="http://schemas.openxmlformats.org/presentationml/2006/main">
  <p:tag name="AS_UNIQUEID" val="1315"/>
  <p:tag name="KSO_WM_BEAUTIFY_FLAG" val=""/>
</p:tagLst>
</file>

<file path=ppt/tags/tag551.xml><?xml version="1.0" encoding="utf-8"?>
<p:tagLst xmlns:p="http://schemas.openxmlformats.org/presentationml/2006/main">
  <p:tag name="AS_UNIQUEID" val="1316"/>
</p:tagLst>
</file>

<file path=ppt/tags/tag552.xml><?xml version="1.0" encoding="utf-8"?>
<p:tagLst xmlns:p="http://schemas.openxmlformats.org/presentationml/2006/main">
  <p:tag name="AS_UNIQUEID" val="1317"/>
  <p:tag name="KSO_WM_BEAUTIFY_FLAG" val=""/>
</p:tagLst>
</file>

<file path=ppt/tags/tag553.xml><?xml version="1.0" encoding="utf-8"?>
<p:tagLst xmlns:p="http://schemas.openxmlformats.org/presentationml/2006/main">
  <p:tag name="AS_UNIQUEID" val="1318"/>
</p:tagLst>
</file>

<file path=ppt/tags/tag554.xml><?xml version="1.0" encoding="utf-8"?>
<p:tagLst xmlns:p="http://schemas.openxmlformats.org/presentationml/2006/main">
  <p:tag name="AS_UNIQUEID" val="1319"/>
  <p:tag name="KSO_WM_BEAUTIFY_FLAG" val=""/>
</p:tagLst>
</file>

<file path=ppt/tags/tag555.xml><?xml version="1.0" encoding="utf-8"?>
<p:tagLst xmlns:p="http://schemas.openxmlformats.org/presentationml/2006/main">
  <p:tag name="AS_UNIQUEID" val="1320"/>
  <p:tag name="KSO_WM_BEAUTIFY_FLAG" val=""/>
</p:tagLst>
</file>

<file path=ppt/tags/tag556.xml><?xml version="1.0" encoding="utf-8"?>
<p:tagLst xmlns:p="http://schemas.openxmlformats.org/presentationml/2006/main">
  <p:tag name="AS_UNIQUEID" val="1321"/>
  <p:tag name="KSO_WM_BEAUTIFY_FLAG" val=""/>
</p:tagLst>
</file>

<file path=ppt/tags/tag557.xml><?xml version="1.0" encoding="utf-8"?>
<p:tagLst xmlns:p="http://schemas.openxmlformats.org/presentationml/2006/main">
  <p:tag name="AS_UNIQUEID" val="164"/>
  <p:tag name="KSO_WM_BEAUTIFY_FLAG" val=""/>
</p:tagLst>
</file>

<file path=ppt/tags/tag558.xml><?xml version="1.0" encoding="utf-8"?>
<p:tagLst xmlns:p="http://schemas.openxmlformats.org/presentationml/2006/main">
  <p:tag name="AS_UNIQUEID" val="1322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559.xml><?xml version="1.0" encoding="utf-8"?>
<p:tagLst xmlns:p="http://schemas.openxmlformats.org/presentationml/2006/main">
  <p:tag name="AS_UNIQUEID" val="1323"/>
</p:tagLst>
</file>

<file path=ppt/tags/tag560.xml><?xml version="1.0" encoding="utf-8"?>
<p:tagLst xmlns:p="http://schemas.openxmlformats.org/presentationml/2006/main">
  <p:tag name="AS_UNIQUEID" val="1324"/>
</p:tagLst>
</file>

<file path=ppt/tags/tag561.xml><?xml version="1.0" encoding="utf-8"?>
<p:tagLst xmlns:p="http://schemas.openxmlformats.org/presentationml/2006/main">
  <p:tag name="AS_UNIQUEID" val="1325"/>
  <p:tag name="KSO_WM_BEAUTIFY_FLAG" val=""/>
</p:tagLst>
</file>

<file path=ppt/tags/tag562.xml><?xml version="1.0" encoding="utf-8"?>
<p:tagLst xmlns:p="http://schemas.openxmlformats.org/presentationml/2006/main">
  <p:tag name="AS_UNIQUEID" val="1326"/>
</p:tagLst>
</file>

<file path=ppt/tags/tag563.xml><?xml version="1.0" encoding="utf-8"?>
<p:tagLst xmlns:p="http://schemas.openxmlformats.org/presentationml/2006/main">
  <p:tag name="AS_UNIQUEID" val="1327"/>
  <p:tag name="KSO_WM_BEAUTIFY_FLAG" val=""/>
</p:tagLst>
</file>

<file path=ppt/tags/tag564.xml><?xml version="1.0" encoding="utf-8"?>
<p:tagLst xmlns:p="http://schemas.openxmlformats.org/presentationml/2006/main">
  <p:tag name="AS_UNIQUEID" val="1328"/>
  <p:tag name="KSO_WM_BEAUTIFY_FLAG" val=""/>
</p:tagLst>
</file>

<file path=ppt/tags/tag565.xml><?xml version="1.0" encoding="utf-8"?>
<p:tagLst xmlns:p="http://schemas.openxmlformats.org/presentationml/2006/main">
  <p:tag name="AS_UNIQUEID" val="1329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566.xml><?xml version="1.0" encoding="utf-8"?>
<p:tagLst xmlns:p="http://schemas.openxmlformats.org/presentationml/2006/main">
  <p:tag name="AS_UNIQUEID" val="1330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567.xml><?xml version="1.0" encoding="utf-8"?>
<p:tagLst xmlns:p="http://schemas.openxmlformats.org/presentationml/2006/main">
  <p:tag name="AS_UNIQUEID" val="1331"/>
  <p:tag name="KSO_WM_BEAUTIFY_FLAG" val=""/>
</p:tagLst>
</file>

<file path=ppt/tags/tag568.xml><?xml version="1.0" encoding="utf-8"?>
<p:tagLst xmlns:p="http://schemas.openxmlformats.org/presentationml/2006/main">
  <p:tag name="AS_UNIQUEID" val="1332"/>
  <p:tag name="KSO_WM_BEAUTIFY_FLAG" val=""/>
</p:tagLst>
</file>

<file path=ppt/tags/tag569.xml><?xml version="1.0" encoding="utf-8"?>
<p:tagLst xmlns:p="http://schemas.openxmlformats.org/presentationml/2006/main">
  <p:tag name="AS_UNIQUEID" val="1333"/>
</p:tagLst>
</file>

<file path=ppt/tags/tag570.xml><?xml version="1.0" encoding="utf-8"?>
<p:tagLst xmlns:p="http://schemas.openxmlformats.org/presentationml/2006/main">
  <p:tag name="AS_UNIQUEID" val="1334"/>
  <p:tag name="KSO_WM_BEAUTIFY_FLAG" val=""/>
</p:tagLst>
</file>

<file path=ppt/tags/tag571.xml><?xml version="1.0" encoding="utf-8"?>
<p:tagLst xmlns:p="http://schemas.openxmlformats.org/presentationml/2006/main">
  <p:tag name="AS_UNIQUEID" val="1335"/>
</p:tagLst>
</file>

<file path=ppt/tags/tag572.xml><?xml version="1.0" encoding="utf-8"?>
<p:tagLst xmlns:p="http://schemas.openxmlformats.org/presentationml/2006/main">
  <p:tag name="AS_UNIQUEID" val="1336"/>
  <p:tag name="KSO_WM_BEAUTIFY_FLAG" val=""/>
</p:tagLst>
</file>

<file path=ppt/tags/tag573.xml><?xml version="1.0" encoding="utf-8"?>
<p:tagLst xmlns:p="http://schemas.openxmlformats.org/presentationml/2006/main">
  <p:tag name="AS_UNIQUEID" val="1337"/>
  <p:tag name="KSO_WM_BEAUTIFY_FLAG" val=""/>
</p:tagLst>
</file>

<file path=ppt/tags/tag574.xml><?xml version="1.0" encoding="utf-8"?>
<p:tagLst xmlns:p="http://schemas.openxmlformats.org/presentationml/2006/main">
  <p:tag name="AS_UNIQUEID" val="1338"/>
  <p:tag name="KSO_WM_BEAUTIFY_FLAG" val=""/>
</p:tagLst>
</file>

<file path=ppt/tags/tag575.xml><?xml version="1.0" encoding="utf-8"?>
<p:tagLst xmlns:p="http://schemas.openxmlformats.org/presentationml/2006/main">
  <p:tag name="AS_UNIQUEID" val="164"/>
  <p:tag name="KSO_WM_BEAUTIFY_FLAG" val=""/>
</p:tagLst>
</file>

<file path=ppt/tags/tag576.xml><?xml version="1.0" encoding="utf-8"?>
<p:tagLst xmlns:p="http://schemas.openxmlformats.org/presentationml/2006/main">
  <p:tag name="AS_UNIQUEID" val="1339"/>
</p:tagLst>
</file>

<file path=ppt/tags/tag577.xml><?xml version="1.0" encoding="utf-8"?>
<p:tagLst xmlns:p="http://schemas.openxmlformats.org/presentationml/2006/main">
  <p:tag name="AS_UNIQUEID" val="1340"/>
  <p:tag name="KSO_WM_BEAUTIFY_FLAG" val=""/>
</p:tagLst>
</file>

<file path=ppt/tags/tag578.xml><?xml version="1.0" encoding="utf-8"?>
<p:tagLst xmlns:p="http://schemas.openxmlformats.org/presentationml/2006/main">
  <p:tag name="AS_UNIQUEID" val="1341"/>
  <p:tag name="KSO_WM_BEAUTIFY_FLAG" val=""/>
</p:tagLst>
</file>

<file path=ppt/tags/tag579.xml><?xml version="1.0" encoding="utf-8"?>
<p:tagLst xmlns:p="http://schemas.openxmlformats.org/presentationml/2006/main">
  <p:tag name="AS_UNIQUEID" val="1342"/>
</p:tagLst>
</file>

<file path=ppt/tags/tag580.xml><?xml version="1.0" encoding="utf-8"?>
<p:tagLst xmlns:p="http://schemas.openxmlformats.org/presentationml/2006/main">
  <p:tag name="AS_UNIQUEID" val="1343"/>
  <p:tag name="KSO_WM_BEAUTIFY_FLAG" val=""/>
</p:tagLst>
</file>

<file path=ppt/tags/tag581.xml><?xml version="1.0" encoding="utf-8"?>
<p:tagLst xmlns:p="http://schemas.openxmlformats.org/presentationml/2006/main">
  <p:tag name="AS_UNIQUEID" val="1344"/>
</p:tagLst>
</file>

<file path=ppt/tags/tag582.xml><?xml version="1.0" encoding="utf-8"?>
<p:tagLst xmlns:p="http://schemas.openxmlformats.org/presentationml/2006/main">
  <p:tag name="AS_UNIQUEID" val="1345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583.xml><?xml version="1.0" encoding="utf-8"?>
<p:tagLst xmlns:p="http://schemas.openxmlformats.org/presentationml/2006/main">
  <p:tag name="AS_UNIQUEID" val="1346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584.xml><?xml version="1.0" encoding="utf-8"?>
<p:tagLst xmlns:p="http://schemas.openxmlformats.org/presentationml/2006/main">
  <p:tag name="AS_UNIQUEID" val="1347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585.xml><?xml version="1.0" encoding="utf-8"?>
<p:tagLst xmlns:p="http://schemas.openxmlformats.org/presentationml/2006/main">
  <p:tag name="AS_UNIQUEID" val="1348"/>
  <p:tag name="KSO_WM_BEAUTIFY_FLAG" val=""/>
</p:tagLst>
</file>

<file path=ppt/tags/tag586.xml><?xml version="1.0" encoding="utf-8"?>
<p:tagLst xmlns:p="http://schemas.openxmlformats.org/presentationml/2006/main">
  <p:tag name="AS_UNIQUEID" val="1349"/>
  <p:tag name="KSO_WM_BEAUTIFY_FLAG" val=""/>
</p:tagLst>
</file>

<file path=ppt/tags/tag587.xml><?xml version="1.0" encoding="utf-8"?>
<p:tagLst xmlns:p="http://schemas.openxmlformats.org/presentationml/2006/main">
  <p:tag name="AS_UNIQUEID" val="1350"/>
</p:tagLst>
</file>

<file path=ppt/tags/tag588.xml><?xml version="1.0" encoding="utf-8"?>
<p:tagLst xmlns:p="http://schemas.openxmlformats.org/presentationml/2006/main">
  <p:tag name="AS_UNIQUEID" val="1351"/>
  <p:tag name="KSO_WM_BEAUTIFY_FLAG" val=""/>
</p:tagLst>
</file>

<file path=ppt/tags/tag589.xml><?xml version="1.0" encoding="utf-8"?>
<p:tagLst xmlns:p="http://schemas.openxmlformats.org/presentationml/2006/main">
  <p:tag name="AS_UNIQUEID" val="1352"/>
</p:tagLst>
</file>

<file path=ppt/tags/tag590.xml><?xml version="1.0" encoding="utf-8"?>
<p:tagLst xmlns:p="http://schemas.openxmlformats.org/presentationml/2006/main">
  <p:tag name="AS_UNIQUEID" val="1353"/>
  <p:tag name="KSO_WM_BEAUTIFY_FLAG" val=""/>
</p:tagLst>
</file>

<file path=ppt/tags/tag591.xml><?xml version="1.0" encoding="utf-8"?>
<p:tagLst xmlns:p="http://schemas.openxmlformats.org/presentationml/2006/main">
  <p:tag name="AS_UNIQUEID" val="1354"/>
  <p:tag name="KSO_WM_BEAUTIFY_FLAG" val=""/>
</p:tagLst>
</file>

<file path=ppt/tags/tag592.xml><?xml version="1.0" encoding="utf-8"?>
<p:tagLst xmlns:p="http://schemas.openxmlformats.org/presentationml/2006/main">
  <p:tag name="AS_UNIQUEID" val="1355"/>
  <p:tag name="KSO_WM_BEAUTIFY_FLAG" val=""/>
</p:tagLst>
</file>

<file path=ppt/tags/tag593.xml><?xml version="1.0" encoding="utf-8"?>
<p:tagLst xmlns:p="http://schemas.openxmlformats.org/presentationml/2006/main">
  <p:tag name="AS_UNIQUEID" val="1356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594.xml><?xml version="1.0" encoding="utf-8"?>
<p:tagLst xmlns:p="http://schemas.openxmlformats.org/presentationml/2006/main">
  <p:tag name="AS_UNIQUEID" val="164"/>
  <p:tag name="KSO_WM_BEAUTIFY_FLAG" val=""/>
</p:tagLst>
</file>

<file path=ppt/tags/tag595.xml><?xml version="1.0" encoding="utf-8"?>
<p:tagLst xmlns:p="http://schemas.openxmlformats.org/presentationml/2006/main">
  <p:tag name="AS_UNIQUEID" val="1357"/>
</p:tagLst>
</file>

<file path=ppt/tags/tag596.xml><?xml version="1.0" encoding="utf-8"?>
<p:tagLst xmlns:p="http://schemas.openxmlformats.org/presentationml/2006/main">
  <p:tag name="AS_UNIQUEID" val="913"/>
  <p:tag name="KSO_WM_BEAUTIFY_FLAG" val=""/>
</p:tagLst>
</file>

<file path=ppt/tags/tag597.xml><?xml version="1.0" encoding="utf-8"?>
<p:tagLst xmlns:p="http://schemas.openxmlformats.org/presentationml/2006/main">
  <p:tag name="AS_UNIQUEID" val="1358"/>
</p:tagLst>
</file>

<file path=ppt/tags/tag598.xml><?xml version="1.0" encoding="utf-8"?>
<p:tagLst xmlns:p="http://schemas.openxmlformats.org/presentationml/2006/main">
  <p:tag name="AS_UNIQUEID" val="1359"/>
</p:tagLst>
</file>

<file path=ppt/tags/tag599.xml><?xml version="1.0" encoding="utf-8"?>
<p:tagLst xmlns:p="http://schemas.openxmlformats.org/presentationml/2006/main">
  <p:tag name="AS_UNIQUEID" val="1360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600.xml><?xml version="1.0" encoding="utf-8"?>
<p:tagLst xmlns:p="http://schemas.openxmlformats.org/presentationml/2006/main">
  <p:tag name="AS_UNIQUEID" val="1361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601.xml><?xml version="1.0" encoding="utf-8"?>
<p:tagLst xmlns:p="http://schemas.openxmlformats.org/presentationml/2006/main">
  <p:tag name="AS_UNIQUEID" val="1362"/>
  <p:tag name="KSO_WM_BEAUTIFY_FLAG" val=""/>
</p:tagLst>
</file>

<file path=ppt/tags/tag602.xml><?xml version="1.0" encoding="utf-8"?>
<p:tagLst xmlns:p="http://schemas.openxmlformats.org/presentationml/2006/main">
  <p:tag name="AS_UNIQUEID" val="1363"/>
  <p:tag name="KSO_WM_BEAUTIFY_FLAG" val=""/>
</p:tagLst>
</file>

<file path=ppt/tags/tag603.xml><?xml version="1.0" encoding="utf-8"?>
<p:tagLst xmlns:p="http://schemas.openxmlformats.org/presentationml/2006/main">
  <p:tag name="AS_UNIQUEID" val="1364"/>
</p:tagLst>
</file>

<file path=ppt/tags/tag604.xml><?xml version="1.0" encoding="utf-8"?>
<p:tagLst xmlns:p="http://schemas.openxmlformats.org/presentationml/2006/main">
  <p:tag name="AS_UNIQUEID" val="1365"/>
  <p:tag name="KSO_WM_BEAUTIFY_FLAG" val=""/>
</p:tagLst>
</file>

<file path=ppt/tags/tag605.xml><?xml version="1.0" encoding="utf-8"?>
<p:tagLst xmlns:p="http://schemas.openxmlformats.org/presentationml/2006/main">
  <p:tag name="AS_UNIQUEID" val="1366"/>
</p:tagLst>
</file>

<file path=ppt/tags/tag606.xml><?xml version="1.0" encoding="utf-8"?>
<p:tagLst xmlns:p="http://schemas.openxmlformats.org/presentationml/2006/main">
  <p:tag name="AS_UNIQUEID" val="1367"/>
  <p:tag name="KSO_WM_BEAUTIFY_FLAG" val=""/>
</p:tagLst>
</file>

<file path=ppt/tags/tag607.xml><?xml version="1.0" encoding="utf-8"?>
<p:tagLst xmlns:p="http://schemas.openxmlformats.org/presentationml/2006/main">
  <p:tag name="AS_UNIQUEID" val="1368"/>
  <p:tag name="KSO_WM_BEAUTIFY_FLAG" val=""/>
</p:tagLst>
</file>

<file path=ppt/tags/tag608.xml><?xml version="1.0" encoding="utf-8"?>
<p:tagLst xmlns:p="http://schemas.openxmlformats.org/presentationml/2006/main">
  <p:tag name="AS_UNIQUEID" val="1369"/>
  <p:tag name="KSO_WM_BEAUTIFY_FLAG" val=""/>
</p:tagLst>
</file>

<file path=ppt/tags/tag609.xml><?xml version="1.0" encoding="utf-8"?>
<p:tagLst xmlns:p="http://schemas.openxmlformats.org/presentationml/2006/main">
  <p:tag name="AS_UNIQUEID" val="164"/>
  <p:tag name="KSO_WM_BEAUTIFY_FLAG" val=""/>
</p:tagLst>
</file>

<file path=ppt/tags/tag610.xml><?xml version="1.0" encoding="utf-8"?>
<p:tagLst xmlns:p="http://schemas.openxmlformats.org/presentationml/2006/main">
  <p:tag name="AS_UNIQUEID" val="1370"/>
</p:tagLst>
</file>

<file path=ppt/tags/tag611.xml><?xml version="1.0" encoding="utf-8"?>
<p:tagLst xmlns:p="http://schemas.openxmlformats.org/presentationml/2006/main">
  <p:tag name="AS_UNIQUEID" val="1371"/>
</p:tagLst>
</file>

<file path=ppt/tags/tag612.xml><?xml version="1.0" encoding="utf-8"?>
<p:tagLst xmlns:p="http://schemas.openxmlformats.org/presentationml/2006/main">
  <p:tag name="AS_UNIQUEID" val="1372"/>
</p:tagLst>
</file>

<file path=ppt/tags/tag613.xml><?xml version="1.0" encoding="utf-8"?>
<p:tagLst xmlns:p="http://schemas.openxmlformats.org/presentationml/2006/main">
  <p:tag name="AS_UNIQUEID" val="1373"/>
</p:tagLst>
</file>

<file path=ppt/tags/tag614.xml><?xml version="1.0" encoding="utf-8"?>
<p:tagLst xmlns:p="http://schemas.openxmlformats.org/presentationml/2006/main">
  <p:tag name="AS_UNIQUEID" val="1374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615.xml><?xml version="1.0" encoding="utf-8"?>
<p:tagLst xmlns:p="http://schemas.openxmlformats.org/presentationml/2006/main">
  <p:tag name="AS_UNIQUEID" val="1375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616.xml><?xml version="1.0" encoding="utf-8"?>
<p:tagLst xmlns:p="http://schemas.openxmlformats.org/presentationml/2006/main">
  <p:tag name="AS_UNIQUEID" val="1376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617.xml><?xml version="1.0" encoding="utf-8"?>
<p:tagLst xmlns:p="http://schemas.openxmlformats.org/presentationml/2006/main">
  <p:tag name="AS_UNIQUEID" val="1377"/>
  <p:tag name="KSO_WM_BEAUTIFY_FLAG" val=""/>
</p:tagLst>
</file>

<file path=ppt/tags/tag618.xml><?xml version="1.0" encoding="utf-8"?>
<p:tagLst xmlns:p="http://schemas.openxmlformats.org/presentationml/2006/main">
  <p:tag name="AS_UNIQUEID" val="1378"/>
  <p:tag name="KSO_WM_BEAUTIFY_FLAG" val=""/>
</p:tagLst>
</file>

<file path=ppt/tags/tag619.xml><?xml version="1.0" encoding="utf-8"?>
<p:tagLst xmlns:p="http://schemas.openxmlformats.org/presentationml/2006/main">
  <p:tag name="AS_UNIQUEID" val="1379"/>
</p:tagLst>
</file>

<file path=ppt/tags/tag620.xml><?xml version="1.0" encoding="utf-8"?>
<p:tagLst xmlns:p="http://schemas.openxmlformats.org/presentationml/2006/main">
  <p:tag name="AS_UNIQUEID" val="1380"/>
  <p:tag name="KSO_WM_BEAUTIFY_FLAG" val=""/>
</p:tagLst>
</file>

<file path=ppt/tags/tag621.xml><?xml version="1.0" encoding="utf-8"?>
<p:tagLst xmlns:p="http://schemas.openxmlformats.org/presentationml/2006/main">
  <p:tag name="AS_UNIQUEID" val="1381"/>
  <p:tag name="KSO_WM_BEAUTIFY_FLAG" val=""/>
</p:tagLst>
</file>

<file path=ppt/tags/tag622.xml><?xml version="1.0" encoding="utf-8"?>
<p:tagLst xmlns:p="http://schemas.openxmlformats.org/presentationml/2006/main">
  <p:tag name="AS_UNIQUEID" val="1382"/>
  <p:tag name="KSO_WM_BEAUTIFY_FLAG" val=""/>
</p:tagLst>
</file>

<file path=ppt/tags/tag623.xml><?xml version="1.0" encoding="utf-8"?>
<p:tagLst xmlns:p="http://schemas.openxmlformats.org/presentationml/2006/main">
  <p:tag name="AS_UNIQUEID" val="1383"/>
  <p:tag name="KSO_WM_BEAUTIFY_FLAG" val=""/>
</p:tagLst>
</file>

<file path=ppt/tags/tag624.xml><?xml version="1.0" encoding="utf-8"?>
<p:tagLst xmlns:p="http://schemas.openxmlformats.org/presentationml/2006/main">
  <p:tag name="AS_UNIQUEID" val="1384"/>
  <p:tag name="KSO_WM_BEAUTIFY_FLAG" val=""/>
</p:tagLst>
</file>

<file path=ppt/tags/tag625.xml><?xml version="1.0" encoding="utf-8"?>
<p:tagLst xmlns:p="http://schemas.openxmlformats.org/presentationml/2006/main">
  <p:tag name="AS_UNIQUEID" val="1385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STATE" val="0"/>
  <p:tag name="KSO_WM_UNIT_MEDIACOVER_TRANSPARENCY" val="0.5"/>
</p:tagLst>
</file>

<file path=ppt/tags/tag626.xml><?xml version="1.0" encoding="utf-8"?>
<p:tagLst xmlns:p="http://schemas.openxmlformats.org/presentationml/2006/main">
  <p:tag name="AS_UNIQUEID" val="1386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627.xml><?xml version="1.0" encoding="utf-8"?>
<p:tagLst xmlns:p="http://schemas.openxmlformats.org/presentationml/2006/main">
  <p:tag name="AS_UNIQUEID" val="1387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628.xml><?xml version="1.0" encoding="utf-8"?>
<p:tagLst xmlns:p="http://schemas.openxmlformats.org/presentationml/2006/main">
  <p:tag name="AS_UNIQUEID" val="1388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629.xml><?xml version="1.0" encoding="utf-8"?>
<p:tagLst xmlns:p="http://schemas.openxmlformats.org/presentationml/2006/main">
  <p:tag name="AS_UNIQUEID" val="1389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STATE" val="0"/>
  <p:tag name="KSO_WM_UNIT_MEDIACOVER_TRANSPARENCY" val="0.5"/>
</p:tagLst>
</file>

<file path=ppt/tags/tag630.xml><?xml version="1.0" encoding="utf-8"?>
<p:tagLst xmlns:p="http://schemas.openxmlformats.org/presentationml/2006/main">
  <p:tag name="AS_UNIQUEID" val="1390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631.xml><?xml version="1.0" encoding="utf-8"?>
<p:tagLst xmlns:p="http://schemas.openxmlformats.org/presentationml/2006/main">
  <p:tag name="AS_UNIQUEID" val="1391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632.xml><?xml version="1.0" encoding="utf-8"?>
<p:tagLst xmlns:p="http://schemas.openxmlformats.org/presentationml/2006/main">
  <p:tag name="AS_UNIQUEID" val="1392"/>
  <p:tag name="KSO_WM_BEAUTIFY_FLAG" val=""/>
</p:tagLst>
</file>

<file path=ppt/tags/tag633.xml><?xml version="1.0" encoding="utf-8"?>
<p:tagLst xmlns:p="http://schemas.openxmlformats.org/presentationml/2006/main">
  <p:tag name="AS_UNIQUEID" val="1393"/>
  <p:tag name="KSO_WM_BEAUTIFY_FLAG" val=""/>
</p:tagLst>
</file>

<file path=ppt/tags/tag634.xml><?xml version="1.0" encoding="utf-8"?>
<p:tagLst xmlns:p="http://schemas.openxmlformats.org/presentationml/2006/main">
  <p:tag name="AS_UNIQUEID" val="1394"/>
  <p:tag name="KSO_WM_BEAUTIFY_FLAG" val=""/>
</p:tagLst>
</file>

<file path=ppt/tags/tag635.xml><?xml version="1.0" encoding="utf-8"?>
<p:tagLst xmlns:p="http://schemas.openxmlformats.org/presentationml/2006/main">
  <p:tag name="AS_UNIQUEID" val="1395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636.xml><?xml version="1.0" encoding="utf-8"?>
<p:tagLst xmlns:p="http://schemas.openxmlformats.org/presentationml/2006/main">
  <p:tag name="AS_UNIQUEID" val="1396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637.xml><?xml version="1.0" encoding="utf-8"?>
<p:tagLst xmlns:p="http://schemas.openxmlformats.org/presentationml/2006/main">
  <p:tag name="AS_UNIQUEID" val="1397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638.xml><?xml version="1.0" encoding="utf-8"?>
<p:tagLst xmlns:p="http://schemas.openxmlformats.org/presentationml/2006/main">
  <p:tag name="AS_UNIQUEID" val="1398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639.xml><?xml version="1.0" encoding="utf-8"?>
<p:tagLst xmlns:p="http://schemas.openxmlformats.org/presentationml/2006/main">
  <p:tag name="AS_UNIQUEID" val="1399"/>
  <p:tag name="KSO_WM_BEAUTIFY_FLAG" val=""/>
</p:tagLst>
</file>

<file path=ppt/tags/tag640.xml><?xml version="1.0" encoding="utf-8"?>
<p:tagLst xmlns:p="http://schemas.openxmlformats.org/presentationml/2006/main">
  <p:tag name="AS_UNIQUEID" val="1400"/>
</p:tagLst>
</file>

<file path=ppt/tags/tag641.xml><?xml version="1.0" encoding="utf-8"?>
<p:tagLst xmlns:p="http://schemas.openxmlformats.org/presentationml/2006/main">
  <p:tag name="AS_UNIQUEID" val="1401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STATE" val="0"/>
  <p:tag name="KSO_WM_UNIT_MEDIACOVER_TRANSPARENCY" val="0.5"/>
</p:tagLst>
</file>

<file path=ppt/tags/tag642.xml><?xml version="1.0" encoding="utf-8"?>
<p:tagLst xmlns:p="http://schemas.openxmlformats.org/presentationml/2006/main">
  <p:tag name="AS_UNIQUEID" val="1402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STATE" val="0"/>
  <p:tag name="KSO_WM_UNIT_MEDIACOVER_TRANSPARENCY" val="0.5"/>
</p:tagLst>
</file>

<file path=ppt/tags/tag643.xml><?xml version="1.0" encoding="utf-8"?>
<p:tagLst xmlns:p="http://schemas.openxmlformats.org/presentationml/2006/main">
  <p:tag name="AS_UNIQUEID" val="1403"/>
</p:tagLst>
</file>

<file path=ppt/tags/tag644.xml><?xml version="1.0" encoding="utf-8"?>
<p:tagLst xmlns:p="http://schemas.openxmlformats.org/presentationml/2006/main">
  <p:tag name="AS_UNIQUEID" val="1404"/>
</p:tagLst>
</file>

<file path=ppt/tags/tag645.xml><?xml version="1.0" encoding="utf-8"?>
<p:tagLst xmlns:p="http://schemas.openxmlformats.org/presentationml/2006/main">
  <p:tag name="AS_UNIQUEID" val="1405"/>
  <p:tag name="KSO_WM_BEAUTIFY_FLAG" val=""/>
</p:tagLst>
</file>

<file path=ppt/tags/tag646.xml><?xml version="1.0" encoding="utf-8"?>
<p:tagLst xmlns:p="http://schemas.openxmlformats.org/presentationml/2006/main">
  <p:tag name="AS_UNIQUEID" val="494"/>
  <p:tag name="KSO_WM_BEAUTIFY_FLAG" val=""/>
</p:tagLst>
</file>

<file path=ppt/tags/tag647.xml><?xml version="1.0" encoding="utf-8"?>
<p:tagLst xmlns:p="http://schemas.openxmlformats.org/presentationml/2006/main">
  <p:tag name="AS_UNIQUEID" val="495"/>
  <p:tag name="KSO_WM_BEAUTIFY_FLAG" val=""/>
</p:tagLst>
</file>

<file path=ppt/tags/tag648.xml><?xml version="1.0" encoding="utf-8"?>
<p:tagLst xmlns:p="http://schemas.openxmlformats.org/presentationml/2006/main">
  <p:tag name="AS_UNIQUEID" val="1406"/>
  <p:tag name="KSO_WM_BEAUTIFY_FLAG" val=""/>
</p:tagLst>
</file>

<file path=ppt/tags/tag649.xml><?xml version="1.0" encoding="utf-8"?>
<p:tagLst xmlns:p="http://schemas.openxmlformats.org/presentationml/2006/main">
  <p:tag name="AS_UNIQUEID" val="495"/>
  <p:tag name="KSO_WM_BEAUTIFY_FLAG" val=""/>
</p:tagLst>
</file>

<file path=ppt/tags/tag650.xml><?xml version="1.0" encoding="utf-8"?>
<p:tagLst xmlns:p="http://schemas.openxmlformats.org/presentationml/2006/main">
  <p:tag name="AS_UNIQUEID" val="495"/>
  <p:tag name="KSO_WM_BEAUTIFY_FLAG" val=""/>
</p:tagLst>
</file>

<file path=ppt/tags/tag651.xml><?xml version="1.0" encoding="utf-8"?>
<p:tagLst xmlns:p="http://schemas.openxmlformats.org/presentationml/2006/main">
  <p:tag name="AS_UNIQUEID" val="495"/>
  <p:tag name="KSO_WM_BEAUTIFY_FLAG" val=""/>
</p:tagLst>
</file>

<file path=ppt/tags/tag652.xml><?xml version="1.0" encoding="utf-8"?>
<p:tagLst xmlns:p="http://schemas.openxmlformats.org/presentationml/2006/main">
  <p:tag name="AS_UNIQUEID" val="1407"/>
</p:tagLst>
</file>

<file path=ppt/tags/tag653.xml><?xml version="1.0" encoding="utf-8"?>
<p:tagLst xmlns:p="http://schemas.openxmlformats.org/presentationml/2006/main">
  <p:tag name="AS_UNIQUEID" val="1408"/>
  <p:tag name="KSO_WM_BEAUTIFY_FLAG" val=""/>
</p:tagLst>
</file>

<file path=ppt/tags/tag654.xml><?xml version="1.0" encoding="utf-8"?>
<p:tagLst xmlns:p="http://schemas.openxmlformats.org/presentationml/2006/main">
  <p:tag name="AS_UNIQUEID" val="1409"/>
</p:tagLst>
</file>

<file path=ppt/tags/tag655.xml><?xml version="1.0" encoding="utf-8"?>
<p:tagLst xmlns:p="http://schemas.openxmlformats.org/presentationml/2006/main">
  <p:tag name="AS_UNIQUEID" val="748"/>
</p:tagLst>
</file>

<file path=ppt/tags/tag656.xml><?xml version="1.0" encoding="utf-8"?>
<p:tagLst xmlns:p="http://schemas.openxmlformats.org/presentationml/2006/main">
  <p:tag name="AS_UNIQUEID" val="749"/>
</p:tagLst>
</file>

<file path=ppt/tags/tag657.xml><?xml version="1.0" encoding="utf-8"?>
<p:tagLst xmlns:p="http://schemas.openxmlformats.org/presentationml/2006/main">
  <p:tag name="AS_UNIQUEID" val="750"/>
</p:tagLst>
</file>

<file path=ppt/tags/tag658.xml><?xml version="1.0" encoding="utf-8"?>
<p:tagLst xmlns:p="http://schemas.openxmlformats.org/presentationml/2006/main">
  <p:tag name="AS_UNIQUEID" val="1410"/>
</p:tagLst>
</file>

<file path=ppt/tags/tag659.xml><?xml version="1.0" encoding="utf-8"?>
<p:tagLst xmlns:p="http://schemas.openxmlformats.org/presentationml/2006/main">
  <p:tag name="AS_UNIQUEID" val="751"/>
</p:tagLst>
</file>

<file path=ppt/tags/tag660.xml><?xml version="1.0" encoding="utf-8"?>
<p:tagLst xmlns:p="http://schemas.openxmlformats.org/presentationml/2006/main">
  <p:tag name="AS_UNIQUEID" val="752"/>
</p:tagLst>
</file>

<file path=ppt/tags/tag661.xml><?xml version="1.0" encoding="utf-8"?>
<p:tagLst xmlns:p="http://schemas.openxmlformats.org/presentationml/2006/main">
  <p:tag name="AS_UNIQUEID" val="768"/>
</p:tagLst>
</file>

<file path=ppt/tags/tag662.xml><?xml version="1.0" encoding="utf-8"?>
<p:tagLst xmlns:p="http://schemas.openxmlformats.org/presentationml/2006/main">
  <p:tag name="AS_UNIQUEID" val="769"/>
</p:tagLst>
</file>

<file path=ppt/tags/tag663.xml><?xml version="1.0" encoding="utf-8"?>
<p:tagLst xmlns:p="http://schemas.openxmlformats.org/presentationml/2006/main">
  <p:tag name="AS_UNIQUEID" val="1411"/>
</p:tagLst>
</file>

<file path=ppt/tags/tag664.xml><?xml version="1.0" encoding="utf-8"?>
<p:tagLst xmlns:p="http://schemas.openxmlformats.org/presentationml/2006/main">
  <p:tag name="AS_UNIQUEID" val="1412"/>
</p:tagLst>
</file>

<file path=ppt/tags/tag665.xml><?xml version="1.0" encoding="utf-8"?>
<p:tagLst xmlns:p="http://schemas.openxmlformats.org/presentationml/2006/main">
  <p:tag name="AS_UNIQUEID" val="1413"/>
</p:tagLst>
</file>

<file path=ppt/tags/tag666.xml><?xml version="1.0" encoding="utf-8"?>
<p:tagLst xmlns:p="http://schemas.openxmlformats.org/presentationml/2006/main">
  <p:tag name="AS_UNIQUEID" val="1414"/>
</p:tagLst>
</file>

<file path=ppt/tags/tag667.xml><?xml version="1.0" encoding="utf-8"?>
<p:tagLst xmlns:p="http://schemas.openxmlformats.org/presentationml/2006/main">
  <p:tag name="AS_UNIQUEID" val="1415"/>
</p:tagLst>
</file>

<file path=ppt/tags/tag668.xml><?xml version="1.0" encoding="utf-8"?>
<p:tagLst xmlns:p="http://schemas.openxmlformats.org/presentationml/2006/main">
  <p:tag name="AS_UNIQUEID" val="1416"/>
</p:tagLst>
</file>

<file path=ppt/tags/tag669.xml><?xml version="1.0" encoding="utf-8"?>
<p:tagLst xmlns:p="http://schemas.openxmlformats.org/presentationml/2006/main">
  <p:tag name="AS_UNIQUEID" val="1417"/>
</p:tagLst>
</file>

<file path=ppt/tags/tag670.xml><?xml version="1.0" encoding="utf-8"?>
<p:tagLst xmlns:p="http://schemas.openxmlformats.org/presentationml/2006/main">
  <p:tag name="AS_UNIQUEID" val="1418"/>
</p:tagLst>
</file>

<file path=ppt/tags/tag671.xml><?xml version="1.0" encoding="utf-8"?>
<p:tagLst xmlns:p="http://schemas.openxmlformats.org/presentationml/2006/main">
  <p:tag name="AS_UNIQUEID" val="1419"/>
</p:tagLst>
</file>

<file path=ppt/tags/tag672.xml><?xml version="1.0" encoding="utf-8"?>
<p:tagLst xmlns:p="http://schemas.openxmlformats.org/presentationml/2006/main">
  <p:tag name="AS_UNIQUEID" val="1420"/>
</p:tagLst>
</file>

<file path=ppt/tags/tag673.xml><?xml version="1.0" encoding="utf-8"?>
<p:tagLst xmlns:p="http://schemas.openxmlformats.org/presentationml/2006/main">
  <p:tag name="AS_UNIQUEID" val="1421"/>
</p:tagLst>
</file>

<file path=ppt/tags/tag674.xml><?xml version="1.0" encoding="utf-8"?>
<p:tagLst xmlns:p="http://schemas.openxmlformats.org/presentationml/2006/main">
  <p:tag name="AS_UNIQUEID" val="750"/>
</p:tagLst>
</file>

<file path=ppt/tags/tag675.xml><?xml version="1.0" encoding="utf-8"?>
<p:tagLst xmlns:p="http://schemas.openxmlformats.org/presentationml/2006/main">
  <p:tag name="AS_UNIQUEID" val="1422"/>
</p:tagLst>
</file>

<file path=ppt/tags/tag676.xml><?xml version="1.0" encoding="utf-8"?>
<p:tagLst xmlns:p="http://schemas.openxmlformats.org/presentationml/2006/main">
  <p:tag name="AS_UNIQUEID" val="1423"/>
</p:tagLst>
</file>

<file path=ppt/tags/tag677.xml><?xml version="1.0" encoding="utf-8"?>
<p:tagLst xmlns:p="http://schemas.openxmlformats.org/presentationml/2006/main">
  <p:tag name="AS_UNIQUEID" val="1424"/>
</p:tagLst>
</file>

<file path=ppt/tags/tag678.xml><?xml version="1.0" encoding="utf-8"?>
<p:tagLst xmlns:p="http://schemas.openxmlformats.org/presentationml/2006/main">
  <p:tag name="AS_UNIQUEID" val="1425"/>
</p:tagLst>
</file>

<file path=ppt/tags/tag679.xml><?xml version="1.0" encoding="utf-8"?>
<p:tagLst xmlns:p="http://schemas.openxmlformats.org/presentationml/2006/main">
  <p:tag name="AS_UNIQUEID" val="1426"/>
</p:tagLst>
</file>

<file path=ppt/tags/tag680.xml><?xml version="1.0" encoding="utf-8"?>
<p:tagLst xmlns:p="http://schemas.openxmlformats.org/presentationml/2006/main">
  <p:tag name="AS_UNIQUEID" val="1427"/>
</p:tagLst>
</file>

<file path=ppt/tags/tag681.xml><?xml version="1.0" encoding="utf-8"?>
<p:tagLst xmlns:p="http://schemas.openxmlformats.org/presentationml/2006/main">
  <p:tag name="AS_UNIQUEID" val="1428"/>
</p:tagLst>
</file>

<file path=ppt/tags/tag682.xml><?xml version="1.0" encoding="utf-8"?>
<p:tagLst xmlns:p="http://schemas.openxmlformats.org/presentationml/2006/main">
  <p:tag name="AS_UNIQUEID" val="1429"/>
</p:tagLst>
</file>

<file path=ppt/tags/tag683.xml><?xml version="1.0" encoding="utf-8"?>
<p:tagLst xmlns:p="http://schemas.openxmlformats.org/presentationml/2006/main">
  <p:tag name="AS_UNIQUEID" val="1430"/>
</p:tagLst>
</file>

<file path=ppt/tags/tag684.xml><?xml version="1.0" encoding="utf-8"?>
<p:tagLst xmlns:p="http://schemas.openxmlformats.org/presentationml/2006/main">
  <p:tag name="AS_UNIQUEID" val="1431"/>
</p:tagLst>
</file>

<file path=ppt/tags/tag685.xml><?xml version="1.0" encoding="utf-8"?>
<p:tagLst xmlns:p="http://schemas.openxmlformats.org/presentationml/2006/main">
  <p:tag name="AS_UNIQUEID" val="1432"/>
</p:tagLst>
</file>

<file path=ppt/tags/tag686.xml><?xml version="1.0" encoding="utf-8"?>
<p:tagLst xmlns:p="http://schemas.openxmlformats.org/presentationml/2006/main">
  <p:tag name="AS_UNIQUEID" val="1433"/>
</p:tagLst>
</file>

<file path=ppt/tags/tag687.xml><?xml version="1.0" encoding="utf-8"?>
<p:tagLst xmlns:p="http://schemas.openxmlformats.org/presentationml/2006/main">
  <p:tag name="AS_UNIQUEID" val="1434"/>
</p:tagLst>
</file>

<file path=ppt/tags/tag688.xml><?xml version="1.0" encoding="utf-8"?>
<p:tagLst xmlns:p="http://schemas.openxmlformats.org/presentationml/2006/main">
  <p:tag name="AS_UNIQUEID" val="1435"/>
</p:tagLst>
</file>

<file path=ppt/tags/tag689.xml><?xml version="1.0" encoding="utf-8"?>
<p:tagLst xmlns:p="http://schemas.openxmlformats.org/presentationml/2006/main">
  <p:tag name="AS_UNIQUEID" val="1436"/>
</p:tagLst>
</file>

<file path=ppt/tags/tag690.xml><?xml version="1.0" encoding="utf-8"?>
<p:tagLst xmlns:p="http://schemas.openxmlformats.org/presentationml/2006/main">
  <p:tag name="AS_UNIQUEID" val="1437"/>
</p:tagLst>
</file>

<file path=ppt/tags/tag691.xml><?xml version="1.0" encoding="utf-8"?>
<p:tagLst xmlns:p="http://schemas.openxmlformats.org/presentationml/2006/main">
  <p:tag name="AS_UNIQUEID" val="1438"/>
</p:tagLst>
</file>

<file path=ppt/tags/tag692.xml><?xml version="1.0" encoding="utf-8"?>
<p:tagLst xmlns:p="http://schemas.openxmlformats.org/presentationml/2006/main">
  <p:tag name="AS_UNIQUEID" val="1439"/>
</p:tagLst>
</file>

<file path=ppt/tags/tag693.xml><?xml version="1.0" encoding="utf-8"?>
<p:tagLst xmlns:p="http://schemas.openxmlformats.org/presentationml/2006/main">
  <p:tag name="AS_UNIQUEID" val="1440"/>
</p:tagLst>
</file>

<file path=ppt/tags/tag694.xml><?xml version="1.0" encoding="utf-8"?>
<p:tagLst xmlns:p="http://schemas.openxmlformats.org/presentationml/2006/main">
  <p:tag name="AS_UNIQUEID" val="750"/>
</p:tagLst>
</file>

<file path=ppt/tags/tag695.xml><?xml version="1.0" encoding="utf-8"?>
<p:tagLst xmlns:p="http://schemas.openxmlformats.org/presentationml/2006/main">
  <p:tag name="AS_UNIQUEID" val="768"/>
</p:tagLst>
</file>

<file path=ppt/tags/tag696.xml><?xml version="1.0" encoding="utf-8"?>
<p:tagLst xmlns:p="http://schemas.openxmlformats.org/presentationml/2006/main">
  <p:tag name="AS_UNIQUEID" val="769"/>
</p:tagLst>
</file>

<file path=ppt/tags/tag697.xml><?xml version="1.0" encoding="utf-8"?>
<p:tagLst xmlns:p="http://schemas.openxmlformats.org/presentationml/2006/main">
  <p:tag name="AS_UNIQUEID" val="748"/>
</p:tagLst>
</file>

<file path=ppt/tags/tag698.xml><?xml version="1.0" encoding="utf-8"?>
<p:tagLst xmlns:p="http://schemas.openxmlformats.org/presentationml/2006/main">
  <p:tag name="AS_UNIQUEID" val="1441"/>
</p:tagLst>
</file>

<file path=ppt/tags/tag699.xml><?xml version="1.0" encoding="utf-8"?>
<p:tagLst xmlns:p="http://schemas.openxmlformats.org/presentationml/2006/main">
  <p:tag name="AS_UNIQUEID" val="751"/>
</p:tagLst>
</file>

<file path=ppt/tags/tag700.xml><?xml version="1.0" encoding="utf-8"?>
<p:tagLst xmlns:p="http://schemas.openxmlformats.org/presentationml/2006/main">
  <p:tag name="AS_UNIQUEID" val="752"/>
</p:tagLst>
</file>

<file path=ppt/tags/tag701.xml><?xml version="1.0" encoding="utf-8"?>
<p:tagLst xmlns:p="http://schemas.openxmlformats.org/presentationml/2006/main">
  <p:tag name="AS_UNIQUEID" val="749"/>
</p:tagLst>
</file>

<file path=ppt/tags/tag702.xml><?xml version="1.0" encoding="utf-8"?>
<p:tagLst xmlns:p="http://schemas.openxmlformats.org/presentationml/2006/main">
  <p:tag name="AS_UNIQUEID" val="748"/>
</p:tagLst>
</file>

<file path=ppt/tags/tag703.xml><?xml version="1.0" encoding="utf-8"?>
<p:tagLst xmlns:p="http://schemas.openxmlformats.org/presentationml/2006/main">
  <p:tag name="AS_UNIQUEID" val="1442"/>
</p:tagLst>
</file>

<file path=ppt/tags/tag704.xml><?xml version="1.0" encoding="utf-8"?>
<p:tagLst xmlns:p="http://schemas.openxmlformats.org/presentationml/2006/main">
  <p:tag name="AS_UNIQUEID" val="751"/>
</p:tagLst>
</file>

<file path=ppt/tags/tag705.xml><?xml version="1.0" encoding="utf-8"?>
<p:tagLst xmlns:p="http://schemas.openxmlformats.org/presentationml/2006/main">
  <p:tag name="AS_UNIQUEID" val="752"/>
</p:tagLst>
</file>

<file path=ppt/tags/tag706.xml><?xml version="1.0" encoding="utf-8"?>
<p:tagLst xmlns:p="http://schemas.openxmlformats.org/presentationml/2006/main">
  <p:tag name="AS_UNIQUEID" val="749"/>
</p:tagLst>
</file>

<file path=ppt/tags/tag707.xml><?xml version="1.0" encoding="utf-8"?>
<p:tagLst xmlns:p="http://schemas.openxmlformats.org/presentationml/2006/main">
  <p:tag name="AS_UNIQUEID" val="750"/>
</p:tagLst>
</file>

<file path=ppt/tags/tag708.xml><?xml version="1.0" encoding="utf-8"?>
<p:tagLst xmlns:p="http://schemas.openxmlformats.org/presentationml/2006/main">
  <p:tag name="AS_UNIQUEID" val="750"/>
</p:tagLst>
</file>

<file path=ppt/tags/tag709.xml><?xml version="1.0" encoding="utf-8"?>
<p:tagLst xmlns:p="http://schemas.openxmlformats.org/presentationml/2006/main">
  <p:tag name="AS_UNIQUEID" val="1443"/>
</p:tagLst>
</file>

<file path=ppt/tags/tag710.xml><?xml version="1.0" encoding="utf-8"?>
<p:tagLst xmlns:p="http://schemas.openxmlformats.org/presentationml/2006/main">
  <p:tag name="AS_UNIQUEID" val="1444"/>
</p:tagLst>
</file>

<file path=ppt/tags/tag711.xml><?xml version="1.0" encoding="utf-8"?>
<p:tagLst xmlns:p="http://schemas.openxmlformats.org/presentationml/2006/main">
  <p:tag name="AS_UNIQUEID" val="1445"/>
</p:tagLst>
</file>

<file path=ppt/tags/tag712.xml><?xml version="1.0" encoding="utf-8"?>
<p:tagLst xmlns:p="http://schemas.openxmlformats.org/presentationml/2006/main">
  <p:tag name="AS_UNIQUEID" val="1446"/>
</p:tagLst>
</file>

<file path=ppt/tags/tag713.xml><?xml version="1.0" encoding="utf-8"?>
<p:tagLst xmlns:p="http://schemas.openxmlformats.org/presentationml/2006/main">
  <p:tag name="AS_UNIQUEID" val="754"/>
  <p:tag name="KSO_WM_BEAUTIFY_FLAG" val=""/>
</p:tagLst>
</file>

<file path=ppt/tags/tag714.xml><?xml version="1.0" encoding="utf-8"?>
<p:tagLst xmlns:p="http://schemas.openxmlformats.org/presentationml/2006/main">
  <p:tag name="AS_UNIQUEID" val="755"/>
  <p:tag name="KSO_WM_BEAUTIFY_FLAG" val=""/>
</p:tagLst>
</file>

<file path=ppt/tags/tag715.xml><?xml version="1.0" encoding="utf-8"?>
<p:tagLst xmlns:p="http://schemas.openxmlformats.org/presentationml/2006/main">
  <p:tag name="AS_UNIQUEID" val="753"/>
</p:tagLst>
</file>

<file path=ppt/tags/tag716.xml><?xml version="1.0" encoding="utf-8"?>
<p:tagLst xmlns:p="http://schemas.openxmlformats.org/presentationml/2006/main">
  <p:tag name="AS_UNIQUEID" val="569"/>
</p:tagLst>
</file>

<file path=ppt/tags/tag717.xml><?xml version="1.0" encoding="utf-8"?>
<p:tagLst xmlns:p="http://schemas.openxmlformats.org/presentationml/2006/main">
  <p:tag name="AS_UNIQUEID" val="570"/>
  <p:tag name="KSO_WM_BEAUTIFY_FLAG" val=""/>
</p:tagLst>
</file>

<file path=ppt/tags/tag718.xml><?xml version="1.0" encoding="utf-8"?>
<p:tagLst xmlns:p="http://schemas.openxmlformats.org/presentationml/2006/main">
  <p:tag name="AS_UNIQUEID" val="571"/>
  <p:tag name="KSO_WM_BEAUTIFY_FLAG" val=""/>
</p:tagLst>
</file>

<file path=ppt/tags/tag719.xml><?xml version="1.0" encoding="utf-8"?>
<p:tagLst xmlns:p="http://schemas.openxmlformats.org/presentationml/2006/main">
  <p:tag name="AS_UNIQUEID" val="753"/>
</p:tagLst>
</file>

<file path=ppt/tags/tag720.xml><?xml version="1.0" encoding="utf-8"?>
<p:tagLst xmlns:p="http://schemas.openxmlformats.org/presentationml/2006/main">
  <p:tag name="AS_UNIQUEID" val="569"/>
</p:tagLst>
</file>

<file path=ppt/tags/tag721.xml><?xml version="1.0" encoding="utf-8"?>
<p:tagLst xmlns:p="http://schemas.openxmlformats.org/presentationml/2006/main">
  <p:tag name="AS_UNIQUEID" val="570"/>
  <p:tag name="KSO_WM_BEAUTIFY_FLAG" val=""/>
</p:tagLst>
</file>

<file path=ppt/tags/tag722.xml><?xml version="1.0" encoding="utf-8"?>
<p:tagLst xmlns:p="http://schemas.openxmlformats.org/presentationml/2006/main">
  <p:tag name="AS_UNIQUEID" val="571"/>
  <p:tag name="KSO_WM_BEAUTIFY_FLAG" val=""/>
</p:tagLst>
</file>

<file path=ppt/tags/tag723.xml><?xml version="1.0" encoding="utf-8"?>
<p:tagLst xmlns:p="http://schemas.openxmlformats.org/presentationml/2006/main">
  <p:tag name="AS_UNIQUEID" val="1447"/>
</p:tagLst>
</file>

<file path=ppt/tags/tag724.xml><?xml version="1.0" encoding="utf-8"?>
<p:tagLst xmlns:p="http://schemas.openxmlformats.org/presentationml/2006/main">
  <p:tag name="AS_UNIQUEID" val="754"/>
  <p:tag name="KSO_WM_BEAUTIFY_FLAG" val=""/>
</p:tagLst>
</file>

<file path=ppt/tags/tag725.xml><?xml version="1.0" encoding="utf-8"?>
<p:tagLst xmlns:p="http://schemas.openxmlformats.org/presentationml/2006/main">
  <p:tag name="AS_UNIQUEID" val="755"/>
  <p:tag name="KSO_WM_BEAUTIFY_FLAG" val=""/>
</p:tagLst>
</file>

<file path=ppt/tags/tag726.xml><?xml version="1.0" encoding="utf-8"?>
<p:tagLst xmlns:p="http://schemas.openxmlformats.org/presentationml/2006/main">
  <p:tag name="AS_UNIQUEID" val="1448"/>
</p:tagLst>
</file>

<file path=ppt/tags/tag727.xml><?xml version="1.0" encoding="utf-8"?>
<p:tagLst xmlns:p="http://schemas.openxmlformats.org/presentationml/2006/main">
  <p:tag name="AS_UNIQUEID" val="1449"/>
</p:tagLst>
</file>

<file path=ppt/tags/tag728.xml><?xml version="1.0" encoding="utf-8"?>
<p:tagLst xmlns:p="http://schemas.openxmlformats.org/presentationml/2006/main">
  <p:tag name="AS_UNIQUEID" val="1450"/>
  <p:tag name="KSO_WM_BEAUTIFY_FLAG" val=""/>
</p:tagLst>
</file>

<file path=ppt/tags/tag729.xml><?xml version="1.0" encoding="utf-8"?>
<p:tagLst xmlns:p="http://schemas.openxmlformats.org/presentationml/2006/main">
  <p:tag name="AS_UNIQUEID" val="747"/>
  <p:tag name="KSO_WM_BEAUTIFY_FLAG" val=""/>
</p:tagLst>
</file>

<file path=ppt/tags/tag730.xml><?xml version="1.0" encoding="utf-8"?>
<p:tagLst xmlns:p="http://schemas.openxmlformats.org/presentationml/2006/main">
  <p:tag name="AS_UNIQUEID" val="753"/>
</p:tagLst>
</file>

<file path=ppt/tags/tag731.xml><?xml version="1.0" encoding="utf-8"?>
<p:tagLst xmlns:p="http://schemas.openxmlformats.org/presentationml/2006/main">
  <p:tag name="AS_UNIQUEID" val="1451"/>
</p:tagLst>
</file>

<file path=ppt/tags/tag732.xml><?xml version="1.0" encoding="utf-8"?>
<p:tagLst xmlns:p="http://schemas.openxmlformats.org/presentationml/2006/main">
  <p:tag name="AS_UNIQUEID" val="754"/>
  <p:tag name="KSO_WM_BEAUTIFY_FLAG" val=""/>
</p:tagLst>
</file>

<file path=ppt/tags/tag733.xml><?xml version="1.0" encoding="utf-8"?>
<p:tagLst xmlns:p="http://schemas.openxmlformats.org/presentationml/2006/main">
  <p:tag name="AS_UNIQUEID" val="755"/>
  <p:tag name="KSO_WM_BEAUTIFY_FLAG" val=""/>
</p:tagLst>
</file>

<file path=ppt/tags/tag734.xml><?xml version="1.0" encoding="utf-8"?>
<p:tagLst xmlns:p="http://schemas.openxmlformats.org/presentationml/2006/main">
  <p:tag name="AS_UNIQUEID" val="756"/>
</p:tagLst>
</file>

<file path=ppt/tags/tag735.xml><?xml version="1.0" encoding="utf-8"?>
<p:tagLst xmlns:p="http://schemas.openxmlformats.org/presentationml/2006/main">
  <p:tag name="AS_UNIQUEID" val="757"/>
  <p:tag name="KSO_WM_BEAUTIFY_FLAG" val=""/>
</p:tagLst>
</file>

<file path=ppt/tags/tag736.xml><?xml version="1.0" encoding="utf-8"?>
<p:tagLst xmlns:p="http://schemas.openxmlformats.org/presentationml/2006/main">
  <p:tag name="AS_UNIQUEID" val="758"/>
  <p:tag name="KSO_WM_BEAUTIFY_FLAG" val=""/>
</p:tagLst>
</file>

<file path=ppt/tags/tag737.xml><?xml version="1.0" encoding="utf-8"?>
<p:tagLst xmlns:p="http://schemas.openxmlformats.org/presentationml/2006/main">
  <p:tag name="AS_UNIQUEID" val="759"/>
  <p:tag name="KSO_WM_BEAUTIFY_FLAG" val=""/>
</p:tagLst>
</file>

<file path=ppt/tags/tag738.xml><?xml version="1.0" encoding="utf-8"?>
<p:tagLst xmlns:p="http://schemas.openxmlformats.org/presentationml/2006/main">
  <p:tag name="AS_UNIQUEID" val="760"/>
  <p:tag name="KSO_WM_BEAUTIFY_FLAG" val=""/>
</p:tagLst>
</file>

<file path=ppt/tags/tag739.xml><?xml version="1.0" encoding="utf-8"?>
<p:tagLst xmlns:p="http://schemas.openxmlformats.org/presentationml/2006/main">
  <p:tag name="AS_UNIQUEID" val="761"/>
  <p:tag name="KSO_WM_BEAUTIFY_FLAG" val=""/>
</p:tagLst>
</file>

<file path=ppt/tags/tag740.xml><?xml version="1.0" encoding="utf-8"?>
<p:tagLst xmlns:p="http://schemas.openxmlformats.org/presentationml/2006/main">
  <p:tag name="AS_UNIQUEID" val="762"/>
  <p:tag name="KSO_WM_BEAUTIFY_FLAG" val=""/>
</p:tagLst>
</file>

<file path=ppt/tags/tag741.xml><?xml version="1.0" encoding="utf-8"?>
<p:tagLst xmlns:p="http://schemas.openxmlformats.org/presentationml/2006/main">
  <p:tag name="AS_UNIQUEID" val="763"/>
  <p:tag name="KSO_WM_BEAUTIFY_FLAG" val=""/>
</p:tagLst>
</file>

<file path=ppt/tags/tag742.xml><?xml version="1.0" encoding="utf-8"?>
<p:tagLst xmlns:p="http://schemas.openxmlformats.org/presentationml/2006/main">
  <p:tag name="AS_UNIQUEID" val="764"/>
  <p:tag name="KSO_WM_BEAUTIFY_FLAG" val=""/>
</p:tagLst>
</file>

<file path=ppt/tags/tag743.xml><?xml version="1.0" encoding="utf-8"?>
<p:tagLst xmlns:p="http://schemas.openxmlformats.org/presentationml/2006/main">
  <p:tag name="AS_UNIQUEID" val="765"/>
  <p:tag name="KSO_WM_BEAUTIFY_FLAG" val=""/>
</p:tagLst>
</file>

<file path=ppt/tags/tag744.xml><?xml version="1.0" encoding="utf-8"?>
<p:tagLst xmlns:p="http://schemas.openxmlformats.org/presentationml/2006/main">
  <p:tag name="AS_UNIQUEID" val="766"/>
  <p:tag name="KSO_WM_BEAUTIFY_FLAG" val=""/>
</p:tagLst>
</file>

<file path=ppt/tags/tag745.xml><?xml version="1.0" encoding="utf-8"?>
<p:tagLst xmlns:p="http://schemas.openxmlformats.org/presentationml/2006/main">
  <p:tag name="AS_UNIQUEID" val="767"/>
  <p:tag name="KSO_WM_BEAUTIFY_FLAG" val=""/>
</p:tagLst>
</file>

<file path=ppt/tags/tag746.xml><?xml version="1.0" encoding="utf-8"?>
<p:tagLst xmlns:p="http://schemas.openxmlformats.org/presentationml/2006/main">
  <p:tag name="AS_UNIQUEID" val="770"/>
</p:tagLst>
</file>

<file path=ppt/tags/tag747.xml><?xml version="1.0" encoding="utf-8"?>
<p:tagLst xmlns:p="http://schemas.openxmlformats.org/presentationml/2006/main">
  <p:tag name="AS_UNIQUEID" val="771"/>
</p:tagLst>
</file>

<file path=ppt/tags/tag748.xml><?xml version="1.0" encoding="utf-8"?>
<p:tagLst xmlns:p="http://schemas.openxmlformats.org/presentationml/2006/main">
  <p:tag name="AS_UNIQUEID" val="774"/>
</p:tagLst>
</file>

<file path=ppt/tags/tag749.xml><?xml version="1.0" encoding="utf-8"?>
<p:tagLst xmlns:p="http://schemas.openxmlformats.org/presentationml/2006/main">
  <p:tag name="AS_UNIQUEID" val="775"/>
</p:tagLst>
</file>

<file path=ppt/tags/tag750.xml><?xml version="1.0" encoding="utf-8"?>
<p:tagLst xmlns:p="http://schemas.openxmlformats.org/presentationml/2006/main">
  <p:tag name="AS_UNIQUEID" val="1452"/>
</p:tagLst>
</file>

<file path=ppt/tags/tag751.xml><?xml version="1.0" encoding="utf-8"?>
<p:tagLst xmlns:p="http://schemas.openxmlformats.org/presentationml/2006/main">
  <p:tag name="AS_UNIQUEID" val="1453"/>
</p:tagLst>
</file>

<file path=ppt/tags/tag752.xml><?xml version="1.0" encoding="utf-8"?>
<p:tagLst xmlns:p="http://schemas.openxmlformats.org/presentationml/2006/main">
  <p:tag name="AS_UNIQUEID" val="1454"/>
</p:tagLst>
</file>

<file path=ppt/tags/tag753.xml><?xml version="1.0" encoding="utf-8"?>
<p:tagLst xmlns:p="http://schemas.openxmlformats.org/presentationml/2006/main">
  <p:tag name="AS_UNIQUEID" val="1455"/>
</p:tagLst>
</file>

<file path=ppt/tags/tag754.xml><?xml version="1.0" encoding="utf-8"?>
<p:tagLst xmlns:p="http://schemas.openxmlformats.org/presentationml/2006/main">
  <p:tag name="AS_UNIQUEID" val="1456"/>
</p:tagLst>
</file>

<file path=ppt/tags/tag755.xml><?xml version="1.0" encoding="utf-8"?>
<p:tagLst xmlns:p="http://schemas.openxmlformats.org/presentationml/2006/main">
  <p:tag name="AS_UNIQUEID" val="1457"/>
</p:tagLst>
</file>

<file path=ppt/tags/tag756.xml><?xml version="1.0" encoding="utf-8"?>
<p:tagLst xmlns:p="http://schemas.openxmlformats.org/presentationml/2006/main">
  <p:tag name="AS_UNIQUEID" val="1458"/>
</p:tagLst>
</file>

<file path=ppt/tags/tag757.xml><?xml version="1.0" encoding="utf-8"?>
<p:tagLst xmlns:p="http://schemas.openxmlformats.org/presentationml/2006/main">
  <p:tag name="AS_UNIQUEID" val="1459"/>
  <p:tag name="KSO_WM_BEAUTIFY_FLAG" val=""/>
</p:tagLst>
</file>

<file path=ppt/tags/tag758.xml><?xml version="1.0" encoding="utf-8"?>
<p:tagLst xmlns:p="http://schemas.openxmlformats.org/presentationml/2006/main">
  <p:tag name="AS_UNIQUEID" val="1460"/>
</p:tagLst>
</file>

<file path=ppt/tags/tag759.xml><?xml version="1.0" encoding="utf-8"?>
<p:tagLst xmlns:p="http://schemas.openxmlformats.org/presentationml/2006/main">
  <p:tag name="AS_UNIQUEID" val="1491"/>
</p:tagLst>
</file>

<file path=ppt/tags/tag760.xml><?xml version="1.0" encoding="utf-8"?>
<p:tagLst xmlns:p="http://schemas.openxmlformats.org/presentationml/2006/main">
  <p:tag name="AS_UNIQUEID" val="1461"/>
</p:tagLst>
</file>

<file path=ppt/tags/tag761.xml><?xml version="1.0" encoding="utf-8"?>
<p:tagLst xmlns:p="http://schemas.openxmlformats.org/presentationml/2006/main">
  <p:tag name="AS_UNIQUEID" val="1462"/>
</p:tagLst>
</file>

<file path=ppt/tags/tag762.xml><?xml version="1.0" encoding="utf-8"?>
<p:tagLst xmlns:p="http://schemas.openxmlformats.org/presentationml/2006/main">
  <p:tag name="AS_UNIQUEID" val="1463"/>
  <p:tag name="KSO_WM_BEAUTIFY_FLAG" val=""/>
</p:tagLst>
</file>

<file path=ppt/tags/tag763.xml><?xml version="1.0" encoding="utf-8"?>
<p:tagLst xmlns:p="http://schemas.openxmlformats.org/presentationml/2006/main">
  <p:tag name="AS_UNIQUEID" val="1464"/>
</p:tagLst>
</file>

<file path=ppt/tags/tag764.xml><?xml version="1.0" encoding="utf-8"?>
<p:tagLst xmlns:p="http://schemas.openxmlformats.org/presentationml/2006/main">
  <p:tag name="AS_UNIQUEID" val="1465"/>
  <p:tag name="KSO_WM_BEAUTIFY_FLAG" val=""/>
</p:tagLst>
</file>

<file path=ppt/tags/tag765.xml><?xml version="1.0" encoding="utf-8"?>
<p:tagLst xmlns:p="http://schemas.openxmlformats.org/presentationml/2006/main">
  <p:tag name="AS_UNIQUEID" val="1466"/>
  <p:tag name="KSO_WM_BEAUTIFY_FLAG" val=""/>
</p:tagLst>
</file>

<file path=ppt/tags/tag766.xml><?xml version="1.0" encoding="utf-8"?>
<p:tagLst xmlns:p="http://schemas.openxmlformats.org/presentationml/2006/main">
  <p:tag name="AS_UNIQUEID" val="1467"/>
  <p:tag name="KSO_WM_BEAUTIFY_FLAG" val=""/>
</p:tagLst>
</file>

<file path=ppt/tags/tag767.xml><?xml version="1.0" encoding="utf-8"?>
<p:tagLst xmlns:p="http://schemas.openxmlformats.org/presentationml/2006/main">
  <p:tag name="AS_UNIQUEID" val="1468"/>
  <p:tag name="KSO_WM_BEAUTIFY_FLAG" val=""/>
</p:tagLst>
</file>

<file path=ppt/tags/tag768.xml><?xml version="1.0" encoding="utf-8"?>
<p:tagLst xmlns:p="http://schemas.openxmlformats.org/presentationml/2006/main">
  <p:tag name="AS_UNIQUEID" val="1469"/>
</p:tagLst>
</file>

<file path=ppt/tags/tag769.xml><?xml version="1.0" encoding="utf-8"?>
<p:tagLst xmlns:p="http://schemas.openxmlformats.org/presentationml/2006/main">
  <p:tag name="AS_UNIQUEID" val="1470"/>
  <p:tag name="KSO_WM_BEAUTIFY_FLAG" val=""/>
</p:tagLst>
</file>

<file path=ppt/tags/tag770.xml><?xml version="1.0" encoding="utf-8"?>
<p:tagLst xmlns:p="http://schemas.openxmlformats.org/presentationml/2006/main">
  <p:tag name="AS_UNIQUEID" val="1471"/>
  <p:tag name="KSO_WM_BEAUTIFY_FLAG" val=""/>
</p:tagLst>
</file>

<file path=ppt/tags/tag771.xml><?xml version="1.0" encoding="utf-8"?>
<p:tagLst xmlns:p="http://schemas.openxmlformats.org/presentationml/2006/main">
  <p:tag name="AS_UNIQUEID" val="1472"/>
</p:tagLst>
</file>

<file path=ppt/tags/tag772.xml><?xml version="1.0" encoding="utf-8"?>
<p:tagLst xmlns:p="http://schemas.openxmlformats.org/presentationml/2006/main">
  <p:tag name="AS_UNIQUEID" val="1473"/>
</p:tagLst>
</file>

<file path=ppt/tags/tag773.xml><?xml version="1.0" encoding="utf-8"?>
<p:tagLst xmlns:p="http://schemas.openxmlformats.org/presentationml/2006/main">
  <p:tag name="AS_UNIQUEID" val="1474"/>
  <p:tag name="KSO_WM_BEAUTIFY_FLAG" val=""/>
</p:tagLst>
</file>

<file path=ppt/tags/tag774.xml><?xml version="1.0" encoding="utf-8"?>
<p:tagLst xmlns:p="http://schemas.openxmlformats.org/presentationml/2006/main">
  <p:tag name="AS_UNIQUEID" val="1475"/>
  <p:tag name="KSO_WM_BEAUTIFY_FLAG" val=""/>
</p:tagLst>
</file>

<file path=ppt/tags/tag775.xml><?xml version="1.0" encoding="utf-8"?>
<p:tagLst xmlns:p="http://schemas.openxmlformats.org/presentationml/2006/main">
  <p:tag name="AS_UNIQUEID" val="1476"/>
  <p:tag name="KSO_WM_BEAUTIFY_FLAG" val=""/>
</p:tagLst>
</file>

<file path=ppt/tags/tag776.xml><?xml version="1.0" encoding="utf-8"?>
<p:tagLst xmlns:p="http://schemas.openxmlformats.org/presentationml/2006/main">
  <p:tag name="AS_UNIQUEID" val="1477"/>
  <p:tag name="KSO_WM_BEAUTIFY_FLAG" val=""/>
</p:tagLst>
</file>

<file path=ppt/tags/tag777.xml><?xml version="1.0" encoding="utf-8"?>
<p:tagLst xmlns:p="http://schemas.openxmlformats.org/presentationml/2006/main">
  <p:tag name="AS_UNIQUEID" val="1478"/>
</p:tagLst>
</file>

<file path=ppt/tags/tag778.xml><?xml version="1.0" encoding="utf-8"?>
<p:tagLst xmlns:p="http://schemas.openxmlformats.org/presentationml/2006/main">
  <p:tag name="AS_UNIQUEID" val="1479"/>
  <p:tag name="KSO_WM_BEAUTIFY_FLAG" val=""/>
</p:tagLst>
</file>

<file path=ppt/tags/tag779.xml><?xml version="1.0" encoding="utf-8"?>
<p:tagLst xmlns:p="http://schemas.openxmlformats.org/presentationml/2006/main">
  <p:tag name="AS_UNIQUEID" val="1480"/>
  <p:tag name="KSO_WM_BEAUTIFY_FLAG" val=""/>
</p:tagLst>
</file>

<file path=ppt/tags/tag780.xml><?xml version="1.0" encoding="utf-8"?>
<p:tagLst xmlns:p="http://schemas.openxmlformats.org/presentationml/2006/main">
  <p:tag name="AS_UNIQUEID" val="1481"/>
  <p:tag name="KSO_WM_BEAUTIFY_FLAG" val=""/>
</p:tagLst>
</file>

<file path=ppt/tags/tag781.xml><?xml version="1.0" encoding="utf-8"?>
<p:tagLst xmlns:p="http://schemas.openxmlformats.org/presentationml/2006/main">
  <p:tag name="AS_UNIQUEID" val="1482"/>
  <p:tag name="KSO_WM_BEAUTIFY_FLAG" val=""/>
</p:tagLst>
</file>

<file path=ppt/tags/tag782.xml><?xml version="1.0" encoding="utf-8"?>
<p:tagLst xmlns:p="http://schemas.openxmlformats.org/presentationml/2006/main">
  <p:tag name="AS_UNIQUEID" val="1483"/>
  <p:tag name="KSO_WM_BEAUTIFY_FLAG" val=""/>
</p:tagLst>
</file>

<file path=ppt/tags/tag783.xml><?xml version="1.0" encoding="utf-8"?>
<p:tagLst xmlns:p="http://schemas.openxmlformats.org/presentationml/2006/main">
  <p:tag name="AS_UNIQUEID" val="1484"/>
  <p:tag name="KSO_WM_BEAUTIFY_FLAG" val=""/>
</p:tagLst>
</file>

<file path=ppt/tags/tag784.xml><?xml version="1.0" encoding="utf-8"?>
<p:tagLst xmlns:p="http://schemas.openxmlformats.org/presentationml/2006/main">
  <p:tag name="AS_UNIQUEID" val="1485"/>
</p:tagLst>
</file>

<file path=ppt/tags/tag785.xml><?xml version="1.0" encoding="utf-8"?>
<p:tagLst xmlns:p="http://schemas.openxmlformats.org/presentationml/2006/main">
  <p:tag name="AS_UNIQUEID" val="1486"/>
  <p:tag name="KSO_WM_BEAUTIFY_FLAG" val=""/>
</p:tagLst>
</file>

<file path=ppt/tags/tag786.xml><?xml version="1.0" encoding="utf-8"?>
<p:tagLst xmlns:p="http://schemas.openxmlformats.org/presentationml/2006/main">
  <p:tag name="AS_UNIQUEID" val="1487"/>
  <p:tag name="KSO_WM_BEAUTIFY_FLAG" val=""/>
</p:tagLst>
</file>

<file path=ppt/tags/tag787.xml><?xml version="1.0" encoding="utf-8"?>
<p:tagLst xmlns:p="http://schemas.openxmlformats.org/presentationml/2006/main">
  <p:tag name="AS_UNIQUEID" val="1488"/>
</p:tagLst>
</file>

<file path=ppt/tags/tag788.xml><?xml version="1.0" encoding="utf-8"?>
<p:tagLst xmlns:p="http://schemas.openxmlformats.org/presentationml/2006/main">
  <p:tag name="AS_UNIQUEID" val="751"/>
  <p:tag name="KSO_WM_BEAUTIFY_FLAG" val=""/>
</p:tagLst>
</file>

<file path=ppt/tags/tag789.xml><?xml version="1.0" encoding="utf-8"?>
<p:tagLst xmlns:p="http://schemas.openxmlformats.org/presentationml/2006/main">
  <p:tag name="AS_UNIQUEID" val="752"/>
  <p:tag name="KSO_WM_BEAUTIFY_FLAG" val=""/>
</p:tagLst>
</file>

<file path=ppt/tags/tag790.xml><?xml version="1.0" encoding="utf-8"?>
<p:tagLst xmlns:p="http://schemas.openxmlformats.org/presentationml/2006/main">
  <p:tag name="AS_UNIQUEID" val="1489"/>
</p:tagLst>
</file>

<file path=ppt/tags/tag791.xml><?xml version="1.0" encoding="utf-8"?>
<p:tagLst xmlns:p="http://schemas.openxmlformats.org/presentationml/2006/main">
  <p:tag name="AS_UNIQUEID" val="751"/>
  <p:tag name="KSO_WM_BEAUTIFY_FLAG" val=""/>
</p:tagLst>
</file>

<file path=ppt/tags/tag792.xml><?xml version="1.0" encoding="utf-8"?>
<p:tagLst xmlns:p="http://schemas.openxmlformats.org/presentationml/2006/main">
  <p:tag name="AS_UNIQUEID" val="752"/>
  <p:tag name="KSO_WM_BEAUTIFY_FLAG" val=""/>
</p:tagLst>
</file>

<file path=ppt/tags/tag793.xml><?xml version="1.0" encoding="utf-8"?>
<p:tagLst xmlns:p="http://schemas.openxmlformats.org/presentationml/2006/main">
  <p:tag name="AS_UNIQUEID" val="1490"/>
</p:tagLst>
</file>

<file path=ppt/tags/tag794.xml><?xml version="1.0" encoding="utf-8"?>
<p:tagLst xmlns:p="http://schemas.openxmlformats.org/presentationml/2006/main">
  <p:tag name="AS_OS" val="Unix 3.10 unknown"/>
  <p:tag name="AS_RELEASE_DATE" val="2023.03.31"/>
  <p:tag name="AS_TITLE" val="Aspose.Slides for Java"/>
  <p:tag name="AS_VERSION" val="23.3"/>
  <p:tag name="COMMONDATA" val="eyJoZGlkIjoiNThiMzE1MzlkNmVkMmI2ZDg2N2RhNjM2YjI3NmE3N2IifQ=="/>
  <p:tag name="KSO_WPP_MARK_KEY" val="0bdc71da-dbe0-4495-b4e9-319b3fea4dc2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字体">
      <a:majorFont>
        <a:latin typeface="Arial"/>
        <a:ea typeface="微软雅黑"/>
        <a:cs typeface="Arial"/>
      </a:majorFont>
      <a:minorFont>
        <a:latin typeface="Times New Roman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lnSpc>
            <a:spcPct val="120000"/>
          </a:lnSpc>
          <a:defRPr lang="zh-CN" altLang="en-US" sz="2800">
            <a:latin typeface="微软雅黑" panose="020B0503020204020204" charset="-122"/>
            <a:ea typeface="微软雅黑" panose="020B050302020402020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2_正文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字体">
      <a:majorFont>
        <a:latin typeface="Arial"/>
        <a:ea typeface="微软雅黑"/>
        <a:cs typeface="Arial"/>
      </a:majorFont>
      <a:minorFont>
        <a:latin typeface="Times New Roman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Paragraphs>163</Paragraphs>
  <Slides>30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42" baseType="lpstr">
      <vt:lpstr>Arial</vt:lpstr>
      <vt:lpstr>微软雅黑</vt:lpstr>
      <vt:lpstr>Times New Roman</vt:lpstr>
      <vt:lpstr>黑体</vt:lpstr>
      <vt:lpstr>楷体</vt:lpstr>
      <vt:lpstr>Calibri Light</vt:lpstr>
      <vt:lpstr>Calibri</vt:lpstr>
      <vt:lpstr>宋体</vt:lpstr>
      <vt:lpstr>Wingdings</vt:lpstr>
      <vt:lpstr>T</vt:lpstr>
      <vt:lpstr>Comic Sans MS</vt:lpstr>
      <vt:lpstr>Office 主题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23.0300</AppVersion>
  <TotalTime>0</TotalTime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2024-08-17T20:34:18Z</cp:lastPrinted>
  <dcterms:created xsi:type="dcterms:W3CDTF">2024-08-17T20:34:18Z</dcterms:created>
  <dcterms:modified xsi:type="dcterms:W3CDTF">2024-08-17T12:34:18Z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