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activeX/activeX1.xml" ContentType="application/vnd.ms-office.activeX+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embeddings/oleObject1.bin" ContentType="application/vnd.openxmlformats-officedocument.oleObject"/>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activeX/activeX2.xml" ContentType="application/vnd.ms-office.activeX+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4.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6.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2.xml" ContentType="application/vnd.openxmlformats-officedocument.presentationml.tags+xml"/>
  <Override PartName="/ppt/notesSlides/notesSlide7.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8.xml" ContentType="application/vnd.openxmlformats-officedocument.presentationml.notesSlide+xml"/>
  <Override PartName="/ppt/tags/tag230.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9.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10.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1.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12.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6.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03.xml" ContentType="application/vnd.openxmlformats-officedocument.presentationml.tags+xml"/>
  <Override PartName="/ppt/tags/tag217.xml" ContentType="application/vnd.openxmlformats-officedocument.presentationml.tags+xml"/>
  <Override PartName="/ppt/tags/tag221.xml" ContentType="application/vnd.openxmlformats-officedocument.presentationml.tags+xml"/>
  <Override PartName="/ppt/tags/tag231.xml" ContentType="application/vnd.openxmlformats-officedocument.presentationml.tags+xml"/>
  <Override PartName="/ppt/tags/tag245.xml" ContentType="application/vnd.openxmlformats-officedocument.presentationml.tags+xml"/>
  <Override PartName="/ppt/tags/tag252.xml" ContentType="application/vnd.openxmlformats-officedocument.presentationml.tags+xml"/>
  <Override PartName="/ppt/tags/tag281.xml" ContentType="application/vnd.openxmlformats-officedocument.presentationml.tags+xml"/>
  <Override PartName="/ppt/tags/tag285.xml" ContentType="application/vnd.openxmlformats-officedocument.presentationml.tags+xml"/>
  <Override PartName="/ppt/tags/tag287.xml" ContentType="application/vnd.openxmlformats-officedocument.presentationml.tags+xml"/>
  <Override PartName="/ppt/tags/tag295.xml" ContentType="application/vnd.openxmlformats-officedocument.presentationml.tags+xml"/>
  <Override PartName="/ppt/tags/tag3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4"/>
  </p:notesMasterIdLst>
  <p:sldIdLst>
    <p:sldId id="549" r:id="rId3"/>
    <p:sldId id="605" r:id="rId4"/>
    <p:sldId id="870" r:id="rId5"/>
    <p:sldId id="871" r:id="rId6"/>
    <p:sldId id="872" r:id="rId7"/>
    <p:sldId id="873" r:id="rId8"/>
    <p:sldId id="874" r:id="rId9"/>
    <p:sldId id="875" r:id="rId10"/>
    <p:sldId id="876" r:id="rId11"/>
    <p:sldId id="877" r:id="rId12"/>
    <p:sldId id="878" r:id="rId13"/>
    <p:sldId id="879" r:id="rId14"/>
    <p:sldId id="880" r:id="rId15"/>
    <p:sldId id="881" r:id="rId16"/>
    <p:sldId id="882" r:id="rId17"/>
    <p:sldId id="883" r:id="rId18"/>
    <p:sldId id="884" r:id="rId19"/>
    <p:sldId id="257" r:id="rId20"/>
    <p:sldId id="258" r:id="rId21"/>
    <p:sldId id="280" r:id="rId22"/>
    <p:sldId id="259" r:id="rId23"/>
    <p:sldId id="260" r:id="rId24"/>
    <p:sldId id="261" r:id="rId25"/>
    <p:sldId id="262" r:id="rId26"/>
    <p:sldId id="263" r:id="rId27"/>
    <p:sldId id="264" r:id="rId28"/>
    <p:sldId id="265" r:id="rId29"/>
    <p:sldId id="266" r:id="rId30"/>
    <p:sldId id="267" r:id="rId31"/>
    <p:sldId id="885" r:id="rId32"/>
    <p:sldId id="550"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870"/>
            <p14:sldId id="871"/>
            <p14:sldId id="872"/>
            <p14:sldId id="873"/>
            <p14:sldId id="874"/>
            <p14:sldId id="875"/>
            <p14:sldId id="876"/>
            <p14:sldId id="877"/>
            <p14:sldId id="878"/>
            <p14:sldId id="879"/>
            <p14:sldId id="880"/>
            <p14:sldId id="881"/>
            <p14:sldId id="882"/>
            <p14:sldId id="883"/>
            <p14:sldId id="884"/>
            <p14:sldId id="257"/>
            <p14:sldId id="258"/>
            <p14:sldId id="280"/>
            <p14:sldId id="259"/>
            <p14:sldId id="260"/>
            <p14:sldId id="261"/>
            <p14:sldId id="262"/>
            <p14:sldId id="263"/>
            <p14:sldId id="264"/>
            <p14:sldId id="265"/>
            <p14:sldId id="266"/>
            <p14:sldId id="267"/>
            <p14:sldId id="885"/>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2" d="100"/>
          <a:sy n="82" d="100"/>
        </p:scale>
        <p:origin x="682" y="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heme" Target="../theme/theme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0.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ags" Target="../tags/tag7.xml"/><Relationship Id="rId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51"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3.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audio" Target="../media/audio1.wav"/><Relationship Id="rId2" Type="http://schemas.openxmlformats.org/officeDocument/2006/relationships/tags" Target="../tags/tag15.xml"/><Relationship Id="rId16" Type="http://schemas.openxmlformats.org/officeDocument/2006/relationships/image" Target="../media/image6.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1.xml"/><Relationship Id="rId5" Type="http://schemas.openxmlformats.org/officeDocument/2006/relationships/tags" Target="../tags/tag18.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0.png"/><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11.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24.jpeg"/><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15.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26.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25.jpeg"/><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55.xml"/><Relationship Id="rId7"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control" Target="../activeX/activeX2.xml"/><Relationship Id="rId5" Type="http://schemas.openxmlformats.org/officeDocument/2006/relationships/tags" Target="../tags/tag157.xml"/><Relationship Id="rId4" Type="http://schemas.openxmlformats.org/officeDocument/2006/relationships/tags" Target="../tags/tag156.xm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image" Target="../media/image31.jpe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image" Target="../media/image30.jpeg"/><Relationship Id="rId2" Type="http://schemas.openxmlformats.org/officeDocument/2006/relationships/tags" Target="../tags/tag159.xml"/><Relationship Id="rId16" Type="http://schemas.openxmlformats.org/officeDocument/2006/relationships/image" Target="../media/image29.jpe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slideLayout" Target="../slideLayouts/slideLayout2.xml"/><Relationship Id="rId10" Type="http://schemas.openxmlformats.org/officeDocument/2006/relationships/tags" Target="../tags/tag167.xml"/><Relationship Id="rId19" Type="http://schemas.openxmlformats.org/officeDocument/2006/relationships/image" Target="../media/image32.jpeg"/><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s>
</file>

<file path=ppt/slides/_rels/slide18.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image" Target="../media/image35.png"/><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tags" Target="../tags/tag203.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image" Target="../media/image33.jpeg"/><Relationship Id="rId5" Type="http://schemas.openxmlformats.org/officeDocument/2006/relationships/tags" Target="../tags/tag176.xml"/><Relationship Id="rId10" Type="http://schemas.openxmlformats.org/officeDocument/2006/relationships/notesSlide" Target="../notesSlides/notesSlide2.xml"/><Relationship Id="rId4" Type="http://schemas.openxmlformats.org/officeDocument/2006/relationships/tags" Target="../tags/tag175.xml"/><Relationship Id="rId9" Type="http://schemas.openxmlformats.org/officeDocument/2006/relationships/slideLayout" Target="../slideLayouts/slideLayout2.xml"/><Relationship Id="rId1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185.xml"/><Relationship Id="rId7" Type="http://schemas.openxmlformats.org/officeDocument/2006/relationships/notesSlide" Target="../notesSlides/notesSlide3.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11" Type="http://schemas.openxmlformats.org/officeDocument/2006/relationships/image" Target="../media/image35.jpeg"/><Relationship Id="rId5" Type="http://schemas.openxmlformats.org/officeDocument/2006/relationships/tags" Target="../tags/tag187.xml"/><Relationship Id="rId10" Type="http://schemas.openxmlformats.org/officeDocument/2006/relationships/image" Target="../media/image37.png"/><Relationship Id="rId4" Type="http://schemas.openxmlformats.org/officeDocument/2006/relationships/tags" Target="../tags/tag186.xml"/><Relationship Id="rId9" Type="http://schemas.openxmlformats.org/officeDocument/2006/relationships/tags" Target="../tags/tag217.xml"/></Relationships>
</file>

<file path=ppt/slides/_rels/slide2.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9" Type="http://schemas.openxmlformats.org/officeDocument/2006/relationships/tags" Target="../tags/tag63.xml"/><Relationship Id="rId21" Type="http://schemas.openxmlformats.org/officeDocument/2006/relationships/tags" Target="../tags/tag45.xml"/><Relationship Id="rId34" Type="http://schemas.openxmlformats.org/officeDocument/2006/relationships/tags" Target="../tags/tag58.xml"/><Relationship Id="rId42" Type="http://schemas.openxmlformats.org/officeDocument/2006/relationships/slideLayout" Target="../slideLayouts/slideLayout2.xml"/><Relationship Id="rId47" Type="http://schemas.openxmlformats.org/officeDocument/2006/relationships/image" Target="../media/image9.png"/><Relationship Id="rId7" Type="http://schemas.openxmlformats.org/officeDocument/2006/relationships/tags" Target="../tags/tag31.xml"/><Relationship Id="rId2" Type="http://schemas.openxmlformats.org/officeDocument/2006/relationships/tags" Target="../tags/tag26.xml"/><Relationship Id="rId16" Type="http://schemas.openxmlformats.org/officeDocument/2006/relationships/tags" Target="../tags/tag40.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37" Type="http://schemas.openxmlformats.org/officeDocument/2006/relationships/tags" Target="../tags/tag61.xml"/><Relationship Id="rId40" Type="http://schemas.openxmlformats.org/officeDocument/2006/relationships/tags" Target="../tags/tag64.xml"/><Relationship Id="rId45" Type="http://schemas.openxmlformats.org/officeDocument/2006/relationships/image" Target="../media/image8.pn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tags" Target="../tags/tag55.xml"/><Relationship Id="rId44" Type="http://schemas.openxmlformats.org/officeDocument/2006/relationships/image" Target="../media/image7.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35" Type="http://schemas.openxmlformats.org/officeDocument/2006/relationships/tags" Target="../tags/tag59.xml"/><Relationship Id="rId43" Type="http://schemas.openxmlformats.org/officeDocument/2006/relationships/audio" Target="../media/audio1.wav"/><Relationship Id="rId48" Type="http://schemas.openxmlformats.org/officeDocument/2006/relationships/image" Target="../media/image10.png"/><Relationship Id="rId8" Type="http://schemas.openxmlformats.org/officeDocument/2006/relationships/tags" Target="../tags/tag32.xml"/><Relationship Id="rId3" Type="http://schemas.openxmlformats.org/officeDocument/2006/relationships/tags" Target="../tags/tag27.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tags" Target="../tags/tag57.xml"/><Relationship Id="rId38" Type="http://schemas.openxmlformats.org/officeDocument/2006/relationships/tags" Target="../tags/tag62.xml"/><Relationship Id="rId46" Type="http://schemas.microsoft.com/office/2007/relationships/hdphoto" Target="../media/hdphoto1.wdp"/><Relationship Id="rId20" Type="http://schemas.openxmlformats.org/officeDocument/2006/relationships/tags" Target="../tags/tag44.xml"/><Relationship Id="rId41" Type="http://schemas.openxmlformats.org/officeDocument/2006/relationships/tags" Target="../tags/tag65.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193.xml"/><Relationship Id="rId7" Type="http://schemas.openxmlformats.org/officeDocument/2006/relationships/image" Target="../media/image39.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221.xml"/><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97.xml"/><Relationship Id="rId7" Type="http://schemas.openxmlformats.org/officeDocument/2006/relationships/tags" Target="../tags/tag23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notesSlide" Target="../notesSlides/notesSlide4.xml"/><Relationship Id="rId5" Type="http://schemas.openxmlformats.org/officeDocument/2006/relationships/slideLayout" Target="../slideLayouts/slideLayout2.xml"/><Relationship Id="rId10" Type="http://schemas.openxmlformats.org/officeDocument/2006/relationships/slide" Target="slide2.xml"/><Relationship Id="rId4" Type="http://schemas.openxmlformats.org/officeDocument/2006/relationships/tags" Target="../tags/tag198.xml"/><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205.xml"/><Relationship Id="rId7" Type="http://schemas.openxmlformats.org/officeDocument/2006/relationships/notesSlide" Target="../notesSlides/notesSlide5.xml"/><Relationship Id="rId12" Type="http://schemas.openxmlformats.org/officeDocument/2006/relationships/image" Target="../media/image43.png"/><Relationship Id="rId2" Type="http://schemas.openxmlformats.org/officeDocument/2006/relationships/tags" Target="../tags/tag204.xml"/><Relationship Id="rId1" Type="http://schemas.openxmlformats.org/officeDocument/2006/relationships/tags" Target="../tags/tag202.xml"/><Relationship Id="rId6" Type="http://schemas.openxmlformats.org/officeDocument/2006/relationships/slideLayout" Target="../slideLayouts/slideLayout2.xml"/><Relationship Id="rId11" Type="http://schemas.openxmlformats.org/officeDocument/2006/relationships/tags" Target="../tags/tag245.xml"/><Relationship Id="rId5" Type="http://schemas.openxmlformats.org/officeDocument/2006/relationships/tags" Target="../tags/tag207.xml"/><Relationship Id="rId4" Type="http://schemas.openxmlformats.org/officeDocument/2006/relationships/tags" Target="../tags/tag206.xml"/><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tags" Target="../tags/tag213.xml"/><Relationship Id="rId7" Type="http://schemas.openxmlformats.org/officeDocument/2006/relationships/image" Target="../media/image44.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52.xml"/><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image" Target="../media/image38.jpe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22.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28.xml"/><Relationship Id="rId7" Type="http://schemas.openxmlformats.org/officeDocument/2006/relationships/image" Target="../media/image38.jpe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29.xml"/></Relationships>
</file>

<file path=ppt/slides/_rels/slide26.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image" Target="../media/image47.png"/><Relationship Id="rId18" Type="http://schemas.openxmlformats.org/officeDocument/2006/relationships/image" Target="../media/image50.png"/><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tags" Target="../tags/tag281.xml"/><Relationship Id="rId17" Type="http://schemas.openxmlformats.org/officeDocument/2006/relationships/tags" Target="../tags/tag287.xml"/><Relationship Id="rId2" Type="http://schemas.openxmlformats.org/officeDocument/2006/relationships/tags" Target="../tags/tag235.xml"/><Relationship Id="rId16" Type="http://schemas.openxmlformats.org/officeDocument/2006/relationships/image" Target="../media/image49.png"/><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image" Target="../media/image39.jpeg"/><Relationship Id="rId5" Type="http://schemas.openxmlformats.org/officeDocument/2006/relationships/tags" Target="../tags/tag238.xml"/><Relationship Id="rId15" Type="http://schemas.openxmlformats.org/officeDocument/2006/relationships/tags" Target="../tags/tag285.xml"/><Relationship Id="rId10" Type="http://schemas.openxmlformats.org/officeDocument/2006/relationships/notesSlide" Target="../notesSlides/notesSlide9.xml"/><Relationship Id="rId19" Type="http://schemas.openxmlformats.org/officeDocument/2006/relationships/slide" Target="slide2.xml"/><Relationship Id="rId4" Type="http://schemas.openxmlformats.org/officeDocument/2006/relationships/tags" Target="../tags/tag237.xml"/><Relationship Id="rId9" Type="http://schemas.openxmlformats.org/officeDocument/2006/relationships/slideLayout" Target="../slideLayouts/slideLayout2.xml"/><Relationship Id="rId14" Type="http://schemas.openxmlformats.org/officeDocument/2006/relationships/image" Target="../media/image40.jpe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248.xml"/><Relationship Id="rId7" Type="http://schemas.openxmlformats.org/officeDocument/2006/relationships/slideLayout" Target="../slideLayouts/slideLayout2.xml"/><Relationship Id="rId12" Type="http://schemas.openxmlformats.org/officeDocument/2006/relationships/slide" Target="slide2.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41.jpeg"/><Relationship Id="rId5" Type="http://schemas.openxmlformats.org/officeDocument/2006/relationships/tags" Target="../tags/tag250.xml"/><Relationship Id="rId10" Type="http://schemas.openxmlformats.org/officeDocument/2006/relationships/image" Target="../media/image51.png"/><Relationship Id="rId4" Type="http://schemas.openxmlformats.org/officeDocument/2006/relationships/tags" Target="../tags/tag249.xml"/><Relationship Id="rId9" Type="http://schemas.openxmlformats.org/officeDocument/2006/relationships/tags" Target="../tags/tag295.xml"/></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258.xml"/><Relationship Id="rId7" Type="http://schemas.openxmlformats.org/officeDocument/2006/relationships/notesSlide" Target="../notesSlides/notesSlide11.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slideLayout" Target="../slideLayouts/slideLayout2.xml"/><Relationship Id="rId5" Type="http://schemas.openxmlformats.org/officeDocument/2006/relationships/tags" Target="../tags/tag260.xml"/><Relationship Id="rId10" Type="http://schemas.openxmlformats.org/officeDocument/2006/relationships/slide" Target="slide2.xml"/><Relationship Id="rId4" Type="http://schemas.openxmlformats.org/officeDocument/2006/relationships/tags" Target="../tags/tag259.xml"/><Relationship Id="rId9" Type="http://schemas.openxmlformats.org/officeDocument/2006/relationships/image" Target="../media/image43.jpeg"/></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266.xml"/><Relationship Id="rId7" Type="http://schemas.openxmlformats.org/officeDocument/2006/relationships/notesSlide" Target="../notesSlides/notesSlide12.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slideLayout" Target="../slideLayouts/slideLayout2.xml"/><Relationship Id="rId11" Type="http://schemas.openxmlformats.org/officeDocument/2006/relationships/image" Target="../media/image56.png"/><Relationship Id="rId5" Type="http://schemas.openxmlformats.org/officeDocument/2006/relationships/tags" Target="../tags/tag268.xml"/><Relationship Id="rId10" Type="http://schemas.openxmlformats.org/officeDocument/2006/relationships/tags" Target="../tags/tag321.xml"/><Relationship Id="rId4" Type="http://schemas.openxmlformats.org/officeDocument/2006/relationships/tags" Target="../tags/tag26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8.xml"/><Relationship Id="rId7" Type="http://schemas.openxmlformats.org/officeDocument/2006/relationships/image" Target="../media/image11.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30.xml.rels><?xml version="1.0" encoding="UTF-8" standalone="yes"?>
<Relationships xmlns="http://schemas.openxmlformats.org/package/2006/relationships"><Relationship Id="rId8" Type="http://schemas.openxmlformats.org/officeDocument/2006/relationships/tags" Target="../tags/tag279.xml"/><Relationship Id="rId3" Type="http://schemas.openxmlformats.org/officeDocument/2006/relationships/tags" Target="../tags/tag274.xml"/><Relationship Id="rId7" Type="http://schemas.openxmlformats.org/officeDocument/2006/relationships/tags" Target="../tags/tag278.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image" Target="../media/image45.png"/><Relationship Id="rId39" Type="http://schemas.openxmlformats.org/officeDocument/2006/relationships/image" Target="../media/image63.png"/><Relationship Id="rId21" Type="http://schemas.openxmlformats.org/officeDocument/2006/relationships/tags" Target="../tags/tag304.xml"/><Relationship Id="rId34" Type="http://schemas.openxmlformats.org/officeDocument/2006/relationships/image" Target="../media/image58.png"/><Relationship Id="rId7" Type="http://schemas.openxmlformats.org/officeDocument/2006/relationships/tags" Target="../tags/tag289.xml"/><Relationship Id="rId2" Type="http://schemas.openxmlformats.org/officeDocument/2006/relationships/tags" Target="../tags/tag282.xml"/><Relationship Id="rId16" Type="http://schemas.openxmlformats.org/officeDocument/2006/relationships/tags" Target="../tags/tag299.xml"/><Relationship Id="rId20" Type="http://schemas.openxmlformats.org/officeDocument/2006/relationships/tags" Target="../tags/tag303.xml"/><Relationship Id="rId29" Type="http://schemas.openxmlformats.org/officeDocument/2006/relationships/image" Target="../media/image52.png"/><Relationship Id="rId41" Type="http://schemas.openxmlformats.org/officeDocument/2006/relationships/image" Target="../media/image65.png"/><Relationship Id="rId1" Type="http://schemas.openxmlformats.org/officeDocument/2006/relationships/tags" Target="../tags/tag280.xml"/><Relationship Id="rId6" Type="http://schemas.openxmlformats.org/officeDocument/2006/relationships/tags" Target="../tags/tag288.xml"/><Relationship Id="rId11" Type="http://schemas.openxmlformats.org/officeDocument/2006/relationships/tags" Target="../tags/tag293.xml"/><Relationship Id="rId24" Type="http://schemas.openxmlformats.org/officeDocument/2006/relationships/slideLayout" Target="../slideLayouts/slideLayout2.xml"/><Relationship Id="rId32" Type="http://schemas.openxmlformats.org/officeDocument/2006/relationships/image" Target="../media/image55.png"/><Relationship Id="rId37" Type="http://schemas.openxmlformats.org/officeDocument/2006/relationships/image" Target="../media/image61.png"/><Relationship Id="rId40" Type="http://schemas.openxmlformats.org/officeDocument/2006/relationships/image" Target="../media/image64.png"/><Relationship Id="rId5" Type="http://schemas.openxmlformats.org/officeDocument/2006/relationships/tags" Target="../tags/tag286.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image" Target="../media/image48.png"/><Relationship Id="rId36" Type="http://schemas.openxmlformats.org/officeDocument/2006/relationships/image" Target="../media/image60.png"/><Relationship Id="rId10" Type="http://schemas.openxmlformats.org/officeDocument/2006/relationships/tags" Target="../tags/tag292.xml"/><Relationship Id="rId19" Type="http://schemas.openxmlformats.org/officeDocument/2006/relationships/tags" Target="../tags/tag302.xml"/><Relationship Id="rId31" Type="http://schemas.openxmlformats.org/officeDocument/2006/relationships/image" Target="../media/image54.png"/><Relationship Id="rId4" Type="http://schemas.openxmlformats.org/officeDocument/2006/relationships/tags" Target="../tags/tag284.xml"/><Relationship Id="rId9" Type="http://schemas.openxmlformats.org/officeDocument/2006/relationships/tags" Target="../tags/tag291.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image" Target="../media/image46.png"/><Relationship Id="rId30" Type="http://schemas.openxmlformats.org/officeDocument/2006/relationships/image" Target="../media/image53.png"/><Relationship Id="rId35" Type="http://schemas.openxmlformats.org/officeDocument/2006/relationships/image" Target="../media/image59.png"/><Relationship Id="rId8" Type="http://schemas.openxmlformats.org/officeDocument/2006/relationships/tags" Target="../tags/tag290.xml"/><Relationship Id="rId3" Type="http://schemas.openxmlformats.org/officeDocument/2006/relationships/tags" Target="../tags/tag283.xml"/><Relationship Id="rId12" Type="http://schemas.openxmlformats.org/officeDocument/2006/relationships/tags" Target="../tags/tag294.xml"/><Relationship Id="rId17" Type="http://schemas.openxmlformats.org/officeDocument/2006/relationships/tags" Target="../tags/tag300.xml"/><Relationship Id="rId25" Type="http://schemas.openxmlformats.org/officeDocument/2006/relationships/audio" Target="../media/audio1.wav"/><Relationship Id="rId33" Type="http://schemas.openxmlformats.org/officeDocument/2006/relationships/image" Target="../media/image57.png"/><Relationship Id="rId38"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tags" Target="../tags/tag7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image" Target="../media/image14.jpe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slideLayout" Target="../slideLayouts/slideLayout2.xml"/><Relationship Id="rId2" Type="http://schemas.openxmlformats.org/officeDocument/2006/relationships/tags" Target="../tags/tag76.xml"/><Relationship Id="rId16" Type="http://schemas.openxmlformats.org/officeDocument/2006/relationships/tags" Target="../tags/tag90.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image" Target="../media/image15.jpeg"/><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s>
</file>

<file path=ppt/slides/_rels/slide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8.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8.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17.wmf"/><Relationship Id="rId5" Type="http://schemas.openxmlformats.org/officeDocument/2006/relationships/tags" Target="../tags/tag99.xml"/><Relationship Id="rId10" Type="http://schemas.openxmlformats.org/officeDocument/2006/relationships/oleObject" Target="../embeddings/oleObject1.bin"/><Relationship Id="rId4" Type="http://schemas.openxmlformats.org/officeDocument/2006/relationships/tags" Target="../tags/tag98.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tags" Target="../tags/tag128.xml"/><Relationship Id="rId3" Type="http://schemas.openxmlformats.org/officeDocument/2006/relationships/tags" Target="../tags/tag105.xml"/><Relationship Id="rId21" Type="http://schemas.openxmlformats.org/officeDocument/2006/relationships/tags" Target="../tags/tag123.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tags" Target="../tags/tag127.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29" Type="http://schemas.openxmlformats.org/officeDocument/2006/relationships/tags" Target="../tags/tag131.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28" Type="http://schemas.openxmlformats.org/officeDocument/2006/relationships/tags" Target="../tags/tag130.xml"/><Relationship Id="rId10" Type="http://schemas.openxmlformats.org/officeDocument/2006/relationships/tags" Target="../tags/tag112.xml"/><Relationship Id="rId19" Type="http://schemas.openxmlformats.org/officeDocument/2006/relationships/tags" Target="../tags/tag121.xml"/><Relationship Id="rId31" Type="http://schemas.openxmlformats.org/officeDocument/2006/relationships/image" Target="../media/image19.jpeg"/><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 Id="rId27" Type="http://schemas.openxmlformats.org/officeDocument/2006/relationships/tags" Target="../tags/tag129.xml"/><Relationship Id="rId30"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8.2.2</a:t>
              </a:r>
              <a:r>
                <a:rPr lang="zh-CN" altLang="en-US" sz="28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连通器及液体压强的应用</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第八章 压强</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a:t>
              </a:r>
              <a:r>
                <a:rPr lang="zh-CN" altLang="en-US" sz="2000" b="1">
                  <a:solidFill>
                    <a:schemeClr val="bg1"/>
                  </a:solidFill>
                  <a:effectLst>
                    <a:outerShdw blurRad="38100" dist="38100" dir="2700000" algn="tl">
                      <a:srgbClr val="000000">
                        <a:alpha val="43137"/>
                      </a:srgbClr>
                    </a:outerShdw>
                  </a:effectLst>
                  <a:cs typeface="+mn-ea"/>
                  <a:sym typeface="+mn-lt"/>
                </a:rPr>
                <a:t>下册</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1703705" y="1268730"/>
            <a:ext cx="3815080" cy="491490"/>
          </a:xfrm>
          <a:prstGeom prst="rect">
            <a:avLst/>
          </a:prstGeom>
          <a:noFill/>
          <a:ln w="9525">
            <a:noFill/>
          </a:ln>
        </p:spPr>
        <p:txBody>
          <a:bodyPr wrap="none" anchor="t" anchorCtr="0">
            <a:spAutoFit/>
          </a:bodyPr>
          <a:lstStyle/>
          <a:p>
            <a:r>
              <a:rPr lang="en-US" altLang="zh-CN" sz="2600">
                <a:solidFill>
                  <a:srgbClr val="FF0000"/>
                </a:solidFill>
                <a:latin typeface="黑体" panose="02010609060101010101" pitchFamily="49" charset="-122"/>
                <a:ea typeface="黑体" panose="02010609060101010101" pitchFamily="49" charset="-122"/>
              </a:rPr>
              <a:t>1.</a:t>
            </a:r>
            <a:r>
              <a:rPr lang="zh-CN" altLang="en-US" sz="2600">
                <a:solidFill>
                  <a:srgbClr val="FF0000"/>
                </a:solidFill>
                <a:latin typeface="黑体" panose="02010609060101010101" pitchFamily="49" charset="-122"/>
                <a:ea typeface="黑体" panose="02010609060101010101" pitchFamily="49" charset="-122"/>
              </a:rPr>
              <a:t>茶壶与壶嘴组成连通器</a:t>
            </a:r>
          </a:p>
        </p:txBody>
      </p:sp>
      <p:pic>
        <p:nvPicPr>
          <p:cNvPr id="3" name="图片 2"/>
          <p:cNvPicPr>
            <a:picLocks noChangeAspect="1"/>
          </p:cNvPicPr>
          <p:nvPr>
            <p:custDataLst>
              <p:tags r:id="rId2"/>
            </p:custDataLst>
          </p:nvPr>
        </p:nvPicPr>
        <p:blipFill>
          <a:blip r:embed="rId6"/>
          <a:stretch>
            <a:fillRect/>
          </a:stretch>
        </p:blipFill>
        <p:spPr>
          <a:xfrm>
            <a:off x="2999740" y="1988503"/>
            <a:ext cx="5524500" cy="3970337"/>
          </a:xfrm>
          <a:prstGeom prst="rect">
            <a:avLst/>
          </a:prstGeom>
          <a:noFill/>
          <a:ln w="9525">
            <a:noFill/>
          </a:ln>
        </p:spPr>
      </p:pic>
      <p:sp>
        <p:nvSpPr>
          <p:cNvPr id="46083" name="文本框 3"/>
          <p:cNvSpPr txBox="1"/>
          <p:nvPr>
            <p:custDataLst>
              <p:tags r:id="rId3"/>
            </p:custDataLst>
          </p:nvPr>
        </p:nvSpPr>
        <p:spPr>
          <a:xfrm>
            <a:off x="5013325" y="695325"/>
            <a:ext cx="2164080" cy="491490"/>
          </a:xfrm>
          <a:prstGeom prst="rect">
            <a:avLst/>
          </a:prstGeom>
          <a:noFill/>
          <a:ln w="9525">
            <a:noFill/>
          </a:ln>
        </p:spPr>
        <p:txBody>
          <a:bodyPr wrap="none" anchor="t" anchorCtr="0">
            <a:spAutoFit/>
          </a:bodyPr>
          <a:lstStyle/>
          <a:p>
            <a:r>
              <a:rPr lang="zh-CN" altLang="zh-CN" sz="2600">
                <a:solidFill>
                  <a:srgbClr val="0000FF"/>
                </a:solidFill>
                <a:latin typeface="黑体" panose="02010609060101010101" pitchFamily="49" charset="-122"/>
                <a:ea typeface="黑体" panose="02010609060101010101" pitchFamily="49" charset="-122"/>
                <a:sym typeface="宋体" panose="02010600030101010101" pitchFamily="2" charset="-122"/>
              </a:rPr>
              <a:t>连通器的应用</a:t>
            </a:r>
          </a:p>
        </p:txBody>
      </p:sp>
      <p:sp>
        <p:nvSpPr>
          <p:cNvPr id="46084"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p:nvPr>
            <p:custDataLst>
              <p:tags r:id="rId1"/>
            </p:custDataLst>
          </p:nvPr>
        </p:nvSpPr>
        <p:spPr>
          <a:xfrm>
            <a:off x="1962150" y="719138"/>
            <a:ext cx="5135880" cy="491490"/>
          </a:xfrm>
          <a:prstGeom prst="rect">
            <a:avLst/>
          </a:prstGeom>
          <a:noFill/>
          <a:ln w="9525">
            <a:noFill/>
          </a:ln>
        </p:spPr>
        <p:txBody>
          <a:bodyPr wrap="none" anchor="t" anchorCtr="0">
            <a:spAutoFit/>
          </a:bodyPr>
          <a:lstStyle/>
          <a:p>
            <a:r>
              <a:rPr lang="en-US" altLang="zh-CN" sz="2600">
                <a:solidFill>
                  <a:srgbClr val="FF0000"/>
                </a:solidFill>
                <a:latin typeface="黑体" panose="02010609060101010101" pitchFamily="49" charset="-122"/>
                <a:ea typeface="黑体" panose="02010609060101010101" pitchFamily="49" charset="-122"/>
              </a:rPr>
              <a:t>2.</a:t>
            </a:r>
            <a:r>
              <a:rPr lang="zh-CN" altLang="en-US" sz="2600">
                <a:solidFill>
                  <a:srgbClr val="FF0000"/>
                </a:solidFill>
                <a:latin typeface="黑体" panose="02010609060101010101" pitchFamily="49" charset="-122"/>
                <a:ea typeface="黑体" panose="02010609060101010101" pitchFamily="49" charset="-122"/>
              </a:rPr>
              <a:t>锅炉与外面的水位计组成连通器</a:t>
            </a:r>
          </a:p>
        </p:txBody>
      </p:sp>
      <p:pic>
        <p:nvPicPr>
          <p:cNvPr id="2" name="图片 1"/>
          <p:cNvPicPr>
            <a:picLocks noChangeAspect="1"/>
          </p:cNvPicPr>
          <p:nvPr>
            <p:custDataLst>
              <p:tags r:id="rId2"/>
            </p:custDataLst>
          </p:nvPr>
        </p:nvPicPr>
        <p:blipFill>
          <a:blip r:embed="rId5"/>
          <a:stretch>
            <a:fillRect/>
          </a:stretch>
        </p:blipFill>
        <p:spPr>
          <a:xfrm>
            <a:off x="2508250" y="1490663"/>
            <a:ext cx="7381875" cy="4722812"/>
          </a:xfrm>
          <a:prstGeom prst="rect">
            <a:avLst/>
          </a:prstGeom>
          <a:noFill/>
          <a:ln w="9525">
            <a:noFill/>
          </a:ln>
        </p:spPr>
      </p:pic>
      <p:sp>
        <p:nvSpPr>
          <p:cNvPr id="47107"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66"/>
                                        </p:tgtEl>
                                        <p:attrNameLst>
                                          <p:attrName>ppt_y</p:attrName>
                                        </p:attrNameLst>
                                      </p:cBhvr>
                                      <p:tavLst>
                                        <p:tav tm="0">
                                          <p:val>
                                            <p:strVal val="#ppt_y"/>
                                          </p:val>
                                        </p:tav>
                                        <p:tav tm="100000">
                                          <p:val>
                                            <p:strVal val="#ppt_y"/>
                                          </p:val>
                                        </p:tav>
                                      </p:tavLst>
                                    </p:anim>
                                    <p:anim calcmode="lin" valueType="num">
                                      <p:cBhvr>
                                        <p:cTn id="9" dur="5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266"/>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p:nvPr>
            <p:custDataLst>
              <p:tags r:id="rId1"/>
            </p:custDataLst>
          </p:nvPr>
        </p:nvSpPr>
        <p:spPr>
          <a:xfrm>
            <a:off x="2016125" y="714375"/>
            <a:ext cx="4475480" cy="491490"/>
          </a:xfrm>
          <a:prstGeom prst="rect">
            <a:avLst/>
          </a:prstGeom>
          <a:noFill/>
          <a:ln w="9525">
            <a:noFill/>
          </a:ln>
        </p:spPr>
        <p:txBody>
          <a:bodyPr wrap="none" anchor="t" anchorCtr="0">
            <a:spAutoFit/>
          </a:bodyPr>
          <a:lstStyle/>
          <a:p>
            <a:r>
              <a:rPr lang="en-US" altLang="zh-CN" sz="2600">
                <a:solidFill>
                  <a:srgbClr val="FF0000"/>
                </a:solidFill>
                <a:latin typeface="黑体" panose="02010609060101010101" pitchFamily="49" charset="-122"/>
                <a:ea typeface="黑体" panose="02010609060101010101" pitchFamily="49" charset="-122"/>
              </a:rPr>
              <a:t>3.</a:t>
            </a:r>
            <a:r>
              <a:rPr lang="zh-CN" altLang="en-US" sz="2600">
                <a:solidFill>
                  <a:srgbClr val="FF0000"/>
                </a:solidFill>
                <a:latin typeface="黑体" panose="02010609060101010101" pitchFamily="49" charset="-122"/>
                <a:ea typeface="黑体" panose="02010609060101010101" pitchFamily="49" charset="-122"/>
              </a:rPr>
              <a:t>水塔与自来水管组成连通器</a:t>
            </a:r>
          </a:p>
        </p:txBody>
      </p:sp>
      <p:pic>
        <p:nvPicPr>
          <p:cNvPr id="2" name="图片 1"/>
          <p:cNvPicPr>
            <a:picLocks noChangeAspect="1"/>
          </p:cNvPicPr>
          <p:nvPr>
            <p:custDataLst>
              <p:tags r:id="rId2"/>
            </p:custDataLst>
          </p:nvPr>
        </p:nvPicPr>
        <p:blipFill>
          <a:blip r:embed="rId5"/>
          <a:stretch>
            <a:fillRect/>
          </a:stretch>
        </p:blipFill>
        <p:spPr>
          <a:xfrm>
            <a:off x="3508375" y="1271588"/>
            <a:ext cx="5873750" cy="4878387"/>
          </a:xfrm>
          <a:prstGeom prst="rect">
            <a:avLst/>
          </a:prstGeom>
          <a:noFill/>
          <a:ln w="9525">
            <a:noFill/>
          </a:ln>
        </p:spPr>
      </p:pic>
      <p:sp>
        <p:nvSpPr>
          <p:cNvPr id="48131"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1"/>
                                        </p:tgtEl>
                                        <p:attrNameLst>
                                          <p:attrName>ppt_y</p:attrName>
                                        </p:attrNameLst>
                                      </p:cBhvr>
                                      <p:tavLst>
                                        <p:tav tm="0">
                                          <p:val>
                                            <p:strVal val="#ppt_y"/>
                                          </p:val>
                                        </p:tav>
                                        <p:tav tm="100000">
                                          <p:val>
                                            <p:strVal val="#ppt_y"/>
                                          </p:val>
                                        </p:tav>
                                      </p:tavLst>
                                    </p:anim>
                                    <p:anim calcmode="lin" valueType="num">
                                      <p:cBhvr>
                                        <p:cTn id="9" dur="500" fill="hold"/>
                                        <p:tgtEl>
                                          <p:spTgt spid="122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1"/>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图片 80897"/>
          <p:cNvPicPr>
            <a:picLocks noChangeAspect="1"/>
          </p:cNvPicPr>
          <p:nvPr>
            <p:custDataLst>
              <p:tags r:id="rId1"/>
            </p:custDataLst>
          </p:nvPr>
        </p:nvPicPr>
        <p:blipFill>
          <a:blip r:embed="rId5">
            <a:clrChange>
              <a:clrFrom>
                <a:srgbClr val="FFFFFF"/>
              </a:clrFrom>
              <a:clrTo>
                <a:srgbClr val="FFFFFF">
                  <a:alpha val="0"/>
                </a:srgbClr>
              </a:clrTo>
            </a:clrChange>
            <a:lum bright="-22000" contrast="4000"/>
          </a:blip>
          <a:srcRect t="11290"/>
          <a:stretch>
            <a:fillRect/>
          </a:stretch>
        </p:blipFill>
        <p:spPr>
          <a:xfrm>
            <a:off x="2954338" y="2090738"/>
            <a:ext cx="6437312" cy="3452812"/>
          </a:xfrm>
          <a:prstGeom prst="rect">
            <a:avLst/>
          </a:prstGeom>
          <a:noFill/>
          <a:ln w="9525">
            <a:noFill/>
          </a:ln>
        </p:spPr>
      </p:pic>
      <p:sp>
        <p:nvSpPr>
          <p:cNvPr id="12291" name="TextBox 2"/>
          <p:cNvSpPr txBox="1"/>
          <p:nvPr>
            <p:custDataLst>
              <p:tags r:id="rId2"/>
            </p:custDataLst>
          </p:nvPr>
        </p:nvSpPr>
        <p:spPr>
          <a:xfrm>
            <a:off x="2011363" y="765175"/>
            <a:ext cx="3815080" cy="491490"/>
          </a:xfrm>
          <a:prstGeom prst="rect">
            <a:avLst/>
          </a:prstGeom>
          <a:noFill/>
          <a:ln w="9525">
            <a:noFill/>
          </a:ln>
        </p:spPr>
        <p:txBody>
          <a:bodyPr wrap="none" anchor="t" anchorCtr="0">
            <a:spAutoFit/>
          </a:bodyPr>
          <a:lstStyle/>
          <a:p>
            <a:r>
              <a:rPr lang="en-US" altLang="zh-CN" sz="2600">
                <a:solidFill>
                  <a:srgbClr val="FF0000"/>
                </a:solidFill>
                <a:latin typeface="黑体" panose="02010609060101010101" pitchFamily="49" charset="-122"/>
                <a:ea typeface="黑体" panose="02010609060101010101" pitchFamily="49" charset="-122"/>
              </a:rPr>
              <a:t>4.自动饮水器——连通器</a:t>
            </a:r>
          </a:p>
        </p:txBody>
      </p:sp>
      <p:sp>
        <p:nvSpPr>
          <p:cNvPr id="49155"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1"/>
                                        </p:tgtEl>
                                        <p:attrNameLst>
                                          <p:attrName>ppt_y</p:attrName>
                                        </p:attrNameLst>
                                      </p:cBhvr>
                                      <p:tavLst>
                                        <p:tav tm="0">
                                          <p:val>
                                            <p:strVal val="#ppt_y"/>
                                          </p:val>
                                        </p:tav>
                                        <p:tav tm="100000">
                                          <p:val>
                                            <p:strVal val="#ppt_y"/>
                                          </p:val>
                                        </p:tav>
                                      </p:tavLst>
                                    </p:anim>
                                    <p:anim calcmode="lin" valueType="num">
                                      <p:cBhvr>
                                        <p:cTn id="9" dur="500" fill="hold"/>
                                        <p:tgtEl>
                                          <p:spTgt spid="122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1"/>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0898"/>
                                        </p:tgtEl>
                                        <p:attrNameLst>
                                          <p:attrName>style.visibility</p:attrName>
                                        </p:attrNameLst>
                                      </p:cBhvr>
                                      <p:to>
                                        <p:strVal val="visible"/>
                                      </p:to>
                                    </p:set>
                                    <p:animEffect transition="in" filter="dissolve">
                                      <p:cBhvr>
                                        <p:cTn id="16"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custDataLst>
              <p:tags r:id="rId1"/>
            </p:custDataLst>
          </p:nvPr>
        </p:nvPicPr>
        <p:blipFill>
          <a:blip r:embed="rId6"/>
          <a:stretch>
            <a:fillRect/>
          </a:stretch>
        </p:blipFill>
        <p:spPr>
          <a:xfrm>
            <a:off x="1703388" y="1897063"/>
            <a:ext cx="3400425" cy="3467100"/>
          </a:xfrm>
          <a:prstGeom prst="rect">
            <a:avLst/>
          </a:prstGeom>
          <a:noFill/>
          <a:ln w="9525">
            <a:noFill/>
          </a:ln>
        </p:spPr>
      </p:pic>
      <p:sp>
        <p:nvSpPr>
          <p:cNvPr id="4" name="TextBox 3"/>
          <p:cNvSpPr txBox="1"/>
          <p:nvPr>
            <p:custDataLst>
              <p:tags r:id="rId2"/>
            </p:custDataLst>
          </p:nvPr>
        </p:nvSpPr>
        <p:spPr>
          <a:xfrm>
            <a:off x="5730875" y="1784350"/>
            <a:ext cx="4886325" cy="3322955"/>
          </a:xfrm>
          <a:prstGeom prst="rect">
            <a:avLst/>
          </a:prstGeom>
          <a:noFill/>
          <a:ln w="9525">
            <a:noFill/>
          </a:ln>
        </p:spPr>
        <p:txBody>
          <a:bodyPr wrap="square" anchor="t" anchorCtr="0">
            <a:spAutoFit/>
          </a:bodyPr>
          <a:lstStyle/>
          <a:p>
            <a:pPr>
              <a:lnSpc>
                <a:spcPct val="150000"/>
              </a:lnSpc>
            </a:pPr>
            <a:r>
              <a:rPr lang="en-US" altLang="zh-CN" sz="2800">
                <a:latin typeface="Times New Roman" panose="02020603050405020304" pitchFamily="18" charset="0"/>
                <a:ea typeface="黑体" panose="02010609060101010101" pitchFamily="49" charset="-122"/>
              </a:rPr>
              <a:t>       </a:t>
            </a:r>
            <a:r>
              <a:rPr lang="en-US" altLang="zh-CN" sz="2800" b="1">
                <a:latin typeface="Times New Roman" panose="02020603050405020304" pitchFamily="18" charset="0"/>
                <a:ea typeface="黑体" panose="02010609060101010101" pitchFamily="49" charset="-122"/>
              </a:rPr>
              <a:t> 1293</a:t>
            </a:r>
            <a:r>
              <a:rPr lang="zh-CN" altLang="en-US" sz="2800">
                <a:latin typeface="Times New Roman" panose="02020603050405020304" pitchFamily="18" charset="0"/>
                <a:ea typeface="黑体" panose="02010609060101010101" pitchFamily="49" charset="-122"/>
              </a:rPr>
              <a:t>年，郭守敬在通惠河上建立了二十四座船闸，使运粮船可逆流而上，这一创举对古代北京城的发展有重要的推动作用。</a:t>
            </a:r>
          </a:p>
        </p:txBody>
      </p:sp>
      <p:sp>
        <p:nvSpPr>
          <p:cNvPr id="50179"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
        <p:nvSpPr>
          <p:cNvPr id="50180" name="TextBox 2"/>
          <p:cNvSpPr txBox="1"/>
          <p:nvPr>
            <p:custDataLst>
              <p:tags r:id="rId4"/>
            </p:custDataLst>
          </p:nvPr>
        </p:nvSpPr>
        <p:spPr>
          <a:xfrm>
            <a:off x="1525588" y="765175"/>
            <a:ext cx="1173480" cy="491490"/>
          </a:xfrm>
          <a:prstGeom prst="rect">
            <a:avLst/>
          </a:prstGeom>
          <a:noFill/>
          <a:ln w="9525">
            <a:noFill/>
          </a:ln>
        </p:spPr>
        <p:txBody>
          <a:bodyPr wrap="none" anchor="t" anchorCtr="0">
            <a:spAutoFit/>
          </a:bodyPr>
          <a:lstStyle/>
          <a:p>
            <a:r>
              <a:rPr lang="en-US" altLang="zh-CN" sz="2600">
                <a:solidFill>
                  <a:srgbClr val="FF0000"/>
                </a:solidFill>
                <a:latin typeface="黑体" panose="02010609060101010101" pitchFamily="49" charset="-122"/>
                <a:ea typeface="黑体" panose="02010609060101010101" pitchFamily="49" charset="-122"/>
              </a:rPr>
              <a:t>5.</a:t>
            </a:r>
            <a:r>
              <a:rPr lang="zh-CN" altLang="en-US" sz="2600">
                <a:solidFill>
                  <a:srgbClr val="FF0000"/>
                </a:solidFill>
                <a:latin typeface="黑体" panose="02010609060101010101" pitchFamily="49" charset="-122"/>
                <a:ea typeface="黑体" panose="02010609060101010101" pitchFamily="49" charset="-122"/>
              </a:rPr>
              <a:t>船闸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ppt_x</p:attrName>
                                        </p:attrNameLst>
                                      </p:cBhvr>
                                      <p:tavLst>
                                        <p:tav tm="0">
                                          <p:val>
                                            <p:strVal val="#ppt_x"/>
                                          </p:val>
                                        </p:tav>
                                        <p:tav tm="100000">
                                          <p:val>
                                            <p:strVal val="#ppt_x"/>
                                          </p:val>
                                        </p:tav>
                                      </p:tavLst>
                                    </p:anim>
                                    <p:anim calcmode="lin" valueType="num">
                                      <p:cBhvr>
                                        <p:cTn id="8" dur="500" fill="hold"/>
                                        <p:tgtEl>
                                          <p:spTgt spid="440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custDataLst>
              <p:tags r:id="rId1"/>
            </p:custDataLst>
          </p:nvPr>
        </p:nvPicPr>
        <p:blipFill>
          <a:blip r:embed="rId6"/>
          <a:stretch>
            <a:fillRect/>
          </a:stretch>
        </p:blipFill>
        <p:spPr>
          <a:xfrm>
            <a:off x="5608638" y="3373438"/>
            <a:ext cx="4799012" cy="2673350"/>
          </a:xfrm>
          <a:prstGeom prst="rect">
            <a:avLst/>
          </a:prstGeom>
          <a:noFill/>
          <a:ln w="9525">
            <a:noFill/>
          </a:ln>
        </p:spPr>
      </p:pic>
      <p:sp>
        <p:nvSpPr>
          <p:cNvPr id="51202" name="矩形 4"/>
          <p:cNvSpPr/>
          <p:nvPr>
            <p:custDataLst>
              <p:tags r:id="rId2"/>
            </p:custDataLst>
          </p:nvPr>
        </p:nvSpPr>
        <p:spPr>
          <a:xfrm>
            <a:off x="3844290" y="694055"/>
            <a:ext cx="5276215"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三峡船闸</a:t>
            </a:r>
            <a:r>
              <a:rPr lang="en-US" altLang="zh-CN" sz="2600">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世界上最大的连通器</a:t>
            </a:r>
          </a:p>
        </p:txBody>
      </p:sp>
      <p:pic>
        <p:nvPicPr>
          <p:cNvPr id="2" name="图片 1"/>
          <p:cNvPicPr>
            <a:picLocks noChangeAspect="1"/>
          </p:cNvPicPr>
          <p:nvPr>
            <p:custDataLst>
              <p:tags r:id="rId3"/>
            </p:custDataLst>
          </p:nvPr>
        </p:nvPicPr>
        <p:blipFill>
          <a:blip r:embed="rId7"/>
          <a:stretch>
            <a:fillRect/>
          </a:stretch>
        </p:blipFill>
        <p:spPr>
          <a:xfrm>
            <a:off x="1738313" y="1550988"/>
            <a:ext cx="3667125" cy="4495800"/>
          </a:xfrm>
          <a:prstGeom prst="rect">
            <a:avLst/>
          </a:prstGeom>
          <a:noFill/>
          <a:ln w="9525">
            <a:noFill/>
          </a:ln>
        </p:spPr>
      </p:pic>
      <p:sp>
        <p:nvSpPr>
          <p:cNvPr id="51204" name="文本框 4103"/>
          <p:cNvSpPr txBox="1"/>
          <p:nvPr>
            <p:custDataLst>
              <p:tags r:id="rId4"/>
            </p:custDataLst>
          </p:nvPr>
        </p:nvSpPr>
        <p:spPr>
          <a:xfrm>
            <a:off x="119063" y="29273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linds(horizontal)">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矩形 4"/>
          <p:cNvSpPr/>
          <p:nvPr>
            <p:custDataLst>
              <p:tags r:id="rId1"/>
            </p:custDataLst>
          </p:nvPr>
        </p:nvSpPr>
        <p:spPr>
          <a:xfrm>
            <a:off x="2047875" y="1746250"/>
            <a:ext cx="2808288" cy="460375"/>
          </a:xfrm>
          <a:prstGeom prst="rect">
            <a:avLst/>
          </a:prstGeom>
          <a:noFill/>
          <a:ln w="9525">
            <a:noFill/>
          </a:ln>
        </p:spPr>
        <p:txBody>
          <a:bodyPr anchor="t" anchorCtr="0">
            <a:spAutoFit/>
          </a:bodyPr>
          <a:lstStyle/>
          <a:p>
            <a:r>
              <a:rPr lang="zh-CN" altLang="en-US" sz="2400">
                <a:latin typeface="黑体" panose="02010609060101010101" pitchFamily="49" charset="-122"/>
                <a:ea typeface="黑体" panose="02010609060101010101" pitchFamily="49" charset="-122"/>
              </a:rPr>
              <a:t>三峡船闸演示</a:t>
            </a:r>
          </a:p>
        </p:txBody>
      </p:sp>
      <p:sp>
        <p:nvSpPr>
          <p:cNvPr id="52226" name="TextBox 1"/>
          <p:cNvSpPr txBox="1"/>
          <p:nvPr>
            <p:custDataLst>
              <p:tags r:id="rId2"/>
            </p:custDataLst>
          </p:nvPr>
        </p:nvSpPr>
        <p:spPr>
          <a:xfrm>
            <a:off x="3883025" y="795338"/>
            <a:ext cx="4475480" cy="491490"/>
          </a:xfrm>
          <a:prstGeom prst="rect">
            <a:avLst/>
          </a:prstGeom>
          <a:noFill/>
          <a:ln w="9525">
            <a:noFill/>
          </a:ln>
        </p:spPr>
        <p:txBody>
          <a:bodyPr wrap="none" anchor="t" anchorCtr="0">
            <a:spAutoFit/>
          </a:bodyPr>
          <a:lstStyle/>
          <a:p>
            <a:r>
              <a:rPr lang="zh-CN" altLang="en-US" sz="2600">
                <a:solidFill>
                  <a:srgbClr val="FF0000"/>
                </a:solidFill>
                <a:latin typeface="黑体" panose="02010609060101010101" pitchFamily="49" charset="-122"/>
                <a:ea typeface="黑体" panose="02010609060101010101" pitchFamily="49" charset="-122"/>
              </a:rPr>
              <a:t>讨论交流：船闸是怎样工作的</a:t>
            </a:r>
          </a:p>
        </p:txBody>
      </p:sp>
      <p:sp>
        <p:nvSpPr>
          <p:cNvPr id="2" name="圆角矩形 1"/>
          <p:cNvSpPr/>
          <p:nvPr>
            <p:custDataLst>
              <p:tags r:id="rId3"/>
            </p:custDataLst>
          </p:nvPr>
        </p:nvSpPr>
        <p:spPr>
          <a:xfrm>
            <a:off x="4984750" y="5368925"/>
            <a:ext cx="2270125" cy="44608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rPr>
              <a:t>点击图中按钮播放</a:t>
            </a:r>
          </a:p>
        </p:txBody>
      </p:sp>
      <p:sp>
        <p:nvSpPr>
          <p:cNvPr id="52228"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pic>
        <p:nvPicPr>
          <p:cNvPr id="3" name="Picture 3"/>
          <p:cNvPicPr>
            <a:picLocks noChangeAspect="1"/>
          </p:cNvPicPr>
          <p:nvPr>
            <p:custDataLst>
              <p:tags r:id="rId5"/>
            </p:custDataLst>
          </p:nvPr>
        </p:nvPicPr>
        <p:blipFill>
          <a:blip r:embed="rId8"/>
          <a:stretch>
            <a:fillRect/>
          </a:stretch>
        </p:blipFill>
        <p:spPr>
          <a:xfrm flipH="1">
            <a:off x="10439400" y="12026900"/>
            <a:ext cx="0" cy="0"/>
          </a:xfrm>
          <a:prstGeom prst="rect">
            <a:avLst/>
          </a:prstGeom>
          <a:ln>
            <a:noFill/>
          </a:ln>
        </p:spPr>
      </p:pic>
    </p:spTree>
    <p:controls>
      <mc:AlternateContent xmlns:mc="http://schemas.openxmlformats.org/markup-compatibility/2006">
        <mc:Choice xmlns:v="urn:schemas-microsoft-com:vml" Requires="v">
          <p:control r:id="rId6" imgW="8351838" imgH="2520950"/>
        </mc:Choice>
        <mc:Fallback>
          <p:control r:id="rId6" imgW="8351838" imgH="2520950">
            <p:pic>
              <p:nvPicPr>
                <p:cNvPr id="4" name="对象 3"/>
                <p:cNvPicPr>
                  <a:picLocks noChangeArrowheads="1" noChangeShapeType="1"/>
                </p:cNvPicPr>
                <p:nvPr/>
              </p:nvPicPr>
              <p:blipFill>
                <a:blip r:embed="rId9">
                  <a:extLst>
                    <a:ext uri="{28A0092B-C50C-407E-A947-70E740481C1C}">
                      <a14:useLocalDpi xmlns:a14="http://schemas.microsoft.com/office/drawing/2010/main" val="0"/>
                    </a:ext>
                  </a:extLst>
                </a:blip>
                <a:stretch>
                  <a:fillRect/>
                </a:stretch>
              </p:blipFill>
              <p:spPr>
                <a:xfrm>
                  <a:off x="2047875" y="2465388"/>
                  <a:ext cx="8351838" cy="2520950"/>
                </a:xfrm>
                <a:prstGeom prst="rect">
                  <a:avLst/>
                </a:prstGeom>
                <a:noFill/>
                <a:ln/>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右大括号 40971"/>
          <p:cNvSpPr/>
          <p:nvPr>
            <p:custDataLst>
              <p:tags r:id="rId1"/>
            </p:custDataLst>
          </p:nvPr>
        </p:nvSpPr>
        <p:spPr>
          <a:xfrm>
            <a:off x="5438775" y="4770438"/>
            <a:ext cx="1066800" cy="1447800"/>
          </a:xfrm>
          <a:prstGeom prst="rightBrace">
            <a:avLst>
              <a:gd name="adj1" fmla="val 11240"/>
              <a:gd name="adj2" fmla="val 50000"/>
            </a:avLst>
          </a:prstGeom>
          <a:noFill/>
          <a:ln w="9525">
            <a:noFill/>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3250" name="Text Box 2"/>
          <p:cNvSpPr txBox="1"/>
          <p:nvPr>
            <p:custDataLst>
              <p:tags r:id="rId2"/>
            </p:custDataLst>
          </p:nvPr>
        </p:nvSpPr>
        <p:spPr>
          <a:xfrm>
            <a:off x="1991360" y="814705"/>
            <a:ext cx="1249680" cy="521970"/>
          </a:xfrm>
          <a:prstGeom prst="rect">
            <a:avLst/>
          </a:prstGeom>
          <a:noFill/>
          <a:ln w="9525">
            <a:noFill/>
          </a:ln>
        </p:spPr>
        <p:txBody>
          <a:bodyPr wrap="none" anchor="t" anchorCtr="0">
            <a:spAutoFit/>
          </a:bodyPr>
          <a:lstStyle/>
          <a:p>
            <a:pPr eaLnBrk="0" hangingPunct="0"/>
            <a:r>
              <a:rPr lang="zh-CN" altLang="en-US" sz="2800">
                <a:solidFill>
                  <a:srgbClr val="FF3300"/>
                </a:solidFill>
                <a:latin typeface="黑体" panose="02010609060101010101" pitchFamily="49" charset="-122"/>
                <a:ea typeface="黑体" panose="02010609060101010101" pitchFamily="49" charset="-122"/>
              </a:rPr>
              <a:t>动手做</a:t>
            </a:r>
          </a:p>
        </p:txBody>
      </p:sp>
      <p:sp>
        <p:nvSpPr>
          <p:cNvPr id="48131" name="Text Box 3"/>
          <p:cNvSpPr txBox="1"/>
          <p:nvPr>
            <p:custDataLst>
              <p:tags r:id="rId3"/>
            </p:custDataLst>
          </p:nvPr>
        </p:nvSpPr>
        <p:spPr>
          <a:xfrm>
            <a:off x="1991360" y="1412875"/>
            <a:ext cx="7595870" cy="1383665"/>
          </a:xfrm>
          <a:prstGeom prst="rect">
            <a:avLst/>
          </a:prstGeom>
          <a:noFill/>
          <a:ln w="9525">
            <a:noFill/>
          </a:ln>
        </p:spPr>
        <p:txBody>
          <a:bodyPr wrap="square" anchor="t" anchorCtr="0">
            <a:spAutoFit/>
          </a:bodyPr>
          <a:lstStyle/>
          <a:p>
            <a:pPr eaLnBrk="0" hangingPunct="0">
              <a:lnSpc>
                <a:spcPct val="150000"/>
              </a:lnSpc>
            </a:pPr>
            <a:r>
              <a:rPr lang="zh-CN" altLang="en-US" sz="2800">
                <a:latin typeface="黑体" panose="02010609060101010101" pitchFamily="49" charset="-122"/>
                <a:ea typeface="黑体" panose="02010609060101010101" pitchFamily="49" charset="-122"/>
              </a:rPr>
              <a:t>如图所示，轮船由上游通过船闸到下游的正确顺序为</a:t>
            </a:r>
            <a:r>
              <a:rPr lang="en-US" altLang="zh-CN" sz="2800">
                <a:latin typeface="黑体" panose="02010609060101010101" pitchFamily="49" charset="-122"/>
                <a:ea typeface="黑体" panose="02010609060101010101" pitchFamily="49" charset="-122"/>
              </a:rPr>
              <a:t>__________</a:t>
            </a:r>
            <a:r>
              <a:rPr lang="zh-CN" altLang="en-US" sz="2800">
                <a:latin typeface="黑体" panose="02010609060101010101" pitchFamily="49" charset="-122"/>
                <a:ea typeface="黑体" panose="02010609060101010101" pitchFamily="49" charset="-122"/>
              </a:rPr>
              <a:t>。</a:t>
            </a:r>
          </a:p>
        </p:txBody>
      </p:sp>
      <p:grpSp>
        <p:nvGrpSpPr>
          <p:cNvPr id="2" name="Group 4"/>
          <p:cNvGrpSpPr/>
          <p:nvPr>
            <p:custDataLst>
              <p:tags r:id="rId4"/>
            </p:custDataLst>
          </p:nvPr>
        </p:nvGrpSpPr>
        <p:grpSpPr>
          <a:xfrm>
            <a:off x="1991360" y="2733675"/>
            <a:ext cx="7700645" cy="3300824"/>
            <a:chOff x="576" y="1872"/>
            <a:chExt cx="4899" cy="2053"/>
          </a:xfrm>
        </p:grpSpPr>
        <p:pic>
          <p:nvPicPr>
            <p:cNvPr id="53253" name="Picture 5" descr="1"/>
            <p:cNvPicPr>
              <a:picLocks noChangeAspect="1"/>
            </p:cNvPicPr>
            <p:nvPr>
              <p:custDataLst>
                <p:tags r:id="rId7"/>
              </p:custDataLst>
            </p:nvPr>
          </p:nvPicPr>
          <p:blipFill>
            <a:blip r:embed="rId16"/>
            <a:stretch>
              <a:fillRect/>
            </a:stretch>
          </p:blipFill>
          <p:spPr>
            <a:xfrm>
              <a:off x="576" y="2976"/>
              <a:ext cx="2362" cy="790"/>
            </a:xfrm>
            <a:prstGeom prst="rect">
              <a:avLst/>
            </a:prstGeom>
            <a:noFill/>
            <a:ln w="9525">
              <a:noFill/>
            </a:ln>
          </p:spPr>
        </p:pic>
        <p:pic>
          <p:nvPicPr>
            <p:cNvPr id="53254" name="Picture 6" descr="2"/>
            <p:cNvPicPr>
              <a:picLocks noChangeAspect="1"/>
            </p:cNvPicPr>
            <p:nvPr>
              <p:custDataLst>
                <p:tags r:id="rId8"/>
              </p:custDataLst>
            </p:nvPr>
          </p:nvPicPr>
          <p:blipFill>
            <a:blip r:embed="rId17"/>
            <a:stretch>
              <a:fillRect/>
            </a:stretch>
          </p:blipFill>
          <p:spPr>
            <a:xfrm>
              <a:off x="576" y="1920"/>
              <a:ext cx="2285" cy="793"/>
            </a:xfrm>
            <a:prstGeom prst="rect">
              <a:avLst/>
            </a:prstGeom>
            <a:noFill/>
            <a:ln w="9525">
              <a:noFill/>
            </a:ln>
          </p:spPr>
        </p:pic>
        <p:pic>
          <p:nvPicPr>
            <p:cNvPr id="53255" name="Picture 7" descr="3"/>
            <p:cNvPicPr>
              <a:picLocks noChangeAspect="1"/>
            </p:cNvPicPr>
            <p:nvPr>
              <p:custDataLst>
                <p:tags r:id="rId9"/>
              </p:custDataLst>
            </p:nvPr>
          </p:nvPicPr>
          <p:blipFill>
            <a:blip r:embed="rId18"/>
            <a:stretch>
              <a:fillRect/>
            </a:stretch>
          </p:blipFill>
          <p:spPr>
            <a:xfrm>
              <a:off x="3168" y="2951"/>
              <a:ext cx="2262" cy="791"/>
            </a:xfrm>
            <a:prstGeom prst="rect">
              <a:avLst/>
            </a:prstGeom>
            <a:noFill/>
            <a:ln w="9525">
              <a:noFill/>
            </a:ln>
          </p:spPr>
        </p:pic>
        <p:pic>
          <p:nvPicPr>
            <p:cNvPr id="53256" name="Picture 8" descr="4"/>
            <p:cNvPicPr>
              <a:picLocks noChangeAspect="1"/>
            </p:cNvPicPr>
            <p:nvPr>
              <p:custDataLst>
                <p:tags r:id="rId10"/>
              </p:custDataLst>
            </p:nvPr>
          </p:nvPicPr>
          <p:blipFill>
            <a:blip r:embed="rId19"/>
            <a:stretch>
              <a:fillRect/>
            </a:stretch>
          </p:blipFill>
          <p:spPr>
            <a:xfrm>
              <a:off x="3072" y="1872"/>
              <a:ext cx="2403" cy="791"/>
            </a:xfrm>
            <a:prstGeom prst="rect">
              <a:avLst/>
            </a:prstGeom>
            <a:noFill/>
            <a:ln w="9525">
              <a:noFill/>
            </a:ln>
          </p:spPr>
        </p:pic>
        <p:sp>
          <p:nvSpPr>
            <p:cNvPr id="53257" name="Text Box 9"/>
            <p:cNvSpPr txBox="1"/>
            <p:nvPr>
              <p:custDataLst>
                <p:tags r:id="rId11"/>
              </p:custDataLst>
            </p:nvPr>
          </p:nvSpPr>
          <p:spPr>
            <a:xfrm>
              <a:off x="1564" y="2640"/>
              <a:ext cx="212" cy="229"/>
            </a:xfrm>
            <a:prstGeom prst="rect">
              <a:avLst/>
            </a:prstGeom>
            <a:noFill/>
            <a:ln w="9525">
              <a:noFill/>
            </a:ln>
          </p:spPr>
          <p:txBody>
            <a:bodyPr anchor="t" anchorCtr="0">
              <a:spAutoFit/>
            </a:bodyPr>
            <a:lstStyle/>
            <a:p>
              <a:pPr eaLnBrk="0" hangingPunct="0"/>
              <a:r>
                <a:rPr lang="en-US" altLang="zh-CN">
                  <a:latin typeface="Arial" panose="020B0604020202020204" pitchFamily="34" charset="0"/>
                  <a:ea typeface="宋体" panose="02010600030101010101" pitchFamily="2" charset="-122"/>
                </a:rPr>
                <a:t>1</a:t>
              </a:r>
            </a:p>
          </p:txBody>
        </p:sp>
        <p:sp>
          <p:nvSpPr>
            <p:cNvPr id="53258" name="Text Box 10"/>
            <p:cNvSpPr txBox="1"/>
            <p:nvPr>
              <p:custDataLst>
                <p:tags r:id="rId12"/>
              </p:custDataLst>
            </p:nvPr>
          </p:nvSpPr>
          <p:spPr>
            <a:xfrm>
              <a:off x="4118" y="2592"/>
              <a:ext cx="212" cy="229"/>
            </a:xfrm>
            <a:prstGeom prst="rect">
              <a:avLst/>
            </a:prstGeom>
            <a:noFill/>
            <a:ln w="9525">
              <a:noFill/>
            </a:ln>
          </p:spPr>
          <p:txBody>
            <a:bodyPr anchor="t" anchorCtr="0">
              <a:spAutoFit/>
            </a:bodyPr>
            <a:lstStyle/>
            <a:p>
              <a:pPr eaLnBrk="0" hangingPunct="0"/>
              <a:r>
                <a:rPr lang="en-US" altLang="zh-CN">
                  <a:latin typeface="Arial" panose="020B0604020202020204" pitchFamily="34" charset="0"/>
                  <a:ea typeface="宋体" panose="02010600030101010101" pitchFamily="2" charset="-122"/>
                </a:rPr>
                <a:t>2</a:t>
              </a:r>
            </a:p>
          </p:txBody>
        </p:sp>
        <p:sp>
          <p:nvSpPr>
            <p:cNvPr id="53259" name="Text Box 11"/>
            <p:cNvSpPr txBox="1"/>
            <p:nvPr>
              <p:custDataLst>
                <p:tags r:id="rId13"/>
              </p:custDataLst>
            </p:nvPr>
          </p:nvSpPr>
          <p:spPr>
            <a:xfrm>
              <a:off x="1564" y="3696"/>
              <a:ext cx="212" cy="229"/>
            </a:xfrm>
            <a:prstGeom prst="rect">
              <a:avLst/>
            </a:prstGeom>
            <a:noFill/>
            <a:ln w="9525">
              <a:noFill/>
            </a:ln>
          </p:spPr>
          <p:txBody>
            <a:bodyPr anchor="t" anchorCtr="0">
              <a:spAutoFit/>
            </a:bodyPr>
            <a:lstStyle/>
            <a:p>
              <a:pPr eaLnBrk="0" hangingPunct="0"/>
              <a:r>
                <a:rPr lang="en-US" altLang="zh-CN">
                  <a:latin typeface="Arial" panose="020B0604020202020204" pitchFamily="34" charset="0"/>
                  <a:ea typeface="宋体" panose="02010600030101010101" pitchFamily="2" charset="-122"/>
                </a:rPr>
                <a:t>3</a:t>
              </a:r>
            </a:p>
          </p:txBody>
        </p:sp>
        <p:sp>
          <p:nvSpPr>
            <p:cNvPr id="53260" name="Text Box 12"/>
            <p:cNvSpPr txBox="1"/>
            <p:nvPr>
              <p:custDataLst>
                <p:tags r:id="rId14"/>
              </p:custDataLst>
            </p:nvPr>
          </p:nvSpPr>
          <p:spPr>
            <a:xfrm>
              <a:off x="4128" y="3694"/>
              <a:ext cx="212" cy="229"/>
            </a:xfrm>
            <a:prstGeom prst="rect">
              <a:avLst/>
            </a:prstGeom>
            <a:noFill/>
            <a:ln w="9525">
              <a:noFill/>
            </a:ln>
          </p:spPr>
          <p:txBody>
            <a:bodyPr anchor="t" anchorCtr="0">
              <a:spAutoFit/>
            </a:bodyPr>
            <a:lstStyle/>
            <a:p>
              <a:pPr eaLnBrk="0" hangingPunct="0"/>
              <a:r>
                <a:rPr lang="en-US" altLang="zh-CN">
                  <a:latin typeface="Arial" panose="020B0604020202020204" pitchFamily="34" charset="0"/>
                  <a:ea typeface="宋体" panose="02010600030101010101" pitchFamily="2" charset="-122"/>
                </a:rPr>
                <a:t>4</a:t>
              </a:r>
            </a:p>
          </p:txBody>
        </p:sp>
      </p:grpSp>
      <p:sp>
        <p:nvSpPr>
          <p:cNvPr id="45069" name="Text Box 13"/>
          <p:cNvSpPr txBox="1"/>
          <p:nvPr>
            <p:custDataLst>
              <p:tags r:id="rId5"/>
            </p:custDataLst>
          </p:nvPr>
        </p:nvSpPr>
        <p:spPr>
          <a:xfrm>
            <a:off x="3241040" y="2132965"/>
            <a:ext cx="1839595" cy="491490"/>
          </a:xfrm>
          <a:prstGeom prst="rect">
            <a:avLst/>
          </a:prstGeom>
          <a:noFill/>
          <a:ln w="9525">
            <a:noFill/>
          </a:ln>
        </p:spPr>
        <p:txBody>
          <a:bodyPr wrap="none" anchor="t" anchorCtr="0">
            <a:spAutoFit/>
          </a:bodyPr>
          <a:lstStyle/>
          <a:p>
            <a:pPr eaLnBrk="0" hangingPunct="0"/>
            <a:r>
              <a:rPr lang="en-US" altLang="zh-CN" sz="2600" b="1">
                <a:solidFill>
                  <a:srgbClr val="FF0000"/>
                </a:solidFill>
                <a:latin typeface="Times New Roman" panose="02020603050405020304" pitchFamily="18" charset="0"/>
                <a:ea typeface="宋体" panose="02010600030101010101" pitchFamily="2" charset="-122"/>
              </a:rPr>
              <a:t>3</a:t>
            </a:r>
            <a:r>
              <a:rPr lang="zh-CN" altLang="en-US" sz="2600" b="1">
                <a:solidFill>
                  <a:srgbClr val="FF0000"/>
                </a:solidFill>
                <a:latin typeface="Times New Roman" panose="02020603050405020304" pitchFamily="18" charset="0"/>
                <a:ea typeface="宋体" panose="02010600030101010101" pitchFamily="2" charset="-122"/>
              </a:rPr>
              <a:t>、</a:t>
            </a:r>
            <a:r>
              <a:rPr lang="en-US" altLang="zh-CN" sz="2600" b="1">
                <a:solidFill>
                  <a:srgbClr val="FF0000"/>
                </a:solidFill>
                <a:latin typeface="Times New Roman" panose="02020603050405020304" pitchFamily="18" charset="0"/>
                <a:ea typeface="宋体" panose="02010600030101010101" pitchFamily="2" charset="-122"/>
              </a:rPr>
              <a:t>1</a:t>
            </a:r>
            <a:r>
              <a:rPr lang="zh-CN" altLang="en-US" sz="2600" b="1">
                <a:solidFill>
                  <a:srgbClr val="FF0000"/>
                </a:solidFill>
                <a:latin typeface="Times New Roman" panose="02020603050405020304" pitchFamily="18" charset="0"/>
                <a:ea typeface="宋体" panose="02010600030101010101" pitchFamily="2" charset="-122"/>
              </a:rPr>
              <a:t>、</a:t>
            </a:r>
            <a:r>
              <a:rPr lang="en-US" altLang="zh-CN" sz="2600" b="1">
                <a:solidFill>
                  <a:srgbClr val="FF0000"/>
                </a:solidFill>
                <a:latin typeface="Times New Roman" panose="02020603050405020304" pitchFamily="18" charset="0"/>
                <a:ea typeface="宋体" panose="02010600030101010101" pitchFamily="2" charset="-122"/>
              </a:rPr>
              <a:t>4</a:t>
            </a:r>
            <a:r>
              <a:rPr lang="zh-CN" altLang="en-US" sz="2600" b="1">
                <a:solidFill>
                  <a:srgbClr val="FF0000"/>
                </a:solidFill>
                <a:latin typeface="Times New Roman" panose="02020603050405020304" pitchFamily="18" charset="0"/>
                <a:ea typeface="宋体" panose="02010600030101010101" pitchFamily="2" charset="-122"/>
              </a:rPr>
              <a:t>、</a:t>
            </a:r>
            <a:r>
              <a:rPr lang="en-US" altLang="zh-CN" sz="2600" b="1">
                <a:solidFill>
                  <a:srgbClr val="FF0000"/>
                </a:solidFill>
                <a:latin typeface="Times New Roman" panose="02020603050405020304" pitchFamily="18" charset="0"/>
                <a:ea typeface="宋体" panose="02010600030101010101" pitchFamily="2" charset="-122"/>
              </a:rPr>
              <a:t>2</a:t>
            </a:r>
          </a:p>
        </p:txBody>
      </p:sp>
      <p:sp>
        <p:nvSpPr>
          <p:cNvPr id="53262"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5069"/>
                                        </p:tgtEl>
                                        <p:attrNameLst>
                                          <p:attrName>style.visibility</p:attrName>
                                        </p:attrNameLst>
                                      </p:cBhvr>
                                      <p:to>
                                        <p:strVal val="visible"/>
                                      </p:to>
                                    </p:set>
                                    <p:animEffect transition="in" filter="dissolve">
                                      <p:cBhvr>
                                        <p:cTn id="16" dur="5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50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dcf027299?vcp=1&amp;pid=13725c281&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连通器原理</a:t>
            </a:r>
            <a:endParaRPr lang="en-US" altLang="zh-CN" sz="3467"/>
          </a:p>
        </p:txBody>
      </p:sp>
      <p:pic>
        <p:nvPicPr>
          <p:cNvPr id="3" name="QB_6_BD.1_1#cd02dd4ef?iti=1&amp;htil=1&amp;vcp=1&amp;vis=1&amp;pid=dcf027299&amp;color=0,0,0&amp;tib=255,255,255&amp;vtp=1"/>
          <p:cNvPicPr>
            <a:picLocks noChangeAspect="1"/>
          </p:cNvPicPr>
          <p:nvPr>
            <p:custDataLst>
              <p:tags r:id="rId2"/>
            </p:custDataLst>
          </p:nvPr>
        </p:nvPicPr>
        <p:blipFill>
          <a:blip r:embed="rId11">
            <a:clrChange>
              <a:clrFrom>
                <a:srgbClr val="FFFFFF"/>
              </a:clrFrom>
              <a:clrTo>
                <a:srgbClr val="FFFFFF">
                  <a:alpha val="0"/>
                </a:srgbClr>
              </a:clrTo>
            </a:clrChange>
          </a:blip>
          <a:stretch>
            <a:fillRect/>
          </a:stretch>
        </p:blipFill>
        <p:spPr>
          <a:xfrm>
            <a:off x="9387840" y="1472605"/>
            <a:ext cx="2060448" cy="271881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6_BD.1_2#cd02dd4ef?iti=1&amp;htil=1&amp;vcp=1&amp;vis=1&amp;pid=dcf027299&amp;color=0,0,0&amp;vtp=1&amp;bbb=1"/>
          <p:cNvSpPr/>
          <p:nvPr>
            <p:custDataLst>
              <p:tags r:id="rId3"/>
            </p:custDataLst>
          </p:nvPr>
        </p:nvSpPr>
        <p:spPr>
          <a:xfrm>
            <a:off x="9458156" y="4360755"/>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（第1题）</a:t>
            </a:r>
            <a:endParaRPr lang="en-US" altLang="zh-CN" sz="3200"/>
          </a:p>
        </p:txBody>
      </p:sp>
      <mc:AlternateContent xmlns:mc="http://schemas.openxmlformats.org/markup-compatibility/2006" xmlns:a14="http://schemas.microsoft.com/office/drawing/2010/main">
        <mc:Choice Requires="a14">
          <p:sp>
            <p:nvSpPr>
              <p:cNvPr id="5" name="QB_6_BD.1_3#cd02dd4ef?htil=1&amp;sp=1&amp;vcp=1&amp;vis=1&amp;pid=dcf027299&amp;color=0,0,0&amp;vtp=1&amp;bbb=1&amp;hb=1"/>
              <p:cNvSpPr/>
              <p:nvPr>
                <p:custDataLst>
                  <p:tags r:id="rId4"/>
                </p:custDataLst>
              </p:nvPr>
            </p:nvSpPr>
            <p:spPr>
              <a:xfrm>
                <a:off x="719328" y="1411648"/>
                <a:ext cx="8510016" cy="36130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1.连通器原理的理解：设想图示的连通器下部有</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一个“小液片”</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两侧水柱深度</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时，</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“小液片”</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两侧受到的压强</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，由于</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左</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右两侧的面积相同，所以</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左右两侧受到的压</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力</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处于静止状态。</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6_BD.1_3#cd02dd4ef?htil=1&amp;sp=1&amp;vcp=1&amp;vis=1&amp;pid=dcf027299&amp;color=0,0,0&amp;vtp=1&amp;bbb=1&amp;hb=1"/>
              <p:cNvSpPr>
                <a:spLocks noRot="1" noChangeAspect="1" noMove="1" noResize="1" noEditPoints="1" noAdjustHandles="1" noChangeArrowheads="1" noChangeShapeType="1" noTextEdit="1"/>
              </p:cNvSpPr>
              <p:nvPr>
                <p:custDataLst>
                  <p:tags r:id="rId12"/>
                </p:custDataLst>
              </p:nvPr>
            </p:nvSpPr>
            <p:spPr>
              <a:xfrm>
                <a:off x="719328" y="1411648"/>
                <a:ext cx="8510016" cy="3613065"/>
              </a:xfrm>
              <a:prstGeom prst="rect">
                <a:avLst/>
              </a:prstGeom>
              <a:blipFill>
                <a:blip r:embed="rId13"/>
                <a:stretch>
                  <a:fillRect l="-2865" r="-5874" b="-7264"/>
                </a:stretch>
              </a:blipFill>
            </p:spPr>
            <p:txBody>
              <a:bodyPr/>
              <a:lstStyle/>
              <a:p>
                <a:r>
                  <a:rPr lang="zh-CN" altLang="en-US">
                    <a:noFill/>
                  </a:rPr>
                  <a:t> </a:t>
                </a:r>
              </a:p>
            </p:txBody>
          </p:sp>
        </mc:Fallback>
      </mc:AlternateContent>
      <p:sp>
        <p:nvSpPr>
          <p:cNvPr id="6" name="QB_6_AN.2_1#cd02dd4ef.blank?vcp=1&amp;vis=1&amp;pid=dcf027299&amp;color=0,0,0&amp;vpa=1&amp;vtp=1&amp;bbb=1"/>
          <p:cNvSpPr/>
          <p:nvPr>
            <p:custDataLst>
              <p:tags r:id="rId5"/>
            </p:custDataLst>
          </p:nvPr>
        </p:nvSpPr>
        <p:spPr>
          <a:xfrm>
            <a:off x="7456297" y="2119460"/>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相同</a:t>
            </a:r>
            <a:endParaRPr lang="en-US" altLang="zh-CN" sz="3200"/>
          </a:p>
        </p:txBody>
      </p:sp>
      <p:sp>
        <p:nvSpPr>
          <p:cNvPr id="7" name="QB_6_AN.3_1#cd02dd4ef.blank?vcp=1&amp;vis=1&amp;pid=dcf027299&amp;color=0,0,0&amp;vpa=2&amp;vtp=1&amp;bbb=1"/>
          <p:cNvSpPr/>
          <p:nvPr>
            <p:custDataLst>
              <p:tags r:id="rId6"/>
            </p:custDataLst>
          </p:nvPr>
        </p:nvSpPr>
        <p:spPr>
          <a:xfrm>
            <a:off x="5701242" y="2864527"/>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相等</a:t>
            </a:r>
            <a:endParaRPr lang="en-US" altLang="zh-CN" sz="3200"/>
          </a:p>
        </p:txBody>
      </p:sp>
      <p:sp>
        <p:nvSpPr>
          <p:cNvPr id="8" name="QB_6_AN.4_1#cd02dd4ef.blank?vcp=1&amp;vis=1&amp;pid=dcf027299&amp;color=0,0,0&amp;vpa=3&amp;vtp=1&amp;bbb=1"/>
          <p:cNvSpPr/>
          <p:nvPr>
            <p:custDataLst>
              <p:tags r:id="rId7"/>
            </p:custDataLst>
          </p:nvPr>
        </p:nvSpPr>
        <p:spPr>
          <a:xfrm>
            <a:off x="1147954" y="4325873"/>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相等</a:t>
            </a:r>
            <a:endParaRPr lang="en-US" altLang="zh-CN" sz="3200"/>
          </a:p>
        </p:txBody>
      </p:sp>
      <p:sp>
        <p:nvSpPr>
          <p:cNvPr id="10" name="object 54">
            <a:hlinkClick r:id="rId14" action="ppaction://hlinksldjump"/>
            <a:extLst>
              <a:ext uri="{FF2B5EF4-FFF2-40B4-BE49-F238E27FC236}">
                <a16:creationId xmlns:a16="http://schemas.microsoft.com/office/drawing/2014/main" id="{46F41D5B-E111-FA82-9821-00D1A12702EC}"/>
              </a:ext>
            </a:extLst>
          </p:cNvPr>
          <p:cNvSpPr/>
          <p:nvPr>
            <p:custDataLst>
              <p:tags r:id="rId8"/>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30b6c6de8?vcp=1&amp;pid=13725c281&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连通器原理的应用</a:t>
            </a:r>
            <a:endParaRPr lang="en-US" altLang="zh-CN" sz="3467"/>
          </a:p>
        </p:txBody>
      </p:sp>
      <p:pic>
        <p:nvPicPr>
          <p:cNvPr id="3" name="QC_6_BD.5_1#9a695f43d?iti=2&amp;htil=2&amp;vcp=1&amp;vis=1&amp;pid=30b6c6de8&amp;color=0,0,0&amp;tib=255,255,255&amp;vtp=1&amp;hs=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7346021" y="1472607"/>
            <a:ext cx="4084320" cy="24749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6_BD.5_2#9a695f43d?iti=2&amp;htil=2&amp;vcp=1&amp;vis=1&amp;pid=30b6c6de8&amp;color=0,0,0&amp;vtp=1&amp;bbb=1"/>
          <p:cNvSpPr/>
          <p:nvPr>
            <p:custDataLst>
              <p:tags r:id="rId3"/>
            </p:custDataLst>
          </p:nvPr>
        </p:nvSpPr>
        <p:spPr>
          <a:xfrm>
            <a:off x="8428273" y="4116916"/>
            <a:ext cx="1919816" cy="653373"/>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（第2题）</a:t>
            </a:r>
            <a:endParaRPr lang="en-US" altLang="zh-CN" sz="3200"/>
          </a:p>
        </p:txBody>
      </p:sp>
      <mc:AlternateContent xmlns:mc="http://schemas.openxmlformats.org/markup-compatibility/2006" xmlns:a14="http://schemas.microsoft.com/office/drawing/2010/main">
        <mc:Choice Requires="a14">
          <p:sp>
            <p:nvSpPr>
              <p:cNvPr id="5" name="QC_6_BD.5_3#9a695f43d?htil=2&amp;vcp=1&amp;vis=1&amp;pid=30b6c6de8&amp;color=0,0,0&amp;vtp=1&amp;bbb=1&amp;hb=1"/>
              <p:cNvSpPr/>
              <p:nvPr>
                <p:custDataLst>
                  <p:tags r:id="rId4"/>
                </p:custDataLst>
              </p:nvPr>
            </p:nvSpPr>
            <p:spPr>
              <a:xfrm>
                <a:off x="719328" y="1411648"/>
                <a:ext cx="6486144" cy="36130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a:t>
                </a:r>
                <a:r>
                  <a:rPr lang="en-US" altLang="zh-CN" sz="3200">
                    <a:solidFill>
                      <a:srgbClr val="000000"/>
                    </a:solidFill>
                    <a:latin typeface="SimSun" pitchFamily="34" charset="0"/>
                    <a:ea typeface="SimSun" pitchFamily="34" charset="-122"/>
                    <a:cs typeface="SimSu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两容器中</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装有同一液体，且液面高度相同，</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点的压强小于</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点的压强，当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间</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的阀门打开时，下列说法中正确的</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是 (</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6_BD.5_3#9a695f43d?htil=2&amp;vcp=1&amp;vis=1&amp;pid=30b6c6de8&amp;color=0,0,0&amp;vtp=1&amp;bbb=1&amp;hb=1"/>
              <p:cNvSpPr>
                <a:spLocks noRot="1" noChangeAspect="1" noMove="1" noResize="1" noEditPoints="1" noAdjustHandles="1" noChangeArrowheads="1" noChangeShapeType="1" noTextEdit="1"/>
              </p:cNvSpPr>
              <p:nvPr>
                <p:custDataLst>
                  <p:tags r:id="rId9"/>
                </p:custDataLst>
              </p:nvPr>
            </p:nvSpPr>
            <p:spPr>
              <a:xfrm>
                <a:off x="719328" y="1411648"/>
                <a:ext cx="6486144" cy="3613065"/>
              </a:xfrm>
              <a:prstGeom prst="rect">
                <a:avLst/>
              </a:prstGeom>
              <a:blipFill>
                <a:blip r:embed="rId10"/>
                <a:stretch>
                  <a:fillRect l="-3759" r="-4041" b="-7264"/>
                </a:stretch>
              </a:blipFill>
            </p:spPr>
            <p:txBody>
              <a:bodyPr/>
              <a:lstStyle/>
              <a:p>
                <a:r>
                  <a:rPr lang="zh-CN" altLang="en-US">
                    <a:noFill/>
                  </a:rPr>
                  <a:t> </a:t>
                </a:r>
              </a:p>
            </p:txBody>
          </p:sp>
        </mc:Fallback>
      </mc:AlternateContent>
      <p:pic>
        <p:nvPicPr>
          <p:cNvPr id="6" name="QC_6_BD.5_3#9a695f43d?htil=2&amp;vcp=1&amp;vis=1&amp;pid=30b6c6de8&amp;color=0,0,0&amp;tib=255,255,255&amp;iip=1&amp;vtp=1"/>
          <p:cNvPicPr>
            <a:picLocks noChangeAspect="1"/>
          </p:cNvPicPr>
          <p:nvPr>
            <p:custDataLst>
              <p:tags r:id="rId5"/>
            </p:custDataLst>
          </p:nvPr>
        </p:nvPicPr>
        <p:blipFill>
          <a:blip r:embed="rId11">
            <a:clrChange>
              <a:clrFrom>
                <a:srgbClr val="FFFFFF"/>
              </a:clrFrom>
              <a:clrTo>
                <a:srgbClr val="FFFFFF">
                  <a:alpha val="0"/>
                </a:srgbClr>
              </a:clrTo>
            </a:clrChange>
          </a:blip>
          <a:stretch>
            <a:fillRect/>
          </a:stretch>
        </p:blipFill>
        <p:spPr>
          <a:xfrm>
            <a:off x="1236515" y="1557951"/>
            <a:ext cx="1353312"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773526" y="677856"/>
            <a:ext cx="7345018" cy="2000548"/>
          </a:xfrm>
          <a:prstGeom prst="rect">
            <a:avLst/>
          </a:prstGeom>
          <a:noFill/>
        </p:spPr>
        <p:txBody>
          <a:bodyPr wrap="square" rtlCol="0">
            <a:spAutoFit/>
          </a:bodyPr>
          <a:lstStyle/>
          <a:p>
            <a:r>
              <a:rPr lang="zh-CN" altLang="en-US" sz="400">
                <a:solidFill>
                  <a:schemeClr val="bg1"/>
                </a:solidFill>
              </a:rPr>
              <a:t>压强的概念、公式及应用，增大和减小压强的方法。​</a:t>
            </a:r>
          </a:p>
          <a:p>
            <a:r>
              <a:rPr lang="zh-CN" altLang="en-US" sz="400">
                <a:solidFill>
                  <a:schemeClr val="bg1"/>
                </a:solidFill>
              </a:rPr>
              <a:t>压强、密度、重力等知识，通过建立理想模型，推导液体压强的计算公式</a:t>
            </a:r>
          </a:p>
          <a:p>
            <a:r>
              <a:rPr lang="zh-CN" altLang="en-US" sz="400">
                <a:solidFill>
                  <a:schemeClr val="bg1"/>
                </a:solidFill>
              </a:rPr>
              <a:t>​</a:t>
            </a:r>
          </a:p>
          <a:p>
            <a:r>
              <a:rPr lang="en-US" altLang="zh-CN" sz="400">
                <a:solidFill>
                  <a:schemeClr val="bg1"/>
                </a:solidFill>
              </a:rPr>
              <a:t>p=ρgh</a:t>
            </a:r>
          </a:p>
          <a:p>
            <a:r>
              <a:rPr lang="zh-CN" altLang="en-US" sz="400">
                <a:solidFill>
                  <a:schemeClr val="bg1"/>
                </a:solidFill>
              </a:rPr>
              <a:t>（其中</a:t>
            </a:r>
          </a:p>
          <a:p>
            <a:r>
              <a:rPr lang="zh-CN" altLang="en-US" sz="400">
                <a:solidFill>
                  <a:schemeClr val="bg1"/>
                </a:solidFill>
              </a:rPr>
              <a:t>​</a:t>
            </a:r>
          </a:p>
          <a:p>
            <a:r>
              <a:rPr lang="en-US" altLang="zh-CN" sz="400">
                <a:solidFill>
                  <a:schemeClr val="bg1"/>
                </a:solidFill>
              </a:rPr>
              <a:t>p</a:t>
            </a:r>
          </a:p>
          <a:p>
            <a:r>
              <a:rPr lang="zh-CN" altLang="en-US" sz="400">
                <a:solidFill>
                  <a:schemeClr val="bg1"/>
                </a:solidFill>
              </a:rPr>
              <a:t>表示液体压强，</a:t>
            </a:r>
          </a:p>
          <a:p>
            <a:r>
              <a:rPr lang="zh-CN" altLang="en-US" sz="400">
                <a:solidFill>
                  <a:schemeClr val="bg1"/>
                </a:solidFill>
              </a:rPr>
              <a:t>​</a:t>
            </a:r>
          </a:p>
          <a:p>
            <a:r>
              <a:rPr lang="en-US" altLang="zh-CN" sz="400">
                <a:solidFill>
                  <a:schemeClr val="bg1"/>
                </a:solidFill>
              </a:rPr>
              <a:t>ρ</a:t>
            </a:r>
          </a:p>
          <a:p>
            <a:r>
              <a:rPr lang="zh-CN" altLang="en-US" sz="400">
                <a:solidFill>
                  <a:schemeClr val="bg1"/>
                </a:solidFill>
              </a:rPr>
              <a:t>表示液体的密度，</a:t>
            </a:r>
          </a:p>
          <a:p>
            <a:r>
              <a:rPr lang="zh-CN" altLang="en-US" sz="400">
                <a:solidFill>
                  <a:schemeClr val="bg1"/>
                </a:solidFill>
              </a:rPr>
              <a:t>​</a:t>
            </a:r>
          </a:p>
          <a:p>
            <a:r>
              <a:rPr lang="en-US" altLang="zh-CN" sz="400">
                <a:solidFill>
                  <a:schemeClr val="bg1"/>
                </a:solidFill>
              </a:rPr>
              <a:t>g</a:t>
            </a:r>
          </a:p>
          <a:p>
            <a:r>
              <a:rPr lang="zh-CN" altLang="en-US" sz="400">
                <a:solidFill>
                  <a:schemeClr val="bg1"/>
                </a:solidFill>
              </a:rPr>
              <a:t>是重力常数，</a:t>
            </a:r>
          </a:p>
          <a:p>
            <a:r>
              <a:rPr lang="zh-CN" altLang="en-US" sz="400">
                <a:solidFill>
                  <a:schemeClr val="bg1"/>
                </a:solidFill>
              </a:rPr>
              <a:t>​</a:t>
            </a:r>
          </a:p>
          <a:p>
            <a:r>
              <a:rPr lang="en-US" altLang="zh-CN" sz="400">
                <a:solidFill>
                  <a:schemeClr val="bg1"/>
                </a:solidFill>
              </a:rPr>
              <a:t>h</a:t>
            </a:r>
          </a:p>
          <a:p>
            <a:r>
              <a:rPr lang="zh-CN" altLang="en-US" sz="400">
                <a:solidFill>
                  <a:schemeClr val="bg1"/>
                </a:solidFill>
              </a:rPr>
              <a:t>表示液体的深度）。讲解公式中各物理量的含义和单位，强调深度是指从液体某点到自由液面的垂直距离。​</a:t>
            </a:r>
          </a:p>
          <a:p>
            <a:r>
              <a:rPr lang="zh-CN" altLang="en-US" sz="400">
                <a:solidFill>
                  <a:schemeClr val="bg1"/>
                </a:solidFill>
              </a:rPr>
              <a:t>连通器：介绍连通器的概念，通过实验演示连通器的原理，即连通器里装同种液体，当液体不流动时，各容器中的液面总保持相平。列举生活中常见的连通器，如茶壶、船闸等，分析其工作原理，让学生了解连通器在生活和生产中的广泛应用。​</a:t>
            </a:r>
          </a:p>
          <a:p>
            <a:r>
              <a:rPr lang="zh-CN" altLang="en-US" sz="400">
                <a:solidFill>
                  <a:schemeClr val="bg1"/>
                </a:solidFill>
              </a:rPr>
              <a:t>大气压强（</a:t>
            </a:r>
            <a:r>
              <a:rPr lang="en-US" altLang="zh-CN" sz="400">
                <a:solidFill>
                  <a:schemeClr val="bg1"/>
                </a:solidFill>
              </a:rPr>
              <a:t>20 </a:t>
            </a:r>
            <a:r>
              <a:rPr lang="zh-CN" altLang="en-US" sz="400">
                <a:solidFill>
                  <a:schemeClr val="bg1"/>
                </a:solidFill>
              </a:rPr>
              <a:t>分钟）​</a:t>
            </a:r>
          </a:p>
          <a:p>
            <a:r>
              <a:rPr lang="zh-CN" altLang="en-US" sz="400">
                <a:solidFill>
                  <a:schemeClr val="bg1"/>
                </a:solidFill>
              </a:rPr>
              <a:t>大气压强的存在：通过演示覆杯实验、马德堡半球实验等，让学生直观地感受大气压强的存在。引导学生思考生活中还有哪些现象可以证明大气压强的存在，如吸盘挂钩、吸管吸饮料等，激发学生的学习兴趣。​</a:t>
            </a:r>
          </a:p>
          <a:p>
            <a:r>
              <a:rPr lang="zh-CN" altLang="en-US" sz="400">
                <a:solidFill>
                  <a:schemeClr val="bg1"/>
                </a:solidFill>
              </a:rPr>
              <a:t>大气压强的测量：介绍托里拆利实验的原理和过程，讲解如何通过测量玻璃管内外水银面的高度差来计算大气压强的大小。给出标准大气压的值为</a:t>
            </a:r>
          </a:p>
          <a:p>
            <a:r>
              <a:rPr lang="zh-CN" altLang="en-US" sz="400">
                <a:solidFill>
                  <a:schemeClr val="bg1"/>
                </a:solidFill>
              </a:rPr>
              <a:t>​</a:t>
            </a:r>
          </a:p>
          <a:p>
            <a:r>
              <a:rPr lang="en-US" altLang="zh-CN" sz="400">
                <a:solidFill>
                  <a:schemeClr val="bg1"/>
                </a:solidFill>
              </a:rPr>
              <a:t>1.013×10 </a:t>
            </a:r>
          </a:p>
          <a:p>
            <a:r>
              <a:rPr lang="en-US" altLang="zh-CN" sz="400">
                <a:solidFill>
                  <a:schemeClr val="bg1"/>
                </a:solidFill>
              </a:rPr>
              <a:t>5</a:t>
            </a:r>
          </a:p>
          <a:p>
            <a:r>
              <a:rPr lang="en-US" altLang="zh-CN" sz="400">
                <a:solidFill>
                  <a:schemeClr val="bg1"/>
                </a:solidFill>
              </a:rPr>
              <a:t> Pa</a:t>
            </a:r>
          </a:p>
          <a:p>
            <a:r>
              <a:rPr lang="zh-CN" altLang="en-US" sz="400">
                <a:solidFill>
                  <a:schemeClr val="bg1"/>
                </a:solidFill>
              </a:rPr>
              <a:t>，相当于 </a:t>
            </a:r>
            <a:r>
              <a:rPr lang="en-US" altLang="zh-CN" sz="400">
                <a:solidFill>
                  <a:schemeClr val="bg1"/>
                </a:solidFill>
              </a:rPr>
              <a:t>760mm </a:t>
            </a:r>
            <a:r>
              <a:rPr lang="zh-CN" altLang="en-US" sz="400">
                <a:solidFill>
                  <a:schemeClr val="bg1"/>
                </a:solidFill>
              </a:rPr>
              <a:t>高水银柱产生的压强。同时，介绍其他测量大气压强的工具，如气压计。​</a:t>
            </a:r>
          </a:p>
          <a:p>
            <a:r>
              <a:rPr lang="zh-CN" altLang="en-US" sz="400">
                <a:solidFill>
                  <a:schemeClr val="bg1"/>
                </a:solidFill>
              </a:rPr>
              <a:t>大气压强的变化：讲解大气压强随高度的增加而减小的规律，通过实例让学生了解这一规律在生活中的应用，如高山上气压低，水的沸点也低。此外，介绍天气变化对大气压强的影响。​</a:t>
            </a:r>
          </a:p>
          <a:p>
            <a:r>
              <a:rPr lang="zh-CN" altLang="en-US" sz="400">
                <a:solidFill>
                  <a:schemeClr val="bg1"/>
                </a:solidFill>
              </a:rPr>
              <a:t>大气压强的应用：引导学生分析生活中利用大气压强工作的实例，如活塞式抽水机、离心式水泵等，加深学生对大气压强知识的理解和应用。​</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引导学生回顾本节课所学的主要内容，包括压强的概念、公式、增大和减小压强的方法，液体压强的特点、公式、连通器的原理，大气压强的存在、测量、变化规律及应用。​</a:t>
            </a:r>
          </a:p>
          <a:p>
            <a:r>
              <a:rPr lang="zh-CN" altLang="en-US" sz="400">
                <a:solidFill>
                  <a:schemeClr val="bg1"/>
                </a:solidFill>
              </a:rPr>
              <a:t>强调重点知识和易错点，帮助学生梳理知识体系，加深对知识的理解和记忆。​质量。</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25808" y="34234"/>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BD.5_4#9a695f43d.choices?vcp=1&amp;vis=1&amp;pid=30b6c6de8&amp;color=0,0,0&amp;vtp=1&amp;bbb=1&amp;htil=1&amp;hb=1">
                <a:extLst>
                  <a:ext uri="{FF2B5EF4-FFF2-40B4-BE49-F238E27FC236}">
                    <a16:creationId xmlns:a16="http://schemas.microsoft.com/office/drawing/2014/main" id="{28497264-8561-5CF7-6828-EB4E773FC2A9}"/>
                  </a:ext>
                </a:extLst>
              </p:cNvPr>
              <p:cNvSpPr/>
              <p:nvPr>
                <p:custDataLst>
                  <p:tags r:id="rId1"/>
                </p:custDataLst>
              </p:nvPr>
            </p:nvSpPr>
            <p:spPr>
              <a:xfrm>
                <a:off x="719328" y="1173411"/>
                <a:ext cx="6463115" cy="2873587"/>
              </a:xfrm>
              <a:prstGeom prst="rect">
                <a:avLst/>
              </a:prstGeom>
              <a:noFill/>
            </p:spPr>
            <p:txBody>
              <a:bodyPr wrap="none" lIns="0" tIns="0" rIns="0" bIns="0" rtlCol="0" anchor="t"/>
              <a:lstStyle/>
              <a:p>
                <a:pPr latinLnBrk="1">
                  <a:lnSpc>
                    <a:spcPts val="5867"/>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液体由</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流向</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p>
              <a:p>
                <a:pPr latinLnBrk="1">
                  <a:lnSpc>
                    <a:spcPts val="5867"/>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液体由</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流向</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5867"/>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液体在</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间来回流动</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p>
              <a:p>
                <a:pPr latinLnBrk="1">
                  <a:lnSpc>
                    <a:spcPts val="5600"/>
                  </a:lnSpc>
                  <a:tabLst>
                    <a:tab pos="551979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液体静止不动</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6_BD.5_4#9a695f43d.choices?vcp=1&amp;vis=1&amp;pid=30b6c6de8&amp;color=0,0,0&amp;vtp=1&amp;bbb=1&amp;htil=1&amp;hb=1">
                <a:extLst>
                  <a:ext uri="{FF2B5EF4-FFF2-40B4-BE49-F238E27FC236}">
                    <a16:creationId xmlns:a16="http://schemas.microsoft.com/office/drawing/2014/main" id="{28497264-8561-5CF7-6828-EB4E773FC2A9}"/>
                  </a:ext>
                </a:extLst>
              </p:cNvPr>
              <p:cNvSpPr>
                <a:spLocks noRot="1" noChangeAspect="1" noMove="1" noResize="1" noEditPoints="1" noAdjustHandles="1" noChangeArrowheads="1" noChangeShapeType="1" noTextEdit="1"/>
              </p:cNvSpPr>
              <p:nvPr>
                <p:custDataLst>
                  <p:tags r:id="rId6"/>
                </p:custDataLst>
              </p:nvPr>
            </p:nvSpPr>
            <p:spPr>
              <a:xfrm>
                <a:off x="719328" y="1173411"/>
                <a:ext cx="6463115" cy="2873587"/>
              </a:xfrm>
              <a:prstGeom prst="rect">
                <a:avLst/>
              </a:prstGeom>
              <a:blipFill>
                <a:blip r:embed="rId7"/>
                <a:stretch>
                  <a:fillRect l="-3774" b="-8686"/>
                </a:stretch>
              </a:blipFill>
            </p:spPr>
            <p:txBody>
              <a:bodyPr/>
              <a:lstStyle/>
              <a:p>
                <a:r>
                  <a:rPr lang="zh-CN" altLang="en-US">
                    <a:noFill/>
                  </a:rPr>
                  <a:t> </a:t>
                </a:r>
              </a:p>
            </p:txBody>
          </p:sp>
        </mc:Fallback>
      </mc:AlternateContent>
      <p:pic>
        <p:nvPicPr>
          <p:cNvPr id="3" name="QC_6_BD.5_1#9a695f43d?iti=10&amp;htil=2&amp;vcp=1&amp;vis=1&amp;pid=30b6c6de8&amp;color=0,0,0&amp;tib=255,255,255&amp;vtp=1&amp;hs=1">
            <a:extLst>
              <a:ext uri="{FF2B5EF4-FFF2-40B4-BE49-F238E27FC236}">
                <a16:creationId xmlns:a16="http://schemas.microsoft.com/office/drawing/2014/main" id="{88BD387F-0E90-B7AE-FC82-1E95AC166F78}"/>
              </a:ext>
            </a:extLst>
          </p:cNvPr>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7214745" y="2251379"/>
            <a:ext cx="4084320" cy="247497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6_BD.5_2#9a695f43d?iti=10&amp;htil=2&amp;vcp=1&amp;vis=1&amp;pid=30b6c6de8&amp;color=0,0,0&amp;vtp=1&amp;bbb=1">
            <a:extLst>
              <a:ext uri="{FF2B5EF4-FFF2-40B4-BE49-F238E27FC236}">
                <a16:creationId xmlns:a16="http://schemas.microsoft.com/office/drawing/2014/main" id="{E741A9D2-F9FF-11CC-555D-C61B03FC4925}"/>
              </a:ext>
            </a:extLst>
          </p:cNvPr>
          <p:cNvSpPr/>
          <p:nvPr>
            <p:custDataLst>
              <p:tags r:id="rId3"/>
            </p:custDataLst>
          </p:nvPr>
        </p:nvSpPr>
        <p:spPr>
          <a:xfrm>
            <a:off x="8296997" y="4875368"/>
            <a:ext cx="1919816" cy="653373"/>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（第2题）</a:t>
            </a:r>
            <a:endParaRPr lang="en-US" altLang="zh-CN" sz="3200"/>
          </a:p>
        </p:txBody>
      </p:sp>
      <p:sp>
        <p:nvSpPr>
          <p:cNvPr id="5" name="QC_6_AN.6_1#9a695f43d.bracket?vcp=1&amp;vis=1&amp;pid=30b6c6de8&amp;color=0,0,0&amp;vpa=4&amp;vtp=1&amp;answeroption=D">
            <a:extLst>
              <a:ext uri="{FF2B5EF4-FFF2-40B4-BE49-F238E27FC236}">
                <a16:creationId xmlns:a16="http://schemas.microsoft.com/office/drawing/2014/main" id="{8A1584B2-7A2A-0C01-6A95-9BA1E3F81A2E}"/>
              </a:ext>
            </a:extLst>
          </p:cNvPr>
          <p:cNvSpPr txBox="1"/>
          <p:nvPr>
            <p:custDataLst>
              <p:tags r:id="rId4"/>
            </p:custDataLst>
          </p:nvPr>
        </p:nvSpPr>
        <p:spPr>
          <a:xfrm>
            <a:off x="6070262" y="2761758"/>
            <a:ext cx="633187" cy="759119"/>
          </a:xfrm>
          <a:prstGeom prst="rect">
            <a:avLst/>
          </a:prstGeom>
          <a:noFill/>
        </p:spPr>
        <p:txBody>
          <a:bodyPr vert="horz" wrap="none" lIns="0" tIns="0" rIns="0" bIns="0" rtlCol="0">
            <a:spAutoFit/>
          </a:bodyPr>
          <a:lstStyle/>
          <a:p>
            <a:r>
              <a:rPr lang="zh-CN" altLang="en-US" sz="4933" b="1">
                <a:solidFill>
                  <a:srgbClr val="C00000"/>
                </a:solidFill>
                <a:latin typeface="华文细黑" panose="02010600040101010101" pitchFamily="2" charset="-122"/>
              </a:rPr>
              <a:t>√</a:t>
            </a:r>
          </a:p>
        </p:txBody>
      </p:sp>
    </p:spTree>
    <p:extLst>
      <p:ext uri="{BB962C8B-B14F-4D97-AF65-F5344CB8AC3E}">
        <p14:creationId xmlns:p14="http://schemas.microsoft.com/office/powerpoint/2010/main" val="133403159"/>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7_1#9a695f43d?vcp=1&amp;vis=1&amp;pid=30b6c6de8&amp;color=0,0,0&amp;vtp=1&amp;bt=1&amp;bbb=1&amp;hb=1"/>
              <p:cNvSpPr/>
              <p:nvPr>
                <p:custDataLst>
                  <p:tags r:id="rId1"/>
                </p:custDataLst>
              </p:nvPr>
            </p:nvSpPr>
            <p:spPr>
              <a:xfrm>
                <a:off x="719328" y="688509"/>
                <a:ext cx="10753344" cy="2128267"/>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打开阀门时，</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err="1">
                    <a:solidFill>
                      <a:srgbClr val="000000"/>
                    </a:solidFill>
                    <a:latin typeface="Times New Roman" pitchFamily="34" charset="0"/>
                    <a:ea typeface="微软雅黑" panose="020B0503020204020204" pitchFamily="34" charset="-122"/>
                    <a:cs typeface="Times New Roman" pitchFamily="34" charset="-120"/>
                  </a:rPr>
                  <a:t>上端开口，中间连通，是连通器，</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由于容器中装有同一液体，并且液面相平，所以液体不流动，</a:t>
                </a: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故D正确。</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6_AS.7_1#9a695f43d?vcp=1&amp;vis=1&amp;pid=30b6c6de8&amp;color=0,0,0&amp;vtp=1&amp;bt=1&amp;bbb=1&amp;hb=1"/>
              <p:cNvSpPr>
                <a:spLocks noRot="1" noChangeAspect="1" noMove="1" noResize="1" noEditPoints="1" noAdjustHandles="1" noChangeArrowheads="1" noChangeShapeType="1" noTextEdit="1"/>
              </p:cNvSpPr>
              <p:nvPr>
                <p:custDataLst>
                  <p:tags r:id="rId7"/>
                </p:custDataLst>
              </p:nvPr>
            </p:nvSpPr>
            <p:spPr>
              <a:xfrm>
                <a:off x="719328" y="688509"/>
                <a:ext cx="10753344" cy="2128267"/>
              </a:xfrm>
              <a:prstGeom prst="rect">
                <a:avLst/>
              </a:prstGeom>
              <a:blipFill>
                <a:blip r:embed="rId8"/>
                <a:stretch>
                  <a:fillRect l="-2268" r="-5726" b="-11461"/>
                </a:stretch>
              </a:blipFill>
            </p:spPr>
            <p:txBody>
              <a:bodyPr/>
              <a:lstStyle/>
              <a:p>
                <a:r>
                  <a:rPr lang="zh-CN" altLang="en-US">
                    <a:noFill/>
                  </a:rPr>
                  <a:t> </a:t>
                </a:r>
              </a:p>
            </p:txBody>
          </p:sp>
        </mc:Fallback>
      </mc:AlternateContent>
      <p:pic>
        <p:nvPicPr>
          <p:cNvPr id="3" name="QC_6_AS.7_2#9a695f43d?iti=3&amp;vcp=1&amp;vis=1&amp;pid=30b6c6de8&amp;color=0,0,0&amp;tib=255,255,255&amp;vtp=1"/>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a:xfrm>
            <a:off x="4227367" y="2980606"/>
            <a:ext cx="3725075" cy="2230649"/>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6_AS.7_3#9a695f43d?iti=3&amp;vcp=1&amp;vis=1&amp;pid=30b6c6de8&amp;color=0,0,0&amp;vtp=1&amp;bbb=1"/>
          <p:cNvSpPr/>
          <p:nvPr>
            <p:custDataLst>
              <p:tags r:id="rId3"/>
            </p:custDataLst>
          </p:nvPr>
        </p:nvSpPr>
        <p:spPr>
          <a:xfrm>
            <a:off x="5129996" y="5380588"/>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（第2题）</a:t>
            </a:r>
            <a:endParaRPr lang="en-US" altLang="zh-CN" sz="3200"/>
          </a:p>
        </p:txBody>
      </p:sp>
      <p:sp>
        <p:nvSpPr>
          <p:cNvPr id="5" name="object 54">
            <a:hlinkClick r:id="rId10"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500"/>
                                        <p:tgtEl>
                                          <p:spTgt spid="4">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BD.8_1#f482d6241?vcp=1&amp;vis=1&amp;pid=30b6c6de8&amp;color=0,0,0&amp;vtp=1&amp;bt=1&amp;bbb=1&amp;hb=1"/>
          <p:cNvSpPr/>
          <p:nvPr>
            <p:custDataLst>
              <p:tags r:id="rId1"/>
            </p:custDataLst>
          </p:nvPr>
        </p:nvSpPr>
        <p:spPr>
          <a:xfrm>
            <a:off x="719328" y="536449"/>
            <a:ext cx="10752672" cy="1301665"/>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a:t>
            </a:r>
            <a:r>
              <a:rPr lang="en-US" altLang="zh-CN" sz="3200">
                <a:solidFill>
                  <a:srgbClr val="000000"/>
                </a:solidFill>
                <a:latin typeface="SimSun" pitchFamily="34" charset="0"/>
                <a:ea typeface="SimSun" pitchFamily="34" charset="-122"/>
                <a:cs typeface="SimSu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如图所示为跨路面两侧的水渠截面示意</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图，下列说法正确的是(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pic>
        <p:nvPicPr>
          <p:cNvPr id="3" name="QC_6_BD.8_1#f482d6241?vcp=1&amp;vis=1&amp;pid=30b6c6de8&amp;color=0,0,0&amp;tib=255,255,255&amp;iip=2&amp;vtp=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1231943" y="658368"/>
            <a:ext cx="2962656"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6_AN.9_1#f482d6241.bracket?vcp=1&amp;vis=1&amp;pid=30b6c6de8&amp;color=0,0,0&amp;vpa=5&amp;vtp=1"/>
          <p:cNvSpPr/>
          <p:nvPr>
            <p:custDataLst>
              <p:tags r:id="rId3"/>
            </p:custDataLst>
          </p:nvPr>
        </p:nvSpPr>
        <p:spPr>
          <a:xfrm>
            <a:off x="5110354" y="1226652"/>
            <a:ext cx="565151" cy="600033"/>
          </a:xfrm>
          <a:prstGeom prst="rect">
            <a:avLst/>
          </a:prstGeom>
          <a:noFill/>
        </p:spPr>
        <p:txBody>
          <a:bodyPr wrap="none" lIns="0" tIns="0" rIns="0" bIns="0" rtlCol="0" anchor="t"/>
          <a:lstStyle/>
          <a:p>
            <a:pPr algn="ctr" latinLnBrk="1">
              <a:lnSpc>
                <a:spcPts val="52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p:pic>
        <p:nvPicPr>
          <p:cNvPr id="5" name="QC_6_BD.8_2#f482d6241?htil=3&amp;vcp=1&amp;vis=1&amp;pid=30b6c6de8&amp;color=0,0,0&amp;tib=255,255,255&amp;vtp=1"/>
          <p:cNvPicPr>
            <a:picLocks noChangeAspect="1"/>
          </p:cNvPicPr>
          <p:nvPr>
            <p:custDataLst>
              <p:tags r:id="rId4"/>
            </p:custDataLst>
          </p:nvPr>
        </p:nvPicPr>
        <p:blipFill>
          <a:blip r:embed="rId9">
            <a:clrChange>
              <a:clrFrom>
                <a:srgbClr val="FFFFFF"/>
              </a:clrFrom>
              <a:clrTo>
                <a:srgbClr val="FFFFFF">
                  <a:alpha val="0"/>
                </a:srgbClr>
              </a:clrTo>
            </a:clrChange>
          </a:blip>
          <a:stretch>
            <a:fillRect/>
          </a:stretch>
        </p:blipFill>
        <p:spPr>
          <a:xfrm>
            <a:off x="8504049" y="2015744"/>
            <a:ext cx="2926080" cy="147523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6" name="QC_6_BD.8_3#f482d6241.choices?htil=3&amp;vcp=1&amp;vis=1&amp;pid=30b6c6de8&amp;color=0,0,0&amp;vtp=1&amp;bbb=1&amp;hb=1"/>
              <p:cNvSpPr/>
              <p:nvPr>
                <p:custDataLst>
                  <p:tags r:id="rId5"/>
                </p:custDataLst>
              </p:nvPr>
            </p:nvSpPr>
            <p:spPr>
              <a:xfrm>
                <a:off x="719328" y="1917701"/>
                <a:ext cx="7656576" cy="4071620"/>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水静止时右侧水面较左侧水面高</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水静止时左侧水面与右侧水面相平</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水静止时，同一水平线上的</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两点，</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所受水的压强</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点较</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点大</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水静止时，同一水平线上的</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两点，</a:t>
                </a:r>
              </a:p>
              <a:p>
                <a:pPr latinLnBrk="1">
                  <a:lnSpc>
                    <a:spcPts val="52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所受水的压强</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点较</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点小</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C_6_BD.8_3#f482d6241.choices?htil=3&amp;vcp=1&amp;vis=1&amp;pid=30b6c6de8&amp;color=0,0,0&amp;vtp=1&amp;bbb=1&amp;hb=1"/>
              <p:cNvSpPr>
                <a:spLocks noRot="1" noChangeAspect="1" noMove="1" noResize="1" noEditPoints="1" noAdjustHandles="1" noChangeArrowheads="1" noChangeShapeType="1" noTextEdit="1"/>
              </p:cNvSpPr>
              <p:nvPr>
                <p:custDataLst>
                  <p:tags r:id="rId11"/>
                </p:custDataLst>
              </p:nvPr>
            </p:nvSpPr>
            <p:spPr>
              <a:xfrm>
                <a:off x="719328" y="1917701"/>
                <a:ext cx="7656576" cy="4071620"/>
              </a:xfrm>
              <a:prstGeom prst="rect">
                <a:avLst/>
              </a:prstGeom>
              <a:blipFill>
                <a:blip r:embed="rId12"/>
                <a:stretch>
                  <a:fillRect l="-3185" r="-3264" b="-6287"/>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10_1#f482d6241?vcp=1&amp;vis=1&amp;pid=30b6c6de8&amp;color=0,0,0&amp;vtp=1&amp;bt=1&amp;bbb=1&amp;hb=1"/>
              <p:cNvSpPr/>
              <p:nvPr>
                <p:custDataLst>
                  <p:tags r:id="rId1"/>
                </p:custDataLst>
              </p:nvPr>
            </p:nvSpPr>
            <p:spPr>
              <a:xfrm>
                <a:off x="719328" y="536448"/>
                <a:ext cx="10753344" cy="3296920"/>
              </a:xfrm>
              <a:prstGeom prst="rect">
                <a:avLst/>
              </a:prstGeom>
              <a:noFill/>
            </p:spPr>
            <p:txBody>
              <a:bodyPr wrap="none" lIns="0" tIns="0" rIns="0" bIns="0" rtlCol="0" anchor="t"/>
              <a:lstStyle/>
              <a:p>
                <a:pPr latinLnBrk="1">
                  <a:lnSpc>
                    <a:spcPts val="5333"/>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跨路面两侧的水渠是上端开口，下部连通的，相当</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333"/>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于一个连通器。由连通器的原理可知，当水静止时，左侧水</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333"/>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面与右侧水面相平，故A错误，B正确；由于两侧水面相平，</a:t>
                </a:r>
              </a:p>
              <a:p>
                <a:pPr latinLnBrk="1">
                  <a:lnSpc>
                    <a:spcPts val="5333"/>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则同一水平线上的</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两点的深度相同，根据</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液</m:t>
                        </m:r>
                      </m:sub>
                    </m:s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gh</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可</a:t>
                </a:r>
              </a:p>
              <a:p>
                <a:pPr latinLnBrk="1">
                  <a:lnSpc>
                    <a:spcPts val="50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知，水对</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点的压强等于水对</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点的压强，故</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CD</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错误。</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6_AS.10_1#f482d6241?vcp=1&amp;vis=1&amp;pid=30b6c6de8&amp;color=0,0,0&amp;vtp=1&amp;bt=1&amp;bbb=1&amp;hb=1"/>
              <p:cNvSpPr>
                <a:spLocks noRot="1" noChangeAspect="1" noMove="1" noResize="1" noEditPoints="1" noAdjustHandles="1" noChangeArrowheads="1" noChangeShapeType="1" noTextEdit="1"/>
              </p:cNvSpPr>
              <p:nvPr>
                <p:custDataLst>
                  <p:tags r:id="rId6"/>
                </p:custDataLst>
              </p:nvPr>
            </p:nvSpPr>
            <p:spPr>
              <a:xfrm>
                <a:off x="719328" y="536448"/>
                <a:ext cx="10753344" cy="3296920"/>
              </a:xfrm>
              <a:prstGeom prst="rect">
                <a:avLst/>
              </a:prstGeom>
              <a:blipFill>
                <a:blip r:embed="rId7"/>
                <a:stretch>
                  <a:fillRect l="-2268" t="-185" r="-2154" b="-6654"/>
                </a:stretch>
              </a:blipFill>
            </p:spPr>
            <p:txBody>
              <a:bodyPr/>
              <a:lstStyle/>
              <a:p>
                <a:r>
                  <a:rPr lang="zh-CN" altLang="en-US">
                    <a:noFill/>
                  </a:rPr>
                  <a:t> </a:t>
                </a:r>
              </a:p>
            </p:txBody>
          </p:sp>
        </mc:Fallback>
      </mc:AlternateContent>
      <p:pic>
        <p:nvPicPr>
          <p:cNvPr id="3" name="QC_6_AS.10_2#f482d6241?vcp=1&amp;vis=1&amp;pid=30b6c6de8&amp;color=0,0,0&amp;tib=255,255,255&amp;vtp=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4011168" y="3996944"/>
            <a:ext cx="4169664" cy="20482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a:hlinkClick r:id="rId9" action="ppaction://hlinksldjump"/>
            <a:extLst>
              <a:ext uri="{FF2B5EF4-FFF2-40B4-BE49-F238E27FC236}">
                <a16:creationId xmlns:a16="http://schemas.microsoft.com/office/drawing/2014/main" id="{46F41D5B-E111-FA82-9821-00D1A12702EC}"/>
              </a:ext>
            </a:extLst>
          </p:cNvPr>
          <p:cNvSpPr/>
          <p:nvPr>
            <p:custDataLst>
              <p:tags r:id="rId3"/>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6_BD.11_1#b8cfe600b?htil=4&amp;vcp=1&amp;vis=1&amp;pid=30b6c6de8&amp;color=0,0,0&amp;tib=255,255,255&amp;vtp=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8599088" y="878215"/>
            <a:ext cx="2816352" cy="152400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6_BD.11_2#b8cfe600b?htil=4&amp;sp=1&amp;vcp=1&amp;vis=1&amp;pid=30b6c6de8&amp;color=0,0,0&amp;vtp=1&amp;bt=1&amp;bbb=1&amp;hb=1&amp;hs=1"/>
          <p:cNvSpPr/>
          <p:nvPr>
            <p:custDataLst>
              <p:tags r:id="rId2"/>
            </p:custDataLst>
          </p:nvPr>
        </p:nvSpPr>
        <p:spPr>
          <a:xfrm>
            <a:off x="719328" y="817257"/>
            <a:ext cx="7754112"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［多选］如图所示，表示船只从下游驶</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向上游通过船闸的情况，下列说法正确的是</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4" name="QC_6_AN.12_1#b8cfe600b.bracket?vcp=1&amp;vis=1&amp;pid=30b6c6de8&amp;color=0,0,0&amp;vpa=6&amp;vtp=1&amp;bbb=1"/>
          <p:cNvSpPr/>
          <p:nvPr>
            <p:custDataLst>
              <p:tags r:id="rId3"/>
            </p:custDataLst>
          </p:nvPr>
        </p:nvSpPr>
        <p:spPr>
          <a:xfrm>
            <a:off x="1097154" y="2292150"/>
            <a:ext cx="85936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BD</a:t>
            </a:r>
            <a:endParaRPr lang="en-US" altLang="zh-CN" sz="3200"/>
          </a:p>
        </p:txBody>
      </p:sp>
      <p:sp>
        <p:nvSpPr>
          <p:cNvPr id="5" name="QC_6_BD.11_3#b8cfe600b.choices?htil=4&amp;vcp=1&amp;vis=1&amp;pid=30b6c6de8&amp;color=0,0,0&amp;vtp=1&amp;bbb=1&amp;hs=1"/>
          <p:cNvSpPr/>
          <p:nvPr>
            <p:custDataLst>
              <p:tags r:id="rId4"/>
            </p:custDataLst>
          </p:nvPr>
        </p:nvSpPr>
        <p:spPr>
          <a:xfrm>
            <a:off x="719328" y="3011817"/>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这四幅图按时间的先后排序是②④③①</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这四幅图按时间的先后排序是②③④①</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图②中，闸室的水位正在上升</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图②中，闸室的水位正在下降</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6_AS.13_1#b8cfe600b?htil=5&amp;vcp=1&amp;vis=1&amp;pid=30b6c6de8&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7488955" y="597407"/>
            <a:ext cx="3817420" cy="2059093"/>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6_AS.13_2#b8cfe600b?htil=5&amp;vcp=1&amp;vis=1&amp;pid=30b6c6de8&amp;color=0,0,0&amp;vtp=1&amp;bt=1&amp;bbb=1&amp;hb=1&amp;hs=1"/>
          <p:cNvSpPr/>
          <p:nvPr>
            <p:custDataLst>
              <p:tags r:id="rId2"/>
            </p:custDataLst>
          </p:nvPr>
        </p:nvSpPr>
        <p:spPr>
          <a:xfrm>
            <a:off x="719328" y="536449"/>
            <a:ext cx="6547104" cy="2429087"/>
          </a:xfrm>
          <a:prstGeom prst="rect">
            <a:avLst/>
          </a:prstGeom>
          <a:noFill/>
        </p:spPr>
        <p:txBody>
          <a:bodyPr wrap="none" lIns="0" tIns="0" rIns="0" bIns="0" rtlCol="0" anchor="t"/>
          <a:lstStyle/>
          <a:p>
            <a:pPr latinLnBrk="1">
              <a:lnSpc>
                <a:spcPts val="4933"/>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当船只从下游驶向闸室时，</a:t>
            </a:r>
          </a:p>
          <a:p>
            <a:pPr latinLnBrk="1">
              <a:lnSpc>
                <a:spcPts val="4933"/>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先打开下游阀门，此时闸室与下游水</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4933"/>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道构成连通器，闸室内的水通过下游</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46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阀门流出，闸室内水位下降，水面相</a:t>
            </a:r>
            <a:endParaRPr lang="en-US" altLang="zh-CN" sz="3200"/>
          </a:p>
        </p:txBody>
      </p:sp>
      <p:sp>
        <p:nvSpPr>
          <p:cNvPr id="4" name="QC_6_AS.13_2#b8cfe600b?htil=5&amp;vcp=1&amp;vis=1&amp;pid=30b6c6de8&amp;color=0,0,0&amp;vtp=1&amp;bt=1&amp;bbb=1&amp;hb=1&amp;hs=1">
            <a:extLst>
              <a:ext uri="{FF2B5EF4-FFF2-40B4-BE49-F238E27FC236}">
                <a16:creationId xmlns:a16="http://schemas.microsoft.com/office/drawing/2014/main" id="{3AAF5B47-28D4-0276-DB06-514DF6077CE2}"/>
              </a:ext>
            </a:extLst>
          </p:cNvPr>
          <p:cNvSpPr/>
          <p:nvPr>
            <p:custDataLst>
              <p:tags r:id="rId3"/>
            </p:custDataLst>
          </p:nvPr>
        </p:nvSpPr>
        <p:spPr>
          <a:xfrm>
            <a:off x="719328" y="2995675"/>
            <a:ext cx="10752000" cy="3055620"/>
          </a:xfrm>
          <a:prstGeom prst="rect">
            <a:avLst/>
          </a:prstGeom>
          <a:noFill/>
        </p:spPr>
        <p:txBody>
          <a:bodyPr wrap="none" lIns="0" tIns="0" rIns="0" bIns="0" rtlCol="0" anchor="t"/>
          <a:lstStyle/>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平时，打开下游闸门，船只进入闸室。进入闸室后，关闭下</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游阀门和下游闸门，打开上游阀门，此时上游水道与闸室构</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成连通器，上游的水通过上游阀门流向闸室，水面相平时，</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打开上游闸门，船只平稳地驶向上游。故这四幅图按时间的</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先后排序是②③④①；图②中闸室的水位正在下降。</a:t>
            </a:r>
            <a:endParaRPr lang="en-US" altLang="zh-CN" sz="3200"/>
          </a:p>
        </p:txBody>
      </p:sp>
      <p:sp>
        <p:nvSpPr>
          <p:cNvPr id="5" name="object 54">
            <a:hlinkClick r:id="rId8"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wipe(left)">
                                      <p:cBhvr>
                                        <p:cTn id="25" dur="500"/>
                                        <p:tgtEl>
                                          <p:spTgt spid="4">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left)">
                                      <p:cBhvr>
                                        <p:cTn id="4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6_BD.14_1#ef27a9d0f?iti=4&amp;htil=6&amp;vcp=1&amp;vis=1&amp;pid=30b6c6de8&amp;color=0,0,0&amp;tib=255,255,255&amp;vtp=1&amp;hs=1&amp;hs=1"/>
          <p:cNvPicPr>
            <a:picLocks noChangeAspect="1"/>
          </p:cNvPicPr>
          <p:nvPr>
            <p:custDataLst>
              <p:tags r:id="rId1"/>
            </p:custDataLst>
          </p:nvPr>
        </p:nvPicPr>
        <p:blipFill>
          <a:blip r:embed="rId11">
            <a:clrChange>
              <a:clrFrom>
                <a:srgbClr val="FFFFFF"/>
              </a:clrFrom>
              <a:clrTo>
                <a:srgbClr val="FFFFFF">
                  <a:alpha val="0"/>
                </a:srgbClr>
              </a:clrTo>
            </a:clrChange>
          </a:blip>
          <a:stretch>
            <a:fillRect/>
          </a:stretch>
        </p:blipFill>
        <p:spPr>
          <a:xfrm>
            <a:off x="8302752" y="597408"/>
            <a:ext cx="3145536" cy="307238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6_BD.14_2#ef27a9d0f?iti=4&amp;htil=6&amp;vcp=1&amp;vis=1&amp;pid=30b6c6de8&amp;color=0,0,0&amp;vtp=1&amp;bbb=1"/>
          <p:cNvSpPr/>
          <p:nvPr>
            <p:custDataLst>
              <p:tags r:id="rId2"/>
            </p:custDataLst>
          </p:nvPr>
        </p:nvSpPr>
        <p:spPr>
          <a:xfrm>
            <a:off x="8915612" y="3839126"/>
            <a:ext cx="1919816" cy="631444"/>
          </a:xfrm>
          <a:prstGeom prst="rect">
            <a:avLst/>
          </a:prstGeom>
          <a:noFill/>
        </p:spPr>
        <p:txBody>
          <a:bodyPr wrap="none" lIns="0" tIns="0" rIns="0" bIns="0" rtlCol="0" anchor="t"/>
          <a:lstStyle/>
          <a:p>
            <a:pPr algn="ct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（第5题）</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4" name="QB_6_BD.14_3#ef27a9d0f?htil=6&amp;vcp=1&amp;vis=1&amp;pid=30b6c6de8&amp;color=0,0,0&amp;vtp=1&amp;bt=1&amp;bbb=1&amp;hb=1&amp;hs=1"/>
              <p:cNvSpPr/>
              <p:nvPr>
                <p:custDataLst>
                  <p:tags r:id="rId3"/>
                </p:custDataLst>
              </p:nvPr>
            </p:nvSpPr>
            <p:spPr>
              <a:xfrm>
                <a:off x="719328" y="536449"/>
                <a:ext cx="7424928" cy="4181687"/>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如图所示，为了在墙</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壁上水平悬挂画框，小明用一段两端开口、</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注有适量水的透明塑料软管来找出水平位</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置，这是利用了</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原理。当管中液</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体不流动时，让</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点位于左边液面处，让</a:t>
                </a:r>
              </a:p>
              <a:p>
                <a:pPr latinLnBrk="1">
                  <a:lnSpc>
                    <a:spcPts val="5467"/>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点位于右边液面处，比较</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两点的位</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6_BD.14_3#ef27a9d0f?htil=6&amp;vcp=1&amp;vis=1&amp;pid=30b6c6de8&amp;color=0,0,0&amp;vtp=1&amp;bt=1&amp;bbb=1&amp;hb=1&amp;hs=1"/>
              <p:cNvSpPr>
                <a:spLocks noRot="1" noChangeAspect="1" noMove="1" noResize="1" noEditPoints="1" noAdjustHandles="1" noChangeArrowheads="1" noChangeShapeType="1" noTextEdit="1"/>
              </p:cNvSpPr>
              <p:nvPr>
                <p:custDataLst>
                  <p:tags r:id="rId12"/>
                </p:custDataLst>
              </p:nvPr>
            </p:nvSpPr>
            <p:spPr>
              <a:xfrm>
                <a:off x="719328" y="536449"/>
                <a:ext cx="7424928" cy="4181687"/>
              </a:xfrm>
              <a:prstGeom prst="rect">
                <a:avLst/>
              </a:prstGeom>
              <a:blipFill>
                <a:blip r:embed="rId13"/>
                <a:stretch>
                  <a:fillRect l="-3284" r="-7553" b="-5685"/>
                </a:stretch>
              </a:blipFill>
            </p:spPr>
            <p:txBody>
              <a:bodyPr/>
              <a:lstStyle/>
              <a:p>
                <a:r>
                  <a:rPr lang="zh-CN" altLang="en-US">
                    <a:noFill/>
                  </a:rPr>
                  <a:t> </a:t>
                </a:r>
              </a:p>
            </p:txBody>
          </p:sp>
        </mc:Fallback>
      </mc:AlternateContent>
      <p:pic>
        <p:nvPicPr>
          <p:cNvPr id="5" name="QB_6_BD.14_3#ef27a9d0f?htil=6&amp;vcp=1&amp;vis=1&amp;pid=30b6c6de8&amp;color=0,0,0&amp;tib=255,255,255&amp;iip=3&amp;vtp=1"/>
          <p:cNvPicPr>
            <a:picLocks noChangeAspect="1"/>
          </p:cNvPicPr>
          <p:nvPr>
            <p:custDataLst>
              <p:tags r:id="rId4"/>
            </p:custDataLst>
          </p:nvPr>
        </p:nvPicPr>
        <p:blipFill>
          <a:blip r:embed="rId14">
            <a:clrChange>
              <a:clrFrom>
                <a:srgbClr val="FFFFFF"/>
              </a:clrFrom>
              <a:clrTo>
                <a:srgbClr val="FFFFFF">
                  <a:alpha val="0"/>
                </a:srgbClr>
              </a:clrTo>
            </a:clrChange>
          </a:blip>
          <a:stretch>
            <a:fillRect/>
          </a:stretch>
        </p:blipFill>
        <p:spPr>
          <a:xfrm>
            <a:off x="1033315" y="668104"/>
            <a:ext cx="3182112"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B_6_AN.15_1#ef27a9d0f.blank?vcp=1&amp;vis=1&amp;pid=30b6c6de8&amp;color=0,0,0&amp;vpa=7&amp;vtp=1&amp;bbb=1"/>
          <p:cNvSpPr/>
          <p:nvPr>
            <p:custDataLst>
              <p:tags r:id="rId5"/>
            </p:custDataLst>
          </p:nvPr>
        </p:nvSpPr>
        <p:spPr>
          <a:xfrm>
            <a:off x="3586353" y="2628223"/>
            <a:ext cx="1513417" cy="625687"/>
          </a:xfrm>
          <a:prstGeom prst="rect">
            <a:avLst/>
          </a:prstGeom>
          <a:noFill/>
        </p:spPr>
        <p:txBody>
          <a:bodyPr wrap="none" lIns="0" tIns="0" rIns="0" bIns="0" rtlCol="0" anchor="t"/>
          <a:lstStyle/>
          <a:p>
            <a:pPr algn="ctr" latinLnBrk="1">
              <a:lnSpc>
                <a:spcPts val="54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连通器</a:t>
            </a:r>
            <a:endParaRPr lang="en-US" altLang="zh-CN" sz="3200">
              <a:solidFill>
                <a:srgbClr val="C00000"/>
              </a:solidFill>
            </a:endParaRPr>
          </a:p>
        </p:txBody>
      </p:sp>
      <mc:AlternateContent xmlns:mc="http://schemas.openxmlformats.org/markup-compatibility/2006" xmlns:a14="http://schemas.microsoft.com/office/drawing/2010/main">
        <mc:Choice Requires="a14">
          <p:sp>
            <p:nvSpPr>
              <p:cNvPr id="7" name="QB_6_AN.16_1#ef27a9d0f.blank?vcp=1&amp;vis=1&amp;pid=30b6c6de8&amp;color=0,0,0&amp;vpa=8&amp;vtp=1&amp;bbb=1"/>
              <p:cNvSpPr/>
              <p:nvPr>
                <p:custDataLst>
                  <p:tags r:id="rId6"/>
                </p:custDataLst>
              </p:nvPr>
            </p:nvSpPr>
            <p:spPr>
              <a:xfrm>
                <a:off x="1893021" y="4757590"/>
                <a:ext cx="4898052" cy="473287"/>
              </a:xfrm>
              <a:prstGeom prst="rect">
                <a:avLst/>
              </a:prstGeom>
              <a:noFill/>
            </p:spPr>
            <p:txBody>
              <a:bodyPr wrap="none" lIns="0" tIns="0" rIns="0" bIns="0" rtlCol="0" anchor="t"/>
              <a:lstStyle/>
              <a:p>
                <a:pPr algn="ctr" latinLnBrk="1">
                  <a:lnSpc>
                    <a:spcPts val="3867"/>
                  </a:lnSpc>
                </a:pPr>
                <a14:m>
                  <m:oMath xmlns:m="http://schemas.openxmlformats.org/officeDocument/2006/math">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C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C00000"/>
                    </a:solidFill>
                    <a:latin typeface="Times New Roman" pitchFamily="34" charset="0"/>
                    <a:ea typeface="微软雅黑" panose="020B0503020204020204" pitchFamily="34" charset="-122"/>
                    <a:cs typeface="Times New Roman" pitchFamily="34" charset="-120"/>
                  </a:rPr>
                  <a:t>两点在同一水平高度</a:t>
                </a:r>
                <a:endParaRPr lang="en-US" altLang="zh-CN" sz="133">
                  <a:solidFill>
                    <a:srgbClr val="C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B_6_AN.16_1#ef27a9d0f.blank?vcp=1&amp;vis=1&amp;pid=30b6c6de8&amp;color=0,0,0&amp;vpa=8&amp;vtp=1&amp;bbb=1"/>
              <p:cNvSpPr>
                <a:spLocks noRot="1" noChangeAspect="1" noMove="1" noResize="1" noEditPoints="1" noAdjustHandles="1" noChangeArrowheads="1" noChangeShapeType="1" noTextEdit="1"/>
              </p:cNvSpPr>
              <p:nvPr>
                <p:custDataLst>
                  <p:tags r:id="rId15"/>
                </p:custDataLst>
              </p:nvPr>
            </p:nvSpPr>
            <p:spPr>
              <a:xfrm>
                <a:off x="1893021" y="4757590"/>
                <a:ext cx="4898052" cy="473287"/>
              </a:xfrm>
              <a:prstGeom prst="rect">
                <a:avLst/>
              </a:prstGeom>
              <a:blipFill>
                <a:blip r:embed="rId16"/>
                <a:stretch>
                  <a:fillRect t="-29487" r="-2242" b="-512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QB_6_BD.14_3#ef27a9d0f?htil=6&amp;vcp=1&amp;vis=1&amp;pid=30b6c6de8&amp;color=0,0,0&amp;vtp=1&amp;bt=1&amp;bbb=1&amp;hb=1&amp;hs=1">
                <a:extLst>
                  <a:ext uri="{FF2B5EF4-FFF2-40B4-BE49-F238E27FC236}">
                    <a16:creationId xmlns:a16="http://schemas.microsoft.com/office/drawing/2014/main" id="{51A1A8B4-5F55-8F1D-A7D6-248B3BF009A8}"/>
                  </a:ext>
                </a:extLst>
              </p:cNvPr>
              <p:cNvSpPr/>
              <p:nvPr>
                <p:custDataLst>
                  <p:tags r:id="rId7"/>
                </p:custDataLst>
              </p:nvPr>
            </p:nvSpPr>
            <p:spPr>
              <a:xfrm>
                <a:off x="719328" y="4691212"/>
                <a:ext cx="10752000" cy="1336633"/>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置，则</a:t>
                </a:r>
                <a:r>
                  <a:rPr lang="en-US" altLang="zh-CN" sz="3200">
                    <a:solidFill>
                      <a:srgbClr val="000000"/>
                    </a:solidFill>
                    <a:latin typeface="SimSun" pitchFamily="34" charset="0"/>
                    <a:ea typeface="SimSun" pitchFamily="34" charset="-122"/>
                    <a:cs typeface="SimSun" pitchFamily="34" charset="-120"/>
                  </a:rPr>
                  <a:t>________________________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点比</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点高”“</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点比</a:t>
                </a:r>
              </a:p>
              <a:p>
                <a:pPr latinLnBrk="1">
                  <a:lnSpc>
                    <a:spcPts val="5467"/>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点低”或“</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两点在同一水平高度”）。</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8" name="QB_6_BD.14_3#ef27a9d0f?htil=6&amp;vcp=1&amp;vis=1&amp;pid=30b6c6de8&amp;color=0,0,0&amp;vtp=1&amp;bt=1&amp;bbb=1&amp;hb=1&amp;hs=1">
                <a:extLst>
                  <a:ext uri="{FF2B5EF4-FFF2-40B4-BE49-F238E27FC236}">
                    <a16:creationId xmlns:a16="http://schemas.microsoft.com/office/drawing/2014/main" id="{51A1A8B4-5F55-8F1D-A7D6-248B3BF009A8}"/>
                  </a:ext>
                </a:extLst>
              </p:cNvPr>
              <p:cNvSpPr>
                <a:spLocks noRot="1" noChangeAspect="1" noMove="1" noResize="1" noEditPoints="1" noAdjustHandles="1" noChangeArrowheads="1" noChangeShapeType="1" noTextEdit="1"/>
              </p:cNvSpPr>
              <p:nvPr>
                <p:custDataLst>
                  <p:tags r:id="rId17"/>
                </p:custDataLst>
              </p:nvPr>
            </p:nvSpPr>
            <p:spPr>
              <a:xfrm>
                <a:off x="719328" y="4691212"/>
                <a:ext cx="10752000" cy="1336633"/>
              </a:xfrm>
              <a:prstGeom prst="rect">
                <a:avLst/>
              </a:prstGeom>
              <a:blipFill>
                <a:blip r:embed="rId18"/>
                <a:stretch>
                  <a:fillRect l="-2268" t="-913" r="-1871" b="-18265"/>
                </a:stretch>
              </a:blipFill>
            </p:spPr>
            <p:txBody>
              <a:bodyPr/>
              <a:lstStyle/>
              <a:p>
                <a:r>
                  <a:rPr lang="zh-CN" altLang="en-US">
                    <a:noFill/>
                  </a:rPr>
                  <a:t> </a:t>
                </a:r>
              </a:p>
            </p:txBody>
          </p:sp>
        </mc:Fallback>
      </mc:AlternateContent>
      <p:sp>
        <p:nvSpPr>
          <p:cNvPr id="9" name="object 54">
            <a:hlinkClick r:id="rId19" action="ppaction://hlinksldjump"/>
            <a:extLst>
              <a:ext uri="{FF2B5EF4-FFF2-40B4-BE49-F238E27FC236}">
                <a16:creationId xmlns:a16="http://schemas.microsoft.com/office/drawing/2014/main" id="{46F41D5B-E111-FA82-9821-00D1A12702EC}"/>
              </a:ext>
            </a:extLst>
          </p:cNvPr>
          <p:cNvSpPr/>
          <p:nvPr>
            <p:custDataLst>
              <p:tags r:id="rId8"/>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BD.17_1#8f17235da?sp=1&amp;vcp=1&amp;vis=1&amp;pid=30b6c6de8&amp;color=0,0,0&amp;vtp=1&amp;bt=1&amp;bbb=1&amp;hb=1"/>
              <p:cNvSpPr/>
              <p:nvPr>
                <p:custDataLst>
                  <p:tags r:id="rId1"/>
                </p:custDataLst>
              </p:nvPr>
            </p:nvSpPr>
            <p:spPr>
              <a:xfrm>
                <a:off x="719328" y="646853"/>
                <a:ext cx="10753344"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6.如图所示，排水管的</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U</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形“反水弯”是一个</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。使用后，</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“反水弯”处会存有一定量的水，两侧水面是</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的，可以</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有效地阻挡排水管中的异味进入室内。</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6_BD.17_1#8f17235da?sp=1&amp;vcp=1&amp;vis=1&amp;pid=30b6c6de8&amp;color=0,0,0&amp;vtp=1&amp;bt=1&amp;bbb=1&amp;hb=1"/>
              <p:cNvSpPr>
                <a:spLocks noRot="1" noChangeAspect="1" noMove="1" noResize="1" noEditPoints="1" noAdjustHandles="1" noChangeArrowheads="1" noChangeShapeType="1" noTextEdit="1"/>
              </p:cNvSpPr>
              <p:nvPr>
                <p:custDataLst>
                  <p:tags r:id="rId9"/>
                </p:custDataLst>
              </p:nvPr>
            </p:nvSpPr>
            <p:spPr>
              <a:xfrm>
                <a:off x="719328" y="646853"/>
                <a:ext cx="10753344" cy="2128520"/>
              </a:xfrm>
              <a:prstGeom prst="rect">
                <a:avLst/>
              </a:prstGeom>
              <a:blipFill>
                <a:blip r:embed="rId10"/>
                <a:stretch>
                  <a:fillRect l="-2268" r="-5556" b="-11748"/>
                </a:stretch>
              </a:blipFill>
            </p:spPr>
            <p:txBody>
              <a:bodyPr/>
              <a:lstStyle/>
              <a:p>
                <a:r>
                  <a:rPr lang="zh-CN" altLang="en-US">
                    <a:noFill/>
                  </a:rPr>
                  <a:t> </a:t>
                </a:r>
              </a:p>
            </p:txBody>
          </p:sp>
        </mc:Fallback>
      </mc:AlternateContent>
      <p:sp>
        <p:nvSpPr>
          <p:cNvPr id="3" name="QB_6_AN.18_1#8f17235da.blank?vcp=1&amp;vis=1&amp;pid=30b6c6de8&amp;color=0,0,0&amp;vpa=9&amp;vtp=1&amp;bbb=1"/>
          <p:cNvSpPr/>
          <p:nvPr>
            <p:custDataLst>
              <p:tags r:id="rId2"/>
            </p:custDataLst>
          </p:nvPr>
        </p:nvSpPr>
        <p:spPr>
          <a:xfrm>
            <a:off x="8171054" y="609600"/>
            <a:ext cx="15134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连通器</a:t>
            </a:r>
            <a:endParaRPr lang="en-US" altLang="zh-CN" sz="3200"/>
          </a:p>
        </p:txBody>
      </p:sp>
      <p:sp>
        <p:nvSpPr>
          <p:cNvPr id="4" name="QB_6_AN.20_1#8f17235da.blank?vcp=1&amp;vis=1&amp;pid=30b6c6de8&amp;color=0,0,0&amp;vpa=10&amp;vtp=1&amp;bbb=1"/>
          <p:cNvSpPr/>
          <p:nvPr>
            <p:custDataLst>
              <p:tags r:id="rId3"/>
            </p:custDataLst>
          </p:nvPr>
        </p:nvSpPr>
        <p:spPr>
          <a:xfrm>
            <a:off x="8416588" y="1354667"/>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相平</a:t>
            </a:r>
            <a:endParaRPr lang="en-US" altLang="zh-CN" sz="3200"/>
          </a:p>
        </p:txBody>
      </p:sp>
      <p:pic>
        <p:nvPicPr>
          <p:cNvPr id="5" name="QB_6_BD.19_1#8f17235da?iti=5&amp;vcp=1&amp;vis=1&amp;pid=30b6c6de8&amp;color=0,0,0&amp;tib=255,255,255&amp;vtp=1"/>
          <p:cNvPicPr>
            <a:picLocks noChangeAspect="1"/>
          </p:cNvPicPr>
          <p:nvPr>
            <p:custDataLst>
              <p:tags r:id="rId4"/>
            </p:custDataLst>
          </p:nvPr>
        </p:nvPicPr>
        <p:blipFill>
          <a:blip r:embed="rId11">
            <a:clrChange>
              <a:clrFrom>
                <a:srgbClr val="FFFFFF"/>
              </a:clrFrom>
              <a:clrTo>
                <a:srgbClr val="FFFFFF">
                  <a:alpha val="0"/>
                </a:srgbClr>
              </a:clrTo>
            </a:clrChange>
          </a:blip>
          <a:stretch>
            <a:fillRect/>
          </a:stretch>
        </p:blipFill>
        <p:spPr>
          <a:xfrm>
            <a:off x="4733691" y="2937595"/>
            <a:ext cx="2724619" cy="236611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B_6_BD.19_2#8f17235da?iti=5&amp;vcp=1&amp;vis=1&amp;pid=30b6c6de8&amp;color=0,0,0&amp;vtp=1&amp;bbb=1"/>
          <p:cNvSpPr/>
          <p:nvPr>
            <p:custDataLst>
              <p:tags r:id="rId5"/>
            </p:custDataLst>
          </p:nvPr>
        </p:nvSpPr>
        <p:spPr>
          <a:xfrm>
            <a:off x="5136092" y="5473044"/>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（第6题）</a:t>
            </a:r>
            <a:endParaRPr lang="en-US" altLang="zh-CN" sz="3200"/>
          </a:p>
        </p:txBody>
      </p:sp>
      <p:sp>
        <p:nvSpPr>
          <p:cNvPr id="7" name="object 54">
            <a:hlinkClick r:id="rId12"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6_BD.21_1#44bfdb833?sp=1&amp;vcp=1&amp;vis=1&amp;pid=30b6c6de8&amp;color=0,0,0&amp;vtp=1&amp;bt=1&amp;bbb=1&amp;hb=1"/>
          <p:cNvSpPr/>
          <p:nvPr>
            <p:custDataLst>
              <p:tags r:id="rId1"/>
            </p:custDataLst>
          </p:nvPr>
        </p:nvSpPr>
        <p:spPr>
          <a:xfrm>
            <a:off x="719328" y="1288554"/>
            <a:ext cx="10753344"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7.如图所示，请画出在此情况下壶内所能盛的最多的水</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（即画出水面的最高位置）。</a:t>
            </a:r>
            <a:endParaRPr lang="en-US" altLang="zh-CN" sz="3200"/>
          </a:p>
        </p:txBody>
      </p:sp>
      <p:pic>
        <p:nvPicPr>
          <p:cNvPr id="3" name="QO_6_BD.21_2#44bfdb833?htil=7&amp;vcp=1&amp;vis=1&amp;pid=30b6c6de8&amp;color=0,0,0&amp;tib=255,255,255&amp;vtp=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1450848" y="3563800"/>
            <a:ext cx="3779520" cy="185318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O_6_AN.22_1#44bfdb833?htil=7&amp;vcp=1&amp;vis=1&amp;pid=30b6c6de8&amp;color=0,0,0&amp;vtp=1&amp;bbb=1"/>
          <p:cNvSpPr/>
          <p:nvPr>
            <p:custDataLst>
              <p:tags r:id="rId3"/>
            </p:custDataLst>
          </p:nvPr>
        </p:nvSpPr>
        <p:spPr>
          <a:xfrm>
            <a:off x="6083808" y="2756080"/>
            <a:ext cx="5376672" cy="638387"/>
          </a:xfrm>
          <a:prstGeom prst="rect">
            <a:avLst/>
          </a:prstGeom>
          <a:noFill/>
        </p:spPr>
        <p:txBody>
          <a:bodyPr wrap="none" lIns="0" tIns="0" rIns="0" bIns="0" rtlCol="0" anchor="t"/>
          <a:lstStyle/>
          <a:p>
            <a:pP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t>
            </a:r>
            <a:r>
              <a:rPr lang="en-US" altLang="zh-CN" sz="3200" b="1">
                <a:solidFill>
                  <a:srgbClr val="C00000"/>
                </a:solidFill>
                <a:latin typeface="Times New Roman" pitchFamily="34" charset="0"/>
                <a:ea typeface="微软雅黑" panose="020B0503020204020204" pitchFamily="34" charset="-122"/>
                <a:cs typeface="Times New Roman" pitchFamily="34" charset="-120"/>
              </a:rPr>
              <a:t>解</a:t>
            </a:r>
            <a:r>
              <a:rPr lang="en-US" altLang="zh-CN" sz="3200">
                <a:solidFill>
                  <a:srgbClr val="C00000"/>
                </a:solidFill>
                <a:latin typeface="Times New Roman" pitchFamily="34" charset="0"/>
                <a:ea typeface="微软雅黑" panose="020B0503020204020204" pitchFamily="34" charset="-122"/>
                <a:cs typeface="Times New Roman" pitchFamily="34" charset="-120"/>
              </a:rPr>
              <a:t>】如图所示。</a:t>
            </a:r>
            <a:endParaRPr lang="en-US" altLang="zh-CN" sz="3200"/>
          </a:p>
        </p:txBody>
      </p:sp>
      <p:pic>
        <p:nvPicPr>
          <p:cNvPr id="5" name="QO_6_AN.22_2#44bfdb833?htil=7&amp;vcp=1&amp;vis=1&amp;pid=30b6c6de8&amp;color=0,0,0&amp;tib=255,255,255&amp;vtp=1"/>
          <p:cNvPicPr>
            <a:picLocks noChangeAspect="1"/>
          </p:cNvPicPr>
          <p:nvPr>
            <p:custDataLst>
              <p:tags r:id="rId4"/>
            </p:custDataLst>
          </p:nvPr>
        </p:nvPicPr>
        <p:blipFill>
          <a:blip r:embed="rId9">
            <a:clrChange>
              <a:clrFrom>
                <a:srgbClr val="FFFFFF"/>
              </a:clrFrom>
              <a:clrTo>
                <a:srgbClr val="FFFFFF">
                  <a:alpha val="0"/>
                </a:srgbClr>
              </a:clrTo>
            </a:clrChange>
          </a:blip>
          <a:stretch>
            <a:fillRect/>
          </a:stretch>
        </p:blipFill>
        <p:spPr>
          <a:xfrm>
            <a:off x="6108192" y="3563800"/>
            <a:ext cx="3828288" cy="185318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object 54">
            <a:hlinkClick r:id="rId10"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23_1#235f455cf?iti=6&amp;htil=8&amp;vcp=1&amp;vis=1&amp;pid=d4c5218c9&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416208" y="597407"/>
            <a:ext cx="2877312" cy="11582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BD.23_2#235f455cf?iti=6&amp;htil=8&amp;vcp=1&amp;vis=1&amp;pid=d4c5218c9&amp;color=0,0,0&amp;vtp=1&amp;bbb=1"/>
          <p:cNvSpPr/>
          <p:nvPr>
            <p:custDataLst>
              <p:tags r:id="rId2"/>
            </p:custDataLst>
          </p:nvPr>
        </p:nvSpPr>
        <p:spPr>
          <a:xfrm>
            <a:off x="8894956" y="1924980"/>
            <a:ext cx="1919816" cy="616797"/>
          </a:xfrm>
          <a:prstGeom prst="rect">
            <a:avLst/>
          </a:prstGeom>
          <a:noFill/>
        </p:spPr>
        <p:txBody>
          <a:bodyPr wrap="none" lIns="0" tIns="0" rIns="0" bIns="0" rtlCol="0" anchor="t"/>
          <a:lstStyle/>
          <a:p>
            <a:pPr algn="ctr" latinLnBrk="1">
              <a:lnSpc>
                <a:spcPts val="52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（第8题）</a:t>
            </a:r>
            <a:endParaRPr lang="en-US" altLang="zh-CN" sz="3200"/>
          </a:p>
        </p:txBody>
      </p:sp>
      <p:sp>
        <p:nvSpPr>
          <p:cNvPr id="4" name="QC_5_BD.23_3#235f455cf?htil=8&amp;sp=1&amp;vcp=1&amp;vis=1&amp;pid=d4c5218c9&amp;color=0,0,0&amp;vtp=1&amp;bt=1&amp;bbb=1&amp;hb=1&amp;hs=1"/>
          <p:cNvSpPr/>
          <p:nvPr>
            <p:custDataLst>
              <p:tags r:id="rId3"/>
            </p:custDataLst>
          </p:nvPr>
        </p:nvSpPr>
        <p:spPr>
          <a:xfrm>
            <a:off x="719328" y="536449"/>
            <a:ext cx="7693152" cy="2690199"/>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8.</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如图所示，水平桌面上放有底面积和质</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量都相同的甲、乙、丙三个平底容器，分</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别装有深度相同、质量相等的不同液体。</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下列说法正确的是(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5" name="QC_5_AN.24_1#235f455cf.bracket?vcp=1&amp;vis=1&amp;pid=d4c5218c9&amp;color=0,0,0&amp;vpa=11&amp;vtp=1"/>
          <p:cNvSpPr/>
          <p:nvPr>
            <p:custDataLst>
              <p:tags r:id="rId4"/>
            </p:custDataLst>
          </p:nvPr>
        </p:nvSpPr>
        <p:spPr>
          <a:xfrm>
            <a:off x="4280621" y="2615185"/>
            <a:ext cx="588433" cy="600033"/>
          </a:xfrm>
          <a:prstGeom prst="rect">
            <a:avLst/>
          </a:prstGeom>
          <a:noFill/>
        </p:spPr>
        <p:txBody>
          <a:bodyPr wrap="none" lIns="0" tIns="0" rIns="0" bIns="0" rtlCol="0" anchor="t"/>
          <a:lstStyle/>
          <a:p>
            <a:pPr algn="ctr" latinLnBrk="1">
              <a:lnSpc>
                <a:spcPts val="52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a:t>
            </a:r>
            <a:endParaRPr lang="en-US" altLang="zh-CN" sz="3200"/>
          </a:p>
        </p:txBody>
      </p:sp>
      <mc:AlternateContent xmlns:mc="http://schemas.openxmlformats.org/markup-compatibility/2006" xmlns:a14="http://schemas.microsoft.com/office/drawing/2010/main">
        <mc:Choice Requires="a14">
          <p:sp>
            <p:nvSpPr>
              <p:cNvPr id="6" name="QC_5_BD.23_4#235f455cf.choices?vcp=1&amp;vis=1&amp;pid=d4c5218c9&amp;color=0,0,0&amp;vtp=1&amp;bbb=1&amp;hs=1"/>
              <p:cNvSpPr/>
              <p:nvPr>
                <p:custDataLst>
                  <p:tags r:id="rId5"/>
                </p:custDataLst>
              </p:nvPr>
            </p:nvSpPr>
            <p:spPr>
              <a:xfrm>
                <a:off x="719328" y="3196167"/>
                <a:ext cx="10753344" cy="2751244"/>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容器对桌面的压力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丙</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容器对桌面的压强</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液体的密度</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&lt;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ρ</m:t>
                        </m:r>
                      </m:e>
                      <m:sub>
                        <m:r>
                          <a:rPr lang="en-US" altLang="zh-CN" sz="3200" baseline="-10000">
                            <a:solidFill>
                              <a:srgbClr val="000000"/>
                            </a:solidFill>
                            <a:latin typeface="Cambria Math" panose="02040503050406030204" pitchFamily="18" charset="0"/>
                          </a:rPr>
                          <m:t>丙</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液体对容器底部的压强</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甲</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乙</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e>
                      <m:sub>
                        <m:r>
                          <a:rPr lang="en-US" altLang="zh-CN" sz="3200" baseline="-10000">
                            <a:solidFill>
                              <a:srgbClr val="000000"/>
                            </a:solidFill>
                            <a:latin typeface="Cambria Math" panose="02040503050406030204" pitchFamily="18" charset="0"/>
                          </a:rPr>
                          <m:t>丙</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C_5_BD.23_4#235f455cf.choices?vcp=1&amp;vis=1&amp;pid=d4c5218c9&amp;color=0,0,0&amp;vtp=1&amp;bbb=1&amp;hs=1"/>
              <p:cNvSpPr>
                <a:spLocks noRot="1" noChangeAspect="1" noMove="1" noResize="1" noEditPoints="1" noAdjustHandles="1" noChangeArrowheads="1" noChangeShapeType="1" noTextEdit="1"/>
              </p:cNvSpPr>
              <p:nvPr>
                <p:custDataLst>
                  <p:tags r:id="rId10"/>
                </p:custDataLst>
              </p:nvPr>
            </p:nvSpPr>
            <p:spPr>
              <a:xfrm>
                <a:off x="719328" y="3196167"/>
                <a:ext cx="10753344" cy="2751244"/>
              </a:xfrm>
              <a:prstGeom prst="rect">
                <a:avLst/>
              </a:prstGeom>
              <a:blipFill>
                <a:blip r:embed="rId11"/>
                <a:stretch>
                  <a:fillRect l="-2268" b="-8407"/>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1"/>
          <p:cNvGrpSpPr/>
          <p:nvPr>
            <p:custDataLst>
              <p:tags r:id="rId1"/>
            </p:custDataLst>
          </p:nvPr>
        </p:nvGrpSpPr>
        <p:grpSpPr>
          <a:xfrm>
            <a:off x="2135821" y="2594292"/>
            <a:ext cx="8212139" cy="3825875"/>
            <a:chOff x="1137" y="3817"/>
            <a:chExt cx="12932" cy="6026"/>
          </a:xfrm>
        </p:grpSpPr>
        <p:pic>
          <p:nvPicPr>
            <p:cNvPr id="5" name="图片 4"/>
            <p:cNvPicPr>
              <a:picLocks noChangeAspect="1"/>
            </p:cNvPicPr>
            <p:nvPr>
              <p:custDataLst>
                <p:tags r:id="rId4"/>
              </p:custDataLst>
            </p:nvPr>
          </p:nvPicPr>
          <p:blipFill>
            <a:blip r:embed="rId7"/>
            <a:stretch>
              <a:fillRect/>
            </a:stretch>
          </p:blipFill>
          <p:spPr>
            <a:xfrm>
              <a:off x="1137" y="3885"/>
              <a:ext cx="6400" cy="5958"/>
            </a:xfrm>
            <a:prstGeom prst="rect">
              <a:avLst/>
            </a:prstGeom>
            <a:effectLst>
              <a:softEdge rad="317500"/>
            </a:effectLst>
          </p:spPr>
        </p:pic>
        <p:pic>
          <p:nvPicPr>
            <p:cNvPr id="7" name="图片 6"/>
            <p:cNvPicPr>
              <a:picLocks noChangeAspect="1"/>
            </p:cNvPicPr>
            <p:nvPr>
              <p:custDataLst>
                <p:tags r:id="rId5"/>
              </p:custDataLst>
            </p:nvPr>
          </p:nvPicPr>
          <p:blipFill>
            <a:blip r:embed="rId8"/>
            <a:stretch>
              <a:fillRect/>
            </a:stretch>
          </p:blipFill>
          <p:spPr>
            <a:xfrm>
              <a:off x="7537" y="3817"/>
              <a:ext cx="6533" cy="6026"/>
            </a:xfrm>
            <a:prstGeom prst="rect">
              <a:avLst/>
            </a:prstGeom>
            <a:effectLst>
              <a:softEdge rad="317500"/>
            </a:effectLst>
          </p:spPr>
        </p:pic>
      </p:grpSp>
      <p:sp>
        <p:nvSpPr>
          <p:cNvPr id="38914" name="文本框 7"/>
          <p:cNvSpPr txBox="1"/>
          <p:nvPr>
            <p:custDataLst>
              <p:tags r:id="rId2"/>
            </p:custDataLst>
          </p:nvPr>
        </p:nvSpPr>
        <p:spPr>
          <a:xfrm>
            <a:off x="1616075" y="600075"/>
            <a:ext cx="8935085" cy="1891665"/>
          </a:xfrm>
          <a:prstGeom prst="rect">
            <a:avLst/>
          </a:prstGeom>
          <a:noFill/>
          <a:ln w="9525">
            <a:noFill/>
          </a:ln>
        </p:spPr>
        <p:txBody>
          <a:bodyPr wrap="square" anchor="t" anchorCtr="0">
            <a:spAutoFit/>
          </a:bodyPr>
          <a:lstStyle/>
          <a:p>
            <a:pPr>
              <a:lnSpc>
                <a:spcPct val="150000"/>
              </a:lnSpc>
            </a:pPr>
            <a:r>
              <a:rPr lang="en-US" altLang="zh-CN" sz="2600" b="1">
                <a:latin typeface="微软雅黑" panose="020B0503020204020204" pitchFamily="34" charset="-122"/>
                <a:ea typeface="微软雅黑" panose="020B0503020204020204" pitchFamily="34" charset="-122"/>
              </a:rPr>
              <a:t>       </a:t>
            </a:r>
            <a:r>
              <a:rPr lang="zh-CN" altLang="en-US" sz="2600" b="1">
                <a:latin typeface="微软雅黑" panose="020B0503020204020204" pitchFamily="34" charset="-122"/>
                <a:ea typeface="微软雅黑" panose="020B0503020204020204" pitchFamily="34" charset="-122"/>
              </a:rPr>
              <a:t>三峡大坝横断江底，高</a:t>
            </a:r>
            <a:r>
              <a:rPr lang="en-US" altLang="zh-CN" sz="2600" b="1">
                <a:latin typeface="微软雅黑" panose="020B0503020204020204" pitchFamily="34" charset="-122"/>
                <a:ea typeface="微软雅黑" panose="020B0503020204020204" pitchFamily="34" charset="-122"/>
              </a:rPr>
              <a:t>185</a:t>
            </a:r>
            <a:r>
              <a:rPr lang="zh-CN" altLang="en-US" sz="2600" b="1">
                <a:latin typeface="微软雅黑" panose="020B0503020204020204" pitchFamily="34" charset="-122"/>
                <a:ea typeface="微软雅黑" panose="020B0503020204020204" pitchFamily="34" charset="-122"/>
              </a:rPr>
              <a:t>米，长</a:t>
            </a:r>
            <a:r>
              <a:rPr lang="en-US" altLang="zh-CN" sz="2600" b="1">
                <a:latin typeface="微软雅黑" panose="020B0503020204020204" pitchFamily="34" charset="-122"/>
                <a:ea typeface="微软雅黑" panose="020B0503020204020204" pitchFamily="34" charset="-122"/>
              </a:rPr>
              <a:t>2309.5</a:t>
            </a:r>
            <a:r>
              <a:rPr lang="zh-CN" altLang="en-US" sz="2600" b="1">
                <a:latin typeface="微软雅黑" panose="020B0503020204020204" pitchFamily="34" charset="-122"/>
                <a:ea typeface="微软雅黑" panose="020B0503020204020204" pitchFamily="34" charset="-122"/>
              </a:rPr>
              <a:t>米。巨大的落差使大坝成为世界上最大的水力发电站，但也带来了航运方面的问题</a:t>
            </a:r>
            <a:r>
              <a:rPr lang="en-US" altLang="zh-CN" sz="2600" b="1">
                <a:latin typeface="微软雅黑" panose="020B0503020204020204" pitchFamily="34" charset="-122"/>
                <a:ea typeface="微软雅黑" panose="020B0503020204020204" pitchFamily="34" charset="-122"/>
              </a:rPr>
              <a:t>……</a:t>
            </a:r>
          </a:p>
        </p:txBody>
      </p:sp>
      <p:sp>
        <p:nvSpPr>
          <p:cNvPr id="38915"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文本框 4103"/>
          <p:cNvSpPr txBox="1"/>
          <p:nvPr>
            <p:custDataLst>
              <p:tags r:id="rId1"/>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课堂小结</a:t>
            </a:r>
          </a:p>
        </p:txBody>
      </p:sp>
      <p:sp>
        <p:nvSpPr>
          <p:cNvPr id="54274" name="文本框 1"/>
          <p:cNvSpPr txBox="1"/>
          <p:nvPr>
            <p:custDataLst>
              <p:tags r:id="rId2"/>
            </p:custDataLst>
          </p:nvPr>
        </p:nvSpPr>
        <p:spPr>
          <a:xfrm>
            <a:off x="3165475" y="2108200"/>
            <a:ext cx="1337945"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连通器</a:t>
            </a:r>
          </a:p>
        </p:txBody>
      </p:sp>
      <p:sp>
        <p:nvSpPr>
          <p:cNvPr id="54275" name="文本框 4"/>
          <p:cNvSpPr txBox="1"/>
          <p:nvPr>
            <p:custDataLst>
              <p:tags r:id="rId3"/>
            </p:custDataLst>
          </p:nvPr>
        </p:nvSpPr>
        <p:spPr>
          <a:xfrm>
            <a:off x="3165475" y="4251325"/>
            <a:ext cx="5455920" cy="691515"/>
          </a:xfrm>
          <a:prstGeom prst="rect">
            <a:avLst/>
          </a:prstGeom>
          <a:noFill/>
          <a:ln w="9525">
            <a:noFill/>
          </a:ln>
        </p:spPr>
        <p:txBody>
          <a:bodyPr wrap="square" anchor="t" anchorCtr="0">
            <a:spAutoFit/>
          </a:bodyPr>
          <a:lstStyle/>
          <a:p>
            <a:pPr>
              <a:lnSpc>
                <a:spcPct val="150000"/>
              </a:lnSpc>
            </a:pPr>
            <a:r>
              <a:rPr lang="zh-CN" altLang="en-US" sz="2600">
                <a:latin typeface="黑体" panose="02010609060101010101" pitchFamily="49" charset="-122"/>
                <a:ea typeface="黑体" panose="02010609060101010101" pitchFamily="49" charset="-122"/>
              </a:rPr>
              <a:t>应用：茶壶、锅炉水位计、船闸等。</a:t>
            </a:r>
          </a:p>
        </p:txBody>
      </p:sp>
      <p:sp>
        <p:nvSpPr>
          <p:cNvPr id="54276" name="文本框 8"/>
          <p:cNvSpPr txBox="1"/>
          <p:nvPr>
            <p:custDataLst>
              <p:tags r:id="rId4"/>
            </p:custDataLst>
          </p:nvPr>
        </p:nvSpPr>
        <p:spPr>
          <a:xfrm>
            <a:off x="4697730" y="2190750"/>
            <a:ext cx="5865495" cy="1291590"/>
          </a:xfrm>
          <a:prstGeom prst="rect">
            <a:avLst/>
          </a:prstGeom>
          <a:noFill/>
          <a:ln w="9525">
            <a:noFill/>
          </a:ln>
        </p:spPr>
        <p:txBody>
          <a:bodyPr wrap="square" anchor="t" anchorCtr="0">
            <a:spAutoFit/>
          </a:bodyPr>
          <a:lstStyle/>
          <a:p>
            <a:pPr>
              <a:lnSpc>
                <a:spcPct val="150000"/>
              </a:lnSpc>
            </a:pPr>
            <a:r>
              <a:rPr lang="zh-CN" altLang="en-US" sz="2600">
                <a:latin typeface="黑体" panose="02010609060101010101" pitchFamily="49" charset="-122"/>
                <a:ea typeface="黑体" panose="02010609060101010101" pitchFamily="49" charset="-122"/>
              </a:rPr>
              <a:t>特点：连通器里装同种液体且不流动时，连通器各部分中的液面总是相平的。</a:t>
            </a:r>
          </a:p>
        </p:txBody>
      </p:sp>
      <p:sp>
        <p:nvSpPr>
          <p:cNvPr id="54277" name="AutoShape 14"/>
          <p:cNvSpPr/>
          <p:nvPr>
            <p:custDataLst>
              <p:tags r:id="rId5"/>
            </p:custDataLst>
          </p:nvPr>
        </p:nvSpPr>
        <p:spPr>
          <a:xfrm>
            <a:off x="4391025" y="1577975"/>
            <a:ext cx="334645" cy="1524000"/>
          </a:xfrm>
          <a:prstGeom prst="leftBrace">
            <a:avLst>
              <a:gd name="adj1" fmla="val 70166"/>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54278" name="文本框 2"/>
          <p:cNvSpPr txBox="1"/>
          <p:nvPr>
            <p:custDataLst>
              <p:tags r:id="rId6"/>
            </p:custDataLst>
          </p:nvPr>
        </p:nvSpPr>
        <p:spPr>
          <a:xfrm>
            <a:off x="4697730" y="1419225"/>
            <a:ext cx="5473700"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定义：上端开口、下端连通的容器</a:t>
            </a:r>
          </a:p>
        </p:txBody>
      </p:sp>
      <p:sp>
        <p:nvSpPr>
          <p:cNvPr id="54279" name="文本框 5"/>
          <p:cNvSpPr txBox="1"/>
          <p:nvPr>
            <p:custDataLst>
              <p:tags r:id="rId7"/>
            </p:custDataLst>
          </p:nvPr>
        </p:nvSpPr>
        <p:spPr>
          <a:xfrm>
            <a:off x="2171700" y="1482725"/>
            <a:ext cx="750570" cy="4492625"/>
          </a:xfrm>
          <a:prstGeom prst="rect">
            <a:avLst/>
          </a:prstGeom>
          <a:noFill/>
          <a:ln w="9525">
            <a:noFill/>
          </a:ln>
        </p:spPr>
        <p:txBody>
          <a:bodyPr wrap="square" anchor="t" anchorCtr="0">
            <a:spAutoFit/>
          </a:bodyPr>
          <a:lstStyle/>
          <a:p>
            <a:r>
              <a:rPr lang="zh-CN" altLang="zh-CN" sz="2600">
                <a:latin typeface="黑体" panose="02010609060101010101" pitchFamily="49" charset="-122"/>
                <a:ea typeface="黑体" panose="02010609060101010101" pitchFamily="49" charset="-122"/>
              </a:rPr>
              <a:t>连通器及液体压强的应用</a:t>
            </a:r>
          </a:p>
        </p:txBody>
      </p:sp>
      <p:sp>
        <p:nvSpPr>
          <p:cNvPr id="54280" name="AutoShape 14"/>
          <p:cNvSpPr/>
          <p:nvPr>
            <p:custDataLst>
              <p:tags r:id="rId8"/>
            </p:custDataLst>
          </p:nvPr>
        </p:nvSpPr>
        <p:spPr>
          <a:xfrm>
            <a:off x="2859405" y="2308225"/>
            <a:ext cx="334010" cy="2298700"/>
          </a:xfrm>
          <a:prstGeom prst="leftBrace">
            <a:avLst>
              <a:gd name="adj1" fmla="val 70128"/>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框 4103"/>
          <p:cNvSpPr txBox="1"/>
          <p:nvPr>
            <p:custDataLst>
              <p:tags r:id="rId1"/>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ontrols>
      <mc:AlternateContent xmlns:mc="http://schemas.openxmlformats.org/markup-compatibility/2006">
        <mc:Choice xmlns:v="urn:schemas-microsoft-com:vml" Requires="v">
          <p:control r:id="rId2" imgW="8115300" imgH="5981700"/>
        </mc:Choice>
        <mc:Fallback>
          <p:control r:id="rId2" imgW="8115300" imgH="5981700">
            <p:pic>
              <p:nvPicPr>
                <p:cNvPr id="2" name="对象 1"/>
                <p:cNvPicPr>
                  <a:picLocks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2111375" y="584200"/>
                  <a:ext cx="8115300" cy="5981700"/>
                </a:xfrm>
                <a:prstGeom prst="rect">
                  <a:avLst/>
                </a:prstGeom>
                <a:noFill/>
                <a:ln/>
              </p:spPr>
            </p:pic>
          </p:control>
        </mc:Fallback>
      </mc:AlternateContent>
    </p:controls>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文本框 1"/>
          <p:cNvSpPr txBox="1"/>
          <p:nvPr>
            <p:custDataLst>
              <p:tags r:id="rId1"/>
            </p:custDataLst>
          </p:nvPr>
        </p:nvSpPr>
        <p:spPr>
          <a:xfrm>
            <a:off x="2112010" y="2316480"/>
            <a:ext cx="8119110" cy="2030095"/>
          </a:xfrm>
          <a:prstGeom prst="rect">
            <a:avLst/>
          </a:prstGeom>
          <a:noFill/>
          <a:ln w="9525">
            <a:noFill/>
          </a:ln>
        </p:spPr>
        <p:txBody>
          <a:bodyPr wrap="square" anchor="t" anchorCtr="0">
            <a:spAutoFit/>
          </a:bodyPr>
          <a:lstStyle/>
          <a:p>
            <a:pPr>
              <a:lnSpc>
                <a:spcPct val="150000"/>
              </a:lnSpc>
            </a:pPr>
            <a:r>
              <a:rPr lang="en-US" altLang="zh-CN" sz="2800" b="1">
                <a:latin typeface="Times New Roman" panose="02020603050405020304" pitchFamily="18" charset="0"/>
                <a:ea typeface="宋体" panose="02010600030101010101" pitchFamily="2" charset="-122"/>
              </a:rPr>
              <a:t>1</a:t>
            </a:r>
            <a:r>
              <a:rPr lang="zh-CN" altLang="zh-CN" sz="2800" b="1">
                <a:latin typeface="Times New Roman" panose="02020603050405020304" pitchFamily="18" charset="0"/>
                <a:ea typeface="宋体" panose="02010600030101010101" pitchFamily="2" charset="-122"/>
              </a:rPr>
              <a:t>.了解连通器的构造特点，了解连通器的原理。</a:t>
            </a:r>
            <a:endParaRPr lang="en-US" altLang="zh-CN" sz="2800" b="1">
              <a:latin typeface="Times New Roman" panose="02020603050405020304" pitchFamily="18" charset="0"/>
              <a:ea typeface="宋体" panose="02010600030101010101" pitchFamily="2" charset="-122"/>
            </a:endParaRPr>
          </a:p>
          <a:p>
            <a:pPr>
              <a:lnSpc>
                <a:spcPct val="150000"/>
              </a:lnSpc>
            </a:pPr>
            <a:r>
              <a:rPr lang="en-US" altLang="zh-CN" sz="2800" b="1">
                <a:latin typeface="Times New Roman" panose="02020603050405020304" pitchFamily="18" charset="0"/>
                <a:ea typeface="宋体" panose="02010600030101010101" pitchFamily="2" charset="-122"/>
              </a:rPr>
              <a:t>2</a:t>
            </a:r>
            <a:r>
              <a:rPr lang="zh-CN" altLang="zh-CN" sz="2800" b="1">
                <a:latin typeface="Times New Roman" panose="02020603050405020304" pitchFamily="18" charset="0"/>
                <a:ea typeface="宋体" panose="02010600030101010101" pitchFamily="2" charset="-122"/>
              </a:rPr>
              <a:t>.了解一些连通器的应用实例，了解船闸的作用和工作原理。</a:t>
            </a:r>
            <a:endParaRPr lang="zh-CN" altLang="en-US" sz="2800" b="1">
              <a:latin typeface="Times New Roman" panose="02020603050405020304" pitchFamily="18" charset="0"/>
              <a:ea typeface="宋体" panose="02010600030101010101" pitchFamily="2" charset="-122"/>
            </a:endParaRPr>
          </a:p>
        </p:txBody>
      </p:sp>
      <p:sp>
        <p:nvSpPr>
          <p:cNvPr id="40962" name="文本框 2"/>
          <p:cNvSpPr txBox="1"/>
          <p:nvPr>
            <p:custDataLst>
              <p:tags r:id="rId2"/>
            </p:custDataLst>
          </p:nvPr>
        </p:nvSpPr>
        <p:spPr>
          <a:xfrm>
            <a:off x="5146675" y="1352550"/>
            <a:ext cx="1903413" cy="521970"/>
          </a:xfrm>
          <a:prstGeom prst="rect">
            <a:avLst/>
          </a:prstGeom>
          <a:noFill/>
          <a:ln w="9525">
            <a:noFill/>
          </a:ln>
        </p:spPr>
        <p:txBody>
          <a:bodyPr anchor="t" anchorCtr="0">
            <a:spAutoFit/>
          </a:bodyPr>
          <a:lstStyle/>
          <a:p>
            <a:r>
              <a:rPr lang="zh-CN" altLang="en-US" sz="2800">
                <a:latin typeface="黑体" panose="02010609060101010101" pitchFamily="49" charset="-122"/>
                <a:ea typeface="黑体" panose="02010609060101010101" pitchFamily="49" charset="-122"/>
              </a:rPr>
              <a:t>学习目标</a:t>
            </a:r>
          </a:p>
        </p:txBody>
      </p:sp>
      <p:sp>
        <p:nvSpPr>
          <p:cNvPr id="40963"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p:nvPr>
            <p:custDataLst>
              <p:tags r:id="rId1"/>
            </p:custDataLst>
          </p:nvPr>
        </p:nvSpPr>
        <p:spPr>
          <a:xfrm>
            <a:off x="2495550" y="3713163"/>
            <a:ext cx="3384550" cy="491490"/>
          </a:xfrm>
          <a:prstGeom prst="rect">
            <a:avLst/>
          </a:prstGeom>
          <a:noFill/>
          <a:ln w="9525">
            <a:noFill/>
          </a:ln>
        </p:spPr>
        <p:txBody>
          <a:bodyPr anchor="t" anchorCtr="0">
            <a:spAutoFit/>
          </a:bodyPr>
          <a:lstStyle/>
          <a:p>
            <a:pPr>
              <a:spcBef>
                <a:spcPct val="50000"/>
              </a:spcBef>
            </a:pPr>
            <a:r>
              <a:rPr lang="en-US" altLang="zh-CN" sz="2600">
                <a:solidFill>
                  <a:srgbClr val="0000FF"/>
                </a:solidFill>
                <a:latin typeface="黑体" panose="02010609060101010101" pitchFamily="49" charset="-122"/>
                <a:ea typeface="黑体" panose="02010609060101010101" pitchFamily="49" charset="-122"/>
              </a:rPr>
              <a:t>3.</a:t>
            </a:r>
            <a:r>
              <a:rPr lang="zh-CN" altLang="en-US" sz="2600">
                <a:solidFill>
                  <a:srgbClr val="0000FF"/>
                </a:solidFill>
                <a:latin typeface="黑体" panose="02010609060101010101" pitchFamily="49" charset="-122"/>
                <a:ea typeface="黑体" panose="02010609060101010101" pitchFamily="49" charset="-122"/>
              </a:rPr>
              <a:t>与形状无关</a:t>
            </a:r>
          </a:p>
        </p:txBody>
      </p:sp>
      <p:sp>
        <p:nvSpPr>
          <p:cNvPr id="6147" name="矩形 3"/>
          <p:cNvSpPr/>
          <p:nvPr>
            <p:custDataLst>
              <p:tags r:id="rId2"/>
            </p:custDataLst>
          </p:nvPr>
        </p:nvSpPr>
        <p:spPr>
          <a:xfrm>
            <a:off x="2335213" y="1839913"/>
            <a:ext cx="1173480" cy="491490"/>
          </a:xfrm>
          <a:prstGeom prst="rect">
            <a:avLst/>
          </a:prstGeom>
          <a:noFill/>
          <a:ln w="9525">
            <a:noFill/>
          </a:ln>
        </p:spPr>
        <p:txBody>
          <a:bodyPr wrap="none" anchor="t" anchorCtr="0">
            <a:spAutoFit/>
          </a:bodyPr>
          <a:lstStyle/>
          <a:p>
            <a:r>
              <a:rPr lang="zh-CN" altLang="en-US" sz="2600">
                <a:latin typeface="黑体" panose="02010609060101010101" pitchFamily="49" charset="-122"/>
                <a:ea typeface="黑体" panose="02010609060101010101" pitchFamily="49" charset="-122"/>
              </a:rPr>
              <a:t>共性：</a:t>
            </a:r>
          </a:p>
        </p:txBody>
      </p:sp>
      <p:sp>
        <p:nvSpPr>
          <p:cNvPr id="6148" name="矩形 4"/>
          <p:cNvSpPr/>
          <p:nvPr>
            <p:custDataLst>
              <p:tags r:id="rId3"/>
            </p:custDataLst>
          </p:nvPr>
        </p:nvSpPr>
        <p:spPr>
          <a:xfrm>
            <a:off x="2495550" y="2555875"/>
            <a:ext cx="2494280" cy="491490"/>
          </a:xfrm>
          <a:prstGeom prst="rect">
            <a:avLst/>
          </a:prstGeom>
          <a:noFill/>
          <a:ln w="9525">
            <a:noFill/>
          </a:ln>
        </p:spPr>
        <p:txBody>
          <a:bodyPr wrap="none" anchor="t" anchorCtr="0">
            <a:spAutoFit/>
          </a:bodyPr>
          <a:lstStyle/>
          <a:p>
            <a:pPr>
              <a:spcBef>
                <a:spcPct val="50000"/>
              </a:spcBef>
            </a:pPr>
            <a:r>
              <a:rPr lang="en-US" altLang="zh-CN" sz="2600">
                <a:solidFill>
                  <a:srgbClr val="0000FF"/>
                </a:solidFill>
                <a:latin typeface="黑体" panose="02010609060101010101" pitchFamily="49" charset="-122"/>
                <a:ea typeface="黑体" panose="02010609060101010101" pitchFamily="49" charset="-122"/>
              </a:rPr>
              <a:t>1.</a:t>
            </a:r>
            <a:r>
              <a:rPr lang="zh-CN" altLang="en-US" sz="2600">
                <a:solidFill>
                  <a:srgbClr val="0000FF"/>
                </a:solidFill>
                <a:latin typeface="黑体" panose="02010609060101010101" pitchFamily="49" charset="-122"/>
                <a:ea typeface="黑体" panose="02010609060101010101" pitchFamily="49" charset="-122"/>
              </a:rPr>
              <a:t>底部互相连通</a:t>
            </a:r>
          </a:p>
        </p:txBody>
      </p:sp>
      <p:sp>
        <p:nvSpPr>
          <p:cNvPr id="6149" name="矩形 5"/>
          <p:cNvSpPr/>
          <p:nvPr>
            <p:custDataLst>
              <p:tags r:id="rId4"/>
            </p:custDataLst>
          </p:nvPr>
        </p:nvSpPr>
        <p:spPr>
          <a:xfrm>
            <a:off x="2495550" y="3132138"/>
            <a:ext cx="3168650" cy="491490"/>
          </a:xfrm>
          <a:prstGeom prst="rect">
            <a:avLst/>
          </a:prstGeom>
          <a:noFill/>
          <a:ln w="9525">
            <a:noFill/>
          </a:ln>
        </p:spPr>
        <p:txBody>
          <a:bodyPr anchor="t" anchorCtr="0">
            <a:spAutoFit/>
          </a:bodyPr>
          <a:lstStyle/>
          <a:p>
            <a:pPr>
              <a:spcBef>
                <a:spcPct val="50000"/>
              </a:spcBef>
            </a:pPr>
            <a:r>
              <a:rPr lang="en-US" altLang="zh-CN" sz="2600">
                <a:solidFill>
                  <a:srgbClr val="0000FF"/>
                </a:solidFill>
                <a:latin typeface="黑体" panose="02010609060101010101" pitchFamily="49" charset="-122"/>
                <a:ea typeface="黑体" panose="02010609060101010101" pitchFamily="49" charset="-122"/>
              </a:rPr>
              <a:t>2.</a:t>
            </a:r>
            <a:r>
              <a:rPr lang="zh-CN" altLang="en-US" sz="2600">
                <a:solidFill>
                  <a:srgbClr val="0000FF"/>
                </a:solidFill>
                <a:latin typeface="黑体" panose="02010609060101010101" pitchFamily="49" charset="-122"/>
                <a:ea typeface="黑体" panose="02010609060101010101" pitchFamily="49" charset="-122"/>
              </a:rPr>
              <a:t>容器上端都开口</a:t>
            </a:r>
          </a:p>
        </p:txBody>
      </p:sp>
      <p:sp>
        <p:nvSpPr>
          <p:cNvPr id="6150" name="矩形 6"/>
          <p:cNvSpPr/>
          <p:nvPr>
            <p:custDataLst>
              <p:tags r:id="rId5"/>
            </p:custDataLst>
          </p:nvPr>
        </p:nvSpPr>
        <p:spPr>
          <a:xfrm>
            <a:off x="2335213" y="4603750"/>
            <a:ext cx="7100887" cy="610870"/>
          </a:xfrm>
          <a:prstGeom prst="rect">
            <a:avLst/>
          </a:prstGeom>
          <a:noFill/>
          <a:ln w="9525">
            <a:noFill/>
          </a:ln>
        </p:spPr>
        <p:txBody>
          <a:bodyPr anchor="t" anchorCtr="0">
            <a:spAutoFit/>
          </a:bodyPr>
          <a:lstStyle/>
          <a:p>
            <a:pPr>
              <a:lnSpc>
                <a:spcPct val="130000"/>
              </a:lnSpc>
            </a:pPr>
            <a:r>
              <a:rPr lang="zh-CN" altLang="en-US" sz="2600">
                <a:latin typeface="黑体" panose="02010609060101010101" pitchFamily="49" charset="-122"/>
                <a:ea typeface="黑体" panose="02010609060101010101" pitchFamily="49" charset="-122"/>
              </a:rPr>
              <a:t>上端开口，底部互相连通的容器，叫作</a:t>
            </a:r>
            <a:r>
              <a:rPr lang="zh-CN" altLang="en-US" sz="2600">
                <a:solidFill>
                  <a:srgbClr val="FF0000"/>
                </a:solidFill>
                <a:latin typeface="黑体" panose="02010609060101010101" pitchFamily="49" charset="-122"/>
                <a:ea typeface="黑体" panose="02010609060101010101" pitchFamily="49" charset="-122"/>
              </a:rPr>
              <a:t>连通器</a:t>
            </a:r>
            <a:r>
              <a:rPr lang="zh-CN" altLang="en-US" sz="2600">
                <a:latin typeface="黑体" panose="02010609060101010101" pitchFamily="49" charset="-122"/>
                <a:ea typeface="黑体" panose="02010609060101010101" pitchFamily="49" charset="-122"/>
              </a:rPr>
              <a:t>。</a:t>
            </a:r>
          </a:p>
        </p:txBody>
      </p:sp>
      <p:pic>
        <p:nvPicPr>
          <p:cNvPr id="41990" name="图片 32777"/>
          <p:cNvPicPr>
            <a:picLocks noChangeAspect="1"/>
          </p:cNvPicPr>
          <p:nvPr>
            <p:custDataLst>
              <p:tags r:id="rId6"/>
            </p:custDataLst>
          </p:nvPr>
        </p:nvPicPr>
        <p:blipFill>
          <a:blip r:embed="rId18"/>
          <a:stretch>
            <a:fillRect/>
          </a:stretch>
        </p:blipFill>
        <p:spPr>
          <a:xfrm>
            <a:off x="6216650" y="1476375"/>
            <a:ext cx="3441700" cy="2727325"/>
          </a:xfrm>
          <a:prstGeom prst="rect">
            <a:avLst/>
          </a:prstGeom>
          <a:noFill/>
          <a:ln w="9525">
            <a:noFill/>
          </a:ln>
        </p:spPr>
      </p:pic>
      <p:grpSp>
        <p:nvGrpSpPr>
          <p:cNvPr id="41991" name="组合 6147"/>
          <p:cNvGrpSpPr/>
          <p:nvPr>
            <p:custDataLst>
              <p:tags r:id="rId7"/>
            </p:custDataLst>
          </p:nvPr>
        </p:nvGrpSpPr>
        <p:grpSpPr>
          <a:xfrm>
            <a:off x="138748" y="548640"/>
            <a:ext cx="2232025" cy="808672"/>
            <a:chOff x="0" y="0"/>
            <a:chExt cx="3516" cy="1276"/>
          </a:xfrm>
        </p:grpSpPr>
        <p:sp>
          <p:nvSpPr>
            <p:cNvPr id="41992" name="矩形 7"/>
            <p:cNvSpPr/>
            <p:nvPr>
              <p:custDataLst>
                <p:tags r:id="rId12"/>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41993" name="任意多边形 16"/>
            <p:cNvSpPr/>
            <p:nvPr>
              <p:custDataLst>
                <p:tags r:id="rId13"/>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41994" name="矩形 17"/>
            <p:cNvSpPr/>
            <p:nvPr>
              <p:custDataLst>
                <p:tags r:id="rId14"/>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41995" name="文本框 6151"/>
            <p:cNvSpPr txBox="1"/>
            <p:nvPr>
              <p:custDataLst>
                <p:tags r:id="rId15"/>
              </p:custDataLst>
            </p:nvPr>
          </p:nvSpPr>
          <p:spPr>
            <a:xfrm>
              <a:off x="878" y="432"/>
              <a:ext cx="1969" cy="824"/>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连通器</a:t>
              </a:r>
            </a:p>
          </p:txBody>
        </p:sp>
        <p:sp>
          <p:nvSpPr>
            <p:cNvPr id="41996" name="文本框 6152"/>
            <p:cNvSpPr txBox="1"/>
            <p:nvPr>
              <p:custDataLst>
                <p:tags r:id="rId16"/>
              </p:custDataLst>
            </p:nvPr>
          </p:nvSpPr>
          <p:spPr>
            <a:xfrm>
              <a:off x="0" y="452"/>
              <a:ext cx="873" cy="824"/>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一</a:t>
              </a:r>
            </a:p>
          </p:txBody>
        </p:sp>
      </p:grpSp>
      <p:grpSp>
        <p:nvGrpSpPr>
          <p:cNvPr id="3" name="组合 2"/>
          <p:cNvGrpSpPr/>
          <p:nvPr>
            <p:custDataLst>
              <p:tags r:id="rId8"/>
            </p:custDataLst>
          </p:nvPr>
        </p:nvGrpSpPr>
        <p:grpSpPr>
          <a:xfrm>
            <a:off x="2633663" y="5432425"/>
            <a:ext cx="5053012" cy="852488"/>
            <a:chOff x="1747" y="8622"/>
            <a:chExt cx="7958" cy="1342"/>
          </a:xfrm>
        </p:grpSpPr>
        <p:sp>
          <p:nvSpPr>
            <p:cNvPr id="41998" name="TextBox 10"/>
            <p:cNvSpPr txBox="1"/>
            <p:nvPr>
              <p:custDataLst>
                <p:tags r:id="rId10"/>
              </p:custDataLst>
            </p:nvPr>
          </p:nvSpPr>
          <p:spPr>
            <a:xfrm>
              <a:off x="2657" y="8906"/>
              <a:ext cx="7048" cy="774"/>
            </a:xfrm>
            <a:prstGeom prst="rect">
              <a:avLst/>
            </a:prstGeom>
            <a:noFill/>
            <a:ln w="9525">
              <a:noFill/>
            </a:ln>
          </p:spPr>
          <p:txBody>
            <a:bodyPr wrap="none" anchor="t" anchorCtr="0">
              <a:spAutoFit/>
            </a:bodyPr>
            <a:lstStyle/>
            <a:p>
              <a:r>
                <a:rPr lang="zh-CN" altLang="en-US" sz="2600">
                  <a:solidFill>
                    <a:srgbClr val="0000FF"/>
                  </a:solidFill>
                  <a:latin typeface="黑体" panose="02010609060101010101" pitchFamily="49" charset="-122"/>
                  <a:ea typeface="黑体" panose="02010609060101010101" pitchFamily="49" charset="-122"/>
                </a:rPr>
                <a:t>连通器中的液体有什么特点？</a:t>
              </a:r>
            </a:p>
          </p:txBody>
        </p:sp>
        <p:pic>
          <p:nvPicPr>
            <p:cNvPr id="41999" name="Picture 6" descr="？"/>
            <p:cNvPicPr>
              <a:picLocks noChangeAspect="1"/>
            </p:cNvPicPr>
            <p:nvPr>
              <p:custDataLst>
                <p:tags r:id="rId11"/>
              </p:custDataLst>
            </p:nvPr>
          </p:nvPicPr>
          <p:blipFill>
            <a:blip r:embed="rId19"/>
            <a:stretch>
              <a:fillRect/>
            </a:stretch>
          </p:blipFill>
          <p:spPr>
            <a:xfrm>
              <a:off x="1747" y="8622"/>
              <a:ext cx="1006" cy="1342"/>
            </a:xfrm>
            <a:prstGeom prst="rect">
              <a:avLst/>
            </a:prstGeom>
            <a:noFill/>
            <a:ln w="9525">
              <a:noFill/>
            </a:ln>
          </p:spPr>
        </p:pic>
      </p:grpSp>
      <p:sp>
        <p:nvSpPr>
          <p:cNvPr id="42000" name="文本框 4103"/>
          <p:cNvSpPr txBox="1"/>
          <p:nvPr>
            <p:custDataLst>
              <p:tags r:id="rId9"/>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linds(horizontal)">
                                      <p:cBhvr>
                                        <p:cTn id="10" dur="500"/>
                                        <p:tgtEl>
                                          <p:spTgt spid="6148"/>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blinds(horizontal)">
                                      <p:cBhvr>
                                        <p:cTn id="15" dur="500"/>
                                        <p:tgtEl>
                                          <p:spTgt spid="6149"/>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blinds(horizontal)">
                                      <p:cBhvr>
                                        <p:cTn id="20" dur="500"/>
                                        <p:tgtEl>
                                          <p:spTgt spid="6146"/>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150"/>
                                        </p:tgtEl>
                                        <p:attrNameLst>
                                          <p:attrName>style.visibility</p:attrName>
                                        </p:attrNameLst>
                                      </p:cBhvr>
                                      <p:to>
                                        <p:strVal val="visible"/>
                                      </p:to>
                                    </p:set>
                                    <p:animEffect transition="in" filter="blinds(horizontal)">
                                      <p:cBhvr>
                                        <p:cTn id="25" dur="500"/>
                                        <p:tgtEl>
                                          <p:spTgt spid="6150"/>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p:bldP spid="6149" grpId="0"/>
      <p:bldP spid="6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
          <p:cNvSpPr txBox="1"/>
          <p:nvPr>
            <p:custDataLst>
              <p:tags r:id="rId1"/>
            </p:custDataLst>
          </p:nvPr>
        </p:nvSpPr>
        <p:spPr>
          <a:xfrm>
            <a:off x="2981325" y="841375"/>
            <a:ext cx="6659880" cy="553085"/>
          </a:xfrm>
          <a:prstGeom prst="rect">
            <a:avLst/>
          </a:prstGeom>
          <a:noFill/>
          <a:ln w="9525">
            <a:noFill/>
          </a:ln>
        </p:spPr>
        <p:txBody>
          <a:bodyPr wrap="none" anchor="t" anchorCtr="0">
            <a:spAutoFit/>
          </a:bodyPr>
          <a:lstStyle/>
          <a:p>
            <a:r>
              <a:rPr lang="zh-CN" altLang="en-US" sz="3000">
                <a:solidFill>
                  <a:srgbClr val="FF0000"/>
                </a:solidFill>
                <a:latin typeface="黑体" panose="02010609060101010101" pitchFamily="49" charset="-122"/>
                <a:ea typeface="黑体" panose="02010609060101010101" pitchFamily="49" charset="-122"/>
              </a:rPr>
              <a:t>实验探究：连通器中的液体有什么特点</a:t>
            </a:r>
          </a:p>
        </p:txBody>
      </p:sp>
      <p:pic>
        <p:nvPicPr>
          <p:cNvPr id="2" name="图片 1"/>
          <p:cNvPicPr>
            <a:picLocks noChangeAspect="1"/>
          </p:cNvPicPr>
          <p:nvPr>
            <p:custDataLst>
              <p:tags r:id="rId2"/>
            </p:custDataLst>
          </p:nvPr>
        </p:nvPicPr>
        <p:blipFill>
          <a:blip r:embed="rId6"/>
          <a:stretch>
            <a:fillRect/>
          </a:stretch>
        </p:blipFill>
        <p:spPr>
          <a:xfrm>
            <a:off x="3359785" y="1675765"/>
            <a:ext cx="5690870" cy="2058670"/>
          </a:xfrm>
          <a:prstGeom prst="rect">
            <a:avLst/>
          </a:prstGeom>
          <a:noFill/>
          <a:ln w="9525">
            <a:noFill/>
          </a:ln>
        </p:spPr>
      </p:pic>
      <p:sp>
        <p:nvSpPr>
          <p:cNvPr id="6150" name="矩形 6"/>
          <p:cNvSpPr/>
          <p:nvPr>
            <p:custDataLst>
              <p:tags r:id="rId3"/>
            </p:custDataLst>
          </p:nvPr>
        </p:nvSpPr>
        <p:spPr>
          <a:xfrm>
            <a:off x="1881505" y="4015105"/>
            <a:ext cx="8609965" cy="2330450"/>
          </a:xfrm>
          <a:prstGeom prst="rect">
            <a:avLst/>
          </a:prstGeom>
          <a:noFill/>
          <a:ln w="9525">
            <a:noFill/>
          </a:ln>
        </p:spPr>
        <p:txBody>
          <a:bodyPr wrap="square" anchor="t" anchorCtr="0">
            <a:spAutoFit/>
          </a:bodyPr>
          <a:lstStyle/>
          <a:p>
            <a:pPr>
              <a:lnSpc>
                <a:spcPct val="130000"/>
              </a:lnSpc>
            </a:pPr>
            <a:r>
              <a:rPr lang="zh-CN" altLang="en-US" sz="2800" b="1">
                <a:solidFill>
                  <a:srgbClr val="FF0000"/>
                </a:solidFill>
                <a:latin typeface="宋体" panose="02010600030101010101" pitchFamily="2" charset="-122"/>
                <a:ea typeface="宋体" panose="02010600030101010101" pitchFamily="2" charset="-122"/>
              </a:rPr>
              <a:t>实验步骤：</a:t>
            </a:r>
            <a:r>
              <a:rPr lang="zh-CN" altLang="en-US" sz="2800" b="1">
                <a:latin typeface="宋体" panose="02010600030101010101" pitchFamily="2" charset="-122"/>
                <a:ea typeface="宋体" panose="02010600030101010101" pitchFamily="2" charset="-122"/>
              </a:rPr>
              <a:t>把两个注射器筒用胶管连接，拔去活塞，做成一个连通器，在连通器中加水，</a:t>
            </a:r>
            <a:r>
              <a:rPr lang="zh-CN" altLang="en-US" sz="2800" b="1">
                <a:latin typeface="宋体" panose="02010600030101010101" pitchFamily="2" charset="-122"/>
                <a:ea typeface="宋体" panose="02010600030101010101" pitchFamily="2" charset="-122"/>
                <a:sym typeface="宋体" panose="02010600030101010101" pitchFamily="2" charset="-122"/>
              </a:rPr>
              <a:t>保持一个筒不动，使另一个筒升高、下降或倾斜，待水面静止时</a:t>
            </a:r>
            <a:r>
              <a:rPr lang="zh-CN" altLang="en-US" sz="2800" b="1">
                <a:latin typeface="宋体" panose="02010600030101010101" pitchFamily="2" charset="-122"/>
                <a:ea typeface="宋体" panose="02010600030101010101" pitchFamily="2" charset="-122"/>
              </a:rPr>
              <a:t>观察两筒中水面高度。</a:t>
            </a:r>
          </a:p>
        </p:txBody>
      </p:sp>
      <p:sp>
        <p:nvSpPr>
          <p:cNvPr id="43012"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linds(horizontal)">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2068513" y="814388"/>
            <a:ext cx="7912100" cy="1291590"/>
          </a:xfrm>
          <a:prstGeom prst="rect">
            <a:avLst/>
          </a:prstGeom>
          <a:noFill/>
          <a:ln w="9525">
            <a:noFill/>
          </a:ln>
        </p:spPr>
        <p:txBody>
          <a:bodyPr anchor="t" anchorCtr="0">
            <a:spAutoFit/>
          </a:bodyPr>
          <a:lstStyle/>
          <a:p>
            <a:pPr>
              <a:lnSpc>
                <a:spcPct val="150000"/>
              </a:lnSpc>
            </a:pPr>
            <a:r>
              <a:rPr lang="en-US" altLang="zh-CN" sz="2600">
                <a:solidFill>
                  <a:srgbClr val="FF0000"/>
                </a:solidFill>
                <a:latin typeface="黑体" panose="02010609060101010101" pitchFamily="49" charset="-122"/>
                <a:ea typeface="黑体" panose="02010609060101010101" pitchFamily="49" charset="-122"/>
              </a:rPr>
              <a:t>实验表明</a:t>
            </a:r>
            <a:r>
              <a:rPr lang="zh-CN" altLang="en-US" sz="2600">
                <a:solidFill>
                  <a:srgbClr val="FF0000"/>
                </a:solidFill>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连通器里的同一种液体不流动时，各容器中的液面</a:t>
            </a:r>
            <a:r>
              <a:rPr lang="zh-CN" altLang="en-US" sz="2600">
                <a:solidFill>
                  <a:srgbClr val="FF0000"/>
                </a:solidFill>
                <a:latin typeface="黑体" panose="02010609060101010101" pitchFamily="49" charset="-122"/>
                <a:ea typeface="黑体" panose="02010609060101010101" pitchFamily="49" charset="-122"/>
              </a:rPr>
              <a:t>相平</a:t>
            </a:r>
            <a:r>
              <a:rPr lang="zh-CN" altLang="en-US" sz="2600">
                <a:latin typeface="黑体" panose="02010609060101010101" pitchFamily="49" charset="-122"/>
                <a:ea typeface="黑体" panose="02010609060101010101" pitchFamily="49" charset="-122"/>
              </a:rPr>
              <a:t>。</a:t>
            </a:r>
          </a:p>
        </p:txBody>
      </p:sp>
      <p:grpSp>
        <p:nvGrpSpPr>
          <p:cNvPr id="4" name="组合 4"/>
          <p:cNvGrpSpPr/>
          <p:nvPr>
            <p:custDataLst>
              <p:tags r:id="rId2"/>
            </p:custDataLst>
          </p:nvPr>
        </p:nvGrpSpPr>
        <p:grpSpPr>
          <a:xfrm>
            <a:off x="3646488" y="2405063"/>
            <a:ext cx="5167312" cy="2640012"/>
            <a:chOff x="2844" y="3578"/>
            <a:chExt cx="8536" cy="4360"/>
          </a:xfrm>
        </p:grpSpPr>
        <p:sp>
          <p:nvSpPr>
            <p:cNvPr id="2" name="矩形 1"/>
            <p:cNvSpPr/>
            <p:nvPr>
              <p:custDataLst>
                <p:tags r:id="rId7"/>
              </p:custDataLst>
            </p:nvPr>
          </p:nvSpPr>
          <p:spPr>
            <a:xfrm>
              <a:off x="2844" y="3578"/>
              <a:ext cx="8536" cy="436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44036" name="Object 2"/>
            <p:cNvGraphicFramePr>
              <a:graphicFrameLocks noChangeAspect="1"/>
            </p:cNvGraphicFramePr>
            <p:nvPr>
              <p:custDataLst>
                <p:tags r:id="rId8"/>
              </p:custDataLst>
            </p:nvPr>
          </p:nvGraphicFramePr>
          <p:xfrm>
            <a:off x="3180" y="3718"/>
            <a:ext cx="8040" cy="4080"/>
          </p:xfrm>
          <a:graphic>
            <a:graphicData uri="http://schemas.openxmlformats.org/presentationml/2006/ole">
              <mc:AlternateContent xmlns:mc="http://schemas.openxmlformats.org/markup-compatibility/2006">
                <mc:Choice xmlns:v="urn:schemas-microsoft-com:vml" Requires="v">
                  <p:oleObj r:id="rId10" imgW="5105400" imgH="2590800" progId="Flash.Movie">
                    <p:embed/>
                  </p:oleObj>
                </mc:Choice>
                <mc:Fallback>
                  <p:oleObj r:id="rId10" imgW="5105400" imgH="2590800" progId="Flash.Movie">
                    <p:embed/>
                    <p:pic>
                      <p:nvPicPr>
                        <p:cNvPr id="0" name="OLE substitute image"/>
                        <p:cNvPicPr/>
                        <p:nvPr/>
                      </p:nvPicPr>
                      <p:blipFill>
                        <a:blip r:embed="rId11"/>
                        <a:stretch>
                          <a:fillRect/>
                        </a:stretch>
                      </p:blipFill>
                      <p:spPr>
                        <a:xfrm>
                          <a:off x="3180" y="3718"/>
                          <a:ext cx="8040" cy="4080"/>
                        </a:xfrm>
                        <a:prstGeom prst="rect">
                          <a:avLst/>
                        </a:prstGeom>
                        <a:noFill/>
                        <a:ln w="38100">
                          <a:noFill/>
                          <a:miter/>
                        </a:ln>
                      </p:spPr>
                    </p:pic>
                  </p:oleObj>
                </mc:Fallback>
              </mc:AlternateContent>
            </a:graphicData>
          </a:graphic>
        </p:graphicFrame>
      </p:grpSp>
      <p:grpSp>
        <p:nvGrpSpPr>
          <p:cNvPr id="5" name="组合 5"/>
          <p:cNvGrpSpPr/>
          <p:nvPr>
            <p:custDataLst>
              <p:tags r:id="rId3"/>
            </p:custDataLst>
          </p:nvPr>
        </p:nvGrpSpPr>
        <p:grpSpPr>
          <a:xfrm>
            <a:off x="2450465" y="5122228"/>
            <a:ext cx="7530148" cy="1092200"/>
            <a:chOff x="1460" y="8067"/>
            <a:chExt cx="11857" cy="1720"/>
          </a:xfrm>
        </p:grpSpPr>
        <p:sp>
          <p:nvSpPr>
            <p:cNvPr id="44038" name="TextBox 3"/>
            <p:cNvSpPr txBox="1"/>
            <p:nvPr>
              <p:custDataLst>
                <p:tags r:id="rId5"/>
              </p:custDataLst>
            </p:nvPr>
          </p:nvSpPr>
          <p:spPr>
            <a:xfrm>
              <a:off x="2667" y="8771"/>
              <a:ext cx="10650" cy="774"/>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为什么连通器各容器中的液面总是相平的呢？</a:t>
              </a:r>
            </a:p>
          </p:txBody>
        </p:sp>
        <p:pic>
          <p:nvPicPr>
            <p:cNvPr id="44039" name="Picture 6" descr="？"/>
            <p:cNvPicPr>
              <a:picLocks noChangeAspect="1"/>
            </p:cNvPicPr>
            <p:nvPr>
              <p:custDataLst>
                <p:tags r:id="rId6"/>
              </p:custDataLst>
            </p:nvPr>
          </p:nvPicPr>
          <p:blipFill>
            <a:blip r:embed="rId12"/>
            <a:stretch>
              <a:fillRect/>
            </a:stretch>
          </p:blipFill>
          <p:spPr>
            <a:xfrm>
              <a:off x="1460" y="8067"/>
              <a:ext cx="1289" cy="1720"/>
            </a:xfrm>
            <a:prstGeom prst="rect">
              <a:avLst/>
            </a:prstGeom>
            <a:noFill/>
            <a:ln w="9525">
              <a:noFill/>
            </a:ln>
          </p:spPr>
        </p:pic>
      </p:grpSp>
      <p:sp>
        <p:nvSpPr>
          <p:cNvPr id="44040" name="文本框 4103"/>
          <p:cNvSpPr txBox="1"/>
          <p:nvPr>
            <p:custDataLst>
              <p:tags r:id="rId4"/>
            </p:custDataLst>
          </p:nvPr>
        </p:nvSpPr>
        <p:spPr>
          <a:xfrm>
            <a:off x="119063" y="18859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p:cNvPicPr>
            <a:picLocks noChangeAspect="1"/>
          </p:cNvPicPr>
          <p:nvPr>
            <p:custDataLst>
              <p:tags r:id="rId1"/>
            </p:custDataLst>
          </p:nvPr>
        </p:nvPicPr>
        <p:blipFill>
          <a:blip r:embed="rId31">
            <a:clrChange>
              <a:clrFrom>
                <a:srgbClr val="DAD9DE"/>
              </a:clrFrom>
              <a:clrTo>
                <a:srgbClr val="DAD9DE">
                  <a:alpha val="0"/>
                </a:srgbClr>
              </a:clrTo>
            </a:clrChange>
            <a:lum contrast="29999"/>
          </a:blip>
          <a:srcRect l="26820" t="53500" r="57808" b="30525"/>
          <a:stretch>
            <a:fillRect/>
          </a:stretch>
        </p:blipFill>
        <p:spPr>
          <a:xfrm>
            <a:off x="2135188" y="893763"/>
            <a:ext cx="2808287" cy="4248150"/>
          </a:xfrm>
          <a:prstGeom prst="rect">
            <a:avLst/>
          </a:prstGeom>
          <a:noFill/>
          <a:ln w="9525">
            <a:noFill/>
          </a:ln>
        </p:spPr>
      </p:pic>
      <p:sp>
        <p:nvSpPr>
          <p:cNvPr id="4" name="Line 9"/>
          <p:cNvSpPr/>
          <p:nvPr>
            <p:custDataLst>
              <p:tags r:id="rId2"/>
            </p:custDataLst>
          </p:nvPr>
        </p:nvSpPr>
        <p:spPr>
          <a:xfrm>
            <a:off x="3070225" y="4567238"/>
            <a:ext cx="504825" cy="0"/>
          </a:xfrm>
          <a:prstGeom prst="line">
            <a:avLst/>
          </a:prstGeom>
          <a:ln w="38100" cap="flat" cmpd="sng">
            <a:solidFill>
              <a:srgbClr val="FF3300"/>
            </a:solidFill>
            <a:prstDash val="solid"/>
            <a:round/>
            <a:headEnd type="none" w="med" len="med"/>
            <a:tailEnd type="triangle" w="lg" len="lg"/>
          </a:ln>
        </p:spPr>
        <p:txBody>
          <a:bodyPr/>
          <a:lstStyle/>
          <a:p>
            <a:endParaRPr/>
          </a:p>
        </p:txBody>
      </p:sp>
      <p:sp>
        <p:nvSpPr>
          <p:cNvPr id="5" name="Line 10"/>
          <p:cNvSpPr/>
          <p:nvPr>
            <p:custDataLst>
              <p:tags r:id="rId3"/>
            </p:custDataLst>
          </p:nvPr>
        </p:nvSpPr>
        <p:spPr>
          <a:xfrm flipH="1">
            <a:off x="3575050" y="4567238"/>
            <a:ext cx="504825" cy="0"/>
          </a:xfrm>
          <a:prstGeom prst="line">
            <a:avLst/>
          </a:prstGeom>
          <a:ln w="38100" cap="flat" cmpd="sng">
            <a:solidFill>
              <a:srgbClr val="FF3300"/>
            </a:solidFill>
            <a:prstDash val="solid"/>
            <a:round/>
            <a:headEnd type="none" w="med" len="med"/>
            <a:tailEnd type="triangle" w="lg" len="lg"/>
          </a:ln>
        </p:spPr>
        <p:txBody>
          <a:bodyPr/>
          <a:lstStyle/>
          <a:p>
            <a:endParaRPr/>
          </a:p>
        </p:txBody>
      </p:sp>
      <p:sp>
        <p:nvSpPr>
          <p:cNvPr id="6" name="矩形 5"/>
          <p:cNvSpPr/>
          <p:nvPr>
            <p:custDataLst>
              <p:tags r:id="rId4"/>
            </p:custDataLst>
          </p:nvPr>
        </p:nvSpPr>
        <p:spPr>
          <a:xfrm>
            <a:off x="5808663" y="950913"/>
            <a:ext cx="4248150" cy="829945"/>
          </a:xfrm>
          <a:prstGeom prst="rect">
            <a:avLst/>
          </a:prstGeom>
          <a:noFill/>
          <a:ln w="9525">
            <a:noFill/>
          </a:ln>
        </p:spPr>
        <p:txBody>
          <a:bodyPr anchor="t" anchorCtr="0">
            <a:spAutoFit/>
          </a:bodyPr>
          <a:lstStyle/>
          <a:p>
            <a:pPr>
              <a:spcBef>
                <a:spcPct val="50000"/>
              </a:spcBef>
            </a:pPr>
            <a:r>
              <a:rPr lang="zh-CN" altLang="en-US" sz="2400">
                <a:latin typeface="Times New Roman" panose="02020603050405020304" pitchFamily="18" charset="0"/>
                <a:ea typeface="黑体" panose="02010609060101010101" pitchFamily="49" charset="-122"/>
              </a:rPr>
              <a:t>在连通器中，设想在容器底部连通的部分有一</a:t>
            </a:r>
            <a:r>
              <a:rPr lang="zh-CN" altLang="en-US" sz="2400" b="1">
                <a:latin typeface="Times New Roman" panose="02020603050405020304" pitchFamily="18" charset="0"/>
                <a:ea typeface="黑体" panose="02010609060101010101" pitchFamily="49" charset="-122"/>
              </a:rPr>
              <a:t>“</a:t>
            </a:r>
            <a:r>
              <a:rPr lang="zh-CN" altLang="en-US" sz="2400">
                <a:latin typeface="Times New Roman" panose="02020603050405020304" pitchFamily="18" charset="0"/>
                <a:ea typeface="黑体" panose="02010609060101010101" pitchFamily="49" charset="-122"/>
              </a:rPr>
              <a:t>液片</a:t>
            </a:r>
            <a:r>
              <a:rPr lang="en-US" altLang="zh-CN" sz="2400" b="1" i="1">
                <a:solidFill>
                  <a:srgbClr val="FF0000"/>
                </a:solidFill>
                <a:latin typeface="Times New Roman" panose="02020603050405020304" pitchFamily="18" charset="0"/>
                <a:ea typeface="黑体" panose="02010609060101010101" pitchFamily="49" charset="-122"/>
              </a:rPr>
              <a:t>AB</a:t>
            </a:r>
            <a:r>
              <a:rPr lang="en-US" altLang="zh-CN" sz="2400" b="1">
                <a:latin typeface="黑体" panose="02010609060101010101" pitchFamily="49" charset="-122"/>
                <a:ea typeface="黑体" panose="02010609060101010101" pitchFamily="49" charset="-122"/>
              </a:rPr>
              <a:t>”</a:t>
            </a:r>
            <a:r>
              <a:rPr lang="zh-CN" altLang="en-US" sz="2400">
                <a:latin typeface="Times New Roman" panose="02020603050405020304" pitchFamily="18" charset="0"/>
                <a:ea typeface="黑体" panose="02010609060101010101" pitchFamily="49" charset="-122"/>
              </a:rPr>
              <a:t>。</a:t>
            </a:r>
          </a:p>
        </p:txBody>
      </p:sp>
      <p:sp>
        <p:nvSpPr>
          <p:cNvPr id="7" name="矩形 15"/>
          <p:cNvSpPr/>
          <p:nvPr>
            <p:custDataLst>
              <p:tags r:id="rId5"/>
            </p:custDataLst>
          </p:nvPr>
        </p:nvSpPr>
        <p:spPr>
          <a:xfrm>
            <a:off x="5880100" y="2060575"/>
            <a:ext cx="2736850" cy="491490"/>
          </a:xfrm>
          <a:prstGeom prst="rect">
            <a:avLst/>
          </a:prstGeom>
          <a:noFill/>
          <a:ln w="9525">
            <a:noFill/>
          </a:ln>
        </p:spPr>
        <p:txBody>
          <a:bodyPr anchor="t" anchorCtr="0">
            <a:spAutoFit/>
          </a:bodyPr>
          <a:lstStyle/>
          <a:p>
            <a:r>
              <a:rPr lang="zh-CN" altLang="en-US" sz="2600">
                <a:solidFill>
                  <a:srgbClr val="0000FF"/>
                </a:solidFill>
                <a:latin typeface="Times New Roman" panose="02020603050405020304" pitchFamily="18" charset="0"/>
                <a:ea typeface="黑体" panose="02010609060101010101" pitchFamily="49" charset="-122"/>
              </a:rPr>
              <a:t>液体不流动</a:t>
            </a:r>
          </a:p>
        </p:txBody>
      </p:sp>
      <p:sp>
        <p:nvSpPr>
          <p:cNvPr id="8" name="矩形 16"/>
          <p:cNvSpPr/>
          <p:nvPr>
            <p:custDataLst>
              <p:tags r:id="rId6"/>
            </p:custDataLst>
          </p:nvPr>
        </p:nvSpPr>
        <p:spPr>
          <a:xfrm>
            <a:off x="6454775" y="2708275"/>
            <a:ext cx="3281363" cy="460375"/>
          </a:xfrm>
          <a:prstGeom prst="rect">
            <a:avLst/>
          </a:prstGeom>
          <a:noFill/>
          <a:ln w="9525">
            <a:noFill/>
          </a:ln>
        </p:spPr>
        <p:txBody>
          <a:bodyPr anchor="t" anchorCtr="0">
            <a:spAutoFit/>
          </a:bodyPr>
          <a:lstStyle/>
          <a:p>
            <a:r>
              <a:rPr lang="zh-CN" altLang="en-US" sz="2400">
                <a:latin typeface="Times New Roman" panose="02020603050405020304" pitchFamily="18" charset="0"/>
                <a:ea typeface="黑体" panose="02010609060101010101" pitchFamily="49" charset="-122"/>
              </a:rPr>
              <a:t>液片</a:t>
            </a:r>
            <a:r>
              <a:rPr lang="zh-CN" altLang="en-US" sz="2400" b="1" i="1">
                <a:latin typeface="Times New Roman" panose="02020603050405020304" pitchFamily="18" charset="0"/>
                <a:ea typeface="黑体" panose="02010609060101010101" pitchFamily="49" charset="-122"/>
              </a:rPr>
              <a:t>AB</a:t>
            </a:r>
            <a:r>
              <a:rPr lang="zh-CN" altLang="en-US" sz="2400">
                <a:latin typeface="Times New Roman" panose="02020603050405020304" pitchFamily="18" charset="0"/>
                <a:ea typeface="黑体" panose="02010609060101010101" pitchFamily="49" charset="-122"/>
              </a:rPr>
              <a:t>处于平衡状态</a:t>
            </a:r>
          </a:p>
        </p:txBody>
      </p:sp>
      <p:sp>
        <p:nvSpPr>
          <p:cNvPr id="9" name="Line 11"/>
          <p:cNvSpPr/>
          <p:nvPr>
            <p:custDataLst>
              <p:tags r:id="rId7"/>
            </p:custDataLst>
          </p:nvPr>
        </p:nvSpPr>
        <p:spPr>
          <a:xfrm>
            <a:off x="5664200" y="2981325"/>
            <a:ext cx="863600" cy="0"/>
          </a:xfrm>
          <a:prstGeom prst="line">
            <a:avLst/>
          </a:prstGeom>
          <a:ln w="76200" cap="flat" cmpd="sng">
            <a:solidFill>
              <a:srgbClr val="FF3300"/>
            </a:solidFill>
            <a:prstDash val="solid"/>
            <a:round/>
            <a:headEnd type="none" w="med" len="med"/>
            <a:tailEnd type="triangle" w="med" len="med"/>
          </a:ln>
        </p:spPr>
        <p:txBody>
          <a:bodyPr/>
          <a:lstStyle/>
          <a:p>
            <a:endParaRPr/>
          </a:p>
        </p:txBody>
      </p:sp>
      <p:sp>
        <p:nvSpPr>
          <p:cNvPr id="10" name="Line 11"/>
          <p:cNvSpPr/>
          <p:nvPr>
            <p:custDataLst>
              <p:tags r:id="rId8"/>
            </p:custDataLst>
          </p:nvPr>
        </p:nvSpPr>
        <p:spPr>
          <a:xfrm flipV="1">
            <a:off x="5376863" y="3630613"/>
            <a:ext cx="792162" cy="0"/>
          </a:xfrm>
          <a:prstGeom prst="line">
            <a:avLst/>
          </a:prstGeom>
          <a:ln w="76200" cap="flat" cmpd="sng">
            <a:solidFill>
              <a:srgbClr val="FF3300"/>
            </a:solidFill>
            <a:prstDash val="solid"/>
            <a:round/>
            <a:headEnd type="none" w="med" len="med"/>
            <a:tailEnd type="triangle" w="med" len="med"/>
          </a:ln>
        </p:spPr>
        <p:txBody>
          <a:bodyPr/>
          <a:lstStyle/>
          <a:p>
            <a:endParaRPr/>
          </a:p>
        </p:txBody>
      </p:sp>
      <p:sp>
        <p:nvSpPr>
          <p:cNvPr id="11" name="Line 11"/>
          <p:cNvSpPr/>
          <p:nvPr>
            <p:custDataLst>
              <p:tags r:id="rId9"/>
            </p:custDataLst>
          </p:nvPr>
        </p:nvSpPr>
        <p:spPr>
          <a:xfrm flipV="1">
            <a:off x="5254625" y="4640263"/>
            <a:ext cx="1079500" cy="0"/>
          </a:xfrm>
          <a:prstGeom prst="line">
            <a:avLst/>
          </a:prstGeom>
          <a:ln w="76200" cap="flat" cmpd="sng">
            <a:solidFill>
              <a:srgbClr val="FF3300"/>
            </a:solidFill>
            <a:prstDash val="solid"/>
            <a:round/>
            <a:headEnd type="none" w="med" len="med"/>
            <a:tailEnd type="triangle" w="med" len="med"/>
          </a:ln>
        </p:spPr>
        <p:txBody>
          <a:bodyPr/>
          <a:lstStyle/>
          <a:p>
            <a:endParaRPr/>
          </a:p>
        </p:txBody>
      </p:sp>
      <p:sp>
        <p:nvSpPr>
          <p:cNvPr id="12" name="Line 11"/>
          <p:cNvSpPr/>
          <p:nvPr>
            <p:custDataLst>
              <p:tags r:id="rId10"/>
            </p:custDataLst>
          </p:nvPr>
        </p:nvSpPr>
        <p:spPr>
          <a:xfrm>
            <a:off x="3000375" y="6092825"/>
            <a:ext cx="1295400" cy="0"/>
          </a:xfrm>
          <a:prstGeom prst="line">
            <a:avLst/>
          </a:prstGeom>
          <a:ln w="76200" cap="flat" cmpd="sng">
            <a:solidFill>
              <a:srgbClr val="FF3300"/>
            </a:solidFill>
            <a:prstDash val="solid"/>
            <a:round/>
            <a:headEnd type="none" w="med" len="med"/>
            <a:tailEnd type="triangle" w="med" len="med"/>
          </a:ln>
        </p:spPr>
        <p:txBody>
          <a:bodyPr/>
          <a:lstStyle/>
          <a:p>
            <a:endParaRPr/>
          </a:p>
        </p:txBody>
      </p:sp>
      <p:sp>
        <p:nvSpPr>
          <p:cNvPr id="20" name="Line 11"/>
          <p:cNvSpPr/>
          <p:nvPr>
            <p:custDataLst>
              <p:tags r:id="rId11"/>
            </p:custDataLst>
          </p:nvPr>
        </p:nvSpPr>
        <p:spPr>
          <a:xfrm flipV="1">
            <a:off x="3000375" y="5516563"/>
            <a:ext cx="1943100" cy="0"/>
          </a:xfrm>
          <a:prstGeom prst="line">
            <a:avLst/>
          </a:prstGeom>
          <a:ln w="76200" cap="flat" cmpd="sng">
            <a:solidFill>
              <a:srgbClr val="FF3300"/>
            </a:solidFill>
            <a:prstDash val="solid"/>
            <a:round/>
            <a:headEnd type="none" w="med" len="med"/>
            <a:tailEnd type="triangle" w="med" len="med"/>
          </a:ln>
        </p:spPr>
        <p:txBody>
          <a:bodyPr/>
          <a:lstStyle/>
          <a:p>
            <a:endParaRPr/>
          </a:p>
        </p:txBody>
      </p:sp>
      <p:sp>
        <p:nvSpPr>
          <p:cNvPr id="21" name="矩形 20"/>
          <p:cNvSpPr/>
          <p:nvPr>
            <p:custDataLst>
              <p:tags r:id="rId12"/>
            </p:custDataLst>
          </p:nvPr>
        </p:nvSpPr>
        <p:spPr>
          <a:xfrm>
            <a:off x="6169025" y="3398838"/>
            <a:ext cx="4356100" cy="460375"/>
          </a:xfrm>
          <a:prstGeom prst="rect">
            <a:avLst/>
          </a:prstGeom>
          <a:noFill/>
          <a:ln w="9525">
            <a:noFill/>
          </a:ln>
        </p:spPr>
        <p:txBody>
          <a:bodyPr anchor="t" anchorCtr="0">
            <a:spAutoFit/>
          </a:bodyPr>
          <a:lstStyle/>
          <a:p>
            <a:r>
              <a:rPr lang="zh-CN" altLang="en-US" sz="2400">
                <a:latin typeface="Times New Roman" panose="02020603050405020304" pitchFamily="18" charset="0"/>
                <a:ea typeface="黑体" panose="02010609060101010101" pitchFamily="49" charset="-122"/>
              </a:rPr>
              <a:t>液片两侧受到压力相等</a:t>
            </a:r>
            <a:r>
              <a:rPr lang="en-US" altLang="zh-CN" sz="2400">
                <a:latin typeface="Times New Roman" panose="02020603050405020304" pitchFamily="18" charset="0"/>
                <a:ea typeface="黑体" panose="02010609060101010101" pitchFamily="49" charset="-122"/>
              </a:rPr>
              <a:t>(</a:t>
            </a:r>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1</a:t>
            </a:r>
            <a:r>
              <a:rPr lang="en-US" altLang="zh-CN" sz="2400" b="1">
                <a:latin typeface="Times New Roman" panose="02020603050405020304" pitchFamily="18" charset="0"/>
                <a:ea typeface="黑体" panose="02010609060101010101" pitchFamily="49" charset="-122"/>
              </a:rPr>
              <a:t>=</a:t>
            </a:r>
            <a:r>
              <a:rPr lang="en-US" altLang="zh-CN" sz="2400" b="1" i="1">
                <a:latin typeface="Times New Roman" panose="02020603050405020304" pitchFamily="18" charset="0"/>
                <a:ea typeface="黑体" panose="02010609060101010101" pitchFamily="49" charset="-122"/>
              </a:rPr>
              <a:t>F</a:t>
            </a:r>
            <a:r>
              <a:rPr lang="en-US" altLang="zh-CN" sz="2400" b="1" baseline="-25000">
                <a:latin typeface="Times New Roman" panose="02020603050405020304" pitchFamily="18" charset="0"/>
                <a:ea typeface="黑体" panose="02010609060101010101" pitchFamily="49" charset="-122"/>
              </a:rPr>
              <a:t>2</a:t>
            </a:r>
            <a:r>
              <a:rPr lang="en-US" altLang="zh-CN" sz="2400">
                <a:latin typeface="Times New Roman" panose="02020603050405020304" pitchFamily="18" charset="0"/>
                <a:ea typeface="黑体" panose="02010609060101010101" pitchFamily="49" charset="-122"/>
              </a:rPr>
              <a:t>) </a:t>
            </a:r>
          </a:p>
        </p:txBody>
      </p:sp>
      <p:sp>
        <p:nvSpPr>
          <p:cNvPr id="22" name="矩形 21"/>
          <p:cNvSpPr/>
          <p:nvPr>
            <p:custDataLst>
              <p:tags r:id="rId13"/>
            </p:custDataLst>
          </p:nvPr>
        </p:nvSpPr>
        <p:spPr>
          <a:xfrm>
            <a:off x="6334125" y="4411663"/>
            <a:ext cx="4419600" cy="460375"/>
          </a:xfrm>
          <a:prstGeom prst="rect">
            <a:avLst/>
          </a:prstGeom>
          <a:noFill/>
          <a:ln w="9525">
            <a:noFill/>
          </a:ln>
        </p:spPr>
        <p:txBody>
          <a:bodyPr anchor="t" anchorCtr="0">
            <a:spAutoFit/>
          </a:bodyPr>
          <a:lstStyle/>
          <a:p>
            <a:r>
              <a:rPr lang="zh-CN" altLang="en-US" sz="2400">
                <a:latin typeface="Times New Roman" panose="02020603050405020304" pitchFamily="18" charset="0"/>
                <a:ea typeface="黑体" panose="02010609060101010101" pitchFamily="49" charset="-122"/>
              </a:rPr>
              <a:t>液片两侧受到压强相等</a:t>
            </a:r>
            <a:r>
              <a:rPr lang="en-US" altLang="zh-CN" sz="2400">
                <a:latin typeface="Times New Roman" panose="02020603050405020304" pitchFamily="18" charset="0"/>
                <a:ea typeface="黑体" panose="02010609060101010101" pitchFamily="49" charset="-122"/>
              </a:rPr>
              <a:t>(</a:t>
            </a:r>
            <a:r>
              <a:rPr lang="en-US" altLang="zh-CN" sz="2400" b="1" i="1">
                <a:latin typeface="Times New Roman" panose="02020603050405020304" pitchFamily="18" charset="0"/>
                <a:ea typeface="黑体" panose="02010609060101010101" pitchFamily="49" charset="-122"/>
              </a:rPr>
              <a:t>p</a:t>
            </a:r>
            <a:r>
              <a:rPr lang="en-US" altLang="zh-CN" sz="2400" b="1" baseline="-25000">
                <a:latin typeface="Times New Roman" panose="02020603050405020304" pitchFamily="18" charset="0"/>
                <a:ea typeface="黑体" panose="02010609060101010101" pitchFamily="49" charset="-122"/>
              </a:rPr>
              <a:t>1</a:t>
            </a:r>
            <a:r>
              <a:rPr lang="en-US" altLang="zh-CN" sz="2400" b="1">
                <a:latin typeface="Times New Roman" panose="02020603050405020304" pitchFamily="18" charset="0"/>
                <a:ea typeface="黑体" panose="02010609060101010101" pitchFamily="49" charset="-122"/>
              </a:rPr>
              <a:t>=</a:t>
            </a:r>
            <a:r>
              <a:rPr lang="en-US" altLang="zh-CN" sz="2400" b="1" i="1">
                <a:latin typeface="Times New Roman" panose="02020603050405020304" pitchFamily="18" charset="0"/>
                <a:ea typeface="黑体" panose="02010609060101010101" pitchFamily="49" charset="-122"/>
              </a:rPr>
              <a:t>p</a:t>
            </a:r>
            <a:r>
              <a:rPr lang="en-US" altLang="zh-CN" sz="2400" b="1" baseline="-25000">
                <a:latin typeface="Times New Roman" panose="02020603050405020304" pitchFamily="18" charset="0"/>
                <a:ea typeface="黑体" panose="02010609060101010101" pitchFamily="49" charset="-122"/>
              </a:rPr>
              <a:t>2</a:t>
            </a:r>
            <a:r>
              <a:rPr lang="en-US" altLang="zh-CN" sz="2400" b="1">
                <a:latin typeface="Times New Roman" panose="02020603050405020304" pitchFamily="18" charset="0"/>
                <a:ea typeface="黑体" panose="02010609060101010101" pitchFamily="49" charset="-122"/>
              </a:rPr>
              <a:t>)</a:t>
            </a:r>
          </a:p>
        </p:txBody>
      </p:sp>
      <p:sp>
        <p:nvSpPr>
          <p:cNvPr id="30" name="矩形 29"/>
          <p:cNvSpPr/>
          <p:nvPr>
            <p:custDataLst>
              <p:tags r:id="rId14"/>
            </p:custDataLst>
          </p:nvPr>
        </p:nvSpPr>
        <p:spPr>
          <a:xfrm>
            <a:off x="4943475" y="5229225"/>
            <a:ext cx="5184775" cy="460375"/>
          </a:xfrm>
          <a:prstGeom prst="rect">
            <a:avLst/>
          </a:prstGeom>
          <a:noFill/>
          <a:ln w="9525">
            <a:noFill/>
          </a:ln>
        </p:spPr>
        <p:txBody>
          <a:bodyPr anchor="t" anchorCtr="0">
            <a:spAutoFit/>
          </a:bodyPr>
          <a:lstStyle/>
          <a:p>
            <a:r>
              <a:rPr lang="zh-CN" altLang="en-US" sz="2400">
                <a:latin typeface="Times New Roman" panose="02020603050405020304" pitchFamily="18" charset="0"/>
                <a:ea typeface="黑体" panose="02010609060101010101" pitchFamily="49" charset="-122"/>
              </a:rPr>
              <a:t>两管液面高度相等</a:t>
            </a:r>
            <a:r>
              <a:rPr lang="en-US" altLang="zh-CN" sz="2400">
                <a:latin typeface="Times New Roman" panose="02020603050405020304" pitchFamily="18" charset="0"/>
                <a:ea typeface="黑体" panose="02010609060101010101" pitchFamily="49" charset="-122"/>
              </a:rPr>
              <a:t>(</a:t>
            </a:r>
            <a:r>
              <a:rPr lang="en-US" altLang="zh-CN" sz="2400" b="1" i="1">
                <a:latin typeface="Times New Roman" panose="02020603050405020304" pitchFamily="18" charset="0"/>
                <a:ea typeface="黑体" panose="02010609060101010101" pitchFamily="49" charset="-122"/>
              </a:rPr>
              <a:t>h</a:t>
            </a:r>
            <a:r>
              <a:rPr lang="en-US" altLang="zh-CN" sz="2400" b="1" baseline="-25000">
                <a:latin typeface="Times New Roman" panose="02020603050405020304" pitchFamily="18" charset="0"/>
                <a:ea typeface="黑体" panose="02010609060101010101" pitchFamily="49" charset="-122"/>
              </a:rPr>
              <a:t>1</a:t>
            </a:r>
            <a:r>
              <a:rPr lang="en-US" altLang="zh-CN" sz="2400" b="1">
                <a:latin typeface="Times New Roman" panose="02020603050405020304" pitchFamily="18" charset="0"/>
                <a:ea typeface="黑体" panose="02010609060101010101" pitchFamily="49" charset="-122"/>
              </a:rPr>
              <a:t>=</a:t>
            </a:r>
            <a:r>
              <a:rPr lang="en-US" altLang="zh-CN" sz="2400" b="1" i="1">
                <a:latin typeface="Times New Roman" panose="02020603050405020304" pitchFamily="18" charset="0"/>
                <a:ea typeface="黑体" panose="02010609060101010101" pitchFamily="49" charset="-122"/>
              </a:rPr>
              <a:t>h</a:t>
            </a:r>
            <a:r>
              <a:rPr lang="en-US" altLang="zh-CN" sz="2400" b="1" baseline="-25000">
                <a:latin typeface="Times New Roman" panose="02020603050405020304" pitchFamily="18" charset="0"/>
                <a:ea typeface="黑体" panose="02010609060101010101" pitchFamily="49" charset="-122"/>
              </a:rPr>
              <a:t>2</a:t>
            </a:r>
            <a:r>
              <a:rPr lang="en-US" altLang="zh-CN" sz="2400">
                <a:latin typeface="Times New Roman" panose="02020603050405020304" pitchFamily="18" charset="0"/>
                <a:ea typeface="黑体" panose="02010609060101010101" pitchFamily="49" charset="-122"/>
              </a:rPr>
              <a:t>)</a:t>
            </a:r>
          </a:p>
        </p:txBody>
      </p:sp>
      <p:sp>
        <p:nvSpPr>
          <p:cNvPr id="31" name="矩形 30"/>
          <p:cNvSpPr/>
          <p:nvPr>
            <p:custDataLst>
              <p:tags r:id="rId15"/>
            </p:custDataLst>
          </p:nvPr>
        </p:nvSpPr>
        <p:spPr>
          <a:xfrm>
            <a:off x="4440238" y="5805488"/>
            <a:ext cx="3024187" cy="460375"/>
          </a:xfrm>
          <a:prstGeom prst="rect">
            <a:avLst/>
          </a:prstGeom>
          <a:noFill/>
          <a:ln w="9525">
            <a:noFill/>
          </a:ln>
        </p:spPr>
        <p:txBody>
          <a:bodyPr anchor="t" anchorCtr="0">
            <a:spAutoFit/>
          </a:bodyPr>
          <a:lstStyle/>
          <a:p>
            <a:r>
              <a:rPr lang="zh-CN" altLang="en-US" sz="2400">
                <a:latin typeface="Times New Roman" panose="02020603050405020304" pitchFamily="18" charset="0"/>
                <a:ea typeface="黑体" panose="02010609060101010101" pitchFamily="49" charset="-122"/>
              </a:rPr>
              <a:t>两管液面相平</a:t>
            </a:r>
          </a:p>
        </p:txBody>
      </p:sp>
      <p:sp>
        <p:nvSpPr>
          <p:cNvPr id="45072" name="Line 41"/>
          <p:cNvSpPr/>
          <p:nvPr>
            <p:custDataLst>
              <p:tags r:id="rId16"/>
            </p:custDataLst>
          </p:nvPr>
        </p:nvSpPr>
        <p:spPr>
          <a:xfrm flipV="1">
            <a:off x="1774825" y="1614488"/>
            <a:ext cx="75565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45073" name="Line 41"/>
          <p:cNvSpPr/>
          <p:nvPr>
            <p:custDataLst>
              <p:tags r:id="rId17"/>
            </p:custDataLst>
          </p:nvPr>
        </p:nvSpPr>
        <p:spPr>
          <a:xfrm>
            <a:off x="1703388" y="4565650"/>
            <a:ext cx="1368425"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45074" name="Line 41"/>
          <p:cNvSpPr/>
          <p:nvPr>
            <p:custDataLst>
              <p:tags r:id="rId18"/>
            </p:custDataLst>
          </p:nvPr>
        </p:nvSpPr>
        <p:spPr>
          <a:xfrm>
            <a:off x="4079875" y="4565650"/>
            <a:ext cx="1295400"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45075" name="Line 41"/>
          <p:cNvSpPr/>
          <p:nvPr>
            <p:custDataLst>
              <p:tags r:id="rId19"/>
            </p:custDataLst>
          </p:nvPr>
        </p:nvSpPr>
        <p:spPr>
          <a:xfrm>
            <a:off x="4583113" y="1541463"/>
            <a:ext cx="792162" cy="0"/>
          </a:xfrm>
          <a:prstGeom prst="line">
            <a:avLst/>
          </a:prstGeom>
          <a:ln w="9525" cap="flat" cmpd="sng">
            <a:solidFill>
              <a:schemeClr val="tx1"/>
            </a:solidFill>
            <a:prstDash val="solid"/>
            <a:round/>
            <a:headEnd type="none" w="med" len="med"/>
            <a:tailEnd type="none" w="med" len="med"/>
          </a:ln>
        </p:spPr>
        <p:txBody>
          <a:bodyPr/>
          <a:lstStyle/>
          <a:p>
            <a:endParaRPr/>
          </a:p>
        </p:txBody>
      </p:sp>
      <p:sp>
        <p:nvSpPr>
          <p:cNvPr id="45076" name="Line 50"/>
          <p:cNvSpPr/>
          <p:nvPr>
            <p:custDataLst>
              <p:tags r:id="rId20"/>
            </p:custDataLst>
          </p:nvPr>
        </p:nvSpPr>
        <p:spPr>
          <a:xfrm flipH="1">
            <a:off x="1992313" y="3341688"/>
            <a:ext cx="0" cy="120015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45077" name="Line 50"/>
          <p:cNvSpPr/>
          <p:nvPr>
            <p:custDataLst>
              <p:tags r:id="rId21"/>
            </p:custDataLst>
          </p:nvPr>
        </p:nvSpPr>
        <p:spPr>
          <a:xfrm flipH="1" flipV="1">
            <a:off x="1992313" y="1614488"/>
            <a:ext cx="0" cy="1150937"/>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45078" name="Line 50"/>
          <p:cNvSpPr/>
          <p:nvPr>
            <p:custDataLst>
              <p:tags r:id="rId22"/>
            </p:custDataLst>
          </p:nvPr>
        </p:nvSpPr>
        <p:spPr>
          <a:xfrm flipH="1" flipV="1">
            <a:off x="5159375" y="1541463"/>
            <a:ext cx="0" cy="1223962"/>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45079" name="Line 50"/>
          <p:cNvSpPr/>
          <p:nvPr>
            <p:custDataLst>
              <p:tags r:id="rId23"/>
            </p:custDataLst>
          </p:nvPr>
        </p:nvSpPr>
        <p:spPr>
          <a:xfrm flipH="1">
            <a:off x="5159375" y="3341688"/>
            <a:ext cx="0" cy="120015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45080" name="矩形 35"/>
          <p:cNvSpPr/>
          <p:nvPr>
            <p:custDataLst>
              <p:tags r:id="rId24"/>
            </p:custDataLst>
          </p:nvPr>
        </p:nvSpPr>
        <p:spPr>
          <a:xfrm>
            <a:off x="1811338" y="2779713"/>
            <a:ext cx="451485"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宋体" panose="02010600030101010101" pitchFamily="2" charset="-122"/>
              </a:rPr>
              <a:t>h</a:t>
            </a:r>
            <a:r>
              <a:rPr lang="en-US" altLang="zh-CN" sz="2400" b="1" i="1" baseline="-25000">
                <a:latin typeface="Times New Roman" panose="02020603050405020304" pitchFamily="18" charset="0"/>
                <a:ea typeface="宋体" panose="02010600030101010101" pitchFamily="2" charset="-122"/>
              </a:rPr>
              <a:t>1</a:t>
            </a:r>
            <a:endParaRPr lang="zh-CN" altLang="en-US" sz="2400" i="1">
              <a:latin typeface="Times New Roman" panose="02020603050405020304" pitchFamily="18" charset="0"/>
              <a:ea typeface="Times New Roman" panose="02020603050405020304" pitchFamily="18" charset="0"/>
            </a:endParaRPr>
          </a:p>
        </p:txBody>
      </p:sp>
      <p:sp>
        <p:nvSpPr>
          <p:cNvPr id="45081" name="矩形 36"/>
          <p:cNvSpPr/>
          <p:nvPr>
            <p:custDataLst>
              <p:tags r:id="rId25"/>
            </p:custDataLst>
          </p:nvPr>
        </p:nvSpPr>
        <p:spPr>
          <a:xfrm>
            <a:off x="4979988" y="2779713"/>
            <a:ext cx="451485" cy="460375"/>
          </a:xfrm>
          <a:prstGeom prst="rect">
            <a:avLst/>
          </a:prstGeom>
          <a:noFill/>
          <a:ln w="9525">
            <a:noFill/>
          </a:ln>
        </p:spPr>
        <p:txBody>
          <a:bodyPr wrap="none" anchor="t" anchorCtr="0">
            <a:spAutoFit/>
          </a:bodyPr>
          <a:lstStyle/>
          <a:p>
            <a:r>
              <a:rPr lang="en-US" altLang="zh-CN" sz="2400" b="1" i="1">
                <a:latin typeface="Times New Roman" panose="02020603050405020304" pitchFamily="18" charset="0"/>
                <a:ea typeface="黑体" panose="02010609060101010101" pitchFamily="49" charset="-122"/>
              </a:rPr>
              <a:t>h</a:t>
            </a:r>
            <a:r>
              <a:rPr lang="en-US" altLang="zh-CN" sz="2400" b="1" i="1" baseline="-25000">
                <a:latin typeface="Times New Roman" panose="02020603050405020304" pitchFamily="18" charset="0"/>
                <a:ea typeface="黑体" panose="02010609060101010101" pitchFamily="49" charset="-122"/>
              </a:rPr>
              <a:t>2</a:t>
            </a:r>
            <a:endParaRPr lang="zh-CN" altLang="en-US" sz="2400" b="1" i="1">
              <a:latin typeface="Times New Roman" panose="02020603050405020304" pitchFamily="18" charset="0"/>
              <a:ea typeface="黑体" panose="02010609060101010101" pitchFamily="49" charset="-122"/>
            </a:endParaRPr>
          </a:p>
        </p:txBody>
      </p:sp>
      <p:sp>
        <p:nvSpPr>
          <p:cNvPr id="43" name="矩形 42"/>
          <p:cNvSpPr/>
          <p:nvPr>
            <p:custDataLst>
              <p:tags r:id="rId26"/>
            </p:custDataLst>
          </p:nvPr>
        </p:nvSpPr>
        <p:spPr>
          <a:xfrm>
            <a:off x="3143250" y="4941888"/>
            <a:ext cx="1121410" cy="521970"/>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宋体" panose="02010600030101010101" pitchFamily="2" charset="-122"/>
              </a:rPr>
              <a:t>p=ρgh</a:t>
            </a:r>
            <a:endParaRPr lang="zh-CN" altLang="en-US" sz="2800" b="1" i="1">
              <a:latin typeface="Times New Roman" panose="02020603050405020304" pitchFamily="18" charset="0"/>
              <a:ea typeface="宋体" panose="02010600030101010101" pitchFamily="2" charset="-122"/>
            </a:endParaRPr>
          </a:p>
        </p:txBody>
      </p:sp>
      <p:sp>
        <p:nvSpPr>
          <p:cNvPr id="44" name="矩形 43"/>
          <p:cNvSpPr/>
          <p:nvPr>
            <p:custDataLst>
              <p:tags r:id="rId27"/>
            </p:custDataLst>
          </p:nvPr>
        </p:nvSpPr>
        <p:spPr>
          <a:xfrm>
            <a:off x="2566988" y="495300"/>
            <a:ext cx="2808287" cy="491490"/>
          </a:xfrm>
          <a:prstGeom prst="rect">
            <a:avLst/>
          </a:prstGeom>
          <a:noFill/>
          <a:ln w="9525">
            <a:noFill/>
          </a:ln>
        </p:spPr>
        <p:txBody>
          <a:bodyPr anchor="t" anchorCtr="0">
            <a:spAutoFit/>
          </a:bodyPr>
          <a:lstStyle/>
          <a:p>
            <a:r>
              <a:rPr lang="zh-CN" altLang="en-US" sz="2600">
                <a:solidFill>
                  <a:srgbClr val="FF0000"/>
                </a:solidFill>
                <a:latin typeface="宋体" panose="02010600030101010101" pitchFamily="2" charset="-122"/>
                <a:ea typeface="黑体" panose="02010609060101010101" pitchFamily="49" charset="-122"/>
              </a:rPr>
              <a:t>理想模型法</a:t>
            </a:r>
            <a:endParaRPr lang="zh-CN" altLang="en-US" sz="2600">
              <a:solidFill>
                <a:srgbClr val="FF0000"/>
              </a:solidFill>
              <a:latin typeface="Arial" panose="020B0604020202020204" pitchFamily="34" charset="0"/>
              <a:ea typeface="黑体" panose="02010609060101010101" pitchFamily="49" charset="-122"/>
            </a:endParaRPr>
          </a:p>
        </p:txBody>
      </p:sp>
      <p:sp>
        <p:nvSpPr>
          <p:cNvPr id="45" name="矩形 44"/>
          <p:cNvSpPr/>
          <p:nvPr>
            <p:custDataLst>
              <p:tags r:id="rId28"/>
            </p:custDataLst>
          </p:nvPr>
        </p:nvSpPr>
        <p:spPr>
          <a:xfrm>
            <a:off x="5340350" y="4110038"/>
            <a:ext cx="1295400" cy="460375"/>
          </a:xfrm>
          <a:prstGeom prst="rect">
            <a:avLst/>
          </a:prstGeom>
          <a:noFill/>
          <a:ln w="9525">
            <a:noFill/>
          </a:ln>
        </p:spPr>
        <p:txBody>
          <a:bodyPr anchor="t" anchorCtr="0">
            <a:spAutoFit/>
          </a:bodyPr>
          <a:lstStyle/>
          <a:p>
            <a:r>
              <a:rPr lang="en-US" altLang="zh-CN" sz="2400" b="1" i="1">
                <a:latin typeface="Times New Roman" panose="02020603050405020304" pitchFamily="18" charset="0"/>
                <a:ea typeface="黑体" panose="02010609060101010101" pitchFamily="49" charset="-122"/>
              </a:rPr>
              <a:t>F</a:t>
            </a:r>
            <a:r>
              <a:rPr lang="en-US" altLang="zh-CN" sz="2400" b="1">
                <a:latin typeface="Times New Roman" panose="02020603050405020304" pitchFamily="18" charset="0"/>
                <a:ea typeface="黑体" panose="02010609060101010101" pitchFamily="49" charset="-122"/>
              </a:rPr>
              <a:t>=</a:t>
            </a:r>
            <a:r>
              <a:rPr lang="en-US" altLang="zh-CN" sz="2400" b="1" i="1">
                <a:latin typeface="Times New Roman" panose="02020603050405020304" pitchFamily="18" charset="0"/>
                <a:ea typeface="黑体" panose="02010609060101010101" pitchFamily="49" charset="-122"/>
                <a:sym typeface="宋体" panose="02010600030101010101" pitchFamily="2" charset="-122"/>
              </a:rPr>
              <a:t>p</a:t>
            </a:r>
            <a:r>
              <a:rPr lang="en-US" altLang="zh-CN" sz="2400" b="1" i="1">
                <a:latin typeface="Times New Roman" panose="02020603050405020304" pitchFamily="18" charset="0"/>
                <a:ea typeface="黑体" panose="02010609060101010101" pitchFamily="49" charset="-122"/>
              </a:rPr>
              <a:t>S</a:t>
            </a:r>
            <a:endParaRPr lang="zh-CN" altLang="en-US" sz="2400" b="1" i="1">
              <a:latin typeface="Times New Roman" panose="02020603050405020304" pitchFamily="18" charset="0"/>
              <a:ea typeface="黑体" panose="02010609060101010101" pitchFamily="49" charset="-122"/>
            </a:endParaRPr>
          </a:p>
        </p:txBody>
      </p:sp>
      <p:sp>
        <p:nvSpPr>
          <p:cNvPr id="45085" name="文本框 4103"/>
          <p:cNvSpPr txBox="1"/>
          <p:nvPr>
            <p:custDataLst>
              <p:tags r:id="rId29"/>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ppt_x</p:attrName>
                                        </p:attrNameLst>
                                      </p:cBhvr>
                                      <p:tavLst>
                                        <p:tav tm="0">
                                          <p:val>
                                            <p:strVal val="#ppt_x"/>
                                          </p:val>
                                        </p:tav>
                                        <p:tav tm="100000">
                                          <p:val>
                                            <p:strVal val="#ppt_x"/>
                                          </p:val>
                                        </p:tav>
                                      </p:tavLst>
                                    </p:anim>
                                    <p:anim calcmode="lin" valueType="num">
                                      <p:cBhvr>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linds(horizontal)">
                                      <p:cBhvr>
                                        <p:cTn id="51" dur="500"/>
                                        <p:tgtEl>
                                          <p:spTgt spid="11"/>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p:cTn id="56"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ppt_x</p:attrName>
                                        </p:attrNameLst>
                                      </p:cBhvr>
                                      <p:tavLst>
                                        <p:tav tm="0">
                                          <p:val>
                                            <p:strVal val="#ppt_x"/>
                                          </p:val>
                                        </p:tav>
                                        <p:tav tm="100000">
                                          <p:val>
                                            <p:strVal val="#ppt_x"/>
                                          </p:val>
                                        </p:tav>
                                      </p:tavLst>
                                    </p:anim>
                                    <p:anim calcmode="lin" valueType="num">
                                      <p:cBhvr>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linds(horizontal)">
                                      <p:cBhvr>
                                        <p:cTn id="68" dur="500"/>
                                        <p:tgtEl>
                                          <p:spTgt spid="20"/>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3">
                                            <p:txEl>
                                              <p:pRg st="0" end="0"/>
                                            </p:txEl>
                                          </p:spTgt>
                                        </p:tgtEl>
                                        <p:attrNameLst>
                                          <p:attrName>style.visibility</p:attrName>
                                        </p:attrNameLst>
                                      </p:cBhvr>
                                      <p:to>
                                        <p:strVal val="visible"/>
                                      </p:to>
                                    </p:set>
                                    <p:anim calcmode="lin" valueType="num">
                                      <p:cBhvr>
                                        <p:cTn id="73"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
                                            <p:txEl>
                                              <p:pRg st="0" end="0"/>
                                            </p:txEl>
                                          </p:spTgt>
                                        </p:tgtEl>
                                        <p:attrNameLst>
                                          <p:attrName>style.visibility</p:attrName>
                                        </p:attrNameLst>
                                      </p:cBhvr>
                                      <p:to>
                                        <p:strVal val="visible"/>
                                      </p:to>
                                    </p:set>
                                    <p:anim calcmode="lin" valueType="num">
                                      <p:cBhvr>
                                        <p:cTn id="7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linds(horizontal)">
                                      <p:cBhvr>
                                        <p:cTn id="85" dur="500"/>
                                        <p:tgtEl>
                                          <p:spTgt spid="12"/>
                                        </p:tgtEl>
                                      </p:cBhvr>
                                    </p:animEffect>
                                  </p:childTnLst>
                                </p:cTn>
                              </p:par>
                            </p:childTnLst>
                          </p:cTn>
                        </p:par>
                      </p:childTnLst>
                    </p:cTn>
                  </p:par>
                  <p:par>
                    <p:cTn id="86" fill="hold" nodeType="clickPar">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1">
                                            <p:txEl>
                                              <p:pRg st="0" end="0"/>
                                            </p:txEl>
                                          </p:spTgt>
                                        </p:tgtEl>
                                        <p:attrNameLst>
                                          <p:attrName>style.visibility</p:attrName>
                                        </p:attrNameLst>
                                      </p:cBhvr>
                                      <p:to>
                                        <p:strVal val="visible"/>
                                      </p:to>
                                    </p:set>
                                    <p:anim calcmode="lin" valueType="num">
                                      <p:cBhvr>
                                        <p:cTn id="9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1"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nodeType="clickPar">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44">
                                            <p:txEl>
                                              <p:pRg st="0" end="0"/>
                                            </p:txEl>
                                          </p:spTgt>
                                        </p:tgtEl>
                                        <p:attrNameLst>
                                          <p:attrName>style.visibility</p:attrName>
                                        </p:attrNameLst>
                                      </p:cBhvr>
                                      <p:to>
                                        <p:strVal val="visible"/>
                                      </p:to>
                                    </p:set>
                                    <p:anim calcmode="lin" valueType="num">
                                      <p:cBhvr>
                                        <p:cTn id="96"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7"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482"/>
</p:tagLst>
</file>

<file path=ppt/tags/tag100.xml><?xml version="1.0" encoding="utf-8"?>
<p:tagLst xmlns:a="http://schemas.openxmlformats.org/drawingml/2006/main" xmlns:r="http://schemas.openxmlformats.org/officeDocument/2006/relationships" xmlns:p="http://schemas.openxmlformats.org/presentationml/2006/main">
  <p:tag name="AS_UNIQUEID" val="1383"/>
</p:tagLst>
</file>

<file path=ppt/tags/tag101.xml><?xml version="1.0" encoding="utf-8"?>
<p:tagLst xmlns:a="http://schemas.openxmlformats.org/drawingml/2006/main" xmlns:r="http://schemas.openxmlformats.org/officeDocument/2006/relationships" xmlns:p="http://schemas.openxmlformats.org/presentationml/2006/main">
  <p:tag name="AS_UNIQUEID" val="1379"/>
</p:tagLst>
</file>

<file path=ppt/tags/tag102.xml><?xml version="1.0" encoding="utf-8"?>
<p:tagLst xmlns:a="http://schemas.openxmlformats.org/drawingml/2006/main" xmlns:r="http://schemas.openxmlformats.org/officeDocument/2006/relationships" xmlns:p="http://schemas.openxmlformats.org/presentationml/2006/main">
  <p:tag name="AS_UNIQUEID" val="1380"/>
</p:tagLst>
</file>

<file path=ppt/tags/tag103.xml><?xml version="1.0" encoding="utf-8"?>
<p:tagLst xmlns:a="http://schemas.openxmlformats.org/drawingml/2006/main" xmlns:r="http://schemas.openxmlformats.org/officeDocument/2006/relationships" xmlns:p="http://schemas.openxmlformats.org/presentationml/2006/main">
  <p:tag name="AS_UNIQUEID" val="1386"/>
</p:tagLst>
</file>

<file path=ppt/tags/tag104.xml><?xml version="1.0" encoding="utf-8"?>
<p:tagLst xmlns:a="http://schemas.openxmlformats.org/drawingml/2006/main" xmlns:r="http://schemas.openxmlformats.org/officeDocument/2006/relationships" xmlns:p="http://schemas.openxmlformats.org/presentationml/2006/main">
  <p:tag name="AS_UNIQUEID" val="1387"/>
</p:tagLst>
</file>

<file path=ppt/tags/tag105.xml><?xml version="1.0" encoding="utf-8"?>
<p:tagLst xmlns:a="http://schemas.openxmlformats.org/drawingml/2006/main" xmlns:r="http://schemas.openxmlformats.org/officeDocument/2006/relationships" xmlns:p="http://schemas.openxmlformats.org/presentationml/2006/main">
  <p:tag name="AS_UNIQUEID" val="1388"/>
</p:tagLst>
</file>

<file path=ppt/tags/tag106.xml><?xml version="1.0" encoding="utf-8"?>
<p:tagLst xmlns:a="http://schemas.openxmlformats.org/drawingml/2006/main" xmlns:r="http://schemas.openxmlformats.org/officeDocument/2006/relationships" xmlns:p="http://schemas.openxmlformats.org/presentationml/2006/main">
  <p:tag name="AS_UNIQUEID" val="1389"/>
</p:tagLst>
</file>

<file path=ppt/tags/tag107.xml><?xml version="1.0" encoding="utf-8"?>
<p:tagLst xmlns:a="http://schemas.openxmlformats.org/drawingml/2006/main" xmlns:r="http://schemas.openxmlformats.org/officeDocument/2006/relationships" xmlns:p="http://schemas.openxmlformats.org/presentationml/2006/main">
  <p:tag name="AS_UNIQUEID" val="1390"/>
</p:tagLst>
</file>

<file path=ppt/tags/tag108.xml><?xml version="1.0" encoding="utf-8"?>
<p:tagLst xmlns:a="http://schemas.openxmlformats.org/drawingml/2006/main" xmlns:r="http://schemas.openxmlformats.org/officeDocument/2006/relationships" xmlns:p="http://schemas.openxmlformats.org/presentationml/2006/main">
  <p:tag name="AS_UNIQUEID" val="1391"/>
</p:tagLst>
</file>

<file path=ppt/tags/tag109.xml><?xml version="1.0" encoding="utf-8"?>
<p:tagLst xmlns:a="http://schemas.openxmlformats.org/drawingml/2006/main" xmlns:r="http://schemas.openxmlformats.org/officeDocument/2006/relationships" xmlns:p="http://schemas.openxmlformats.org/presentationml/2006/main">
  <p:tag name="AS_UNIQUEID" val="1392"/>
</p:tagLst>
</file>

<file path=ppt/tags/tag11.xml><?xml version="1.0" encoding="utf-8"?>
<p:tagLst xmlns:a="http://schemas.openxmlformats.org/drawingml/2006/main" xmlns:r="http://schemas.openxmlformats.org/officeDocument/2006/relationships" xmlns:p="http://schemas.openxmlformats.org/presentationml/2006/main">
  <p:tag name="AS_UNIQUEID" val="483"/>
</p:tagLst>
</file>

<file path=ppt/tags/tag110.xml><?xml version="1.0" encoding="utf-8"?>
<p:tagLst xmlns:a="http://schemas.openxmlformats.org/drawingml/2006/main" xmlns:r="http://schemas.openxmlformats.org/officeDocument/2006/relationships" xmlns:p="http://schemas.openxmlformats.org/presentationml/2006/main">
  <p:tag name="AS_UNIQUEID" val="1393"/>
</p:tagLst>
</file>

<file path=ppt/tags/tag111.xml><?xml version="1.0" encoding="utf-8"?>
<p:tagLst xmlns:a="http://schemas.openxmlformats.org/drawingml/2006/main" xmlns:r="http://schemas.openxmlformats.org/officeDocument/2006/relationships" xmlns:p="http://schemas.openxmlformats.org/presentationml/2006/main">
  <p:tag name="AS_UNIQUEID" val="1394"/>
</p:tagLst>
</file>

<file path=ppt/tags/tag112.xml><?xml version="1.0" encoding="utf-8"?>
<p:tagLst xmlns:a="http://schemas.openxmlformats.org/drawingml/2006/main" xmlns:r="http://schemas.openxmlformats.org/officeDocument/2006/relationships" xmlns:p="http://schemas.openxmlformats.org/presentationml/2006/main">
  <p:tag name="AS_UNIQUEID" val="1395"/>
</p:tagLst>
</file>

<file path=ppt/tags/tag113.xml><?xml version="1.0" encoding="utf-8"?>
<p:tagLst xmlns:a="http://schemas.openxmlformats.org/drawingml/2006/main" xmlns:r="http://schemas.openxmlformats.org/officeDocument/2006/relationships" xmlns:p="http://schemas.openxmlformats.org/presentationml/2006/main">
  <p:tag name="AS_UNIQUEID" val="1396"/>
</p:tagLst>
</file>

<file path=ppt/tags/tag114.xml><?xml version="1.0" encoding="utf-8"?>
<p:tagLst xmlns:a="http://schemas.openxmlformats.org/drawingml/2006/main" xmlns:r="http://schemas.openxmlformats.org/officeDocument/2006/relationships" xmlns:p="http://schemas.openxmlformats.org/presentationml/2006/main">
  <p:tag name="AS_UNIQUEID" val="1397"/>
</p:tagLst>
</file>

<file path=ppt/tags/tag115.xml><?xml version="1.0" encoding="utf-8"?>
<p:tagLst xmlns:a="http://schemas.openxmlformats.org/drawingml/2006/main" xmlns:r="http://schemas.openxmlformats.org/officeDocument/2006/relationships" xmlns:p="http://schemas.openxmlformats.org/presentationml/2006/main">
  <p:tag name="AS_UNIQUEID" val="1398"/>
</p:tagLst>
</file>

<file path=ppt/tags/tag116.xml><?xml version="1.0" encoding="utf-8"?>
<p:tagLst xmlns:a="http://schemas.openxmlformats.org/drawingml/2006/main" xmlns:r="http://schemas.openxmlformats.org/officeDocument/2006/relationships" xmlns:p="http://schemas.openxmlformats.org/presentationml/2006/main">
  <p:tag name="AS_UNIQUEID" val="1399"/>
</p:tagLst>
</file>

<file path=ppt/tags/tag117.xml><?xml version="1.0" encoding="utf-8"?>
<p:tagLst xmlns:a="http://schemas.openxmlformats.org/drawingml/2006/main" xmlns:r="http://schemas.openxmlformats.org/officeDocument/2006/relationships" xmlns:p="http://schemas.openxmlformats.org/presentationml/2006/main">
  <p:tag name="AS_UNIQUEID" val="1400"/>
</p:tagLst>
</file>

<file path=ppt/tags/tag118.xml><?xml version="1.0" encoding="utf-8"?>
<p:tagLst xmlns:a="http://schemas.openxmlformats.org/drawingml/2006/main" xmlns:r="http://schemas.openxmlformats.org/officeDocument/2006/relationships" xmlns:p="http://schemas.openxmlformats.org/presentationml/2006/main">
  <p:tag name="AS_UNIQUEID" val="1401"/>
</p:tagLst>
</file>

<file path=ppt/tags/tag119.xml><?xml version="1.0" encoding="utf-8"?>
<p:tagLst xmlns:a="http://schemas.openxmlformats.org/drawingml/2006/main" xmlns:r="http://schemas.openxmlformats.org/officeDocument/2006/relationships" xmlns:p="http://schemas.openxmlformats.org/presentationml/2006/main">
  <p:tag name="AS_UNIQUEID" val="1402"/>
</p:tagLst>
</file>

<file path=ppt/tags/tag12.xml><?xml version="1.0" encoding="utf-8"?>
<p:tagLst xmlns:a="http://schemas.openxmlformats.org/drawingml/2006/main" xmlns:r="http://schemas.openxmlformats.org/officeDocument/2006/relationships" xmlns:p="http://schemas.openxmlformats.org/presentationml/2006/main">
  <p:tag name="AS_UNIQUEID" val="484"/>
</p:tagLst>
</file>

<file path=ppt/tags/tag120.xml><?xml version="1.0" encoding="utf-8"?>
<p:tagLst xmlns:a="http://schemas.openxmlformats.org/drawingml/2006/main" xmlns:r="http://schemas.openxmlformats.org/officeDocument/2006/relationships" xmlns:p="http://schemas.openxmlformats.org/presentationml/2006/main">
  <p:tag name="AS_UNIQUEID" val="1403"/>
</p:tagLst>
</file>

<file path=ppt/tags/tag121.xml><?xml version="1.0" encoding="utf-8"?>
<p:tagLst xmlns:a="http://schemas.openxmlformats.org/drawingml/2006/main" xmlns:r="http://schemas.openxmlformats.org/officeDocument/2006/relationships" xmlns:p="http://schemas.openxmlformats.org/presentationml/2006/main">
  <p:tag name="AS_UNIQUEID" val="1404"/>
</p:tagLst>
</file>

<file path=ppt/tags/tag122.xml><?xml version="1.0" encoding="utf-8"?>
<p:tagLst xmlns:a="http://schemas.openxmlformats.org/drawingml/2006/main" xmlns:r="http://schemas.openxmlformats.org/officeDocument/2006/relationships" xmlns:p="http://schemas.openxmlformats.org/presentationml/2006/main">
  <p:tag name="AS_UNIQUEID" val="1405"/>
</p:tagLst>
</file>

<file path=ppt/tags/tag123.xml><?xml version="1.0" encoding="utf-8"?>
<p:tagLst xmlns:a="http://schemas.openxmlformats.org/drawingml/2006/main" xmlns:r="http://schemas.openxmlformats.org/officeDocument/2006/relationships" xmlns:p="http://schemas.openxmlformats.org/presentationml/2006/main">
  <p:tag name="AS_UNIQUEID" val="1406"/>
</p:tagLst>
</file>

<file path=ppt/tags/tag124.xml><?xml version="1.0" encoding="utf-8"?>
<p:tagLst xmlns:a="http://schemas.openxmlformats.org/drawingml/2006/main" xmlns:r="http://schemas.openxmlformats.org/officeDocument/2006/relationships" xmlns:p="http://schemas.openxmlformats.org/presentationml/2006/main">
  <p:tag name="AS_UNIQUEID" val="1407"/>
</p:tagLst>
</file>

<file path=ppt/tags/tag125.xml><?xml version="1.0" encoding="utf-8"?>
<p:tagLst xmlns:a="http://schemas.openxmlformats.org/drawingml/2006/main" xmlns:r="http://schemas.openxmlformats.org/officeDocument/2006/relationships" xmlns:p="http://schemas.openxmlformats.org/presentationml/2006/main">
  <p:tag name="AS_UNIQUEID" val="1408"/>
</p:tagLst>
</file>

<file path=ppt/tags/tag126.xml><?xml version="1.0" encoding="utf-8"?>
<p:tagLst xmlns:a="http://schemas.openxmlformats.org/drawingml/2006/main" xmlns:r="http://schemas.openxmlformats.org/officeDocument/2006/relationships" xmlns:p="http://schemas.openxmlformats.org/presentationml/2006/main">
  <p:tag name="AS_UNIQUEID" val="1409"/>
</p:tagLst>
</file>

<file path=ppt/tags/tag127.xml><?xml version="1.0" encoding="utf-8"?>
<p:tagLst xmlns:a="http://schemas.openxmlformats.org/drawingml/2006/main" xmlns:r="http://schemas.openxmlformats.org/officeDocument/2006/relationships" xmlns:p="http://schemas.openxmlformats.org/presentationml/2006/main">
  <p:tag name="AS_UNIQUEID" val="1410"/>
</p:tagLst>
</file>

<file path=ppt/tags/tag128.xml><?xml version="1.0" encoding="utf-8"?>
<p:tagLst xmlns:a="http://schemas.openxmlformats.org/drawingml/2006/main" xmlns:r="http://schemas.openxmlformats.org/officeDocument/2006/relationships" xmlns:p="http://schemas.openxmlformats.org/presentationml/2006/main">
  <p:tag name="AS_UNIQUEID" val="1411"/>
</p:tagLst>
</file>

<file path=ppt/tags/tag129.xml><?xml version="1.0" encoding="utf-8"?>
<p:tagLst xmlns:a="http://schemas.openxmlformats.org/drawingml/2006/main" xmlns:r="http://schemas.openxmlformats.org/officeDocument/2006/relationships" xmlns:p="http://schemas.openxmlformats.org/presentationml/2006/main">
  <p:tag name="AS_UNIQUEID" val="1412"/>
</p:tagLst>
</file>

<file path=ppt/tags/tag13.xml><?xml version="1.0" encoding="utf-8"?>
<p:tagLst xmlns:a="http://schemas.openxmlformats.org/drawingml/2006/main" xmlns:r="http://schemas.openxmlformats.org/officeDocument/2006/relationships" xmlns:p="http://schemas.openxmlformats.org/presentationml/2006/main">
  <p:tag name="AS_UNIQUEID" val="485"/>
</p:tagLst>
</file>

<file path=ppt/tags/tag130.xml><?xml version="1.0" encoding="utf-8"?>
<p:tagLst xmlns:a="http://schemas.openxmlformats.org/drawingml/2006/main" xmlns:r="http://schemas.openxmlformats.org/officeDocument/2006/relationships" xmlns:p="http://schemas.openxmlformats.org/presentationml/2006/main">
  <p:tag name="AS_UNIQUEID" val="1413"/>
</p:tagLst>
</file>

<file path=ppt/tags/tag131.xml><?xml version="1.0" encoding="utf-8"?>
<p:tagLst xmlns:a="http://schemas.openxmlformats.org/drawingml/2006/main" xmlns:r="http://schemas.openxmlformats.org/officeDocument/2006/relationships" xmlns:p="http://schemas.openxmlformats.org/presentationml/2006/main">
  <p:tag name="AS_UNIQUEID" val="1414"/>
</p:tagLst>
</file>

<file path=ppt/tags/tag132.xml><?xml version="1.0" encoding="utf-8"?>
<p:tagLst xmlns:a="http://schemas.openxmlformats.org/drawingml/2006/main" xmlns:r="http://schemas.openxmlformats.org/officeDocument/2006/relationships" xmlns:p="http://schemas.openxmlformats.org/presentationml/2006/main">
  <p:tag name="AS_UNIQUEID" val="1416"/>
</p:tagLst>
</file>

<file path=ppt/tags/tag133.xml><?xml version="1.0" encoding="utf-8"?>
<p:tagLst xmlns:a="http://schemas.openxmlformats.org/drawingml/2006/main" xmlns:r="http://schemas.openxmlformats.org/officeDocument/2006/relationships" xmlns:p="http://schemas.openxmlformats.org/presentationml/2006/main">
  <p:tag name="AS_UNIQUEID" val="1417"/>
</p:tagLst>
</file>

<file path=ppt/tags/tag134.xml><?xml version="1.0" encoding="utf-8"?>
<p:tagLst xmlns:a="http://schemas.openxmlformats.org/drawingml/2006/main" xmlns:r="http://schemas.openxmlformats.org/officeDocument/2006/relationships" xmlns:p="http://schemas.openxmlformats.org/presentationml/2006/main">
  <p:tag name="AS_UNIQUEID" val="1418"/>
</p:tagLst>
</file>

<file path=ppt/tags/tag135.xml><?xml version="1.0" encoding="utf-8"?>
<p:tagLst xmlns:a="http://schemas.openxmlformats.org/drawingml/2006/main" xmlns:r="http://schemas.openxmlformats.org/officeDocument/2006/relationships" xmlns:p="http://schemas.openxmlformats.org/presentationml/2006/main">
  <p:tag name="AS_UNIQUEID" val="1419"/>
</p:tagLst>
</file>

<file path=ppt/tags/tag136.xml><?xml version="1.0" encoding="utf-8"?>
<p:tagLst xmlns:a="http://schemas.openxmlformats.org/drawingml/2006/main" xmlns:r="http://schemas.openxmlformats.org/officeDocument/2006/relationships" xmlns:p="http://schemas.openxmlformats.org/presentationml/2006/main">
  <p:tag name="AS_UNIQUEID" val="1421"/>
</p:tagLst>
</file>

<file path=ppt/tags/tag137.xml><?xml version="1.0" encoding="utf-8"?>
<p:tagLst xmlns:a="http://schemas.openxmlformats.org/drawingml/2006/main" xmlns:r="http://schemas.openxmlformats.org/officeDocument/2006/relationships" xmlns:p="http://schemas.openxmlformats.org/presentationml/2006/main">
  <p:tag name="AS_UNIQUEID" val="1422"/>
</p:tagLst>
</file>

<file path=ppt/tags/tag138.xml><?xml version="1.0" encoding="utf-8"?>
<p:tagLst xmlns:a="http://schemas.openxmlformats.org/drawingml/2006/main" xmlns:r="http://schemas.openxmlformats.org/officeDocument/2006/relationships" xmlns:p="http://schemas.openxmlformats.org/presentationml/2006/main">
  <p:tag name="AS_UNIQUEID" val="1423"/>
</p:tagLst>
</file>

<file path=ppt/tags/tag139.xml><?xml version="1.0" encoding="utf-8"?>
<p:tagLst xmlns:a="http://schemas.openxmlformats.org/drawingml/2006/main" xmlns:r="http://schemas.openxmlformats.org/officeDocument/2006/relationships" xmlns:p="http://schemas.openxmlformats.org/presentationml/2006/main">
  <p:tag name="AS_UNIQUEID" val="1425"/>
</p:tagLst>
</file>

<file path=ppt/tags/tag14.xml><?xml version="1.0" encoding="utf-8"?>
<p:tagLst xmlns:a="http://schemas.openxmlformats.org/drawingml/2006/main" xmlns:r="http://schemas.openxmlformats.org/officeDocument/2006/relationships" xmlns:p="http://schemas.openxmlformats.org/presentationml/2006/main">
  <p:tag name="AS_UNIQUEID" val="860"/>
</p:tagLst>
</file>

<file path=ppt/tags/tag140.xml><?xml version="1.0" encoding="utf-8"?>
<p:tagLst xmlns:a="http://schemas.openxmlformats.org/drawingml/2006/main" xmlns:r="http://schemas.openxmlformats.org/officeDocument/2006/relationships" xmlns:p="http://schemas.openxmlformats.org/presentationml/2006/main">
  <p:tag name="AS_UNIQUEID" val="1426"/>
</p:tagLst>
</file>

<file path=ppt/tags/tag141.xml><?xml version="1.0" encoding="utf-8"?>
<p:tagLst xmlns:a="http://schemas.openxmlformats.org/drawingml/2006/main" xmlns:r="http://schemas.openxmlformats.org/officeDocument/2006/relationships" xmlns:p="http://schemas.openxmlformats.org/presentationml/2006/main">
  <p:tag name="AS_UNIQUEID" val="1427"/>
</p:tagLst>
</file>

<file path=ppt/tags/tag142.xml><?xml version="1.0" encoding="utf-8"?>
<p:tagLst xmlns:a="http://schemas.openxmlformats.org/drawingml/2006/main" xmlns:r="http://schemas.openxmlformats.org/officeDocument/2006/relationships" xmlns:p="http://schemas.openxmlformats.org/presentationml/2006/main">
  <p:tag name="AS_UNIQUEID" val="1429"/>
</p:tagLst>
</file>

<file path=ppt/tags/tag143.xml><?xml version="1.0" encoding="utf-8"?>
<p:tagLst xmlns:a="http://schemas.openxmlformats.org/drawingml/2006/main" xmlns:r="http://schemas.openxmlformats.org/officeDocument/2006/relationships" xmlns:p="http://schemas.openxmlformats.org/presentationml/2006/main">
  <p:tag name="AS_UNIQUEID" val="1430"/>
</p:tagLst>
</file>

<file path=ppt/tags/tag144.xml><?xml version="1.0" encoding="utf-8"?>
<p:tagLst xmlns:a="http://schemas.openxmlformats.org/drawingml/2006/main" xmlns:r="http://schemas.openxmlformats.org/officeDocument/2006/relationships" xmlns:p="http://schemas.openxmlformats.org/presentationml/2006/main">
  <p:tag name="AS_UNIQUEID" val="1431"/>
</p:tagLst>
</file>

<file path=ppt/tags/tag145.xml><?xml version="1.0" encoding="utf-8"?>
<p:tagLst xmlns:a="http://schemas.openxmlformats.org/drawingml/2006/main" xmlns:r="http://schemas.openxmlformats.org/officeDocument/2006/relationships" xmlns:p="http://schemas.openxmlformats.org/presentationml/2006/main">
  <p:tag name="AS_UNIQUEID" val="1433"/>
</p:tagLst>
</file>

<file path=ppt/tags/tag146.xml><?xml version="1.0" encoding="utf-8"?>
<p:tagLst xmlns:a="http://schemas.openxmlformats.org/drawingml/2006/main" xmlns:r="http://schemas.openxmlformats.org/officeDocument/2006/relationships" xmlns:p="http://schemas.openxmlformats.org/presentationml/2006/main">
  <p:tag name="AS_UNIQUEID" val="1434"/>
</p:tagLst>
</file>

<file path=ppt/tags/tag147.xml><?xml version="1.0" encoding="utf-8"?>
<p:tagLst xmlns:a="http://schemas.openxmlformats.org/drawingml/2006/main" xmlns:r="http://schemas.openxmlformats.org/officeDocument/2006/relationships" xmlns:p="http://schemas.openxmlformats.org/presentationml/2006/main">
  <p:tag name="AS_UNIQUEID" val="1435"/>
</p:tagLst>
</file>

<file path=ppt/tags/tag148.xml><?xml version="1.0" encoding="utf-8"?>
<p:tagLst xmlns:a="http://schemas.openxmlformats.org/drawingml/2006/main" xmlns:r="http://schemas.openxmlformats.org/officeDocument/2006/relationships" xmlns:p="http://schemas.openxmlformats.org/presentationml/2006/main">
  <p:tag name="AS_UNIQUEID" val="1436"/>
</p:tagLst>
</file>

<file path=ppt/tags/tag149.xml><?xml version="1.0" encoding="utf-8"?>
<p:tagLst xmlns:a="http://schemas.openxmlformats.org/drawingml/2006/main" xmlns:r="http://schemas.openxmlformats.org/officeDocument/2006/relationships" xmlns:p="http://schemas.openxmlformats.org/presentationml/2006/main">
  <p:tag name="AS_UNIQUEID" val="1438"/>
</p:tagLst>
</file>

<file path=ppt/tags/tag15.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150.xml><?xml version="1.0" encoding="utf-8"?>
<p:tagLst xmlns:a="http://schemas.openxmlformats.org/drawingml/2006/main" xmlns:r="http://schemas.openxmlformats.org/officeDocument/2006/relationships" xmlns:p="http://schemas.openxmlformats.org/presentationml/2006/main">
  <p:tag name="AS_UNIQUEID" val="1439"/>
</p:tagLst>
</file>

<file path=ppt/tags/tag151.xml><?xml version="1.0" encoding="utf-8"?>
<p:tagLst xmlns:a="http://schemas.openxmlformats.org/drawingml/2006/main" xmlns:r="http://schemas.openxmlformats.org/officeDocument/2006/relationships" xmlns:p="http://schemas.openxmlformats.org/presentationml/2006/main">
  <p:tag name="AS_UNIQUEID" val="1440"/>
</p:tagLst>
</file>

<file path=ppt/tags/tag152.xml><?xml version="1.0" encoding="utf-8"?>
<p:tagLst xmlns:a="http://schemas.openxmlformats.org/drawingml/2006/main" xmlns:r="http://schemas.openxmlformats.org/officeDocument/2006/relationships" xmlns:p="http://schemas.openxmlformats.org/presentationml/2006/main">
  <p:tag name="AS_UNIQUEID" val="1441"/>
</p:tagLst>
</file>

<file path=ppt/tags/tag153.xml><?xml version="1.0" encoding="utf-8"?>
<p:tagLst xmlns:a="http://schemas.openxmlformats.org/drawingml/2006/main" xmlns:r="http://schemas.openxmlformats.org/officeDocument/2006/relationships" xmlns:p="http://schemas.openxmlformats.org/presentationml/2006/main">
  <p:tag name="AS_UNIQUEID" val="1443"/>
</p:tagLst>
</file>

<file path=ppt/tags/tag154.xml><?xml version="1.0" encoding="utf-8"?>
<p:tagLst xmlns:a="http://schemas.openxmlformats.org/drawingml/2006/main" xmlns:r="http://schemas.openxmlformats.org/officeDocument/2006/relationships" xmlns:p="http://schemas.openxmlformats.org/presentationml/2006/main">
  <p:tag name="AS_UNIQUEID" val="1444"/>
</p:tagLst>
</file>

<file path=ppt/tags/tag155.xml><?xml version="1.0" encoding="utf-8"?>
<p:tagLst xmlns:a="http://schemas.openxmlformats.org/drawingml/2006/main" xmlns:r="http://schemas.openxmlformats.org/officeDocument/2006/relationships" xmlns:p="http://schemas.openxmlformats.org/presentationml/2006/main">
  <p:tag name="AS_UNIQUEID" val="1445"/>
</p:tagLst>
</file>

<file path=ppt/tags/tag156.xml><?xml version="1.0" encoding="utf-8"?>
<p:tagLst xmlns:a="http://schemas.openxmlformats.org/drawingml/2006/main" xmlns:r="http://schemas.openxmlformats.org/officeDocument/2006/relationships" xmlns:p="http://schemas.openxmlformats.org/presentationml/2006/main">
  <p:tag name="AS_UNIQUEID" val="1446"/>
</p:tagLst>
</file>

<file path=ppt/tags/tag157.xml><?xml version="1.0" encoding="utf-8"?>
<p:tagLst xmlns:a="http://schemas.openxmlformats.org/drawingml/2006/main" xmlns:r="http://schemas.openxmlformats.org/officeDocument/2006/relationships" xmlns:p="http://schemas.openxmlformats.org/presentationml/2006/main">
  <p:tag name="AS_UNIQUEID" val="1600"/>
</p:tagLst>
</file>

<file path=ppt/tags/tag158.xml><?xml version="1.0" encoding="utf-8"?>
<p:tagLst xmlns:a="http://schemas.openxmlformats.org/drawingml/2006/main" xmlns:r="http://schemas.openxmlformats.org/officeDocument/2006/relationships" xmlns:p="http://schemas.openxmlformats.org/presentationml/2006/main">
  <p:tag name="AS_UNIQUEID" val="1448"/>
</p:tagLst>
</file>

<file path=ppt/tags/tag159.xml><?xml version="1.0" encoding="utf-8"?>
<p:tagLst xmlns:a="http://schemas.openxmlformats.org/drawingml/2006/main" xmlns:r="http://schemas.openxmlformats.org/officeDocument/2006/relationships" xmlns:p="http://schemas.openxmlformats.org/presentationml/2006/main">
  <p:tag name="AS_UNIQUEID" val="1449"/>
</p:tagLst>
</file>

<file path=ppt/tags/tag16.xml><?xml version="1.0" encoding="utf-8"?>
<p:tagLst xmlns:a="http://schemas.openxmlformats.org/drawingml/2006/main" xmlns:r="http://schemas.openxmlformats.org/officeDocument/2006/relationships" xmlns:p="http://schemas.openxmlformats.org/presentationml/2006/main">
  <p:tag name="AS_UNIQUEID" val="502"/>
</p:tagLst>
</file>

<file path=ppt/tags/tag160.xml><?xml version="1.0" encoding="utf-8"?>
<p:tagLst xmlns:a="http://schemas.openxmlformats.org/drawingml/2006/main" xmlns:r="http://schemas.openxmlformats.org/officeDocument/2006/relationships" xmlns:p="http://schemas.openxmlformats.org/presentationml/2006/main">
  <p:tag name="AS_UNIQUEID" val="1450"/>
</p:tagLst>
</file>

<file path=ppt/tags/tag161.xml><?xml version="1.0" encoding="utf-8"?>
<p:tagLst xmlns:a="http://schemas.openxmlformats.org/drawingml/2006/main" xmlns:r="http://schemas.openxmlformats.org/officeDocument/2006/relationships" xmlns:p="http://schemas.openxmlformats.org/presentationml/2006/main">
  <p:tag name="AS_UNIQUEID" val="1451"/>
  <p:tag name="KSO_WM_DIAGRAM_VIRTUALLY_FRAME" val="{&quot;height&quot;:259.9074127906977,&quot;left&quot;:156.8,&quot;top&quot;:215.25,&quot;width&quot;:641.55}"/>
</p:tagLst>
</file>

<file path=ppt/tags/tag162.xml><?xml version="1.0" encoding="utf-8"?>
<p:tagLst xmlns:a="http://schemas.openxmlformats.org/drawingml/2006/main" xmlns:r="http://schemas.openxmlformats.org/officeDocument/2006/relationships" xmlns:p="http://schemas.openxmlformats.org/presentationml/2006/main">
  <p:tag name="AS_UNIQUEID" val="1460"/>
</p:tagLst>
</file>

<file path=ppt/tags/tag163.xml><?xml version="1.0" encoding="utf-8"?>
<p:tagLst xmlns:a="http://schemas.openxmlformats.org/drawingml/2006/main" xmlns:r="http://schemas.openxmlformats.org/officeDocument/2006/relationships" xmlns:p="http://schemas.openxmlformats.org/presentationml/2006/main">
  <p:tag name="AS_UNIQUEID" val="1461"/>
</p:tagLst>
</file>

<file path=ppt/tags/tag164.xml><?xml version="1.0" encoding="utf-8"?>
<p:tagLst xmlns:a="http://schemas.openxmlformats.org/drawingml/2006/main" xmlns:r="http://schemas.openxmlformats.org/officeDocument/2006/relationships" xmlns:p="http://schemas.openxmlformats.org/presentationml/2006/main">
  <p:tag name="AS_UNIQUEID" val="1452"/>
  <p:tag name="KSO_WM_DIAGRAM_VIRTUALLY_FRAME" val="{&quot;height&quot;:259.9074127906977,&quot;left&quot;:156.8,&quot;top&quot;:215.25,&quot;width&quot;:641.55}"/>
</p:tagLst>
</file>

<file path=ppt/tags/tag165.xml><?xml version="1.0" encoding="utf-8"?>
<p:tagLst xmlns:a="http://schemas.openxmlformats.org/drawingml/2006/main" xmlns:r="http://schemas.openxmlformats.org/officeDocument/2006/relationships" xmlns:p="http://schemas.openxmlformats.org/presentationml/2006/main">
  <p:tag name="AS_UNIQUEID" val="1453"/>
  <p:tag name="KSO_WM_DIAGRAM_VIRTUALLY_FRAME" val="{&quot;height&quot;:259.9074127906977,&quot;left&quot;:156.8,&quot;top&quot;:215.25,&quot;width&quot;:641.55}"/>
</p:tagLst>
</file>

<file path=ppt/tags/tag166.xml><?xml version="1.0" encoding="utf-8"?>
<p:tagLst xmlns:a="http://schemas.openxmlformats.org/drawingml/2006/main" xmlns:r="http://schemas.openxmlformats.org/officeDocument/2006/relationships" xmlns:p="http://schemas.openxmlformats.org/presentationml/2006/main">
  <p:tag name="AS_UNIQUEID" val="1454"/>
  <p:tag name="KSO_WM_DIAGRAM_VIRTUALLY_FRAME" val="{&quot;height&quot;:259.9074127906977,&quot;left&quot;:156.8,&quot;top&quot;:215.25,&quot;width&quot;:641.55}"/>
</p:tagLst>
</file>

<file path=ppt/tags/tag167.xml><?xml version="1.0" encoding="utf-8"?>
<p:tagLst xmlns:a="http://schemas.openxmlformats.org/drawingml/2006/main" xmlns:r="http://schemas.openxmlformats.org/officeDocument/2006/relationships" xmlns:p="http://schemas.openxmlformats.org/presentationml/2006/main">
  <p:tag name="AS_UNIQUEID" val="1455"/>
  <p:tag name="KSO_WM_DIAGRAM_VIRTUALLY_FRAME" val="{&quot;height&quot;:259.9074127906977,&quot;left&quot;:156.8,&quot;top&quot;:215.25,&quot;width&quot;:641.55}"/>
</p:tagLst>
</file>

<file path=ppt/tags/tag168.xml><?xml version="1.0" encoding="utf-8"?>
<p:tagLst xmlns:a="http://schemas.openxmlformats.org/drawingml/2006/main" xmlns:r="http://schemas.openxmlformats.org/officeDocument/2006/relationships" xmlns:p="http://schemas.openxmlformats.org/presentationml/2006/main">
  <p:tag name="AS_UNIQUEID" val="1456"/>
  <p:tag name="KSO_WM_DIAGRAM_VIRTUALLY_FRAME" val="{&quot;height&quot;:259.9074127906977,&quot;left&quot;:156.8,&quot;top&quot;:215.25,&quot;width&quot;:641.55}"/>
</p:tagLst>
</file>

<file path=ppt/tags/tag169.xml><?xml version="1.0" encoding="utf-8"?>
<p:tagLst xmlns:a="http://schemas.openxmlformats.org/drawingml/2006/main" xmlns:r="http://schemas.openxmlformats.org/officeDocument/2006/relationships" xmlns:p="http://schemas.openxmlformats.org/presentationml/2006/main">
  <p:tag name="AS_UNIQUEID" val="1457"/>
  <p:tag name="KSO_WM_DIAGRAM_VIRTUALLY_FRAME" val="{&quot;height&quot;:259.9074127906977,&quot;left&quot;:156.8,&quot;top&quot;:215.25,&quot;width&quot;:641.55}"/>
</p:tagLst>
</file>

<file path=ppt/tags/tag17.xml><?xml version="1.0" encoding="utf-8"?>
<p:tagLst xmlns:a="http://schemas.openxmlformats.org/drawingml/2006/main" xmlns:r="http://schemas.openxmlformats.org/officeDocument/2006/relationships" xmlns:p="http://schemas.openxmlformats.org/presentationml/2006/main">
  <p:tag name="AS_UNIQUEID" val="517"/>
</p:tagLst>
</file>

<file path=ppt/tags/tag170.xml><?xml version="1.0" encoding="utf-8"?>
<p:tagLst xmlns:a="http://schemas.openxmlformats.org/drawingml/2006/main" xmlns:r="http://schemas.openxmlformats.org/officeDocument/2006/relationships" xmlns:p="http://schemas.openxmlformats.org/presentationml/2006/main">
  <p:tag name="AS_UNIQUEID" val="1458"/>
  <p:tag name="KSO_WM_DIAGRAM_VIRTUALLY_FRAME" val="{&quot;height&quot;:259.9074127906977,&quot;left&quot;:156.8,&quot;top&quot;:215.25,&quot;width&quot;:641.55}"/>
</p:tagLst>
</file>

<file path=ppt/tags/tag171.xml><?xml version="1.0" encoding="utf-8"?>
<p:tagLst xmlns:a="http://schemas.openxmlformats.org/drawingml/2006/main" xmlns:r="http://schemas.openxmlformats.org/officeDocument/2006/relationships" xmlns:p="http://schemas.openxmlformats.org/presentationml/2006/main">
  <p:tag name="AS_UNIQUEID" val="1459"/>
  <p:tag name="KSO_WM_DIAGRAM_VIRTUALLY_FRAME" val="{&quot;height&quot;:259.9074127906977,&quot;left&quot;:156.8,&quot;top&quot;:215.25,&quot;width&quot;:641.55}"/>
</p:tagLst>
</file>

<file path=ppt/tags/tag172.xml><?xml version="1.0" encoding="utf-8"?>
<p:tagLst xmlns:a="http://schemas.openxmlformats.org/drawingml/2006/main" xmlns:r="http://schemas.openxmlformats.org/officeDocument/2006/relationships" xmlns:p="http://schemas.openxmlformats.org/presentationml/2006/main">
  <p:tag name="AS_UNIQUEID" val="1467"/>
</p:tagLst>
</file>

<file path=ppt/tags/tag173.xml><?xml version="1.0" encoding="utf-8"?>
<p:tagLst xmlns:a="http://schemas.openxmlformats.org/drawingml/2006/main" xmlns:r="http://schemas.openxmlformats.org/officeDocument/2006/relationships" xmlns:p="http://schemas.openxmlformats.org/presentationml/2006/main">
  <p:tag name="AS_UNIQUEID" val="1468"/>
</p:tagLst>
</file>

<file path=ppt/tags/tag174.xml><?xml version="1.0" encoding="utf-8"?>
<p:tagLst xmlns:a="http://schemas.openxmlformats.org/drawingml/2006/main" xmlns:r="http://schemas.openxmlformats.org/officeDocument/2006/relationships" xmlns:p="http://schemas.openxmlformats.org/presentationml/2006/main">
  <p:tag name="AS_UNIQUEID" val="1469"/>
</p:tagLst>
</file>

<file path=ppt/tags/tag175.xml><?xml version="1.0" encoding="utf-8"?>
<p:tagLst xmlns:a="http://schemas.openxmlformats.org/drawingml/2006/main" xmlns:r="http://schemas.openxmlformats.org/officeDocument/2006/relationships" xmlns:p="http://schemas.openxmlformats.org/presentationml/2006/main">
  <p:tag name="AS_UNIQUEID" val="1470"/>
</p:tagLst>
</file>

<file path=ppt/tags/tag176.xml><?xml version="1.0" encoding="utf-8"?>
<p:tagLst xmlns:a="http://schemas.openxmlformats.org/drawingml/2006/main" xmlns:r="http://schemas.openxmlformats.org/officeDocument/2006/relationships" xmlns:p="http://schemas.openxmlformats.org/presentationml/2006/main">
  <p:tag name="AS_UNIQUEID" val="1472"/>
</p:tagLst>
</file>

<file path=ppt/tags/tag177.xml><?xml version="1.0" encoding="utf-8"?>
<p:tagLst xmlns:a="http://schemas.openxmlformats.org/drawingml/2006/main" xmlns:r="http://schemas.openxmlformats.org/officeDocument/2006/relationships" xmlns:p="http://schemas.openxmlformats.org/presentationml/2006/main">
  <p:tag name="AS_UNIQUEID" val="1473"/>
</p:tagLst>
</file>

<file path=ppt/tags/tag178.xml><?xml version="1.0" encoding="utf-8"?>
<p:tagLst xmlns:a="http://schemas.openxmlformats.org/drawingml/2006/main" xmlns:r="http://schemas.openxmlformats.org/officeDocument/2006/relationships" xmlns:p="http://schemas.openxmlformats.org/presentationml/2006/main">
  <p:tag name="AS_UNIQUEID" val="1474"/>
</p:tagLst>
</file>

<file path=ppt/tags/tag179.xml><?xml version="1.0" encoding="utf-8"?>
<p:tagLst xmlns:a="http://schemas.openxmlformats.org/drawingml/2006/main" xmlns:r="http://schemas.openxmlformats.org/officeDocument/2006/relationships" xmlns:p="http://schemas.openxmlformats.org/presentationml/2006/main">
  <p:tag name="AS_UNIQUEID" val="1475"/>
</p:tagLst>
</file>

<file path=ppt/tags/tag18.xml><?xml version="1.0" encoding="utf-8"?>
<p:tagLst xmlns:a="http://schemas.openxmlformats.org/drawingml/2006/main" xmlns:r="http://schemas.openxmlformats.org/officeDocument/2006/relationships" xmlns:p="http://schemas.openxmlformats.org/presentationml/2006/main">
  <p:tag name="AS_UNIQUEID" val="861"/>
</p:tagLst>
</file>

<file path=ppt/tags/tag180.xml><?xml version="1.0" encoding="utf-8"?>
<p:tagLst xmlns:a="http://schemas.openxmlformats.org/drawingml/2006/main" xmlns:r="http://schemas.openxmlformats.org/officeDocument/2006/relationships" xmlns:p="http://schemas.openxmlformats.org/presentationml/2006/main">
  <p:tag name="AS_UNIQUEID" val="1463"/>
</p:tagLst>
</file>

<file path=ppt/tags/tag181.xml><?xml version="1.0" encoding="utf-8"?>
<p:tagLst xmlns:a="http://schemas.openxmlformats.org/drawingml/2006/main" xmlns:r="http://schemas.openxmlformats.org/officeDocument/2006/relationships" xmlns:p="http://schemas.openxmlformats.org/presentationml/2006/main">
  <p:tag name="AS_UNIQUEID" val="1464"/>
</p:tagLst>
</file>

<file path=ppt/tags/tag182.xml><?xml version="1.0" encoding="utf-8"?>
<p:tagLst xmlns:a="http://schemas.openxmlformats.org/drawingml/2006/main" xmlns:r="http://schemas.openxmlformats.org/officeDocument/2006/relationships" xmlns:p="http://schemas.openxmlformats.org/presentationml/2006/main">
  <p:tag name="AS_UNIQUEID" val="1465"/>
</p:tagLst>
</file>

<file path=ppt/tags/tag183.xml><?xml version="1.0" encoding="utf-8"?>
<p:tagLst xmlns:a="http://schemas.openxmlformats.org/drawingml/2006/main" xmlns:r="http://schemas.openxmlformats.org/officeDocument/2006/relationships" xmlns:p="http://schemas.openxmlformats.org/presentationml/2006/main">
  <p:tag name="AS_UNIQUEID" val="1481"/>
</p:tagLst>
</file>

<file path=ppt/tags/tag184.xml><?xml version="1.0" encoding="utf-8"?>
<p:tagLst xmlns:a="http://schemas.openxmlformats.org/drawingml/2006/main" xmlns:r="http://schemas.openxmlformats.org/officeDocument/2006/relationships" xmlns:p="http://schemas.openxmlformats.org/presentationml/2006/main">
  <p:tag name="AS_UNIQUEID" val="1482"/>
</p:tagLst>
</file>

<file path=ppt/tags/tag185.xml><?xml version="1.0" encoding="utf-8"?>
<p:tagLst xmlns:a="http://schemas.openxmlformats.org/drawingml/2006/main" xmlns:r="http://schemas.openxmlformats.org/officeDocument/2006/relationships" xmlns:p="http://schemas.openxmlformats.org/presentationml/2006/main">
  <p:tag name="AS_UNIQUEID" val="1483"/>
</p:tagLst>
</file>

<file path=ppt/tags/tag186.xml><?xml version="1.0" encoding="utf-8"?>
<p:tagLst xmlns:a="http://schemas.openxmlformats.org/drawingml/2006/main" xmlns:r="http://schemas.openxmlformats.org/officeDocument/2006/relationships" xmlns:p="http://schemas.openxmlformats.org/presentationml/2006/main">
  <p:tag name="AS_UNIQUEID" val="1484"/>
</p:tagLst>
</file>

<file path=ppt/tags/tag187.xml><?xml version="1.0" encoding="utf-8"?>
<p:tagLst xmlns:a="http://schemas.openxmlformats.org/drawingml/2006/main" xmlns:r="http://schemas.openxmlformats.org/officeDocument/2006/relationships" xmlns:p="http://schemas.openxmlformats.org/presentationml/2006/main">
  <p:tag name="AS_UNIQUEID" val="1486"/>
</p:tagLst>
</file>

<file path=ppt/tags/tag188.xml><?xml version="1.0" encoding="utf-8"?>
<p:tagLst xmlns:a="http://schemas.openxmlformats.org/drawingml/2006/main" xmlns:r="http://schemas.openxmlformats.org/officeDocument/2006/relationships" xmlns:p="http://schemas.openxmlformats.org/presentationml/2006/main">
  <p:tag name="AS_UNIQUEID" val="1477"/>
</p:tagLst>
</file>

<file path=ppt/tags/tag189.xml><?xml version="1.0" encoding="utf-8"?>
<p:tagLst xmlns:a="http://schemas.openxmlformats.org/drawingml/2006/main" xmlns:r="http://schemas.openxmlformats.org/officeDocument/2006/relationships" xmlns:p="http://schemas.openxmlformats.org/presentationml/2006/main">
  <p:tag name="AS_UNIQUEID" val="1478"/>
</p:tagLst>
</file>

<file path=ppt/tags/tag19.xml><?xml version="1.0" encoding="utf-8"?>
<p:tagLst xmlns:a="http://schemas.openxmlformats.org/drawingml/2006/main" xmlns:r="http://schemas.openxmlformats.org/officeDocument/2006/relationships" xmlns:p="http://schemas.openxmlformats.org/presentationml/2006/main">
  <p:tag name="AS_UNIQUEID" val="863"/>
</p:tagLst>
</file>

<file path=ppt/tags/tag190.xml><?xml version="1.0" encoding="utf-8"?>
<p:tagLst xmlns:a="http://schemas.openxmlformats.org/drawingml/2006/main" xmlns:r="http://schemas.openxmlformats.org/officeDocument/2006/relationships" xmlns:p="http://schemas.openxmlformats.org/presentationml/2006/main">
  <p:tag name="AS_UNIQUEID" val="1479"/>
</p:tagLst>
</file>

<file path=ppt/tags/tag191.xml><?xml version="1.0" encoding="utf-8"?>
<p:tagLst xmlns:a="http://schemas.openxmlformats.org/drawingml/2006/main" xmlns:r="http://schemas.openxmlformats.org/officeDocument/2006/relationships" xmlns:p="http://schemas.openxmlformats.org/presentationml/2006/main">
  <p:tag name="AS_UNIQUEID" val="1488"/>
</p:tagLst>
</file>

<file path=ppt/tags/tag192.xml><?xml version="1.0" encoding="utf-8"?>
<p:tagLst xmlns:a="http://schemas.openxmlformats.org/drawingml/2006/main" xmlns:r="http://schemas.openxmlformats.org/officeDocument/2006/relationships" xmlns:p="http://schemas.openxmlformats.org/presentationml/2006/main">
  <p:tag name="AS_UNIQUEID" val="1490"/>
</p:tagLst>
</file>

<file path=ppt/tags/tag193.xml><?xml version="1.0" encoding="utf-8"?>
<p:tagLst xmlns:a="http://schemas.openxmlformats.org/drawingml/2006/main" xmlns:r="http://schemas.openxmlformats.org/officeDocument/2006/relationships" xmlns:p="http://schemas.openxmlformats.org/presentationml/2006/main">
  <p:tag name="AS_UNIQUEID" val="1491"/>
</p:tagLst>
</file>

<file path=ppt/tags/tag194.xml><?xml version="1.0" encoding="utf-8"?>
<p:tagLst xmlns:a="http://schemas.openxmlformats.org/drawingml/2006/main" xmlns:r="http://schemas.openxmlformats.org/officeDocument/2006/relationships" xmlns:p="http://schemas.openxmlformats.org/presentationml/2006/main">
  <p:tag name="AS_UNIQUEID" val="1492"/>
</p:tagLst>
</file>

<file path=ppt/tags/tag195.xml><?xml version="1.0" encoding="utf-8"?>
<p:tagLst xmlns:a="http://schemas.openxmlformats.org/drawingml/2006/main" xmlns:r="http://schemas.openxmlformats.org/officeDocument/2006/relationships" xmlns:p="http://schemas.openxmlformats.org/presentationml/2006/main">
  <p:tag name="AS_UNIQUEID" val="1498"/>
</p:tagLst>
</file>

<file path=ppt/tags/tag196.xml><?xml version="1.0" encoding="utf-8"?>
<p:tagLst xmlns:a="http://schemas.openxmlformats.org/drawingml/2006/main" xmlns:r="http://schemas.openxmlformats.org/officeDocument/2006/relationships" xmlns:p="http://schemas.openxmlformats.org/presentationml/2006/main">
  <p:tag name="AS_UNIQUEID" val="1500"/>
</p:tagLst>
</file>

<file path=ppt/tags/tag197.xml><?xml version="1.0" encoding="utf-8"?>
<p:tagLst xmlns:a="http://schemas.openxmlformats.org/drawingml/2006/main" xmlns:r="http://schemas.openxmlformats.org/officeDocument/2006/relationships" xmlns:p="http://schemas.openxmlformats.org/presentationml/2006/main">
  <p:tag name="AS_UNIQUEID" val="1501"/>
</p:tagLst>
</file>

<file path=ppt/tags/tag198.xml><?xml version="1.0" encoding="utf-8"?>
<p:tagLst xmlns:a="http://schemas.openxmlformats.org/drawingml/2006/main" xmlns:r="http://schemas.openxmlformats.org/officeDocument/2006/relationships" xmlns:p="http://schemas.openxmlformats.org/presentationml/2006/main">
  <p:tag name="AS_UNIQUEID" val="1502"/>
</p:tagLst>
</file>

<file path=ppt/tags/tag199.xml><?xml version="1.0" encoding="utf-8"?>
<p:tagLst xmlns:a="http://schemas.openxmlformats.org/drawingml/2006/main" xmlns:r="http://schemas.openxmlformats.org/officeDocument/2006/relationships" xmlns:p="http://schemas.openxmlformats.org/presentationml/2006/main">
  <p:tag name="AS_UNIQUEID" val="1494"/>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498"/>
</p:tagLst>
</file>

<file path=ppt/tags/tag200.xml><?xml version="1.0" encoding="utf-8"?>
<p:tagLst xmlns:a="http://schemas.openxmlformats.org/drawingml/2006/main" xmlns:r="http://schemas.openxmlformats.org/officeDocument/2006/relationships" xmlns:p="http://schemas.openxmlformats.org/presentationml/2006/main">
  <p:tag name="AS_UNIQUEID" val="1495"/>
</p:tagLst>
</file>

<file path=ppt/tags/tag201.xml><?xml version="1.0" encoding="utf-8"?>
<p:tagLst xmlns:a="http://schemas.openxmlformats.org/drawingml/2006/main" xmlns:r="http://schemas.openxmlformats.org/officeDocument/2006/relationships" xmlns:p="http://schemas.openxmlformats.org/presentationml/2006/main">
  <p:tag name="AS_UNIQUEID" val="1496"/>
</p:tagLst>
</file>

<file path=ppt/tags/tag202.xml><?xml version="1.0" encoding="utf-8"?>
<p:tagLst xmlns:a="http://schemas.openxmlformats.org/drawingml/2006/main" xmlns:r="http://schemas.openxmlformats.org/officeDocument/2006/relationships" xmlns:p="http://schemas.openxmlformats.org/presentationml/2006/main">
  <p:tag name="AS_UNIQUEID" val="1508"/>
</p:tagLst>
</file>

<file path=ppt/tags/tag203.xml><?xml version="1.0" encoding="utf-8"?>
<p:tagLst xmlns:p="http://schemas.openxmlformats.org/presentationml/2006/main">
  <p:tag name="AS_UNIQUEID" val="1471"/>
</p:tagLst>
</file>

<file path=ppt/tags/tag204.xml><?xml version="1.0" encoding="utf-8"?>
<p:tagLst xmlns:a="http://schemas.openxmlformats.org/drawingml/2006/main" xmlns:r="http://schemas.openxmlformats.org/officeDocument/2006/relationships" xmlns:p="http://schemas.openxmlformats.org/presentationml/2006/main">
  <p:tag name="AS_UNIQUEID" val="1509"/>
</p:tagLst>
</file>

<file path=ppt/tags/tag205.xml><?xml version="1.0" encoding="utf-8"?>
<p:tagLst xmlns:a="http://schemas.openxmlformats.org/drawingml/2006/main" xmlns:r="http://schemas.openxmlformats.org/officeDocument/2006/relationships" xmlns:p="http://schemas.openxmlformats.org/presentationml/2006/main">
  <p:tag name="AS_UNIQUEID" val="1510"/>
</p:tagLst>
</file>

<file path=ppt/tags/tag206.xml><?xml version="1.0" encoding="utf-8"?>
<p:tagLst xmlns:a="http://schemas.openxmlformats.org/drawingml/2006/main" xmlns:r="http://schemas.openxmlformats.org/officeDocument/2006/relationships" xmlns:p="http://schemas.openxmlformats.org/presentationml/2006/main">
  <p:tag name="AS_UNIQUEID" val="1511"/>
</p:tagLst>
</file>

<file path=ppt/tags/tag207.xml><?xml version="1.0" encoding="utf-8"?>
<p:tagLst xmlns:a="http://schemas.openxmlformats.org/drawingml/2006/main" xmlns:r="http://schemas.openxmlformats.org/officeDocument/2006/relationships" xmlns:p="http://schemas.openxmlformats.org/presentationml/2006/main">
  <p:tag name="AS_UNIQUEID" val="1512"/>
</p:tagLst>
</file>

<file path=ppt/tags/tag208.xml><?xml version="1.0" encoding="utf-8"?>
<p:tagLst xmlns:a="http://schemas.openxmlformats.org/drawingml/2006/main" xmlns:r="http://schemas.openxmlformats.org/officeDocument/2006/relationships" xmlns:p="http://schemas.openxmlformats.org/presentationml/2006/main">
  <p:tag name="AS_UNIQUEID" val="1504"/>
</p:tagLst>
</file>

<file path=ppt/tags/tag209.xml><?xml version="1.0" encoding="utf-8"?>
<p:tagLst xmlns:a="http://schemas.openxmlformats.org/drawingml/2006/main" xmlns:r="http://schemas.openxmlformats.org/officeDocument/2006/relationships" xmlns:p="http://schemas.openxmlformats.org/presentationml/2006/main">
  <p:tag name="AS_UNIQUEID" val="1505"/>
</p:tagLst>
</file>

<file path=ppt/tags/tag21.xml><?xml version="1.0" encoding="utf-8"?>
<p:tagLst xmlns:a="http://schemas.openxmlformats.org/drawingml/2006/main" xmlns:r="http://schemas.openxmlformats.org/officeDocument/2006/relationships" xmlns:p="http://schemas.openxmlformats.org/presentationml/2006/main">
  <p:tag name="AS_UNIQUEID" val="743"/>
</p:tagLst>
</file>

<file path=ppt/tags/tag210.xml><?xml version="1.0" encoding="utf-8"?>
<p:tagLst xmlns:a="http://schemas.openxmlformats.org/drawingml/2006/main" xmlns:r="http://schemas.openxmlformats.org/officeDocument/2006/relationships" xmlns:p="http://schemas.openxmlformats.org/presentationml/2006/main">
  <p:tag name="AS_UNIQUEID" val="1506"/>
</p:tagLst>
</file>

<file path=ppt/tags/tag211.xml><?xml version="1.0" encoding="utf-8"?>
<p:tagLst xmlns:a="http://schemas.openxmlformats.org/drawingml/2006/main" xmlns:r="http://schemas.openxmlformats.org/officeDocument/2006/relationships" xmlns:p="http://schemas.openxmlformats.org/presentationml/2006/main">
  <p:tag name="AS_UNIQUEID" val="1519"/>
</p:tagLst>
</file>

<file path=ppt/tags/tag212.xml><?xml version="1.0" encoding="utf-8"?>
<p:tagLst xmlns:a="http://schemas.openxmlformats.org/drawingml/2006/main" xmlns:r="http://schemas.openxmlformats.org/officeDocument/2006/relationships" xmlns:p="http://schemas.openxmlformats.org/presentationml/2006/main">
  <p:tag name="AS_UNIQUEID" val="1521"/>
</p:tagLst>
</file>

<file path=ppt/tags/tag213.xml><?xml version="1.0" encoding="utf-8"?>
<p:tagLst xmlns:a="http://schemas.openxmlformats.org/drawingml/2006/main" xmlns:r="http://schemas.openxmlformats.org/officeDocument/2006/relationships" xmlns:p="http://schemas.openxmlformats.org/presentationml/2006/main">
  <p:tag name="AS_UNIQUEID" val="1522"/>
</p:tagLst>
</file>

<file path=ppt/tags/tag214.xml><?xml version="1.0" encoding="utf-8"?>
<p:tagLst xmlns:a="http://schemas.openxmlformats.org/drawingml/2006/main" xmlns:r="http://schemas.openxmlformats.org/officeDocument/2006/relationships" xmlns:p="http://schemas.openxmlformats.org/presentationml/2006/main">
  <p:tag name="AS_UNIQUEID" val="1515"/>
</p:tagLst>
</file>

<file path=ppt/tags/tag215.xml><?xml version="1.0" encoding="utf-8"?>
<p:tagLst xmlns:a="http://schemas.openxmlformats.org/drawingml/2006/main" xmlns:r="http://schemas.openxmlformats.org/officeDocument/2006/relationships" xmlns:p="http://schemas.openxmlformats.org/presentationml/2006/main">
  <p:tag name="AS_UNIQUEID" val="1516"/>
</p:tagLst>
</file>

<file path=ppt/tags/tag216.xml><?xml version="1.0" encoding="utf-8"?>
<p:tagLst xmlns:a="http://schemas.openxmlformats.org/drawingml/2006/main" xmlns:r="http://schemas.openxmlformats.org/officeDocument/2006/relationships" xmlns:p="http://schemas.openxmlformats.org/presentationml/2006/main">
  <p:tag name="AS_UNIQUEID" val="1517"/>
</p:tagLst>
</file>

<file path=ppt/tags/tag217.xml><?xml version="1.0" encoding="utf-8"?>
<p:tagLst xmlns:p="http://schemas.openxmlformats.org/presentationml/2006/main">
  <p:tag name="AS_UNIQUEID" val="1485"/>
</p:tagLst>
</file>

<file path=ppt/tags/tag218.xml><?xml version="1.0" encoding="utf-8"?>
<p:tagLst xmlns:a="http://schemas.openxmlformats.org/drawingml/2006/main" xmlns:r="http://schemas.openxmlformats.org/officeDocument/2006/relationships" xmlns:p="http://schemas.openxmlformats.org/presentationml/2006/main">
  <p:tag name="AS_UNIQUEID" val="1528"/>
</p:tagLst>
</file>

<file path=ppt/tags/tag219.xml><?xml version="1.0" encoding="utf-8"?>
<p:tagLst xmlns:a="http://schemas.openxmlformats.org/drawingml/2006/main" xmlns:r="http://schemas.openxmlformats.org/officeDocument/2006/relationships" xmlns:p="http://schemas.openxmlformats.org/presentationml/2006/main">
  <p:tag name="AS_UNIQUEID" val="1529"/>
</p:tagLst>
</file>

<file path=ppt/tags/tag22.xml><?xml version="1.0" encoding="utf-8"?>
<p:tagLst xmlns:a="http://schemas.openxmlformats.org/drawingml/2006/main" xmlns:r="http://schemas.openxmlformats.org/officeDocument/2006/relationships" xmlns:p="http://schemas.openxmlformats.org/presentationml/2006/main">
  <p:tag name="AS_UNIQUEID" val="862"/>
</p:tagLst>
</file>

<file path=ppt/tags/tag220.xml><?xml version="1.0" encoding="utf-8"?>
<p:tagLst xmlns:a="http://schemas.openxmlformats.org/drawingml/2006/main" xmlns:r="http://schemas.openxmlformats.org/officeDocument/2006/relationships" xmlns:p="http://schemas.openxmlformats.org/presentationml/2006/main">
  <p:tag name="AS_UNIQUEID" val="1530"/>
</p:tagLst>
</file>

<file path=ppt/tags/tag221.xml><?xml version="1.0" encoding="utf-8"?>
<p:tagLst xmlns:p="http://schemas.openxmlformats.org/presentationml/2006/main">
  <p:tag name="AS_UNIQUEID" val="1489"/>
</p:tagLst>
</file>

<file path=ppt/tags/tag222.xml><?xml version="1.0" encoding="utf-8"?>
<p:tagLst xmlns:a="http://schemas.openxmlformats.org/drawingml/2006/main" xmlns:r="http://schemas.openxmlformats.org/officeDocument/2006/relationships" xmlns:p="http://schemas.openxmlformats.org/presentationml/2006/main">
  <p:tag name="AS_UNIQUEID" val="1531"/>
</p:tagLst>
</file>

<file path=ppt/tags/tag223.xml><?xml version="1.0" encoding="utf-8"?>
<p:tagLst xmlns:a="http://schemas.openxmlformats.org/drawingml/2006/main" xmlns:r="http://schemas.openxmlformats.org/officeDocument/2006/relationships" xmlns:p="http://schemas.openxmlformats.org/presentationml/2006/main">
  <p:tag name="AS_UNIQUEID" val="1524"/>
</p:tagLst>
</file>

<file path=ppt/tags/tag224.xml><?xml version="1.0" encoding="utf-8"?>
<p:tagLst xmlns:a="http://schemas.openxmlformats.org/drawingml/2006/main" xmlns:r="http://schemas.openxmlformats.org/officeDocument/2006/relationships" xmlns:p="http://schemas.openxmlformats.org/presentationml/2006/main">
  <p:tag name="AS_UNIQUEID" val="1525"/>
</p:tagLst>
</file>

<file path=ppt/tags/tag225.xml><?xml version="1.0" encoding="utf-8"?>
<p:tagLst xmlns:a="http://schemas.openxmlformats.org/drawingml/2006/main" xmlns:r="http://schemas.openxmlformats.org/officeDocument/2006/relationships" xmlns:p="http://schemas.openxmlformats.org/presentationml/2006/main">
  <p:tag name="AS_UNIQUEID" val="1526"/>
</p:tagLst>
</file>

<file path=ppt/tags/tag226.xml><?xml version="1.0" encoding="utf-8"?>
<p:tagLst xmlns:a="http://schemas.openxmlformats.org/drawingml/2006/main" xmlns:r="http://schemas.openxmlformats.org/officeDocument/2006/relationships" xmlns:p="http://schemas.openxmlformats.org/presentationml/2006/main">
  <p:tag name="AS_UNIQUEID" val="1537"/>
</p:tagLst>
</file>

<file path=ppt/tags/tag227.xml><?xml version="1.0" encoding="utf-8"?>
<p:tagLst xmlns:a="http://schemas.openxmlformats.org/drawingml/2006/main" xmlns:r="http://schemas.openxmlformats.org/officeDocument/2006/relationships" xmlns:p="http://schemas.openxmlformats.org/presentationml/2006/main">
  <p:tag name="AS_UNIQUEID" val="1538"/>
</p:tagLst>
</file>

<file path=ppt/tags/tag228.xml><?xml version="1.0" encoding="utf-8"?>
<p:tagLst xmlns:a="http://schemas.openxmlformats.org/drawingml/2006/main" xmlns:r="http://schemas.openxmlformats.org/officeDocument/2006/relationships" xmlns:p="http://schemas.openxmlformats.org/presentationml/2006/main">
  <p:tag name="AS_UNIQUEID" val="1539"/>
</p:tagLst>
</file>

<file path=ppt/tags/tag229.xml><?xml version="1.0" encoding="utf-8"?>
<p:tagLst xmlns:a="http://schemas.openxmlformats.org/drawingml/2006/main" xmlns:r="http://schemas.openxmlformats.org/officeDocument/2006/relationships" xmlns:p="http://schemas.openxmlformats.org/presentationml/2006/main">
  <p:tag name="AS_UNIQUEID" val="1540"/>
</p:tagLst>
</file>

<file path=ppt/tags/tag23.xml><?xml version="1.0" encoding="utf-8"?>
<p:tagLst xmlns:a="http://schemas.openxmlformats.org/drawingml/2006/main" xmlns:r="http://schemas.openxmlformats.org/officeDocument/2006/relationships" xmlns:p="http://schemas.openxmlformats.org/presentationml/2006/main">
  <p:tag name="AS_UNIQUEID" val="487"/>
</p:tagLst>
</file>

<file path=ppt/tags/tag230.xml><?xml version="1.0" encoding="utf-8"?>
<p:tagLst xmlns:a="http://schemas.openxmlformats.org/drawingml/2006/main" xmlns:r="http://schemas.openxmlformats.org/officeDocument/2006/relationships" xmlns:p="http://schemas.openxmlformats.org/presentationml/2006/main">
  <p:tag name="AS_UNIQUEID" val="1533"/>
</p:tagLst>
</file>

<file path=ppt/tags/tag231.xml><?xml version="1.0" encoding="utf-8"?>
<p:tagLst xmlns:p="http://schemas.openxmlformats.org/presentationml/2006/main">
  <p:tag name="AS_UNIQUEID" val="1499"/>
</p:tagLst>
</file>

<file path=ppt/tags/tag232.xml><?xml version="1.0" encoding="utf-8"?>
<p:tagLst xmlns:a="http://schemas.openxmlformats.org/drawingml/2006/main" xmlns:r="http://schemas.openxmlformats.org/officeDocument/2006/relationships" xmlns:p="http://schemas.openxmlformats.org/presentationml/2006/main">
  <p:tag name="AS_UNIQUEID" val="1534"/>
</p:tagLst>
</file>

<file path=ppt/tags/tag233.xml><?xml version="1.0" encoding="utf-8"?>
<p:tagLst xmlns:a="http://schemas.openxmlformats.org/drawingml/2006/main" xmlns:r="http://schemas.openxmlformats.org/officeDocument/2006/relationships" xmlns:p="http://schemas.openxmlformats.org/presentationml/2006/main">
  <p:tag name="AS_UNIQUEID" val="1535"/>
</p:tagLst>
</file>

<file path=ppt/tags/tag234.xml><?xml version="1.0" encoding="utf-8"?>
<p:tagLst xmlns:a="http://schemas.openxmlformats.org/drawingml/2006/main" xmlns:r="http://schemas.openxmlformats.org/officeDocument/2006/relationships" xmlns:p="http://schemas.openxmlformats.org/presentationml/2006/main">
  <p:tag name="AS_UNIQUEID" val="1546"/>
</p:tagLst>
</file>

<file path=ppt/tags/tag235.xml><?xml version="1.0" encoding="utf-8"?>
<p:tagLst xmlns:a="http://schemas.openxmlformats.org/drawingml/2006/main" xmlns:r="http://schemas.openxmlformats.org/officeDocument/2006/relationships" xmlns:p="http://schemas.openxmlformats.org/presentationml/2006/main">
  <p:tag name="AS_UNIQUEID" val="1547"/>
</p:tagLst>
</file>

<file path=ppt/tags/tag236.xml><?xml version="1.0" encoding="utf-8"?>
<p:tagLst xmlns:a="http://schemas.openxmlformats.org/drawingml/2006/main" xmlns:r="http://schemas.openxmlformats.org/officeDocument/2006/relationships" xmlns:p="http://schemas.openxmlformats.org/presentationml/2006/main">
  <p:tag name="AS_UNIQUEID" val="1548"/>
</p:tagLst>
</file>

<file path=ppt/tags/tag237.xml><?xml version="1.0" encoding="utf-8"?>
<p:tagLst xmlns:a="http://schemas.openxmlformats.org/drawingml/2006/main" xmlns:r="http://schemas.openxmlformats.org/officeDocument/2006/relationships" xmlns:p="http://schemas.openxmlformats.org/presentationml/2006/main">
  <p:tag name="AS_UNIQUEID" val="1550"/>
</p:tagLst>
</file>

<file path=ppt/tags/tag238.xml><?xml version="1.0" encoding="utf-8"?>
<p:tagLst xmlns:a="http://schemas.openxmlformats.org/drawingml/2006/main" xmlns:r="http://schemas.openxmlformats.org/officeDocument/2006/relationships" xmlns:p="http://schemas.openxmlformats.org/presentationml/2006/main">
  <p:tag name="AS_UNIQUEID" val="1551"/>
</p:tagLst>
</file>

<file path=ppt/tags/tag239.xml><?xml version="1.0" encoding="utf-8"?>
<p:tagLst xmlns:a="http://schemas.openxmlformats.org/drawingml/2006/main" xmlns:r="http://schemas.openxmlformats.org/officeDocument/2006/relationships" xmlns:p="http://schemas.openxmlformats.org/presentationml/2006/main">
  <p:tag name="AS_UNIQUEID" val="1552"/>
</p:tagLst>
</file>

<file path=ppt/tags/tag24.xml><?xml version="1.0" encoding="utf-8"?>
<p:tagLst xmlns:a="http://schemas.openxmlformats.org/drawingml/2006/main" xmlns:r="http://schemas.openxmlformats.org/officeDocument/2006/relationships" xmlns:p="http://schemas.openxmlformats.org/presentationml/2006/main">
  <p:tag name="AS_UNIQUEID" val="488"/>
</p:tagLst>
</file>

<file path=ppt/tags/tag240.xml><?xml version="1.0" encoding="utf-8"?>
<p:tagLst xmlns:a="http://schemas.openxmlformats.org/drawingml/2006/main" xmlns:r="http://schemas.openxmlformats.org/officeDocument/2006/relationships" xmlns:p="http://schemas.openxmlformats.org/presentationml/2006/main">
  <p:tag name="AS_UNIQUEID" val="1554"/>
</p:tagLst>
</file>

<file path=ppt/tags/tag241.xml><?xml version="1.0" encoding="utf-8"?>
<p:tagLst xmlns:a="http://schemas.openxmlformats.org/drawingml/2006/main" xmlns:r="http://schemas.openxmlformats.org/officeDocument/2006/relationships" xmlns:p="http://schemas.openxmlformats.org/presentationml/2006/main">
  <p:tag name="AS_UNIQUEID" val="1556"/>
</p:tagLst>
</file>

<file path=ppt/tags/tag242.xml><?xml version="1.0" encoding="utf-8"?>
<p:tagLst xmlns:a="http://schemas.openxmlformats.org/drawingml/2006/main" xmlns:r="http://schemas.openxmlformats.org/officeDocument/2006/relationships" xmlns:p="http://schemas.openxmlformats.org/presentationml/2006/main">
  <p:tag name="AS_UNIQUEID" val="1542"/>
</p:tagLst>
</file>

<file path=ppt/tags/tag243.xml><?xml version="1.0" encoding="utf-8"?>
<p:tagLst xmlns:a="http://schemas.openxmlformats.org/drawingml/2006/main" xmlns:r="http://schemas.openxmlformats.org/officeDocument/2006/relationships" xmlns:p="http://schemas.openxmlformats.org/presentationml/2006/main">
  <p:tag name="AS_UNIQUEID" val="1543"/>
</p:tagLst>
</file>

<file path=ppt/tags/tag244.xml><?xml version="1.0" encoding="utf-8"?>
<p:tagLst xmlns:a="http://schemas.openxmlformats.org/drawingml/2006/main" xmlns:r="http://schemas.openxmlformats.org/officeDocument/2006/relationships" xmlns:p="http://schemas.openxmlformats.org/presentationml/2006/main">
  <p:tag name="AS_UNIQUEID" val="1544"/>
</p:tagLst>
</file>

<file path=ppt/tags/tag245.xml><?xml version="1.0" encoding="utf-8"?>
<p:tagLst xmlns:p="http://schemas.openxmlformats.org/presentationml/2006/main">
  <p:tag name="AS_UNIQUEID" val="1513"/>
</p:tagLst>
</file>

<file path=ppt/tags/tag246.xml><?xml version="1.0" encoding="utf-8"?>
<p:tagLst xmlns:a="http://schemas.openxmlformats.org/drawingml/2006/main" xmlns:r="http://schemas.openxmlformats.org/officeDocument/2006/relationships" xmlns:p="http://schemas.openxmlformats.org/presentationml/2006/main">
  <p:tag name="AS_UNIQUEID" val="1562"/>
</p:tagLst>
</file>

<file path=ppt/tags/tag247.xml><?xml version="1.0" encoding="utf-8"?>
<p:tagLst xmlns:a="http://schemas.openxmlformats.org/drawingml/2006/main" xmlns:r="http://schemas.openxmlformats.org/officeDocument/2006/relationships" xmlns:p="http://schemas.openxmlformats.org/presentationml/2006/main">
  <p:tag name="AS_UNIQUEID" val="1564"/>
</p:tagLst>
</file>

<file path=ppt/tags/tag248.xml><?xml version="1.0" encoding="utf-8"?>
<p:tagLst xmlns:a="http://schemas.openxmlformats.org/drawingml/2006/main" xmlns:r="http://schemas.openxmlformats.org/officeDocument/2006/relationships" xmlns:p="http://schemas.openxmlformats.org/presentationml/2006/main">
  <p:tag name="AS_UNIQUEID" val="1565"/>
</p:tagLst>
</file>

<file path=ppt/tags/tag249.xml><?xml version="1.0" encoding="utf-8"?>
<p:tagLst xmlns:a="http://schemas.openxmlformats.org/drawingml/2006/main" xmlns:r="http://schemas.openxmlformats.org/officeDocument/2006/relationships" xmlns:p="http://schemas.openxmlformats.org/presentationml/2006/main">
  <p:tag name="AS_UNIQUEID" val="1566"/>
</p:tagLst>
</file>

<file path=ppt/tags/tag25.xml><?xml version="1.0" encoding="utf-8"?>
<p:tagLst xmlns:a="http://schemas.openxmlformats.org/drawingml/2006/main" xmlns:r="http://schemas.openxmlformats.org/officeDocument/2006/relationships" xmlns:p="http://schemas.openxmlformats.org/presentationml/2006/main">
  <p:tag name="AS_UNIQUEID" val="1290"/>
</p:tagLst>
</file>

<file path=ppt/tags/tag250.xml><?xml version="1.0" encoding="utf-8"?>
<p:tagLst xmlns:a="http://schemas.openxmlformats.org/drawingml/2006/main" xmlns:r="http://schemas.openxmlformats.org/officeDocument/2006/relationships" xmlns:p="http://schemas.openxmlformats.org/presentationml/2006/main">
  <p:tag name="AS_UNIQUEID" val="1567"/>
</p:tagLst>
</file>

<file path=ppt/tags/tag251.xml><?xml version="1.0" encoding="utf-8"?>
<p:tagLst xmlns:a="http://schemas.openxmlformats.org/drawingml/2006/main" xmlns:r="http://schemas.openxmlformats.org/officeDocument/2006/relationships" xmlns:p="http://schemas.openxmlformats.org/presentationml/2006/main">
  <p:tag name="AS_UNIQUEID" val="1568"/>
</p:tagLst>
</file>

<file path=ppt/tags/tag252.xml><?xml version="1.0" encoding="utf-8"?>
<p:tagLst xmlns:p="http://schemas.openxmlformats.org/presentationml/2006/main">
  <p:tag name="AS_UNIQUEID" val="1520"/>
</p:tagLst>
</file>

<file path=ppt/tags/tag253.xml><?xml version="1.0" encoding="utf-8"?>
<p:tagLst xmlns:a="http://schemas.openxmlformats.org/drawingml/2006/main" xmlns:r="http://schemas.openxmlformats.org/officeDocument/2006/relationships" xmlns:p="http://schemas.openxmlformats.org/presentationml/2006/main">
  <p:tag name="AS_UNIQUEID" val="1558"/>
</p:tagLst>
</file>

<file path=ppt/tags/tag254.xml><?xml version="1.0" encoding="utf-8"?>
<p:tagLst xmlns:a="http://schemas.openxmlformats.org/drawingml/2006/main" xmlns:r="http://schemas.openxmlformats.org/officeDocument/2006/relationships" xmlns:p="http://schemas.openxmlformats.org/presentationml/2006/main">
  <p:tag name="AS_UNIQUEID" val="1559"/>
</p:tagLst>
</file>

<file path=ppt/tags/tag255.xml><?xml version="1.0" encoding="utf-8"?>
<p:tagLst xmlns:a="http://schemas.openxmlformats.org/drawingml/2006/main" xmlns:r="http://schemas.openxmlformats.org/officeDocument/2006/relationships" xmlns:p="http://schemas.openxmlformats.org/presentationml/2006/main">
  <p:tag name="AS_UNIQUEID" val="1560"/>
</p:tagLst>
</file>

<file path=ppt/tags/tag256.xml><?xml version="1.0" encoding="utf-8"?>
<p:tagLst xmlns:a="http://schemas.openxmlformats.org/drawingml/2006/main" xmlns:r="http://schemas.openxmlformats.org/officeDocument/2006/relationships" xmlns:p="http://schemas.openxmlformats.org/presentationml/2006/main">
  <p:tag name="AS_UNIQUEID" val="1574"/>
</p:tagLst>
</file>

<file path=ppt/tags/tag257.xml><?xml version="1.0" encoding="utf-8"?>
<p:tagLst xmlns:a="http://schemas.openxmlformats.org/drawingml/2006/main" xmlns:r="http://schemas.openxmlformats.org/officeDocument/2006/relationships" xmlns:p="http://schemas.openxmlformats.org/presentationml/2006/main">
  <p:tag name="AS_UNIQUEID" val="1575"/>
</p:tagLst>
</file>

<file path=ppt/tags/tag258.xml><?xml version="1.0" encoding="utf-8"?>
<p:tagLst xmlns:a="http://schemas.openxmlformats.org/drawingml/2006/main" xmlns:r="http://schemas.openxmlformats.org/officeDocument/2006/relationships" xmlns:p="http://schemas.openxmlformats.org/presentationml/2006/main">
  <p:tag name="AS_UNIQUEID" val="1576"/>
</p:tagLst>
</file>

<file path=ppt/tags/tag259.xml><?xml version="1.0" encoding="utf-8"?>
<p:tagLst xmlns:a="http://schemas.openxmlformats.org/drawingml/2006/main" xmlns:r="http://schemas.openxmlformats.org/officeDocument/2006/relationships" xmlns:p="http://schemas.openxmlformats.org/presentationml/2006/main">
  <p:tag name="AS_UNIQUEID" val="1577"/>
</p:tagLst>
</file>

<file path=ppt/tags/tag26.xml><?xml version="1.0" encoding="utf-8"?>
<p:tagLst xmlns:a="http://schemas.openxmlformats.org/drawingml/2006/main" xmlns:r="http://schemas.openxmlformats.org/officeDocument/2006/relationships" xmlns:p="http://schemas.openxmlformats.org/presentationml/2006/main">
  <p:tag name="AS_UNIQUEID" val="1339"/>
</p:tagLst>
</file>

<file path=ppt/tags/tag260.xml><?xml version="1.0" encoding="utf-8"?>
<p:tagLst xmlns:a="http://schemas.openxmlformats.org/drawingml/2006/main" xmlns:r="http://schemas.openxmlformats.org/officeDocument/2006/relationships" xmlns:p="http://schemas.openxmlformats.org/presentationml/2006/main">
  <p:tag name="AS_UNIQUEID" val="1578"/>
</p:tagLst>
</file>

<file path=ppt/tags/tag261.xml><?xml version="1.0" encoding="utf-8"?>
<p:tagLst xmlns:a="http://schemas.openxmlformats.org/drawingml/2006/main" xmlns:r="http://schemas.openxmlformats.org/officeDocument/2006/relationships" xmlns:p="http://schemas.openxmlformats.org/presentationml/2006/main">
  <p:tag name="AS_UNIQUEID" val="1570"/>
</p:tagLst>
</file>

<file path=ppt/tags/tag262.xml><?xml version="1.0" encoding="utf-8"?>
<p:tagLst xmlns:a="http://schemas.openxmlformats.org/drawingml/2006/main" xmlns:r="http://schemas.openxmlformats.org/officeDocument/2006/relationships" xmlns:p="http://schemas.openxmlformats.org/presentationml/2006/main">
  <p:tag name="AS_UNIQUEID" val="1571"/>
</p:tagLst>
</file>

<file path=ppt/tags/tag263.xml><?xml version="1.0" encoding="utf-8"?>
<p:tagLst xmlns:a="http://schemas.openxmlformats.org/drawingml/2006/main" xmlns:r="http://schemas.openxmlformats.org/officeDocument/2006/relationships" xmlns:p="http://schemas.openxmlformats.org/presentationml/2006/main">
  <p:tag name="AS_UNIQUEID" val="1572"/>
</p:tagLst>
</file>

<file path=ppt/tags/tag264.xml><?xml version="1.0" encoding="utf-8"?>
<p:tagLst xmlns:a="http://schemas.openxmlformats.org/drawingml/2006/main" xmlns:r="http://schemas.openxmlformats.org/officeDocument/2006/relationships" xmlns:p="http://schemas.openxmlformats.org/presentationml/2006/main">
  <p:tag name="AS_UNIQUEID" val="1584"/>
</p:tagLst>
</file>

<file path=ppt/tags/tag265.xml><?xml version="1.0" encoding="utf-8"?>
<p:tagLst xmlns:a="http://schemas.openxmlformats.org/drawingml/2006/main" xmlns:r="http://schemas.openxmlformats.org/officeDocument/2006/relationships" xmlns:p="http://schemas.openxmlformats.org/presentationml/2006/main">
  <p:tag name="AS_UNIQUEID" val="1585"/>
</p:tagLst>
</file>

<file path=ppt/tags/tag266.xml><?xml version="1.0" encoding="utf-8"?>
<p:tagLst xmlns:a="http://schemas.openxmlformats.org/drawingml/2006/main" xmlns:r="http://schemas.openxmlformats.org/officeDocument/2006/relationships" xmlns:p="http://schemas.openxmlformats.org/presentationml/2006/main">
  <p:tag name="AS_UNIQUEID" val="1586"/>
</p:tagLst>
</file>

<file path=ppt/tags/tag267.xml><?xml version="1.0" encoding="utf-8"?>
<p:tagLst xmlns:a="http://schemas.openxmlformats.org/drawingml/2006/main" xmlns:r="http://schemas.openxmlformats.org/officeDocument/2006/relationships" xmlns:p="http://schemas.openxmlformats.org/presentationml/2006/main">
  <p:tag name="AS_UNIQUEID" val="1587"/>
</p:tagLst>
</file>

<file path=ppt/tags/tag268.xml><?xml version="1.0" encoding="utf-8"?>
<p:tagLst xmlns:a="http://schemas.openxmlformats.org/drawingml/2006/main" xmlns:r="http://schemas.openxmlformats.org/officeDocument/2006/relationships" xmlns:p="http://schemas.openxmlformats.org/presentationml/2006/main">
  <p:tag name="AS_UNIQUEID" val="1588"/>
</p:tagLst>
</file>

<file path=ppt/tags/tag269.xml><?xml version="1.0" encoding="utf-8"?>
<p:tagLst xmlns:a="http://schemas.openxmlformats.org/drawingml/2006/main" xmlns:r="http://schemas.openxmlformats.org/officeDocument/2006/relationships" xmlns:p="http://schemas.openxmlformats.org/presentationml/2006/main">
  <p:tag name="AS_UNIQUEID" val="1580"/>
</p:tagLst>
</file>

<file path=ppt/tags/tag27.xml><?xml version="1.0" encoding="utf-8"?>
<p:tagLst xmlns:a="http://schemas.openxmlformats.org/drawingml/2006/main" xmlns:r="http://schemas.openxmlformats.org/officeDocument/2006/relationships" xmlns:p="http://schemas.openxmlformats.org/presentationml/2006/main">
  <p:tag name="AS_UNIQUEID" val="1340"/>
</p:tagLst>
</file>

<file path=ppt/tags/tag270.xml><?xml version="1.0" encoding="utf-8"?>
<p:tagLst xmlns:a="http://schemas.openxmlformats.org/drawingml/2006/main" xmlns:r="http://schemas.openxmlformats.org/officeDocument/2006/relationships" xmlns:p="http://schemas.openxmlformats.org/presentationml/2006/main">
  <p:tag name="AS_UNIQUEID" val="1581"/>
</p:tagLst>
</file>

<file path=ppt/tags/tag271.xml><?xml version="1.0" encoding="utf-8"?>
<p:tagLst xmlns:a="http://schemas.openxmlformats.org/drawingml/2006/main" xmlns:r="http://schemas.openxmlformats.org/officeDocument/2006/relationships" xmlns:p="http://schemas.openxmlformats.org/presentationml/2006/main">
  <p:tag name="AS_UNIQUEID" val="1582"/>
</p:tagLst>
</file>

<file path=ppt/tags/tag272.xml><?xml version="1.0" encoding="utf-8"?>
<p:tagLst xmlns:a="http://schemas.openxmlformats.org/drawingml/2006/main" xmlns:r="http://schemas.openxmlformats.org/officeDocument/2006/relationships" xmlns:p="http://schemas.openxmlformats.org/presentationml/2006/main">
  <p:tag name="AS_UNIQUEID" val="1591"/>
</p:tagLst>
</file>

<file path=ppt/tags/tag273.xml><?xml version="1.0" encoding="utf-8"?>
<p:tagLst xmlns:a="http://schemas.openxmlformats.org/drawingml/2006/main" xmlns:r="http://schemas.openxmlformats.org/officeDocument/2006/relationships" xmlns:p="http://schemas.openxmlformats.org/presentationml/2006/main">
  <p:tag name="AS_UNIQUEID" val="1592"/>
</p:tagLst>
</file>

<file path=ppt/tags/tag274.xml><?xml version="1.0" encoding="utf-8"?>
<p:tagLst xmlns:a="http://schemas.openxmlformats.org/drawingml/2006/main" xmlns:r="http://schemas.openxmlformats.org/officeDocument/2006/relationships" xmlns:p="http://schemas.openxmlformats.org/presentationml/2006/main">
  <p:tag name="AS_UNIQUEID" val="1593"/>
</p:tagLst>
</file>

<file path=ppt/tags/tag275.xml><?xml version="1.0" encoding="utf-8"?>
<p:tagLst xmlns:a="http://schemas.openxmlformats.org/drawingml/2006/main" xmlns:r="http://schemas.openxmlformats.org/officeDocument/2006/relationships" xmlns:p="http://schemas.openxmlformats.org/presentationml/2006/main">
  <p:tag name="AS_UNIQUEID" val="1594"/>
</p:tagLst>
</file>

<file path=ppt/tags/tag276.xml><?xml version="1.0" encoding="utf-8"?>
<p:tagLst xmlns:a="http://schemas.openxmlformats.org/drawingml/2006/main" xmlns:r="http://schemas.openxmlformats.org/officeDocument/2006/relationships" xmlns:p="http://schemas.openxmlformats.org/presentationml/2006/main">
  <p:tag name="AS_UNIQUEID" val="1595"/>
</p:tagLst>
</file>

<file path=ppt/tags/tag277.xml><?xml version="1.0" encoding="utf-8"?>
<p:tagLst xmlns:a="http://schemas.openxmlformats.org/drawingml/2006/main" xmlns:r="http://schemas.openxmlformats.org/officeDocument/2006/relationships" xmlns:p="http://schemas.openxmlformats.org/presentationml/2006/main">
  <p:tag name="AS_UNIQUEID" val="1596"/>
</p:tagLst>
</file>

<file path=ppt/tags/tag278.xml><?xml version="1.0" encoding="utf-8"?>
<p:tagLst xmlns:a="http://schemas.openxmlformats.org/drawingml/2006/main" xmlns:r="http://schemas.openxmlformats.org/officeDocument/2006/relationships" xmlns:p="http://schemas.openxmlformats.org/presentationml/2006/main">
  <p:tag name="AS_UNIQUEID" val="1597"/>
</p:tagLst>
</file>

<file path=ppt/tags/tag279.xml><?xml version="1.0" encoding="utf-8"?>
<p:tagLst xmlns:a="http://schemas.openxmlformats.org/drawingml/2006/main" xmlns:r="http://schemas.openxmlformats.org/officeDocument/2006/relationships" xmlns:p="http://schemas.openxmlformats.org/presentationml/2006/main">
  <p:tag name="AS_UNIQUEID" val="1598"/>
</p:tagLst>
</file>

<file path=ppt/tags/tag28.xml><?xml version="1.0" encoding="utf-8"?>
<p:tagLst xmlns:a="http://schemas.openxmlformats.org/drawingml/2006/main" xmlns:r="http://schemas.openxmlformats.org/officeDocument/2006/relationships" xmlns:p="http://schemas.openxmlformats.org/presentationml/2006/main">
  <p:tag name="AS_UNIQUEID" val="1341"/>
</p:tagLst>
</file>

<file path=ppt/tags/tag280.xml><?xml version="1.0" encoding="utf-8"?>
<p:tagLst xmlns:a="http://schemas.openxmlformats.org/drawingml/2006/main" xmlns:r="http://schemas.openxmlformats.org/officeDocument/2006/relationships" xmlns:p="http://schemas.openxmlformats.org/presentationml/2006/main">
  <p:tag name="AS_UNIQUEID" val="1243"/>
</p:tagLst>
</file>

<file path=ppt/tags/tag281.xml><?xml version="1.0" encoding="utf-8"?>
<p:tagLst xmlns:p="http://schemas.openxmlformats.org/presentationml/2006/main">
  <p:tag name="AS_UNIQUEID" val="1549"/>
</p:tagLst>
</file>

<file path=ppt/tags/tag282.xml><?xml version="1.0" encoding="utf-8"?>
<p:tagLst xmlns:a="http://schemas.openxmlformats.org/drawingml/2006/main" xmlns:r="http://schemas.openxmlformats.org/officeDocument/2006/relationships" xmlns:p="http://schemas.openxmlformats.org/presentationml/2006/main">
  <p:tag name="AS_UNIQUEID" val="690"/>
</p:tagLst>
</file>

<file path=ppt/tags/tag283.xml><?xml version="1.0" encoding="utf-8"?>
<p:tagLst xmlns:a="http://schemas.openxmlformats.org/drawingml/2006/main" xmlns:r="http://schemas.openxmlformats.org/officeDocument/2006/relationships" xmlns:p="http://schemas.openxmlformats.org/presentationml/2006/main">
  <p:tag name="AS_UNIQUEID" val="691"/>
</p:tagLst>
</file>

<file path=ppt/tags/tag284.xml><?xml version="1.0" encoding="utf-8"?>
<p:tagLst xmlns:a="http://schemas.openxmlformats.org/drawingml/2006/main" xmlns:r="http://schemas.openxmlformats.org/officeDocument/2006/relationships" xmlns:p="http://schemas.openxmlformats.org/presentationml/2006/main">
  <p:tag name="AS_UNIQUEID" val="692"/>
</p:tagLst>
</file>

<file path=ppt/tags/tag285.xml><?xml version="1.0" encoding="utf-8"?>
<p:tagLst xmlns:p="http://schemas.openxmlformats.org/presentationml/2006/main">
  <p:tag name="AS_UNIQUEID" val="1553"/>
</p:tagLst>
</file>

<file path=ppt/tags/tag286.xml><?xml version="1.0" encoding="utf-8"?>
<p:tagLst xmlns:a="http://schemas.openxmlformats.org/drawingml/2006/main" xmlns:r="http://schemas.openxmlformats.org/officeDocument/2006/relationships" xmlns:p="http://schemas.openxmlformats.org/presentationml/2006/main">
  <p:tag name="AS_UNIQUEID" val="693"/>
</p:tagLst>
</file>

<file path=ppt/tags/tag287.xml><?xml version="1.0" encoding="utf-8"?>
<p:tagLst xmlns:p="http://schemas.openxmlformats.org/presentationml/2006/main">
  <p:tag name="AS_UNIQUEID" val="1555"/>
</p:tagLst>
</file>

<file path=ppt/tags/tag288.xml><?xml version="1.0" encoding="utf-8"?>
<p:tagLst xmlns:a="http://schemas.openxmlformats.org/drawingml/2006/main" xmlns:r="http://schemas.openxmlformats.org/officeDocument/2006/relationships" xmlns:p="http://schemas.openxmlformats.org/presentationml/2006/main">
  <p:tag name="AS_UNIQUEID" val="696"/>
</p:tagLst>
</file>

<file path=ppt/tags/tag289.xml><?xml version="1.0" encoding="utf-8"?>
<p:tagLst xmlns:a="http://schemas.openxmlformats.org/drawingml/2006/main" xmlns:r="http://schemas.openxmlformats.org/officeDocument/2006/relationships" xmlns:p="http://schemas.openxmlformats.org/presentationml/2006/main">
  <p:tag name="AS_UNIQUEID" val="697"/>
</p:tagLst>
</file>

<file path=ppt/tags/tag29.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290.xml><?xml version="1.0" encoding="utf-8"?>
<p:tagLst xmlns:a="http://schemas.openxmlformats.org/drawingml/2006/main" xmlns:r="http://schemas.openxmlformats.org/officeDocument/2006/relationships" xmlns:p="http://schemas.openxmlformats.org/presentationml/2006/main">
  <p:tag name="AS_UNIQUEID" val="698"/>
</p:tagLst>
</file>

<file path=ppt/tags/tag291.xml><?xml version="1.0" encoding="utf-8"?>
<p:tagLst xmlns:a="http://schemas.openxmlformats.org/drawingml/2006/main" xmlns:r="http://schemas.openxmlformats.org/officeDocument/2006/relationships" xmlns:p="http://schemas.openxmlformats.org/presentationml/2006/main">
  <p:tag name="AS_UNIQUEID" val="699"/>
</p:tagLst>
</file>

<file path=ppt/tags/tag292.xml><?xml version="1.0" encoding="utf-8"?>
<p:tagLst xmlns:a="http://schemas.openxmlformats.org/drawingml/2006/main" xmlns:r="http://schemas.openxmlformats.org/officeDocument/2006/relationships" xmlns:p="http://schemas.openxmlformats.org/presentationml/2006/main">
  <p:tag name="AS_UNIQUEID" val="700"/>
</p:tagLst>
</file>

<file path=ppt/tags/tag293.xml><?xml version="1.0" encoding="utf-8"?>
<p:tagLst xmlns:a="http://schemas.openxmlformats.org/drawingml/2006/main" xmlns:r="http://schemas.openxmlformats.org/officeDocument/2006/relationships" xmlns:p="http://schemas.openxmlformats.org/presentationml/2006/main">
  <p:tag name="AS_UNIQUEID" val="701"/>
</p:tagLst>
</file>

<file path=ppt/tags/tag294.xml><?xml version="1.0" encoding="utf-8"?>
<p:tagLst xmlns:a="http://schemas.openxmlformats.org/drawingml/2006/main" xmlns:r="http://schemas.openxmlformats.org/officeDocument/2006/relationships" xmlns:p="http://schemas.openxmlformats.org/presentationml/2006/main">
  <p:tag name="AS_UNIQUEID" val="702"/>
</p:tagLst>
</file>

<file path=ppt/tags/tag295.xml><?xml version="1.0" encoding="utf-8"?>
<p:tagLst xmlns:p="http://schemas.openxmlformats.org/presentationml/2006/main">
  <p:tag name="AS_UNIQUEID" val="1563"/>
</p:tagLst>
</file>

<file path=ppt/tags/tag296.xml><?xml version="1.0" encoding="utf-8"?>
<p:tagLst xmlns:a="http://schemas.openxmlformats.org/drawingml/2006/main" xmlns:r="http://schemas.openxmlformats.org/officeDocument/2006/relationships" xmlns:p="http://schemas.openxmlformats.org/presentationml/2006/main">
  <p:tag name="AS_UNIQUEID" val="703"/>
</p:tagLst>
</file>

<file path=ppt/tags/tag297.xml><?xml version="1.0" encoding="utf-8"?>
<p:tagLst xmlns:a="http://schemas.openxmlformats.org/drawingml/2006/main" xmlns:r="http://schemas.openxmlformats.org/officeDocument/2006/relationships" xmlns:p="http://schemas.openxmlformats.org/presentationml/2006/main">
  <p:tag name="AS_UNIQUEID" val="704"/>
</p:tagLst>
</file>

<file path=ppt/tags/tag298.xml><?xml version="1.0" encoding="utf-8"?>
<p:tagLst xmlns:a="http://schemas.openxmlformats.org/drawingml/2006/main" xmlns:r="http://schemas.openxmlformats.org/officeDocument/2006/relationships" xmlns:p="http://schemas.openxmlformats.org/presentationml/2006/main">
  <p:tag name="AS_UNIQUEID" val="705"/>
</p:tagLst>
</file>

<file path=ppt/tags/tag299.xml><?xml version="1.0" encoding="utf-8"?>
<p:tagLst xmlns:a="http://schemas.openxmlformats.org/drawingml/2006/main" xmlns:r="http://schemas.openxmlformats.org/officeDocument/2006/relationships" xmlns:p="http://schemas.openxmlformats.org/presentationml/2006/main">
  <p:tag name="AS_UNIQUEID" val="706"/>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00.xml><?xml version="1.0" encoding="utf-8"?>
<p:tagLst xmlns:a="http://schemas.openxmlformats.org/drawingml/2006/main" xmlns:r="http://schemas.openxmlformats.org/officeDocument/2006/relationships" xmlns:p="http://schemas.openxmlformats.org/presentationml/2006/main">
  <p:tag name="AS_UNIQUEID" val="707"/>
</p:tagLst>
</file>

<file path=ppt/tags/tag301.xml><?xml version="1.0" encoding="utf-8"?>
<p:tagLst xmlns:a="http://schemas.openxmlformats.org/drawingml/2006/main" xmlns:r="http://schemas.openxmlformats.org/officeDocument/2006/relationships" xmlns:p="http://schemas.openxmlformats.org/presentationml/2006/main">
  <p:tag name="AS_UNIQUEID" val="708"/>
</p:tagLst>
</file>

<file path=ppt/tags/tag302.xml><?xml version="1.0" encoding="utf-8"?>
<p:tagLst xmlns:a="http://schemas.openxmlformats.org/drawingml/2006/main" xmlns:r="http://schemas.openxmlformats.org/officeDocument/2006/relationships" xmlns:p="http://schemas.openxmlformats.org/presentationml/2006/main">
  <p:tag name="AS_UNIQUEID" val="709"/>
</p:tagLst>
</file>

<file path=ppt/tags/tag303.xml><?xml version="1.0" encoding="utf-8"?>
<p:tagLst xmlns:a="http://schemas.openxmlformats.org/drawingml/2006/main" xmlns:r="http://schemas.openxmlformats.org/officeDocument/2006/relationships" xmlns:p="http://schemas.openxmlformats.org/presentationml/2006/main">
  <p:tag name="AS_UNIQUEID" val="1244"/>
</p:tagLst>
</file>

<file path=ppt/tags/tag304.xml><?xml version="1.0" encoding="utf-8"?>
<p:tagLst xmlns:a="http://schemas.openxmlformats.org/drawingml/2006/main" xmlns:r="http://schemas.openxmlformats.org/officeDocument/2006/relationships" xmlns:p="http://schemas.openxmlformats.org/presentationml/2006/main">
  <p:tag name="AS_UNIQUEID" val="1245"/>
</p:tagLst>
</file>

<file path=ppt/tags/tag305.xml><?xml version="1.0" encoding="utf-8"?>
<p:tagLst xmlns:a="http://schemas.openxmlformats.org/drawingml/2006/main" xmlns:r="http://schemas.openxmlformats.org/officeDocument/2006/relationships" xmlns:p="http://schemas.openxmlformats.org/presentationml/2006/main">
  <p:tag name="AS_UNIQUEID" val="694"/>
</p:tagLst>
</file>

<file path=ppt/tags/tag306.xml><?xml version="1.0" encoding="utf-8"?>
<p:tagLst xmlns:a="http://schemas.openxmlformats.org/drawingml/2006/main" xmlns:r="http://schemas.openxmlformats.org/officeDocument/2006/relationships" xmlns:p="http://schemas.openxmlformats.org/presentationml/2006/main">
  <p:tag name="AS_UNIQUEID" val="695"/>
</p:tagLst>
</file>

<file path=ppt/tags/tag31.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2.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321.xml><?xml version="1.0" encoding="utf-8"?>
<p:tagLst xmlns:p="http://schemas.openxmlformats.org/presentationml/2006/main">
  <p:tag name="AS_UNIQUEID" val="1589"/>
</p:tagLst>
</file>

<file path=ppt/tags/tag33.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34.xml><?xml version="1.0" encoding="utf-8"?>
<p:tagLst xmlns:a="http://schemas.openxmlformats.org/drawingml/2006/main" xmlns:r="http://schemas.openxmlformats.org/officeDocument/2006/relationships" xmlns:p="http://schemas.openxmlformats.org/presentationml/2006/main">
  <p:tag name="AS_UNIQUEID" val="1312"/>
</p:tagLst>
</file>

<file path=ppt/tags/tag35.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36.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37.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38.xml><?xml version="1.0" encoding="utf-8"?>
<p:tagLst xmlns:a="http://schemas.openxmlformats.org/drawingml/2006/main" xmlns:r="http://schemas.openxmlformats.org/officeDocument/2006/relationships" xmlns:p="http://schemas.openxmlformats.org/presentationml/2006/main">
  <p:tag name="AS_UNIQUEID" val="1328"/>
</p:tagLst>
</file>

<file path=ppt/tags/tag39.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1.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2.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43.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44.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45.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46.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47.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48.xml><?xml version="1.0" encoding="utf-8"?>
<p:tagLst xmlns:a="http://schemas.openxmlformats.org/drawingml/2006/main" xmlns:r="http://schemas.openxmlformats.org/officeDocument/2006/relationships" xmlns:p="http://schemas.openxmlformats.org/presentationml/2006/main">
  <p:tag name="AS_UNIQUEID" val="1313"/>
</p:tagLst>
</file>

<file path=ppt/tags/tag49.xml><?xml version="1.0" encoding="utf-8"?>
<p:tagLst xmlns:a="http://schemas.openxmlformats.org/drawingml/2006/main" xmlns:r="http://schemas.openxmlformats.org/officeDocument/2006/relationships" xmlns:p="http://schemas.openxmlformats.org/presentationml/2006/main">
  <p:tag name="AS_UNIQUEID" val="1314"/>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15"/>
</p:tagLst>
</file>

<file path=ppt/tags/tag51.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2.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53.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54.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55.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56.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57.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58.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59.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343"/>
</p:tagLst>
</file>

<file path=ppt/tags/tag67.xml><?xml version="1.0" encoding="utf-8"?>
<p:tagLst xmlns:a="http://schemas.openxmlformats.org/drawingml/2006/main" xmlns:r="http://schemas.openxmlformats.org/officeDocument/2006/relationships" xmlns:p="http://schemas.openxmlformats.org/presentationml/2006/main">
  <p:tag name="AS_UNIQUEID" val="1346"/>
</p:tagLst>
</file>

<file path=ppt/tags/tag68.xml><?xml version="1.0" encoding="utf-8"?>
<p:tagLst xmlns:a="http://schemas.openxmlformats.org/drawingml/2006/main" xmlns:r="http://schemas.openxmlformats.org/officeDocument/2006/relationships" xmlns:p="http://schemas.openxmlformats.org/presentationml/2006/main">
  <p:tag name="AS_UNIQUEID" val="1347"/>
</p:tagLst>
</file>

<file path=ppt/tags/tag69.xml><?xml version="1.0" encoding="utf-8"?>
<p:tagLst xmlns:a="http://schemas.openxmlformats.org/drawingml/2006/main" xmlns:r="http://schemas.openxmlformats.org/officeDocument/2006/relationships" xmlns:p="http://schemas.openxmlformats.org/presentationml/2006/main">
  <p:tag name="AS_UNIQUEID" val="1344"/>
</p:tagLst>
</file>

<file path=ppt/tags/tag7.xml><?xml version="1.0" encoding="utf-8"?>
<p:tagLst xmlns:a="http://schemas.openxmlformats.org/drawingml/2006/main" xmlns:r="http://schemas.openxmlformats.org/officeDocument/2006/relationships" xmlns:p="http://schemas.openxmlformats.org/presentationml/2006/main">
  <p:tag name="AS_UNIQUEID" val="1334"/>
</p:tagLst>
</file>

<file path=ppt/tags/tag70.xml><?xml version="1.0" encoding="utf-8"?>
<p:tagLst xmlns:a="http://schemas.openxmlformats.org/drawingml/2006/main" xmlns:r="http://schemas.openxmlformats.org/officeDocument/2006/relationships" xmlns:p="http://schemas.openxmlformats.org/presentationml/2006/main">
  <p:tag name="AS_UNIQUEID" val="1345"/>
</p:tagLst>
</file>

<file path=ppt/tags/tag71.xml><?xml version="1.0" encoding="utf-8"?>
<p:tagLst xmlns:a="http://schemas.openxmlformats.org/drawingml/2006/main" xmlns:r="http://schemas.openxmlformats.org/officeDocument/2006/relationships" xmlns:p="http://schemas.openxmlformats.org/presentationml/2006/main">
  <p:tag name="AS_UNIQUEID" val="1349"/>
</p:tagLst>
</file>

<file path=ppt/tags/tag72.xml><?xml version="1.0" encoding="utf-8"?>
<p:tagLst xmlns:a="http://schemas.openxmlformats.org/drawingml/2006/main" xmlns:r="http://schemas.openxmlformats.org/officeDocument/2006/relationships" xmlns:p="http://schemas.openxmlformats.org/presentationml/2006/main">
  <p:tag name="AS_UNIQUEID" val="1351"/>
</p:tagLst>
</file>

<file path=ppt/tags/tag73.xml><?xml version="1.0" encoding="utf-8"?>
<p:tagLst xmlns:a="http://schemas.openxmlformats.org/drawingml/2006/main" xmlns:r="http://schemas.openxmlformats.org/officeDocument/2006/relationships" xmlns:p="http://schemas.openxmlformats.org/presentationml/2006/main">
  <p:tag name="AS_UNIQUEID" val="1352"/>
</p:tagLst>
</file>

<file path=ppt/tags/tag74.xml><?xml version="1.0" encoding="utf-8"?>
<p:tagLst xmlns:a="http://schemas.openxmlformats.org/drawingml/2006/main" xmlns:r="http://schemas.openxmlformats.org/officeDocument/2006/relationships" xmlns:p="http://schemas.openxmlformats.org/presentationml/2006/main">
  <p:tag name="AS_UNIQUEID" val="1353"/>
</p:tagLst>
</file>

<file path=ppt/tags/tag75.xml><?xml version="1.0" encoding="utf-8"?>
<p:tagLst xmlns:a="http://schemas.openxmlformats.org/drawingml/2006/main" xmlns:r="http://schemas.openxmlformats.org/officeDocument/2006/relationships" xmlns:p="http://schemas.openxmlformats.org/presentationml/2006/main">
  <p:tag name="AS_UNIQUEID" val="1355"/>
</p:tagLst>
</file>

<file path=ppt/tags/tag76.xml><?xml version="1.0" encoding="utf-8"?>
<p:tagLst xmlns:a="http://schemas.openxmlformats.org/drawingml/2006/main" xmlns:r="http://schemas.openxmlformats.org/officeDocument/2006/relationships" xmlns:p="http://schemas.openxmlformats.org/presentationml/2006/main">
  <p:tag name="AS_UNIQUEID" val="1356"/>
</p:tagLst>
</file>

<file path=ppt/tags/tag77.xml><?xml version="1.0" encoding="utf-8"?>
<p:tagLst xmlns:a="http://schemas.openxmlformats.org/drawingml/2006/main" xmlns:r="http://schemas.openxmlformats.org/officeDocument/2006/relationships" xmlns:p="http://schemas.openxmlformats.org/presentationml/2006/main">
  <p:tag name="AS_UNIQUEID" val="1357"/>
</p:tagLst>
</file>

<file path=ppt/tags/tag78.xml><?xml version="1.0" encoding="utf-8"?>
<p:tagLst xmlns:a="http://schemas.openxmlformats.org/drawingml/2006/main" xmlns:r="http://schemas.openxmlformats.org/officeDocument/2006/relationships" xmlns:p="http://schemas.openxmlformats.org/presentationml/2006/main">
  <p:tag name="AS_UNIQUEID" val="1358"/>
</p:tagLst>
</file>

<file path=ppt/tags/tag79.xml><?xml version="1.0" encoding="utf-8"?>
<p:tagLst xmlns:a="http://schemas.openxmlformats.org/drawingml/2006/main" xmlns:r="http://schemas.openxmlformats.org/officeDocument/2006/relationships" xmlns:p="http://schemas.openxmlformats.org/presentationml/2006/main">
  <p:tag name="AS_UNIQUEID" val="1359"/>
</p:tagLst>
</file>

<file path=ppt/tags/tag8.xml><?xml version="1.0" encoding="utf-8"?>
<p:tagLst xmlns:a="http://schemas.openxmlformats.org/drawingml/2006/main" xmlns:r="http://schemas.openxmlformats.org/officeDocument/2006/relationships" xmlns:p="http://schemas.openxmlformats.org/presentationml/2006/main">
  <p:tag name="AS_UNIQUEID" val="480"/>
</p:tagLst>
</file>

<file path=ppt/tags/tag80.xml><?xml version="1.0" encoding="utf-8"?>
<p:tagLst xmlns:a="http://schemas.openxmlformats.org/drawingml/2006/main" xmlns:r="http://schemas.openxmlformats.org/officeDocument/2006/relationships" xmlns:p="http://schemas.openxmlformats.org/presentationml/2006/main">
  <p:tag name="AS_UNIQUEID" val="1360"/>
</p:tagLst>
</file>

<file path=ppt/tags/tag81.xml><?xml version="1.0" encoding="utf-8"?>
<p:tagLst xmlns:a="http://schemas.openxmlformats.org/drawingml/2006/main" xmlns:r="http://schemas.openxmlformats.org/officeDocument/2006/relationships" xmlns:p="http://schemas.openxmlformats.org/presentationml/2006/main">
  <p:tag name="AS_UNIQUEID" val="1361"/>
</p:tagLst>
</file>

<file path=ppt/tags/tag82.xml><?xml version="1.0" encoding="utf-8"?>
<p:tagLst xmlns:a="http://schemas.openxmlformats.org/drawingml/2006/main" xmlns:r="http://schemas.openxmlformats.org/officeDocument/2006/relationships" xmlns:p="http://schemas.openxmlformats.org/presentationml/2006/main">
  <p:tag name="AS_UNIQUEID" val="1367"/>
</p:tagLst>
</file>

<file path=ppt/tags/tag83.xml><?xml version="1.0" encoding="utf-8"?>
<p:tagLst xmlns:a="http://schemas.openxmlformats.org/drawingml/2006/main" xmlns:r="http://schemas.openxmlformats.org/officeDocument/2006/relationships" xmlns:p="http://schemas.openxmlformats.org/presentationml/2006/main">
  <p:tag name="AS_UNIQUEID" val="1370"/>
</p:tagLst>
</file>

<file path=ppt/tags/tag84.xml><?xml version="1.0" encoding="utf-8"?>
<p:tagLst xmlns:a="http://schemas.openxmlformats.org/drawingml/2006/main" xmlns:r="http://schemas.openxmlformats.org/officeDocument/2006/relationships" xmlns:p="http://schemas.openxmlformats.org/presentationml/2006/main">
  <p:tag name="AS_UNIQUEID" val="1368"/>
</p:tagLst>
</file>

<file path=ppt/tags/tag85.xml><?xml version="1.0" encoding="utf-8"?>
<p:tagLst xmlns:a="http://schemas.openxmlformats.org/drawingml/2006/main" xmlns:r="http://schemas.openxmlformats.org/officeDocument/2006/relationships" xmlns:p="http://schemas.openxmlformats.org/presentationml/2006/main">
  <p:tag name="AS_UNIQUEID" val="1369"/>
</p:tagLst>
</file>

<file path=ppt/tags/tag86.xml><?xml version="1.0" encoding="utf-8"?>
<p:tagLst xmlns:a="http://schemas.openxmlformats.org/drawingml/2006/main" xmlns:r="http://schemas.openxmlformats.org/officeDocument/2006/relationships" xmlns:p="http://schemas.openxmlformats.org/presentationml/2006/main">
  <p:tag name="AS_UNIQUEID" val="1362"/>
</p:tagLst>
</file>

<file path=ppt/tags/tag87.xml><?xml version="1.0" encoding="utf-8"?>
<p:tagLst xmlns:a="http://schemas.openxmlformats.org/drawingml/2006/main" xmlns:r="http://schemas.openxmlformats.org/officeDocument/2006/relationships" xmlns:p="http://schemas.openxmlformats.org/presentationml/2006/main">
  <p:tag name="AS_UNIQUEID" val="1363"/>
</p:tagLst>
</file>

<file path=ppt/tags/tag88.xml><?xml version="1.0" encoding="utf-8"?>
<p:tagLst xmlns:a="http://schemas.openxmlformats.org/drawingml/2006/main" xmlns:r="http://schemas.openxmlformats.org/officeDocument/2006/relationships" xmlns:p="http://schemas.openxmlformats.org/presentationml/2006/main">
  <p:tag name="AS_UNIQUEID" val="1364"/>
</p:tagLst>
</file>

<file path=ppt/tags/tag89.xml><?xml version="1.0" encoding="utf-8"?>
<p:tagLst xmlns:a="http://schemas.openxmlformats.org/drawingml/2006/main" xmlns:r="http://schemas.openxmlformats.org/officeDocument/2006/relationships" xmlns:p="http://schemas.openxmlformats.org/presentationml/2006/main">
  <p:tag name="AS_UNIQUEID" val="1365"/>
</p:tagLst>
</file>

<file path=ppt/tags/tag9.xml><?xml version="1.0" encoding="utf-8"?>
<p:tagLst xmlns:a="http://schemas.openxmlformats.org/drawingml/2006/main" xmlns:r="http://schemas.openxmlformats.org/officeDocument/2006/relationships" xmlns:p="http://schemas.openxmlformats.org/presentationml/2006/main">
  <p:tag name="AS_UNIQUEID" val="481"/>
</p:tagLst>
</file>

<file path=ppt/tags/tag90.xml><?xml version="1.0" encoding="utf-8"?>
<p:tagLst xmlns:a="http://schemas.openxmlformats.org/drawingml/2006/main" xmlns:r="http://schemas.openxmlformats.org/officeDocument/2006/relationships" xmlns:p="http://schemas.openxmlformats.org/presentationml/2006/main">
  <p:tag name="AS_UNIQUEID" val="1366"/>
</p:tagLst>
</file>

<file path=ppt/tags/tag91.xml><?xml version="1.0" encoding="utf-8"?>
<p:tagLst xmlns:a="http://schemas.openxmlformats.org/drawingml/2006/main" xmlns:r="http://schemas.openxmlformats.org/officeDocument/2006/relationships" xmlns:p="http://schemas.openxmlformats.org/presentationml/2006/main">
  <p:tag name="AS_UNIQUEID" val="1372"/>
</p:tagLst>
</file>

<file path=ppt/tags/tag92.xml><?xml version="1.0" encoding="utf-8"?>
<p:tagLst xmlns:a="http://schemas.openxmlformats.org/drawingml/2006/main" xmlns:r="http://schemas.openxmlformats.org/officeDocument/2006/relationships" xmlns:p="http://schemas.openxmlformats.org/presentationml/2006/main">
  <p:tag name="AS_UNIQUEID" val="1373"/>
</p:tagLst>
</file>

<file path=ppt/tags/tag93.xml><?xml version="1.0" encoding="utf-8"?>
<p:tagLst xmlns:a="http://schemas.openxmlformats.org/drawingml/2006/main" xmlns:r="http://schemas.openxmlformats.org/officeDocument/2006/relationships" xmlns:p="http://schemas.openxmlformats.org/presentationml/2006/main">
  <p:tag name="AS_UNIQUEID" val="1374"/>
</p:tagLst>
</file>

<file path=ppt/tags/tag94.xml><?xml version="1.0" encoding="utf-8"?>
<p:tagLst xmlns:a="http://schemas.openxmlformats.org/drawingml/2006/main" xmlns:r="http://schemas.openxmlformats.org/officeDocument/2006/relationships" xmlns:p="http://schemas.openxmlformats.org/presentationml/2006/main">
  <p:tag name="AS_UNIQUEID" val="1375"/>
</p:tagLst>
</file>

<file path=ppt/tags/tag95.xml><?xml version="1.0" encoding="utf-8"?>
<p:tagLst xmlns:a="http://schemas.openxmlformats.org/drawingml/2006/main" xmlns:r="http://schemas.openxmlformats.org/officeDocument/2006/relationships" xmlns:p="http://schemas.openxmlformats.org/presentationml/2006/main">
  <p:tag name="AS_UNIQUEID" val="1377"/>
</p:tagLst>
</file>

<file path=ppt/tags/tag96.xml><?xml version="1.0" encoding="utf-8"?>
<p:tagLst xmlns:a="http://schemas.openxmlformats.org/drawingml/2006/main" xmlns:r="http://schemas.openxmlformats.org/officeDocument/2006/relationships" xmlns:p="http://schemas.openxmlformats.org/presentationml/2006/main">
  <p:tag name="AS_UNIQUEID" val="1378"/>
</p:tagLst>
</file>

<file path=ppt/tags/tag97.xml><?xml version="1.0" encoding="utf-8"?>
<p:tagLst xmlns:a="http://schemas.openxmlformats.org/drawingml/2006/main" xmlns:r="http://schemas.openxmlformats.org/officeDocument/2006/relationships" xmlns:p="http://schemas.openxmlformats.org/presentationml/2006/main">
  <p:tag name="AS_UNIQUEID" val="1381"/>
</p:tagLst>
</file>

<file path=ppt/tags/tag98.xml><?xml version="1.0" encoding="utf-8"?>
<p:tagLst xmlns:a="http://schemas.openxmlformats.org/drawingml/2006/main" xmlns:r="http://schemas.openxmlformats.org/officeDocument/2006/relationships" xmlns:p="http://schemas.openxmlformats.org/presentationml/2006/main">
  <p:tag name="AS_UNIQUEID" val="1384"/>
</p:tagLst>
</file>

<file path=ppt/tags/tag99.xml><?xml version="1.0" encoding="utf-8"?>
<p:tagLst xmlns:a="http://schemas.openxmlformats.org/drawingml/2006/main" xmlns:r="http://schemas.openxmlformats.org/officeDocument/2006/relationships" xmlns:p="http://schemas.openxmlformats.org/presentationml/2006/main">
  <p:tag name="AS_UNIQUEID" val="1382"/>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1549</Words>
  <Application>Microsoft Office PowerPoint</Application>
  <PresentationFormat>宽屏</PresentationFormat>
  <Paragraphs>228</Paragraphs>
  <Slides>31</Slides>
  <Notes>12</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31</vt:i4>
      </vt:variant>
    </vt:vector>
  </HeadingPairs>
  <TitlesOfParts>
    <vt:vector size="47" baseType="lpstr">
      <vt:lpstr>方正粗黑宋简体</vt:lpstr>
      <vt:lpstr>黑体</vt:lpstr>
      <vt:lpstr>华文细黑</vt:lpstr>
      <vt:lpstr>楷体</vt:lpstr>
      <vt:lpstr>思源宋体 CN</vt:lpstr>
      <vt:lpstr>SimSun</vt:lpstr>
      <vt:lpstr>SimSun</vt:lpstr>
      <vt:lpstr>微软雅黑</vt:lpstr>
      <vt:lpstr>Arial</vt:lpstr>
      <vt:lpstr>Calibri</vt:lpstr>
      <vt:lpstr>Cambria Math</vt:lpstr>
      <vt:lpstr>Times New Roman</vt:lpstr>
      <vt:lpstr>Wingdings</vt:lpstr>
      <vt:lpstr>2_自定义设计方案</vt:lpstr>
      <vt:lpstr>6_自定义设计方案</vt:lpstr>
      <vt:lpstr>Flash.Movie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2025-04-06T22:42:18Z</cp:lastPrinted>
  <dcterms:created xsi:type="dcterms:W3CDTF">2025-04-06T22:42:18Z</dcterms:created>
  <dcterms:modified xsi:type="dcterms:W3CDTF">2025-04-22T14:15:15Z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