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3.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2.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3.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4.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notesSlides/notesSlide5.xml" ContentType="application/vnd.openxmlformats-officedocument.presentationml.notesSlide+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notesSlides/notesSlide6.xml" ContentType="application/vnd.openxmlformats-officedocument.presentationml.notesSlide+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notesSlides/notesSlide7.xml" ContentType="application/vnd.openxmlformats-officedocument.presentationml.notesSlide+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notesSlides/notesSlide8.xml" ContentType="application/vnd.openxmlformats-officedocument.presentationml.notesSlide+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notesSlides/notesSlide9.xml" ContentType="application/vnd.openxmlformats-officedocument.presentationml.notesSlide+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notesSlides/notesSlide10.xml" ContentType="application/vnd.openxmlformats-officedocument.presentationml.notesSlide+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notesSlides/notesSlide11.xml" ContentType="application/vnd.openxmlformats-officedocument.presentationml.notesSlide+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5.xml" ContentType="application/vnd.openxmlformats-officedocument.presentationml.tags+xml"/>
  <Override PartName="/ppt/notesSlides/notesSlide12.xml" ContentType="application/vnd.openxmlformats-officedocument.presentationml.notesSlide+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notesSlides/notesSlide13.xml" ContentType="application/vnd.openxmlformats-officedocument.presentationml.notesSlide+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notesSlides/notesSlide14.xml" ContentType="application/vnd.openxmlformats-officedocument.presentationml.notesSlide+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3.xml" ContentType="application/vnd.openxmlformats-officedocument.presentationml.tags+xml"/>
  <Override PartName="/ppt/notesSlides/notesSlide15.xml" ContentType="application/vnd.openxmlformats-officedocument.presentationml.notesSlide+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2.xml" ContentType="application/vnd.openxmlformats-officedocument.presentationml.tags+xml"/>
  <Override PartName="/ppt/notesSlides/notesSlide16.xml" ContentType="application/vnd.openxmlformats-officedocument.presentationml.notesSlide+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notesSlides/notesSlide17.xml" ContentType="application/vnd.openxmlformats-officedocument.presentationml.notesSlide+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notesSlides/notesSlide18.xml" ContentType="application/vnd.openxmlformats-officedocument.presentationml.notesSlide+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394.xml" ContentType="application/vnd.openxmlformats-officedocument.presentationml.tags+xml"/>
  <Override PartName="/ppt/tags/tag411.xml" ContentType="application/vnd.openxmlformats-officedocument.presentationml.tags+xml"/>
  <Override PartName="/ppt/tags/tag414.xml" ContentType="application/vnd.openxmlformats-officedocument.presentationml.tags+xml"/>
  <Override PartName="/ppt/tags/tag422.xml" ContentType="application/vnd.openxmlformats-officedocument.presentationml.tags+xml"/>
  <Override PartName="/ppt/tags/tag431.xml" ContentType="application/vnd.openxmlformats-officedocument.presentationml.tags+xml"/>
  <Override PartName="/ppt/tags/tag433.xml" ContentType="application/vnd.openxmlformats-officedocument.presentationml.tags+xml"/>
  <Override PartName="/ppt/tags/tag461.xml" ContentType="application/vnd.openxmlformats-officedocument.presentationml.tags+xml"/>
  <Override PartName="/ppt/tags/tag472.xml" ContentType="application/vnd.openxmlformats-officedocument.presentationml.tags+xml"/>
  <Override PartName="/ppt/tags/tag482.xml" ContentType="application/vnd.openxmlformats-officedocument.presentationml.tags+xml"/>
  <Override PartName="/ppt/tags/tag485.xml" ContentType="application/vnd.openxmlformats-officedocument.presentationml.tags+xml"/>
  <Override PartName="/ppt/tags/tag505.xml" ContentType="application/vnd.openxmlformats-officedocument.presentationml.tags+xml"/>
  <Override PartName="/ppt/tags/tag50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Lst>
  <p:notesMasterIdLst>
    <p:notesMasterId r:id="rId42"/>
  </p:notesMasterIdLst>
  <p:sldIdLst>
    <p:sldId id="549" r:id="rId3"/>
    <p:sldId id="605" r:id="rId4"/>
    <p:sldId id="894" r:id="rId5"/>
    <p:sldId id="895" r:id="rId6"/>
    <p:sldId id="896" r:id="rId7"/>
    <p:sldId id="897" r:id="rId8"/>
    <p:sldId id="898" r:id="rId9"/>
    <p:sldId id="899" r:id="rId10"/>
    <p:sldId id="900" r:id="rId11"/>
    <p:sldId id="901" r:id="rId12"/>
    <p:sldId id="845" r:id="rId13"/>
    <p:sldId id="846" r:id="rId14"/>
    <p:sldId id="847" r:id="rId15"/>
    <p:sldId id="848" r:id="rId16"/>
    <p:sldId id="849" r:id="rId17"/>
    <p:sldId id="856" r:id="rId18"/>
    <p:sldId id="857" r:id="rId19"/>
    <p:sldId id="860" r:id="rId20"/>
    <p:sldId id="850" r:id="rId21"/>
    <p:sldId id="851" r:id="rId22"/>
    <p:sldId id="917" r:id="rId23"/>
    <p:sldId id="918" r:id="rId24"/>
    <p:sldId id="853" r:id="rId25"/>
    <p:sldId id="257" r:id="rId26"/>
    <p:sldId id="258" r:id="rId27"/>
    <p:sldId id="259" r:id="rId28"/>
    <p:sldId id="260" r:id="rId29"/>
    <p:sldId id="261" r:id="rId30"/>
    <p:sldId id="262" r:id="rId31"/>
    <p:sldId id="263" r:id="rId32"/>
    <p:sldId id="264" r:id="rId33"/>
    <p:sldId id="265" r:id="rId34"/>
    <p:sldId id="266" r:id="rId35"/>
    <p:sldId id="267" r:id="rId36"/>
    <p:sldId id="268" r:id="rId37"/>
    <p:sldId id="269" r:id="rId38"/>
    <p:sldId id="270" r:id="rId39"/>
    <p:sldId id="854" r:id="rId40"/>
    <p:sldId id="550" r:id="rId41"/>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F017360D-BD74-4CB3-ACF1-6DBE7DDF47CF}">
          <p14:sldIdLst>
            <p14:sldId id="549"/>
            <p14:sldId id="605"/>
            <p14:sldId id="894"/>
            <p14:sldId id="895"/>
            <p14:sldId id="896"/>
            <p14:sldId id="897"/>
            <p14:sldId id="898"/>
            <p14:sldId id="899"/>
            <p14:sldId id="900"/>
            <p14:sldId id="901"/>
            <p14:sldId id="845"/>
            <p14:sldId id="846"/>
            <p14:sldId id="847"/>
            <p14:sldId id="848"/>
            <p14:sldId id="849"/>
            <p14:sldId id="856"/>
            <p14:sldId id="857"/>
            <p14:sldId id="860"/>
            <p14:sldId id="850"/>
            <p14:sldId id="851"/>
            <p14:sldId id="917"/>
            <p14:sldId id="918"/>
            <p14:sldId id="853"/>
            <p14:sldId id="257"/>
            <p14:sldId id="258"/>
            <p14:sldId id="259"/>
            <p14:sldId id="260"/>
            <p14:sldId id="261"/>
            <p14:sldId id="262"/>
            <p14:sldId id="263"/>
            <p14:sldId id="264"/>
            <p14:sldId id="265"/>
            <p14:sldId id="266"/>
            <p14:sldId id="267"/>
            <p14:sldId id="268"/>
            <p14:sldId id="269"/>
            <p14:sldId id="270"/>
            <p14:sldId id="854"/>
          </p14:sldIdLst>
        </p14:section>
        <p14:section name="无标题节" id="{A250D9B6-14D2-4F43-9E41-C77A8CD450AA}">
          <p14:sldIdLst>
            <p14:sldId id="55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0"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84" d="100"/>
          <a:sy n="84" d="100"/>
        </p:scale>
        <p:origin x="418" y="77"/>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heme" Target="../theme/theme3.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2025/4/22</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tags" Target="../tags/tag385.xml"/><Relationship Id="rId2" Type="http://schemas.openxmlformats.org/officeDocument/2006/relationships/tags" Target="../tags/tag384.xml"/><Relationship Id="rId1" Type="http://schemas.openxmlformats.org/officeDocument/2006/relationships/tags" Target="../tags/tag383.xml"/><Relationship Id="rId5" Type="http://schemas.openxmlformats.org/officeDocument/2006/relationships/slide" Target="../slides/slide29.xml"/><Relationship Id="rId4"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tags" Target="../tags/tag392.xml"/><Relationship Id="rId2" Type="http://schemas.openxmlformats.org/officeDocument/2006/relationships/tags" Target="../tags/tag391.xml"/><Relationship Id="rId1" Type="http://schemas.openxmlformats.org/officeDocument/2006/relationships/tags" Target="../tags/tag390.xml"/><Relationship Id="rId5" Type="http://schemas.openxmlformats.org/officeDocument/2006/relationships/slide" Target="../slides/slide30.xml"/><Relationship Id="rId4"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tags" Target="../tags/tag398.xml"/><Relationship Id="rId2" Type="http://schemas.openxmlformats.org/officeDocument/2006/relationships/tags" Target="../tags/tag397.xml"/><Relationship Id="rId1" Type="http://schemas.openxmlformats.org/officeDocument/2006/relationships/tags" Target="../tags/tag396.xml"/><Relationship Id="rId5" Type="http://schemas.openxmlformats.org/officeDocument/2006/relationships/slide" Target="../slides/slide31.xml"/><Relationship Id="rId4"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tags" Target="../tags/tag409.xml"/><Relationship Id="rId2" Type="http://schemas.openxmlformats.org/officeDocument/2006/relationships/tags" Target="../tags/tag408.xml"/><Relationship Id="rId1" Type="http://schemas.openxmlformats.org/officeDocument/2006/relationships/tags" Target="../tags/tag407.xml"/><Relationship Id="rId5" Type="http://schemas.openxmlformats.org/officeDocument/2006/relationships/slide" Target="../slides/slide32.xml"/><Relationship Id="rId4"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tags" Target="../tags/tag417.xml"/><Relationship Id="rId2" Type="http://schemas.openxmlformats.org/officeDocument/2006/relationships/tags" Target="../tags/tag416.xml"/><Relationship Id="rId1" Type="http://schemas.openxmlformats.org/officeDocument/2006/relationships/tags" Target="../tags/tag415.xml"/><Relationship Id="rId5" Type="http://schemas.openxmlformats.org/officeDocument/2006/relationships/slide" Target="../slides/slide33.xml"/><Relationship Id="rId4"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tags" Target="../tags/tag426.xml"/><Relationship Id="rId2" Type="http://schemas.openxmlformats.org/officeDocument/2006/relationships/tags" Target="../tags/tag425.xml"/><Relationship Id="rId1" Type="http://schemas.openxmlformats.org/officeDocument/2006/relationships/tags" Target="../tags/tag424.xml"/><Relationship Id="rId5" Type="http://schemas.openxmlformats.org/officeDocument/2006/relationships/slide" Target="../slides/slide34.xml"/><Relationship Id="rId4"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tags" Target="../tags/tag436.xml"/><Relationship Id="rId2" Type="http://schemas.openxmlformats.org/officeDocument/2006/relationships/tags" Target="../tags/tag435.xml"/><Relationship Id="rId1" Type="http://schemas.openxmlformats.org/officeDocument/2006/relationships/tags" Target="../tags/tag434.xml"/><Relationship Id="rId5" Type="http://schemas.openxmlformats.org/officeDocument/2006/relationships/slide" Target="../slides/slide35.xml"/><Relationship Id="rId4"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tags" Target="../tags/tag444.xml"/><Relationship Id="rId2" Type="http://schemas.openxmlformats.org/officeDocument/2006/relationships/tags" Target="../tags/tag443.xml"/><Relationship Id="rId1" Type="http://schemas.openxmlformats.org/officeDocument/2006/relationships/tags" Target="../tags/tag442.xml"/><Relationship Id="rId5" Type="http://schemas.openxmlformats.org/officeDocument/2006/relationships/slide" Target="../slides/slide36.xml"/><Relationship Id="rId4"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tags" Target="../tags/tag452.xml"/><Relationship Id="rId2" Type="http://schemas.openxmlformats.org/officeDocument/2006/relationships/tags" Target="../tags/tag451.xml"/><Relationship Id="rId1" Type="http://schemas.openxmlformats.org/officeDocument/2006/relationships/tags" Target="../tags/tag450.xml"/><Relationship Id="rId5" Type="http://schemas.openxmlformats.org/officeDocument/2006/relationships/slide" Target="../slides/slide37.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slide" Target="../slides/slide3.xml"/><Relationship Id="rId4"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slide" Target="../slides/slide6.xml"/><Relationship Id="rId4"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slide" Target="../slides/slide7.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352.xml"/><Relationship Id="rId2" Type="http://schemas.openxmlformats.org/officeDocument/2006/relationships/tags" Target="../tags/tag351.xml"/><Relationship Id="rId1" Type="http://schemas.openxmlformats.org/officeDocument/2006/relationships/tags" Target="../tags/tag350.xml"/><Relationship Id="rId5" Type="http://schemas.openxmlformats.org/officeDocument/2006/relationships/slide" Target="../slides/slide24.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358.xml"/><Relationship Id="rId2" Type="http://schemas.openxmlformats.org/officeDocument/2006/relationships/tags" Target="../tags/tag357.xml"/><Relationship Id="rId1" Type="http://schemas.openxmlformats.org/officeDocument/2006/relationships/tags" Target="../tags/tag356.xml"/><Relationship Id="rId5" Type="http://schemas.openxmlformats.org/officeDocument/2006/relationships/slide" Target="../slides/slide25.xml"/><Relationship Id="rId4"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tags" Target="../tags/tag364.xml"/><Relationship Id="rId2" Type="http://schemas.openxmlformats.org/officeDocument/2006/relationships/tags" Target="../tags/tag363.xml"/><Relationship Id="rId1" Type="http://schemas.openxmlformats.org/officeDocument/2006/relationships/tags" Target="../tags/tag362.xml"/><Relationship Id="rId5" Type="http://schemas.openxmlformats.org/officeDocument/2006/relationships/slide" Target="../slides/slide26.xml"/><Relationship Id="rId4"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tags" Target="../tags/tag372.xml"/><Relationship Id="rId2" Type="http://schemas.openxmlformats.org/officeDocument/2006/relationships/tags" Target="../tags/tag371.xml"/><Relationship Id="rId1" Type="http://schemas.openxmlformats.org/officeDocument/2006/relationships/tags" Target="../tags/tag370.xml"/><Relationship Id="rId5" Type="http://schemas.openxmlformats.org/officeDocument/2006/relationships/slide" Target="../slides/slide27.xml"/><Relationship Id="rId4"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tags" Target="../tags/tag378.xml"/><Relationship Id="rId2" Type="http://schemas.openxmlformats.org/officeDocument/2006/relationships/tags" Target="../tags/tag377.xml"/><Relationship Id="rId1" Type="http://schemas.openxmlformats.org/officeDocument/2006/relationships/tags" Target="../tags/tag376.xml"/><Relationship Id="rId5" Type="http://schemas.openxmlformats.org/officeDocument/2006/relationships/slide" Target="../slides/slide28.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txBox="1">
            <a:spLocks noGrp="1"/>
          </p:cNvSpPr>
          <p:nvPr>
            <p:ph type="body" idx="1"/>
            <p:custDataLst>
              <p:tags r:id="rId2"/>
            </p:custDataLst>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noTextEdit="1"/>
          </p:cNvSpPr>
          <p:nvPr>
            <p:ph type="sldImg"/>
            <p:custDataLst>
              <p:tags r:id="rId1"/>
            </p:custDataLst>
          </p:nvPr>
        </p:nvSpPr>
        <p:spPr>
          <a:xfrm>
            <a:off x="409575" y="754063"/>
            <a:ext cx="5854700" cy="3294062"/>
          </a:xfrm>
          <a:ln>
            <a:solidFill>
              <a:srgbClr val="000000"/>
            </a:solidFill>
            <a:miter/>
          </a:ln>
        </p:spPr>
      </p:sp>
      <p:sp>
        <p:nvSpPr>
          <p:cNvPr id="24578" name="备注占位符 2"/>
          <p:cNvSpPr txBox="1">
            <a:spLocks noGrp="1"/>
          </p:cNvSpPr>
          <p:nvPr>
            <p:ph type="body" idx="1"/>
            <p:custDataLst>
              <p:tags r:id="rId2"/>
            </p:custDataLst>
          </p:nvPr>
        </p:nvSpPr>
        <p:spPr/>
        <p:txBody>
          <a:bodyPr wrap="square" lIns="91440" tIns="45720" rIns="91440" bIns="45720" anchor="t" anchorCtr="0"/>
          <a:lstStyle/>
          <a:p>
            <a:pPr lvl="0"/>
            <a:endParaRPr lang="zh-CN" altLang="en-US"/>
          </a:p>
        </p:txBody>
      </p:sp>
      <p:sp>
        <p:nvSpPr>
          <p:cNvPr id="24579" name="灯片编号占位符 3"/>
          <p:cNvSpPr txBox="1">
            <a:spLocks noGrp="1"/>
          </p:cNvSpPr>
          <p:nvPr>
            <p:ph type="sldNum" sz="quarter" idx="10"/>
            <p:custDataLst>
              <p:tags r:id="rId3"/>
            </p:custDataLst>
          </p:nvPr>
        </p:nvSpPr>
        <p:spPr>
          <a:xfrm>
            <a:off x="3884613" y="8685213"/>
            <a:ext cx="2971800" cy="457200"/>
          </a:xfrm>
          <a:prstGeom prst="rect">
            <a:avLst/>
          </a:prstGeom>
          <a:noFill/>
          <a:ln w="9525">
            <a:noFill/>
          </a:ln>
        </p:spPr>
        <p:txBody>
          <a:bodyPr vert="horz" wrap="square" lIns="91440" tIns="45720" rIns="91440" bIns="45720" anchor="b" anchorCtr="0"/>
          <a:lstStyle/>
          <a:p>
            <a:pPr lvl="0" indent="0" algn="r"/>
            <a:fld id="{9A0DB2DC-4C9A-4742-B13C-FB6460FD3503}" type="slidenum">
              <a:rPr lang="zh-CN" altLang="en-US" sz="1200">
                <a:latin typeface="Calibri" panose="020F0502020204030204" pitchFamily="34" charset="0"/>
                <a:ea typeface="宋体" panose="02010600030101010101" pitchFamily="2" charset="-122"/>
              </a:rPr>
              <a:t>3</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noTextEdit="1"/>
          </p:cNvSpPr>
          <p:nvPr>
            <p:ph type="sldImg"/>
            <p:custDataLst>
              <p:tags r:id="rId1"/>
            </p:custDataLst>
          </p:nvPr>
        </p:nvSpPr>
        <p:spPr>
          <a:xfrm>
            <a:off x="409575" y="754063"/>
            <a:ext cx="5854700" cy="3294062"/>
          </a:xfrm>
          <a:ln>
            <a:solidFill>
              <a:srgbClr val="000000"/>
            </a:solidFill>
            <a:miter/>
          </a:ln>
        </p:spPr>
      </p:sp>
      <p:sp>
        <p:nvSpPr>
          <p:cNvPr id="28674" name="备注占位符 2"/>
          <p:cNvSpPr txBox="1">
            <a:spLocks noGrp="1"/>
          </p:cNvSpPr>
          <p:nvPr>
            <p:ph type="body" idx="1"/>
            <p:custDataLst>
              <p:tags r:id="rId2"/>
            </p:custDataLst>
          </p:nvPr>
        </p:nvSpPr>
        <p:spPr/>
        <p:txBody>
          <a:bodyPr wrap="square" lIns="91440" tIns="45720" rIns="91440" bIns="45720" anchor="t" anchorCtr="0"/>
          <a:lstStyle/>
          <a:p>
            <a:pPr lvl="0"/>
            <a:endParaRPr lang="zh-CN" altLang="en-US"/>
          </a:p>
        </p:txBody>
      </p:sp>
      <p:sp>
        <p:nvSpPr>
          <p:cNvPr id="28675" name="灯片编号占位符 3"/>
          <p:cNvSpPr txBox="1">
            <a:spLocks noGrp="1"/>
          </p:cNvSpPr>
          <p:nvPr>
            <p:ph type="sldNum" sz="quarter" idx="10"/>
            <p:custDataLst>
              <p:tags r:id="rId3"/>
            </p:custDataLst>
          </p:nvPr>
        </p:nvSpPr>
        <p:spPr>
          <a:xfrm>
            <a:off x="3884613" y="8685213"/>
            <a:ext cx="2971800" cy="457200"/>
          </a:xfrm>
          <a:prstGeom prst="rect">
            <a:avLst/>
          </a:prstGeom>
          <a:noFill/>
          <a:ln w="9525">
            <a:noFill/>
          </a:ln>
        </p:spPr>
        <p:txBody>
          <a:bodyPr vert="horz" wrap="square" lIns="91440" tIns="45720" rIns="91440" bIns="45720" anchor="b" anchorCtr="0"/>
          <a:lstStyle/>
          <a:p>
            <a:pPr lvl="0" indent="0" algn="r"/>
            <a:fld id="{9A0DB2DC-4C9A-4742-B13C-FB6460FD3503}" type="slidenum">
              <a:rPr lang="zh-CN" altLang="en-US" sz="1200">
                <a:latin typeface="Calibri" panose="020F0502020204030204" pitchFamily="34" charset="0"/>
                <a:ea typeface="宋体" panose="02010600030101010101" pitchFamily="2" charset="-122"/>
              </a:rPr>
              <a:t>6</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noTextEdit="1"/>
          </p:cNvSpPr>
          <p:nvPr>
            <p:ph type="sldImg"/>
            <p:custDataLst>
              <p:tags r:id="rId1"/>
            </p:custDataLst>
          </p:nvPr>
        </p:nvSpPr>
        <p:spPr>
          <a:xfrm>
            <a:off x="409575" y="754063"/>
            <a:ext cx="5854700" cy="3294062"/>
          </a:xfrm>
          <a:ln>
            <a:solidFill>
              <a:srgbClr val="000000"/>
            </a:solidFill>
            <a:miter/>
          </a:ln>
        </p:spPr>
      </p:sp>
      <p:sp>
        <p:nvSpPr>
          <p:cNvPr id="30722" name="备注占位符 2"/>
          <p:cNvSpPr txBox="1">
            <a:spLocks noGrp="1"/>
          </p:cNvSpPr>
          <p:nvPr>
            <p:ph type="body" idx="1"/>
            <p:custDataLst>
              <p:tags r:id="rId2"/>
            </p:custDataLst>
          </p:nvPr>
        </p:nvSpPr>
        <p:spPr/>
        <p:txBody>
          <a:bodyPr wrap="square" lIns="91440" tIns="45720" rIns="91440" bIns="45720" anchor="t" anchorCtr="0"/>
          <a:lstStyle/>
          <a:p>
            <a:pPr lvl="0"/>
            <a:endParaRPr lang="zh-CN" altLang="en-US"/>
          </a:p>
        </p:txBody>
      </p:sp>
      <p:sp>
        <p:nvSpPr>
          <p:cNvPr id="30723" name="灯片编号占位符 3"/>
          <p:cNvSpPr txBox="1">
            <a:spLocks noGrp="1"/>
          </p:cNvSpPr>
          <p:nvPr>
            <p:ph type="sldNum" sz="quarter" idx="10"/>
            <p:custDataLst>
              <p:tags r:id="rId3"/>
            </p:custDataLst>
          </p:nvPr>
        </p:nvSpPr>
        <p:spPr>
          <a:xfrm>
            <a:off x="3884613" y="8685213"/>
            <a:ext cx="2971800" cy="457200"/>
          </a:xfrm>
          <a:prstGeom prst="rect">
            <a:avLst/>
          </a:prstGeom>
          <a:noFill/>
          <a:ln w="9525">
            <a:noFill/>
          </a:ln>
        </p:spPr>
        <p:txBody>
          <a:bodyPr vert="horz" wrap="square" lIns="91440" tIns="45720" rIns="91440" bIns="45720" anchor="b" anchorCtr="0"/>
          <a:lstStyle/>
          <a:p>
            <a:pPr lvl="0" indent="0" algn="r"/>
            <a:fld id="{9A0DB2DC-4C9A-4742-B13C-FB6460FD3503}" type="slidenum">
              <a:rPr lang="zh-CN" altLang="en-US" sz="1200">
                <a:latin typeface="Calibri" panose="020F0502020204030204" pitchFamily="34" charset="0"/>
                <a:ea typeface="宋体" panose="02010600030101010101" pitchFamily="2" charset="-122"/>
              </a:rPr>
              <a:t>7</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slideMaster" Target="../slideMasters/slideMaster2.xml"/><Relationship Id="rId4"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117600" y="365125"/>
            <a:ext cx="14020800" cy="1325563"/>
          </a:xfrm>
        </p:spPr>
        <p:txBody>
          <a:bodyPr/>
          <a:lstStyle/>
          <a:p>
            <a:pPr fontAlgn="base"/>
            <a:r>
              <a:rPr lang="zh-CN" altLang="en-US" strike="noStrike" noProof="1"/>
              <a:t>单击此处编辑母版标题样式</a:t>
            </a:r>
          </a:p>
        </p:txBody>
      </p:sp>
      <p:sp>
        <p:nvSpPr>
          <p:cNvPr id="3" name="日期占位符 2"/>
          <p:cNvSpPr>
            <a:spLocks noGrp="1"/>
          </p:cNvSpPr>
          <p:nvPr>
            <p:ph type="dt" sz="half" idx="10"/>
            <p:custDataLst>
              <p:tags r:id="rId2"/>
            </p:custDataLst>
          </p:nvPr>
        </p:nvSpPr>
        <p:spPr>
          <a:xfrm>
            <a:off x="1117600" y="6356350"/>
            <a:ext cx="3657600" cy="365125"/>
          </a:xfrm>
        </p:spPr>
        <p:txBody>
          <a:bodyPr/>
          <a:lstStyle/>
          <a:p>
            <a:pPr fontAlgn="base"/>
            <a:fld id="{263DB197-84B0-484E-9C0F-88358ECCB797}" type="datetimeFigureOut">
              <a:rPr lang="zh-CN" altLang="en-US" strike="noStrike" noProof="1" smtClean="0">
                <a:latin typeface="Arial" panose="020B0604020202020204" pitchFamily="34" charset="0"/>
                <a:ea typeface="宋体" panose="02010600030101010101" pitchFamily="2" charset="-122"/>
                <a:cs typeface="+mn-cs"/>
              </a:rPr>
              <a:t>2025/4/22</a:t>
            </a:fld>
            <a:endParaRPr lang="zh-CN" altLang="en-US" strike="noStrike" noProof="1"/>
          </a:p>
        </p:txBody>
      </p:sp>
      <p:sp>
        <p:nvSpPr>
          <p:cNvPr id="4" name="页脚占位符 3"/>
          <p:cNvSpPr>
            <a:spLocks noGrp="1"/>
          </p:cNvSpPr>
          <p:nvPr>
            <p:ph type="ftr" sz="quarter" idx="11"/>
            <p:custDataLst>
              <p:tags r:id="rId3"/>
            </p:custDataLst>
          </p:nvPr>
        </p:nvSpPr>
        <p:spPr>
          <a:xfrm>
            <a:off x="5384800" y="6356350"/>
            <a:ext cx="5486400" cy="365125"/>
          </a:xfrm>
        </p:spPr>
        <p:txBody>
          <a:bodyPr/>
          <a:lstStyle/>
          <a:p>
            <a:pPr fontAlgn="base"/>
            <a:endParaRPr lang="zh-CN" altLang="en-US" strike="noStrike" noProof="1"/>
          </a:p>
        </p:txBody>
      </p:sp>
      <p:sp>
        <p:nvSpPr>
          <p:cNvPr id="5" name="灯片编号占位符 4"/>
          <p:cNvSpPr>
            <a:spLocks noGrp="1"/>
          </p:cNvSpPr>
          <p:nvPr>
            <p:ph type="sldNum" sz="quarter" idx="12"/>
            <p:custDataLst>
              <p:tags r:id="rId4"/>
            </p:custDataLst>
          </p:nvPr>
        </p:nvSpPr>
        <p:spPr>
          <a:xfrm>
            <a:off x="11480800" y="6356350"/>
            <a:ext cx="3657600" cy="365125"/>
          </a:xfrm>
        </p:spPr>
        <p:txBody>
          <a:bodyPr/>
          <a:lstStyle/>
          <a:p>
            <a:pPr fontAlgn="base"/>
            <a:fld id="{E077DA78-E013-4A8C-AD75-63A150561B10}"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extLst>
      <p:ext uri="{BB962C8B-B14F-4D97-AF65-F5344CB8AC3E}">
        <p14:creationId xmlns:p14="http://schemas.microsoft.com/office/powerpoint/2010/main" val="127500977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file:///D:\qq&#25991;&#20214;\712321467\Image\C2C\Image2\%7b75232B38-A165-1FB7-499C-2E1C792CACB5%7d.png" TargetMode="External"/><Relationship Id="rId3" Type="http://schemas.openxmlformats.org/officeDocument/2006/relationships/tags" Target="../tags/tag2.xml"/><Relationship Id="rId7"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4.xml"/><Relationship Id="rId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2.xml"/><Relationship Id="rId7" Type="http://schemas.openxmlformats.org/officeDocument/2006/relationships/image" Target="../media/image1.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file:///D:\qq&#25991;&#20214;\712321467\Image\C2C\Image2\%7b75232B38-A165-1FB7-499C-2E1C792CACB5%7d.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tretch>
            <a:fillRect/>
          </a:stretch>
        </a:blip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custDataLst>
              <p:tags r:id="rId4"/>
            </p:custDataLst>
          </p:nvPr>
        </p:nvPicPr>
        <p:blipFill>
          <a:blip r:embed="rId7" r:link="rId8"/>
          <a:stretch>
            <a:fillRect/>
          </a:stretch>
        </p:blipFill>
        <p:spPr>
          <a:xfrm>
            <a:off x="838200" y="365125"/>
            <a:ext cx="9525" cy="9525"/>
          </a:xfrm>
          <a:prstGeom prst="rect">
            <a:avLst/>
          </a:prstGeom>
          <a:noFill/>
          <a:ln>
            <a:noFill/>
            <a:miter lim="800000"/>
          </a:ln>
        </p:spPr>
      </p:pic>
      <p:pic>
        <p:nvPicPr>
          <p:cNvPr id="3" name="图片 1073743875" descr="学科网 zxxk.com"/>
          <p:cNvPicPr>
            <a:picLocks noChangeAspect="1"/>
          </p:cNvPicPr>
          <p:nvPr>
            <p:custDataLst>
              <p:tags r:id="rId5"/>
            </p:custDataLst>
          </p:nvPr>
        </p:nvPicPr>
        <p:blipFill>
          <a:blip r:embed="rId7" r:link="rId8"/>
          <a:stretch>
            <a:fillRect/>
          </a:stretch>
        </p:blipFill>
        <p:spPr>
          <a:xfrm>
            <a:off x="838200" y="365125"/>
            <a:ext cx="9525" cy="9525"/>
          </a:xfrm>
          <a:prstGeom prst="rect">
            <a:avLst/>
          </a:prstGeom>
          <a:noFill/>
          <a:ln>
            <a:noFill/>
            <a:miter lim="800000"/>
          </a:ln>
        </p:spPr>
      </p:pic>
    </p:spTree>
    <p:custDataLst>
      <p:tags r:id="rId3"/>
    </p:custDataLst>
  </p:cSld>
  <p:clrMap bg1="lt1" tx1="dk1" bg2="lt2" tx2="dk2" accent1="accent1" accent2="accent2" accent3="accent3" accent4="accent4" accent5="accent5" accent6="accent6" hlink="hlink" folHlink="folHlink"/>
  <p:sldLayoutIdLst>
    <p:sldLayoutId id="2147483649" r:id="rId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tretch>
            <a:fillRect/>
          </a:stretch>
        </a:blip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custDataLst>
              <p:tags r:id="rId5"/>
            </p:custDataLst>
          </p:nvPr>
        </p:nvPicPr>
        <p:blipFill>
          <a:blip r:embed="rId8" r:link="rId9"/>
          <a:stretch>
            <a:fillRect/>
          </a:stretch>
        </p:blipFill>
        <p:spPr>
          <a:xfrm>
            <a:off x="838200" y="365125"/>
            <a:ext cx="9525" cy="9525"/>
          </a:xfrm>
          <a:prstGeom prst="rect">
            <a:avLst/>
          </a:prstGeom>
          <a:noFill/>
          <a:ln>
            <a:noFill/>
            <a:miter lim="800000"/>
          </a:ln>
        </p:spPr>
      </p:pic>
      <p:pic>
        <p:nvPicPr>
          <p:cNvPr id="3" name="图片 1073743875" descr="学科网 zxxk.com"/>
          <p:cNvPicPr>
            <a:picLocks noChangeAspect="1"/>
          </p:cNvPicPr>
          <p:nvPr>
            <p:custDataLst>
              <p:tags r:id="rId6"/>
            </p:custDataLst>
          </p:nvPr>
        </p:nvPicPr>
        <p:blipFill>
          <a:blip r:embed="rId8" r:link="rId9"/>
          <a:stretch>
            <a:fillRect/>
          </a:stretch>
        </p:blipFill>
        <p:spPr>
          <a:xfrm>
            <a:off x="838200" y="365125"/>
            <a:ext cx="9525" cy="9525"/>
          </a:xfrm>
          <a:prstGeom prst="rect">
            <a:avLst/>
          </a:prstGeom>
          <a:noFill/>
          <a:ln>
            <a:noFill/>
            <a:miter lim="800000"/>
          </a:ln>
        </p:spPr>
      </p:pic>
    </p:spTree>
    <p:custDataLst>
      <p:tags r:id="rId4"/>
    </p:custDataLst>
  </p:cSld>
  <p:clrMap bg1="lt1" tx1="dk1" bg2="lt2" tx2="dk2" accent1="accent1" accent2="accent2" accent3="accent3" accent4="accent4" accent5="accent5" accent6="accent6" hlink="hlink" folHlink="folHlink"/>
  <p:sldLayoutIdLst>
    <p:sldLayoutId id="2147483651" r:id="rId1"/>
    <p:sldLayoutId id="2147483652" r:id="rId2"/>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image" Target="../media/image3.jpeg"/><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audio" Target="../media/audio1.wav"/><Relationship Id="rId2" Type="http://schemas.openxmlformats.org/officeDocument/2006/relationships/tags" Target="../tags/tag19.xml"/><Relationship Id="rId16" Type="http://schemas.openxmlformats.org/officeDocument/2006/relationships/image" Target="../media/image6.png"/><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notesSlide" Target="../notesSlides/notesSlide1.xml"/><Relationship Id="rId5" Type="http://schemas.openxmlformats.org/officeDocument/2006/relationships/tags" Target="../tags/tag22.xml"/><Relationship Id="rId15" Type="http://schemas.openxmlformats.org/officeDocument/2006/relationships/image" Target="../media/image5.png"/><Relationship Id="rId10" Type="http://schemas.openxmlformats.org/officeDocument/2006/relationships/slideLayout" Target="../slideLayouts/slideLayout2.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tags" Target="../tags/tag139.xml"/><Relationship Id="rId7" Type="http://schemas.openxmlformats.org/officeDocument/2006/relationships/slideLayout" Target="../slideLayouts/slideLayout2.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9"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image" Target="../media/image25.png"/><Relationship Id="rId5" Type="http://schemas.openxmlformats.org/officeDocument/2006/relationships/slideLayout" Target="../slideLayouts/slideLayout2.xml"/><Relationship Id="rId4" Type="http://schemas.openxmlformats.org/officeDocument/2006/relationships/tags" Target="../tags/tag146.xml"/></Relationships>
</file>

<file path=ppt/slides/_rels/slide12.xml.rels><?xml version="1.0" encoding="UTF-8" standalone="yes"?>
<Relationships xmlns="http://schemas.openxmlformats.org/package/2006/relationships"><Relationship Id="rId8" Type="http://schemas.openxmlformats.org/officeDocument/2006/relationships/tags" Target="../tags/tag154.xml"/><Relationship Id="rId13" Type="http://schemas.openxmlformats.org/officeDocument/2006/relationships/image" Target="../media/image27.png"/><Relationship Id="rId3" Type="http://schemas.openxmlformats.org/officeDocument/2006/relationships/tags" Target="../tags/tag149.xml"/><Relationship Id="rId7" Type="http://schemas.openxmlformats.org/officeDocument/2006/relationships/tags" Target="../tags/tag153.xml"/><Relationship Id="rId12" Type="http://schemas.openxmlformats.org/officeDocument/2006/relationships/image" Target="../media/image26.jpeg"/><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tags" Target="../tags/tag152.xml"/><Relationship Id="rId11" Type="http://schemas.openxmlformats.org/officeDocument/2006/relationships/slideLayout" Target="../slideLayouts/slideLayout2.xml"/><Relationship Id="rId5" Type="http://schemas.openxmlformats.org/officeDocument/2006/relationships/tags" Target="../tags/tag151.xml"/><Relationship Id="rId10" Type="http://schemas.openxmlformats.org/officeDocument/2006/relationships/tags" Target="../tags/tag156.xml"/><Relationship Id="rId4" Type="http://schemas.openxmlformats.org/officeDocument/2006/relationships/tags" Target="../tags/tag150.xml"/><Relationship Id="rId9" Type="http://schemas.openxmlformats.org/officeDocument/2006/relationships/tags" Target="../tags/tag155.xml"/><Relationship Id="rId1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image" Target="../media/image29.jpeg"/><Relationship Id="rId5" Type="http://schemas.openxmlformats.org/officeDocument/2006/relationships/slideLayout" Target="../slideLayouts/slideLayout2.xml"/><Relationship Id="rId4" Type="http://schemas.openxmlformats.org/officeDocument/2006/relationships/tags" Target="../tags/tag160.xml"/></Relationships>
</file>

<file path=ppt/slides/_rels/slide14.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5" Type="http://schemas.openxmlformats.org/officeDocument/2006/relationships/image" Target="../media/image30.jpeg"/><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tags" Target="../tags/tag171.xml"/><Relationship Id="rId13" Type="http://schemas.openxmlformats.org/officeDocument/2006/relationships/tags" Target="../tags/tag176.xml"/><Relationship Id="rId18" Type="http://schemas.openxmlformats.org/officeDocument/2006/relationships/tags" Target="../tags/tag181.xml"/><Relationship Id="rId26" Type="http://schemas.openxmlformats.org/officeDocument/2006/relationships/image" Target="../media/image32.wmf"/><Relationship Id="rId3" Type="http://schemas.openxmlformats.org/officeDocument/2006/relationships/tags" Target="../tags/tag166.xml"/><Relationship Id="rId21" Type="http://schemas.openxmlformats.org/officeDocument/2006/relationships/tags" Target="../tags/tag184.xml"/><Relationship Id="rId7" Type="http://schemas.openxmlformats.org/officeDocument/2006/relationships/tags" Target="../tags/tag170.xml"/><Relationship Id="rId12" Type="http://schemas.openxmlformats.org/officeDocument/2006/relationships/tags" Target="../tags/tag175.xml"/><Relationship Id="rId17" Type="http://schemas.openxmlformats.org/officeDocument/2006/relationships/tags" Target="../tags/tag180.xml"/><Relationship Id="rId25" Type="http://schemas.openxmlformats.org/officeDocument/2006/relationships/oleObject" Target="../embeddings/oleObject2.bin"/><Relationship Id="rId2" Type="http://schemas.openxmlformats.org/officeDocument/2006/relationships/tags" Target="../tags/tag165.xml"/><Relationship Id="rId16" Type="http://schemas.openxmlformats.org/officeDocument/2006/relationships/tags" Target="../tags/tag179.xml"/><Relationship Id="rId20" Type="http://schemas.openxmlformats.org/officeDocument/2006/relationships/tags" Target="../tags/tag183.xml"/><Relationship Id="rId29" Type="http://schemas.openxmlformats.org/officeDocument/2006/relationships/image" Target="../media/image34.png"/><Relationship Id="rId1" Type="http://schemas.openxmlformats.org/officeDocument/2006/relationships/tags" Target="../tags/tag164.xml"/><Relationship Id="rId6" Type="http://schemas.openxmlformats.org/officeDocument/2006/relationships/tags" Target="../tags/tag169.xml"/><Relationship Id="rId11" Type="http://schemas.openxmlformats.org/officeDocument/2006/relationships/tags" Target="../tags/tag174.xml"/><Relationship Id="rId24" Type="http://schemas.openxmlformats.org/officeDocument/2006/relationships/image" Target="../media/image31.wmf"/><Relationship Id="rId5" Type="http://schemas.openxmlformats.org/officeDocument/2006/relationships/tags" Target="../tags/tag168.xml"/><Relationship Id="rId15" Type="http://schemas.openxmlformats.org/officeDocument/2006/relationships/tags" Target="../tags/tag178.xml"/><Relationship Id="rId23" Type="http://schemas.openxmlformats.org/officeDocument/2006/relationships/oleObject" Target="../embeddings/oleObject1.bin"/><Relationship Id="rId28" Type="http://schemas.openxmlformats.org/officeDocument/2006/relationships/image" Target="../media/image33.wmf"/><Relationship Id="rId10" Type="http://schemas.openxmlformats.org/officeDocument/2006/relationships/tags" Target="../tags/tag173.xml"/><Relationship Id="rId19" Type="http://schemas.openxmlformats.org/officeDocument/2006/relationships/tags" Target="../tags/tag182.xml"/><Relationship Id="rId4" Type="http://schemas.openxmlformats.org/officeDocument/2006/relationships/tags" Target="../tags/tag167.xml"/><Relationship Id="rId9" Type="http://schemas.openxmlformats.org/officeDocument/2006/relationships/tags" Target="../tags/tag172.xml"/><Relationship Id="rId14" Type="http://schemas.openxmlformats.org/officeDocument/2006/relationships/tags" Target="../tags/tag177.xml"/><Relationship Id="rId22" Type="http://schemas.openxmlformats.org/officeDocument/2006/relationships/slideLayout" Target="../slideLayouts/slideLayout2.xml"/><Relationship Id="rId27" Type="http://schemas.openxmlformats.org/officeDocument/2006/relationships/oleObject" Target="../embeddings/oleObject3.bin"/><Relationship Id="rId30"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tags" Target="../tags/tag192.xml"/><Relationship Id="rId13" Type="http://schemas.openxmlformats.org/officeDocument/2006/relationships/tags" Target="../tags/tag197.xml"/><Relationship Id="rId18" Type="http://schemas.openxmlformats.org/officeDocument/2006/relationships/tags" Target="../tags/tag202.xml"/><Relationship Id="rId3" Type="http://schemas.openxmlformats.org/officeDocument/2006/relationships/tags" Target="../tags/tag187.xml"/><Relationship Id="rId21" Type="http://schemas.openxmlformats.org/officeDocument/2006/relationships/tags" Target="../tags/tag205.xml"/><Relationship Id="rId7" Type="http://schemas.openxmlformats.org/officeDocument/2006/relationships/tags" Target="../tags/tag191.xml"/><Relationship Id="rId12" Type="http://schemas.openxmlformats.org/officeDocument/2006/relationships/tags" Target="../tags/tag196.xml"/><Relationship Id="rId17" Type="http://schemas.openxmlformats.org/officeDocument/2006/relationships/tags" Target="../tags/tag201.xml"/><Relationship Id="rId25" Type="http://schemas.openxmlformats.org/officeDocument/2006/relationships/image" Target="../media/image37.png"/><Relationship Id="rId2" Type="http://schemas.openxmlformats.org/officeDocument/2006/relationships/tags" Target="../tags/tag186.xml"/><Relationship Id="rId16" Type="http://schemas.openxmlformats.org/officeDocument/2006/relationships/tags" Target="../tags/tag200.xml"/><Relationship Id="rId20" Type="http://schemas.openxmlformats.org/officeDocument/2006/relationships/tags" Target="../tags/tag204.xml"/><Relationship Id="rId1" Type="http://schemas.openxmlformats.org/officeDocument/2006/relationships/tags" Target="../tags/tag185.xml"/><Relationship Id="rId6" Type="http://schemas.openxmlformats.org/officeDocument/2006/relationships/tags" Target="../tags/tag190.xml"/><Relationship Id="rId11" Type="http://schemas.openxmlformats.org/officeDocument/2006/relationships/tags" Target="../tags/tag195.xml"/><Relationship Id="rId24" Type="http://schemas.openxmlformats.org/officeDocument/2006/relationships/image" Target="../media/image36.png"/><Relationship Id="rId5" Type="http://schemas.openxmlformats.org/officeDocument/2006/relationships/tags" Target="../tags/tag189.xml"/><Relationship Id="rId15" Type="http://schemas.openxmlformats.org/officeDocument/2006/relationships/tags" Target="../tags/tag199.xml"/><Relationship Id="rId23" Type="http://schemas.openxmlformats.org/officeDocument/2006/relationships/slideLayout" Target="../slideLayouts/slideLayout2.xml"/><Relationship Id="rId10" Type="http://schemas.openxmlformats.org/officeDocument/2006/relationships/tags" Target="../tags/tag194.xml"/><Relationship Id="rId19" Type="http://schemas.openxmlformats.org/officeDocument/2006/relationships/tags" Target="../tags/tag203.xml"/><Relationship Id="rId4" Type="http://schemas.openxmlformats.org/officeDocument/2006/relationships/tags" Target="../tags/tag188.xml"/><Relationship Id="rId9" Type="http://schemas.openxmlformats.org/officeDocument/2006/relationships/tags" Target="../tags/tag193.xml"/><Relationship Id="rId14" Type="http://schemas.openxmlformats.org/officeDocument/2006/relationships/tags" Target="../tags/tag198.xml"/><Relationship Id="rId22" Type="http://schemas.openxmlformats.org/officeDocument/2006/relationships/tags" Target="../tags/tag206.xml"/></Relationships>
</file>

<file path=ppt/slides/_rels/slide17.xml.rels><?xml version="1.0" encoding="UTF-8" standalone="yes"?>
<Relationships xmlns="http://schemas.openxmlformats.org/package/2006/relationships"><Relationship Id="rId8" Type="http://schemas.openxmlformats.org/officeDocument/2006/relationships/tags" Target="../tags/tag214.xml"/><Relationship Id="rId3" Type="http://schemas.openxmlformats.org/officeDocument/2006/relationships/tags" Target="../tags/tag209.xml"/><Relationship Id="rId7" Type="http://schemas.openxmlformats.org/officeDocument/2006/relationships/tags" Target="../tags/tag213.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tags" Target="../tags/tag212.xml"/><Relationship Id="rId11" Type="http://schemas.openxmlformats.org/officeDocument/2006/relationships/image" Target="../media/image38.jpeg"/><Relationship Id="rId5" Type="http://schemas.openxmlformats.org/officeDocument/2006/relationships/tags" Target="../tags/tag211.xml"/><Relationship Id="rId10" Type="http://schemas.openxmlformats.org/officeDocument/2006/relationships/slideLayout" Target="../slideLayouts/slideLayout2.xml"/><Relationship Id="rId4" Type="http://schemas.openxmlformats.org/officeDocument/2006/relationships/tags" Target="../tags/tag210.xml"/><Relationship Id="rId9" Type="http://schemas.openxmlformats.org/officeDocument/2006/relationships/tags" Target="../tags/tag215.xml"/></Relationships>
</file>

<file path=ppt/slides/_rels/slide18.xml.rels><?xml version="1.0" encoding="UTF-8" standalone="yes"?>
<Relationships xmlns="http://schemas.openxmlformats.org/package/2006/relationships"><Relationship Id="rId26" Type="http://schemas.openxmlformats.org/officeDocument/2006/relationships/tags" Target="../tags/tag241.xml"/><Relationship Id="rId21" Type="http://schemas.openxmlformats.org/officeDocument/2006/relationships/tags" Target="../tags/tag236.xml"/><Relationship Id="rId42" Type="http://schemas.openxmlformats.org/officeDocument/2006/relationships/tags" Target="../tags/tag257.xml"/><Relationship Id="rId47" Type="http://schemas.openxmlformats.org/officeDocument/2006/relationships/tags" Target="../tags/tag262.xml"/><Relationship Id="rId63" Type="http://schemas.openxmlformats.org/officeDocument/2006/relationships/tags" Target="../tags/tag278.xml"/><Relationship Id="rId68" Type="http://schemas.openxmlformats.org/officeDocument/2006/relationships/tags" Target="../tags/tag283.xml"/><Relationship Id="rId84" Type="http://schemas.openxmlformats.org/officeDocument/2006/relationships/tags" Target="../tags/tag299.xml"/><Relationship Id="rId89" Type="http://schemas.openxmlformats.org/officeDocument/2006/relationships/tags" Target="../tags/tag304.xml"/><Relationship Id="rId16" Type="http://schemas.openxmlformats.org/officeDocument/2006/relationships/tags" Target="../tags/tag231.xml"/><Relationship Id="rId11" Type="http://schemas.openxmlformats.org/officeDocument/2006/relationships/tags" Target="../tags/tag226.xml"/><Relationship Id="rId32" Type="http://schemas.openxmlformats.org/officeDocument/2006/relationships/tags" Target="../tags/tag247.xml"/><Relationship Id="rId37" Type="http://schemas.openxmlformats.org/officeDocument/2006/relationships/tags" Target="../tags/tag252.xml"/><Relationship Id="rId53" Type="http://schemas.openxmlformats.org/officeDocument/2006/relationships/tags" Target="../tags/tag268.xml"/><Relationship Id="rId58" Type="http://schemas.openxmlformats.org/officeDocument/2006/relationships/tags" Target="../tags/tag273.xml"/><Relationship Id="rId74" Type="http://schemas.openxmlformats.org/officeDocument/2006/relationships/tags" Target="../tags/tag289.xml"/><Relationship Id="rId79" Type="http://schemas.openxmlformats.org/officeDocument/2006/relationships/tags" Target="../tags/tag294.xml"/><Relationship Id="rId5" Type="http://schemas.openxmlformats.org/officeDocument/2006/relationships/tags" Target="../tags/tag220.xml"/><Relationship Id="rId90" Type="http://schemas.openxmlformats.org/officeDocument/2006/relationships/tags" Target="../tags/tag305.xml"/><Relationship Id="rId22" Type="http://schemas.openxmlformats.org/officeDocument/2006/relationships/tags" Target="../tags/tag237.xml"/><Relationship Id="rId27" Type="http://schemas.openxmlformats.org/officeDocument/2006/relationships/tags" Target="../tags/tag242.xml"/><Relationship Id="rId43" Type="http://schemas.openxmlformats.org/officeDocument/2006/relationships/tags" Target="../tags/tag258.xml"/><Relationship Id="rId48" Type="http://schemas.openxmlformats.org/officeDocument/2006/relationships/tags" Target="../tags/tag263.xml"/><Relationship Id="rId64" Type="http://schemas.openxmlformats.org/officeDocument/2006/relationships/tags" Target="../tags/tag279.xml"/><Relationship Id="rId69" Type="http://schemas.openxmlformats.org/officeDocument/2006/relationships/tags" Target="../tags/tag284.xml"/><Relationship Id="rId8" Type="http://schemas.openxmlformats.org/officeDocument/2006/relationships/tags" Target="../tags/tag223.xml"/><Relationship Id="rId51" Type="http://schemas.openxmlformats.org/officeDocument/2006/relationships/tags" Target="../tags/tag266.xml"/><Relationship Id="rId72" Type="http://schemas.openxmlformats.org/officeDocument/2006/relationships/tags" Target="../tags/tag287.xml"/><Relationship Id="rId80" Type="http://schemas.openxmlformats.org/officeDocument/2006/relationships/tags" Target="../tags/tag295.xml"/><Relationship Id="rId85" Type="http://schemas.openxmlformats.org/officeDocument/2006/relationships/tags" Target="../tags/tag300.xml"/><Relationship Id="rId93" Type="http://schemas.openxmlformats.org/officeDocument/2006/relationships/slideLayout" Target="../slideLayouts/slideLayout2.xml"/><Relationship Id="rId3" Type="http://schemas.openxmlformats.org/officeDocument/2006/relationships/tags" Target="../tags/tag218.xml"/><Relationship Id="rId12" Type="http://schemas.openxmlformats.org/officeDocument/2006/relationships/tags" Target="../tags/tag227.xml"/><Relationship Id="rId17" Type="http://schemas.openxmlformats.org/officeDocument/2006/relationships/tags" Target="../tags/tag232.xml"/><Relationship Id="rId25" Type="http://schemas.openxmlformats.org/officeDocument/2006/relationships/tags" Target="../tags/tag240.xml"/><Relationship Id="rId33" Type="http://schemas.openxmlformats.org/officeDocument/2006/relationships/tags" Target="../tags/tag248.xml"/><Relationship Id="rId38" Type="http://schemas.openxmlformats.org/officeDocument/2006/relationships/tags" Target="../tags/tag253.xml"/><Relationship Id="rId46" Type="http://schemas.openxmlformats.org/officeDocument/2006/relationships/tags" Target="../tags/tag261.xml"/><Relationship Id="rId59" Type="http://schemas.openxmlformats.org/officeDocument/2006/relationships/tags" Target="../tags/tag274.xml"/><Relationship Id="rId67" Type="http://schemas.openxmlformats.org/officeDocument/2006/relationships/tags" Target="../tags/tag282.xml"/><Relationship Id="rId20" Type="http://schemas.openxmlformats.org/officeDocument/2006/relationships/tags" Target="../tags/tag235.xml"/><Relationship Id="rId41" Type="http://schemas.openxmlformats.org/officeDocument/2006/relationships/tags" Target="../tags/tag256.xml"/><Relationship Id="rId54" Type="http://schemas.openxmlformats.org/officeDocument/2006/relationships/tags" Target="../tags/tag269.xml"/><Relationship Id="rId62" Type="http://schemas.openxmlformats.org/officeDocument/2006/relationships/tags" Target="../tags/tag277.xml"/><Relationship Id="rId70" Type="http://schemas.openxmlformats.org/officeDocument/2006/relationships/tags" Target="../tags/tag285.xml"/><Relationship Id="rId75" Type="http://schemas.openxmlformats.org/officeDocument/2006/relationships/tags" Target="../tags/tag290.xml"/><Relationship Id="rId83" Type="http://schemas.openxmlformats.org/officeDocument/2006/relationships/tags" Target="../tags/tag298.xml"/><Relationship Id="rId88" Type="http://schemas.openxmlformats.org/officeDocument/2006/relationships/tags" Target="../tags/tag303.xml"/><Relationship Id="rId91" Type="http://schemas.openxmlformats.org/officeDocument/2006/relationships/tags" Target="../tags/tag306.xml"/><Relationship Id="rId1" Type="http://schemas.openxmlformats.org/officeDocument/2006/relationships/tags" Target="../tags/tag216.xml"/><Relationship Id="rId6" Type="http://schemas.openxmlformats.org/officeDocument/2006/relationships/tags" Target="../tags/tag221.xml"/><Relationship Id="rId15" Type="http://schemas.openxmlformats.org/officeDocument/2006/relationships/tags" Target="../tags/tag230.xml"/><Relationship Id="rId23" Type="http://schemas.openxmlformats.org/officeDocument/2006/relationships/tags" Target="../tags/tag238.xml"/><Relationship Id="rId28" Type="http://schemas.openxmlformats.org/officeDocument/2006/relationships/tags" Target="../tags/tag243.xml"/><Relationship Id="rId36" Type="http://schemas.openxmlformats.org/officeDocument/2006/relationships/tags" Target="../tags/tag251.xml"/><Relationship Id="rId49" Type="http://schemas.openxmlformats.org/officeDocument/2006/relationships/tags" Target="../tags/tag264.xml"/><Relationship Id="rId57" Type="http://schemas.openxmlformats.org/officeDocument/2006/relationships/tags" Target="../tags/tag272.xml"/><Relationship Id="rId10" Type="http://schemas.openxmlformats.org/officeDocument/2006/relationships/tags" Target="../tags/tag225.xml"/><Relationship Id="rId31" Type="http://schemas.openxmlformats.org/officeDocument/2006/relationships/tags" Target="../tags/tag246.xml"/><Relationship Id="rId44" Type="http://schemas.openxmlformats.org/officeDocument/2006/relationships/tags" Target="../tags/tag259.xml"/><Relationship Id="rId52" Type="http://schemas.openxmlformats.org/officeDocument/2006/relationships/tags" Target="../tags/tag267.xml"/><Relationship Id="rId60" Type="http://schemas.openxmlformats.org/officeDocument/2006/relationships/tags" Target="../tags/tag275.xml"/><Relationship Id="rId65" Type="http://schemas.openxmlformats.org/officeDocument/2006/relationships/tags" Target="../tags/tag280.xml"/><Relationship Id="rId73" Type="http://schemas.openxmlformats.org/officeDocument/2006/relationships/tags" Target="../tags/tag288.xml"/><Relationship Id="rId78" Type="http://schemas.openxmlformats.org/officeDocument/2006/relationships/tags" Target="../tags/tag293.xml"/><Relationship Id="rId81" Type="http://schemas.openxmlformats.org/officeDocument/2006/relationships/tags" Target="../tags/tag296.xml"/><Relationship Id="rId86" Type="http://schemas.openxmlformats.org/officeDocument/2006/relationships/tags" Target="../tags/tag301.xml"/><Relationship Id="rId4" Type="http://schemas.openxmlformats.org/officeDocument/2006/relationships/tags" Target="../tags/tag219.xml"/><Relationship Id="rId9" Type="http://schemas.openxmlformats.org/officeDocument/2006/relationships/tags" Target="../tags/tag224.xml"/><Relationship Id="rId13" Type="http://schemas.openxmlformats.org/officeDocument/2006/relationships/tags" Target="../tags/tag228.xml"/><Relationship Id="rId18" Type="http://schemas.openxmlformats.org/officeDocument/2006/relationships/tags" Target="../tags/tag233.xml"/><Relationship Id="rId39" Type="http://schemas.openxmlformats.org/officeDocument/2006/relationships/tags" Target="../tags/tag254.xml"/><Relationship Id="rId34" Type="http://schemas.openxmlformats.org/officeDocument/2006/relationships/tags" Target="../tags/tag249.xml"/><Relationship Id="rId50" Type="http://schemas.openxmlformats.org/officeDocument/2006/relationships/tags" Target="../tags/tag265.xml"/><Relationship Id="rId55" Type="http://schemas.openxmlformats.org/officeDocument/2006/relationships/tags" Target="../tags/tag270.xml"/><Relationship Id="rId76" Type="http://schemas.openxmlformats.org/officeDocument/2006/relationships/tags" Target="../tags/tag291.xml"/><Relationship Id="rId7" Type="http://schemas.openxmlformats.org/officeDocument/2006/relationships/tags" Target="../tags/tag222.xml"/><Relationship Id="rId71" Type="http://schemas.openxmlformats.org/officeDocument/2006/relationships/tags" Target="../tags/tag286.xml"/><Relationship Id="rId92" Type="http://schemas.openxmlformats.org/officeDocument/2006/relationships/tags" Target="../tags/tag307.xml"/><Relationship Id="rId2" Type="http://schemas.openxmlformats.org/officeDocument/2006/relationships/tags" Target="../tags/tag217.xml"/><Relationship Id="rId29" Type="http://schemas.openxmlformats.org/officeDocument/2006/relationships/tags" Target="../tags/tag244.xml"/><Relationship Id="rId24" Type="http://schemas.openxmlformats.org/officeDocument/2006/relationships/tags" Target="../tags/tag239.xml"/><Relationship Id="rId40" Type="http://schemas.openxmlformats.org/officeDocument/2006/relationships/tags" Target="../tags/tag255.xml"/><Relationship Id="rId45" Type="http://schemas.openxmlformats.org/officeDocument/2006/relationships/tags" Target="../tags/tag260.xml"/><Relationship Id="rId66" Type="http://schemas.openxmlformats.org/officeDocument/2006/relationships/tags" Target="../tags/tag281.xml"/><Relationship Id="rId87" Type="http://schemas.openxmlformats.org/officeDocument/2006/relationships/tags" Target="../tags/tag302.xml"/><Relationship Id="rId61" Type="http://schemas.openxmlformats.org/officeDocument/2006/relationships/tags" Target="../tags/tag276.xml"/><Relationship Id="rId82" Type="http://schemas.openxmlformats.org/officeDocument/2006/relationships/tags" Target="../tags/tag297.xml"/><Relationship Id="rId19" Type="http://schemas.openxmlformats.org/officeDocument/2006/relationships/tags" Target="../tags/tag234.xml"/><Relationship Id="rId14" Type="http://schemas.openxmlformats.org/officeDocument/2006/relationships/tags" Target="../tags/tag229.xml"/><Relationship Id="rId30" Type="http://schemas.openxmlformats.org/officeDocument/2006/relationships/tags" Target="../tags/tag245.xml"/><Relationship Id="rId35" Type="http://schemas.openxmlformats.org/officeDocument/2006/relationships/tags" Target="../tags/tag250.xml"/><Relationship Id="rId56" Type="http://schemas.openxmlformats.org/officeDocument/2006/relationships/tags" Target="../tags/tag271.xml"/><Relationship Id="rId77" Type="http://schemas.openxmlformats.org/officeDocument/2006/relationships/tags" Target="../tags/tag292.xml"/></Relationships>
</file>

<file path=ppt/slides/_rels/slide19.xml.rels><?xml version="1.0" encoding="UTF-8" standalone="yes"?>
<Relationships xmlns="http://schemas.openxmlformats.org/package/2006/relationships"><Relationship Id="rId8" Type="http://schemas.openxmlformats.org/officeDocument/2006/relationships/tags" Target="../tags/tag315.xml"/><Relationship Id="rId13" Type="http://schemas.openxmlformats.org/officeDocument/2006/relationships/oleObject" Target="../embeddings/oleObject5.bin"/><Relationship Id="rId3" Type="http://schemas.openxmlformats.org/officeDocument/2006/relationships/tags" Target="../tags/tag310.xml"/><Relationship Id="rId7" Type="http://schemas.openxmlformats.org/officeDocument/2006/relationships/tags" Target="../tags/tag314.xml"/><Relationship Id="rId12" Type="http://schemas.openxmlformats.org/officeDocument/2006/relationships/image" Target="../media/image39.wmf"/><Relationship Id="rId2" Type="http://schemas.openxmlformats.org/officeDocument/2006/relationships/tags" Target="../tags/tag309.xml"/><Relationship Id="rId16" Type="http://schemas.openxmlformats.org/officeDocument/2006/relationships/image" Target="../media/image41.wmf"/><Relationship Id="rId1" Type="http://schemas.openxmlformats.org/officeDocument/2006/relationships/tags" Target="../tags/tag308.xml"/><Relationship Id="rId6" Type="http://schemas.openxmlformats.org/officeDocument/2006/relationships/tags" Target="../tags/tag313.xml"/><Relationship Id="rId11" Type="http://schemas.openxmlformats.org/officeDocument/2006/relationships/oleObject" Target="../embeddings/oleObject4.bin"/><Relationship Id="rId5" Type="http://schemas.openxmlformats.org/officeDocument/2006/relationships/tags" Target="../tags/tag312.xml"/><Relationship Id="rId15" Type="http://schemas.openxmlformats.org/officeDocument/2006/relationships/oleObject" Target="../embeddings/oleObject6.bin"/><Relationship Id="rId10" Type="http://schemas.openxmlformats.org/officeDocument/2006/relationships/slideLayout" Target="../slideLayouts/slideLayout2.xml"/><Relationship Id="rId4" Type="http://schemas.openxmlformats.org/officeDocument/2006/relationships/tags" Target="../tags/tag311.xml"/><Relationship Id="rId9" Type="http://schemas.openxmlformats.org/officeDocument/2006/relationships/tags" Target="../tags/tag316.xml"/><Relationship Id="rId14" Type="http://schemas.openxmlformats.org/officeDocument/2006/relationships/image" Target="../media/image40.wmf"/></Relationships>
</file>

<file path=ppt/slides/_rels/slide2.xml.rels><?xml version="1.0" encoding="UTF-8" standalone="yes"?>
<Relationships xmlns="http://schemas.openxmlformats.org/package/2006/relationships"><Relationship Id="rId13" Type="http://schemas.openxmlformats.org/officeDocument/2006/relationships/tags" Target="../tags/tag41.xml"/><Relationship Id="rId18" Type="http://schemas.openxmlformats.org/officeDocument/2006/relationships/tags" Target="../tags/tag46.xml"/><Relationship Id="rId26" Type="http://schemas.openxmlformats.org/officeDocument/2006/relationships/tags" Target="../tags/tag54.xml"/><Relationship Id="rId39" Type="http://schemas.openxmlformats.org/officeDocument/2006/relationships/tags" Target="../tags/tag67.xml"/><Relationship Id="rId21" Type="http://schemas.openxmlformats.org/officeDocument/2006/relationships/tags" Target="../tags/tag49.xml"/><Relationship Id="rId34" Type="http://schemas.openxmlformats.org/officeDocument/2006/relationships/tags" Target="../tags/tag62.xml"/><Relationship Id="rId42" Type="http://schemas.openxmlformats.org/officeDocument/2006/relationships/slideLayout" Target="../slideLayouts/slideLayout2.xml"/><Relationship Id="rId47" Type="http://schemas.openxmlformats.org/officeDocument/2006/relationships/image" Target="../media/image9.png"/><Relationship Id="rId7" Type="http://schemas.openxmlformats.org/officeDocument/2006/relationships/tags" Target="../tags/tag35.xml"/><Relationship Id="rId2" Type="http://schemas.openxmlformats.org/officeDocument/2006/relationships/tags" Target="../tags/tag30.xml"/><Relationship Id="rId16" Type="http://schemas.openxmlformats.org/officeDocument/2006/relationships/tags" Target="../tags/tag44.xml"/><Relationship Id="rId29" Type="http://schemas.openxmlformats.org/officeDocument/2006/relationships/tags" Target="../tags/tag57.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24" Type="http://schemas.openxmlformats.org/officeDocument/2006/relationships/tags" Target="../tags/tag52.xml"/><Relationship Id="rId32" Type="http://schemas.openxmlformats.org/officeDocument/2006/relationships/tags" Target="../tags/tag60.xml"/><Relationship Id="rId37" Type="http://schemas.openxmlformats.org/officeDocument/2006/relationships/tags" Target="../tags/tag65.xml"/><Relationship Id="rId40" Type="http://schemas.openxmlformats.org/officeDocument/2006/relationships/tags" Target="../tags/tag68.xml"/><Relationship Id="rId45" Type="http://schemas.openxmlformats.org/officeDocument/2006/relationships/image" Target="../media/image8.png"/><Relationship Id="rId5" Type="http://schemas.openxmlformats.org/officeDocument/2006/relationships/tags" Target="../tags/tag33.xml"/><Relationship Id="rId15" Type="http://schemas.openxmlformats.org/officeDocument/2006/relationships/tags" Target="../tags/tag43.xml"/><Relationship Id="rId23" Type="http://schemas.openxmlformats.org/officeDocument/2006/relationships/tags" Target="../tags/tag51.xml"/><Relationship Id="rId28" Type="http://schemas.openxmlformats.org/officeDocument/2006/relationships/tags" Target="../tags/tag56.xml"/><Relationship Id="rId36" Type="http://schemas.openxmlformats.org/officeDocument/2006/relationships/tags" Target="../tags/tag64.xml"/><Relationship Id="rId10" Type="http://schemas.openxmlformats.org/officeDocument/2006/relationships/tags" Target="../tags/tag38.xml"/><Relationship Id="rId19" Type="http://schemas.openxmlformats.org/officeDocument/2006/relationships/tags" Target="../tags/tag47.xml"/><Relationship Id="rId31" Type="http://schemas.openxmlformats.org/officeDocument/2006/relationships/tags" Target="../tags/tag59.xml"/><Relationship Id="rId44" Type="http://schemas.openxmlformats.org/officeDocument/2006/relationships/image" Target="../media/image7.png"/><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 Id="rId22" Type="http://schemas.openxmlformats.org/officeDocument/2006/relationships/tags" Target="../tags/tag50.xml"/><Relationship Id="rId27" Type="http://schemas.openxmlformats.org/officeDocument/2006/relationships/tags" Target="../tags/tag55.xml"/><Relationship Id="rId30" Type="http://schemas.openxmlformats.org/officeDocument/2006/relationships/tags" Target="../tags/tag58.xml"/><Relationship Id="rId35" Type="http://schemas.openxmlformats.org/officeDocument/2006/relationships/tags" Target="../tags/tag63.xml"/><Relationship Id="rId43" Type="http://schemas.openxmlformats.org/officeDocument/2006/relationships/audio" Target="../media/audio1.wav"/><Relationship Id="rId48" Type="http://schemas.openxmlformats.org/officeDocument/2006/relationships/image" Target="../media/image10.png"/><Relationship Id="rId8" Type="http://schemas.openxmlformats.org/officeDocument/2006/relationships/tags" Target="../tags/tag36.xml"/><Relationship Id="rId3" Type="http://schemas.openxmlformats.org/officeDocument/2006/relationships/tags" Target="../tags/tag31.xml"/><Relationship Id="rId12" Type="http://schemas.openxmlformats.org/officeDocument/2006/relationships/tags" Target="../tags/tag40.xml"/><Relationship Id="rId17" Type="http://schemas.openxmlformats.org/officeDocument/2006/relationships/tags" Target="../tags/tag45.xml"/><Relationship Id="rId25" Type="http://schemas.openxmlformats.org/officeDocument/2006/relationships/tags" Target="../tags/tag53.xml"/><Relationship Id="rId33" Type="http://schemas.openxmlformats.org/officeDocument/2006/relationships/tags" Target="../tags/tag61.xml"/><Relationship Id="rId38" Type="http://schemas.openxmlformats.org/officeDocument/2006/relationships/tags" Target="../tags/tag66.xml"/><Relationship Id="rId46" Type="http://schemas.microsoft.com/office/2007/relationships/hdphoto" Target="../media/hdphoto1.wdp"/><Relationship Id="rId20" Type="http://schemas.openxmlformats.org/officeDocument/2006/relationships/tags" Target="../tags/tag48.xml"/><Relationship Id="rId41" Type="http://schemas.openxmlformats.org/officeDocument/2006/relationships/tags" Target="../tags/tag69.xml"/></Relationships>
</file>

<file path=ppt/slides/_rels/slide20.xml.rels><?xml version="1.0" encoding="UTF-8" standalone="yes"?>
<Relationships xmlns="http://schemas.openxmlformats.org/package/2006/relationships"><Relationship Id="rId8" Type="http://schemas.openxmlformats.org/officeDocument/2006/relationships/tags" Target="../tags/tag324.xml"/><Relationship Id="rId13" Type="http://schemas.openxmlformats.org/officeDocument/2006/relationships/image" Target="../media/image42.wmf"/><Relationship Id="rId18" Type="http://schemas.openxmlformats.org/officeDocument/2006/relationships/oleObject" Target="../embeddings/oleObject10.bin"/><Relationship Id="rId3" Type="http://schemas.openxmlformats.org/officeDocument/2006/relationships/tags" Target="../tags/tag319.xml"/><Relationship Id="rId7" Type="http://schemas.openxmlformats.org/officeDocument/2006/relationships/tags" Target="../tags/tag323.xml"/><Relationship Id="rId12" Type="http://schemas.openxmlformats.org/officeDocument/2006/relationships/oleObject" Target="../embeddings/oleObject7.bin"/><Relationship Id="rId17" Type="http://schemas.openxmlformats.org/officeDocument/2006/relationships/image" Target="../media/image44.wmf"/><Relationship Id="rId2" Type="http://schemas.openxmlformats.org/officeDocument/2006/relationships/tags" Target="../tags/tag318.xml"/><Relationship Id="rId16" Type="http://schemas.openxmlformats.org/officeDocument/2006/relationships/oleObject" Target="../embeddings/oleObject9.bin"/><Relationship Id="rId1" Type="http://schemas.openxmlformats.org/officeDocument/2006/relationships/tags" Target="../tags/tag317.xml"/><Relationship Id="rId6" Type="http://schemas.openxmlformats.org/officeDocument/2006/relationships/tags" Target="../tags/tag322.xml"/><Relationship Id="rId11" Type="http://schemas.openxmlformats.org/officeDocument/2006/relationships/slideLayout" Target="../slideLayouts/slideLayout2.xml"/><Relationship Id="rId5" Type="http://schemas.openxmlformats.org/officeDocument/2006/relationships/tags" Target="../tags/tag321.xml"/><Relationship Id="rId15" Type="http://schemas.openxmlformats.org/officeDocument/2006/relationships/image" Target="../media/image43.wmf"/><Relationship Id="rId10" Type="http://schemas.openxmlformats.org/officeDocument/2006/relationships/tags" Target="../tags/tag326.xml"/><Relationship Id="rId19" Type="http://schemas.openxmlformats.org/officeDocument/2006/relationships/image" Target="../media/image45.wmf"/><Relationship Id="rId4" Type="http://schemas.openxmlformats.org/officeDocument/2006/relationships/tags" Target="../tags/tag320.xml"/><Relationship Id="rId9" Type="http://schemas.openxmlformats.org/officeDocument/2006/relationships/tags" Target="../tags/tag325.xml"/><Relationship Id="rId1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3" Type="http://schemas.openxmlformats.org/officeDocument/2006/relationships/tags" Target="../tags/tag329.xml"/><Relationship Id="rId7" Type="http://schemas.openxmlformats.org/officeDocument/2006/relationships/image" Target="../media/image46.png"/><Relationship Id="rId2" Type="http://schemas.openxmlformats.org/officeDocument/2006/relationships/tags" Target="../tags/tag328.xml"/><Relationship Id="rId1" Type="http://schemas.openxmlformats.org/officeDocument/2006/relationships/tags" Target="../tags/tag327.xml"/><Relationship Id="rId6" Type="http://schemas.openxmlformats.org/officeDocument/2006/relationships/slideLayout" Target="../slideLayouts/slideLayout2.xml"/><Relationship Id="rId5" Type="http://schemas.openxmlformats.org/officeDocument/2006/relationships/tags" Target="../tags/tag331.xml"/><Relationship Id="rId4" Type="http://schemas.openxmlformats.org/officeDocument/2006/relationships/tags" Target="../tags/tag330.xml"/></Relationships>
</file>

<file path=ppt/slides/_rels/slide22.xml.rels><?xml version="1.0" encoding="UTF-8" standalone="yes"?>
<Relationships xmlns="http://schemas.openxmlformats.org/package/2006/relationships"><Relationship Id="rId3" Type="http://schemas.openxmlformats.org/officeDocument/2006/relationships/tags" Target="../tags/tag334.xml"/><Relationship Id="rId2" Type="http://schemas.openxmlformats.org/officeDocument/2006/relationships/tags" Target="../tags/tag333.xml"/><Relationship Id="rId1" Type="http://schemas.openxmlformats.org/officeDocument/2006/relationships/tags" Target="../tags/tag332.xml"/><Relationship Id="rId6" Type="http://schemas.openxmlformats.org/officeDocument/2006/relationships/image" Target="../media/image47.jpeg"/><Relationship Id="rId5" Type="http://schemas.openxmlformats.org/officeDocument/2006/relationships/slideLayout" Target="../slideLayouts/slideLayout2.xml"/><Relationship Id="rId4" Type="http://schemas.openxmlformats.org/officeDocument/2006/relationships/tags" Target="../tags/tag335.xml"/></Relationships>
</file>

<file path=ppt/slides/_rels/slide23.xml.rels><?xml version="1.0" encoding="UTF-8" standalone="yes"?>
<Relationships xmlns="http://schemas.openxmlformats.org/package/2006/relationships"><Relationship Id="rId3" Type="http://schemas.openxmlformats.org/officeDocument/2006/relationships/tags" Target="../tags/tag338.xml"/><Relationship Id="rId7" Type="http://schemas.openxmlformats.org/officeDocument/2006/relationships/image" Target="../media/image49.jpeg"/><Relationship Id="rId2" Type="http://schemas.openxmlformats.org/officeDocument/2006/relationships/tags" Target="../tags/tag337.xml"/><Relationship Id="rId1" Type="http://schemas.openxmlformats.org/officeDocument/2006/relationships/tags" Target="../tags/tag336.xml"/><Relationship Id="rId6" Type="http://schemas.openxmlformats.org/officeDocument/2006/relationships/image" Target="../media/image48.png"/><Relationship Id="rId5" Type="http://schemas.openxmlformats.org/officeDocument/2006/relationships/slideLayout" Target="../slideLayouts/slideLayout2.xml"/><Relationship Id="rId4" Type="http://schemas.openxmlformats.org/officeDocument/2006/relationships/tags" Target="../tags/tag339.xml"/></Relationships>
</file>

<file path=ppt/slides/_rels/slide24.xml.rels><?xml version="1.0" encoding="UTF-8" standalone="yes"?>
<Relationships xmlns="http://schemas.openxmlformats.org/package/2006/relationships"><Relationship Id="rId8" Type="http://schemas.openxmlformats.org/officeDocument/2006/relationships/tags" Target="../tags/tag347.xml"/><Relationship Id="rId13" Type="http://schemas.openxmlformats.org/officeDocument/2006/relationships/image" Target="../media/image50.jpeg"/><Relationship Id="rId3" Type="http://schemas.openxmlformats.org/officeDocument/2006/relationships/tags" Target="../tags/tag342.xml"/><Relationship Id="rId7" Type="http://schemas.openxmlformats.org/officeDocument/2006/relationships/tags" Target="../tags/tag346.xml"/><Relationship Id="rId12" Type="http://schemas.openxmlformats.org/officeDocument/2006/relationships/notesSlide" Target="../notesSlides/notesSlide5.xml"/><Relationship Id="rId2" Type="http://schemas.openxmlformats.org/officeDocument/2006/relationships/tags" Target="../tags/tag341.xml"/><Relationship Id="rId1" Type="http://schemas.openxmlformats.org/officeDocument/2006/relationships/tags" Target="../tags/tag340.xml"/><Relationship Id="rId6" Type="http://schemas.openxmlformats.org/officeDocument/2006/relationships/tags" Target="../tags/tag345.xml"/><Relationship Id="rId11" Type="http://schemas.openxmlformats.org/officeDocument/2006/relationships/slideLayout" Target="../slideLayouts/slideLayout2.xml"/><Relationship Id="rId5" Type="http://schemas.openxmlformats.org/officeDocument/2006/relationships/tags" Target="../tags/tag344.xml"/><Relationship Id="rId10" Type="http://schemas.openxmlformats.org/officeDocument/2006/relationships/tags" Target="../tags/tag349.xml"/><Relationship Id="rId4" Type="http://schemas.openxmlformats.org/officeDocument/2006/relationships/tags" Target="../tags/tag343.xml"/><Relationship Id="rId9" Type="http://schemas.openxmlformats.org/officeDocument/2006/relationships/tags" Target="../tags/tag348.xml"/><Relationship Id="rId14" Type="http://schemas.openxmlformats.org/officeDocument/2006/relationships/slide" Target="slide2.xml"/></Relationships>
</file>

<file path=ppt/slides/_rels/slide25.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tags" Target="../tags/tag355.xml"/><Relationship Id="rId7" Type="http://schemas.openxmlformats.org/officeDocument/2006/relationships/image" Target="../media/image52.png"/><Relationship Id="rId2" Type="http://schemas.openxmlformats.org/officeDocument/2006/relationships/tags" Target="../tags/tag354.xml"/><Relationship Id="rId1" Type="http://schemas.openxmlformats.org/officeDocument/2006/relationships/tags" Target="../tags/tag353.xml"/><Relationship Id="rId6" Type="http://schemas.openxmlformats.org/officeDocument/2006/relationships/tags" Target="../tags/tag394.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361.xml"/><Relationship Id="rId2" Type="http://schemas.openxmlformats.org/officeDocument/2006/relationships/tags" Target="../tags/tag360.xml"/><Relationship Id="rId1" Type="http://schemas.openxmlformats.org/officeDocument/2006/relationships/tags" Target="../tags/tag359.xml"/><Relationship Id="rId6" Type="http://schemas.openxmlformats.org/officeDocument/2006/relationships/image" Target="../media/image51.jpe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53.png"/><Relationship Id="rId3" Type="http://schemas.openxmlformats.org/officeDocument/2006/relationships/tags" Target="../tags/tag367.xml"/><Relationship Id="rId7" Type="http://schemas.openxmlformats.org/officeDocument/2006/relationships/notesSlide" Target="../notesSlides/notesSlide8.xml"/><Relationship Id="rId12" Type="http://schemas.openxmlformats.org/officeDocument/2006/relationships/image" Target="../media/image55.png"/><Relationship Id="rId2" Type="http://schemas.openxmlformats.org/officeDocument/2006/relationships/tags" Target="../tags/tag366.xml"/><Relationship Id="rId1" Type="http://schemas.openxmlformats.org/officeDocument/2006/relationships/tags" Target="../tags/tag365.xml"/><Relationship Id="rId6" Type="http://schemas.openxmlformats.org/officeDocument/2006/relationships/slideLayout" Target="../slideLayouts/slideLayout2.xml"/><Relationship Id="rId11" Type="http://schemas.openxmlformats.org/officeDocument/2006/relationships/tags" Target="../tags/tag414.xml"/><Relationship Id="rId5" Type="http://schemas.openxmlformats.org/officeDocument/2006/relationships/tags" Target="../tags/tag369.xml"/><Relationship Id="rId10" Type="http://schemas.openxmlformats.org/officeDocument/2006/relationships/image" Target="../media/image54.png"/><Relationship Id="rId4" Type="http://schemas.openxmlformats.org/officeDocument/2006/relationships/tags" Target="../tags/tag368.xml"/><Relationship Id="rId9" Type="http://schemas.openxmlformats.org/officeDocument/2006/relationships/tags" Target="../tags/tag411.xml"/></Relationships>
</file>

<file path=ppt/slides/_rels/slide28.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tags" Target="../tags/tag375.xml"/><Relationship Id="rId7" Type="http://schemas.openxmlformats.org/officeDocument/2006/relationships/image" Target="../media/image57.png"/><Relationship Id="rId2" Type="http://schemas.openxmlformats.org/officeDocument/2006/relationships/tags" Target="../tags/tag374.xml"/><Relationship Id="rId1" Type="http://schemas.openxmlformats.org/officeDocument/2006/relationships/tags" Target="../tags/tag373.xml"/><Relationship Id="rId6" Type="http://schemas.openxmlformats.org/officeDocument/2006/relationships/tags" Target="../tags/tag422.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tags" Target="../tags/tag381.xml"/><Relationship Id="rId7" Type="http://schemas.openxmlformats.org/officeDocument/2006/relationships/tags" Target="../tags/tag431.xml"/><Relationship Id="rId2" Type="http://schemas.openxmlformats.org/officeDocument/2006/relationships/tags" Target="../tags/tag380.xml"/><Relationship Id="rId1" Type="http://schemas.openxmlformats.org/officeDocument/2006/relationships/tags" Target="../tags/tag379.xml"/><Relationship Id="rId6" Type="http://schemas.openxmlformats.org/officeDocument/2006/relationships/notesSlide" Target="../notesSlides/notesSlide10.xml"/><Relationship Id="rId11" Type="http://schemas.openxmlformats.org/officeDocument/2006/relationships/image" Target="../media/image51.jpeg"/><Relationship Id="rId5" Type="http://schemas.openxmlformats.org/officeDocument/2006/relationships/slideLayout" Target="../slideLayouts/slideLayout2.xml"/><Relationship Id="rId10" Type="http://schemas.openxmlformats.org/officeDocument/2006/relationships/image" Target="../media/image59.png"/><Relationship Id="rId4" Type="http://schemas.openxmlformats.org/officeDocument/2006/relationships/tags" Target="../tags/tag382.xml"/><Relationship Id="rId9" Type="http://schemas.openxmlformats.org/officeDocument/2006/relationships/tags" Target="../tags/tag433.xml"/></Relationships>
</file>

<file path=ppt/slides/_rels/slide3.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11.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73.xml"/></Relationships>
</file>

<file path=ppt/slides/_rels/slide3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388.xml"/><Relationship Id="rId7" Type="http://schemas.openxmlformats.org/officeDocument/2006/relationships/image" Target="../media/image51.jpeg"/><Relationship Id="rId2" Type="http://schemas.openxmlformats.org/officeDocument/2006/relationships/tags" Target="../tags/tag387.xml"/><Relationship Id="rId1" Type="http://schemas.openxmlformats.org/officeDocument/2006/relationships/tags" Target="../tags/tag386.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38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5.xml"/><Relationship Id="rId1" Type="http://schemas.openxmlformats.org/officeDocument/2006/relationships/tags" Target="../tags/tag393.xml"/><Relationship Id="rId5" Type="http://schemas.openxmlformats.org/officeDocument/2006/relationships/image" Target="../media/image54.jpeg"/><Relationship Id="rId4" Type="http://schemas.openxmlformats.org/officeDocument/2006/relationships/notesSlide" Target="../notesSlides/notesSlide12.xml"/></Relationships>
</file>

<file path=ppt/slides/_rels/slide32.xml.rels><?xml version="1.0" encoding="UTF-8" standalone="yes"?>
<Relationships xmlns="http://schemas.openxmlformats.org/package/2006/relationships"><Relationship Id="rId8" Type="http://schemas.openxmlformats.org/officeDocument/2006/relationships/tags" Target="../tags/tag406.xml"/><Relationship Id="rId13" Type="http://schemas.openxmlformats.org/officeDocument/2006/relationships/image" Target="../media/image61.png"/><Relationship Id="rId3" Type="http://schemas.openxmlformats.org/officeDocument/2006/relationships/tags" Target="../tags/tag401.xml"/><Relationship Id="rId7" Type="http://schemas.openxmlformats.org/officeDocument/2006/relationships/tags" Target="../tags/tag405.xml"/><Relationship Id="rId12" Type="http://schemas.openxmlformats.org/officeDocument/2006/relationships/tags" Target="../tags/tag461.xml"/><Relationship Id="rId2" Type="http://schemas.openxmlformats.org/officeDocument/2006/relationships/tags" Target="../tags/tag400.xml"/><Relationship Id="rId1" Type="http://schemas.openxmlformats.org/officeDocument/2006/relationships/tags" Target="../tags/tag399.xml"/><Relationship Id="rId6" Type="http://schemas.openxmlformats.org/officeDocument/2006/relationships/tags" Target="../tags/tag404.xml"/><Relationship Id="rId11" Type="http://schemas.openxmlformats.org/officeDocument/2006/relationships/image" Target="../media/image54.jpeg"/><Relationship Id="rId5" Type="http://schemas.openxmlformats.org/officeDocument/2006/relationships/tags" Target="../tags/tag403.xml"/><Relationship Id="rId10" Type="http://schemas.openxmlformats.org/officeDocument/2006/relationships/notesSlide" Target="../notesSlides/notesSlide13.xml"/><Relationship Id="rId4" Type="http://schemas.openxmlformats.org/officeDocument/2006/relationships/tags" Target="../tags/tag402.xml"/><Relationship Id="rId9"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tags" Target="../tags/tag413.xml"/><Relationship Id="rId7" Type="http://schemas.openxmlformats.org/officeDocument/2006/relationships/image" Target="../media/image62.png"/><Relationship Id="rId2" Type="http://schemas.openxmlformats.org/officeDocument/2006/relationships/tags" Target="../tags/tag412.xml"/><Relationship Id="rId1" Type="http://schemas.openxmlformats.org/officeDocument/2006/relationships/tags" Target="../tags/tag410.xml"/><Relationship Id="rId6" Type="http://schemas.openxmlformats.org/officeDocument/2006/relationships/tags" Target="../tags/tag472.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slide" Target="slide2.xml"/><Relationship Id="rId3" Type="http://schemas.openxmlformats.org/officeDocument/2006/relationships/tags" Target="../tags/tag420.xml"/><Relationship Id="rId7" Type="http://schemas.openxmlformats.org/officeDocument/2006/relationships/notesSlide" Target="../notesSlides/notesSlide15.xml"/><Relationship Id="rId12" Type="http://schemas.openxmlformats.org/officeDocument/2006/relationships/image" Target="../media/image64.png"/><Relationship Id="rId2" Type="http://schemas.openxmlformats.org/officeDocument/2006/relationships/tags" Target="../tags/tag419.xml"/><Relationship Id="rId1" Type="http://schemas.openxmlformats.org/officeDocument/2006/relationships/tags" Target="../tags/tag418.xml"/><Relationship Id="rId6" Type="http://schemas.openxmlformats.org/officeDocument/2006/relationships/slideLayout" Target="../slideLayouts/slideLayout2.xml"/><Relationship Id="rId11" Type="http://schemas.openxmlformats.org/officeDocument/2006/relationships/tags" Target="../tags/tag485.xml"/><Relationship Id="rId5" Type="http://schemas.openxmlformats.org/officeDocument/2006/relationships/tags" Target="../tags/tag423.xml"/><Relationship Id="rId10" Type="http://schemas.openxmlformats.org/officeDocument/2006/relationships/image" Target="../media/image63.png"/><Relationship Id="rId4" Type="http://schemas.openxmlformats.org/officeDocument/2006/relationships/tags" Target="../tags/tag421.xml"/><Relationship Id="rId9" Type="http://schemas.openxmlformats.org/officeDocument/2006/relationships/tags" Target="../tags/tag482.xml"/></Relationships>
</file>

<file path=ppt/slides/_rels/slide35.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tags" Target="../tags/tag429.xml"/><Relationship Id="rId7" Type="http://schemas.openxmlformats.org/officeDocument/2006/relationships/notesSlide" Target="../notesSlides/notesSlide16.xml"/><Relationship Id="rId2" Type="http://schemas.openxmlformats.org/officeDocument/2006/relationships/tags" Target="../tags/tag428.xml"/><Relationship Id="rId1" Type="http://schemas.openxmlformats.org/officeDocument/2006/relationships/tags" Target="../tags/tag427.xml"/><Relationship Id="rId6" Type="http://schemas.openxmlformats.org/officeDocument/2006/relationships/slideLayout" Target="../slideLayouts/slideLayout2.xml"/><Relationship Id="rId5" Type="http://schemas.openxmlformats.org/officeDocument/2006/relationships/tags" Target="../tags/tag432.xml"/><Relationship Id="rId4" Type="http://schemas.openxmlformats.org/officeDocument/2006/relationships/tags" Target="../tags/tag430.xml"/></Relationships>
</file>

<file path=ppt/slides/_rels/slide36.xml.rels><?xml version="1.0" encoding="UTF-8" standalone="yes"?>
<Relationships xmlns="http://schemas.openxmlformats.org/package/2006/relationships"><Relationship Id="rId8" Type="http://schemas.openxmlformats.org/officeDocument/2006/relationships/image" Target="../media/image55.jpeg"/><Relationship Id="rId13" Type="http://schemas.openxmlformats.org/officeDocument/2006/relationships/slide" Target="slide2.xml"/><Relationship Id="rId3" Type="http://schemas.openxmlformats.org/officeDocument/2006/relationships/tags" Target="../tags/tag439.xml"/><Relationship Id="rId7" Type="http://schemas.openxmlformats.org/officeDocument/2006/relationships/notesSlide" Target="../notesSlides/notesSlide17.xml"/><Relationship Id="rId12" Type="http://schemas.openxmlformats.org/officeDocument/2006/relationships/image" Target="../media/image67.png"/><Relationship Id="rId2" Type="http://schemas.openxmlformats.org/officeDocument/2006/relationships/tags" Target="../tags/tag438.xml"/><Relationship Id="rId1" Type="http://schemas.openxmlformats.org/officeDocument/2006/relationships/tags" Target="../tags/tag437.xml"/><Relationship Id="rId6" Type="http://schemas.openxmlformats.org/officeDocument/2006/relationships/slideLayout" Target="../slideLayouts/slideLayout2.xml"/><Relationship Id="rId11" Type="http://schemas.openxmlformats.org/officeDocument/2006/relationships/tags" Target="../tags/tag507.xml"/><Relationship Id="rId5" Type="http://schemas.openxmlformats.org/officeDocument/2006/relationships/tags" Target="../tags/tag441.xml"/><Relationship Id="rId10" Type="http://schemas.openxmlformats.org/officeDocument/2006/relationships/image" Target="../media/image66.png"/><Relationship Id="rId4" Type="http://schemas.openxmlformats.org/officeDocument/2006/relationships/tags" Target="../tags/tag440.xml"/><Relationship Id="rId9" Type="http://schemas.openxmlformats.org/officeDocument/2006/relationships/tags" Target="../tags/tag505.xml"/></Relationships>
</file>

<file path=ppt/slides/_rels/slide37.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tags" Target="../tags/tag447.xml"/><Relationship Id="rId7" Type="http://schemas.openxmlformats.org/officeDocument/2006/relationships/notesSlide" Target="../notesSlides/notesSlide18.xml"/><Relationship Id="rId2" Type="http://schemas.openxmlformats.org/officeDocument/2006/relationships/tags" Target="../tags/tag446.xml"/><Relationship Id="rId1" Type="http://schemas.openxmlformats.org/officeDocument/2006/relationships/tags" Target="../tags/tag445.xml"/><Relationship Id="rId6" Type="http://schemas.openxmlformats.org/officeDocument/2006/relationships/slideLayout" Target="../slideLayouts/slideLayout2.xml"/><Relationship Id="rId5" Type="http://schemas.openxmlformats.org/officeDocument/2006/relationships/tags" Target="../tags/tag449.xml"/><Relationship Id="rId4" Type="http://schemas.openxmlformats.org/officeDocument/2006/relationships/tags" Target="../tags/tag448.xml"/></Relationships>
</file>

<file path=ppt/slides/_rels/slide38.xml.rels><?xml version="1.0" encoding="UTF-8" standalone="yes"?>
<Relationships xmlns="http://schemas.openxmlformats.org/package/2006/relationships"><Relationship Id="rId8" Type="http://schemas.openxmlformats.org/officeDocument/2006/relationships/tags" Target="../tags/tag460.xml"/><Relationship Id="rId13" Type="http://schemas.openxmlformats.org/officeDocument/2006/relationships/slideLayout" Target="../slideLayouts/slideLayout2.xml"/><Relationship Id="rId3" Type="http://schemas.openxmlformats.org/officeDocument/2006/relationships/tags" Target="../tags/tag455.xml"/><Relationship Id="rId7" Type="http://schemas.openxmlformats.org/officeDocument/2006/relationships/tags" Target="../tags/tag459.xml"/><Relationship Id="rId12" Type="http://schemas.openxmlformats.org/officeDocument/2006/relationships/tags" Target="../tags/tag465.xml"/><Relationship Id="rId2" Type="http://schemas.openxmlformats.org/officeDocument/2006/relationships/tags" Target="../tags/tag454.xml"/><Relationship Id="rId1" Type="http://schemas.openxmlformats.org/officeDocument/2006/relationships/tags" Target="../tags/tag453.xml"/><Relationship Id="rId6" Type="http://schemas.openxmlformats.org/officeDocument/2006/relationships/tags" Target="../tags/tag458.xml"/><Relationship Id="rId11" Type="http://schemas.openxmlformats.org/officeDocument/2006/relationships/tags" Target="../tags/tag464.xml"/><Relationship Id="rId5" Type="http://schemas.openxmlformats.org/officeDocument/2006/relationships/tags" Target="../tags/tag457.xml"/><Relationship Id="rId10" Type="http://schemas.openxmlformats.org/officeDocument/2006/relationships/tags" Target="../tags/tag463.xml"/><Relationship Id="rId4" Type="http://schemas.openxmlformats.org/officeDocument/2006/relationships/tags" Target="../tags/tag456.xml"/><Relationship Id="rId9" Type="http://schemas.openxmlformats.org/officeDocument/2006/relationships/tags" Target="../tags/tag462.xml"/></Relationships>
</file>

<file path=ppt/slides/_rels/slide39.xml.rels><?xml version="1.0" encoding="UTF-8" standalone="yes"?>
<Relationships xmlns="http://schemas.openxmlformats.org/package/2006/relationships"><Relationship Id="rId13" Type="http://schemas.openxmlformats.org/officeDocument/2006/relationships/tags" Target="../tags/tag479.xml"/><Relationship Id="rId18" Type="http://schemas.openxmlformats.org/officeDocument/2006/relationships/tags" Target="../tags/tag486.xml"/><Relationship Id="rId26" Type="http://schemas.openxmlformats.org/officeDocument/2006/relationships/image" Target="../media/image60.png"/><Relationship Id="rId39" Type="http://schemas.openxmlformats.org/officeDocument/2006/relationships/image" Target="../media/image79.png"/><Relationship Id="rId21" Type="http://schemas.openxmlformats.org/officeDocument/2006/relationships/tags" Target="../tags/tag489.xml"/><Relationship Id="rId34" Type="http://schemas.openxmlformats.org/officeDocument/2006/relationships/image" Target="../media/image74.png"/><Relationship Id="rId7" Type="http://schemas.openxmlformats.org/officeDocument/2006/relationships/tags" Target="../tags/tag473.xml"/><Relationship Id="rId2" Type="http://schemas.openxmlformats.org/officeDocument/2006/relationships/tags" Target="../tags/tag467.xml"/><Relationship Id="rId16" Type="http://schemas.openxmlformats.org/officeDocument/2006/relationships/tags" Target="../tags/tag483.xml"/><Relationship Id="rId20" Type="http://schemas.openxmlformats.org/officeDocument/2006/relationships/tags" Target="../tags/tag488.xml"/><Relationship Id="rId29" Type="http://schemas.openxmlformats.org/officeDocument/2006/relationships/image" Target="../media/image69.png"/><Relationship Id="rId41" Type="http://schemas.openxmlformats.org/officeDocument/2006/relationships/image" Target="../media/image81.png"/><Relationship Id="rId1" Type="http://schemas.openxmlformats.org/officeDocument/2006/relationships/tags" Target="../tags/tag466.xml"/><Relationship Id="rId6" Type="http://schemas.openxmlformats.org/officeDocument/2006/relationships/tags" Target="../tags/tag471.xml"/><Relationship Id="rId11" Type="http://schemas.openxmlformats.org/officeDocument/2006/relationships/tags" Target="../tags/tag477.xml"/><Relationship Id="rId24" Type="http://schemas.openxmlformats.org/officeDocument/2006/relationships/slideLayout" Target="../slideLayouts/slideLayout2.xml"/><Relationship Id="rId32" Type="http://schemas.openxmlformats.org/officeDocument/2006/relationships/image" Target="../media/image72.png"/><Relationship Id="rId37" Type="http://schemas.openxmlformats.org/officeDocument/2006/relationships/image" Target="../media/image77.png"/><Relationship Id="rId40" Type="http://schemas.openxmlformats.org/officeDocument/2006/relationships/image" Target="../media/image80.png"/><Relationship Id="rId5" Type="http://schemas.openxmlformats.org/officeDocument/2006/relationships/tags" Target="../tags/tag470.xml"/><Relationship Id="rId15" Type="http://schemas.openxmlformats.org/officeDocument/2006/relationships/tags" Target="../tags/tag481.xml"/><Relationship Id="rId23" Type="http://schemas.openxmlformats.org/officeDocument/2006/relationships/tags" Target="../tags/tag491.xml"/><Relationship Id="rId28" Type="http://schemas.openxmlformats.org/officeDocument/2006/relationships/image" Target="../media/image68.png"/><Relationship Id="rId36" Type="http://schemas.openxmlformats.org/officeDocument/2006/relationships/image" Target="../media/image76.png"/><Relationship Id="rId10" Type="http://schemas.openxmlformats.org/officeDocument/2006/relationships/tags" Target="../tags/tag476.xml"/><Relationship Id="rId19" Type="http://schemas.openxmlformats.org/officeDocument/2006/relationships/tags" Target="../tags/tag487.xml"/><Relationship Id="rId31" Type="http://schemas.openxmlformats.org/officeDocument/2006/relationships/image" Target="../media/image71.png"/><Relationship Id="rId4" Type="http://schemas.openxmlformats.org/officeDocument/2006/relationships/tags" Target="../tags/tag469.xml"/><Relationship Id="rId9" Type="http://schemas.openxmlformats.org/officeDocument/2006/relationships/tags" Target="../tags/tag475.xml"/><Relationship Id="rId14" Type="http://schemas.openxmlformats.org/officeDocument/2006/relationships/tags" Target="../tags/tag480.xml"/><Relationship Id="rId22" Type="http://schemas.openxmlformats.org/officeDocument/2006/relationships/tags" Target="../tags/tag490.xml"/><Relationship Id="rId27" Type="http://schemas.openxmlformats.org/officeDocument/2006/relationships/image" Target="../media/image65.png"/><Relationship Id="rId30" Type="http://schemas.openxmlformats.org/officeDocument/2006/relationships/image" Target="../media/image70.png"/><Relationship Id="rId35" Type="http://schemas.openxmlformats.org/officeDocument/2006/relationships/image" Target="../media/image75.png"/><Relationship Id="rId8" Type="http://schemas.openxmlformats.org/officeDocument/2006/relationships/tags" Target="../tags/tag474.xml"/><Relationship Id="rId3" Type="http://schemas.openxmlformats.org/officeDocument/2006/relationships/tags" Target="../tags/tag468.xml"/><Relationship Id="rId12" Type="http://schemas.openxmlformats.org/officeDocument/2006/relationships/tags" Target="../tags/tag478.xml"/><Relationship Id="rId17" Type="http://schemas.openxmlformats.org/officeDocument/2006/relationships/tags" Target="../tags/tag484.xml"/><Relationship Id="rId25" Type="http://schemas.openxmlformats.org/officeDocument/2006/relationships/audio" Target="../media/audio1.wav"/><Relationship Id="rId33" Type="http://schemas.openxmlformats.org/officeDocument/2006/relationships/image" Target="../media/image73.png"/><Relationship Id="rId38" Type="http://schemas.openxmlformats.org/officeDocument/2006/relationships/image" Target="../media/image78.png"/></Relationships>
</file>

<file path=ppt/slides/_rels/slide4.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87.xml"/><Relationship Id="rId13" Type="http://schemas.openxmlformats.org/officeDocument/2006/relationships/image" Target="../media/image13.jpeg"/><Relationship Id="rId3" Type="http://schemas.openxmlformats.org/officeDocument/2006/relationships/tags" Target="../tags/tag82.xml"/><Relationship Id="rId7" Type="http://schemas.openxmlformats.org/officeDocument/2006/relationships/tags" Target="../tags/tag86.xml"/><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tags" Target="../tags/tag81.xml"/><Relationship Id="rId16" Type="http://schemas.openxmlformats.org/officeDocument/2006/relationships/image" Target="../media/image16.jpeg"/><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slideLayout" Target="../slideLayouts/slideLayout2.xml"/><Relationship Id="rId5" Type="http://schemas.openxmlformats.org/officeDocument/2006/relationships/tags" Target="../tags/tag84.xml"/><Relationship Id="rId15" Type="http://schemas.openxmlformats.org/officeDocument/2006/relationships/image" Target="../media/image15.jpeg"/><Relationship Id="rId10" Type="http://schemas.openxmlformats.org/officeDocument/2006/relationships/tags" Target="../tags/tag89.xml"/><Relationship Id="rId4" Type="http://schemas.openxmlformats.org/officeDocument/2006/relationships/tags" Target="../tags/tag83.xml"/><Relationship Id="rId9" Type="http://schemas.openxmlformats.org/officeDocument/2006/relationships/tags" Target="../tags/tag88.xml"/><Relationship Id="rId1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notesSlide" Target="../notesSlides/notesSlide3.xml"/><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tags" Target="../tags/tag100.xml"/><Relationship Id="rId5" Type="http://schemas.openxmlformats.org/officeDocument/2006/relationships/tags" Target="../tags/tag94.xml"/><Relationship Id="rId10" Type="http://schemas.openxmlformats.org/officeDocument/2006/relationships/tags" Target="../tags/tag99.xml"/><Relationship Id="rId4" Type="http://schemas.openxmlformats.org/officeDocument/2006/relationships/tags" Target="../tags/tag93.xml"/><Relationship Id="rId9" Type="http://schemas.openxmlformats.org/officeDocument/2006/relationships/tags" Target="../tags/tag98.xml"/><Relationship Id="rId14"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106.xml"/><Relationship Id="rId7"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5" Type="http://schemas.openxmlformats.org/officeDocument/2006/relationships/tags" Target="../tags/tag108.xml"/><Relationship Id="rId10" Type="http://schemas.openxmlformats.org/officeDocument/2006/relationships/image" Target="../media/image20.jpeg"/><Relationship Id="rId4" Type="http://schemas.openxmlformats.org/officeDocument/2006/relationships/tags" Target="../tags/tag107.xml"/><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tags" Target="../tags/tag115.xml"/><Relationship Id="rId7" Type="http://schemas.openxmlformats.org/officeDocument/2006/relationships/slideLayout" Target="../slideLayouts/slideLayout2.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s>
</file>

<file path=ppt/slides/_rels/slide9.xml.rels><?xml version="1.0" encoding="UTF-8" standalone="yes"?>
<Relationships xmlns="http://schemas.openxmlformats.org/package/2006/relationships"><Relationship Id="rId8" Type="http://schemas.openxmlformats.org/officeDocument/2006/relationships/tags" Target="../tags/tag126.xml"/><Relationship Id="rId13" Type="http://schemas.openxmlformats.org/officeDocument/2006/relationships/tags" Target="../tags/tag131.xml"/><Relationship Id="rId18" Type="http://schemas.openxmlformats.org/officeDocument/2006/relationships/tags" Target="../tags/tag136.xml"/><Relationship Id="rId3" Type="http://schemas.openxmlformats.org/officeDocument/2006/relationships/tags" Target="../tags/tag121.xml"/><Relationship Id="rId7" Type="http://schemas.openxmlformats.org/officeDocument/2006/relationships/tags" Target="../tags/tag125.xml"/><Relationship Id="rId12" Type="http://schemas.openxmlformats.org/officeDocument/2006/relationships/tags" Target="../tags/tag130.xml"/><Relationship Id="rId17" Type="http://schemas.openxmlformats.org/officeDocument/2006/relationships/tags" Target="../tags/tag135.xml"/><Relationship Id="rId2" Type="http://schemas.openxmlformats.org/officeDocument/2006/relationships/tags" Target="../tags/tag120.xml"/><Relationship Id="rId16" Type="http://schemas.openxmlformats.org/officeDocument/2006/relationships/tags" Target="../tags/tag134.xml"/><Relationship Id="rId20" Type="http://schemas.openxmlformats.org/officeDocument/2006/relationships/image" Target="../media/image22.png"/><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tags" Target="../tags/tag129.xml"/><Relationship Id="rId5" Type="http://schemas.openxmlformats.org/officeDocument/2006/relationships/tags" Target="../tags/tag123.xml"/><Relationship Id="rId15" Type="http://schemas.openxmlformats.org/officeDocument/2006/relationships/tags" Target="../tags/tag133.xml"/><Relationship Id="rId10" Type="http://schemas.openxmlformats.org/officeDocument/2006/relationships/tags" Target="../tags/tag128.xml"/><Relationship Id="rId19" Type="http://schemas.openxmlformats.org/officeDocument/2006/relationships/slideLayout" Target="../slideLayouts/slideLayout2.xml"/><Relationship Id="rId4" Type="http://schemas.openxmlformats.org/officeDocument/2006/relationships/tags" Target="../tags/tag122.xml"/><Relationship Id="rId9" Type="http://schemas.openxmlformats.org/officeDocument/2006/relationships/tags" Target="../tags/tag127.xml"/><Relationship Id="rId14" Type="http://schemas.openxmlformats.org/officeDocument/2006/relationships/tags" Target="../tags/tag13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3">
            <a:lum/>
          </a:blip>
          <a:stretch>
            <a:fillRect/>
          </a:stretch>
        </a:blipFill>
        <a:effectLst/>
      </p:bgPr>
    </p:bg>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465378" y="104939"/>
            <a:ext cx="12990536" cy="6244490"/>
            <a:chOff x="-465378" y="104939"/>
            <a:chExt cx="12990536" cy="6244490"/>
          </a:xfrm>
        </p:grpSpPr>
        <p:sp>
          <p:nvSpPr>
            <p:cNvPr id="5" name="AutoShape 5"/>
            <p:cNvSpPr>
              <a:spLocks noChangeArrowheads="1"/>
            </p:cNvSpPr>
            <p:nvPr>
              <p:custDataLst>
                <p:tags r:id="rId2"/>
              </p:custDataLst>
            </p:nvPr>
          </p:nvSpPr>
          <p:spPr bwMode="gray">
            <a:xfrm>
              <a:off x="5496912" y="1793226"/>
              <a:ext cx="5133948" cy="1134501"/>
            </a:xfrm>
            <a:prstGeom prst="roundRect">
              <a:avLst>
                <a:gd name="adj" fmla="val 16667"/>
              </a:avLst>
            </a:prstGeom>
          </p:spPr>
          <p:style>
            <a:lnRef idx="1">
              <a:schemeClr val="accent3"/>
            </a:lnRef>
            <a:fillRef idx="3">
              <a:schemeClr val="accent3"/>
            </a:fillRef>
            <a:effectRef idx="2">
              <a:schemeClr val="accent3"/>
            </a:effectRef>
            <a:fontRef idx="minor">
              <a:schemeClr val="lt1"/>
            </a:fontRef>
          </p:style>
          <p:txBody>
            <a:bodyPr wrap="none" lIns="98745" tIns="49372" rIns="98745" bIns="49372" anchor="ctr"/>
            <a:lstStyle>
              <a:lvl1pPr defTabSz="987425" eaLnBrk="0" hangingPunct="0">
                <a:defRPr>
                  <a:solidFill>
                    <a:schemeClr val="tx1"/>
                  </a:solidFill>
                  <a:latin typeface="Arial" panose="020B0604020202020204" pitchFamily="34" charset="0"/>
                  <a:ea typeface="宋体" panose="02010600030101010101" pitchFamily="2" charset="-122"/>
                </a:defRPr>
              </a:lvl1pPr>
              <a:lvl2pPr marL="803275" indent="-309880" defTabSz="987425" eaLnBrk="0" hangingPunct="0">
                <a:defRPr>
                  <a:solidFill>
                    <a:schemeClr val="tx1"/>
                  </a:solidFill>
                  <a:latin typeface="Arial" panose="020B0604020202020204" pitchFamily="34" charset="0"/>
                  <a:ea typeface="宋体" panose="02010600030101010101" pitchFamily="2" charset="-122"/>
                </a:defRPr>
              </a:lvl2pPr>
              <a:lvl3pPr marL="1235075" indent="-247650" defTabSz="987425" eaLnBrk="0" hangingPunct="0">
                <a:defRPr>
                  <a:solidFill>
                    <a:schemeClr val="tx1"/>
                  </a:solidFill>
                  <a:latin typeface="Arial" panose="020B0604020202020204" pitchFamily="34" charset="0"/>
                  <a:ea typeface="宋体" panose="02010600030101010101" pitchFamily="2" charset="-122"/>
                </a:defRPr>
              </a:lvl3pPr>
              <a:lvl4pPr marL="1729105" indent="-247650" defTabSz="987425" eaLnBrk="0" hangingPunct="0">
                <a:defRPr>
                  <a:solidFill>
                    <a:schemeClr val="tx1"/>
                  </a:solidFill>
                  <a:latin typeface="Arial" panose="020B0604020202020204" pitchFamily="34" charset="0"/>
                  <a:ea typeface="宋体" panose="02010600030101010101" pitchFamily="2" charset="-122"/>
                </a:defRPr>
              </a:lvl4pPr>
              <a:lvl5pPr marL="2222500" indent="-247650" defTabSz="987425" eaLnBrk="0" hangingPunct="0">
                <a:defRPr>
                  <a:solidFill>
                    <a:schemeClr val="tx1"/>
                  </a:solidFill>
                  <a:latin typeface="Arial" panose="020B0604020202020204" pitchFamily="34" charset="0"/>
                  <a:ea typeface="宋体" panose="02010600030101010101" pitchFamily="2" charset="-122"/>
                </a:defRPr>
              </a:lvl5pPr>
              <a:lvl6pPr marL="26797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1369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941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513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32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8.2.1</a:t>
              </a:r>
              <a:r>
                <a:rPr lang="zh-CN" altLang="en-US" sz="32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液体内部压强的特点</a:t>
              </a:r>
            </a:p>
          </p:txBody>
        </p:sp>
        <p:sp>
          <p:nvSpPr>
            <p:cNvPr id="6" name="圆角矩形​​ 10"/>
            <p:cNvSpPr>
              <a:spLocks noChangeArrowheads="1"/>
            </p:cNvSpPr>
            <p:nvPr>
              <p:custDataLst>
                <p:tags r:id="rId3"/>
              </p:custDataLst>
            </p:nvPr>
          </p:nvSpPr>
          <p:spPr bwMode="auto">
            <a:xfrm>
              <a:off x="5736250" y="1269811"/>
              <a:ext cx="4536000" cy="648000"/>
            </a:xfrm>
            <a:prstGeom prst="roundRect">
              <a:avLst>
                <a:gd name="adj" fmla="val 50000"/>
              </a:avLst>
            </a:prstGeom>
          </p:spPr>
          <p:style>
            <a:lnRef idx="2">
              <a:schemeClr val="accent6">
                <a:shade val="15000"/>
              </a:schemeClr>
            </a:lnRef>
            <a:fillRef idx="1">
              <a:schemeClr val="accent6"/>
            </a:fillRef>
            <a:effectRef idx="0">
              <a:schemeClr val="accent6"/>
            </a:effectRef>
            <a:fontRef idx="minor">
              <a:schemeClr val="lt1"/>
            </a:fontRef>
          </p:style>
          <p:txBody>
            <a:bodyPr anchor="ctr"/>
            <a:lstStyle/>
            <a:p>
              <a:pPr algn="ctr">
                <a:defRPr/>
              </a:pPr>
              <a:r>
                <a:rPr lang="zh-CN" altLang="en-US" sz="3200" kern="0">
                  <a:solidFill>
                    <a:srgbClr val="FFFF00"/>
                  </a:solidFill>
                  <a:cs typeface="Arial" panose="020B0604020202020204" pitchFamily="34" charset="0"/>
                  <a:sym typeface="Arial"/>
                </a:rPr>
                <a:t>第八章 压强</a:t>
              </a:r>
            </a:p>
          </p:txBody>
        </p:sp>
        <p:sp>
          <p:nvSpPr>
            <p:cNvPr id="8" name="文本框 7"/>
            <p:cNvSpPr txBox="1"/>
            <p:nvPr>
              <p:custDataLst>
                <p:tags r:id="rId4"/>
              </p:custDataLst>
            </p:nvPr>
          </p:nvSpPr>
          <p:spPr>
            <a:xfrm>
              <a:off x="-465378" y="104939"/>
              <a:ext cx="6096000" cy="398780"/>
            </a:xfrm>
            <a:prstGeom prst="rect">
              <a:avLst/>
            </a:prstGeom>
            <a:noFill/>
          </p:spPr>
          <p:txBody>
            <a:bodyPr wrap="square">
              <a:spAutoFit/>
            </a:bodyPr>
            <a:lstStyle/>
            <a:p>
              <a:pPr algn="ctr"/>
              <a:r>
                <a:rPr lang="en-US" altLang="zh-CN" sz="2000" b="1" dirty="0">
                  <a:solidFill>
                    <a:schemeClr val="bg1"/>
                  </a:solidFill>
                  <a:effectLst>
                    <a:outerShdw blurRad="38100" dist="38100" dir="2700000" algn="tl">
                      <a:srgbClr val="000000">
                        <a:alpha val="43137"/>
                      </a:srgbClr>
                    </a:outerShdw>
                  </a:effectLst>
                  <a:cs typeface="+mn-ea"/>
                  <a:sym typeface="+mn-lt"/>
                </a:rPr>
                <a:t>2025</a:t>
              </a:r>
              <a:r>
                <a:rPr lang="zh-CN" altLang="en-US" sz="2000" b="1" dirty="0">
                  <a:solidFill>
                    <a:schemeClr val="bg1"/>
                  </a:solidFill>
                  <a:effectLst>
                    <a:outerShdw blurRad="38100" dist="38100" dir="2700000" algn="tl">
                      <a:srgbClr val="000000">
                        <a:alpha val="43137"/>
                      </a:srgbClr>
                    </a:outerShdw>
                  </a:effectLst>
                  <a:cs typeface="+mn-ea"/>
                  <a:sym typeface="+mn-lt"/>
                </a:rPr>
                <a:t>沪粤版物理八年级下册</a:t>
              </a:r>
            </a:p>
          </p:txBody>
        </p:sp>
        <p:grpSp>
          <p:nvGrpSpPr>
            <p:cNvPr id="9" name="组合 8"/>
            <p:cNvGrpSpPr/>
            <p:nvPr>
              <p:custDataLst>
                <p:tags r:id="rId5"/>
              </p:custDataLst>
            </p:nvPr>
          </p:nvGrpSpPr>
          <p:grpSpPr>
            <a:xfrm>
              <a:off x="-88308" y="421271"/>
              <a:ext cx="10325384" cy="5394009"/>
              <a:chOff x="-88308" y="421271"/>
              <a:chExt cx="10325384" cy="5394009"/>
            </a:xfrm>
          </p:grpSpPr>
          <p:sp>
            <p:nvSpPr>
              <p:cNvPr id="19" name="TextBox 8"/>
              <p:cNvSpPr txBox="1"/>
              <p:nvPr>
                <p:custDataLst>
                  <p:tags r:id="rId7"/>
                </p:custDataLst>
              </p:nvPr>
            </p:nvSpPr>
            <p:spPr>
              <a:xfrm>
                <a:off x="6021553" y="3357228"/>
                <a:ext cx="4215523" cy="1384970"/>
              </a:xfrm>
              <a:prstGeom prst="rect">
                <a:avLst/>
              </a:prstGeom>
              <a:noFill/>
            </p:spPr>
            <p:txBody>
              <a:bodyPr wrap="square" lIns="91416" tIns="45708" rIns="91416" bIns="45708" rtlCol="0">
                <a:spAutoFit/>
              </a:bodyPr>
              <a:lstStyle>
                <a:defPPr>
                  <a:defRPr lang="zh-CN"/>
                </a:defPPr>
                <a:lvl1pPr>
                  <a:defRPr sz="2000">
                    <a:solidFill>
                      <a:schemeClr val="accent2"/>
                    </a:solidFill>
                    <a:latin typeface="+mn-ea"/>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prstClr val="black">
                        <a:lumMod val="65000"/>
                        <a:lumOff val="35000"/>
                      </a:prstClr>
                    </a:solidFill>
                    <a:effectLst/>
                    <a:uLnTx/>
                    <a:uFillTx/>
                    <a:latin typeface="Arial"/>
                    <a:ea typeface="微软雅黑"/>
                    <a:cs typeface="Arial"/>
                    <a:sym typeface="Arial"/>
                  </a:rPr>
                  <a:t>授课教师：</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2800">
                    <a:solidFill>
                      <a:prstClr val="black">
                        <a:lumMod val="65000"/>
                        <a:lumOff val="35000"/>
                      </a:prstClr>
                    </a:solidFill>
                    <a:latin typeface="Arial"/>
                    <a:ea typeface="微软雅黑"/>
                    <a:cs typeface="Arial"/>
                    <a:sym typeface="Arial"/>
                  </a:rPr>
                  <a:t> 班      级</a:t>
                </a:r>
                <a:r>
                  <a:rPr lang="zh-CN" altLang="en-US" sz="2800">
                    <a:solidFill>
                      <a:schemeClr val="tx1">
                        <a:lumMod val="65000"/>
                        <a:lumOff val="35000"/>
                      </a:schemeClr>
                    </a:solidFill>
                    <a:latin typeface="Arial"/>
                    <a:ea typeface="微软雅黑"/>
                    <a:cs typeface="Arial"/>
                    <a:sym typeface="Arial"/>
                  </a:rPr>
                  <a:t>：</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2800">
                    <a:solidFill>
                      <a:schemeClr val="tx1">
                        <a:lumMod val="65000"/>
                        <a:lumOff val="35000"/>
                      </a:schemeClr>
                    </a:solidFill>
                    <a:latin typeface="Arial"/>
                    <a:ea typeface="微软雅黑"/>
                    <a:cs typeface="Arial"/>
                    <a:sym typeface="Arial"/>
                  </a:rPr>
                  <a:t> 时      间：</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endParaRPr kumimoji="0" lang="zh-CN" altLang="en-US" sz="2800" b="0" i="0" u="none" strike="noStrike" kern="1200" cap="none" spc="0" normalizeH="0" baseline="0" noProof="0">
                  <a:ln>
                    <a:noFill/>
                  </a:ln>
                  <a:solidFill>
                    <a:schemeClr val="tx1">
                      <a:lumMod val="65000"/>
                      <a:lumOff val="35000"/>
                    </a:schemeClr>
                  </a:solidFill>
                  <a:effectLst/>
                  <a:uLnTx/>
                  <a:uFillTx/>
                  <a:latin typeface="Arial"/>
                  <a:ea typeface="微软雅黑"/>
                  <a:cs typeface="Arial"/>
                  <a:sym typeface="Arial"/>
                </a:endParaRPr>
              </a:p>
            </p:txBody>
          </p:sp>
          <p:pic>
            <p:nvPicPr>
              <p:cNvPr id="20" name="图片 19"/>
              <p:cNvPicPr>
                <a:picLocks noChangeAspect="1"/>
              </p:cNvPicPr>
              <p:nvPr>
                <p:custDataLst>
                  <p:tags r:id="rId8"/>
                </p:custDataLst>
              </p:nvPr>
            </p:nvPicPr>
            <p:blipFill>
              <a:blip r:embed="rId14">
                <a:alphaModFix amt="35000"/>
              </a:blip>
              <a:stretch>
                <a:fillRect/>
              </a:stretch>
            </p:blipFill>
            <p:spPr>
              <a:xfrm rot="21011104">
                <a:off x="2931774" y="3640664"/>
                <a:ext cx="1535614" cy="2174616"/>
              </a:xfrm>
              <a:prstGeom prst="rect">
                <a:avLst/>
              </a:prstGeom>
              <a:ln>
                <a:noFill/>
              </a:ln>
              <a:effectLst>
                <a:outerShdw blurRad="190500" algn="tl" rotWithShape="0">
                  <a:srgbClr val="000000">
                    <a:alpha val="70000"/>
                  </a:srgbClr>
                </a:outerShdw>
              </a:effectLst>
            </p:spPr>
          </p:pic>
          <p:pic>
            <p:nvPicPr>
              <p:cNvPr id="21" name="图片 20"/>
              <p:cNvPicPr>
                <a:picLocks noChangeAspect="1"/>
              </p:cNvPicPr>
              <p:nvPr>
                <p:custDataLst>
                  <p:tags r:id="rId9"/>
                </p:custDataLst>
              </p:nvPr>
            </p:nvPicPr>
            <p:blipFill>
              <a:blip r:embed="rId15"/>
              <a:stretch>
                <a:fillRect/>
              </a:stretch>
            </p:blipFill>
            <p:spPr>
              <a:xfrm>
                <a:off x="-88308" y="421271"/>
                <a:ext cx="2174616" cy="2174616"/>
              </a:xfrm>
              <a:prstGeom prst="rect">
                <a:avLst/>
              </a:prstGeom>
            </p:spPr>
          </p:pic>
        </p:grpSp>
        <p:pic>
          <p:nvPicPr>
            <p:cNvPr id="18" name="图片 17" descr="图片包含 人, 女人, 站, 对着  描述已自动生成"/>
            <p:cNvPicPr>
              <a:picLocks noChangeAspect="1"/>
            </p:cNvPicPr>
            <p:nvPr>
              <p:custDataLst>
                <p:tags r:id="rId6"/>
              </p:custDataLst>
            </p:nvPr>
          </p:nvPicPr>
          <p:blipFill>
            <a:blip r:embed="rId16"/>
            <a:stretch>
              <a:fillRect/>
            </a:stretch>
          </p:blipFill>
          <p:spPr>
            <a:xfrm>
              <a:off x="9095644" y="1796453"/>
              <a:ext cx="3429514" cy="4552976"/>
            </a:xfrm>
            <a:prstGeom prst="rect">
              <a:avLst/>
            </a:prstGeom>
            <a:ln>
              <a:noFill/>
            </a:ln>
            <a:effectLst>
              <a:outerShdw blurRad="292100" dist="139700" dir="2700000" algn="tl" rotWithShape="0">
                <a:srgbClr val="333333">
                  <a:alpha val="65000"/>
                </a:srgbClr>
              </a:outerShdw>
            </a:effectLst>
          </p:spPr>
        </p:pic>
      </p:grpSp>
    </p:spTree>
  </p:cSld>
  <p:clrMapOvr>
    <a:masterClrMapping/>
  </p:clrMapOvr>
  <p:transition spd="slow">
    <p:push dir="u"/>
    <p:sndAc>
      <p:stSnd>
        <p:snd r:embed="rId1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p:cNvPicPr>
          <p:nvPr>
            <p:custDataLst>
              <p:tags r:id="rId1"/>
            </p:custDataLst>
          </p:nvPr>
        </p:nvPicPr>
        <p:blipFill>
          <a:blip r:embed="rId8">
            <a:clrChange>
              <a:clrFrom>
                <a:srgbClr val="FFFFFF"/>
              </a:clrFrom>
              <a:clrTo>
                <a:srgbClr val="FFFFFF">
                  <a:alpha val="0"/>
                </a:srgbClr>
              </a:clrTo>
            </a:clrChange>
          </a:blip>
          <a:srcRect l="65736" t="36279" r="15135" b="51102"/>
          <a:stretch>
            <a:fillRect/>
          </a:stretch>
        </p:blipFill>
        <p:spPr>
          <a:xfrm>
            <a:off x="2640013" y="2781300"/>
            <a:ext cx="2736850" cy="2205038"/>
          </a:xfrm>
          <a:prstGeom prst="rect">
            <a:avLst/>
          </a:prstGeom>
          <a:noFill/>
          <a:ln w="9525">
            <a:noFill/>
          </a:ln>
        </p:spPr>
      </p:pic>
      <p:sp>
        <p:nvSpPr>
          <p:cNvPr id="67587" name="Text Box 3"/>
          <p:cNvSpPr txBox="1"/>
          <p:nvPr>
            <p:custDataLst>
              <p:tags r:id="rId2"/>
            </p:custDataLst>
          </p:nvPr>
        </p:nvSpPr>
        <p:spPr>
          <a:xfrm>
            <a:off x="1414463" y="758825"/>
            <a:ext cx="4608512" cy="521970"/>
          </a:xfrm>
          <a:prstGeom prst="rect">
            <a:avLst/>
          </a:prstGeom>
          <a:noFill/>
          <a:ln w="9525">
            <a:noFill/>
          </a:ln>
        </p:spPr>
        <p:txBody>
          <a:bodyPr anchor="t" anchorCtr="0">
            <a:spAutoFit/>
          </a:bodyPr>
          <a:lstStyle/>
          <a:p>
            <a:pPr>
              <a:spcBef>
                <a:spcPct val="50000"/>
              </a:spcBef>
            </a:pPr>
            <a:r>
              <a:rPr lang="zh-CN" altLang="en-US" sz="2800">
                <a:solidFill>
                  <a:srgbClr val="FF0000"/>
                </a:solidFill>
                <a:latin typeface="黑体" panose="02010609060101010101" pitchFamily="49" charset="-122"/>
                <a:ea typeface="黑体" panose="02010609060101010101" pitchFamily="49" charset="-122"/>
              </a:rPr>
              <a:t>压强计的工作原理：</a:t>
            </a:r>
          </a:p>
        </p:txBody>
      </p:sp>
      <p:pic>
        <p:nvPicPr>
          <p:cNvPr id="67588" name="Picture 4"/>
          <p:cNvPicPr>
            <a:picLocks noChangeAspect="1"/>
          </p:cNvPicPr>
          <p:nvPr>
            <p:custDataLst>
              <p:tags r:id="rId3"/>
            </p:custDataLst>
          </p:nvPr>
        </p:nvPicPr>
        <p:blipFill>
          <a:blip r:embed="rId9">
            <a:clrChange>
              <a:clrFrom>
                <a:srgbClr val="FFFFFF"/>
              </a:clrFrom>
              <a:clrTo>
                <a:srgbClr val="FFFFFF">
                  <a:alpha val="0"/>
                </a:srgbClr>
              </a:clrTo>
            </a:clrChange>
            <a:lum bright="17999" contrast="12000"/>
          </a:blip>
          <a:stretch>
            <a:fillRect/>
          </a:stretch>
        </p:blipFill>
        <p:spPr>
          <a:xfrm>
            <a:off x="5951538" y="2708275"/>
            <a:ext cx="3132137" cy="2425700"/>
          </a:xfrm>
          <a:prstGeom prst="rect">
            <a:avLst/>
          </a:prstGeom>
          <a:noFill/>
          <a:ln w="9525">
            <a:noFill/>
          </a:ln>
        </p:spPr>
      </p:pic>
      <p:sp>
        <p:nvSpPr>
          <p:cNvPr id="6" name="矩形 5"/>
          <p:cNvSpPr/>
          <p:nvPr>
            <p:custDataLst>
              <p:tags r:id="rId4"/>
            </p:custDataLst>
          </p:nvPr>
        </p:nvSpPr>
        <p:spPr>
          <a:xfrm>
            <a:off x="1494790" y="1250950"/>
            <a:ext cx="8866505" cy="1651000"/>
          </a:xfrm>
          <a:prstGeom prst="rect">
            <a:avLst/>
          </a:prstGeom>
          <a:noFill/>
          <a:ln w="9525">
            <a:noFill/>
          </a:ln>
        </p:spPr>
        <p:txBody>
          <a:bodyPr wrap="square" anchor="t" anchorCtr="0">
            <a:spAutoFit/>
          </a:bodyPr>
          <a:lstStyle/>
          <a:p>
            <a:pPr>
              <a:lnSpc>
                <a:spcPct val="130000"/>
              </a:lnSpc>
            </a:pPr>
            <a:r>
              <a:rPr lang="zh-CN" altLang="en-US" sz="2600">
                <a:latin typeface="黑体" panose="02010609060101010101" pitchFamily="49" charset="-122"/>
                <a:ea typeface="黑体" panose="02010609060101010101" pitchFamily="49" charset="-122"/>
              </a:rPr>
              <a:t>    当探头上的橡皮膜受到压强时，</a:t>
            </a:r>
            <a:r>
              <a:rPr lang="en-US" altLang="zh-CN" sz="2600" b="1">
                <a:latin typeface="Times New Roman" panose="02020603050405020304" pitchFamily="18" charset="0"/>
                <a:ea typeface="黑体" panose="02010609060101010101" pitchFamily="49" charset="-122"/>
              </a:rPr>
              <a:t>U </a:t>
            </a:r>
            <a:r>
              <a:rPr lang="zh-CN" altLang="en-US" sz="2600">
                <a:latin typeface="黑体" panose="02010609060101010101" pitchFamily="49" charset="-122"/>
                <a:ea typeface="黑体" panose="02010609060101010101" pitchFamily="49" charset="-122"/>
              </a:rPr>
              <a:t>形管两边液面出现高度差，两边的高度差</a:t>
            </a:r>
            <a:r>
              <a:rPr lang="zh-CN" altLang="en-US" sz="2600">
                <a:solidFill>
                  <a:srgbClr val="FF0000"/>
                </a:solidFill>
                <a:latin typeface="黑体" panose="02010609060101010101" pitchFamily="49" charset="-122"/>
                <a:ea typeface="黑体" panose="02010609060101010101" pitchFamily="49" charset="-122"/>
              </a:rPr>
              <a:t>表示</a:t>
            </a:r>
            <a:r>
              <a:rPr lang="zh-CN" altLang="en-US" sz="2600">
                <a:latin typeface="黑体" panose="02010609060101010101" pitchFamily="49" charset="-122"/>
                <a:ea typeface="黑体" panose="02010609060101010101" pitchFamily="49" charset="-122"/>
              </a:rPr>
              <a:t>压强的大小，压强越大，液面的高度差越大。</a:t>
            </a:r>
          </a:p>
        </p:txBody>
      </p:sp>
      <p:sp>
        <p:nvSpPr>
          <p:cNvPr id="7" name="矩形 6"/>
          <p:cNvSpPr/>
          <p:nvPr>
            <p:custDataLst>
              <p:tags r:id="rId5"/>
            </p:custDataLst>
          </p:nvPr>
        </p:nvSpPr>
        <p:spPr>
          <a:xfrm>
            <a:off x="1683385" y="5083175"/>
            <a:ext cx="8470265" cy="1198880"/>
          </a:xfrm>
          <a:prstGeom prst="rect">
            <a:avLst/>
          </a:prstGeom>
          <a:noFill/>
          <a:ln w="9525">
            <a:noFill/>
          </a:ln>
        </p:spPr>
        <p:txBody>
          <a:bodyPr wrap="square" anchor="t" anchorCtr="0">
            <a:spAutoFit/>
          </a:bodyPr>
          <a:lstStyle/>
          <a:p>
            <a:pPr>
              <a:lnSpc>
                <a:spcPct val="150000"/>
              </a:lnSpc>
            </a:pPr>
            <a:r>
              <a:rPr lang="en-US" altLang="zh-CN" sz="2400">
                <a:latin typeface="Times New Roman" panose="02020603050405020304" pitchFamily="18" charset="0"/>
                <a:ea typeface="黑体" panose="02010609060101010101" pitchFamily="49" charset="-122"/>
              </a:rPr>
              <a:t>        </a:t>
            </a:r>
            <a:r>
              <a:rPr lang="zh-CN" altLang="en-US" sz="2400">
                <a:latin typeface="Times New Roman" panose="02020603050405020304" pitchFamily="18" charset="0"/>
                <a:ea typeface="黑体" panose="02010609060101010101" pitchFamily="49" charset="-122"/>
              </a:rPr>
              <a:t>探头橡皮膜受压强→封闭气体被压缩→体积缩小→压强增大→</a:t>
            </a:r>
            <a:r>
              <a:rPr lang="en-US" altLang="zh-CN" sz="2400" b="1">
                <a:latin typeface="Times New Roman" panose="02020603050405020304" pitchFamily="18" charset="0"/>
                <a:ea typeface="黑体" panose="02010609060101010101" pitchFamily="49" charset="-122"/>
              </a:rPr>
              <a:t>U</a:t>
            </a:r>
            <a:r>
              <a:rPr lang="zh-CN" altLang="en-US" sz="2400">
                <a:latin typeface="Times New Roman" panose="02020603050405020304" pitchFamily="18" charset="0"/>
                <a:ea typeface="黑体" panose="02010609060101010101" pitchFamily="49" charset="-122"/>
              </a:rPr>
              <a:t>形管两边液面出现高度差</a:t>
            </a:r>
            <a:r>
              <a:rPr lang="zh-CN" altLang="en-US" sz="2400">
                <a:solidFill>
                  <a:srgbClr val="FF0000"/>
                </a:solidFill>
                <a:latin typeface="Times New Roman" panose="02020603050405020304" pitchFamily="18" charset="0"/>
                <a:ea typeface="黑体" panose="02010609060101010101" pitchFamily="49" charset="-122"/>
              </a:rPr>
              <a:t>（△</a:t>
            </a:r>
            <a:r>
              <a:rPr lang="en-US" altLang="zh-CN" sz="2400" i="1">
                <a:solidFill>
                  <a:srgbClr val="FF0000"/>
                </a:solidFill>
                <a:latin typeface="Times New Roman" panose="02020603050405020304" pitchFamily="18" charset="0"/>
                <a:ea typeface="黑体" panose="02010609060101010101" pitchFamily="49" charset="-122"/>
              </a:rPr>
              <a:t>h</a:t>
            </a:r>
            <a:r>
              <a:rPr lang="zh-CN" altLang="en-US" sz="2400">
                <a:solidFill>
                  <a:srgbClr val="FF0000"/>
                </a:solidFill>
                <a:latin typeface="Times New Roman" panose="02020603050405020304" pitchFamily="18" charset="0"/>
                <a:ea typeface="黑体" panose="02010609060101010101" pitchFamily="49" charset="-122"/>
              </a:rPr>
              <a:t>越大→</a:t>
            </a:r>
            <a:r>
              <a:rPr lang="en-US" altLang="zh-CN" sz="2400" i="1">
                <a:solidFill>
                  <a:srgbClr val="FF0000"/>
                </a:solidFill>
                <a:latin typeface="Times New Roman" panose="02020603050405020304" pitchFamily="18" charset="0"/>
                <a:ea typeface="黑体" panose="02010609060101010101" pitchFamily="49" charset="-122"/>
              </a:rPr>
              <a:t>P</a:t>
            </a:r>
            <a:r>
              <a:rPr lang="zh-CN" altLang="en-US" sz="2400">
                <a:solidFill>
                  <a:srgbClr val="FF0000"/>
                </a:solidFill>
                <a:latin typeface="Times New Roman" panose="02020603050405020304" pitchFamily="18" charset="0"/>
                <a:ea typeface="黑体" panose="02010609060101010101" pitchFamily="49" charset="-122"/>
              </a:rPr>
              <a:t>越大）</a:t>
            </a:r>
          </a:p>
        </p:txBody>
      </p:sp>
      <p:sp>
        <p:nvSpPr>
          <p:cNvPr id="33798" name="文本框 4103"/>
          <p:cNvSpPr txBox="1"/>
          <p:nvPr>
            <p:custDataLst>
              <p:tags r:id="rId6"/>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blinds(horizontal)">
                                      <p:cBhvr>
                                        <p:cTn id="7" dur="500"/>
                                        <p:tgtEl>
                                          <p:spTgt spid="67587"/>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7586"/>
                                        </p:tgtEl>
                                        <p:attrNameLst>
                                          <p:attrName>style.visibility</p:attrName>
                                        </p:attrNameLst>
                                      </p:cBhvr>
                                      <p:to>
                                        <p:strVal val="visible"/>
                                      </p:to>
                                    </p:set>
                                    <p:animEffect transition="in" filter="blinds(horizontal)">
                                      <p:cBhvr>
                                        <p:cTn id="12" dur="500"/>
                                        <p:tgtEl>
                                          <p:spTgt spid="67586"/>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7588"/>
                                        </p:tgtEl>
                                        <p:attrNameLst>
                                          <p:attrName>style.visibility</p:attrName>
                                        </p:attrNameLst>
                                      </p:cBhvr>
                                      <p:to>
                                        <p:strVal val="visible"/>
                                      </p:to>
                                    </p:set>
                                    <p:animEffect transition="in" filter="blinds(horizontal)">
                                      <p:cBhvr>
                                        <p:cTn id="17" dur="500"/>
                                        <p:tgtEl>
                                          <p:spTgt spid="67588"/>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xEl>
                                              <p:charRg st="0" end="60"/>
                                            </p:txEl>
                                          </p:spTgt>
                                        </p:tgtEl>
                                        <p:attrNameLst>
                                          <p:attrName>style.visibility</p:attrName>
                                        </p:attrNameLst>
                                      </p:cBhvr>
                                      <p:to>
                                        <p:strVal val="visible"/>
                                      </p:to>
                                    </p:set>
                                    <p:anim calcmode="lin" valueType="num">
                                      <p:cBhvr>
                                        <p:cTn id="22" dur="500" fill="hold"/>
                                        <p:tgtEl>
                                          <p:spTgt spid="6">
                                            <p:txEl>
                                              <p:charRg st="0" end="60"/>
                                            </p:txEl>
                                          </p:spTgt>
                                        </p:tgtEl>
                                        <p:attrNameLst>
                                          <p:attrName>ppt_x</p:attrName>
                                        </p:attrNameLst>
                                      </p:cBhvr>
                                      <p:tavLst>
                                        <p:tav tm="0">
                                          <p:val>
                                            <p:strVal val="#ppt_x"/>
                                          </p:val>
                                        </p:tav>
                                        <p:tav tm="100000">
                                          <p:val>
                                            <p:strVal val="#ppt_x"/>
                                          </p:val>
                                        </p:tav>
                                      </p:tavLst>
                                    </p:anim>
                                    <p:anim calcmode="lin" valueType="num">
                                      <p:cBhvr>
                                        <p:cTn id="23" dur="500" fill="hold"/>
                                        <p:tgtEl>
                                          <p:spTgt spid="6">
                                            <p:txEl>
                                              <p:charRg st="0" end="6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xEl>
                                              <p:charRg st="0" end="50"/>
                                            </p:txEl>
                                          </p:spTgt>
                                        </p:tgtEl>
                                        <p:attrNameLst>
                                          <p:attrName>style.visibility</p:attrName>
                                        </p:attrNameLst>
                                      </p:cBhvr>
                                      <p:to>
                                        <p:strVal val="visible"/>
                                      </p:to>
                                    </p:set>
                                    <p:anim calcmode="lin" valueType="num">
                                      <p:cBhvr>
                                        <p:cTn id="28" dur="500" fill="hold"/>
                                        <p:tgtEl>
                                          <p:spTgt spid="7">
                                            <p:txEl>
                                              <p:charRg st="0" end="50"/>
                                            </p:txEl>
                                          </p:spTgt>
                                        </p:tgtEl>
                                        <p:attrNameLst>
                                          <p:attrName>ppt_x</p:attrName>
                                        </p:attrNameLst>
                                      </p:cBhvr>
                                      <p:tavLst>
                                        <p:tav tm="0">
                                          <p:val>
                                            <p:strVal val="#ppt_x"/>
                                          </p:val>
                                        </p:tav>
                                        <p:tav tm="100000">
                                          <p:val>
                                            <p:strVal val="#ppt_x"/>
                                          </p:val>
                                        </p:tav>
                                      </p:tavLst>
                                    </p:anim>
                                    <p:anim calcmode="lin" valueType="num">
                                      <p:cBhvr>
                                        <p:cTn id="29" dur="500" fill="hold"/>
                                        <p:tgtEl>
                                          <p:spTgt spid="7">
                                            <p:txEl>
                                              <p:charRg st="0" end="5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p:cNvPicPr>
          <p:nvPr>
            <p:custDataLst>
              <p:tags r:id="rId1"/>
            </p:custDataLst>
          </p:nvPr>
        </p:nvPicPr>
        <p:blipFill>
          <a:blip r:embed="rId6">
            <a:lum contrast="40000"/>
          </a:blip>
          <a:stretch>
            <a:fillRect/>
          </a:stretch>
        </p:blipFill>
        <p:spPr>
          <a:xfrm>
            <a:off x="2945130" y="1733550"/>
            <a:ext cx="6392545" cy="2749550"/>
          </a:xfrm>
          <a:prstGeom prst="rect">
            <a:avLst/>
          </a:prstGeom>
          <a:noFill/>
          <a:ln w="9525">
            <a:noFill/>
          </a:ln>
        </p:spPr>
      </p:pic>
      <p:sp>
        <p:nvSpPr>
          <p:cNvPr id="34818" name="TextBox 4"/>
          <p:cNvSpPr txBox="1"/>
          <p:nvPr>
            <p:custDataLst>
              <p:tags r:id="rId2"/>
            </p:custDataLst>
          </p:nvPr>
        </p:nvSpPr>
        <p:spPr>
          <a:xfrm>
            <a:off x="1769745" y="4653280"/>
            <a:ext cx="8968740" cy="1383665"/>
          </a:xfrm>
          <a:prstGeom prst="rect">
            <a:avLst/>
          </a:prstGeom>
          <a:solidFill>
            <a:schemeClr val="bg1"/>
          </a:solidFill>
          <a:ln w="25400" cap="flat" cmpd="sng">
            <a:solidFill>
              <a:srgbClr val="FF9900"/>
            </a:solidFill>
            <a:prstDash val="solid"/>
            <a:miter/>
            <a:headEnd type="none" w="med" len="med"/>
            <a:tailEnd type="none" w="med" len="med"/>
          </a:ln>
        </p:spPr>
        <p:txBody>
          <a:bodyPr wrap="square" anchor="t" anchorCtr="0">
            <a:spAutoFit/>
          </a:bodyPr>
          <a:lstStyle/>
          <a:p>
            <a:pPr>
              <a:lnSpc>
                <a:spcPct val="150000"/>
              </a:lnSpc>
            </a:pPr>
            <a:r>
              <a:rPr lang="en-US" altLang="zh-CN" sz="2800">
                <a:solidFill>
                  <a:srgbClr val="000000"/>
                </a:solidFill>
                <a:latin typeface="黑体" panose="02010609060101010101" pitchFamily="49" charset="-122"/>
                <a:ea typeface="黑体" panose="02010609060101010101" pitchFamily="49" charset="-122"/>
              </a:rPr>
              <a:t>    </a:t>
            </a:r>
            <a:r>
              <a:rPr lang="zh-CN" altLang="en-US" sz="2800">
                <a:solidFill>
                  <a:srgbClr val="000000"/>
                </a:solidFill>
                <a:latin typeface="黑体" panose="02010609060101010101" pitchFamily="49" charset="-122"/>
                <a:ea typeface="黑体" panose="02010609060101010101" pitchFamily="49" charset="-122"/>
              </a:rPr>
              <a:t>保持探头在水中的深度不变，改变探头的方向，看液体内部同一深度各个方向压强的关系。</a:t>
            </a:r>
          </a:p>
        </p:txBody>
      </p:sp>
      <p:sp>
        <p:nvSpPr>
          <p:cNvPr id="6" name="TextBox 5"/>
          <p:cNvSpPr txBox="1"/>
          <p:nvPr>
            <p:custDataLst>
              <p:tags r:id="rId3"/>
            </p:custDataLst>
          </p:nvPr>
        </p:nvSpPr>
        <p:spPr>
          <a:xfrm>
            <a:off x="2060575" y="790575"/>
            <a:ext cx="8516620" cy="521970"/>
          </a:xfrm>
          <a:prstGeom prst="rect">
            <a:avLst/>
          </a:prstGeom>
          <a:noFill/>
          <a:ln w="19050">
            <a:noFill/>
          </a:ln>
        </p:spPr>
        <p:txBody>
          <a:bodyPr wrap="square" lIns="18000" rIns="18000" anchor="t" anchorCtr="0">
            <a:spAutoFit/>
          </a:bodyPr>
          <a:lstStyle/>
          <a:p>
            <a:pPr marL="457200" indent="-457200">
              <a:buFont typeface="Wingdings" panose="05000000000000000000" pitchFamily="2" charset="2"/>
              <a:buChar char=""/>
            </a:pPr>
            <a:r>
              <a:rPr lang="zh-CN" altLang="en-US" sz="2800">
                <a:solidFill>
                  <a:srgbClr val="FF0000"/>
                </a:solidFill>
                <a:latin typeface="黑体" panose="02010609060101010101" pitchFamily="49" charset="-122"/>
                <a:ea typeface="黑体" panose="02010609060101010101" pitchFamily="49" charset="-122"/>
              </a:rPr>
              <a:t>同种液体内部同一深度，向各个方向的压强都相等。</a:t>
            </a:r>
          </a:p>
        </p:txBody>
      </p:sp>
      <p:sp>
        <p:nvSpPr>
          <p:cNvPr id="34820" name="文本框 4103"/>
          <p:cNvSpPr txBox="1"/>
          <p:nvPr>
            <p:custDataLst>
              <p:tags r:id="rId4"/>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3"/>
          <p:cNvSpPr txBox="1"/>
          <p:nvPr>
            <p:custDataLst>
              <p:tags r:id="rId1"/>
            </p:custDataLst>
          </p:nvPr>
        </p:nvSpPr>
        <p:spPr>
          <a:xfrm>
            <a:off x="2135505" y="4875530"/>
            <a:ext cx="8336280" cy="1383665"/>
          </a:xfrm>
          <a:prstGeom prst="rect">
            <a:avLst/>
          </a:prstGeom>
          <a:solidFill>
            <a:schemeClr val="bg1"/>
          </a:solidFill>
          <a:ln w="25400" cap="flat" cmpd="sng">
            <a:solidFill>
              <a:srgbClr val="FF9900"/>
            </a:solidFill>
            <a:prstDash val="solid"/>
            <a:miter/>
            <a:headEnd type="none" w="med" len="med"/>
            <a:tailEnd type="none" w="med" len="med"/>
          </a:ln>
        </p:spPr>
        <p:txBody>
          <a:bodyPr wrap="square" anchor="t" anchorCtr="0">
            <a:spAutoFit/>
          </a:bodyPr>
          <a:lstStyle/>
          <a:p>
            <a:pPr>
              <a:lnSpc>
                <a:spcPct val="150000"/>
              </a:lnSpc>
            </a:pPr>
            <a:r>
              <a:rPr lang="en-US" altLang="zh-CN" sz="2800">
                <a:solidFill>
                  <a:srgbClr val="000000"/>
                </a:solidFill>
                <a:latin typeface="黑体" panose="02010609060101010101" pitchFamily="49" charset="-122"/>
                <a:ea typeface="黑体" panose="02010609060101010101" pitchFamily="49" charset="-122"/>
              </a:rPr>
              <a:t>    </a:t>
            </a:r>
            <a:r>
              <a:rPr lang="zh-CN" altLang="en-US" sz="2800">
                <a:solidFill>
                  <a:srgbClr val="000000"/>
                </a:solidFill>
                <a:latin typeface="黑体" panose="02010609060101010101" pitchFamily="49" charset="-122"/>
                <a:ea typeface="黑体" panose="02010609060101010101" pitchFamily="49" charset="-122"/>
              </a:rPr>
              <a:t>增大探头在水中的深度，看看液体内部的压强与深度有什么关系。</a:t>
            </a:r>
          </a:p>
        </p:txBody>
      </p:sp>
      <p:sp>
        <p:nvSpPr>
          <p:cNvPr id="5" name="TextBox 4"/>
          <p:cNvSpPr txBox="1"/>
          <p:nvPr>
            <p:custDataLst>
              <p:tags r:id="rId2"/>
            </p:custDataLst>
          </p:nvPr>
        </p:nvSpPr>
        <p:spPr>
          <a:xfrm>
            <a:off x="2052638" y="749300"/>
            <a:ext cx="7396480" cy="521970"/>
          </a:xfrm>
          <a:prstGeom prst="rect">
            <a:avLst/>
          </a:prstGeom>
          <a:noFill/>
          <a:ln w="9525">
            <a:noFill/>
          </a:ln>
        </p:spPr>
        <p:txBody>
          <a:bodyPr wrap="none" anchor="t" anchorCtr="0">
            <a:spAutoFit/>
          </a:bodyPr>
          <a:lstStyle/>
          <a:p>
            <a:pPr marL="457200" indent="-457200">
              <a:buFont typeface="Wingdings" panose="05000000000000000000" pitchFamily="2" charset="2"/>
              <a:buChar char=""/>
            </a:pPr>
            <a:r>
              <a:rPr lang="zh-CN" altLang="en-US" sz="2800">
                <a:solidFill>
                  <a:srgbClr val="FF0000"/>
                </a:solidFill>
                <a:latin typeface="黑体" panose="02010609060101010101" pitchFamily="49" charset="-122"/>
                <a:ea typeface="黑体" panose="02010609060101010101" pitchFamily="49" charset="-122"/>
              </a:rPr>
              <a:t>同种液体内部压强，深度越深，压强越大。</a:t>
            </a:r>
          </a:p>
        </p:txBody>
      </p:sp>
      <p:pic>
        <p:nvPicPr>
          <p:cNvPr id="35843" name="Picture 4"/>
          <p:cNvPicPr>
            <a:picLocks noChangeAspect="1"/>
          </p:cNvPicPr>
          <p:nvPr>
            <p:custDataLst>
              <p:tags r:id="rId3"/>
            </p:custDataLst>
          </p:nvPr>
        </p:nvPicPr>
        <p:blipFill>
          <a:blip r:embed="rId12"/>
          <a:srcRect b="17999"/>
          <a:stretch>
            <a:fillRect/>
          </a:stretch>
        </p:blipFill>
        <p:spPr>
          <a:xfrm>
            <a:off x="2208213" y="1592263"/>
            <a:ext cx="5761037" cy="3143250"/>
          </a:xfrm>
          <a:prstGeom prst="rect">
            <a:avLst/>
          </a:prstGeom>
          <a:noFill/>
          <a:ln w="9525">
            <a:noFill/>
          </a:ln>
        </p:spPr>
      </p:pic>
      <p:pic>
        <p:nvPicPr>
          <p:cNvPr id="35844" name="Picture 6"/>
          <p:cNvPicPr>
            <a:picLocks noChangeAspect="1"/>
          </p:cNvPicPr>
          <p:nvPr>
            <p:custDataLst>
              <p:tags r:id="rId4"/>
            </p:custDataLst>
          </p:nvPr>
        </p:nvPicPr>
        <p:blipFill>
          <a:blip r:embed="rId13"/>
          <a:stretch>
            <a:fillRect/>
          </a:stretch>
        </p:blipFill>
        <p:spPr>
          <a:xfrm>
            <a:off x="2249488" y="1557338"/>
            <a:ext cx="2454275" cy="3178175"/>
          </a:xfrm>
          <a:prstGeom prst="rect">
            <a:avLst/>
          </a:prstGeom>
          <a:noFill/>
          <a:ln w="9525">
            <a:noFill/>
          </a:ln>
        </p:spPr>
      </p:pic>
      <p:pic>
        <p:nvPicPr>
          <p:cNvPr id="35845" name="Picture 7"/>
          <p:cNvPicPr>
            <a:picLocks noChangeAspect="1"/>
          </p:cNvPicPr>
          <p:nvPr>
            <p:custDataLst>
              <p:tags r:id="rId5"/>
            </p:custDataLst>
          </p:nvPr>
        </p:nvPicPr>
        <p:blipFill>
          <a:blip r:embed="rId14"/>
          <a:stretch>
            <a:fillRect/>
          </a:stretch>
        </p:blipFill>
        <p:spPr>
          <a:xfrm>
            <a:off x="5337175" y="1709738"/>
            <a:ext cx="2511425" cy="3025775"/>
          </a:xfrm>
          <a:prstGeom prst="rect">
            <a:avLst/>
          </a:prstGeom>
          <a:noFill/>
          <a:ln w="9525">
            <a:noFill/>
          </a:ln>
        </p:spPr>
      </p:pic>
      <p:grpSp>
        <p:nvGrpSpPr>
          <p:cNvPr id="2" name="Group 8"/>
          <p:cNvGrpSpPr/>
          <p:nvPr>
            <p:custDataLst>
              <p:tags r:id="rId6"/>
            </p:custDataLst>
          </p:nvPr>
        </p:nvGrpSpPr>
        <p:grpSpPr>
          <a:xfrm>
            <a:off x="6276975" y="2308225"/>
            <a:ext cx="4038600" cy="1871663"/>
            <a:chOff x="3016" y="1616"/>
            <a:chExt cx="2544" cy="1179"/>
          </a:xfrm>
        </p:grpSpPr>
        <p:sp>
          <p:nvSpPr>
            <p:cNvPr id="35847" name="Text Box 2"/>
            <p:cNvSpPr txBox="1"/>
            <p:nvPr>
              <p:custDataLst>
                <p:tags r:id="rId8"/>
              </p:custDataLst>
            </p:nvPr>
          </p:nvSpPr>
          <p:spPr>
            <a:xfrm>
              <a:off x="4150" y="1616"/>
              <a:ext cx="1410" cy="964"/>
            </a:xfrm>
            <a:prstGeom prst="rect">
              <a:avLst/>
            </a:prstGeom>
            <a:solidFill>
              <a:schemeClr val="bg1"/>
            </a:solidFill>
            <a:ln w="19050" cap="flat" cmpd="sng">
              <a:solidFill>
                <a:srgbClr val="FF9900"/>
              </a:solidFill>
              <a:prstDash val="solid"/>
              <a:miter/>
              <a:headEnd type="none" w="med" len="med"/>
              <a:tailEnd type="none" w="med" len="med"/>
            </a:ln>
            <a:effectLst>
              <a:outerShdw dist="107763" dir="2699999" algn="ctr" rotWithShape="0">
                <a:schemeClr val="bg2">
                  <a:alpha val="50000"/>
                </a:schemeClr>
              </a:outerShdw>
            </a:effectLst>
          </p:spPr>
          <p:txBody>
            <a:bodyPr anchor="t" anchorCtr="0">
              <a:spAutoFit/>
            </a:bodyPr>
            <a:lstStyle/>
            <a:p>
              <a:pPr defTabSz="914400">
                <a:lnSpc>
                  <a:spcPct val="120000"/>
                </a:lnSpc>
              </a:pPr>
              <a:r>
                <a:rPr lang="en-US" altLang="zh-CN" sz="2600" b="1" i="1">
                  <a:latin typeface="Times New Roman" panose="02020603050405020304" pitchFamily="18" charset="0"/>
                  <a:ea typeface="黑体" panose="02010609060101010101" pitchFamily="49" charset="-122"/>
                </a:rPr>
                <a:t>h</a:t>
              </a:r>
              <a:r>
                <a:rPr lang="zh-CN" altLang="en-US" sz="2600">
                  <a:latin typeface="Times New Roman" panose="02020603050405020304" pitchFamily="18" charset="0"/>
                  <a:ea typeface="黑体" panose="02010609060101010101" pitchFamily="49" charset="-122"/>
                </a:rPr>
                <a:t>： 研究点到自由液面的</a:t>
              </a:r>
              <a:r>
                <a:rPr lang="zh-CN" altLang="en-US" sz="2600">
                  <a:solidFill>
                    <a:srgbClr val="FF0000"/>
                  </a:solidFill>
                  <a:latin typeface="Times New Roman" panose="02020603050405020304" pitchFamily="18" charset="0"/>
                  <a:ea typeface="黑体" panose="02010609060101010101" pitchFamily="49" charset="-122"/>
                </a:rPr>
                <a:t>竖直</a:t>
              </a:r>
              <a:r>
                <a:rPr lang="zh-CN" altLang="en-US" sz="2600">
                  <a:latin typeface="Times New Roman" panose="02020603050405020304" pitchFamily="18" charset="0"/>
                  <a:ea typeface="黑体" panose="02010609060101010101" pitchFamily="49" charset="-122"/>
                </a:rPr>
                <a:t>距离。</a:t>
              </a:r>
            </a:p>
          </p:txBody>
        </p:sp>
        <p:sp>
          <p:nvSpPr>
            <p:cNvPr id="35848" name="AutoShape 10"/>
            <p:cNvSpPr/>
            <p:nvPr>
              <p:custDataLst>
                <p:tags r:id="rId9"/>
              </p:custDataLst>
            </p:nvPr>
          </p:nvSpPr>
          <p:spPr>
            <a:xfrm>
              <a:off x="3016" y="2205"/>
              <a:ext cx="181" cy="590"/>
            </a:xfrm>
            <a:prstGeom prst="rightBrace">
              <a:avLst>
                <a:gd name="adj1" fmla="val 28567"/>
                <a:gd name="adj2" fmla="val 50000"/>
              </a:avLst>
            </a:prstGeom>
            <a:noFill/>
            <a:ln w="28575" cap="flat" cmpd="sng">
              <a:solidFill>
                <a:srgbClr val="FF0000"/>
              </a:solidFill>
              <a:prstDash val="solid"/>
              <a:round/>
              <a:headEnd type="none" w="med" len="med"/>
              <a:tailEnd type="none" w="med" len="med"/>
            </a:ln>
          </p:spPr>
          <p:txBody>
            <a:bodyPr wrap="none" anchor="ctr" anchorCtr="0"/>
            <a:lstStyle/>
            <a:p>
              <a:endParaRPr lang="zh-CN" altLang="en-US">
                <a:latin typeface="Arial" panose="020B0604020202020204" pitchFamily="34" charset="0"/>
                <a:ea typeface="宋体" panose="02010600030101010101" pitchFamily="2" charset="-122"/>
              </a:endParaRPr>
            </a:p>
          </p:txBody>
        </p:sp>
        <p:sp>
          <p:nvSpPr>
            <p:cNvPr id="35849" name="Line 11"/>
            <p:cNvSpPr/>
            <p:nvPr>
              <p:custDataLst>
                <p:tags r:id="rId10"/>
              </p:custDataLst>
            </p:nvPr>
          </p:nvSpPr>
          <p:spPr>
            <a:xfrm flipV="1">
              <a:off x="3198" y="1797"/>
              <a:ext cx="997" cy="726"/>
            </a:xfrm>
            <a:prstGeom prst="line">
              <a:avLst/>
            </a:prstGeom>
            <a:ln w="19050" cap="flat" cmpd="sng">
              <a:solidFill>
                <a:srgbClr val="FF0000"/>
              </a:solidFill>
              <a:prstDash val="solid"/>
              <a:round/>
              <a:headEnd type="none" w="med" len="med"/>
              <a:tailEnd type="triangle" w="med" len="lg"/>
            </a:ln>
          </p:spPr>
          <p:txBody>
            <a:bodyPr/>
            <a:lstStyle/>
            <a:p>
              <a:endParaRPr/>
            </a:p>
          </p:txBody>
        </p:sp>
      </p:grpSp>
      <p:sp>
        <p:nvSpPr>
          <p:cNvPr id="35850" name="文本框 4103"/>
          <p:cNvSpPr txBox="1"/>
          <p:nvPr>
            <p:custDataLst>
              <p:tags r:id="rId7"/>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7"/>
          <p:cNvSpPr txBox="1"/>
          <p:nvPr>
            <p:custDataLst>
              <p:tags r:id="rId1"/>
            </p:custDataLst>
          </p:nvPr>
        </p:nvSpPr>
        <p:spPr>
          <a:xfrm>
            <a:off x="2089150" y="5015230"/>
            <a:ext cx="8602980" cy="1383665"/>
          </a:xfrm>
          <a:prstGeom prst="rect">
            <a:avLst/>
          </a:prstGeom>
          <a:solidFill>
            <a:schemeClr val="bg1"/>
          </a:solidFill>
          <a:ln w="25400" cap="flat" cmpd="sng">
            <a:solidFill>
              <a:srgbClr val="FF9900"/>
            </a:solidFill>
            <a:prstDash val="solid"/>
            <a:miter/>
            <a:headEnd type="none" w="med" len="med"/>
            <a:tailEnd type="none" w="med" len="med"/>
          </a:ln>
        </p:spPr>
        <p:txBody>
          <a:bodyPr wrap="square" anchor="t" anchorCtr="0">
            <a:spAutoFit/>
          </a:bodyPr>
          <a:lstStyle/>
          <a:p>
            <a:pPr>
              <a:lnSpc>
                <a:spcPct val="150000"/>
              </a:lnSpc>
            </a:pPr>
            <a:r>
              <a:rPr lang="en-US" altLang="zh-CN" sz="2800">
                <a:solidFill>
                  <a:srgbClr val="000000"/>
                </a:solidFill>
                <a:latin typeface="黑体" panose="02010609060101010101" pitchFamily="49" charset="-122"/>
                <a:ea typeface="黑体" panose="02010609060101010101" pitchFamily="49" charset="-122"/>
              </a:rPr>
              <a:t>    </a:t>
            </a:r>
            <a:r>
              <a:rPr lang="zh-CN" altLang="en-US" sz="2800">
                <a:solidFill>
                  <a:srgbClr val="000000"/>
                </a:solidFill>
                <a:latin typeface="黑体" panose="02010609060101010101" pitchFamily="49" charset="-122"/>
                <a:ea typeface="黑体" panose="02010609060101010101" pitchFamily="49" charset="-122"/>
              </a:rPr>
              <a:t>换用不同液体，看看在深度相同时，液体内部的压强是否与液体的密度有关。</a:t>
            </a:r>
          </a:p>
        </p:txBody>
      </p:sp>
      <p:sp>
        <p:nvSpPr>
          <p:cNvPr id="9" name="TextBox 8"/>
          <p:cNvSpPr txBox="1"/>
          <p:nvPr>
            <p:custDataLst>
              <p:tags r:id="rId2"/>
            </p:custDataLst>
          </p:nvPr>
        </p:nvSpPr>
        <p:spPr>
          <a:xfrm>
            <a:off x="1981200" y="817563"/>
            <a:ext cx="8463280" cy="521970"/>
          </a:xfrm>
          <a:prstGeom prst="rect">
            <a:avLst/>
          </a:prstGeom>
          <a:noFill/>
          <a:ln w="9525">
            <a:noFill/>
          </a:ln>
        </p:spPr>
        <p:txBody>
          <a:bodyPr wrap="none" anchor="t" anchorCtr="0">
            <a:spAutoFit/>
          </a:bodyPr>
          <a:lstStyle/>
          <a:p>
            <a:pPr marL="457200" indent="-457200">
              <a:buFont typeface="Wingdings" panose="05000000000000000000" pitchFamily="2" charset="2"/>
              <a:buChar char=""/>
            </a:pPr>
            <a:r>
              <a:rPr lang="zh-CN" altLang="en-US" sz="2800">
                <a:solidFill>
                  <a:srgbClr val="FF0000"/>
                </a:solidFill>
                <a:latin typeface="黑体" panose="02010609060101010101" pitchFamily="49" charset="-122"/>
                <a:ea typeface="黑体" panose="02010609060101010101" pitchFamily="49" charset="-122"/>
              </a:rPr>
              <a:t>深度相同时，液体密度越大，液体内部压强越大。</a:t>
            </a:r>
          </a:p>
        </p:txBody>
      </p:sp>
      <p:pic>
        <p:nvPicPr>
          <p:cNvPr id="36867" name="Picture 4"/>
          <p:cNvPicPr>
            <a:picLocks noChangeAspect="1"/>
          </p:cNvPicPr>
          <p:nvPr>
            <p:custDataLst>
              <p:tags r:id="rId3"/>
            </p:custDataLst>
          </p:nvPr>
        </p:nvPicPr>
        <p:blipFill>
          <a:blip r:embed="rId6"/>
          <a:stretch>
            <a:fillRect/>
          </a:stretch>
        </p:blipFill>
        <p:spPr>
          <a:xfrm>
            <a:off x="3286125" y="1630363"/>
            <a:ext cx="5448300" cy="3152775"/>
          </a:xfrm>
          <a:prstGeom prst="rect">
            <a:avLst/>
          </a:prstGeom>
          <a:noFill/>
          <a:ln w="9525">
            <a:noFill/>
          </a:ln>
        </p:spPr>
      </p:pic>
      <p:sp>
        <p:nvSpPr>
          <p:cNvPr id="36868" name="文本框 4103"/>
          <p:cNvSpPr txBox="1"/>
          <p:nvPr>
            <p:custDataLst>
              <p:tags r:id="rId4"/>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图片 1"/>
          <p:cNvPicPr>
            <a:picLocks noChangeAspect="1"/>
          </p:cNvPicPr>
          <p:nvPr>
            <p:custDataLst>
              <p:tags r:id="rId1"/>
            </p:custDataLst>
          </p:nvPr>
        </p:nvPicPr>
        <p:blipFill>
          <a:blip r:embed="rId5"/>
          <a:srcRect r="1219" b="6795"/>
          <a:stretch>
            <a:fillRect/>
          </a:stretch>
        </p:blipFill>
        <p:spPr>
          <a:xfrm>
            <a:off x="5160010" y="2627313"/>
            <a:ext cx="5659438" cy="3752850"/>
          </a:xfrm>
          <a:prstGeom prst="rect">
            <a:avLst/>
          </a:prstGeom>
          <a:noFill/>
          <a:ln w="9525">
            <a:noFill/>
          </a:ln>
        </p:spPr>
      </p:pic>
      <p:sp>
        <p:nvSpPr>
          <p:cNvPr id="32770" name="Rectangle 2"/>
          <p:cNvSpPr>
            <a:spLocks noGrp="1"/>
          </p:cNvSpPr>
          <p:nvPr>
            <p:ph idx="4294967295"/>
            <p:custDataLst>
              <p:tags r:id="rId2"/>
            </p:custDataLst>
          </p:nvPr>
        </p:nvSpPr>
        <p:spPr>
          <a:xfrm>
            <a:off x="1127125" y="622300"/>
            <a:ext cx="8513763" cy="4310063"/>
          </a:xfrm>
          <a:prstGeom prst="rect">
            <a:avLst/>
          </a:prstGeom>
        </p:spPr>
        <p:txBody>
          <a:bodyPr vert="horz" wrap="square" lIns="91440" tIns="45720" rIns="91440" bIns="45720" anchor="t"/>
          <a:lstStyle/>
          <a:p>
            <a:pPr marL="342900" marR="0" lvl="0" indent="-342900" algn="l" defTabSz="914400" rtl="0" eaLnBrk="0" fontAlgn="base" latinLnBrk="0" hangingPunct="0">
              <a:lnSpc>
                <a:spcPct val="150000"/>
              </a:lnSpc>
              <a:spcBef>
                <a:spcPct val="20000"/>
              </a:spcBef>
              <a:spcAft>
                <a:spcPct val="0"/>
              </a:spcAft>
              <a:buClrTx/>
              <a:buSzTx/>
              <a:buFontTx/>
              <a:buNone/>
              <a:defRPr/>
            </a:pPr>
            <a:r>
              <a:rPr kumimoji="0" lang="zh-CN" altLang="en-US" sz="2600" b="0" i="0" u="none" strike="noStrike" kern="1200" cap="none" spc="0" normalizeH="0" baseline="0" noProof="1">
                <a:ln>
                  <a:noFill/>
                </a:ln>
                <a:solidFill>
                  <a:srgbClr val="0000FF"/>
                </a:solidFill>
                <a:effectLst/>
                <a:uLnTx/>
                <a:uFillTx/>
                <a:latin typeface="黑体" panose="02010609060101010101" pitchFamily="49" charset="-122"/>
                <a:ea typeface="黑体" panose="02010609060101010101" pitchFamily="49" charset="-122"/>
                <a:cs typeface="+mn-cs"/>
              </a:rPr>
              <a:t>分析实验数据得出结论：</a:t>
            </a:r>
          </a:p>
          <a:p>
            <a:pPr marL="342900" marR="0" lvl="0" indent="-342900" algn="l" defTabSz="914400" rtl="0" eaLnBrk="0" fontAlgn="base" latinLnBrk="0" hangingPunct="0">
              <a:lnSpc>
                <a:spcPct val="150000"/>
              </a:lnSpc>
              <a:spcBef>
                <a:spcPct val="20000"/>
              </a:spcBef>
              <a:spcAft>
                <a:spcPct val="0"/>
              </a:spcAft>
              <a:buClrTx/>
              <a:buSzTx/>
              <a:buFont typeface="Wingdings" panose="05000000000000000000" charset="0"/>
              <a:buChar char=""/>
              <a:defRPr/>
            </a:pPr>
            <a:r>
              <a:rPr kumimoji="0" lang="zh-CN" altLang="en-US" sz="2600" b="0"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rPr>
              <a:t>液体内部存在</a:t>
            </a:r>
            <a:r>
              <a:rPr kumimoji="0" lang="zh-CN" altLang="en-US" sz="26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mn-cs"/>
              </a:rPr>
              <a:t>压强</a:t>
            </a:r>
            <a:r>
              <a:rPr kumimoji="0" lang="zh-CN" altLang="en-US" sz="2600" b="0"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zh-CN" altLang="en-US" sz="2600" b="0" i="0" u="sng"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rPr>
              <a:t>                             </a:t>
            </a:r>
            <a:endParaRPr kumimoji="0" lang="zh-CN" altLang="en-US" sz="2600" b="0"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0" fontAlgn="base" latinLnBrk="0" hangingPunct="0">
              <a:lnSpc>
                <a:spcPct val="150000"/>
              </a:lnSpc>
              <a:spcBef>
                <a:spcPct val="20000"/>
              </a:spcBef>
              <a:spcAft>
                <a:spcPct val="0"/>
              </a:spcAft>
              <a:buClrTx/>
              <a:buSzTx/>
              <a:buFont typeface="Wingdings" panose="05000000000000000000" charset="0"/>
              <a:buChar char=""/>
              <a:defRPr/>
            </a:pPr>
            <a:r>
              <a:rPr kumimoji="0" lang="zh-CN" altLang="en-US" sz="2600" b="0"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rPr>
              <a:t>在液体内部的同一深度处，</a:t>
            </a:r>
            <a:r>
              <a:rPr kumimoji="0" lang="zh-CN" altLang="en-US" sz="26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mn-cs"/>
              </a:rPr>
              <a:t>向各个方向的压强都相等。</a:t>
            </a:r>
            <a:r>
              <a:rPr kumimoji="0" lang="zh-CN" altLang="en-US" sz="2600" b="0" i="0" u="sng"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mn-cs"/>
              </a:rPr>
              <a:t> </a:t>
            </a:r>
            <a:endParaRPr kumimoji="0" lang="zh-CN" altLang="en-US" sz="26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0" fontAlgn="base" latinLnBrk="0" hangingPunct="0">
              <a:lnSpc>
                <a:spcPct val="150000"/>
              </a:lnSpc>
              <a:spcBef>
                <a:spcPct val="20000"/>
              </a:spcBef>
              <a:spcAft>
                <a:spcPct val="0"/>
              </a:spcAft>
              <a:buClrTx/>
              <a:buSzTx/>
              <a:buFont typeface="Wingdings" panose="05000000000000000000" charset="0"/>
              <a:buChar char=""/>
              <a:defRPr/>
            </a:pPr>
            <a:r>
              <a:rPr kumimoji="0" lang="zh-CN" altLang="en-US" sz="2600" b="0"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rPr>
              <a:t>深度越</a:t>
            </a:r>
            <a:r>
              <a:rPr kumimoji="0" lang="zh-CN" altLang="en-US" sz="26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mn-cs"/>
              </a:rPr>
              <a:t>深</a:t>
            </a:r>
            <a:r>
              <a:rPr kumimoji="0" lang="zh-CN" altLang="en-US" sz="2600" b="0"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rPr>
              <a:t>，压强越</a:t>
            </a:r>
            <a:r>
              <a:rPr kumimoji="0" lang="zh-CN" altLang="en-US" sz="26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mn-cs"/>
              </a:rPr>
              <a:t>大</a:t>
            </a:r>
            <a:r>
              <a:rPr kumimoji="0" lang="zh-CN" altLang="en-US" sz="2600" b="0"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rPr>
              <a:t>。</a:t>
            </a:r>
          </a:p>
          <a:p>
            <a:pPr marL="342900" marR="0" lvl="0" indent="-342900" algn="l" defTabSz="914400" rtl="0" eaLnBrk="0" fontAlgn="base" latinLnBrk="0" hangingPunct="0">
              <a:lnSpc>
                <a:spcPct val="150000"/>
              </a:lnSpc>
              <a:spcBef>
                <a:spcPct val="20000"/>
              </a:spcBef>
              <a:spcAft>
                <a:spcPct val="0"/>
              </a:spcAft>
              <a:buClrTx/>
              <a:buSzTx/>
              <a:buFont typeface="Wingdings" panose="05000000000000000000" charset="0"/>
              <a:buChar char=""/>
              <a:defRPr/>
            </a:pPr>
            <a:r>
              <a:rPr kumimoji="0" lang="zh-CN" altLang="en-US" sz="2600" b="0"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rPr>
              <a:t>液体内部压强的大小还跟液体的</a:t>
            </a:r>
            <a:r>
              <a:rPr kumimoji="0" lang="zh-CN" altLang="en-US" sz="26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mn-cs"/>
              </a:rPr>
              <a:t>密度</a:t>
            </a:r>
            <a:r>
              <a:rPr kumimoji="0" lang="zh-CN" altLang="en-US" sz="2600" b="0"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rPr>
              <a:t>有关，在</a:t>
            </a:r>
          </a:p>
          <a:p>
            <a:pPr marL="0" marR="0" lvl="0" indent="0" algn="l" defTabSz="914400" rtl="0" eaLnBrk="0" fontAlgn="base" latinLnBrk="0" hangingPunct="0">
              <a:lnSpc>
                <a:spcPct val="150000"/>
              </a:lnSpc>
              <a:spcBef>
                <a:spcPct val="20000"/>
              </a:spcBef>
              <a:spcAft>
                <a:spcPct val="0"/>
              </a:spcAft>
              <a:buClrTx/>
              <a:buSzTx/>
              <a:buFont typeface="Wingdings" panose="05000000000000000000" charset="0"/>
              <a:buNone/>
              <a:defRPr/>
            </a:pPr>
            <a:r>
              <a:rPr kumimoji="0" lang="zh-CN" altLang="en-US" sz="2600" b="0"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rPr>
              <a:t>  深度相同时，液体的密度越</a:t>
            </a:r>
            <a:r>
              <a:rPr kumimoji="0" lang="zh-CN" altLang="en-US" sz="26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mn-cs"/>
              </a:rPr>
              <a:t>大</a:t>
            </a:r>
            <a:r>
              <a:rPr kumimoji="0" lang="zh-CN" altLang="en-US" sz="2600" b="0"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rPr>
              <a:t>，压强越大。 </a:t>
            </a:r>
          </a:p>
        </p:txBody>
      </p:sp>
      <p:sp>
        <p:nvSpPr>
          <p:cNvPr id="37891" name="文本框 4103"/>
          <p:cNvSpPr txBox="1"/>
          <p:nvPr>
            <p:custDataLst>
              <p:tags r:id="rId3"/>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0">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77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1"/>
            </p:custDataLst>
          </p:nvPr>
        </p:nvSpPr>
        <p:spPr>
          <a:xfrm>
            <a:off x="2063750" y="1430338"/>
            <a:ext cx="4658995" cy="491490"/>
          </a:xfrm>
          <a:prstGeom prst="rect">
            <a:avLst/>
          </a:prstGeom>
          <a:noFill/>
          <a:ln w="9525">
            <a:noFill/>
          </a:ln>
        </p:spPr>
        <p:txBody>
          <a:bodyPr wrap="none" anchor="t" anchorCtr="0">
            <a:spAutoFit/>
          </a:bodyPr>
          <a:lstStyle/>
          <a:p>
            <a:r>
              <a:rPr lang="en-US" altLang="zh-CN" sz="2600" b="1" i="1">
                <a:latin typeface="Times New Roman" panose="02020603050405020304" pitchFamily="18" charset="0"/>
                <a:ea typeface="黑体" panose="02010609060101010101" pitchFamily="49" charset="-122"/>
              </a:rPr>
              <a:t>S</a:t>
            </a:r>
            <a:r>
              <a:rPr lang="zh-CN" altLang="en-US" sz="2600">
                <a:latin typeface="Times New Roman" panose="02020603050405020304" pitchFamily="18" charset="0"/>
                <a:ea typeface="黑体" panose="02010609060101010101" pitchFamily="49" charset="-122"/>
              </a:rPr>
              <a:t>平面上方的液柱对平面的压力</a:t>
            </a:r>
          </a:p>
        </p:txBody>
      </p:sp>
      <p:graphicFrame>
        <p:nvGraphicFramePr>
          <p:cNvPr id="5" name="对象 4"/>
          <p:cNvGraphicFramePr>
            <a:graphicFrameLocks noChangeAspect="1"/>
          </p:cNvGraphicFramePr>
          <p:nvPr>
            <p:custDataLst>
              <p:tags r:id="rId2"/>
            </p:custDataLst>
          </p:nvPr>
        </p:nvGraphicFramePr>
        <p:xfrm>
          <a:off x="5772150" y="2208213"/>
          <a:ext cx="4124325" cy="484187"/>
        </p:xfrm>
        <a:graphic>
          <a:graphicData uri="http://schemas.openxmlformats.org/presentationml/2006/ole">
            <mc:AlternateContent xmlns:mc="http://schemas.openxmlformats.org/markup-compatibility/2006">
              <mc:Choice xmlns:v="urn:schemas-microsoft-com:vml" Requires="v">
                <p:oleObj r:id="rId23" imgW="1675130" imgH="203200" progId="Equation.3">
                  <p:embed/>
                </p:oleObj>
              </mc:Choice>
              <mc:Fallback>
                <p:oleObj r:id="rId23" imgW="1675130" imgH="203200" progId="Equation.3">
                  <p:embed/>
                  <p:pic>
                    <p:nvPicPr>
                      <p:cNvPr id="0" name="OLE substitute image"/>
                      <p:cNvPicPr/>
                      <p:nvPr/>
                    </p:nvPicPr>
                    <p:blipFill>
                      <a:blip r:embed="rId24"/>
                      <a:stretch>
                        <a:fillRect/>
                      </a:stretch>
                    </p:blipFill>
                    <p:spPr>
                      <a:xfrm>
                        <a:off x="5772150" y="2208213"/>
                        <a:ext cx="4124325" cy="484187"/>
                      </a:xfrm>
                      <a:prstGeom prst="rect">
                        <a:avLst/>
                      </a:prstGeom>
                      <a:noFill/>
                      <a:ln w="38100">
                        <a:noFill/>
                        <a:miter/>
                      </a:ln>
                    </p:spPr>
                  </p:pic>
                </p:oleObj>
              </mc:Fallback>
            </mc:AlternateContent>
          </a:graphicData>
        </a:graphic>
      </p:graphicFrame>
      <p:sp>
        <p:nvSpPr>
          <p:cNvPr id="6" name="TextBox 5"/>
          <p:cNvSpPr txBox="1"/>
          <p:nvPr>
            <p:custDataLst>
              <p:tags r:id="rId3"/>
            </p:custDataLst>
          </p:nvPr>
        </p:nvSpPr>
        <p:spPr>
          <a:xfrm>
            <a:off x="5856288" y="2914650"/>
            <a:ext cx="2494280" cy="491490"/>
          </a:xfrm>
          <a:prstGeom prst="rect">
            <a:avLst/>
          </a:prstGeom>
          <a:noFill/>
          <a:ln w="9525">
            <a:noFill/>
          </a:ln>
        </p:spPr>
        <p:txBody>
          <a:bodyPr wrap="none" anchor="t" anchorCtr="0">
            <a:spAutoFit/>
          </a:bodyPr>
          <a:lstStyle/>
          <a:p>
            <a:r>
              <a:rPr lang="zh-CN" altLang="en-US" sz="2600">
                <a:latin typeface="Times New Roman" panose="02020603050405020304" pitchFamily="18" charset="0"/>
                <a:ea typeface="黑体" panose="02010609060101010101" pitchFamily="49" charset="-122"/>
              </a:rPr>
              <a:t>平面受到的压强</a:t>
            </a:r>
          </a:p>
        </p:txBody>
      </p:sp>
      <p:graphicFrame>
        <p:nvGraphicFramePr>
          <p:cNvPr id="7" name="对象 6"/>
          <p:cNvGraphicFramePr>
            <a:graphicFrameLocks noChangeAspect="1"/>
          </p:cNvGraphicFramePr>
          <p:nvPr>
            <p:custDataLst>
              <p:tags r:id="rId4"/>
            </p:custDataLst>
          </p:nvPr>
        </p:nvGraphicFramePr>
        <p:xfrm>
          <a:off x="6457950" y="3608388"/>
          <a:ext cx="1884363" cy="884237"/>
        </p:xfrm>
        <a:graphic>
          <a:graphicData uri="http://schemas.openxmlformats.org/presentationml/2006/ole">
            <mc:AlternateContent xmlns:mc="http://schemas.openxmlformats.org/markup-compatibility/2006">
              <mc:Choice xmlns:v="urn:schemas-microsoft-com:vml" Requires="v">
                <p:oleObj r:id="rId25" imgW="838200" imgH="393700" progId="Equation.3">
                  <p:embed/>
                </p:oleObj>
              </mc:Choice>
              <mc:Fallback>
                <p:oleObj r:id="rId25" imgW="838200" imgH="393700" progId="Equation.3">
                  <p:embed/>
                  <p:pic>
                    <p:nvPicPr>
                      <p:cNvPr id="0" name="OLE substitute image"/>
                      <p:cNvPicPr/>
                      <p:nvPr/>
                    </p:nvPicPr>
                    <p:blipFill>
                      <a:blip r:embed="rId26"/>
                      <a:stretch>
                        <a:fillRect/>
                      </a:stretch>
                    </p:blipFill>
                    <p:spPr>
                      <a:xfrm>
                        <a:off x="6457950" y="3608388"/>
                        <a:ext cx="1884363" cy="884237"/>
                      </a:xfrm>
                      <a:prstGeom prst="rect">
                        <a:avLst/>
                      </a:prstGeom>
                      <a:noFill/>
                      <a:ln w="38100">
                        <a:noFill/>
                        <a:miter/>
                      </a:ln>
                    </p:spPr>
                  </p:pic>
                </p:oleObj>
              </mc:Fallback>
            </mc:AlternateContent>
          </a:graphicData>
        </a:graphic>
      </p:graphicFrame>
      <p:sp>
        <p:nvSpPr>
          <p:cNvPr id="6152" name="TextBox 7"/>
          <p:cNvSpPr txBox="1"/>
          <p:nvPr>
            <p:custDataLst>
              <p:tags r:id="rId5"/>
            </p:custDataLst>
          </p:nvPr>
        </p:nvSpPr>
        <p:spPr>
          <a:xfrm>
            <a:off x="1919288" y="5516563"/>
            <a:ext cx="5631180" cy="491490"/>
          </a:xfrm>
          <a:prstGeom prst="rect">
            <a:avLst/>
          </a:prstGeom>
          <a:noFill/>
          <a:ln w="25400">
            <a:noFill/>
          </a:ln>
        </p:spPr>
        <p:txBody>
          <a:bodyPr wrap="none" anchor="t" anchorCtr="0">
            <a:spAutoFit/>
          </a:bodyPr>
          <a:lstStyle/>
          <a:p>
            <a:r>
              <a:rPr lang="zh-CN" altLang="en-US" sz="2600">
                <a:solidFill>
                  <a:srgbClr val="000000"/>
                </a:solidFill>
                <a:latin typeface="Times New Roman" panose="02020603050405020304" pitchFamily="18" charset="0"/>
                <a:ea typeface="黑体" panose="02010609060101010101" pitchFamily="49" charset="-122"/>
              </a:rPr>
              <a:t>因此，液面下深度为</a:t>
            </a:r>
            <a:r>
              <a:rPr lang="en-US" altLang="zh-CN" sz="2600" i="1">
                <a:solidFill>
                  <a:srgbClr val="000000"/>
                </a:solidFill>
                <a:latin typeface="Times New Roman" panose="02020603050405020304" pitchFamily="18" charset="0"/>
                <a:ea typeface="黑体" panose="02010609060101010101" pitchFamily="49" charset="-122"/>
              </a:rPr>
              <a:t>h</a:t>
            </a:r>
            <a:r>
              <a:rPr lang="zh-CN" altLang="en-US" sz="2600">
                <a:solidFill>
                  <a:srgbClr val="000000"/>
                </a:solidFill>
                <a:latin typeface="Times New Roman" panose="02020603050405020304" pitchFamily="18" charset="0"/>
                <a:ea typeface="黑体" panose="02010609060101010101" pitchFamily="49" charset="-122"/>
              </a:rPr>
              <a:t>处液体的压强为</a:t>
            </a:r>
          </a:p>
        </p:txBody>
      </p:sp>
      <p:grpSp>
        <p:nvGrpSpPr>
          <p:cNvPr id="2" name="组合 10"/>
          <p:cNvGrpSpPr/>
          <p:nvPr>
            <p:custDataLst>
              <p:tags r:id="rId6"/>
            </p:custDataLst>
          </p:nvPr>
        </p:nvGrpSpPr>
        <p:grpSpPr>
          <a:xfrm>
            <a:off x="7770813" y="5097463"/>
            <a:ext cx="2143125" cy="1143000"/>
            <a:chOff x="6572264" y="5357826"/>
            <a:chExt cx="2143140" cy="1143008"/>
          </a:xfrm>
        </p:grpSpPr>
        <p:sp>
          <p:nvSpPr>
            <p:cNvPr id="10" name="圆角矩形 9"/>
            <p:cNvSpPr/>
            <p:nvPr>
              <p:custDataLst>
                <p:tags r:id="rId20"/>
              </p:custDataLst>
            </p:nvPr>
          </p:nvSpPr>
          <p:spPr>
            <a:xfrm>
              <a:off x="6572264" y="5357826"/>
              <a:ext cx="2143140" cy="1143008"/>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600" b="0" i="0" u="none" strike="noStrike" kern="1200" cap="none" spc="0" normalizeH="0" baseline="0" noProof="0">
                <a:ln>
                  <a:noFill/>
                </a:ln>
                <a:solidFill>
                  <a:schemeClr val="lt1"/>
                </a:solidFill>
                <a:effectLst/>
                <a:uLnTx/>
                <a:uFillTx/>
                <a:latin typeface="Times New Roman" panose="02020603050405020304" pitchFamily="18" charset="0"/>
                <a:ea typeface="黑体" panose="02010609060101010101" pitchFamily="49" charset="-122"/>
                <a:cs typeface="+mn-cs"/>
              </a:endParaRPr>
            </a:p>
          </p:txBody>
        </p:sp>
        <p:graphicFrame>
          <p:nvGraphicFramePr>
            <p:cNvPr id="38920" name="对象 6146"/>
            <p:cNvGraphicFramePr>
              <a:graphicFrameLocks noChangeAspect="1"/>
            </p:cNvGraphicFramePr>
            <p:nvPr>
              <p:custDataLst>
                <p:tags r:id="rId21"/>
              </p:custDataLst>
            </p:nvPr>
          </p:nvGraphicFramePr>
          <p:xfrm>
            <a:off x="6572264" y="5572140"/>
            <a:ext cx="1916536" cy="714380"/>
          </p:xfrm>
          <a:graphic>
            <a:graphicData uri="http://schemas.openxmlformats.org/presentationml/2006/ole">
              <mc:AlternateContent xmlns:mc="http://schemas.openxmlformats.org/markup-compatibility/2006">
                <mc:Choice xmlns:v="urn:schemas-microsoft-com:vml" Requires="v">
                  <p:oleObj r:id="rId27" imgW="546100" imgH="203200" progId="Equation.DSMT4">
                    <p:embed/>
                  </p:oleObj>
                </mc:Choice>
                <mc:Fallback>
                  <p:oleObj r:id="rId27" imgW="546100" imgH="203200" progId="Equation.DSMT4">
                    <p:embed/>
                    <p:pic>
                      <p:nvPicPr>
                        <p:cNvPr id="0" name="OLE substitute image"/>
                        <p:cNvPicPr/>
                        <p:nvPr/>
                      </p:nvPicPr>
                      <p:blipFill>
                        <a:blip r:embed="rId28"/>
                        <a:stretch>
                          <a:fillRect/>
                        </a:stretch>
                      </p:blipFill>
                      <p:spPr>
                        <a:xfrm>
                          <a:off x="6572264" y="5572140"/>
                          <a:ext cx="1916536" cy="714380"/>
                        </a:xfrm>
                        <a:prstGeom prst="rect">
                          <a:avLst/>
                        </a:prstGeom>
                        <a:noFill/>
                        <a:ln w="38100">
                          <a:noFill/>
                          <a:miter/>
                        </a:ln>
                      </p:spPr>
                    </p:pic>
                  </p:oleObj>
                </mc:Fallback>
              </mc:AlternateContent>
            </a:graphicData>
          </a:graphic>
        </p:graphicFrame>
      </p:grpSp>
      <p:grpSp>
        <p:nvGrpSpPr>
          <p:cNvPr id="38921" name="组合 6170"/>
          <p:cNvGrpSpPr/>
          <p:nvPr>
            <p:custDataLst>
              <p:tags r:id="rId7"/>
            </p:custDataLst>
          </p:nvPr>
        </p:nvGrpSpPr>
        <p:grpSpPr>
          <a:xfrm>
            <a:off x="1919288" y="2349500"/>
            <a:ext cx="3744912" cy="2735263"/>
            <a:chOff x="249" y="1616"/>
            <a:chExt cx="2450" cy="1723"/>
          </a:xfrm>
        </p:grpSpPr>
        <p:pic>
          <p:nvPicPr>
            <p:cNvPr id="38922" name="图片 6159"/>
            <p:cNvPicPr>
              <a:picLocks noChangeAspect="1"/>
            </p:cNvPicPr>
            <p:nvPr>
              <p:custDataLst>
                <p:tags r:id="rId10"/>
              </p:custDataLst>
            </p:nvPr>
          </p:nvPicPr>
          <p:blipFill>
            <a:blip r:embed="rId29"/>
            <a:stretch>
              <a:fillRect/>
            </a:stretch>
          </p:blipFill>
          <p:spPr>
            <a:xfrm>
              <a:off x="249" y="1616"/>
              <a:ext cx="1531" cy="1716"/>
            </a:xfrm>
            <a:prstGeom prst="rect">
              <a:avLst/>
            </a:prstGeom>
            <a:noFill/>
            <a:ln w="9525">
              <a:noFill/>
            </a:ln>
          </p:spPr>
        </p:pic>
        <p:sp>
          <p:nvSpPr>
            <p:cNvPr id="38923" name="矩形 6161"/>
            <p:cNvSpPr/>
            <p:nvPr>
              <p:custDataLst>
                <p:tags r:id="rId11"/>
              </p:custDataLst>
            </p:nvPr>
          </p:nvSpPr>
          <p:spPr>
            <a:xfrm>
              <a:off x="1780" y="1616"/>
              <a:ext cx="919" cy="1723"/>
            </a:xfrm>
            <a:prstGeom prst="rect">
              <a:avLst/>
            </a:prstGeom>
            <a:solidFill>
              <a:srgbClr val="FFFFFF"/>
            </a:solidFill>
            <a:ln w="9525">
              <a:noFill/>
            </a:ln>
          </p:spPr>
          <p:txBody>
            <a:bodyPr anchor="t" anchorCtr="0"/>
            <a:lstStyle/>
            <a:p>
              <a:endParaRPr lang="zh-CN" altLang="en-US" sz="2600">
                <a:latin typeface="Times New Roman" panose="02020603050405020304" pitchFamily="18" charset="0"/>
                <a:ea typeface="黑体" panose="02010609060101010101" pitchFamily="49" charset="-122"/>
              </a:endParaRPr>
            </a:p>
          </p:txBody>
        </p:sp>
        <p:grpSp>
          <p:nvGrpSpPr>
            <p:cNvPr id="38924" name="组合 6168"/>
            <p:cNvGrpSpPr/>
            <p:nvPr>
              <p:custDataLst>
                <p:tags r:id="rId12"/>
              </p:custDataLst>
            </p:nvPr>
          </p:nvGrpSpPr>
          <p:grpSpPr>
            <a:xfrm>
              <a:off x="1736" y="2069"/>
              <a:ext cx="793" cy="973"/>
              <a:chOff x="1746" y="1706"/>
              <a:chExt cx="822" cy="999"/>
            </a:xfrm>
          </p:grpSpPr>
          <p:pic>
            <p:nvPicPr>
              <p:cNvPr id="38925" name="图片 6160"/>
              <p:cNvPicPr>
                <a:picLocks noChangeAspect="1"/>
              </p:cNvPicPr>
              <p:nvPr>
                <p:custDataLst>
                  <p:tags r:id="rId13"/>
                </p:custDataLst>
              </p:nvPr>
            </p:nvPicPr>
            <p:blipFill>
              <a:blip r:embed="rId30"/>
              <a:stretch>
                <a:fillRect/>
              </a:stretch>
            </p:blipFill>
            <p:spPr>
              <a:xfrm>
                <a:off x="1882" y="1706"/>
                <a:ext cx="686" cy="817"/>
              </a:xfrm>
              <a:prstGeom prst="rect">
                <a:avLst/>
              </a:prstGeom>
              <a:noFill/>
              <a:ln w="9525">
                <a:noFill/>
              </a:ln>
            </p:spPr>
          </p:pic>
          <p:sp>
            <p:nvSpPr>
              <p:cNvPr id="38926" name="文本框 6162"/>
              <p:cNvSpPr txBox="1"/>
              <p:nvPr>
                <p:custDataLst>
                  <p:tags r:id="rId14"/>
                </p:custDataLst>
              </p:nvPr>
            </p:nvSpPr>
            <p:spPr>
              <a:xfrm>
                <a:off x="2109" y="1933"/>
                <a:ext cx="227" cy="318"/>
              </a:xfrm>
              <a:prstGeom prst="rect">
                <a:avLst/>
              </a:prstGeom>
              <a:noFill/>
              <a:ln w="9525">
                <a:noFill/>
              </a:ln>
            </p:spPr>
            <p:txBody>
              <a:bodyPr anchor="t" anchorCtr="0">
                <a:spAutoFit/>
              </a:bodyPr>
              <a:lstStyle/>
              <a:p>
                <a:pPr>
                  <a:spcBef>
                    <a:spcPct val="50000"/>
                  </a:spcBef>
                </a:pPr>
                <a:r>
                  <a:rPr lang="en-US" altLang="zh-CN" sz="2600" b="1" i="1">
                    <a:latin typeface="Times New Roman" panose="02020603050405020304" pitchFamily="18" charset="0"/>
                    <a:ea typeface="黑体" panose="02010609060101010101" pitchFamily="49" charset="-122"/>
                  </a:rPr>
                  <a:t>ρ</a:t>
                </a:r>
              </a:p>
            </p:txBody>
          </p:sp>
          <p:sp>
            <p:nvSpPr>
              <p:cNvPr id="38927" name="文本框 6163"/>
              <p:cNvSpPr txBox="1"/>
              <p:nvPr>
                <p:custDataLst>
                  <p:tags r:id="rId15"/>
                </p:custDataLst>
              </p:nvPr>
            </p:nvSpPr>
            <p:spPr>
              <a:xfrm>
                <a:off x="2109" y="2387"/>
                <a:ext cx="227" cy="318"/>
              </a:xfrm>
              <a:prstGeom prst="rect">
                <a:avLst/>
              </a:prstGeom>
              <a:noFill/>
              <a:ln w="9525">
                <a:noFill/>
              </a:ln>
            </p:spPr>
            <p:txBody>
              <a:bodyPr anchor="t" anchorCtr="0">
                <a:spAutoFit/>
              </a:bodyPr>
              <a:lstStyle/>
              <a:p>
                <a:pPr>
                  <a:spcBef>
                    <a:spcPct val="50000"/>
                  </a:spcBef>
                </a:pPr>
                <a:r>
                  <a:rPr lang="en-US" altLang="zh-CN" sz="2600" b="1" i="1">
                    <a:latin typeface="Times New Roman" panose="02020603050405020304" pitchFamily="18" charset="0"/>
                    <a:ea typeface="黑体" panose="02010609060101010101" pitchFamily="49" charset="-122"/>
                  </a:rPr>
                  <a:t>S</a:t>
                </a:r>
              </a:p>
            </p:txBody>
          </p:sp>
          <p:sp>
            <p:nvSpPr>
              <p:cNvPr id="38928" name="直接连接符 6165"/>
              <p:cNvSpPr/>
              <p:nvPr>
                <p:custDataLst>
                  <p:tags r:id="rId16"/>
                </p:custDataLst>
              </p:nvPr>
            </p:nvSpPr>
            <p:spPr>
              <a:xfrm>
                <a:off x="1746" y="1842"/>
                <a:ext cx="182" cy="0"/>
              </a:xfrm>
              <a:prstGeom prst="line">
                <a:avLst/>
              </a:prstGeom>
              <a:ln w="9525" cap="flat" cmpd="sng">
                <a:solidFill>
                  <a:srgbClr val="FF0000"/>
                </a:solidFill>
                <a:prstDash val="solid"/>
                <a:round/>
                <a:headEnd type="none" w="med" len="med"/>
                <a:tailEnd type="none" w="med" len="med"/>
              </a:ln>
            </p:spPr>
            <p:txBody>
              <a:bodyPr/>
              <a:lstStyle/>
              <a:p>
                <a:endParaRPr/>
              </a:p>
            </p:txBody>
          </p:sp>
          <p:sp>
            <p:nvSpPr>
              <p:cNvPr id="38929" name="直接连接符 6166"/>
              <p:cNvSpPr/>
              <p:nvPr>
                <p:custDataLst>
                  <p:tags r:id="rId17"/>
                </p:custDataLst>
              </p:nvPr>
            </p:nvSpPr>
            <p:spPr>
              <a:xfrm>
                <a:off x="1746" y="2341"/>
                <a:ext cx="182" cy="0"/>
              </a:xfrm>
              <a:prstGeom prst="line">
                <a:avLst/>
              </a:prstGeom>
              <a:ln w="9525" cap="flat" cmpd="sng">
                <a:solidFill>
                  <a:srgbClr val="FF0000"/>
                </a:solidFill>
                <a:prstDash val="solid"/>
                <a:round/>
                <a:headEnd type="none" w="med" len="med"/>
                <a:tailEnd type="none" w="med" len="med"/>
              </a:ln>
            </p:spPr>
            <p:txBody>
              <a:bodyPr/>
              <a:lstStyle/>
              <a:p>
                <a:endParaRPr/>
              </a:p>
            </p:txBody>
          </p:sp>
          <p:sp>
            <p:nvSpPr>
              <p:cNvPr id="38930" name="直接连接符 6167"/>
              <p:cNvSpPr/>
              <p:nvPr>
                <p:custDataLst>
                  <p:tags r:id="rId18"/>
                </p:custDataLst>
              </p:nvPr>
            </p:nvSpPr>
            <p:spPr>
              <a:xfrm flipH="1">
                <a:off x="1882" y="1842"/>
                <a:ext cx="0" cy="499"/>
              </a:xfrm>
              <a:prstGeom prst="line">
                <a:avLst/>
              </a:prstGeom>
              <a:ln w="9525" cap="flat" cmpd="sng">
                <a:solidFill>
                  <a:schemeClr val="tx1"/>
                </a:solidFill>
                <a:prstDash val="solid"/>
                <a:round/>
                <a:headEnd type="triangle" w="med" len="med"/>
                <a:tailEnd type="triangle" w="med" len="med"/>
              </a:ln>
            </p:spPr>
            <p:txBody>
              <a:bodyPr/>
              <a:lstStyle/>
              <a:p>
                <a:endParaRPr/>
              </a:p>
            </p:txBody>
          </p:sp>
          <p:sp>
            <p:nvSpPr>
              <p:cNvPr id="38931" name="文本框 6164"/>
              <p:cNvSpPr txBox="1"/>
              <p:nvPr>
                <p:custDataLst>
                  <p:tags r:id="rId19"/>
                </p:custDataLst>
              </p:nvPr>
            </p:nvSpPr>
            <p:spPr>
              <a:xfrm>
                <a:off x="1836" y="2003"/>
                <a:ext cx="91" cy="254"/>
              </a:xfrm>
              <a:prstGeom prst="rect">
                <a:avLst/>
              </a:prstGeom>
              <a:solidFill>
                <a:srgbClr val="FFFFFF"/>
              </a:solidFill>
              <a:ln w="9525">
                <a:noFill/>
              </a:ln>
            </p:spPr>
            <p:txBody>
              <a:bodyPr lIns="0" tIns="0" rIns="0" bIns="0" anchor="t" anchorCtr="0">
                <a:spAutoFit/>
              </a:bodyPr>
              <a:lstStyle/>
              <a:p>
                <a:pPr>
                  <a:spcBef>
                    <a:spcPct val="50000"/>
                  </a:spcBef>
                </a:pPr>
                <a:r>
                  <a:rPr lang="en-US" altLang="zh-CN" sz="2600" b="1" i="1">
                    <a:latin typeface="Times New Roman" panose="02020603050405020304" pitchFamily="18" charset="0"/>
                    <a:ea typeface="黑体" panose="02010609060101010101" pitchFamily="49" charset="-122"/>
                  </a:rPr>
                  <a:t>h</a:t>
                </a:r>
              </a:p>
            </p:txBody>
          </p:sp>
        </p:grpSp>
      </p:grpSp>
      <p:sp>
        <p:nvSpPr>
          <p:cNvPr id="38932" name="文本框 4103"/>
          <p:cNvSpPr txBox="1"/>
          <p:nvPr>
            <p:custDataLst>
              <p:tags r:id="rId8"/>
            </p:custDataLst>
          </p:nvPr>
        </p:nvSpPr>
        <p:spPr>
          <a:xfrm>
            <a:off x="119063" y="24955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
        <p:nvSpPr>
          <p:cNvPr id="38933" name="文本框 1"/>
          <p:cNvSpPr txBox="1"/>
          <p:nvPr>
            <p:custDataLst>
              <p:tags r:id="rId9"/>
            </p:custDataLst>
          </p:nvPr>
        </p:nvSpPr>
        <p:spPr>
          <a:xfrm>
            <a:off x="4022725" y="650875"/>
            <a:ext cx="4145280" cy="491490"/>
          </a:xfrm>
          <a:prstGeom prst="rect">
            <a:avLst/>
          </a:prstGeom>
          <a:noFill/>
          <a:ln w="9525">
            <a:noFill/>
          </a:ln>
        </p:spPr>
        <p:txBody>
          <a:bodyPr wrap="none" anchor="t" anchorCtr="0">
            <a:spAutoFit/>
          </a:bodyPr>
          <a:lstStyle/>
          <a:p>
            <a:r>
              <a:rPr lang="zh-CN" altLang="zh-CN" sz="2600">
                <a:solidFill>
                  <a:srgbClr val="0000FF"/>
                </a:solidFill>
                <a:latin typeface="黑体" panose="02010609060101010101" pitchFamily="49" charset="-122"/>
                <a:ea typeface="黑体" panose="02010609060101010101" pitchFamily="49" charset="-122"/>
                <a:sym typeface="宋体" panose="02010600030101010101" pitchFamily="2" charset="-122"/>
              </a:rPr>
              <a:t>液体压强的大小的理论推导</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152"/>
                                        </p:tgtEl>
                                        <p:attrNameLst>
                                          <p:attrName>style.visibility</p:attrName>
                                        </p:attrNameLst>
                                      </p:cBhvr>
                                      <p:to>
                                        <p:strVal val="visible"/>
                                      </p:to>
                                    </p:set>
                                    <p:animEffect transition="in" filter="blinds(horizontal)">
                                      <p:cBhvr>
                                        <p:cTn id="23" dur="500"/>
                                        <p:tgtEl>
                                          <p:spTgt spid="6152"/>
                                        </p:tgtEl>
                                      </p:cBhvr>
                                    </p:animEffect>
                                  </p:childTnLst>
                                </p:cTn>
                              </p:par>
                              <p:par>
                                <p:cTn id="24" presetID="3" presetClass="entr" presetSubtype="1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linds(horizont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61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p:nvPr>
            <p:custDataLst>
              <p:tags r:id="rId1"/>
            </p:custDataLst>
          </p:nvPr>
        </p:nvSpPr>
        <p:spPr>
          <a:xfrm>
            <a:off x="3949700" y="2254250"/>
            <a:ext cx="1981200" cy="583565"/>
          </a:xfrm>
          <a:prstGeom prst="rect">
            <a:avLst/>
          </a:prstGeom>
          <a:noFill/>
          <a:ln w="9525">
            <a:noFill/>
          </a:ln>
        </p:spPr>
        <p:txBody>
          <a:bodyPr anchor="t" anchorCtr="0">
            <a:spAutoFit/>
          </a:bodyPr>
          <a:lstStyle/>
          <a:p>
            <a:pPr>
              <a:spcBef>
                <a:spcPct val="50000"/>
              </a:spcBef>
            </a:pPr>
            <a:r>
              <a:rPr lang="en-US" altLang="zh-CN" sz="3200" b="1" i="1">
                <a:latin typeface="Times New Roman" panose="02020603050405020304" pitchFamily="18" charset="0"/>
                <a:ea typeface="宋体" panose="02010600030101010101" pitchFamily="2" charset="-122"/>
              </a:rPr>
              <a:t>p=ρgh</a:t>
            </a:r>
          </a:p>
        </p:txBody>
      </p:sp>
      <p:sp>
        <p:nvSpPr>
          <p:cNvPr id="68611" name="AutoShape 3"/>
          <p:cNvSpPr/>
          <p:nvPr>
            <p:custDataLst>
              <p:tags r:id="rId2"/>
            </p:custDataLst>
          </p:nvPr>
        </p:nvSpPr>
        <p:spPr>
          <a:xfrm>
            <a:off x="5975350" y="2381250"/>
            <a:ext cx="912813" cy="360363"/>
          </a:xfrm>
          <a:prstGeom prst="rightArrow">
            <a:avLst>
              <a:gd name="adj1" fmla="val 50000"/>
              <a:gd name="adj2" fmla="val 63220"/>
            </a:avLst>
          </a:prstGeom>
          <a:solidFill>
            <a:srgbClr val="FFFF00"/>
          </a:solidFill>
          <a:ln w="9525" cap="flat" cmpd="sng">
            <a:solidFill>
              <a:srgbClr val="FF00FF"/>
            </a:solidFill>
            <a:prstDash val="solid"/>
            <a:miter/>
            <a:headEnd type="none" w="med" len="med"/>
            <a:tailEnd type="none" w="med" len="med"/>
          </a:ln>
        </p:spPr>
        <p:txBody>
          <a:bodyPr wrap="none" anchor="ctr" anchorCtr="0"/>
          <a:lstStyle/>
          <a:p>
            <a:endParaRPr lang="zh-CN" altLang="en-US">
              <a:latin typeface="宋体" panose="02010600030101010101" pitchFamily="2" charset="-122"/>
              <a:ea typeface="宋体" panose="02010600030101010101" pitchFamily="2" charset="-122"/>
            </a:endParaRPr>
          </a:p>
        </p:txBody>
      </p:sp>
      <p:sp>
        <p:nvSpPr>
          <p:cNvPr id="68612" name="Text Box 4"/>
          <p:cNvSpPr txBox="1"/>
          <p:nvPr>
            <p:custDataLst>
              <p:tags r:id="rId3"/>
            </p:custDataLst>
          </p:nvPr>
        </p:nvSpPr>
        <p:spPr>
          <a:xfrm>
            <a:off x="6921500" y="1949450"/>
            <a:ext cx="1558925" cy="521970"/>
          </a:xfrm>
          <a:prstGeom prst="rect">
            <a:avLst/>
          </a:prstGeom>
          <a:noFill/>
          <a:ln w="9525">
            <a:noFill/>
          </a:ln>
        </p:spPr>
        <p:txBody>
          <a:bodyPr anchor="t" anchorCtr="0">
            <a:spAutoFit/>
          </a:bodyPr>
          <a:lstStyle/>
          <a:p>
            <a:pPr>
              <a:spcBef>
                <a:spcPct val="50000"/>
              </a:spcBef>
            </a:pPr>
            <a:r>
              <a:rPr lang="en-US" altLang="zh-CN" sz="2800" b="1" i="1">
                <a:solidFill>
                  <a:srgbClr val="F8081F"/>
                </a:solidFill>
                <a:latin typeface="Times New Roman" panose="02020603050405020304" pitchFamily="18" charset="0"/>
                <a:ea typeface="宋体" panose="02010600030101010101" pitchFamily="2" charset="-122"/>
              </a:rPr>
              <a:t>ρ=</a:t>
            </a:r>
            <a:r>
              <a:rPr lang="en-US" altLang="zh-CN" sz="2800" b="1" i="1" u="sng">
                <a:solidFill>
                  <a:srgbClr val="F8081F"/>
                </a:solidFill>
                <a:latin typeface="Times New Roman" panose="02020603050405020304" pitchFamily="18" charset="0"/>
                <a:ea typeface="宋体" panose="02010600030101010101" pitchFamily="2" charset="-122"/>
              </a:rPr>
              <a:t>           </a:t>
            </a:r>
          </a:p>
        </p:txBody>
      </p:sp>
      <p:sp>
        <p:nvSpPr>
          <p:cNvPr id="68613" name="Text Box 5"/>
          <p:cNvSpPr txBox="1"/>
          <p:nvPr>
            <p:custDataLst>
              <p:tags r:id="rId4"/>
            </p:custDataLst>
          </p:nvPr>
        </p:nvSpPr>
        <p:spPr>
          <a:xfrm>
            <a:off x="6921500" y="2711450"/>
            <a:ext cx="1143000" cy="521970"/>
          </a:xfrm>
          <a:prstGeom prst="rect">
            <a:avLst/>
          </a:prstGeom>
          <a:noFill/>
          <a:ln w="9525">
            <a:noFill/>
          </a:ln>
        </p:spPr>
        <p:txBody>
          <a:bodyPr anchor="t" anchorCtr="0">
            <a:spAutoFit/>
          </a:bodyPr>
          <a:lstStyle/>
          <a:p>
            <a:pPr>
              <a:spcBef>
                <a:spcPct val="50000"/>
              </a:spcBef>
            </a:pPr>
            <a:r>
              <a:rPr lang="en-US" altLang="zh-CN" sz="2800" b="1" i="1">
                <a:solidFill>
                  <a:srgbClr val="F8081F"/>
                </a:solidFill>
                <a:latin typeface="Times New Roman" panose="02020603050405020304" pitchFamily="18" charset="0"/>
                <a:ea typeface="宋体" panose="02010600030101010101" pitchFamily="2" charset="-122"/>
              </a:rPr>
              <a:t>h=</a:t>
            </a:r>
            <a:r>
              <a:rPr lang="en-US" altLang="zh-CN" sz="2800" b="1" i="1" u="sng">
                <a:solidFill>
                  <a:srgbClr val="F8081F"/>
                </a:solidFill>
                <a:latin typeface="Times New Roman" panose="02020603050405020304" pitchFamily="18" charset="0"/>
                <a:ea typeface="宋体" panose="02010600030101010101" pitchFamily="2" charset="-122"/>
              </a:rPr>
              <a:t>          </a:t>
            </a:r>
          </a:p>
        </p:txBody>
      </p:sp>
      <p:grpSp>
        <p:nvGrpSpPr>
          <p:cNvPr id="2" name="Group 6"/>
          <p:cNvGrpSpPr/>
          <p:nvPr>
            <p:custDataLst>
              <p:tags r:id="rId5"/>
            </p:custDataLst>
          </p:nvPr>
        </p:nvGrpSpPr>
        <p:grpSpPr>
          <a:xfrm>
            <a:off x="7794625" y="1579563"/>
            <a:ext cx="1158875" cy="1044575"/>
            <a:chOff x="0" y="-41"/>
            <a:chExt cx="730" cy="658"/>
          </a:xfrm>
        </p:grpSpPr>
        <p:sp>
          <p:nvSpPr>
            <p:cNvPr id="39942" name="Text Box 7"/>
            <p:cNvSpPr txBox="1"/>
            <p:nvPr>
              <p:custDataLst>
                <p:tags r:id="rId20"/>
              </p:custDataLst>
            </p:nvPr>
          </p:nvSpPr>
          <p:spPr>
            <a:xfrm>
              <a:off x="48" y="288"/>
              <a:ext cx="576" cy="329"/>
            </a:xfrm>
            <a:prstGeom prst="rect">
              <a:avLst/>
            </a:prstGeom>
            <a:noFill/>
            <a:ln w="9525">
              <a:noFill/>
            </a:ln>
          </p:spPr>
          <p:txBody>
            <a:bodyPr anchor="t" anchorCtr="0">
              <a:spAutoFit/>
            </a:bodyPr>
            <a:lstStyle/>
            <a:p>
              <a:pPr>
                <a:spcBef>
                  <a:spcPct val="50000"/>
                </a:spcBef>
              </a:pPr>
              <a:r>
                <a:rPr lang="en-US" altLang="zh-CN" sz="2800" b="1" i="1">
                  <a:solidFill>
                    <a:srgbClr val="F8081F"/>
                  </a:solidFill>
                  <a:latin typeface="Times New Roman" panose="02020603050405020304" pitchFamily="18" charset="0"/>
                  <a:ea typeface="宋体" panose="02010600030101010101" pitchFamily="2" charset="-122"/>
                </a:rPr>
                <a:t>gh</a:t>
              </a:r>
            </a:p>
          </p:txBody>
        </p:sp>
        <p:sp>
          <p:nvSpPr>
            <p:cNvPr id="39943" name="Text Box 8"/>
            <p:cNvSpPr txBox="1"/>
            <p:nvPr>
              <p:custDataLst>
                <p:tags r:id="rId21"/>
              </p:custDataLst>
            </p:nvPr>
          </p:nvSpPr>
          <p:spPr>
            <a:xfrm>
              <a:off x="96" y="-41"/>
              <a:ext cx="634" cy="329"/>
            </a:xfrm>
            <a:prstGeom prst="rect">
              <a:avLst/>
            </a:prstGeom>
            <a:noFill/>
            <a:ln w="9525">
              <a:noFill/>
            </a:ln>
          </p:spPr>
          <p:txBody>
            <a:bodyPr anchor="t" anchorCtr="0">
              <a:spAutoFit/>
            </a:bodyPr>
            <a:lstStyle/>
            <a:p>
              <a:r>
                <a:rPr lang="en-US" altLang="zh-CN" sz="2800" b="1" i="1">
                  <a:solidFill>
                    <a:srgbClr val="F8081F"/>
                  </a:solidFill>
                  <a:latin typeface="Times New Roman" panose="02020603050405020304" pitchFamily="18" charset="0"/>
                  <a:ea typeface="宋体" panose="02010600030101010101" pitchFamily="2" charset="-122"/>
                </a:rPr>
                <a:t>p</a:t>
              </a:r>
            </a:p>
          </p:txBody>
        </p:sp>
        <p:sp>
          <p:nvSpPr>
            <p:cNvPr id="39944" name="Line 9"/>
            <p:cNvSpPr/>
            <p:nvPr>
              <p:custDataLst>
                <p:tags r:id="rId22"/>
              </p:custDataLst>
            </p:nvPr>
          </p:nvSpPr>
          <p:spPr>
            <a:xfrm>
              <a:off x="0" y="336"/>
              <a:ext cx="370" cy="0"/>
            </a:xfrm>
            <a:prstGeom prst="line">
              <a:avLst/>
            </a:prstGeom>
            <a:ln w="38100" cap="flat" cmpd="sng">
              <a:solidFill>
                <a:srgbClr val="FF0000"/>
              </a:solidFill>
              <a:prstDash val="solid"/>
              <a:round/>
              <a:headEnd type="none" w="med" len="med"/>
              <a:tailEnd type="none" w="med" len="med"/>
            </a:ln>
          </p:spPr>
          <p:txBody>
            <a:bodyPr/>
            <a:lstStyle/>
            <a:p>
              <a:endParaRPr/>
            </a:p>
          </p:txBody>
        </p:sp>
      </p:grpSp>
      <p:grpSp>
        <p:nvGrpSpPr>
          <p:cNvPr id="3" name="Group 10"/>
          <p:cNvGrpSpPr/>
          <p:nvPr>
            <p:custDataLst>
              <p:tags r:id="rId6"/>
            </p:custDataLst>
          </p:nvPr>
        </p:nvGrpSpPr>
        <p:grpSpPr>
          <a:xfrm>
            <a:off x="7718425" y="2471738"/>
            <a:ext cx="1235075" cy="1066800"/>
            <a:chOff x="0" y="-55"/>
            <a:chExt cx="778" cy="672"/>
          </a:xfrm>
        </p:grpSpPr>
        <p:sp>
          <p:nvSpPr>
            <p:cNvPr id="39946" name="Text Box 11"/>
            <p:cNvSpPr txBox="1"/>
            <p:nvPr>
              <p:custDataLst>
                <p:tags r:id="rId17"/>
              </p:custDataLst>
            </p:nvPr>
          </p:nvSpPr>
          <p:spPr>
            <a:xfrm>
              <a:off x="0" y="288"/>
              <a:ext cx="576" cy="329"/>
            </a:xfrm>
            <a:prstGeom prst="rect">
              <a:avLst/>
            </a:prstGeom>
            <a:noFill/>
            <a:ln w="9525">
              <a:noFill/>
            </a:ln>
          </p:spPr>
          <p:txBody>
            <a:bodyPr anchor="t" anchorCtr="0">
              <a:spAutoFit/>
            </a:bodyPr>
            <a:lstStyle/>
            <a:p>
              <a:pPr>
                <a:spcBef>
                  <a:spcPct val="50000"/>
                </a:spcBef>
              </a:pPr>
              <a:r>
                <a:rPr lang="en-US" altLang="zh-CN" sz="2800" b="1" i="1">
                  <a:solidFill>
                    <a:srgbClr val="F8081F"/>
                  </a:solidFill>
                  <a:latin typeface="Times New Roman" panose="02020603050405020304" pitchFamily="18" charset="0"/>
                  <a:ea typeface="宋体" panose="02010600030101010101" pitchFamily="2" charset="-122"/>
                </a:rPr>
                <a:t>ρg</a:t>
              </a:r>
            </a:p>
          </p:txBody>
        </p:sp>
        <p:sp>
          <p:nvSpPr>
            <p:cNvPr id="39947" name="Text Box 12"/>
            <p:cNvSpPr txBox="1"/>
            <p:nvPr>
              <p:custDataLst>
                <p:tags r:id="rId18"/>
              </p:custDataLst>
            </p:nvPr>
          </p:nvSpPr>
          <p:spPr>
            <a:xfrm>
              <a:off x="144" y="-55"/>
              <a:ext cx="634" cy="329"/>
            </a:xfrm>
            <a:prstGeom prst="rect">
              <a:avLst/>
            </a:prstGeom>
            <a:noFill/>
            <a:ln w="9525">
              <a:noFill/>
            </a:ln>
          </p:spPr>
          <p:txBody>
            <a:bodyPr anchor="t" anchorCtr="0">
              <a:spAutoFit/>
            </a:bodyPr>
            <a:lstStyle/>
            <a:p>
              <a:r>
                <a:rPr lang="en-US" altLang="zh-CN" sz="2800" b="1" i="1">
                  <a:solidFill>
                    <a:srgbClr val="F8081F"/>
                  </a:solidFill>
                  <a:latin typeface="Times New Roman" panose="02020603050405020304" pitchFamily="18" charset="0"/>
                  <a:ea typeface="宋体" panose="02010600030101010101" pitchFamily="2" charset="-122"/>
                </a:rPr>
                <a:t>p</a:t>
              </a:r>
            </a:p>
          </p:txBody>
        </p:sp>
        <p:sp>
          <p:nvSpPr>
            <p:cNvPr id="39948" name="Line 13"/>
            <p:cNvSpPr/>
            <p:nvPr>
              <p:custDataLst>
                <p:tags r:id="rId19"/>
              </p:custDataLst>
            </p:nvPr>
          </p:nvSpPr>
          <p:spPr>
            <a:xfrm>
              <a:off x="0" y="336"/>
              <a:ext cx="360" cy="0"/>
            </a:xfrm>
            <a:prstGeom prst="line">
              <a:avLst/>
            </a:prstGeom>
            <a:ln w="38100" cap="flat" cmpd="sng">
              <a:solidFill>
                <a:srgbClr val="FF0000"/>
              </a:solidFill>
              <a:prstDash val="solid"/>
              <a:round/>
              <a:headEnd type="none" w="med" len="med"/>
              <a:tailEnd type="none" w="med" len="med"/>
            </a:ln>
          </p:spPr>
          <p:txBody>
            <a:bodyPr/>
            <a:lstStyle/>
            <a:p>
              <a:endParaRPr/>
            </a:p>
          </p:txBody>
        </p:sp>
      </p:grpSp>
      <p:sp>
        <p:nvSpPr>
          <p:cNvPr id="68622" name="Text Box 14"/>
          <p:cNvSpPr txBox="1"/>
          <p:nvPr>
            <p:custDataLst>
              <p:tags r:id="rId7"/>
            </p:custDataLst>
          </p:nvPr>
        </p:nvSpPr>
        <p:spPr>
          <a:xfrm>
            <a:off x="3568700" y="1613218"/>
            <a:ext cx="2286000" cy="491490"/>
          </a:xfrm>
          <a:prstGeom prst="rect">
            <a:avLst/>
          </a:prstGeom>
          <a:solidFill>
            <a:srgbClr val="CCFFFF">
              <a:alpha val="74901"/>
            </a:srgbClr>
          </a:solidFill>
          <a:ln w="9525">
            <a:noFill/>
          </a:ln>
        </p:spPr>
        <p:txBody>
          <a:bodyPr anchor="ctr" anchorCtr="0">
            <a:spAutoFit/>
          </a:bodyPr>
          <a:lstStyle/>
          <a:p>
            <a:pPr algn="ctr"/>
            <a:r>
              <a:rPr lang="zh-CN" altLang="en-US" sz="2600">
                <a:solidFill>
                  <a:srgbClr val="FF0000"/>
                </a:solidFill>
                <a:latin typeface="黑体" panose="02010609060101010101" pitchFamily="49" charset="-122"/>
                <a:ea typeface="黑体" panose="02010609060101010101" pitchFamily="49" charset="-122"/>
              </a:rPr>
              <a:t>千克／米</a:t>
            </a:r>
            <a:r>
              <a:rPr lang="en-US" altLang="zh-CN" sz="2600" baseline="30000">
                <a:solidFill>
                  <a:srgbClr val="FF0000"/>
                </a:solidFill>
                <a:latin typeface="黑体" panose="02010609060101010101" pitchFamily="49" charset="-122"/>
                <a:ea typeface="黑体" panose="02010609060101010101" pitchFamily="49" charset="-122"/>
              </a:rPr>
              <a:t>3</a:t>
            </a:r>
          </a:p>
        </p:txBody>
      </p:sp>
      <p:sp>
        <p:nvSpPr>
          <p:cNvPr id="68623" name="Text Box 15"/>
          <p:cNvSpPr txBox="1"/>
          <p:nvPr>
            <p:custDataLst>
              <p:tags r:id="rId8"/>
            </p:custDataLst>
          </p:nvPr>
        </p:nvSpPr>
        <p:spPr>
          <a:xfrm>
            <a:off x="5245100" y="2984818"/>
            <a:ext cx="914400" cy="491490"/>
          </a:xfrm>
          <a:prstGeom prst="rect">
            <a:avLst/>
          </a:prstGeom>
          <a:solidFill>
            <a:srgbClr val="CCFFFF">
              <a:alpha val="74901"/>
            </a:srgbClr>
          </a:solidFill>
          <a:ln w="9525">
            <a:noFill/>
          </a:ln>
        </p:spPr>
        <p:txBody>
          <a:bodyPr anchor="ctr" anchorCtr="0">
            <a:spAutoFit/>
          </a:bodyPr>
          <a:lstStyle/>
          <a:p>
            <a:pPr algn="ctr"/>
            <a:r>
              <a:rPr lang="zh-CN" altLang="en-US" sz="2600">
                <a:solidFill>
                  <a:srgbClr val="FF0000"/>
                </a:solidFill>
                <a:latin typeface="黑体" panose="02010609060101010101" pitchFamily="49" charset="-122"/>
                <a:ea typeface="黑体" panose="02010609060101010101" pitchFamily="49" charset="-122"/>
              </a:rPr>
              <a:t>米</a:t>
            </a:r>
          </a:p>
        </p:txBody>
      </p:sp>
      <p:sp>
        <p:nvSpPr>
          <p:cNvPr id="68624" name="Text Box 16"/>
          <p:cNvSpPr txBox="1"/>
          <p:nvPr>
            <p:custDataLst>
              <p:tags r:id="rId9"/>
            </p:custDataLst>
          </p:nvPr>
        </p:nvSpPr>
        <p:spPr>
          <a:xfrm>
            <a:off x="2882900" y="3213418"/>
            <a:ext cx="1524000" cy="491490"/>
          </a:xfrm>
          <a:prstGeom prst="rect">
            <a:avLst/>
          </a:prstGeom>
          <a:solidFill>
            <a:srgbClr val="CCFFFF">
              <a:alpha val="74901"/>
            </a:srgbClr>
          </a:solidFill>
          <a:ln w="9525">
            <a:noFill/>
          </a:ln>
        </p:spPr>
        <p:txBody>
          <a:bodyPr anchor="ctr" anchorCtr="0">
            <a:spAutoFit/>
          </a:bodyPr>
          <a:lstStyle/>
          <a:p>
            <a:pPr algn="ctr"/>
            <a:r>
              <a:rPr lang="zh-CN" altLang="en-US" sz="2600">
                <a:solidFill>
                  <a:srgbClr val="FF0000"/>
                </a:solidFill>
                <a:latin typeface="黑体" panose="02010609060101010101" pitchFamily="49" charset="-122"/>
                <a:ea typeface="黑体" panose="02010609060101010101" pitchFamily="49" charset="-122"/>
              </a:rPr>
              <a:t>帕斯卡</a:t>
            </a:r>
          </a:p>
        </p:txBody>
      </p:sp>
      <p:sp>
        <p:nvSpPr>
          <p:cNvPr id="68625" name="Line 17"/>
          <p:cNvSpPr/>
          <p:nvPr>
            <p:custDataLst>
              <p:tags r:id="rId10"/>
            </p:custDataLst>
          </p:nvPr>
        </p:nvSpPr>
        <p:spPr>
          <a:xfrm flipH="1">
            <a:off x="3721100" y="2863850"/>
            <a:ext cx="304800" cy="304800"/>
          </a:xfrm>
          <a:prstGeom prst="line">
            <a:avLst/>
          </a:prstGeom>
          <a:ln w="38100" cap="flat" cmpd="sng">
            <a:solidFill>
              <a:schemeClr val="tx1"/>
            </a:solidFill>
            <a:prstDash val="solid"/>
            <a:round/>
            <a:headEnd type="none" w="med" len="med"/>
            <a:tailEnd type="triangle" w="med" len="med"/>
          </a:ln>
        </p:spPr>
        <p:txBody>
          <a:bodyPr/>
          <a:lstStyle/>
          <a:p>
            <a:endParaRPr/>
          </a:p>
        </p:txBody>
      </p:sp>
      <p:sp>
        <p:nvSpPr>
          <p:cNvPr id="68626" name="Line 18"/>
          <p:cNvSpPr/>
          <p:nvPr>
            <p:custDataLst>
              <p:tags r:id="rId11"/>
            </p:custDataLst>
          </p:nvPr>
        </p:nvSpPr>
        <p:spPr>
          <a:xfrm>
            <a:off x="5321300" y="2711450"/>
            <a:ext cx="304800" cy="304800"/>
          </a:xfrm>
          <a:prstGeom prst="line">
            <a:avLst/>
          </a:prstGeom>
          <a:ln w="38100" cap="flat" cmpd="sng">
            <a:solidFill>
              <a:schemeClr val="tx1"/>
            </a:solidFill>
            <a:prstDash val="solid"/>
            <a:round/>
            <a:headEnd type="none" w="med" len="med"/>
            <a:tailEnd type="triangle" w="med" len="med"/>
          </a:ln>
        </p:spPr>
        <p:txBody>
          <a:bodyPr/>
          <a:lstStyle/>
          <a:p>
            <a:endParaRPr/>
          </a:p>
        </p:txBody>
      </p:sp>
      <p:sp>
        <p:nvSpPr>
          <p:cNvPr id="68627" name="Line 19"/>
          <p:cNvSpPr/>
          <p:nvPr>
            <p:custDataLst>
              <p:tags r:id="rId12"/>
            </p:custDataLst>
          </p:nvPr>
        </p:nvSpPr>
        <p:spPr>
          <a:xfrm flipH="1" flipV="1">
            <a:off x="4711700" y="2025650"/>
            <a:ext cx="0" cy="381000"/>
          </a:xfrm>
          <a:prstGeom prst="line">
            <a:avLst/>
          </a:prstGeom>
          <a:ln w="38100" cap="flat" cmpd="sng">
            <a:solidFill>
              <a:schemeClr val="tx1"/>
            </a:solidFill>
            <a:prstDash val="solid"/>
            <a:round/>
            <a:headEnd type="none" w="med" len="med"/>
            <a:tailEnd type="triangle" w="med" len="med"/>
          </a:ln>
        </p:spPr>
        <p:txBody>
          <a:bodyPr/>
          <a:lstStyle/>
          <a:p>
            <a:endParaRPr/>
          </a:p>
        </p:txBody>
      </p:sp>
      <p:pic>
        <p:nvPicPr>
          <p:cNvPr id="68629" name="Picture 21"/>
          <p:cNvPicPr>
            <a:picLocks noChangeAspect="1"/>
          </p:cNvPicPr>
          <p:nvPr>
            <p:custDataLst>
              <p:tags r:id="rId13"/>
            </p:custDataLst>
          </p:nvPr>
        </p:nvPicPr>
        <p:blipFill>
          <a:blip r:embed="rId24"/>
          <a:stretch>
            <a:fillRect/>
          </a:stretch>
        </p:blipFill>
        <p:spPr>
          <a:xfrm>
            <a:off x="8848725" y="4488180"/>
            <a:ext cx="1429385" cy="1429385"/>
          </a:xfrm>
          <a:prstGeom prst="rect">
            <a:avLst/>
          </a:prstGeom>
          <a:noFill/>
          <a:ln w="9525">
            <a:noFill/>
          </a:ln>
        </p:spPr>
      </p:pic>
      <p:sp>
        <p:nvSpPr>
          <p:cNvPr id="68630" name="Text Box 22"/>
          <p:cNvSpPr txBox="1"/>
          <p:nvPr>
            <p:custDataLst>
              <p:tags r:id="rId14"/>
            </p:custDataLst>
          </p:nvPr>
        </p:nvSpPr>
        <p:spPr>
          <a:xfrm>
            <a:off x="2209800" y="4451350"/>
            <a:ext cx="6400800" cy="1383665"/>
          </a:xfrm>
          <a:prstGeom prst="rect">
            <a:avLst/>
          </a:prstGeom>
          <a:solidFill>
            <a:srgbClr val="CCFFFF"/>
          </a:solidFill>
          <a:ln w="9525">
            <a:noFill/>
          </a:ln>
        </p:spPr>
        <p:txBody>
          <a:bodyPr anchor="t" anchorCtr="0">
            <a:spAutoFit/>
          </a:bodyPr>
          <a:lstStyle/>
          <a:p>
            <a:pPr>
              <a:lnSpc>
                <a:spcPct val="150000"/>
              </a:lnSpc>
            </a:pPr>
            <a:r>
              <a:rPr lang="zh-CN" altLang="en-US" sz="2800">
                <a:latin typeface="黑体" panose="02010609060101010101" pitchFamily="49" charset="-122"/>
                <a:ea typeface="黑体" panose="02010609060101010101" pitchFamily="49" charset="-122"/>
              </a:rPr>
              <a:t>    液体压强与液体密度、深度有关，与液体横截面积无关。</a:t>
            </a:r>
          </a:p>
        </p:txBody>
      </p:sp>
      <p:pic>
        <p:nvPicPr>
          <p:cNvPr id="68631" name="Picture 23"/>
          <p:cNvPicPr>
            <a:picLocks noChangeAspect="1"/>
          </p:cNvPicPr>
          <p:nvPr>
            <p:custDataLst>
              <p:tags r:id="rId15"/>
            </p:custDataLst>
          </p:nvPr>
        </p:nvPicPr>
        <p:blipFill>
          <a:blip r:embed="rId25"/>
          <a:stretch>
            <a:fillRect/>
          </a:stretch>
        </p:blipFill>
        <p:spPr>
          <a:xfrm>
            <a:off x="2057400" y="4222750"/>
            <a:ext cx="685800" cy="685800"/>
          </a:xfrm>
          <a:prstGeom prst="rect">
            <a:avLst/>
          </a:prstGeom>
          <a:noFill/>
          <a:ln w="9525">
            <a:noFill/>
          </a:ln>
        </p:spPr>
      </p:pic>
      <p:sp>
        <p:nvSpPr>
          <p:cNvPr id="39958" name="文本框 4103"/>
          <p:cNvSpPr txBox="1"/>
          <p:nvPr>
            <p:custDataLst>
              <p:tags r:id="rId16"/>
            </p:custDataLst>
          </p:nvPr>
        </p:nvSpPr>
        <p:spPr>
          <a:xfrm>
            <a:off x="119063" y="18859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nodeType="afterEffect">
                                  <p:stCondLst>
                                    <p:cond delay="0"/>
                                  </p:stCondLst>
                                  <p:childTnLst>
                                    <p:set>
                                      <p:cBhvr>
                                        <p:cTn id="6" dur="1" fill="hold">
                                          <p:stCondLst>
                                            <p:cond delay="0"/>
                                          </p:stCondLst>
                                        </p:cTn>
                                        <p:tgtEl>
                                          <p:spTgt spid="68629"/>
                                        </p:tgtEl>
                                        <p:attrNameLst>
                                          <p:attrName>style.visibility</p:attrName>
                                        </p:attrNameLst>
                                      </p:cBhvr>
                                      <p:to>
                                        <p:strVal val="visible"/>
                                      </p:to>
                                    </p:set>
                                    <p:animEffect transition="in" filter="slide(fromBottom)">
                                      <p:cBhvr>
                                        <p:cTn id="7" dur="500"/>
                                        <p:tgtEl>
                                          <p:spTgt spid="68629"/>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68610"/>
                                        </p:tgtEl>
                                        <p:attrNameLst>
                                          <p:attrName>style.visibility</p:attrName>
                                        </p:attrNameLst>
                                      </p:cBhvr>
                                      <p:to>
                                        <p:strVal val="visible"/>
                                      </p:to>
                                    </p:set>
                                    <p:animEffect transition="in" filter="fade">
                                      <p:cBhvr>
                                        <p:cTn id="12" dur="770" decel="100000"/>
                                        <p:tgtEl>
                                          <p:spTgt spid="68610"/>
                                        </p:tgtEl>
                                      </p:cBhvr>
                                    </p:animEffect>
                                    <p:animScale>
                                      <p:cBhvr>
                                        <p:cTn id="13" dur="770" decel="100000"/>
                                        <p:tgtEl>
                                          <p:spTgt spid="68610"/>
                                        </p:tgtEl>
                                      </p:cBhvr>
                                      <p:from x="10000" y="10000"/>
                                      <p:to x="200000" y="450000"/>
                                    </p:animScale>
                                    <p:animScale>
                                      <p:cBhvr>
                                        <p:cTn id="14" dur="1230" accel="100000" fill="hold">
                                          <p:stCondLst>
                                            <p:cond delay="770"/>
                                          </p:stCondLst>
                                        </p:cTn>
                                        <p:tgtEl>
                                          <p:spTgt spid="68610"/>
                                        </p:tgtEl>
                                      </p:cBhvr>
                                      <p:from x="200000" y="450000"/>
                                      <p:to x="100000" y="100000"/>
                                    </p:animScale>
                                    <p:set>
                                      <p:cBhvr>
                                        <p:cTn id="15" dur="770" fill="hold"/>
                                        <p:tgtEl>
                                          <p:spTgt spid="68610"/>
                                        </p:tgtEl>
                                        <p:attrNameLst>
                                          <p:attrName>ppt_x</p:attrName>
                                        </p:attrNameLst>
                                      </p:cBhvr>
                                      <p:to>
                                        <p:strVal val="(0.5)"/>
                                      </p:to>
                                    </p:set>
                                    <p:anim from="(0.5)" to="(#ppt_x)" calcmode="lin" valueType="num">
                                      <p:cBhvr>
                                        <p:cTn id="16" dur="1230" accel="100000" fill="hold">
                                          <p:stCondLst>
                                            <p:cond delay="770"/>
                                          </p:stCondLst>
                                        </p:cTn>
                                        <p:tgtEl>
                                          <p:spTgt spid="68610"/>
                                        </p:tgtEl>
                                        <p:attrNameLst>
                                          <p:attrName>ppt_x</p:attrName>
                                        </p:attrNameLst>
                                      </p:cBhvr>
                                    </p:anim>
                                    <p:set>
                                      <p:cBhvr>
                                        <p:cTn id="17" dur="770" fill="hold"/>
                                        <p:tgtEl>
                                          <p:spTgt spid="68610"/>
                                        </p:tgtEl>
                                        <p:attrNameLst>
                                          <p:attrName>ppt_y</p:attrName>
                                        </p:attrNameLst>
                                      </p:cBhvr>
                                      <p:to>
                                        <p:strVal val="(#ppt_y+0.4)"/>
                                      </p:to>
                                    </p:set>
                                    <p:anim from="(#ppt_y+0.4)" to="(#ppt_y)" calcmode="lin" valueType="num">
                                      <p:cBhvr>
                                        <p:cTn id="18" dur="1230" accel="100000" fill="hold">
                                          <p:stCondLst>
                                            <p:cond delay="770"/>
                                          </p:stCondLst>
                                        </p:cTn>
                                        <p:tgtEl>
                                          <p:spTgt spid="68610"/>
                                        </p:tgtEl>
                                        <p:attrNameLst>
                                          <p:attrName>ppt_y</p:attrName>
                                        </p:attrNameLst>
                                      </p:cBhvr>
                                    </p:anim>
                                  </p:childTnLst>
                                </p:cTn>
                              </p:par>
                            </p:childTnLst>
                          </p:cTn>
                        </p:par>
                      </p:childTnLst>
                    </p:cTn>
                  </p:par>
                  <p:par>
                    <p:cTn id="19" fill="hold" nodeType="clickPar">
                      <p:stCondLst>
                        <p:cond delay="indefinite"/>
                        <p:cond evt="onBegin" delay="0">
                          <p:tn val="18"/>
                        </p:cond>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68627"/>
                                        </p:tgtEl>
                                        <p:attrNameLst>
                                          <p:attrName>style.visibility</p:attrName>
                                        </p:attrNameLst>
                                      </p:cBhvr>
                                      <p:to>
                                        <p:strVal val="visible"/>
                                      </p:to>
                                    </p:set>
                                    <p:animEffect transition="in" filter="slide(fromBottom)">
                                      <p:cBhvr>
                                        <p:cTn id="23" dur="500"/>
                                        <p:tgtEl>
                                          <p:spTgt spid="68627"/>
                                        </p:tgtEl>
                                      </p:cBhvr>
                                    </p:animEffect>
                                  </p:childTnLst>
                                </p:cTn>
                              </p:par>
                            </p:childTnLst>
                          </p:cTn>
                        </p:par>
                      </p:childTnLst>
                    </p:cTn>
                  </p:par>
                  <p:par>
                    <p:cTn id="24" fill="hold" nodeType="clickPar">
                      <p:stCondLst>
                        <p:cond delay="indefinite"/>
                        <p:cond evt="onBegin" delay="0">
                          <p:tn val="23"/>
                        </p:cond>
                      </p:stCondLst>
                      <p:childTnLst>
                        <p:par>
                          <p:cTn id="25" fill="hold">
                            <p:stCondLst>
                              <p:cond delay="0"/>
                            </p:stCondLst>
                            <p:childTnLst>
                              <p:par>
                                <p:cTn id="26" presetID="23" presetClass="entr" presetSubtype="32" fill="hold" grpId="0" nodeType="clickEffect">
                                  <p:stCondLst>
                                    <p:cond delay="0"/>
                                  </p:stCondLst>
                                  <p:childTnLst>
                                    <p:set>
                                      <p:cBhvr>
                                        <p:cTn id="27" dur="1" fill="hold">
                                          <p:stCondLst>
                                            <p:cond delay="0"/>
                                          </p:stCondLst>
                                        </p:cTn>
                                        <p:tgtEl>
                                          <p:spTgt spid="68622"/>
                                        </p:tgtEl>
                                        <p:attrNameLst>
                                          <p:attrName>style.visibility</p:attrName>
                                        </p:attrNameLst>
                                      </p:cBhvr>
                                      <p:to>
                                        <p:strVal val="visible"/>
                                      </p:to>
                                    </p:set>
                                    <p:anim calcmode="lin" valueType="num">
                                      <p:cBhvr>
                                        <p:cTn id="28" dur="500" fill="hold"/>
                                        <p:tgtEl>
                                          <p:spTgt spid="68622"/>
                                        </p:tgtEl>
                                        <p:attrNameLst>
                                          <p:attrName>ppt_w</p:attrName>
                                        </p:attrNameLst>
                                      </p:cBhvr>
                                      <p:tavLst>
                                        <p:tav tm="0">
                                          <p:val>
                                            <p:strVal val="4*#ppt_w"/>
                                          </p:val>
                                        </p:tav>
                                        <p:tav tm="100000">
                                          <p:val>
                                            <p:strVal val="#ppt_w"/>
                                          </p:val>
                                        </p:tav>
                                      </p:tavLst>
                                    </p:anim>
                                    <p:anim calcmode="lin" valueType="num">
                                      <p:cBhvr>
                                        <p:cTn id="29" dur="500" fill="hold"/>
                                        <p:tgtEl>
                                          <p:spTgt spid="68622"/>
                                        </p:tgtEl>
                                        <p:attrNameLst>
                                          <p:attrName>ppt_h</p:attrName>
                                        </p:attrNameLst>
                                      </p:cBhvr>
                                      <p:tavLst>
                                        <p:tav tm="0">
                                          <p:val>
                                            <p:strVal val="4*#ppt_h"/>
                                          </p:val>
                                        </p:tav>
                                        <p:tav tm="100000">
                                          <p:val>
                                            <p:strVal val="#ppt_h"/>
                                          </p:val>
                                        </p:tav>
                                      </p:tavLst>
                                    </p:anim>
                                  </p:childTnLst>
                                </p:cTn>
                              </p:par>
                            </p:childTnLst>
                          </p:cTn>
                        </p:par>
                      </p:childTnLst>
                    </p:cTn>
                  </p:par>
                  <p:par>
                    <p:cTn id="30" fill="hold" nodeType="clickPar">
                      <p:stCondLst>
                        <p:cond delay="indefinite"/>
                        <p:cond evt="onBegin" delay="0">
                          <p:tn val="29"/>
                        </p:cond>
                      </p:stCondLst>
                      <p:childTnLst>
                        <p:par>
                          <p:cTn id="31" fill="hold">
                            <p:stCondLst>
                              <p:cond delay="0"/>
                            </p:stCondLst>
                            <p:childTnLst>
                              <p:par>
                                <p:cTn id="32" presetID="12" presetClass="entr" presetSubtype="4" fill="hold" nodeType="clickEffect">
                                  <p:stCondLst>
                                    <p:cond delay="0"/>
                                  </p:stCondLst>
                                  <p:childTnLst>
                                    <p:set>
                                      <p:cBhvr>
                                        <p:cTn id="33" dur="1" fill="hold">
                                          <p:stCondLst>
                                            <p:cond delay="0"/>
                                          </p:stCondLst>
                                        </p:cTn>
                                        <p:tgtEl>
                                          <p:spTgt spid="68626"/>
                                        </p:tgtEl>
                                        <p:attrNameLst>
                                          <p:attrName>style.visibility</p:attrName>
                                        </p:attrNameLst>
                                      </p:cBhvr>
                                      <p:to>
                                        <p:strVal val="visible"/>
                                      </p:to>
                                    </p:set>
                                    <p:animEffect transition="in" filter="slide(fromBottom)">
                                      <p:cBhvr>
                                        <p:cTn id="34" dur="500"/>
                                        <p:tgtEl>
                                          <p:spTgt spid="68626"/>
                                        </p:tgtEl>
                                      </p:cBhvr>
                                    </p:animEffect>
                                  </p:childTnLst>
                                </p:cTn>
                              </p:par>
                            </p:childTnLst>
                          </p:cTn>
                        </p:par>
                      </p:childTnLst>
                    </p:cTn>
                  </p:par>
                  <p:par>
                    <p:cTn id="35" fill="hold" nodeType="clickPar">
                      <p:stCondLst>
                        <p:cond delay="indefinite"/>
                        <p:cond evt="onBegin" delay="0">
                          <p:tn val="34"/>
                        </p:cond>
                      </p:stCondLst>
                      <p:childTnLst>
                        <p:par>
                          <p:cTn id="36" fill="hold">
                            <p:stCondLst>
                              <p:cond delay="0"/>
                            </p:stCondLst>
                            <p:childTnLst>
                              <p:par>
                                <p:cTn id="37" presetID="23" presetClass="entr" presetSubtype="32" fill="hold" grpId="0" nodeType="clickEffect">
                                  <p:stCondLst>
                                    <p:cond delay="0"/>
                                  </p:stCondLst>
                                  <p:childTnLst>
                                    <p:set>
                                      <p:cBhvr>
                                        <p:cTn id="38" dur="1" fill="hold">
                                          <p:stCondLst>
                                            <p:cond delay="0"/>
                                          </p:stCondLst>
                                        </p:cTn>
                                        <p:tgtEl>
                                          <p:spTgt spid="68623"/>
                                        </p:tgtEl>
                                        <p:attrNameLst>
                                          <p:attrName>style.visibility</p:attrName>
                                        </p:attrNameLst>
                                      </p:cBhvr>
                                      <p:to>
                                        <p:strVal val="visible"/>
                                      </p:to>
                                    </p:set>
                                    <p:anim calcmode="lin" valueType="num">
                                      <p:cBhvr>
                                        <p:cTn id="39" dur="500" fill="hold"/>
                                        <p:tgtEl>
                                          <p:spTgt spid="68623"/>
                                        </p:tgtEl>
                                        <p:attrNameLst>
                                          <p:attrName>ppt_w</p:attrName>
                                        </p:attrNameLst>
                                      </p:cBhvr>
                                      <p:tavLst>
                                        <p:tav tm="0">
                                          <p:val>
                                            <p:strVal val="4*#ppt_w"/>
                                          </p:val>
                                        </p:tav>
                                        <p:tav tm="100000">
                                          <p:val>
                                            <p:strVal val="#ppt_w"/>
                                          </p:val>
                                        </p:tav>
                                      </p:tavLst>
                                    </p:anim>
                                    <p:anim calcmode="lin" valueType="num">
                                      <p:cBhvr>
                                        <p:cTn id="40" dur="500" fill="hold"/>
                                        <p:tgtEl>
                                          <p:spTgt spid="68623"/>
                                        </p:tgtEl>
                                        <p:attrNameLst>
                                          <p:attrName>ppt_h</p:attrName>
                                        </p:attrNameLst>
                                      </p:cBhvr>
                                      <p:tavLst>
                                        <p:tav tm="0">
                                          <p:val>
                                            <p:strVal val="4*#ppt_h"/>
                                          </p:val>
                                        </p:tav>
                                        <p:tav tm="100000">
                                          <p:val>
                                            <p:strVal val="#ppt_h"/>
                                          </p:val>
                                        </p:tav>
                                      </p:tavLst>
                                    </p:anim>
                                  </p:childTnLst>
                                </p:cTn>
                              </p:par>
                            </p:childTnLst>
                          </p:cTn>
                        </p:par>
                      </p:childTnLst>
                    </p:cTn>
                  </p:par>
                  <p:par>
                    <p:cTn id="41" fill="hold" nodeType="clickPar">
                      <p:stCondLst>
                        <p:cond delay="indefinite"/>
                        <p:cond evt="onBegin" delay="0">
                          <p:tn val="40"/>
                        </p:cond>
                      </p:stCondLst>
                      <p:childTnLst>
                        <p:par>
                          <p:cTn id="42" fill="hold">
                            <p:stCondLst>
                              <p:cond delay="0"/>
                            </p:stCondLst>
                            <p:childTnLst>
                              <p:par>
                                <p:cTn id="43" presetID="12" presetClass="entr" presetSubtype="4" fill="hold" nodeType="clickEffect">
                                  <p:stCondLst>
                                    <p:cond delay="0"/>
                                  </p:stCondLst>
                                  <p:childTnLst>
                                    <p:set>
                                      <p:cBhvr>
                                        <p:cTn id="44" dur="1" fill="hold">
                                          <p:stCondLst>
                                            <p:cond delay="0"/>
                                          </p:stCondLst>
                                        </p:cTn>
                                        <p:tgtEl>
                                          <p:spTgt spid="68625"/>
                                        </p:tgtEl>
                                        <p:attrNameLst>
                                          <p:attrName>style.visibility</p:attrName>
                                        </p:attrNameLst>
                                      </p:cBhvr>
                                      <p:to>
                                        <p:strVal val="visible"/>
                                      </p:to>
                                    </p:set>
                                    <p:animEffect transition="in" filter="slide(fromBottom)">
                                      <p:cBhvr>
                                        <p:cTn id="45" dur="500"/>
                                        <p:tgtEl>
                                          <p:spTgt spid="68625"/>
                                        </p:tgtEl>
                                      </p:cBhvr>
                                    </p:animEffect>
                                  </p:childTnLst>
                                </p:cTn>
                              </p:par>
                            </p:childTnLst>
                          </p:cTn>
                        </p:par>
                      </p:childTnLst>
                    </p:cTn>
                  </p:par>
                  <p:par>
                    <p:cTn id="46" fill="hold" nodeType="clickPar">
                      <p:stCondLst>
                        <p:cond delay="indefinite"/>
                        <p:cond evt="onBegin" delay="0">
                          <p:tn val="45"/>
                        </p:cond>
                      </p:stCondLst>
                      <p:childTnLst>
                        <p:par>
                          <p:cTn id="47" fill="hold">
                            <p:stCondLst>
                              <p:cond delay="0"/>
                            </p:stCondLst>
                            <p:childTnLst>
                              <p:par>
                                <p:cTn id="48" presetID="23" presetClass="entr" presetSubtype="32" fill="hold" grpId="0" nodeType="clickEffect">
                                  <p:stCondLst>
                                    <p:cond delay="0"/>
                                  </p:stCondLst>
                                  <p:childTnLst>
                                    <p:set>
                                      <p:cBhvr>
                                        <p:cTn id="49" dur="1" fill="hold">
                                          <p:stCondLst>
                                            <p:cond delay="0"/>
                                          </p:stCondLst>
                                        </p:cTn>
                                        <p:tgtEl>
                                          <p:spTgt spid="68624"/>
                                        </p:tgtEl>
                                        <p:attrNameLst>
                                          <p:attrName>style.visibility</p:attrName>
                                        </p:attrNameLst>
                                      </p:cBhvr>
                                      <p:to>
                                        <p:strVal val="visible"/>
                                      </p:to>
                                    </p:set>
                                    <p:anim calcmode="lin" valueType="num">
                                      <p:cBhvr>
                                        <p:cTn id="50" dur="500" fill="hold"/>
                                        <p:tgtEl>
                                          <p:spTgt spid="68624"/>
                                        </p:tgtEl>
                                        <p:attrNameLst>
                                          <p:attrName>ppt_w</p:attrName>
                                        </p:attrNameLst>
                                      </p:cBhvr>
                                      <p:tavLst>
                                        <p:tav tm="0">
                                          <p:val>
                                            <p:strVal val="4*#ppt_w"/>
                                          </p:val>
                                        </p:tav>
                                        <p:tav tm="100000">
                                          <p:val>
                                            <p:strVal val="#ppt_w"/>
                                          </p:val>
                                        </p:tav>
                                      </p:tavLst>
                                    </p:anim>
                                    <p:anim calcmode="lin" valueType="num">
                                      <p:cBhvr>
                                        <p:cTn id="51" dur="500" fill="hold"/>
                                        <p:tgtEl>
                                          <p:spTgt spid="68624"/>
                                        </p:tgtEl>
                                        <p:attrNameLst>
                                          <p:attrName>ppt_h</p:attrName>
                                        </p:attrNameLst>
                                      </p:cBhvr>
                                      <p:tavLst>
                                        <p:tav tm="0">
                                          <p:val>
                                            <p:strVal val="4*#ppt_h"/>
                                          </p:val>
                                        </p:tav>
                                        <p:tav tm="100000">
                                          <p:val>
                                            <p:strVal val="#ppt_h"/>
                                          </p:val>
                                        </p:tav>
                                      </p:tavLst>
                                    </p:anim>
                                  </p:childTnLst>
                                </p:cTn>
                              </p:par>
                            </p:childTnLst>
                          </p:cTn>
                        </p:par>
                      </p:childTnLst>
                    </p:cTn>
                  </p:par>
                  <p:par>
                    <p:cTn id="52" fill="hold" nodeType="clickPar">
                      <p:stCondLst>
                        <p:cond delay="indefinite"/>
                        <p:cond evt="onBegin" delay="0">
                          <p:tn val="51"/>
                        </p:cond>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68611"/>
                                        </p:tgtEl>
                                        <p:attrNameLst>
                                          <p:attrName>style.visibility</p:attrName>
                                        </p:attrNameLst>
                                      </p:cBhvr>
                                      <p:to>
                                        <p:strVal val="visible"/>
                                      </p:to>
                                    </p:set>
                                    <p:anim calcmode="lin" valueType="num">
                                      <p:cBhvr>
                                        <p:cTn id="56" dur="500" fill="hold"/>
                                        <p:tgtEl>
                                          <p:spTgt spid="68611"/>
                                        </p:tgtEl>
                                        <p:attrNameLst>
                                          <p:attrName>ppt_w</p:attrName>
                                        </p:attrNameLst>
                                      </p:cBhvr>
                                      <p:tavLst>
                                        <p:tav tm="0">
                                          <p:val>
                                            <p:fltVal val="0"/>
                                          </p:val>
                                        </p:tav>
                                        <p:tav tm="100000">
                                          <p:val>
                                            <p:strVal val="#ppt_w"/>
                                          </p:val>
                                        </p:tav>
                                      </p:tavLst>
                                    </p:anim>
                                    <p:anim calcmode="lin" valueType="num">
                                      <p:cBhvr>
                                        <p:cTn id="57" dur="500" fill="hold"/>
                                        <p:tgtEl>
                                          <p:spTgt spid="68611"/>
                                        </p:tgtEl>
                                        <p:attrNameLst>
                                          <p:attrName>ppt_h</p:attrName>
                                        </p:attrNameLst>
                                      </p:cBhvr>
                                      <p:tavLst>
                                        <p:tav tm="0">
                                          <p:val>
                                            <p:fltVal val="0"/>
                                          </p:val>
                                        </p:tav>
                                        <p:tav tm="100000">
                                          <p:val>
                                            <p:strVal val="#ppt_h"/>
                                          </p:val>
                                        </p:tav>
                                      </p:tavLst>
                                    </p:anim>
                                    <p:animEffect transition="in" filter="fade">
                                      <p:cBhvr>
                                        <p:cTn id="58" dur="500"/>
                                        <p:tgtEl>
                                          <p:spTgt spid="68611"/>
                                        </p:tgtEl>
                                      </p:cBhvr>
                                    </p:animEffect>
                                  </p:childTnLst>
                                </p:cTn>
                              </p:par>
                            </p:childTnLst>
                          </p:cTn>
                        </p:par>
                      </p:childTnLst>
                    </p:cTn>
                  </p:par>
                  <p:par>
                    <p:cTn id="59" fill="hold" nodeType="clickPar">
                      <p:stCondLst>
                        <p:cond delay="indefinite"/>
                        <p:cond evt="onBegin" delay="0">
                          <p:tn val="58"/>
                        </p:cond>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861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8613"/>
                                        </p:tgtEl>
                                        <p:attrNameLst>
                                          <p:attrName>style.visibility</p:attrName>
                                        </p:attrNameLst>
                                      </p:cBhvr>
                                      <p:to>
                                        <p:strVal val="visible"/>
                                      </p:to>
                                    </p:set>
                                  </p:childTnLst>
                                </p:cTn>
                              </p:par>
                            </p:childTnLst>
                          </p:cTn>
                        </p:par>
                      </p:childTnLst>
                    </p:cTn>
                  </p:par>
                  <p:par>
                    <p:cTn id="65" fill="hold" nodeType="clickPar">
                      <p:stCondLst>
                        <p:cond delay="indefinite"/>
                        <p:cond evt="onBegin" delay="0">
                          <p:tn val="64"/>
                        </p:cond>
                      </p:stCondLst>
                      <p:childTnLst>
                        <p:par>
                          <p:cTn id="66" fill="hold">
                            <p:stCondLst>
                              <p:cond delay="0"/>
                            </p:stCondLst>
                            <p:childTnLst>
                              <p:par>
                                <p:cTn id="67" presetID="35" presetClass="entr" presetSubtype="0" fill="hold" nodeType="click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fade">
                                      <p:cBhvr>
                                        <p:cTn id="69" dur="2000"/>
                                        <p:tgtEl>
                                          <p:spTgt spid="2"/>
                                        </p:tgtEl>
                                      </p:cBhvr>
                                    </p:animEffect>
                                    <p:anim calcmode="lin" valueType="num">
                                      <p:cBhvr>
                                        <p:cTn id="70" dur="2000" fill="hold"/>
                                        <p:tgtEl>
                                          <p:spTgt spid="2"/>
                                        </p:tgtEl>
                                        <p:attrNameLst>
                                          <p:attrName>style.rotation</p:attrName>
                                        </p:attrNameLst>
                                      </p:cBhvr>
                                      <p:tavLst>
                                        <p:tav tm="0">
                                          <p:val>
                                            <p:fltVal val="720"/>
                                          </p:val>
                                        </p:tav>
                                        <p:tav tm="100000">
                                          <p:val>
                                            <p:fltVal val="0"/>
                                          </p:val>
                                        </p:tav>
                                      </p:tavLst>
                                    </p:anim>
                                    <p:anim calcmode="lin" valueType="num">
                                      <p:cBhvr>
                                        <p:cTn id="71" dur="2000" fill="hold"/>
                                        <p:tgtEl>
                                          <p:spTgt spid="2"/>
                                        </p:tgtEl>
                                        <p:attrNameLst>
                                          <p:attrName>ppt_h</p:attrName>
                                        </p:attrNameLst>
                                      </p:cBhvr>
                                      <p:tavLst>
                                        <p:tav tm="0">
                                          <p:val>
                                            <p:fltVal val="0"/>
                                          </p:val>
                                        </p:tav>
                                        <p:tav tm="100000">
                                          <p:val>
                                            <p:strVal val="#ppt_h"/>
                                          </p:val>
                                        </p:tav>
                                      </p:tavLst>
                                    </p:anim>
                                    <p:anim calcmode="lin" valueType="num">
                                      <p:cBhvr>
                                        <p:cTn id="72"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73" fill="hold" nodeType="clickPar">
                      <p:stCondLst>
                        <p:cond delay="indefinite"/>
                        <p:cond evt="onBegin" delay="0">
                          <p:tn val="72"/>
                        </p:cond>
                      </p:stCondLst>
                      <p:childTnLst>
                        <p:par>
                          <p:cTn id="74" fill="hold">
                            <p:stCondLst>
                              <p:cond delay="0"/>
                            </p:stCondLst>
                            <p:childTnLst>
                              <p:par>
                                <p:cTn id="75" presetID="35" presetClass="entr" presetSubtype="0" fill="hold"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fade">
                                      <p:cBhvr>
                                        <p:cTn id="77" dur="2000"/>
                                        <p:tgtEl>
                                          <p:spTgt spid="3"/>
                                        </p:tgtEl>
                                      </p:cBhvr>
                                    </p:animEffect>
                                    <p:anim calcmode="lin" valueType="num">
                                      <p:cBhvr>
                                        <p:cTn id="78" dur="2000" fill="hold"/>
                                        <p:tgtEl>
                                          <p:spTgt spid="3"/>
                                        </p:tgtEl>
                                        <p:attrNameLst>
                                          <p:attrName>style.rotation</p:attrName>
                                        </p:attrNameLst>
                                      </p:cBhvr>
                                      <p:tavLst>
                                        <p:tav tm="0">
                                          <p:val>
                                            <p:fltVal val="720"/>
                                          </p:val>
                                        </p:tav>
                                        <p:tav tm="100000">
                                          <p:val>
                                            <p:fltVal val="0"/>
                                          </p:val>
                                        </p:tav>
                                      </p:tavLst>
                                    </p:anim>
                                    <p:anim calcmode="lin" valueType="num">
                                      <p:cBhvr>
                                        <p:cTn id="79" dur="2000" fill="hold"/>
                                        <p:tgtEl>
                                          <p:spTgt spid="3"/>
                                        </p:tgtEl>
                                        <p:attrNameLst>
                                          <p:attrName>ppt_h</p:attrName>
                                        </p:attrNameLst>
                                      </p:cBhvr>
                                      <p:tavLst>
                                        <p:tav tm="0">
                                          <p:val>
                                            <p:fltVal val="0"/>
                                          </p:val>
                                        </p:tav>
                                        <p:tav tm="100000">
                                          <p:val>
                                            <p:strVal val="#ppt_h"/>
                                          </p:val>
                                        </p:tav>
                                      </p:tavLst>
                                    </p:anim>
                                    <p:anim calcmode="lin" valueType="num">
                                      <p:cBhvr>
                                        <p:cTn id="80"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81" fill="hold" nodeType="clickPar">
                      <p:stCondLst>
                        <p:cond delay="indefinite"/>
                        <p:cond evt="onBegin" delay="0">
                          <p:tn val="80"/>
                        </p:cond>
                      </p:stCondLst>
                      <p:childTnLst>
                        <p:par>
                          <p:cTn id="82" fill="hold">
                            <p:stCondLst>
                              <p:cond delay="0"/>
                            </p:stCondLst>
                            <p:childTnLst>
                              <p:par>
                                <p:cTn id="83" presetID="30" presetClass="entr" presetSubtype="0" fill="hold" nodeType="clickEffect">
                                  <p:stCondLst>
                                    <p:cond delay="0"/>
                                  </p:stCondLst>
                                  <p:childTnLst>
                                    <p:set>
                                      <p:cBhvr>
                                        <p:cTn id="84" dur="1" fill="hold">
                                          <p:stCondLst>
                                            <p:cond delay="0"/>
                                          </p:stCondLst>
                                        </p:cTn>
                                        <p:tgtEl>
                                          <p:spTgt spid="68631"/>
                                        </p:tgtEl>
                                        <p:attrNameLst>
                                          <p:attrName>style.visibility</p:attrName>
                                        </p:attrNameLst>
                                      </p:cBhvr>
                                      <p:to>
                                        <p:strVal val="visible"/>
                                      </p:to>
                                    </p:set>
                                    <p:animEffect transition="in" filter="fade">
                                      <p:cBhvr>
                                        <p:cTn id="85" dur="800" decel="100000"/>
                                        <p:tgtEl>
                                          <p:spTgt spid="68631"/>
                                        </p:tgtEl>
                                      </p:cBhvr>
                                    </p:animEffect>
                                    <p:anim calcmode="lin" valueType="num">
                                      <p:cBhvr>
                                        <p:cTn id="86" dur="800" decel="100000" fill="hold"/>
                                        <p:tgtEl>
                                          <p:spTgt spid="68631"/>
                                        </p:tgtEl>
                                        <p:attrNameLst>
                                          <p:attrName>style.rotation</p:attrName>
                                        </p:attrNameLst>
                                      </p:cBhvr>
                                      <p:tavLst>
                                        <p:tav tm="0">
                                          <p:val>
                                            <p:fltVal val="-90"/>
                                          </p:val>
                                        </p:tav>
                                        <p:tav tm="100000">
                                          <p:val>
                                            <p:fltVal val="0"/>
                                          </p:val>
                                        </p:tav>
                                      </p:tavLst>
                                    </p:anim>
                                    <p:anim calcmode="lin" valueType="num">
                                      <p:cBhvr>
                                        <p:cTn id="87" dur="800" decel="100000" fill="hold"/>
                                        <p:tgtEl>
                                          <p:spTgt spid="68631"/>
                                        </p:tgtEl>
                                        <p:attrNameLst>
                                          <p:attrName>ppt_x</p:attrName>
                                        </p:attrNameLst>
                                      </p:cBhvr>
                                      <p:tavLst>
                                        <p:tav tm="0">
                                          <p:val>
                                            <p:strVal val="#ppt_x+0.4"/>
                                          </p:val>
                                        </p:tav>
                                        <p:tav tm="100000">
                                          <p:val>
                                            <p:strVal val="#ppt_x-0.05"/>
                                          </p:val>
                                        </p:tav>
                                      </p:tavLst>
                                    </p:anim>
                                    <p:anim calcmode="lin" valueType="num">
                                      <p:cBhvr>
                                        <p:cTn id="88" dur="800" decel="100000" fill="hold"/>
                                        <p:tgtEl>
                                          <p:spTgt spid="68631"/>
                                        </p:tgtEl>
                                        <p:attrNameLst>
                                          <p:attrName>ppt_y</p:attrName>
                                        </p:attrNameLst>
                                      </p:cBhvr>
                                      <p:tavLst>
                                        <p:tav tm="0">
                                          <p:val>
                                            <p:strVal val="#ppt_y-0.4"/>
                                          </p:val>
                                        </p:tav>
                                        <p:tav tm="100000">
                                          <p:val>
                                            <p:strVal val="#ppt_y+0.1"/>
                                          </p:val>
                                        </p:tav>
                                      </p:tavLst>
                                    </p:anim>
                                    <p:anim calcmode="lin" valueType="num">
                                      <p:cBhvr>
                                        <p:cTn id="89" dur="200" accel="100000" fill="hold">
                                          <p:stCondLst>
                                            <p:cond delay="800"/>
                                          </p:stCondLst>
                                        </p:cTn>
                                        <p:tgtEl>
                                          <p:spTgt spid="68631"/>
                                        </p:tgtEl>
                                        <p:attrNameLst>
                                          <p:attrName>ppt_x</p:attrName>
                                        </p:attrNameLst>
                                      </p:cBhvr>
                                      <p:tavLst>
                                        <p:tav tm="0">
                                          <p:val>
                                            <p:strVal val="#ppt_x-0.05"/>
                                          </p:val>
                                        </p:tav>
                                        <p:tav tm="100000">
                                          <p:val>
                                            <p:strVal val="#ppt_x"/>
                                          </p:val>
                                        </p:tav>
                                      </p:tavLst>
                                    </p:anim>
                                    <p:anim calcmode="lin" valueType="num">
                                      <p:cBhvr>
                                        <p:cTn id="90" dur="200" accel="100000" fill="hold">
                                          <p:stCondLst>
                                            <p:cond delay="800"/>
                                          </p:stCondLst>
                                        </p:cTn>
                                        <p:tgtEl>
                                          <p:spTgt spid="68631"/>
                                        </p:tgtEl>
                                        <p:attrNameLst>
                                          <p:attrName>ppt_y</p:attrName>
                                        </p:attrNameLst>
                                      </p:cBhvr>
                                      <p:tavLst>
                                        <p:tav tm="0">
                                          <p:val>
                                            <p:strVal val="#ppt_y+0.1"/>
                                          </p:val>
                                        </p:tav>
                                        <p:tav tm="100000">
                                          <p:val>
                                            <p:strVal val="#ppt_y"/>
                                          </p:val>
                                        </p:tav>
                                      </p:tavLst>
                                    </p:anim>
                                  </p:childTnLst>
                                </p:cTn>
                              </p:par>
                              <p:par>
                                <p:cTn id="91" presetID="30" presetClass="entr" presetSubtype="0" fill="hold" grpId="0" nodeType="withEffect">
                                  <p:stCondLst>
                                    <p:cond delay="0"/>
                                  </p:stCondLst>
                                  <p:childTnLst>
                                    <p:set>
                                      <p:cBhvr>
                                        <p:cTn id="92" dur="1" fill="hold">
                                          <p:stCondLst>
                                            <p:cond delay="0"/>
                                          </p:stCondLst>
                                        </p:cTn>
                                        <p:tgtEl>
                                          <p:spTgt spid="68630"/>
                                        </p:tgtEl>
                                        <p:attrNameLst>
                                          <p:attrName>style.visibility</p:attrName>
                                        </p:attrNameLst>
                                      </p:cBhvr>
                                      <p:to>
                                        <p:strVal val="visible"/>
                                      </p:to>
                                    </p:set>
                                    <p:animEffect transition="in" filter="fade">
                                      <p:cBhvr>
                                        <p:cTn id="93" dur="800" decel="100000"/>
                                        <p:tgtEl>
                                          <p:spTgt spid="68630"/>
                                        </p:tgtEl>
                                      </p:cBhvr>
                                    </p:animEffect>
                                    <p:anim calcmode="lin" valueType="num">
                                      <p:cBhvr>
                                        <p:cTn id="94" dur="800" decel="100000" fill="hold"/>
                                        <p:tgtEl>
                                          <p:spTgt spid="68630"/>
                                        </p:tgtEl>
                                        <p:attrNameLst>
                                          <p:attrName>style.rotation</p:attrName>
                                        </p:attrNameLst>
                                      </p:cBhvr>
                                      <p:tavLst>
                                        <p:tav tm="0">
                                          <p:val>
                                            <p:fltVal val="-90"/>
                                          </p:val>
                                        </p:tav>
                                        <p:tav tm="100000">
                                          <p:val>
                                            <p:fltVal val="0"/>
                                          </p:val>
                                        </p:tav>
                                      </p:tavLst>
                                    </p:anim>
                                    <p:anim calcmode="lin" valueType="num">
                                      <p:cBhvr>
                                        <p:cTn id="95" dur="800" decel="100000" fill="hold"/>
                                        <p:tgtEl>
                                          <p:spTgt spid="68630"/>
                                        </p:tgtEl>
                                        <p:attrNameLst>
                                          <p:attrName>ppt_x</p:attrName>
                                        </p:attrNameLst>
                                      </p:cBhvr>
                                      <p:tavLst>
                                        <p:tav tm="0">
                                          <p:val>
                                            <p:strVal val="#ppt_x+0.4"/>
                                          </p:val>
                                        </p:tav>
                                        <p:tav tm="100000">
                                          <p:val>
                                            <p:strVal val="#ppt_x-0.05"/>
                                          </p:val>
                                        </p:tav>
                                      </p:tavLst>
                                    </p:anim>
                                    <p:anim calcmode="lin" valueType="num">
                                      <p:cBhvr>
                                        <p:cTn id="96" dur="800" decel="100000" fill="hold"/>
                                        <p:tgtEl>
                                          <p:spTgt spid="68630"/>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68630"/>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6863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P spid="68611" grpId="0" animBg="1"/>
      <p:bldP spid="68612" grpId="0"/>
      <p:bldP spid="68613" grpId="0"/>
      <p:bldP spid="68622" grpId="0" animBg="1"/>
      <p:bldP spid="68623" grpId="0" animBg="1"/>
      <p:bldP spid="68624" grpId="0" animBg="1"/>
      <p:bldP spid="686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p:cNvPicPr>
          <p:nvPr>
            <p:custDataLst>
              <p:tags r:id="rId1"/>
            </p:custDataLst>
          </p:nvPr>
        </p:nvPicPr>
        <p:blipFill>
          <a:blip r:embed="rId11">
            <a:clrChange>
              <a:clrFrom>
                <a:srgbClr val="FFFFFF"/>
              </a:clrFrom>
              <a:clrTo>
                <a:srgbClr val="FFFFFF">
                  <a:alpha val="0"/>
                </a:srgbClr>
              </a:clrTo>
            </a:clrChange>
          </a:blip>
          <a:srcRect l="27507" r="24356"/>
          <a:stretch>
            <a:fillRect/>
          </a:stretch>
        </p:blipFill>
        <p:spPr>
          <a:xfrm>
            <a:off x="2563813" y="1752600"/>
            <a:ext cx="1600200" cy="4267200"/>
          </a:xfrm>
          <a:prstGeom prst="rect">
            <a:avLst/>
          </a:prstGeom>
          <a:noFill/>
          <a:ln w="9525">
            <a:noFill/>
          </a:ln>
        </p:spPr>
      </p:pic>
      <p:sp>
        <p:nvSpPr>
          <p:cNvPr id="70659" name="AutoShape 3"/>
          <p:cNvSpPr/>
          <p:nvPr>
            <p:custDataLst>
              <p:tags r:id="rId2"/>
            </p:custDataLst>
          </p:nvPr>
        </p:nvSpPr>
        <p:spPr>
          <a:xfrm>
            <a:off x="2705100" y="2514600"/>
            <a:ext cx="1296988" cy="2438400"/>
          </a:xfrm>
          <a:prstGeom prst="can">
            <a:avLst>
              <a:gd name="adj" fmla="val 47000"/>
            </a:avLst>
          </a:prstGeom>
          <a:solidFill>
            <a:srgbClr val="00FFFF"/>
          </a:solidFill>
          <a:ln w="9525" cap="flat" cmpd="sng">
            <a:solidFill>
              <a:schemeClr val="tx1"/>
            </a:solidFill>
            <a:prstDash val="dashDot"/>
            <a:round/>
            <a:headEnd type="none" w="med" len="med"/>
            <a:tailEnd type="none" w="med" len="med"/>
          </a:ln>
        </p:spPr>
        <p:txBody>
          <a:bodyPr wrap="none" anchor="ctr" anchorCtr="0"/>
          <a:lstStyle/>
          <a:p>
            <a:endParaRPr lang="zh-CN" altLang="en-US">
              <a:latin typeface="宋体" panose="02010600030101010101" pitchFamily="2" charset="-122"/>
              <a:ea typeface="宋体" panose="02010600030101010101" pitchFamily="2" charset="-122"/>
            </a:endParaRPr>
          </a:p>
        </p:txBody>
      </p:sp>
      <p:sp>
        <p:nvSpPr>
          <p:cNvPr id="70660" name="Text Box 4"/>
          <p:cNvSpPr txBox="1"/>
          <p:nvPr>
            <p:custDataLst>
              <p:tags r:id="rId3"/>
            </p:custDataLst>
          </p:nvPr>
        </p:nvSpPr>
        <p:spPr>
          <a:xfrm>
            <a:off x="4629150" y="774700"/>
            <a:ext cx="3507105" cy="521970"/>
          </a:xfrm>
          <a:prstGeom prst="rect">
            <a:avLst/>
          </a:prstGeom>
          <a:noFill/>
          <a:ln w="9525">
            <a:noFill/>
          </a:ln>
        </p:spPr>
        <p:txBody>
          <a:bodyPr wrap="square" anchor="t" anchorCtr="0">
            <a:spAutoFit/>
          </a:bodyPr>
          <a:lstStyle/>
          <a:p>
            <a:pPr>
              <a:spcBef>
                <a:spcPct val="50000"/>
              </a:spcBef>
            </a:pPr>
            <a:r>
              <a:rPr lang="zh-CN" altLang="en-US" sz="2800">
                <a:solidFill>
                  <a:srgbClr val="3333FF"/>
                </a:solidFill>
                <a:latin typeface="黑体" panose="02010609060101010101" pitchFamily="49" charset="-122"/>
                <a:ea typeface="黑体" panose="02010609060101010101" pitchFamily="49" charset="-122"/>
              </a:rPr>
              <a:t>注意：如何理解深度</a:t>
            </a:r>
          </a:p>
        </p:txBody>
      </p:sp>
      <p:sp>
        <p:nvSpPr>
          <p:cNvPr id="70661" name="Text Box 5"/>
          <p:cNvSpPr txBox="1"/>
          <p:nvPr>
            <p:custDataLst>
              <p:tags r:id="rId4"/>
            </p:custDataLst>
          </p:nvPr>
        </p:nvSpPr>
        <p:spPr>
          <a:xfrm>
            <a:off x="5546725" y="2727325"/>
            <a:ext cx="4832985" cy="2030095"/>
          </a:xfrm>
          <a:prstGeom prst="rect">
            <a:avLst/>
          </a:prstGeom>
          <a:noFill/>
          <a:ln w="9525">
            <a:noFill/>
          </a:ln>
        </p:spPr>
        <p:txBody>
          <a:bodyPr wrap="square" anchor="t" anchorCtr="0">
            <a:spAutoFit/>
          </a:bodyPr>
          <a:lstStyle/>
          <a:p>
            <a:pPr>
              <a:lnSpc>
                <a:spcPct val="150000"/>
              </a:lnSpc>
              <a:spcBef>
                <a:spcPct val="50000"/>
              </a:spcBef>
            </a:pPr>
            <a:r>
              <a:rPr lang="en-US" altLang="zh-CN" sz="2800" b="1" i="1">
                <a:latin typeface="Times New Roman" panose="02020603050405020304" pitchFamily="18" charset="0"/>
                <a:ea typeface="黑体" panose="02010609060101010101" pitchFamily="49" charset="-122"/>
              </a:rPr>
              <a:t>p=ρgh</a:t>
            </a:r>
            <a:r>
              <a:rPr lang="en-US" altLang="zh-CN" sz="2800" i="1">
                <a:latin typeface="Times New Roman" panose="02020603050405020304" pitchFamily="18" charset="0"/>
                <a:ea typeface="黑体" panose="02010609060101010101" pitchFamily="49" charset="-122"/>
              </a:rPr>
              <a:t> </a:t>
            </a:r>
            <a:r>
              <a:rPr lang="zh-CN" altLang="en-US" sz="2800">
                <a:latin typeface="Times New Roman" panose="02020603050405020304" pitchFamily="18" charset="0"/>
                <a:ea typeface="黑体" panose="02010609060101010101" pitchFamily="49" charset="-122"/>
              </a:rPr>
              <a:t>中的</a:t>
            </a:r>
            <a:r>
              <a:rPr lang="zh-CN" altLang="en-US" sz="2800" i="1">
                <a:latin typeface="Times New Roman" panose="02020603050405020304" pitchFamily="18" charset="0"/>
                <a:ea typeface="黑体" panose="02010609060101010101" pitchFamily="49" charset="-122"/>
              </a:rPr>
              <a:t> </a:t>
            </a:r>
            <a:r>
              <a:rPr lang="en-US" altLang="zh-CN" sz="2800" b="1" i="1">
                <a:latin typeface="Times New Roman" panose="02020603050405020304" pitchFamily="18" charset="0"/>
                <a:ea typeface="黑体" panose="02010609060101010101" pitchFamily="49" charset="-122"/>
              </a:rPr>
              <a:t>h</a:t>
            </a:r>
            <a:r>
              <a:rPr lang="en-US" altLang="zh-CN" sz="2800" i="1">
                <a:latin typeface="Times New Roman" panose="02020603050405020304" pitchFamily="18" charset="0"/>
                <a:ea typeface="黑体" panose="02010609060101010101" pitchFamily="49" charset="-122"/>
              </a:rPr>
              <a:t> </a:t>
            </a:r>
            <a:r>
              <a:rPr lang="zh-CN" altLang="en-US" sz="2800">
                <a:latin typeface="Times New Roman" panose="02020603050405020304" pitchFamily="18" charset="0"/>
                <a:ea typeface="黑体" panose="02010609060101010101" pitchFamily="49" charset="-122"/>
              </a:rPr>
              <a:t>是指</a:t>
            </a:r>
            <a:r>
              <a:rPr lang="zh-CN" altLang="en-US" sz="2800">
                <a:solidFill>
                  <a:srgbClr val="0000FF"/>
                </a:solidFill>
                <a:latin typeface="Times New Roman" panose="02020603050405020304" pitchFamily="18" charset="0"/>
                <a:ea typeface="黑体" panose="02010609060101010101" pitchFamily="49" charset="-122"/>
              </a:rPr>
              <a:t>液体的深度，即所求液体压强液面到自由液面的高度。</a:t>
            </a:r>
          </a:p>
        </p:txBody>
      </p:sp>
      <p:sp>
        <p:nvSpPr>
          <p:cNvPr id="70663" name="AutoShape 7"/>
          <p:cNvSpPr/>
          <p:nvPr>
            <p:custDataLst>
              <p:tags r:id="rId5"/>
            </p:custDataLst>
          </p:nvPr>
        </p:nvSpPr>
        <p:spPr>
          <a:xfrm>
            <a:off x="4392613" y="2590800"/>
            <a:ext cx="304800" cy="2209800"/>
          </a:xfrm>
          <a:prstGeom prst="upDownArrow">
            <a:avLst>
              <a:gd name="adj1" fmla="val 50000"/>
              <a:gd name="adj2" fmla="val 145000"/>
            </a:avLst>
          </a:prstGeom>
          <a:solidFill>
            <a:srgbClr val="FFFF99"/>
          </a:solidFill>
          <a:ln w="19050" cap="flat" cmpd="sng">
            <a:solidFill>
              <a:srgbClr val="FF0000"/>
            </a:solidFill>
            <a:prstDash val="solid"/>
            <a:miter/>
            <a:headEnd type="none" w="med" len="med"/>
            <a:tailEnd type="none" w="med" len="med"/>
          </a:ln>
        </p:spPr>
        <p:txBody>
          <a:bodyPr vert="eaVert" wrap="none" anchor="ctr" anchorCtr="0"/>
          <a:lstStyle/>
          <a:p>
            <a:endParaRPr lang="zh-CN" altLang="en-US">
              <a:latin typeface="宋体" panose="02010600030101010101" pitchFamily="2" charset="-122"/>
              <a:ea typeface="宋体" panose="02010600030101010101" pitchFamily="2" charset="-122"/>
            </a:endParaRPr>
          </a:p>
        </p:txBody>
      </p:sp>
      <p:sp>
        <p:nvSpPr>
          <p:cNvPr id="70664" name="Text Box 8"/>
          <p:cNvSpPr txBox="1"/>
          <p:nvPr>
            <p:custDataLst>
              <p:tags r:id="rId6"/>
            </p:custDataLst>
          </p:nvPr>
        </p:nvSpPr>
        <p:spPr>
          <a:xfrm>
            <a:off x="4164013" y="3352800"/>
            <a:ext cx="838200" cy="645160"/>
          </a:xfrm>
          <a:prstGeom prst="rect">
            <a:avLst/>
          </a:prstGeom>
          <a:solidFill>
            <a:srgbClr val="FFFF00"/>
          </a:solidFill>
          <a:ln w="9525">
            <a:noFill/>
          </a:ln>
        </p:spPr>
        <p:txBody>
          <a:bodyPr anchor="t" anchorCtr="0">
            <a:spAutoFit/>
          </a:bodyPr>
          <a:lstStyle/>
          <a:p>
            <a:pPr algn="ctr">
              <a:spcBef>
                <a:spcPct val="50000"/>
              </a:spcBef>
            </a:pPr>
            <a:r>
              <a:rPr lang="en-US" altLang="zh-CN" sz="3600" i="1">
                <a:solidFill>
                  <a:srgbClr val="FF0000"/>
                </a:solidFill>
                <a:latin typeface="Times New Roman" panose="02020603050405020304" pitchFamily="18" charset="0"/>
                <a:ea typeface="宋体" panose="02010600030101010101" pitchFamily="2" charset="-122"/>
              </a:rPr>
              <a:t>h</a:t>
            </a:r>
            <a:endParaRPr lang="en-US" altLang="zh-CN" sz="3600" i="1" baseline="-25000">
              <a:solidFill>
                <a:srgbClr val="FF0000"/>
              </a:solidFill>
              <a:latin typeface="Times New Roman" panose="02020603050405020304" pitchFamily="18" charset="0"/>
              <a:ea typeface="宋体" panose="02010600030101010101" pitchFamily="2" charset="-122"/>
            </a:endParaRPr>
          </a:p>
        </p:txBody>
      </p:sp>
      <p:sp>
        <p:nvSpPr>
          <p:cNvPr id="70665" name="Line 9"/>
          <p:cNvSpPr/>
          <p:nvPr>
            <p:custDataLst>
              <p:tags r:id="rId7"/>
            </p:custDataLst>
          </p:nvPr>
        </p:nvSpPr>
        <p:spPr>
          <a:xfrm flipV="1">
            <a:off x="4087813" y="2590800"/>
            <a:ext cx="990600" cy="0"/>
          </a:xfrm>
          <a:prstGeom prst="line">
            <a:avLst/>
          </a:prstGeom>
          <a:ln w="28575" cap="flat" cmpd="sng">
            <a:solidFill>
              <a:srgbClr val="FF0000"/>
            </a:solidFill>
            <a:prstDash val="solid"/>
            <a:round/>
            <a:headEnd type="none" w="med" len="med"/>
            <a:tailEnd type="none" w="med" len="med"/>
          </a:ln>
        </p:spPr>
        <p:txBody>
          <a:bodyPr/>
          <a:lstStyle/>
          <a:p>
            <a:endParaRPr/>
          </a:p>
        </p:txBody>
      </p:sp>
      <p:sp>
        <p:nvSpPr>
          <p:cNvPr id="70666" name="Line 10"/>
          <p:cNvSpPr/>
          <p:nvPr>
            <p:custDataLst>
              <p:tags r:id="rId8"/>
            </p:custDataLst>
          </p:nvPr>
        </p:nvSpPr>
        <p:spPr>
          <a:xfrm flipV="1">
            <a:off x="4087813" y="4800600"/>
            <a:ext cx="990600" cy="0"/>
          </a:xfrm>
          <a:prstGeom prst="line">
            <a:avLst/>
          </a:prstGeom>
          <a:ln w="28575" cap="flat" cmpd="sng">
            <a:solidFill>
              <a:srgbClr val="FF0000"/>
            </a:solidFill>
            <a:prstDash val="solid"/>
            <a:round/>
            <a:headEnd type="none" w="med" len="med"/>
            <a:tailEnd type="none" w="med" len="med"/>
          </a:ln>
        </p:spPr>
        <p:txBody>
          <a:bodyPr/>
          <a:lstStyle/>
          <a:p>
            <a:endParaRPr/>
          </a:p>
        </p:txBody>
      </p:sp>
      <p:sp>
        <p:nvSpPr>
          <p:cNvPr id="40969" name="文本框 4103"/>
          <p:cNvSpPr txBox="1"/>
          <p:nvPr>
            <p:custDataLst>
              <p:tags r:id="rId9"/>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660"/>
                                        </p:tgtEl>
                                        <p:attrNameLst>
                                          <p:attrName>style.visibility</p:attrName>
                                        </p:attrNameLst>
                                      </p:cBhvr>
                                      <p:to>
                                        <p:strVal val="visible"/>
                                      </p:to>
                                    </p:set>
                                    <p:anim calcmode="lin" valueType="num">
                                      <p:cBhvr>
                                        <p:cTn id="7" dur="500" fill="hold"/>
                                        <p:tgtEl>
                                          <p:spTgt spid="70660"/>
                                        </p:tgtEl>
                                        <p:attrNameLst>
                                          <p:attrName>ppt_x</p:attrName>
                                        </p:attrNameLst>
                                      </p:cBhvr>
                                      <p:tavLst>
                                        <p:tav tm="0">
                                          <p:val>
                                            <p:strVal val="#ppt_x"/>
                                          </p:val>
                                        </p:tav>
                                        <p:tav tm="100000">
                                          <p:val>
                                            <p:strVal val="#ppt_x"/>
                                          </p:val>
                                        </p:tav>
                                      </p:tavLst>
                                    </p:anim>
                                    <p:anim calcmode="lin" valueType="num">
                                      <p:cBhvr>
                                        <p:cTn id="8" dur="500" fill="hold"/>
                                        <p:tgtEl>
                                          <p:spTgt spid="7066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58" presetClass="entr" presetSubtype="0" accel="100000" fill="hold" nodeType="clickEffect">
                                  <p:stCondLst>
                                    <p:cond delay="0"/>
                                  </p:stCondLst>
                                  <p:childTnLst>
                                    <p:set>
                                      <p:cBhvr>
                                        <p:cTn id="12" dur="1" fill="hold">
                                          <p:stCondLst>
                                            <p:cond delay="0"/>
                                          </p:stCondLst>
                                        </p:cTn>
                                        <p:tgtEl>
                                          <p:spTgt spid="70658"/>
                                        </p:tgtEl>
                                        <p:attrNameLst>
                                          <p:attrName>style.visibility</p:attrName>
                                        </p:attrNameLst>
                                      </p:cBhvr>
                                      <p:to>
                                        <p:strVal val="visible"/>
                                      </p:to>
                                    </p:set>
                                    <p:anim calcmode="lin" valueType="num">
                                      <p:cBhvr>
                                        <p:cTn id="13" dur="500" fill="hold"/>
                                        <p:tgtEl>
                                          <p:spTgt spid="70658"/>
                                        </p:tgtEl>
                                        <p:attrNameLst>
                                          <p:attrName>ppt_w</p:attrName>
                                        </p:attrNameLst>
                                      </p:cBhvr>
                                      <p:tavLst>
                                        <p:tav tm="0">
                                          <p:val>
                                            <p:strVal val="#ppt_w*2.5"/>
                                          </p:val>
                                        </p:tav>
                                        <p:tav tm="100000">
                                          <p:val>
                                            <p:strVal val="#ppt_w"/>
                                          </p:val>
                                        </p:tav>
                                      </p:tavLst>
                                    </p:anim>
                                    <p:anim calcmode="lin" valueType="num">
                                      <p:cBhvr>
                                        <p:cTn id="14" dur="500" fill="hold"/>
                                        <p:tgtEl>
                                          <p:spTgt spid="70658"/>
                                        </p:tgtEl>
                                        <p:attrNameLst>
                                          <p:attrName>ppt_h</p:attrName>
                                        </p:attrNameLst>
                                      </p:cBhvr>
                                      <p:tavLst>
                                        <p:tav tm="0">
                                          <p:val>
                                            <p:strVal val="#ppt_h*0.01"/>
                                          </p:val>
                                        </p:tav>
                                        <p:tav tm="100000">
                                          <p:val>
                                            <p:strVal val="#ppt_h"/>
                                          </p:val>
                                        </p:tav>
                                      </p:tavLst>
                                    </p:anim>
                                    <p:anim calcmode="lin" valueType="num">
                                      <p:cBhvr>
                                        <p:cTn id="15" dur="500" fill="hold"/>
                                        <p:tgtEl>
                                          <p:spTgt spid="70658"/>
                                        </p:tgtEl>
                                        <p:attrNameLst>
                                          <p:attrName>ppt_x</p:attrName>
                                        </p:attrNameLst>
                                      </p:cBhvr>
                                      <p:tavLst>
                                        <p:tav tm="0">
                                          <p:val>
                                            <p:strVal val="#ppt_x"/>
                                          </p:val>
                                        </p:tav>
                                        <p:tav tm="100000">
                                          <p:val>
                                            <p:strVal val="#ppt_x"/>
                                          </p:val>
                                        </p:tav>
                                      </p:tavLst>
                                    </p:anim>
                                    <p:anim calcmode="lin" valueType="num">
                                      <p:cBhvr>
                                        <p:cTn id="16" dur="500" fill="hold"/>
                                        <p:tgtEl>
                                          <p:spTgt spid="70658"/>
                                        </p:tgtEl>
                                        <p:attrNameLst>
                                          <p:attrName>ppt_y</p:attrName>
                                        </p:attrNameLst>
                                      </p:cBhvr>
                                      <p:tavLst>
                                        <p:tav tm="0">
                                          <p:val>
                                            <p:strVal val="#ppt_h+1"/>
                                          </p:val>
                                        </p:tav>
                                        <p:tav tm="100000">
                                          <p:val>
                                            <p:strVal val="#ppt_y"/>
                                          </p:val>
                                        </p:tav>
                                      </p:tavLst>
                                    </p:anim>
                                    <p:animEffect transition="in" filter="fade">
                                      <p:cBhvr>
                                        <p:cTn id="17" dur="500"/>
                                        <p:tgtEl>
                                          <p:spTgt spid="70658"/>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0659"/>
                                        </p:tgtEl>
                                        <p:attrNameLst>
                                          <p:attrName>style.visibility</p:attrName>
                                        </p:attrNameLst>
                                      </p:cBhvr>
                                      <p:to>
                                        <p:strVal val="visible"/>
                                      </p:to>
                                    </p:set>
                                    <p:anim calcmode="lin" valueType="num">
                                      <p:cBhvr>
                                        <p:cTn id="22" dur="500" fill="hold"/>
                                        <p:tgtEl>
                                          <p:spTgt spid="70659"/>
                                        </p:tgtEl>
                                        <p:attrNameLst>
                                          <p:attrName>ppt_w</p:attrName>
                                        </p:attrNameLst>
                                      </p:cBhvr>
                                      <p:tavLst>
                                        <p:tav tm="0">
                                          <p:val>
                                            <p:fltVal val="0"/>
                                          </p:val>
                                        </p:tav>
                                        <p:tav tm="100000">
                                          <p:val>
                                            <p:strVal val="#ppt_w"/>
                                          </p:val>
                                        </p:tav>
                                      </p:tavLst>
                                    </p:anim>
                                    <p:anim calcmode="lin" valueType="num">
                                      <p:cBhvr>
                                        <p:cTn id="23" dur="500" fill="hold"/>
                                        <p:tgtEl>
                                          <p:spTgt spid="70659"/>
                                        </p:tgtEl>
                                        <p:attrNameLst>
                                          <p:attrName>ppt_h</p:attrName>
                                        </p:attrNameLst>
                                      </p:cBhvr>
                                      <p:tavLst>
                                        <p:tav tm="0">
                                          <p:val>
                                            <p:fltVal val="0"/>
                                          </p:val>
                                        </p:tav>
                                        <p:tav tm="100000">
                                          <p:val>
                                            <p:strVal val="#ppt_h"/>
                                          </p:val>
                                        </p:tav>
                                      </p:tavLst>
                                    </p:anim>
                                    <p:animEffect transition="in" filter="fade">
                                      <p:cBhvr>
                                        <p:cTn id="24" dur="500"/>
                                        <p:tgtEl>
                                          <p:spTgt spid="70659"/>
                                        </p:tgtEl>
                                      </p:cBhvr>
                                    </p:animEffect>
                                  </p:childTnLst>
                                </p:cTn>
                              </p:par>
                            </p:childTnLst>
                          </p:cTn>
                        </p:par>
                      </p:childTnLst>
                    </p:cTn>
                  </p:par>
                  <p:par>
                    <p:cTn id="25" fill="hold" nodeType="clickPar">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066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066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066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066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70661"/>
                                        </p:tgtEl>
                                        <p:attrNameLst>
                                          <p:attrName>style.visibility</p:attrName>
                                        </p:attrNameLst>
                                      </p:cBhvr>
                                      <p:to>
                                        <p:strVal val="visible"/>
                                      </p:to>
                                    </p:set>
                                    <p:anim calcmode="lin" valueType="num">
                                      <p:cBhvr>
                                        <p:cTn id="41" dur="1000" fill="hold"/>
                                        <p:tgtEl>
                                          <p:spTgt spid="70661"/>
                                        </p:tgtEl>
                                        <p:attrNameLst>
                                          <p:attrName>ppt_w</p:attrName>
                                        </p:attrNameLst>
                                      </p:cBhvr>
                                      <p:tavLst>
                                        <p:tav tm="0">
                                          <p:val>
                                            <p:fltVal val="0"/>
                                          </p:val>
                                        </p:tav>
                                        <p:tav tm="100000">
                                          <p:val>
                                            <p:strVal val="#ppt_w"/>
                                          </p:val>
                                        </p:tav>
                                      </p:tavLst>
                                    </p:anim>
                                    <p:anim calcmode="lin" valueType="num">
                                      <p:cBhvr>
                                        <p:cTn id="42" dur="1000" fill="hold"/>
                                        <p:tgtEl>
                                          <p:spTgt spid="70661"/>
                                        </p:tgtEl>
                                        <p:attrNameLst>
                                          <p:attrName>ppt_h</p:attrName>
                                        </p:attrNameLst>
                                      </p:cBhvr>
                                      <p:tavLst>
                                        <p:tav tm="0">
                                          <p:val>
                                            <p:fltVal val="0"/>
                                          </p:val>
                                        </p:tav>
                                        <p:tav tm="100000">
                                          <p:val>
                                            <p:strVal val="#ppt_h"/>
                                          </p:val>
                                        </p:tav>
                                      </p:tavLst>
                                    </p:anim>
                                    <p:anim calcmode="lin" valueType="num">
                                      <p:cBhvr>
                                        <p:cTn id="43" dur="1000" fill="hold"/>
                                        <p:tgtEl>
                                          <p:spTgt spid="70661"/>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7066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animBg="1"/>
      <p:bldP spid="70660" grpId="0"/>
      <p:bldP spid="70661" grpId="0"/>
      <p:bldP spid="70663" grpId="0" animBg="1"/>
      <p:bldP spid="706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Oval 2"/>
          <p:cNvSpPr/>
          <p:nvPr>
            <p:custDataLst>
              <p:tags r:id="rId1"/>
            </p:custDataLst>
          </p:nvPr>
        </p:nvSpPr>
        <p:spPr>
          <a:xfrm>
            <a:off x="3898900" y="2662238"/>
            <a:ext cx="76200" cy="65087"/>
          </a:xfrm>
          <a:prstGeom prst="ellipse">
            <a:avLst/>
          </a:prstGeom>
          <a:solidFill>
            <a:schemeClr val="tx1"/>
          </a:solidFill>
          <a:ln w="28575" cap="flat" cmpd="sng">
            <a:solidFill>
              <a:schemeClr val="tx1"/>
            </a:solidFill>
            <a:prstDash val="solid"/>
            <a:round/>
            <a:headEnd type="none" w="med" len="med"/>
            <a:tailEnd type="none" w="med" len="med"/>
          </a:ln>
        </p:spPr>
        <p:txBody>
          <a:bodyPr wrap="none" anchor="ctr" anchorCtr="0"/>
          <a:lstStyle/>
          <a:p>
            <a:endParaRPr lang="zh-CN" altLang="en-US">
              <a:latin typeface="宋体" panose="02010600030101010101" pitchFamily="2" charset="-122"/>
              <a:ea typeface="宋体" panose="02010600030101010101" pitchFamily="2" charset="-122"/>
            </a:endParaRPr>
          </a:p>
        </p:txBody>
      </p:sp>
      <p:sp>
        <p:nvSpPr>
          <p:cNvPr id="41986" name="Line 3"/>
          <p:cNvSpPr/>
          <p:nvPr>
            <p:custDataLst>
              <p:tags r:id="rId2"/>
            </p:custDataLst>
          </p:nvPr>
        </p:nvSpPr>
        <p:spPr>
          <a:xfrm>
            <a:off x="2908300" y="1762125"/>
            <a:ext cx="609600" cy="1222375"/>
          </a:xfrm>
          <a:prstGeom prst="line">
            <a:avLst/>
          </a:prstGeom>
          <a:ln w="28575" cap="flat" cmpd="sng">
            <a:solidFill>
              <a:schemeClr val="tx1"/>
            </a:solidFill>
            <a:prstDash val="solid"/>
            <a:round/>
            <a:headEnd type="none" w="med" len="med"/>
            <a:tailEnd type="none" w="med" len="med"/>
          </a:ln>
        </p:spPr>
        <p:txBody>
          <a:bodyPr/>
          <a:lstStyle/>
          <a:p>
            <a:endParaRPr/>
          </a:p>
        </p:txBody>
      </p:sp>
      <p:sp>
        <p:nvSpPr>
          <p:cNvPr id="41987" name="Line 4"/>
          <p:cNvSpPr/>
          <p:nvPr>
            <p:custDataLst>
              <p:tags r:id="rId3"/>
            </p:custDataLst>
          </p:nvPr>
        </p:nvSpPr>
        <p:spPr>
          <a:xfrm>
            <a:off x="3517900" y="2984500"/>
            <a:ext cx="762000" cy="0"/>
          </a:xfrm>
          <a:prstGeom prst="line">
            <a:avLst/>
          </a:prstGeom>
          <a:ln w="28575" cap="flat" cmpd="sng">
            <a:solidFill>
              <a:schemeClr val="tx1"/>
            </a:solidFill>
            <a:prstDash val="solid"/>
            <a:round/>
            <a:headEnd type="none" w="med" len="med"/>
            <a:tailEnd type="none" w="med" len="med"/>
          </a:ln>
        </p:spPr>
        <p:txBody>
          <a:bodyPr/>
          <a:lstStyle/>
          <a:p>
            <a:endParaRPr/>
          </a:p>
        </p:txBody>
      </p:sp>
      <p:sp>
        <p:nvSpPr>
          <p:cNvPr id="41988" name="Line 5"/>
          <p:cNvSpPr/>
          <p:nvPr>
            <p:custDataLst>
              <p:tags r:id="rId4"/>
            </p:custDataLst>
          </p:nvPr>
        </p:nvSpPr>
        <p:spPr>
          <a:xfrm flipV="1">
            <a:off x="4279900" y="1762125"/>
            <a:ext cx="1143000" cy="1222375"/>
          </a:xfrm>
          <a:prstGeom prst="line">
            <a:avLst/>
          </a:prstGeom>
          <a:ln w="28575" cap="flat" cmpd="sng">
            <a:solidFill>
              <a:schemeClr val="tx1"/>
            </a:solidFill>
            <a:prstDash val="solid"/>
            <a:round/>
            <a:headEnd type="none" w="med" len="med"/>
            <a:tailEnd type="none" w="med" len="med"/>
          </a:ln>
        </p:spPr>
        <p:txBody>
          <a:bodyPr/>
          <a:lstStyle/>
          <a:p>
            <a:endParaRPr/>
          </a:p>
        </p:txBody>
      </p:sp>
      <p:sp>
        <p:nvSpPr>
          <p:cNvPr id="41989" name="Line 6"/>
          <p:cNvSpPr/>
          <p:nvPr>
            <p:custDataLst>
              <p:tags r:id="rId5"/>
            </p:custDataLst>
          </p:nvPr>
        </p:nvSpPr>
        <p:spPr>
          <a:xfrm>
            <a:off x="3289300" y="1762125"/>
            <a:ext cx="457200" cy="900113"/>
          </a:xfrm>
          <a:prstGeom prst="line">
            <a:avLst/>
          </a:prstGeom>
          <a:ln w="28575" cap="flat" cmpd="sng">
            <a:solidFill>
              <a:schemeClr val="tx1"/>
            </a:solidFill>
            <a:prstDash val="solid"/>
            <a:round/>
            <a:headEnd type="none" w="med" len="med"/>
            <a:tailEnd type="none" w="med" len="med"/>
          </a:ln>
        </p:spPr>
        <p:txBody>
          <a:bodyPr/>
          <a:lstStyle/>
          <a:p>
            <a:endParaRPr/>
          </a:p>
        </p:txBody>
      </p:sp>
      <p:sp>
        <p:nvSpPr>
          <p:cNvPr id="41990" name="Line 7"/>
          <p:cNvSpPr/>
          <p:nvPr>
            <p:custDataLst>
              <p:tags r:id="rId6"/>
            </p:custDataLst>
          </p:nvPr>
        </p:nvSpPr>
        <p:spPr>
          <a:xfrm>
            <a:off x="3746500" y="2662238"/>
            <a:ext cx="304800" cy="0"/>
          </a:xfrm>
          <a:prstGeom prst="line">
            <a:avLst/>
          </a:prstGeom>
          <a:ln w="28575" cap="flat" cmpd="sng">
            <a:solidFill>
              <a:schemeClr val="tx1"/>
            </a:solidFill>
            <a:prstDash val="solid"/>
            <a:round/>
            <a:headEnd type="none" w="med" len="med"/>
            <a:tailEnd type="none" w="med" len="med"/>
          </a:ln>
        </p:spPr>
        <p:txBody>
          <a:bodyPr/>
          <a:lstStyle/>
          <a:p>
            <a:endParaRPr/>
          </a:p>
        </p:txBody>
      </p:sp>
      <p:sp>
        <p:nvSpPr>
          <p:cNvPr id="41991" name="Line 8"/>
          <p:cNvSpPr/>
          <p:nvPr>
            <p:custDataLst>
              <p:tags r:id="rId7"/>
            </p:custDataLst>
          </p:nvPr>
        </p:nvSpPr>
        <p:spPr>
          <a:xfrm flipV="1">
            <a:off x="4051300" y="1762125"/>
            <a:ext cx="838200" cy="900113"/>
          </a:xfrm>
          <a:prstGeom prst="line">
            <a:avLst/>
          </a:prstGeom>
          <a:ln w="28575" cap="flat" cmpd="sng">
            <a:solidFill>
              <a:schemeClr val="tx1"/>
            </a:solidFill>
            <a:prstDash val="solid"/>
            <a:round/>
            <a:headEnd type="none" w="med" len="med"/>
            <a:tailEnd type="none" w="med" len="med"/>
          </a:ln>
        </p:spPr>
        <p:txBody>
          <a:bodyPr/>
          <a:lstStyle/>
          <a:p>
            <a:endParaRPr/>
          </a:p>
        </p:txBody>
      </p:sp>
      <p:sp>
        <p:nvSpPr>
          <p:cNvPr id="41992" name="Line 9"/>
          <p:cNvSpPr/>
          <p:nvPr>
            <p:custDataLst>
              <p:tags r:id="rId8"/>
            </p:custDataLst>
          </p:nvPr>
        </p:nvSpPr>
        <p:spPr>
          <a:xfrm>
            <a:off x="3060700" y="2019300"/>
            <a:ext cx="304800" cy="0"/>
          </a:xfrm>
          <a:prstGeom prst="line">
            <a:avLst/>
          </a:prstGeom>
          <a:ln w="28575" cap="flat" cmpd="sng">
            <a:solidFill>
              <a:schemeClr val="tx1"/>
            </a:solidFill>
            <a:prstDash val="dash"/>
            <a:round/>
            <a:headEnd type="none" w="med" len="med"/>
            <a:tailEnd type="none" w="med" len="med"/>
          </a:ln>
        </p:spPr>
        <p:txBody>
          <a:bodyPr/>
          <a:lstStyle/>
          <a:p>
            <a:endParaRPr/>
          </a:p>
        </p:txBody>
      </p:sp>
      <p:sp>
        <p:nvSpPr>
          <p:cNvPr id="41993" name="Line 10"/>
          <p:cNvSpPr/>
          <p:nvPr>
            <p:custDataLst>
              <p:tags r:id="rId9"/>
            </p:custDataLst>
          </p:nvPr>
        </p:nvSpPr>
        <p:spPr>
          <a:xfrm>
            <a:off x="3136900" y="2147888"/>
            <a:ext cx="304800" cy="0"/>
          </a:xfrm>
          <a:prstGeom prst="line">
            <a:avLst/>
          </a:prstGeom>
          <a:ln w="28575" cap="flat" cmpd="sng">
            <a:solidFill>
              <a:schemeClr val="tx1"/>
            </a:solidFill>
            <a:prstDash val="dash"/>
            <a:round/>
            <a:headEnd type="none" w="med" len="med"/>
            <a:tailEnd type="none" w="med" len="med"/>
          </a:ln>
        </p:spPr>
        <p:txBody>
          <a:bodyPr/>
          <a:lstStyle/>
          <a:p>
            <a:endParaRPr/>
          </a:p>
        </p:txBody>
      </p:sp>
      <p:sp>
        <p:nvSpPr>
          <p:cNvPr id="41994" name="Line 11"/>
          <p:cNvSpPr/>
          <p:nvPr>
            <p:custDataLst>
              <p:tags r:id="rId10"/>
            </p:custDataLst>
          </p:nvPr>
        </p:nvSpPr>
        <p:spPr>
          <a:xfrm>
            <a:off x="3213100" y="2276475"/>
            <a:ext cx="304800" cy="0"/>
          </a:xfrm>
          <a:prstGeom prst="line">
            <a:avLst/>
          </a:prstGeom>
          <a:ln w="28575" cap="flat" cmpd="sng">
            <a:solidFill>
              <a:schemeClr val="tx1"/>
            </a:solidFill>
            <a:prstDash val="dash"/>
            <a:round/>
            <a:headEnd type="none" w="med" len="med"/>
            <a:tailEnd type="none" w="med" len="med"/>
          </a:ln>
        </p:spPr>
        <p:txBody>
          <a:bodyPr/>
          <a:lstStyle/>
          <a:p>
            <a:endParaRPr/>
          </a:p>
        </p:txBody>
      </p:sp>
      <p:sp>
        <p:nvSpPr>
          <p:cNvPr id="41995" name="Line 12"/>
          <p:cNvSpPr/>
          <p:nvPr>
            <p:custDataLst>
              <p:tags r:id="rId11"/>
            </p:custDataLst>
          </p:nvPr>
        </p:nvSpPr>
        <p:spPr>
          <a:xfrm>
            <a:off x="3289300" y="2470150"/>
            <a:ext cx="304800" cy="0"/>
          </a:xfrm>
          <a:prstGeom prst="line">
            <a:avLst/>
          </a:prstGeom>
          <a:ln w="28575" cap="flat" cmpd="sng">
            <a:solidFill>
              <a:schemeClr val="tx1"/>
            </a:solidFill>
            <a:prstDash val="dash"/>
            <a:round/>
            <a:headEnd type="none" w="med" len="med"/>
            <a:tailEnd type="none" w="med" len="med"/>
          </a:ln>
        </p:spPr>
        <p:txBody>
          <a:bodyPr/>
          <a:lstStyle/>
          <a:p>
            <a:endParaRPr/>
          </a:p>
        </p:txBody>
      </p:sp>
      <p:sp>
        <p:nvSpPr>
          <p:cNvPr id="41996" name="Line 13"/>
          <p:cNvSpPr/>
          <p:nvPr>
            <p:custDataLst>
              <p:tags r:id="rId12"/>
            </p:custDataLst>
          </p:nvPr>
        </p:nvSpPr>
        <p:spPr>
          <a:xfrm>
            <a:off x="3365500" y="2598738"/>
            <a:ext cx="304800" cy="0"/>
          </a:xfrm>
          <a:prstGeom prst="line">
            <a:avLst/>
          </a:prstGeom>
          <a:ln w="28575" cap="flat" cmpd="sng">
            <a:solidFill>
              <a:schemeClr val="tx1"/>
            </a:solidFill>
            <a:prstDash val="dash"/>
            <a:round/>
            <a:headEnd type="none" w="med" len="med"/>
            <a:tailEnd type="none" w="med" len="med"/>
          </a:ln>
        </p:spPr>
        <p:txBody>
          <a:bodyPr/>
          <a:lstStyle/>
          <a:p>
            <a:endParaRPr/>
          </a:p>
        </p:txBody>
      </p:sp>
      <p:sp>
        <p:nvSpPr>
          <p:cNvPr id="41997" name="Line 14"/>
          <p:cNvSpPr/>
          <p:nvPr>
            <p:custDataLst>
              <p:tags r:id="rId13"/>
            </p:custDataLst>
          </p:nvPr>
        </p:nvSpPr>
        <p:spPr>
          <a:xfrm>
            <a:off x="3822700" y="2662238"/>
            <a:ext cx="304800" cy="0"/>
          </a:xfrm>
          <a:prstGeom prst="line">
            <a:avLst/>
          </a:prstGeom>
          <a:ln w="28575" cap="flat" cmpd="sng">
            <a:solidFill>
              <a:schemeClr val="tx1"/>
            </a:solidFill>
            <a:prstDash val="dash"/>
            <a:round/>
            <a:headEnd type="none" w="med" len="med"/>
            <a:tailEnd type="none" w="med" len="med"/>
          </a:ln>
        </p:spPr>
        <p:txBody>
          <a:bodyPr/>
          <a:lstStyle/>
          <a:p>
            <a:endParaRPr/>
          </a:p>
        </p:txBody>
      </p:sp>
      <p:sp>
        <p:nvSpPr>
          <p:cNvPr id="41998" name="Line 15"/>
          <p:cNvSpPr/>
          <p:nvPr>
            <p:custDataLst>
              <p:tags r:id="rId14"/>
            </p:custDataLst>
          </p:nvPr>
        </p:nvSpPr>
        <p:spPr>
          <a:xfrm>
            <a:off x="4127500" y="2598738"/>
            <a:ext cx="457200" cy="0"/>
          </a:xfrm>
          <a:prstGeom prst="line">
            <a:avLst/>
          </a:prstGeom>
          <a:ln w="28575" cap="flat" cmpd="sng">
            <a:solidFill>
              <a:schemeClr val="tx1"/>
            </a:solidFill>
            <a:prstDash val="dash"/>
            <a:round/>
            <a:headEnd type="none" w="med" len="med"/>
            <a:tailEnd type="none" w="med" len="med"/>
          </a:ln>
        </p:spPr>
        <p:txBody>
          <a:bodyPr/>
          <a:lstStyle/>
          <a:p>
            <a:endParaRPr/>
          </a:p>
        </p:txBody>
      </p:sp>
      <p:sp>
        <p:nvSpPr>
          <p:cNvPr id="41999" name="Line 16"/>
          <p:cNvSpPr/>
          <p:nvPr>
            <p:custDataLst>
              <p:tags r:id="rId15"/>
            </p:custDataLst>
          </p:nvPr>
        </p:nvSpPr>
        <p:spPr>
          <a:xfrm>
            <a:off x="4279900" y="2470150"/>
            <a:ext cx="457200" cy="0"/>
          </a:xfrm>
          <a:prstGeom prst="line">
            <a:avLst/>
          </a:prstGeom>
          <a:ln w="28575" cap="flat" cmpd="sng">
            <a:solidFill>
              <a:schemeClr val="tx1"/>
            </a:solidFill>
            <a:prstDash val="dash"/>
            <a:round/>
            <a:headEnd type="none" w="med" len="med"/>
            <a:tailEnd type="none" w="med" len="med"/>
          </a:ln>
        </p:spPr>
        <p:txBody>
          <a:bodyPr/>
          <a:lstStyle/>
          <a:p>
            <a:endParaRPr/>
          </a:p>
        </p:txBody>
      </p:sp>
      <p:sp>
        <p:nvSpPr>
          <p:cNvPr id="42000" name="Line 17"/>
          <p:cNvSpPr/>
          <p:nvPr>
            <p:custDataLst>
              <p:tags r:id="rId16"/>
            </p:custDataLst>
          </p:nvPr>
        </p:nvSpPr>
        <p:spPr>
          <a:xfrm>
            <a:off x="4356100" y="2341563"/>
            <a:ext cx="457200" cy="0"/>
          </a:xfrm>
          <a:prstGeom prst="line">
            <a:avLst/>
          </a:prstGeom>
          <a:ln w="28575" cap="flat" cmpd="sng">
            <a:solidFill>
              <a:schemeClr val="tx1"/>
            </a:solidFill>
            <a:prstDash val="dash"/>
            <a:round/>
            <a:headEnd type="none" w="med" len="med"/>
            <a:tailEnd type="none" w="med" len="med"/>
          </a:ln>
        </p:spPr>
        <p:txBody>
          <a:bodyPr/>
          <a:lstStyle/>
          <a:p>
            <a:endParaRPr/>
          </a:p>
        </p:txBody>
      </p:sp>
      <p:sp>
        <p:nvSpPr>
          <p:cNvPr id="42001" name="Line 18"/>
          <p:cNvSpPr/>
          <p:nvPr>
            <p:custDataLst>
              <p:tags r:id="rId17"/>
            </p:custDataLst>
          </p:nvPr>
        </p:nvSpPr>
        <p:spPr>
          <a:xfrm>
            <a:off x="4508500" y="2212975"/>
            <a:ext cx="457200" cy="0"/>
          </a:xfrm>
          <a:prstGeom prst="line">
            <a:avLst/>
          </a:prstGeom>
          <a:ln w="28575" cap="flat" cmpd="sng">
            <a:solidFill>
              <a:schemeClr val="tx1"/>
            </a:solidFill>
            <a:prstDash val="dash"/>
            <a:round/>
            <a:headEnd type="none" w="med" len="med"/>
            <a:tailEnd type="none" w="med" len="med"/>
          </a:ln>
        </p:spPr>
        <p:txBody>
          <a:bodyPr/>
          <a:lstStyle/>
          <a:p>
            <a:endParaRPr/>
          </a:p>
        </p:txBody>
      </p:sp>
      <p:sp>
        <p:nvSpPr>
          <p:cNvPr id="42002" name="Line 19"/>
          <p:cNvSpPr/>
          <p:nvPr>
            <p:custDataLst>
              <p:tags r:id="rId18"/>
            </p:custDataLst>
          </p:nvPr>
        </p:nvSpPr>
        <p:spPr>
          <a:xfrm>
            <a:off x="4660900" y="2084388"/>
            <a:ext cx="457200" cy="0"/>
          </a:xfrm>
          <a:prstGeom prst="line">
            <a:avLst/>
          </a:prstGeom>
          <a:ln w="28575" cap="flat" cmpd="sng">
            <a:solidFill>
              <a:schemeClr val="tx1"/>
            </a:solidFill>
            <a:prstDash val="dash"/>
            <a:round/>
            <a:headEnd type="none" w="med" len="med"/>
            <a:tailEnd type="none" w="med" len="med"/>
          </a:ln>
        </p:spPr>
        <p:txBody>
          <a:bodyPr/>
          <a:lstStyle/>
          <a:p>
            <a:endParaRPr/>
          </a:p>
        </p:txBody>
      </p:sp>
      <p:sp>
        <p:nvSpPr>
          <p:cNvPr id="42003" name="Line 20"/>
          <p:cNvSpPr/>
          <p:nvPr>
            <p:custDataLst>
              <p:tags r:id="rId19"/>
            </p:custDataLst>
          </p:nvPr>
        </p:nvSpPr>
        <p:spPr>
          <a:xfrm>
            <a:off x="3365500" y="2727325"/>
            <a:ext cx="1143000" cy="0"/>
          </a:xfrm>
          <a:prstGeom prst="line">
            <a:avLst/>
          </a:prstGeom>
          <a:ln w="28575" cap="flat" cmpd="sng">
            <a:solidFill>
              <a:schemeClr val="tx1"/>
            </a:solidFill>
            <a:prstDash val="dash"/>
            <a:round/>
            <a:headEnd type="none" w="med" len="med"/>
            <a:tailEnd type="none" w="med" len="med"/>
          </a:ln>
        </p:spPr>
        <p:txBody>
          <a:bodyPr/>
          <a:lstStyle/>
          <a:p>
            <a:endParaRPr/>
          </a:p>
        </p:txBody>
      </p:sp>
      <p:sp>
        <p:nvSpPr>
          <p:cNvPr id="42004" name="Line 21"/>
          <p:cNvSpPr/>
          <p:nvPr>
            <p:custDataLst>
              <p:tags r:id="rId20"/>
            </p:custDataLst>
          </p:nvPr>
        </p:nvSpPr>
        <p:spPr>
          <a:xfrm>
            <a:off x="3441700" y="2855913"/>
            <a:ext cx="990600" cy="0"/>
          </a:xfrm>
          <a:prstGeom prst="line">
            <a:avLst/>
          </a:prstGeom>
          <a:ln w="28575" cap="flat" cmpd="sng">
            <a:solidFill>
              <a:schemeClr val="tx1"/>
            </a:solidFill>
            <a:prstDash val="dash"/>
            <a:round/>
            <a:headEnd type="none" w="med" len="med"/>
            <a:tailEnd type="none" w="med" len="med"/>
          </a:ln>
        </p:spPr>
        <p:txBody>
          <a:bodyPr/>
          <a:lstStyle/>
          <a:p>
            <a:endParaRPr/>
          </a:p>
        </p:txBody>
      </p:sp>
      <p:sp>
        <p:nvSpPr>
          <p:cNvPr id="42005" name="Text Box 22"/>
          <p:cNvSpPr txBox="1"/>
          <p:nvPr>
            <p:custDataLst>
              <p:tags r:id="rId21"/>
            </p:custDataLst>
          </p:nvPr>
        </p:nvSpPr>
        <p:spPr>
          <a:xfrm>
            <a:off x="3746500" y="2276475"/>
            <a:ext cx="381000" cy="460375"/>
          </a:xfrm>
          <a:prstGeom prst="rect">
            <a:avLst/>
          </a:prstGeom>
          <a:noFill/>
          <a:ln w="9525">
            <a:noFill/>
          </a:ln>
        </p:spPr>
        <p:txBody>
          <a:bodyPr anchor="t" anchorCtr="0">
            <a:spAutoFit/>
          </a:bodyPr>
          <a:lstStyle/>
          <a:p>
            <a:pPr>
              <a:spcBef>
                <a:spcPct val="50000"/>
              </a:spcBef>
            </a:pPr>
            <a:r>
              <a:rPr lang="en-US" altLang="zh-CN" sz="2400" b="1" i="1">
                <a:solidFill>
                  <a:srgbClr val="FF3300"/>
                </a:solidFill>
                <a:latin typeface="Times New Roman" panose="02020603050405020304" pitchFamily="18" charset="0"/>
                <a:ea typeface="隶书" panose="02010509060101010101" pitchFamily="49" charset="-122"/>
              </a:rPr>
              <a:t>A</a:t>
            </a:r>
          </a:p>
        </p:txBody>
      </p:sp>
      <p:sp>
        <p:nvSpPr>
          <p:cNvPr id="73751" name="Text Box 23"/>
          <p:cNvSpPr txBox="1"/>
          <p:nvPr>
            <p:custDataLst>
              <p:tags r:id="rId22"/>
            </p:custDataLst>
          </p:nvPr>
        </p:nvSpPr>
        <p:spPr>
          <a:xfrm>
            <a:off x="5041900" y="2276475"/>
            <a:ext cx="304800" cy="368935"/>
          </a:xfrm>
          <a:prstGeom prst="rect">
            <a:avLst/>
          </a:prstGeom>
          <a:noFill/>
          <a:ln w="9525">
            <a:noFill/>
          </a:ln>
        </p:spPr>
        <p:txBody>
          <a:bodyPr lIns="0" tIns="0" rIns="0" bIns="0" anchor="t" anchorCtr="0">
            <a:spAutoFit/>
          </a:bodyPr>
          <a:lstStyle/>
          <a:p>
            <a:pPr>
              <a:spcBef>
                <a:spcPct val="50000"/>
              </a:spcBef>
            </a:pPr>
            <a:r>
              <a:rPr lang="en-US" altLang="zh-CN" sz="2400" b="1" i="1">
                <a:solidFill>
                  <a:srgbClr val="FF3300"/>
                </a:solidFill>
                <a:latin typeface="Times New Roman" panose="02020603050405020304" pitchFamily="18" charset="0"/>
                <a:ea typeface="隶书" panose="02010509060101010101" pitchFamily="49" charset="-122"/>
              </a:rPr>
              <a:t>h</a:t>
            </a:r>
          </a:p>
        </p:txBody>
      </p:sp>
      <p:sp>
        <p:nvSpPr>
          <p:cNvPr id="73752" name="Line 24"/>
          <p:cNvSpPr/>
          <p:nvPr>
            <p:custDataLst>
              <p:tags r:id="rId23"/>
            </p:custDataLst>
          </p:nvPr>
        </p:nvSpPr>
        <p:spPr>
          <a:xfrm>
            <a:off x="4660900" y="2727325"/>
            <a:ext cx="914400" cy="0"/>
          </a:xfrm>
          <a:prstGeom prst="line">
            <a:avLst/>
          </a:prstGeom>
          <a:ln w="28575" cap="flat" cmpd="sng">
            <a:solidFill>
              <a:srgbClr val="FF3300"/>
            </a:solidFill>
            <a:prstDash val="solid"/>
            <a:round/>
            <a:headEnd type="none" w="med" len="med"/>
            <a:tailEnd type="none" w="med" len="med"/>
          </a:ln>
        </p:spPr>
        <p:txBody>
          <a:bodyPr/>
          <a:lstStyle/>
          <a:p>
            <a:endParaRPr/>
          </a:p>
        </p:txBody>
      </p:sp>
      <p:sp>
        <p:nvSpPr>
          <p:cNvPr id="73753" name="Line 25"/>
          <p:cNvSpPr/>
          <p:nvPr>
            <p:custDataLst>
              <p:tags r:id="rId24"/>
            </p:custDataLst>
          </p:nvPr>
        </p:nvSpPr>
        <p:spPr>
          <a:xfrm>
            <a:off x="5041900" y="2084388"/>
            <a:ext cx="609600" cy="0"/>
          </a:xfrm>
          <a:prstGeom prst="line">
            <a:avLst/>
          </a:prstGeom>
          <a:ln w="28575" cap="flat" cmpd="sng">
            <a:solidFill>
              <a:srgbClr val="FF3300"/>
            </a:solidFill>
            <a:prstDash val="solid"/>
            <a:round/>
            <a:headEnd type="none" w="med" len="med"/>
            <a:tailEnd type="none" w="med" len="med"/>
          </a:ln>
        </p:spPr>
        <p:txBody>
          <a:bodyPr/>
          <a:lstStyle/>
          <a:p>
            <a:endParaRPr/>
          </a:p>
        </p:txBody>
      </p:sp>
      <p:sp>
        <p:nvSpPr>
          <p:cNvPr id="73754" name="Line 26"/>
          <p:cNvSpPr/>
          <p:nvPr>
            <p:custDataLst>
              <p:tags r:id="rId25"/>
            </p:custDataLst>
          </p:nvPr>
        </p:nvSpPr>
        <p:spPr>
          <a:xfrm flipH="1">
            <a:off x="5346700" y="2084388"/>
            <a:ext cx="0" cy="642937"/>
          </a:xfrm>
          <a:prstGeom prst="line">
            <a:avLst/>
          </a:prstGeom>
          <a:ln w="28575" cap="flat" cmpd="sng">
            <a:solidFill>
              <a:srgbClr val="FF3300"/>
            </a:solidFill>
            <a:prstDash val="solid"/>
            <a:round/>
            <a:headEnd type="triangle" w="med" len="med"/>
            <a:tailEnd type="triangle" w="med" len="med"/>
          </a:ln>
        </p:spPr>
        <p:txBody>
          <a:bodyPr/>
          <a:lstStyle/>
          <a:p>
            <a:endParaRPr/>
          </a:p>
        </p:txBody>
      </p:sp>
      <p:sp>
        <p:nvSpPr>
          <p:cNvPr id="42010" name="Line 27"/>
          <p:cNvSpPr/>
          <p:nvPr>
            <p:custDataLst>
              <p:tags r:id="rId26"/>
            </p:custDataLst>
          </p:nvPr>
        </p:nvSpPr>
        <p:spPr>
          <a:xfrm flipV="1">
            <a:off x="7023100" y="1797050"/>
            <a:ext cx="1524000" cy="1287463"/>
          </a:xfrm>
          <a:prstGeom prst="line">
            <a:avLst/>
          </a:prstGeom>
          <a:ln w="28575" cap="flat" cmpd="sng">
            <a:solidFill>
              <a:schemeClr val="tx1"/>
            </a:solidFill>
            <a:prstDash val="solid"/>
            <a:round/>
            <a:headEnd type="none" w="med" len="med"/>
            <a:tailEnd type="none" w="med" len="med"/>
          </a:ln>
        </p:spPr>
        <p:txBody>
          <a:bodyPr/>
          <a:lstStyle/>
          <a:p>
            <a:endParaRPr/>
          </a:p>
        </p:txBody>
      </p:sp>
      <p:sp>
        <p:nvSpPr>
          <p:cNvPr id="42011" name="Line 28"/>
          <p:cNvSpPr/>
          <p:nvPr>
            <p:custDataLst>
              <p:tags r:id="rId27"/>
            </p:custDataLst>
          </p:nvPr>
        </p:nvSpPr>
        <p:spPr>
          <a:xfrm flipV="1">
            <a:off x="7251700" y="1990725"/>
            <a:ext cx="1524000" cy="1285875"/>
          </a:xfrm>
          <a:prstGeom prst="line">
            <a:avLst/>
          </a:prstGeom>
          <a:ln w="28575" cap="flat" cmpd="sng">
            <a:solidFill>
              <a:schemeClr val="tx1"/>
            </a:solidFill>
            <a:prstDash val="solid"/>
            <a:round/>
            <a:headEnd type="none" w="med" len="med"/>
            <a:tailEnd type="none" w="med" len="med"/>
          </a:ln>
        </p:spPr>
        <p:txBody>
          <a:bodyPr/>
          <a:lstStyle/>
          <a:p>
            <a:endParaRPr/>
          </a:p>
        </p:txBody>
      </p:sp>
      <p:sp>
        <p:nvSpPr>
          <p:cNvPr id="42012" name="Line 29"/>
          <p:cNvSpPr/>
          <p:nvPr>
            <p:custDataLst>
              <p:tags r:id="rId28"/>
            </p:custDataLst>
          </p:nvPr>
        </p:nvSpPr>
        <p:spPr>
          <a:xfrm>
            <a:off x="7023100" y="3084513"/>
            <a:ext cx="228600" cy="192087"/>
          </a:xfrm>
          <a:prstGeom prst="line">
            <a:avLst/>
          </a:prstGeom>
          <a:ln w="28575" cap="flat" cmpd="sng">
            <a:solidFill>
              <a:schemeClr val="tx1"/>
            </a:solidFill>
            <a:prstDash val="solid"/>
            <a:round/>
            <a:headEnd type="none" w="med" len="med"/>
            <a:tailEnd type="none" w="med" len="med"/>
          </a:ln>
        </p:spPr>
        <p:txBody>
          <a:bodyPr/>
          <a:lstStyle/>
          <a:p>
            <a:endParaRPr/>
          </a:p>
        </p:txBody>
      </p:sp>
      <p:sp>
        <p:nvSpPr>
          <p:cNvPr id="42013" name="Line 30"/>
          <p:cNvSpPr/>
          <p:nvPr>
            <p:custDataLst>
              <p:tags r:id="rId29"/>
            </p:custDataLst>
          </p:nvPr>
        </p:nvSpPr>
        <p:spPr>
          <a:xfrm>
            <a:off x="7099300" y="3148013"/>
            <a:ext cx="304800" cy="0"/>
          </a:xfrm>
          <a:prstGeom prst="line">
            <a:avLst/>
          </a:prstGeom>
          <a:ln w="28575" cap="flat" cmpd="sng">
            <a:solidFill>
              <a:schemeClr val="tx1"/>
            </a:solidFill>
            <a:prstDash val="dash"/>
            <a:round/>
            <a:headEnd type="none" w="med" len="med"/>
            <a:tailEnd type="none" w="med" len="med"/>
          </a:ln>
        </p:spPr>
        <p:txBody>
          <a:bodyPr/>
          <a:lstStyle/>
          <a:p>
            <a:endParaRPr/>
          </a:p>
        </p:txBody>
      </p:sp>
      <p:sp>
        <p:nvSpPr>
          <p:cNvPr id="42014" name="Line 31"/>
          <p:cNvSpPr/>
          <p:nvPr>
            <p:custDataLst>
              <p:tags r:id="rId30"/>
            </p:custDataLst>
          </p:nvPr>
        </p:nvSpPr>
        <p:spPr>
          <a:xfrm>
            <a:off x="7099300" y="3019425"/>
            <a:ext cx="457200" cy="0"/>
          </a:xfrm>
          <a:prstGeom prst="line">
            <a:avLst/>
          </a:prstGeom>
          <a:ln w="28575" cap="flat" cmpd="sng">
            <a:solidFill>
              <a:schemeClr val="tx1"/>
            </a:solidFill>
            <a:prstDash val="dash"/>
            <a:round/>
            <a:headEnd type="none" w="med" len="med"/>
            <a:tailEnd type="none" w="med" len="med"/>
          </a:ln>
        </p:spPr>
        <p:txBody>
          <a:bodyPr/>
          <a:lstStyle/>
          <a:p>
            <a:endParaRPr/>
          </a:p>
        </p:txBody>
      </p:sp>
      <p:sp>
        <p:nvSpPr>
          <p:cNvPr id="42015" name="Line 32"/>
          <p:cNvSpPr/>
          <p:nvPr>
            <p:custDataLst>
              <p:tags r:id="rId31"/>
            </p:custDataLst>
          </p:nvPr>
        </p:nvSpPr>
        <p:spPr>
          <a:xfrm>
            <a:off x="7251700" y="2890838"/>
            <a:ext cx="457200" cy="0"/>
          </a:xfrm>
          <a:prstGeom prst="line">
            <a:avLst/>
          </a:prstGeom>
          <a:ln w="28575" cap="flat" cmpd="sng">
            <a:solidFill>
              <a:schemeClr val="tx1"/>
            </a:solidFill>
            <a:prstDash val="dash"/>
            <a:round/>
            <a:headEnd type="none" w="med" len="med"/>
            <a:tailEnd type="none" w="med" len="med"/>
          </a:ln>
        </p:spPr>
        <p:txBody>
          <a:bodyPr/>
          <a:lstStyle/>
          <a:p>
            <a:endParaRPr/>
          </a:p>
        </p:txBody>
      </p:sp>
      <p:sp>
        <p:nvSpPr>
          <p:cNvPr id="42016" name="Line 33"/>
          <p:cNvSpPr/>
          <p:nvPr>
            <p:custDataLst>
              <p:tags r:id="rId32"/>
            </p:custDataLst>
          </p:nvPr>
        </p:nvSpPr>
        <p:spPr>
          <a:xfrm>
            <a:off x="7404100" y="2762250"/>
            <a:ext cx="457200" cy="0"/>
          </a:xfrm>
          <a:prstGeom prst="line">
            <a:avLst/>
          </a:prstGeom>
          <a:ln w="28575" cap="flat" cmpd="sng">
            <a:solidFill>
              <a:schemeClr val="tx1"/>
            </a:solidFill>
            <a:prstDash val="dash"/>
            <a:round/>
            <a:headEnd type="none" w="med" len="med"/>
            <a:tailEnd type="none" w="med" len="med"/>
          </a:ln>
        </p:spPr>
        <p:txBody>
          <a:bodyPr/>
          <a:lstStyle/>
          <a:p>
            <a:endParaRPr/>
          </a:p>
        </p:txBody>
      </p:sp>
      <p:sp>
        <p:nvSpPr>
          <p:cNvPr id="42017" name="Line 34"/>
          <p:cNvSpPr/>
          <p:nvPr>
            <p:custDataLst>
              <p:tags r:id="rId33"/>
            </p:custDataLst>
          </p:nvPr>
        </p:nvSpPr>
        <p:spPr>
          <a:xfrm>
            <a:off x="7556500" y="2633663"/>
            <a:ext cx="457200" cy="0"/>
          </a:xfrm>
          <a:prstGeom prst="line">
            <a:avLst/>
          </a:prstGeom>
          <a:ln w="28575" cap="flat" cmpd="sng">
            <a:solidFill>
              <a:schemeClr val="tx1"/>
            </a:solidFill>
            <a:prstDash val="dash"/>
            <a:round/>
            <a:headEnd type="none" w="med" len="med"/>
            <a:tailEnd type="none" w="med" len="med"/>
          </a:ln>
        </p:spPr>
        <p:txBody>
          <a:bodyPr/>
          <a:lstStyle/>
          <a:p>
            <a:endParaRPr/>
          </a:p>
        </p:txBody>
      </p:sp>
      <p:sp>
        <p:nvSpPr>
          <p:cNvPr id="42018" name="Line 35"/>
          <p:cNvSpPr/>
          <p:nvPr>
            <p:custDataLst>
              <p:tags r:id="rId34"/>
            </p:custDataLst>
          </p:nvPr>
        </p:nvSpPr>
        <p:spPr>
          <a:xfrm>
            <a:off x="7708900" y="2505075"/>
            <a:ext cx="457200" cy="0"/>
          </a:xfrm>
          <a:prstGeom prst="line">
            <a:avLst/>
          </a:prstGeom>
          <a:ln w="28575" cap="flat" cmpd="sng">
            <a:solidFill>
              <a:schemeClr val="tx1"/>
            </a:solidFill>
            <a:prstDash val="dash"/>
            <a:round/>
            <a:headEnd type="none" w="med" len="med"/>
            <a:tailEnd type="none" w="med" len="med"/>
          </a:ln>
        </p:spPr>
        <p:txBody>
          <a:bodyPr/>
          <a:lstStyle/>
          <a:p>
            <a:endParaRPr/>
          </a:p>
        </p:txBody>
      </p:sp>
      <p:sp>
        <p:nvSpPr>
          <p:cNvPr id="42019" name="Line 36"/>
          <p:cNvSpPr/>
          <p:nvPr>
            <p:custDataLst>
              <p:tags r:id="rId35"/>
            </p:custDataLst>
          </p:nvPr>
        </p:nvSpPr>
        <p:spPr>
          <a:xfrm>
            <a:off x="7861300" y="2376488"/>
            <a:ext cx="457200" cy="0"/>
          </a:xfrm>
          <a:prstGeom prst="line">
            <a:avLst/>
          </a:prstGeom>
          <a:ln w="28575" cap="flat" cmpd="sng">
            <a:solidFill>
              <a:schemeClr val="tx1"/>
            </a:solidFill>
            <a:prstDash val="dash"/>
            <a:round/>
            <a:headEnd type="none" w="med" len="med"/>
            <a:tailEnd type="none" w="med" len="med"/>
          </a:ln>
        </p:spPr>
        <p:txBody>
          <a:bodyPr/>
          <a:lstStyle/>
          <a:p>
            <a:endParaRPr/>
          </a:p>
        </p:txBody>
      </p:sp>
      <p:sp>
        <p:nvSpPr>
          <p:cNvPr id="42020" name="Line 37"/>
          <p:cNvSpPr/>
          <p:nvPr>
            <p:custDataLst>
              <p:tags r:id="rId36"/>
            </p:custDataLst>
          </p:nvPr>
        </p:nvSpPr>
        <p:spPr>
          <a:xfrm>
            <a:off x="8166100" y="2119313"/>
            <a:ext cx="457200" cy="0"/>
          </a:xfrm>
          <a:prstGeom prst="line">
            <a:avLst/>
          </a:prstGeom>
          <a:ln w="28575" cap="flat" cmpd="sng">
            <a:solidFill>
              <a:schemeClr val="tx1"/>
            </a:solidFill>
            <a:prstDash val="dash"/>
            <a:round/>
            <a:headEnd type="none" w="med" len="med"/>
            <a:tailEnd type="none" w="med" len="med"/>
          </a:ln>
        </p:spPr>
        <p:txBody>
          <a:bodyPr/>
          <a:lstStyle/>
          <a:p>
            <a:endParaRPr/>
          </a:p>
        </p:txBody>
      </p:sp>
      <p:sp>
        <p:nvSpPr>
          <p:cNvPr id="42021" name="Line 38"/>
          <p:cNvSpPr/>
          <p:nvPr>
            <p:custDataLst>
              <p:tags r:id="rId37"/>
            </p:custDataLst>
          </p:nvPr>
        </p:nvSpPr>
        <p:spPr>
          <a:xfrm>
            <a:off x="8013700" y="2247900"/>
            <a:ext cx="457200" cy="0"/>
          </a:xfrm>
          <a:prstGeom prst="line">
            <a:avLst/>
          </a:prstGeom>
          <a:ln w="28575" cap="flat" cmpd="sng">
            <a:solidFill>
              <a:schemeClr val="tx1"/>
            </a:solidFill>
            <a:prstDash val="dash"/>
            <a:round/>
            <a:headEnd type="none" w="med" len="med"/>
            <a:tailEnd type="none" w="med" len="med"/>
          </a:ln>
        </p:spPr>
        <p:txBody>
          <a:bodyPr/>
          <a:lstStyle/>
          <a:p>
            <a:endParaRPr/>
          </a:p>
        </p:txBody>
      </p:sp>
      <p:sp>
        <p:nvSpPr>
          <p:cNvPr id="42022" name="Line 39"/>
          <p:cNvSpPr/>
          <p:nvPr>
            <p:custDataLst>
              <p:tags r:id="rId38"/>
            </p:custDataLst>
          </p:nvPr>
        </p:nvSpPr>
        <p:spPr>
          <a:xfrm>
            <a:off x="6718300" y="3276600"/>
            <a:ext cx="1371600" cy="0"/>
          </a:xfrm>
          <a:prstGeom prst="line">
            <a:avLst/>
          </a:prstGeom>
          <a:ln w="57150" cap="flat" cmpd="sng">
            <a:solidFill>
              <a:schemeClr val="tx1"/>
            </a:solidFill>
            <a:prstDash val="solid"/>
            <a:round/>
            <a:headEnd type="none" w="med" len="med"/>
            <a:tailEnd type="none" w="med" len="med"/>
          </a:ln>
        </p:spPr>
        <p:txBody>
          <a:bodyPr/>
          <a:lstStyle/>
          <a:p>
            <a:endParaRPr/>
          </a:p>
        </p:txBody>
      </p:sp>
      <p:sp>
        <p:nvSpPr>
          <p:cNvPr id="42023" name="Oval 40"/>
          <p:cNvSpPr/>
          <p:nvPr>
            <p:custDataLst>
              <p:tags r:id="rId39"/>
            </p:custDataLst>
          </p:nvPr>
        </p:nvSpPr>
        <p:spPr>
          <a:xfrm>
            <a:off x="7480300" y="2954338"/>
            <a:ext cx="76200" cy="65087"/>
          </a:xfrm>
          <a:prstGeom prst="ellipse">
            <a:avLst/>
          </a:prstGeom>
          <a:solidFill>
            <a:schemeClr val="tx1"/>
          </a:solidFill>
          <a:ln w="28575" cap="flat" cmpd="sng">
            <a:solidFill>
              <a:schemeClr val="tx1"/>
            </a:solidFill>
            <a:prstDash val="solid"/>
            <a:round/>
            <a:headEnd type="none" w="med" len="med"/>
            <a:tailEnd type="none" w="med" len="med"/>
          </a:ln>
        </p:spPr>
        <p:txBody>
          <a:bodyPr wrap="none" anchor="ctr" anchorCtr="0"/>
          <a:lstStyle/>
          <a:p>
            <a:endParaRPr lang="zh-CN" altLang="en-US">
              <a:latin typeface="宋体" panose="02010600030101010101" pitchFamily="2" charset="-122"/>
              <a:ea typeface="宋体" panose="02010600030101010101" pitchFamily="2" charset="-122"/>
            </a:endParaRPr>
          </a:p>
        </p:txBody>
      </p:sp>
      <p:sp>
        <p:nvSpPr>
          <p:cNvPr id="42024" name="Text Box 41"/>
          <p:cNvSpPr txBox="1"/>
          <p:nvPr>
            <p:custDataLst>
              <p:tags r:id="rId40"/>
            </p:custDataLst>
          </p:nvPr>
        </p:nvSpPr>
        <p:spPr>
          <a:xfrm>
            <a:off x="7480300" y="2962275"/>
            <a:ext cx="228600" cy="460375"/>
          </a:xfrm>
          <a:prstGeom prst="rect">
            <a:avLst/>
          </a:prstGeom>
          <a:noFill/>
          <a:ln w="9525">
            <a:noFill/>
          </a:ln>
        </p:spPr>
        <p:txBody>
          <a:bodyPr anchor="t" anchorCtr="0">
            <a:spAutoFit/>
          </a:bodyPr>
          <a:lstStyle/>
          <a:p>
            <a:pPr>
              <a:spcBef>
                <a:spcPct val="50000"/>
              </a:spcBef>
            </a:pPr>
            <a:r>
              <a:rPr lang="en-US" altLang="zh-CN" sz="2400" b="1" i="1">
                <a:solidFill>
                  <a:srgbClr val="FF3300"/>
                </a:solidFill>
                <a:latin typeface="Times New Roman" panose="02020603050405020304" pitchFamily="18" charset="0"/>
                <a:ea typeface="隶书" panose="02010509060101010101" pitchFamily="49" charset="-122"/>
              </a:rPr>
              <a:t>A</a:t>
            </a:r>
          </a:p>
        </p:txBody>
      </p:sp>
      <p:sp>
        <p:nvSpPr>
          <p:cNvPr id="73770" name="Text Box 42"/>
          <p:cNvSpPr txBox="1"/>
          <p:nvPr>
            <p:custDataLst>
              <p:tags r:id="rId41"/>
            </p:custDataLst>
          </p:nvPr>
        </p:nvSpPr>
        <p:spPr>
          <a:xfrm>
            <a:off x="8623300" y="2505075"/>
            <a:ext cx="304800" cy="368935"/>
          </a:xfrm>
          <a:prstGeom prst="rect">
            <a:avLst/>
          </a:prstGeom>
          <a:noFill/>
          <a:ln w="9525">
            <a:noFill/>
          </a:ln>
        </p:spPr>
        <p:txBody>
          <a:bodyPr lIns="0" tIns="0" rIns="0" bIns="0" anchor="t" anchorCtr="0">
            <a:spAutoFit/>
          </a:bodyPr>
          <a:lstStyle/>
          <a:p>
            <a:pPr>
              <a:spcBef>
                <a:spcPct val="50000"/>
              </a:spcBef>
            </a:pPr>
            <a:r>
              <a:rPr lang="en-US" altLang="zh-CN" sz="2400" b="1" i="1">
                <a:solidFill>
                  <a:srgbClr val="FF3300"/>
                </a:solidFill>
                <a:latin typeface="Times New Roman" panose="02020603050405020304" pitchFamily="18" charset="0"/>
                <a:ea typeface="隶书" panose="02010509060101010101" pitchFamily="49" charset="-122"/>
              </a:rPr>
              <a:t>h</a:t>
            </a:r>
          </a:p>
        </p:txBody>
      </p:sp>
      <p:sp>
        <p:nvSpPr>
          <p:cNvPr id="73771" name="Line 43"/>
          <p:cNvSpPr/>
          <p:nvPr>
            <p:custDataLst>
              <p:tags r:id="rId42"/>
            </p:custDataLst>
          </p:nvPr>
        </p:nvSpPr>
        <p:spPr>
          <a:xfrm>
            <a:off x="7556500" y="3019425"/>
            <a:ext cx="1600200" cy="0"/>
          </a:xfrm>
          <a:prstGeom prst="line">
            <a:avLst/>
          </a:prstGeom>
          <a:ln w="28575" cap="flat" cmpd="sng">
            <a:solidFill>
              <a:srgbClr val="FF3300"/>
            </a:solidFill>
            <a:prstDash val="solid"/>
            <a:round/>
            <a:headEnd type="none" w="med" len="med"/>
            <a:tailEnd type="none" w="med" len="med"/>
          </a:ln>
        </p:spPr>
        <p:txBody>
          <a:bodyPr/>
          <a:lstStyle/>
          <a:p>
            <a:endParaRPr/>
          </a:p>
        </p:txBody>
      </p:sp>
      <p:sp>
        <p:nvSpPr>
          <p:cNvPr id="73772" name="Line 44"/>
          <p:cNvSpPr/>
          <p:nvPr>
            <p:custDataLst>
              <p:tags r:id="rId43"/>
            </p:custDataLst>
          </p:nvPr>
        </p:nvSpPr>
        <p:spPr>
          <a:xfrm>
            <a:off x="8623300" y="2119313"/>
            <a:ext cx="609600" cy="0"/>
          </a:xfrm>
          <a:prstGeom prst="line">
            <a:avLst/>
          </a:prstGeom>
          <a:ln w="28575" cap="flat" cmpd="sng">
            <a:solidFill>
              <a:srgbClr val="FF3300"/>
            </a:solidFill>
            <a:prstDash val="solid"/>
            <a:round/>
            <a:headEnd type="none" w="med" len="med"/>
            <a:tailEnd type="none" w="med" len="med"/>
          </a:ln>
        </p:spPr>
        <p:txBody>
          <a:bodyPr/>
          <a:lstStyle/>
          <a:p>
            <a:endParaRPr/>
          </a:p>
        </p:txBody>
      </p:sp>
      <p:sp>
        <p:nvSpPr>
          <p:cNvPr id="73773" name="Line 45"/>
          <p:cNvSpPr/>
          <p:nvPr>
            <p:custDataLst>
              <p:tags r:id="rId44"/>
            </p:custDataLst>
          </p:nvPr>
        </p:nvSpPr>
        <p:spPr>
          <a:xfrm flipH="1">
            <a:off x="8928100" y="2119313"/>
            <a:ext cx="0" cy="900112"/>
          </a:xfrm>
          <a:prstGeom prst="line">
            <a:avLst/>
          </a:prstGeom>
          <a:ln w="28575" cap="flat" cmpd="sng">
            <a:solidFill>
              <a:srgbClr val="FF3300"/>
            </a:solidFill>
            <a:prstDash val="solid"/>
            <a:round/>
            <a:headEnd type="triangle" w="med" len="med"/>
            <a:tailEnd type="triangle" w="med" len="med"/>
          </a:ln>
        </p:spPr>
        <p:txBody>
          <a:bodyPr/>
          <a:lstStyle/>
          <a:p>
            <a:endParaRPr/>
          </a:p>
        </p:txBody>
      </p:sp>
      <p:sp>
        <p:nvSpPr>
          <p:cNvPr id="42029" name="Rectangle 46"/>
          <p:cNvSpPr/>
          <p:nvPr>
            <p:custDataLst>
              <p:tags r:id="rId45"/>
            </p:custDataLst>
          </p:nvPr>
        </p:nvSpPr>
        <p:spPr>
          <a:xfrm>
            <a:off x="6032500" y="5011738"/>
            <a:ext cx="914400" cy="773112"/>
          </a:xfrm>
          <a:prstGeom prst="rect">
            <a:avLst/>
          </a:prstGeom>
          <a:solidFill>
            <a:srgbClr val="FFFFCC"/>
          </a:solidFill>
          <a:ln w="28575" cap="flat" cmpd="sng">
            <a:solidFill>
              <a:schemeClr val="tx1"/>
            </a:solidFill>
            <a:prstDash val="solid"/>
            <a:miter/>
            <a:headEnd type="none" w="med" len="med"/>
            <a:tailEnd type="none" w="med" len="med"/>
          </a:ln>
        </p:spPr>
        <p:txBody>
          <a:bodyPr wrap="none" anchor="ctr" anchorCtr="0"/>
          <a:lstStyle/>
          <a:p>
            <a:endParaRPr lang="zh-CN" altLang="en-US">
              <a:latin typeface="宋体" panose="02010600030101010101" pitchFamily="2" charset="-122"/>
              <a:ea typeface="宋体" panose="02010600030101010101" pitchFamily="2" charset="-122"/>
            </a:endParaRPr>
          </a:p>
        </p:txBody>
      </p:sp>
      <p:sp>
        <p:nvSpPr>
          <p:cNvPr id="42030" name="Line 47"/>
          <p:cNvSpPr/>
          <p:nvPr>
            <p:custDataLst>
              <p:tags r:id="rId46"/>
            </p:custDataLst>
          </p:nvPr>
        </p:nvSpPr>
        <p:spPr>
          <a:xfrm flipV="1">
            <a:off x="6946900" y="5399088"/>
            <a:ext cx="609600" cy="0"/>
          </a:xfrm>
          <a:prstGeom prst="line">
            <a:avLst/>
          </a:prstGeom>
          <a:ln w="28575" cap="flat" cmpd="sng">
            <a:solidFill>
              <a:schemeClr val="tx1"/>
            </a:solidFill>
            <a:prstDash val="solid"/>
            <a:round/>
            <a:headEnd type="none" w="med" len="med"/>
            <a:tailEnd type="none" w="med" len="med"/>
          </a:ln>
        </p:spPr>
        <p:txBody>
          <a:bodyPr/>
          <a:lstStyle/>
          <a:p>
            <a:endParaRPr/>
          </a:p>
        </p:txBody>
      </p:sp>
      <p:sp>
        <p:nvSpPr>
          <p:cNvPr id="42031" name="Line 48"/>
          <p:cNvSpPr/>
          <p:nvPr>
            <p:custDataLst>
              <p:tags r:id="rId47"/>
            </p:custDataLst>
          </p:nvPr>
        </p:nvSpPr>
        <p:spPr>
          <a:xfrm flipV="1">
            <a:off x="6946900" y="5591175"/>
            <a:ext cx="838200" cy="0"/>
          </a:xfrm>
          <a:prstGeom prst="line">
            <a:avLst/>
          </a:prstGeom>
          <a:ln w="28575" cap="flat" cmpd="sng">
            <a:solidFill>
              <a:schemeClr val="tx1"/>
            </a:solidFill>
            <a:prstDash val="solid"/>
            <a:round/>
            <a:headEnd type="none" w="med" len="med"/>
            <a:tailEnd type="none" w="med" len="med"/>
          </a:ln>
        </p:spPr>
        <p:txBody>
          <a:bodyPr/>
          <a:lstStyle/>
          <a:p>
            <a:endParaRPr/>
          </a:p>
        </p:txBody>
      </p:sp>
      <p:sp>
        <p:nvSpPr>
          <p:cNvPr id="42032" name="Line 49"/>
          <p:cNvSpPr/>
          <p:nvPr>
            <p:custDataLst>
              <p:tags r:id="rId48"/>
            </p:custDataLst>
          </p:nvPr>
        </p:nvSpPr>
        <p:spPr>
          <a:xfrm flipH="1" flipV="1">
            <a:off x="7556500" y="3983038"/>
            <a:ext cx="0" cy="1416050"/>
          </a:xfrm>
          <a:prstGeom prst="line">
            <a:avLst/>
          </a:prstGeom>
          <a:ln w="28575" cap="flat" cmpd="sng">
            <a:solidFill>
              <a:schemeClr val="tx1"/>
            </a:solidFill>
            <a:prstDash val="solid"/>
            <a:round/>
            <a:headEnd type="none" w="med" len="med"/>
            <a:tailEnd type="none" w="med" len="med"/>
          </a:ln>
        </p:spPr>
        <p:txBody>
          <a:bodyPr/>
          <a:lstStyle/>
          <a:p>
            <a:endParaRPr/>
          </a:p>
        </p:txBody>
      </p:sp>
      <p:sp>
        <p:nvSpPr>
          <p:cNvPr id="42033" name="Line 50"/>
          <p:cNvSpPr/>
          <p:nvPr>
            <p:custDataLst>
              <p:tags r:id="rId49"/>
            </p:custDataLst>
          </p:nvPr>
        </p:nvSpPr>
        <p:spPr>
          <a:xfrm flipH="1" flipV="1">
            <a:off x="7785100" y="3983038"/>
            <a:ext cx="0" cy="1608137"/>
          </a:xfrm>
          <a:prstGeom prst="line">
            <a:avLst/>
          </a:prstGeom>
          <a:ln w="28575" cap="flat" cmpd="sng">
            <a:solidFill>
              <a:schemeClr val="tx1"/>
            </a:solidFill>
            <a:prstDash val="solid"/>
            <a:round/>
            <a:headEnd type="none" w="med" len="med"/>
            <a:tailEnd type="none" w="med" len="med"/>
          </a:ln>
        </p:spPr>
        <p:txBody>
          <a:bodyPr/>
          <a:lstStyle/>
          <a:p>
            <a:endParaRPr/>
          </a:p>
        </p:txBody>
      </p:sp>
      <p:sp>
        <p:nvSpPr>
          <p:cNvPr id="42034" name="Line 51"/>
          <p:cNvSpPr/>
          <p:nvPr>
            <p:custDataLst>
              <p:tags r:id="rId50"/>
            </p:custDataLst>
          </p:nvPr>
        </p:nvSpPr>
        <p:spPr>
          <a:xfrm flipH="1">
            <a:off x="6946900" y="5399088"/>
            <a:ext cx="0" cy="192087"/>
          </a:xfrm>
          <a:prstGeom prst="line">
            <a:avLst/>
          </a:prstGeom>
          <a:ln w="28575" cap="flat" cmpd="sng">
            <a:solidFill>
              <a:schemeClr val="bg1"/>
            </a:solidFill>
            <a:prstDash val="dash"/>
            <a:round/>
            <a:headEnd type="none" w="med" len="med"/>
            <a:tailEnd type="none" w="med" len="med"/>
          </a:ln>
        </p:spPr>
        <p:txBody>
          <a:bodyPr/>
          <a:lstStyle/>
          <a:p>
            <a:endParaRPr/>
          </a:p>
        </p:txBody>
      </p:sp>
      <p:sp>
        <p:nvSpPr>
          <p:cNvPr id="42035" name="Line 52"/>
          <p:cNvSpPr/>
          <p:nvPr>
            <p:custDataLst>
              <p:tags r:id="rId51"/>
            </p:custDataLst>
          </p:nvPr>
        </p:nvSpPr>
        <p:spPr>
          <a:xfrm>
            <a:off x="6032500" y="5656263"/>
            <a:ext cx="914400" cy="0"/>
          </a:xfrm>
          <a:prstGeom prst="line">
            <a:avLst/>
          </a:prstGeom>
          <a:ln w="28575" cap="flat" cmpd="sng">
            <a:solidFill>
              <a:schemeClr val="tx1"/>
            </a:solidFill>
            <a:prstDash val="dash"/>
            <a:round/>
            <a:headEnd type="none" w="med" len="med"/>
            <a:tailEnd type="none" w="med" len="med"/>
          </a:ln>
        </p:spPr>
        <p:txBody>
          <a:bodyPr/>
          <a:lstStyle/>
          <a:p>
            <a:endParaRPr/>
          </a:p>
        </p:txBody>
      </p:sp>
      <p:sp>
        <p:nvSpPr>
          <p:cNvPr id="42036" name="Line 53"/>
          <p:cNvSpPr/>
          <p:nvPr>
            <p:custDataLst>
              <p:tags r:id="rId52"/>
            </p:custDataLst>
          </p:nvPr>
        </p:nvSpPr>
        <p:spPr>
          <a:xfrm>
            <a:off x="6032500" y="5140325"/>
            <a:ext cx="914400" cy="0"/>
          </a:xfrm>
          <a:prstGeom prst="line">
            <a:avLst/>
          </a:prstGeom>
          <a:ln w="28575" cap="flat" cmpd="sng">
            <a:solidFill>
              <a:schemeClr val="tx1"/>
            </a:solidFill>
            <a:prstDash val="dash"/>
            <a:round/>
            <a:headEnd type="none" w="med" len="med"/>
            <a:tailEnd type="none" w="med" len="med"/>
          </a:ln>
        </p:spPr>
        <p:txBody>
          <a:bodyPr/>
          <a:lstStyle/>
          <a:p>
            <a:endParaRPr/>
          </a:p>
        </p:txBody>
      </p:sp>
      <p:sp>
        <p:nvSpPr>
          <p:cNvPr id="42037" name="Line 54"/>
          <p:cNvSpPr/>
          <p:nvPr>
            <p:custDataLst>
              <p:tags r:id="rId53"/>
            </p:custDataLst>
          </p:nvPr>
        </p:nvSpPr>
        <p:spPr>
          <a:xfrm>
            <a:off x="6032500" y="5270500"/>
            <a:ext cx="914400" cy="0"/>
          </a:xfrm>
          <a:prstGeom prst="line">
            <a:avLst/>
          </a:prstGeom>
          <a:ln w="28575" cap="flat" cmpd="sng">
            <a:solidFill>
              <a:schemeClr val="tx1"/>
            </a:solidFill>
            <a:prstDash val="dash"/>
            <a:round/>
            <a:headEnd type="none" w="med" len="med"/>
            <a:tailEnd type="none" w="med" len="med"/>
          </a:ln>
        </p:spPr>
        <p:txBody>
          <a:bodyPr/>
          <a:lstStyle/>
          <a:p>
            <a:endParaRPr/>
          </a:p>
        </p:txBody>
      </p:sp>
      <p:sp>
        <p:nvSpPr>
          <p:cNvPr id="42038" name="Line 55"/>
          <p:cNvSpPr/>
          <p:nvPr>
            <p:custDataLst>
              <p:tags r:id="rId54"/>
            </p:custDataLst>
          </p:nvPr>
        </p:nvSpPr>
        <p:spPr>
          <a:xfrm>
            <a:off x="6032500" y="5399088"/>
            <a:ext cx="914400" cy="0"/>
          </a:xfrm>
          <a:prstGeom prst="line">
            <a:avLst/>
          </a:prstGeom>
          <a:ln w="28575" cap="flat" cmpd="sng">
            <a:solidFill>
              <a:schemeClr val="tx1"/>
            </a:solidFill>
            <a:prstDash val="dash"/>
            <a:round/>
            <a:headEnd type="none" w="med" len="med"/>
            <a:tailEnd type="none" w="med" len="med"/>
          </a:ln>
        </p:spPr>
        <p:txBody>
          <a:bodyPr/>
          <a:lstStyle/>
          <a:p>
            <a:endParaRPr/>
          </a:p>
        </p:txBody>
      </p:sp>
      <p:sp>
        <p:nvSpPr>
          <p:cNvPr id="42039" name="Line 56"/>
          <p:cNvSpPr/>
          <p:nvPr>
            <p:custDataLst>
              <p:tags r:id="rId55"/>
            </p:custDataLst>
          </p:nvPr>
        </p:nvSpPr>
        <p:spPr>
          <a:xfrm>
            <a:off x="6032500" y="5527675"/>
            <a:ext cx="1752600" cy="0"/>
          </a:xfrm>
          <a:prstGeom prst="line">
            <a:avLst/>
          </a:prstGeom>
          <a:ln w="28575" cap="flat" cmpd="sng">
            <a:solidFill>
              <a:schemeClr val="tx1"/>
            </a:solidFill>
            <a:prstDash val="dash"/>
            <a:round/>
            <a:headEnd type="none" w="med" len="med"/>
            <a:tailEnd type="none" w="med" len="med"/>
          </a:ln>
        </p:spPr>
        <p:txBody>
          <a:bodyPr/>
          <a:lstStyle/>
          <a:p>
            <a:endParaRPr/>
          </a:p>
        </p:txBody>
      </p:sp>
      <p:sp>
        <p:nvSpPr>
          <p:cNvPr id="42040" name="Line 57"/>
          <p:cNvSpPr/>
          <p:nvPr>
            <p:custDataLst>
              <p:tags r:id="rId56"/>
            </p:custDataLst>
          </p:nvPr>
        </p:nvSpPr>
        <p:spPr>
          <a:xfrm>
            <a:off x="7556500" y="5462588"/>
            <a:ext cx="228600" cy="0"/>
          </a:xfrm>
          <a:prstGeom prst="line">
            <a:avLst/>
          </a:prstGeom>
          <a:ln w="28575" cap="flat" cmpd="sng">
            <a:solidFill>
              <a:schemeClr val="tx1"/>
            </a:solidFill>
            <a:prstDash val="dash"/>
            <a:round/>
            <a:headEnd type="none" w="med" len="med"/>
            <a:tailEnd type="none" w="med" len="med"/>
          </a:ln>
        </p:spPr>
        <p:txBody>
          <a:bodyPr/>
          <a:lstStyle/>
          <a:p>
            <a:endParaRPr/>
          </a:p>
        </p:txBody>
      </p:sp>
      <p:sp>
        <p:nvSpPr>
          <p:cNvPr id="42041" name="Line 58"/>
          <p:cNvSpPr/>
          <p:nvPr>
            <p:custDataLst>
              <p:tags r:id="rId57"/>
            </p:custDataLst>
          </p:nvPr>
        </p:nvSpPr>
        <p:spPr>
          <a:xfrm>
            <a:off x="7556500" y="5334000"/>
            <a:ext cx="76200" cy="0"/>
          </a:xfrm>
          <a:prstGeom prst="line">
            <a:avLst/>
          </a:prstGeom>
          <a:ln w="28575" cap="flat" cmpd="sng">
            <a:solidFill>
              <a:schemeClr val="tx1"/>
            </a:solidFill>
            <a:prstDash val="solid"/>
            <a:round/>
            <a:headEnd type="none" w="med" len="med"/>
            <a:tailEnd type="none" w="med" len="med"/>
          </a:ln>
        </p:spPr>
        <p:txBody>
          <a:bodyPr/>
          <a:lstStyle/>
          <a:p>
            <a:endParaRPr/>
          </a:p>
        </p:txBody>
      </p:sp>
      <p:sp>
        <p:nvSpPr>
          <p:cNvPr id="42042" name="Line 59"/>
          <p:cNvSpPr/>
          <p:nvPr>
            <p:custDataLst>
              <p:tags r:id="rId58"/>
            </p:custDataLst>
          </p:nvPr>
        </p:nvSpPr>
        <p:spPr>
          <a:xfrm>
            <a:off x="7708900" y="5462588"/>
            <a:ext cx="76200" cy="0"/>
          </a:xfrm>
          <a:prstGeom prst="line">
            <a:avLst/>
          </a:prstGeom>
          <a:ln w="28575" cap="flat" cmpd="sng">
            <a:solidFill>
              <a:schemeClr val="tx1"/>
            </a:solidFill>
            <a:prstDash val="solid"/>
            <a:round/>
            <a:headEnd type="none" w="med" len="med"/>
            <a:tailEnd type="none" w="med" len="med"/>
          </a:ln>
        </p:spPr>
        <p:txBody>
          <a:bodyPr/>
          <a:lstStyle/>
          <a:p>
            <a:endParaRPr/>
          </a:p>
        </p:txBody>
      </p:sp>
      <p:sp>
        <p:nvSpPr>
          <p:cNvPr id="42043" name="Line 60"/>
          <p:cNvSpPr/>
          <p:nvPr>
            <p:custDataLst>
              <p:tags r:id="rId59"/>
            </p:custDataLst>
          </p:nvPr>
        </p:nvSpPr>
        <p:spPr>
          <a:xfrm>
            <a:off x="7632700" y="5205413"/>
            <a:ext cx="76200" cy="0"/>
          </a:xfrm>
          <a:prstGeom prst="line">
            <a:avLst/>
          </a:prstGeom>
          <a:ln w="28575" cap="flat" cmpd="sng">
            <a:solidFill>
              <a:schemeClr val="tx1"/>
            </a:solidFill>
            <a:prstDash val="solid"/>
            <a:round/>
            <a:headEnd type="none" w="med" len="med"/>
            <a:tailEnd type="none" w="med" len="med"/>
          </a:ln>
        </p:spPr>
        <p:txBody>
          <a:bodyPr/>
          <a:lstStyle/>
          <a:p>
            <a:endParaRPr/>
          </a:p>
        </p:txBody>
      </p:sp>
      <p:sp>
        <p:nvSpPr>
          <p:cNvPr id="42044" name="Line 61"/>
          <p:cNvSpPr/>
          <p:nvPr>
            <p:custDataLst>
              <p:tags r:id="rId60"/>
            </p:custDataLst>
          </p:nvPr>
        </p:nvSpPr>
        <p:spPr>
          <a:xfrm>
            <a:off x="7632700" y="5011738"/>
            <a:ext cx="76200" cy="0"/>
          </a:xfrm>
          <a:prstGeom prst="line">
            <a:avLst/>
          </a:prstGeom>
          <a:ln w="28575" cap="flat" cmpd="sng">
            <a:solidFill>
              <a:schemeClr val="tx1"/>
            </a:solidFill>
            <a:prstDash val="solid"/>
            <a:round/>
            <a:headEnd type="none" w="med" len="med"/>
            <a:tailEnd type="none" w="med" len="med"/>
          </a:ln>
        </p:spPr>
        <p:txBody>
          <a:bodyPr/>
          <a:lstStyle/>
          <a:p>
            <a:endParaRPr/>
          </a:p>
        </p:txBody>
      </p:sp>
      <p:sp>
        <p:nvSpPr>
          <p:cNvPr id="42045" name="Line 62"/>
          <p:cNvSpPr/>
          <p:nvPr>
            <p:custDataLst>
              <p:tags r:id="rId61"/>
            </p:custDataLst>
          </p:nvPr>
        </p:nvSpPr>
        <p:spPr>
          <a:xfrm>
            <a:off x="7708900" y="4883150"/>
            <a:ext cx="76200" cy="0"/>
          </a:xfrm>
          <a:prstGeom prst="line">
            <a:avLst/>
          </a:prstGeom>
          <a:ln w="28575" cap="flat" cmpd="sng">
            <a:solidFill>
              <a:schemeClr val="tx1"/>
            </a:solidFill>
            <a:prstDash val="solid"/>
            <a:round/>
            <a:headEnd type="none" w="med" len="med"/>
            <a:tailEnd type="none" w="med" len="med"/>
          </a:ln>
        </p:spPr>
        <p:txBody>
          <a:bodyPr/>
          <a:lstStyle/>
          <a:p>
            <a:endParaRPr/>
          </a:p>
        </p:txBody>
      </p:sp>
      <p:sp>
        <p:nvSpPr>
          <p:cNvPr id="42046" name="Line 63"/>
          <p:cNvSpPr/>
          <p:nvPr>
            <p:custDataLst>
              <p:tags r:id="rId62"/>
            </p:custDataLst>
          </p:nvPr>
        </p:nvSpPr>
        <p:spPr>
          <a:xfrm>
            <a:off x="7632700" y="4819650"/>
            <a:ext cx="76200" cy="0"/>
          </a:xfrm>
          <a:prstGeom prst="line">
            <a:avLst/>
          </a:prstGeom>
          <a:ln w="28575" cap="flat" cmpd="sng">
            <a:solidFill>
              <a:schemeClr val="tx1"/>
            </a:solidFill>
            <a:prstDash val="solid"/>
            <a:round/>
            <a:headEnd type="none" w="med" len="med"/>
            <a:tailEnd type="none" w="med" len="med"/>
          </a:ln>
        </p:spPr>
        <p:txBody>
          <a:bodyPr/>
          <a:lstStyle/>
          <a:p>
            <a:endParaRPr/>
          </a:p>
        </p:txBody>
      </p:sp>
      <p:sp>
        <p:nvSpPr>
          <p:cNvPr id="42047" name="Line 64"/>
          <p:cNvSpPr/>
          <p:nvPr>
            <p:custDataLst>
              <p:tags r:id="rId63"/>
            </p:custDataLst>
          </p:nvPr>
        </p:nvSpPr>
        <p:spPr>
          <a:xfrm>
            <a:off x="7632700" y="4691063"/>
            <a:ext cx="76200" cy="0"/>
          </a:xfrm>
          <a:prstGeom prst="line">
            <a:avLst/>
          </a:prstGeom>
          <a:ln w="28575" cap="flat" cmpd="sng">
            <a:solidFill>
              <a:schemeClr val="tx1"/>
            </a:solidFill>
            <a:prstDash val="solid"/>
            <a:round/>
            <a:headEnd type="none" w="med" len="med"/>
            <a:tailEnd type="none" w="med" len="med"/>
          </a:ln>
        </p:spPr>
        <p:txBody>
          <a:bodyPr/>
          <a:lstStyle/>
          <a:p>
            <a:endParaRPr/>
          </a:p>
        </p:txBody>
      </p:sp>
      <p:sp>
        <p:nvSpPr>
          <p:cNvPr id="42048" name="Line 65"/>
          <p:cNvSpPr/>
          <p:nvPr>
            <p:custDataLst>
              <p:tags r:id="rId64"/>
            </p:custDataLst>
          </p:nvPr>
        </p:nvSpPr>
        <p:spPr>
          <a:xfrm>
            <a:off x="7632700" y="4562475"/>
            <a:ext cx="76200" cy="0"/>
          </a:xfrm>
          <a:prstGeom prst="line">
            <a:avLst/>
          </a:prstGeom>
          <a:ln w="28575" cap="flat" cmpd="sng">
            <a:solidFill>
              <a:schemeClr val="tx1"/>
            </a:solidFill>
            <a:prstDash val="solid"/>
            <a:round/>
            <a:headEnd type="none" w="med" len="med"/>
            <a:tailEnd type="none" w="med" len="med"/>
          </a:ln>
        </p:spPr>
        <p:txBody>
          <a:bodyPr/>
          <a:lstStyle/>
          <a:p>
            <a:endParaRPr/>
          </a:p>
        </p:txBody>
      </p:sp>
      <p:sp>
        <p:nvSpPr>
          <p:cNvPr id="42049" name="Line 66"/>
          <p:cNvSpPr/>
          <p:nvPr>
            <p:custDataLst>
              <p:tags r:id="rId65"/>
            </p:custDataLst>
          </p:nvPr>
        </p:nvSpPr>
        <p:spPr>
          <a:xfrm>
            <a:off x="7556500" y="4305300"/>
            <a:ext cx="228600" cy="0"/>
          </a:xfrm>
          <a:prstGeom prst="line">
            <a:avLst/>
          </a:prstGeom>
          <a:ln w="28575" cap="flat" cmpd="sng">
            <a:solidFill>
              <a:schemeClr val="tx1"/>
            </a:solidFill>
            <a:prstDash val="solid"/>
            <a:round/>
            <a:headEnd type="none" w="med" len="med"/>
            <a:tailEnd type="none" w="med" len="med"/>
          </a:ln>
        </p:spPr>
        <p:txBody>
          <a:bodyPr/>
          <a:lstStyle/>
          <a:p>
            <a:endParaRPr/>
          </a:p>
        </p:txBody>
      </p:sp>
      <p:sp>
        <p:nvSpPr>
          <p:cNvPr id="42050" name="Line 67"/>
          <p:cNvSpPr/>
          <p:nvPr>
            <p:custDataLst>
              <p:tags r:id="rId66"/>
            </p:custDataLst>
          </p:nvPr>
        </p:nvSpPr>
        <p:spPr>
          <a:xfrm>
            <a:off x="7632700" y="4433888"/>
            <a:ext cx="76200" cy="0"/>
          </a:xfrm>
          <a:prstGeom prst="line">
            <a:avLst/>
          </a:prstGeom>
          <a:ln w="28575" cap="flat" cmpd="sng">
            <a:solidFill>
              <a:schemeClr val="tx1"/>
            </a:solidFill>
            <a:prstDash val="solid"/>
            <a:round/>
            <a:headEnd type="none" w="med" len="med"/>
            <a:tailEnd type="none" w="med" len="med"/>
          </a:ln>
        </p:spPr>
        <p:txBody>
          <a:bodyPr/>
          <a:lstStyle/>
          <a:p>
            <a:endParaRPr/>
          </a:p>
        </p:txBody>
      </p:sp>
      <p:sp>
        <p:nvSpPr>
          <p:cNvPr id="42051" name="Oval 68"/>
          <p:cNvSpPr/>
          <p:nvPr>
            <p:custDataLst>
              <p:tags r:id="rId67"/>
            </p:custDataLst>
          </p:nvPr>
        </p:nvSpPr>
        <p:spPr>
          <a:xfrm>
            <a:off x="6261100" y="5076825"/>
            <a:ext cx="76200" cy="63500"/>
          </a:xfrm>
          <a:prstGeom prst="ellipse">
            <a:avLst/>
          </a:prstGeom>
          <a:solidFill>
            <a:schemeClr val="tx1"/>
          </a:solidFill>
          <a:ln w="28575" cap="flat" cmpd="sng">
            <a:solidFill>
              <a:schemeClr val="tx1"/>
            </a:solidFill>
            <a:prstDash val="solid"/>
            <a:round/>
            <a:headEnd type="none" w="med" len="med"/>
            <a:tailEnd type="none" w="med" len="med"/>
          </a:ln>
        </p:spPr>
        <p:txBody>
          <a:bodyPr wrap="none" anchor="ctr" anchorCtr="0"/>
          <a:lstStyle/>
          <a:p>
            <a:endParaRPr lang="zh-CN" altLang="en-US">
              <a:latin typeface="宋体" panose="02010600030101010101" pitchFamily="2" charset="-122"/>
              <a:ea typeface="宋体" panose="02010600030101010101" pitchFamily="2" charset="-122"/>
            </a:endParaRPr>
          </a:p>
        </p:txBody>
      </p:sp>
      <p:sp>
        <p:nvSpPr>
          <p:cNvPr id="42052" name="Text Box 69"/>
          <p:cNvSpPr txBox="1"/>
          <p:nvPr>
            <p:custDataLst>
              <p:tags r:id="rId68"/>
            </p:custDataLst>
          </p:nvPr>
        </p:nvSpPr>
        <p:spPr>
          <a:xfrm>
            <a:off x="6261100" y="5103813"/>
            <a:ext cx="457200" cy="460375"/>
          </a:xfrm>
          <a:prstGeom prst="rect">
            <a:avLst/>
          </a:prstGeom>
          <a:noFill/>
          <a:ln w="9525">
            <a:noFill/>
          </a:ln>
        </p:spPr>
        <p:txBody>
          <a:bodyPr anchor="t" anchorCtr="0">
            <a:spAutoFit/>
          </a:bodyPr>
          <a:lstStyle/>
          <a:p>
            <a:pPr>
              <a:spcBef>
                <a:spcPct val="50000"/>
              </a:spcBef>
            </a:pPr>
            <a:r>
              <a:rPr lang="en-US" altLang="zh-CN" sz="2400" b="1" i="1">
                <a:solidFill>
                  <a:srgbClr val="FF3300"/>
                </a:solidFill>
                <a:latin typeface="Times New Roman" panose="02020603050405020304" pitchFamily="18" charset="0"/>
                <a:ea typeface="隶书" panose="02010509060101010101" pitchFamily="49" charset="-122"/>
              </a:rPr>
              <a:t>A</a:t>
            </a:r>
          </a:p>
        </p:txBody>
      </p:sp>
      <p:sp>
        <p:nvSpPr>
          <p:cNvPr id="73798" name="Line 70"/>
          <p:cNvSpPr/>
          <p:nvPr>
            <p:custDataLst>
              <p:tags r:id="rId69"/>
            </p:custDataLst>
          </p:nvPr>
        </p:nvSpPr>
        <p:spPr>
          <a:xfrm>
            <a:off x="6337300" y="5076825"/>
            <a:ext cx="2286000" cy="0"/>
          </a:xfrm>
          <a:prstGeom prst="line">
            <a:avLst/>
          </a:prstGeom>
          <a:ln w="28575" cap="flat" cmpd="sng">
            <a:solidFill>
              <a:srgbClr val="FF3300"/>
            </a:solidFill>
            <a:prstDash val="solid"/>
            <a:round/>
            <a:headEnd type="none" w="med" len="med"/>
            <a:tailEnd type="none" w="med" len="med"/>
          </a:ln>
        </p:spPr>
        <p:txBody>
          <a:bodyPr/>
          <a:lstStyle/>
          <a:p>
            <a:endParaRPr/>
          </a:p>
        </p:txBody>
      </p:sp>
      <p:sp>
        <p:nvSpPr>
          <p:cNvPr id="73799" name="Line 71"/>
          <p:cNvSpPr/>
          <p:nvPr>
            <p:custDataLst>
              <p:tags r:id="rId70"/>
            </p:custDataLst>
          </p:nvPr>
        </p:nvSpPr>
        <p:spPr>
          <a:xfrm>
            <a:off x="7861300" y="4305300"/>
            <a:ext cx="914400" cy="0"/>
          </a:xfrm>
          <a:prstGeom prst="line">
            <a:avLst/>
          </a:prstGeom>
          <a:ln w="28575" cap="flat" cmpd="sng">
            <a:solidFill>
              <a:srgbClr val="FF3300"/>
            </a:solidFill>
            <a:prstDash val="solid"/>
            <a:round/>
            <a:headEnd type="none" w="med" len="med"/>
            <a:tailEnd type="none" w="med" len="med"/>
          </a:ln>
        </p:spPr>
        <p:txBody>
          <a:bodyPr/>
          <a:lstStyle/>
          <a:p>
            <a:endParaRPr/>
          </a:p>
        </p:txBody>
      </p:sp>
      <p:sp>
        <p:nvSpPr>
          <p:cNvPr id="73800" name="Line 72"/>
          <p:cNvSpPr/>
          <p:nvPr>
            <p:custDataLst>
              <p:tags r:id="rId71"/>
            </p:custDataLst>
          </p:nvPr>
        </p:nvSpPr>
        <p:spPr>
          <a:xfrm flipH="1">
            <a:off x="8242300" y="4305300"/>
            <a:ext cx="0" cy="771525"/>
          </a:xfrm>
          <a:prstGeom prst="line">
            <a:avLst/>
          </a:prstGeom>
          <a:ln w="28575" cap="flat" cmpd="sng">
            <a:solidFill>
              <a:srgbClr val="FF3300"/>
            </a:solidFill>
            <a:prstDash val="solid"/>
            <a:round/>
            <a:headEnd type="triangle" w="med" len="med"/>
            <a:tailEnd type="triangle" w="med" len="med"/>
          </a:ln>
        </p:spPr>
        <p:txBody>
          <a:bodyPr/>
          <a:lstStyle/>
          <a:p>
            <a:endParaRPr/>
          </a:p>
        </p:txBody>
      </p:sp>
      <p:sp>
        <p:nvSpPr>
          <p:cNvPr id="73801" name="Text Box 73"/>
          <p:cNvSpPr txBox="1"/>
          <p:nvPr>
            <p:custDataLst>
              <p:tags r:id="rId72"/>
            </p:custDataLst>
          </p:nvPr>
        </p:nvSpPr>
        <p:spPr>
          <a:xfrm>
            <a:off x="8318500" y="4562475"/>
            <a:ext cx="304800" cy="368935"/>
          </a:xfrm>
          <a:prstGeom prst="rect">
            <a:avLst/>
          </a:prstGeom>
          <a:noFill/>
          <a:ln w="9525">
            <a:noFill/>
          </a:ln>
        </p:spPr>
        <p:txBody>
          <a:bodyPr lIns="0" tIns="0" rIns="0" bIns="0" anchor="t" anchorCtr="0">
            <a:spAutoFit/>
          </a:bodyPr>
          <a:lstStyle/>
          <a:p>
            <a:pPr>
              <a:spcBef>
                <a:spcPct val="50000"/>
              </a:spcBef>
            </a:pPr>
            <a:r>
              <a:rPr lang="en-US" altLang="zh-CN" sz="2400" b="1" i="1">
                <a:solidFill>
                  <a:srgbClr val="FF3300"/>
                </a:solidFill>
                <a:latin typeface="Times New Roman" panose="02020603050405020304" pitchFamily="18" charset="0"/>
                <a:ea typeface="隶书" panose="02010509060101010101" pitchFamily="49" charset="-122"/>
              </a:rPr>
              <a:t>h</a:t>
            </a:r>
          </a:p>
        </p:txBody>
      </p:sp>
      <p:sp>
        <p:nvSpPr>
          <p:cNvPr id="42057" name="Oval 74"/>
          <p:cNvSpPr/>
          <p:nvPr>
            <p:custDataLst>
              <p:tags r:id="rId73"/>
            </p:custDataLst>
          </p:nvPr>
        </p:nvSpPr>
        <p:spPr>
          <a:xfrm>
            <a:off x="3670300" y="4616450"/>
            <a:ext cx="76200" cy="63500"/>
          </a:xfrm>
          <a:prstGeom prst="ellipse">
            <a:avLst/>
          </a:prstGeom>
          <a:solidFill>
            <a:schemeClr val="tx1"/>
          </a:solidFill>
          <a:ln w="28575" cap="flat" cmpd="sng">
            <a:solidFill>
              <a:schemeClr val="tx1"/>
            </a:solidFill>
            <a:prstDash val="solid"/>
            <a:round/>
            <a:headEnd type="none" w="med" len="med"/>
            <a:tailEnd type="none" w="med" len="med"/>
          </a:ln>
        </p:spPr>
        <p:txBody>
          <a:bodyPr wrap="none" anchor="ctr" anchorCtr="0"/>
          <a:lstStyle/>
          <a:p>
            <a:endParaRPr lang="zh-CN" altLang="en-US">
              <a:latin typeface="宋体" panose="02010600030101010101" pitchFamily="2" charset="-122"/>
              <a:ea typeface="宋体" panose="02010600030101010101" pitchFamily="2" charset="-122"/>
            </a:endParaRPr>
          </a:p>
        </p:txBody>
      </p:sp>
      <p:sp>
        <p:nvSpPr>
          <p:cNvPr id="42058" name="Line 75"/>
          <p:cNvSpPr/>
          <p:nvPr>
            <p:custDataLst>
              <p:tags r:id="rId74"/>
            </p:custDataLst>
          </p:nvPr>
        </p:nvSpPr>
        <p:spPr>
          <a:xfrm flipH="1">
            <a:off x="3213100" y="3908425"/>
            <a:ext cx="0" cy="1350963"/>
          </a:xfrm>
          <a:prstGeom prst="line">
            <a:avLst/>
          </a:prstGeom>
          <a:ln w="28575" cap="flat" cmpd="sng">
            <a:solidFill>
              <a:schemeClr val="tx1"/>
            </a:solidFill>
            <a:prstDash val="solid"/>
            <a:round/>
            <a:headEnd type="none" w="med" len="med"/>
            <a:tailEnd type="none" w="med" len="med"/>
          </a:ln>
        </p:spPr>
        <p:txBody>
          <a:bodyPr/>
          <a:lstStyle/>
          <a:p>
            <a:endParaRPr/>
          </a:p>
        </p:txBody>
      </p:sp>
      <p:sp>
        <p:nvSpPr>
          <p:cNvPr id="42059" name="Line 76"/>
          <p:cNvSpPr/>
          <p:nvPr>
            <p:custDataLst>
              <p:tags r:id="rId75"/>
            </p:custDataLst>
          </p:nvPr>
        </p:nvSpPr>
        <p:spPr>
          <a:xfrm>
            <a:off x="3213100" y="5259388"/>
            <a:ext cx="914400" cy="0"/>
          </a:xfrm>
          <a:prstGeom prst="line">
            <a:avLst/>
          </a:prstGeom>
          <a:ln w="28575" cap="flat" cmpd="sng">
            <a:solidFill>
              <a:schemeClr val="tx1"/>
            </a:solidFill>
            <a:prstDash val="solid"/>
            <a:round/>
            <a:headEnd type="none" w="med" len="med"/>
            <a:tailEnd type="none" w="med" len="med"/>
          </a:ln>
        </p:spPr>
        <p:txBody>
          <a:bodyPr/>
          <a:lstStyle/>
          <a:p>
            <a:endParaRPr/>
          </a:p>
        </p:txBody>
      </p:sp>
      <p:sp>
        <p:nvSpPr>
          <p:cNvPr id="42060" name="Line 77"/>
          <p:cNvSpPr/>
          <p:nvPr>
            <p:custDataLst>
              <p:tags r:id="rId76"/>
            </p:custDataLst>
          </p:nvPr>
        </p:nvSpPr>
        <p:spPr>
          <a:xfrm flipH="1" flipV="1">
            <a:off x="4127500" y="3908425"/>
            <a:ext cx="0" cy="1350963"/>
          </a:xfrm>
          <a:prstGeom prst="line">
            <a:avLst/>
          </a:prstGeom>
          <a:ln w="28575" cap="flat" cmpd="sng">
            <a:solidFill>
              <a:schemeClr val="tx1"/>
            </a:solidFill>
            <a:prstDash val="solid"/>
            <a:round/>
            <a:headEnd type="none" w="med" len="med"/>
            <a:tailEnd type="none" w="med" len="med"/>
          </a:ln>
        </p:spPr>
        <p:txBody>
          <a:bodyPr/>
          <a:lstStyle/>
          <a:p>
            <a:endParaRPr/>
          </a:p>
        </p:txBody>
      </p:sp>
      <p:sp>
        <p:nvSpPr>
          <p:cNvPr id="42061" name="Line 78"/>
          <p:cNvSpPr/>
          <p:nvPr>
            <p:custDataLst>
              <p:tags r:id="rId77"/>
            </p:custDataLst>
          </p:nvPr>
        </p:nvSpPr>
        <p:spPr>
          <a:xfrm>
            <a:off x="3213100" y="5002213"/>
            <a:ext cx="914400" cy="0"/>
          </a:xfrm>
          <a:prstGeom prst="line">
            <a:avLst/>
          </a:prstGeom>
          <a:ln w="28575" cap="flat" cmpd="sng">
            <a:solidFill>
              <a:schemeClr val="tx1"/>
            </a:solidFill>
            <a:prstDash val="dash"/>
            <a:round/>
            <a:headEnd type="none" w="med" len="med"/>
            <a:tailEnd type="none" w="med" len="med"/>
          </a:ln>
        </p:spPr>
        <p:txBody>
          <a:bodyPr/>
          <a:lstStyle/>
          <a:p>
            <a:endParaRPr/>
          </a:p>
        </p:txBody>
      </p:sp>
      <p:sp>
        <p:nvSpPr>
          <p:cNvPr id="42062" name="Line 79"/>
          <p:cNvSpPr/>
          <p:nvPr>
            <p:custDataLst>
              <p:tags r:id="rId78"/>
            </p:custDataLst>
          </p:nvPr>
        </p:nvSpPr>
        <p:spPr>
          <a:xfrm>
            <a:off x="3213100" y="4873625"/>
            <a:ext cx="914400" cy="0"/>
          </a:xfrm>
          <a:prstGeom prst="line">
            <a:avLst/>
          </a:prstGeom>
          <a:ln w="28575" cap="flat" cmpd="sng">
            <a:solidFill>
              <a:schemeClr val="tx1"/>
            </a:solidFill>
            <a:prstDash val="dash"/>
            <a:round/>
            <a:headEnd type="none" w="med" len="med"/>
            <a:tailEnd type="none" w="med" len="med"/>
          </a:ln>
        </p:spPr>
        <p:txBody>
          <a:bodyPr/>
          <a:lstStyle/>
          <a:p>
            <a:endParaRPr/>
          </a:p>
        </p:txBody>
      </p:sp>
      <p:sp>
        <p:nvSpPr>
          <p:cNvPr id="42063" name="Line 80"/>
          <p:cNvSpPr/>
          <p:nvPr>
            <p:custDataLst>
              <p:tags r:id="rId79"/>
            </p:custDataLst>
          </p:nvPr>
        </p:nvSpPr>
        <p:spPr>
          <a:xfrm>
            <a:off x="3213100" y="4745038"/>
            <a:ext cx="914400" cy="0"/>
          </a:xfrm>
          <a:prstGeom prst="line">
            <a:avLst/>
          </a:prstGeom>
          <a:ln w="28575" cap="flat" cmpd="sng">
            <a:solidFill>
              <a:schemeClr val="tx1"/>
            </a:solidFill>
            <a:prstDash val="dash"/>
            <a:round/>
            <a:headEnd type="none" w="med" len="med"/>
            <a:tailEnd type="none" w="med" len="med"/>
          </a:ln>
        </p:spPr>
        <p:txBody>
          <a:bodyPr/>
          <a:lstStyle/>
          <a:p>
            <a:endParaRPr/>
          </a:p>
        </p:txBody>
      </p:sp>
      <p:sp>
        <p:nvSpPr>
          <p:cNvPr id="42064" name="Line 81"/>
          <p:cNvSpPr/>
          <p:nvPr>
            <p:custDataLst>
              <p:tags r:id="rId80"/>
            </p:custDataLst>
          </p:nvPr>
        </p:nvSpPr>
        <p:spPr>
          <a:xfrm>
            <a:off x="3213100" y="5130800"/>
            <a:ext cx="914400" cy="0"/>
          </a:xfrm>
          <a:prstGeom prst="line">
            <a:avLst/>
          </a:prstGeom>
          <a:ln w="28575" cap="flat" cmpd="sng">
            <a:solidFill>
              <a:schemeClr val="tx1"/>
            </a:solidFill>
            <a:prstDash val="dash"/>
            <a:round/>
            <a:headEnd type="none" w="med" len="med"/>
            <a:tailEnd type="none" w="med" len="med"/>
          </a:ln>
        </p:spPr>
        <p:txBody>
          <a:bodyPr/>
          <a:lstStyle/>
          <a:p>
            <a:endParaRPr/>
          </a:p>
        </p:txBody>
      </p:sp>
      <p:sp>
        <p:nvSpPr>
          <p:cNvPr id="42065" name="Line 82"/>
          <p:cNvSpPr/>
          <p:nvPr>
            <p:custDataLst>
              <p:tags r:id="rId81"/>
            </p:custDataLst>
          </p:nvPr>
        </p:nvSpPr>
        <p:spPr>
          <a:xfrm>
            <a:off x="3213100" y="4616450"/>
            <a:ext cx="914400" cy="0"/>
          </a:xfrm>
          <a:prstGeom prst="line">
            <a:avLst/>
          </a:prstGeom>
          <a:ln w="28575" cap="flat" cmpd="sng">
            <a:solidFill>
              <a:schemeClr val="tx1"/>
            </a:solidFill>
            <a:prstDash val="dash"/>
            <a:round/>
            <a:headEnd type="none" w="med" len="med"/>
            <a:tailEnd type="none" w="med" len="med"/>
          </a:ln>
        </p:spPr>
        <p:txBody>
          <a:bodyPr/>
          <a:lstStyle/>
          <a:p>
            <a:endParaRPr/>
          </a:p>
        </p:txBody>
      </p:sp>
      <p:sp>
        <p:nvSpPr>
          <p:cNvPr id="42066" name="Line 83"/>
          <p:cNvSpPr/>
          <p:nvPr>
            <p:custDataLst>
              <p:tags r:id="rId82"/>
            </p:custDataLst>
          </p:nvPr>
        </p:nvSpPr>
        <p:spPr>
          <a:xfrm>
            <a:off x="3213100" y="4487863"/>
            <a:ext cx="914400" cy="0"/>
          </a:xfrm>
          <a:prstGeom prst="line">
            <a:avLst/>
          </a:prstGeom>
          <a:ln w="28575" cap="flat" cmpd="sng">
            <a:solidFill>
              <a:schemeClr val="tx1"/>
            </a:solidFill>
            <a:prstDash val="dash"/>
            <a:round/>
            <a:headEnd type="none" w="med" len="med"/>
            <a:tailEnd type="none" w="med" len="med"/>
          </a:ln>
        </p:spPr>
        <p:txBody>
          <a:bodyPr/>
          <a:lstStyle/>
          <a:p>
            <a:endParaRPr/>
          </a:p>
        </p:txBody>
      </p:sp>
      <p:sp>
        <p:nvSpPr>
          <p:cNvPr id="42067" name="Line 84"/>
          <p:cNvSpPr/>
          <p:nvPr>
            <p:custDataLst>
              <p:tags r:id="rId83"/>
            </p:custDataLst>
          </p:nvPr>
        </p:nvSpPr>
        <p:spPr>
          <a:xfrm>
            <a:off x="3213100" y="4359275"/>
            <a:ext cx="914400" cy="0"/>
          </a:xfrm>
          <a:prstGeom prst="line">
            <a:avLst/>
          </a:prstGeom>
          <a:ln w="28575" cap="flat" cmpd="sng">
            <a:solidFill>
              <a:schemeClr val="tx1"/>
            </a:solidFill>
            <a:prstDash val="dash"/>
            <a:round/>
            <a:headEnd type="none" w="med" len="med"/>
            <a:tailEnd type="none" w="med" len="med"/>
          </a:ln>
        </p:spPr>
        <p:txBody>
          <a:bodyPr/>
          <a:lstStyle/>
          <a:p>
            <a:endParaRPr/>
          </a:p>
        </p:txBody>
      </p:sp>
      <p:sp>
        <p:nvSpPr>
          <p:cNvPr id="42068" name="Rectangle 85"/>
          <p:cNvSpPr/>
          <p:nvPr>
            <p:custDataLst>
              <p:tags r:id="rId84"/>
            </p:custDataLst>
          </p:nvPr>
        </p:nvSpPr>
        <p:spPr>
          <a:xfrm>
            <a:off x="3517900" y="4230688"/>
            <a:ext cx="304800" cy="385762"/>
          </a:xfrm>
          <a:prstGeom prst="rect">
            <a:avLst/>
          </a:prstGeom>
          <a:solidFill>
            <a:schemeClr val="bg2"/>
          </a:solidFill>
          <a:ln w="28575" cap="flat" cmpd="sng">
            <a:solidFill>
              <a:schemeClr val="tx1"/>
            </a:solidFill>
            <a:prstDash val="solid"/>
            <a:miter/>
            <a:headEnd type="none" w="med" len="med"/>
            <a:tailEnd type="none" w="med" len="med"/>
          </a:ln>
        </p:spPr>
        <p:txBody>
          <a:bodyPr wrap="none" anchor="ctr" anchorCtr="0"/>
          <a:lstStyle/>
          <a:p>
            <a:endParaRPr lang="zh-CN" altLang="en-US">
              <a:latin typeface="宋体" panose="02010600030101010101" pitchFamily="2" charset="-122"/>
              <a:ea typeface="宋体" panose="02010600030101010101" pitchFamily="2" charset="-122"/>
            </a:endParaRPr>
          </a:p>
        </p:txBody>
      </p:sp>
      <p:sp>
        <p:nvSpPr>
          <p:cNvPr id="42069" name="Text Box 86"/>
          <p:cNvSpPr txBox="1"/>
          <p:nvPr>
            <p:custDataLst>
              <p:tags r:id="rId85"/>
            </p:custDataLst>
          </p:nvPr>
        </p:nvSpPr>
        <p:spPr>
          <a:xfrm flipH="1">
            <a:off x="3517900" y="4562475"/>
            <a:ext cx="685800" cy="460375"/>
          </a:xfrm>
          <a:prstGeom prst="rect">
            <a:avLst/>
          </a:prstGeom>
          <a:noFill/>
          <a:ln w="9525">
            <a:noFill/>
          </a:ln>
        </p:spPr>
        <p:txBody>
          <a:bodyPr anchor="t" anchorCtr="0">
            <a:spAutoFit/>
          </a:bodyPr>
          <a:lstStyle/>
          <a:p>
            <a:pPr>
              <a:spcBef>
                <a:spcPct val="50000"/>
              </a:spcBef>
            </a:pPr>
            <a:r>
              <a:rPr lang="en-US" altLang="zh-CN" sz="2400" b="1" i="1">
                <a:solidFill>
                  <a:srgbClr val="FF3300"/>
                </a:solidFill>
                <a:latin typeface="Times New Roman" panose="02020603050405020304" pitchFamily="18" charset="0"/>
                <a:ea typeface="隶书" panose="02010509060101010101" pitchFamily="49" charset="-122"/>
              </a:rPr>
              <a:t>A</a:t>
            </a:r>
          </a:p>
        </p:txBody>
      </p:sp>
      <p:sp>
        <p:nvSpPr>
          <p:cNvPr id="73815" name="Line 87"/>
          <p:cNvSpPr/>
          <p:nvPr>
            <p:custDataLst>
              <p:tags r:id="rId86"/>
            </p:custDataLst>
          </p:nvPr>
        </p:nvSpPr>
        <p:spPr>
          <a:xfrm>
            <a:off x="4127500" y="4616450"/>
            <a:ext cx="533400" cy="0"/>
          </a:xfrm>
          <a:prstGeom prst="line">
            <a:avLst/>
          </a:prstGeom>
          <a:ln w="28575" cap="flat" cmpd="sng">
            <a:solidFill>
              <a:srgbClr val="FF0000"/>
            </a:solidFill>
            <a:prstDash val="solid"/>
            <a:round/>
            <a:headEnd type="none" w="med" len="med"/>
            <a:tailEnd type="none" w="med" len="med"/>
          </a:ln>
        </p:spPr>
        <p:txBody>
          <a:bodyPr/>
          <a:lstStyle/>
          <a:p>
            <a:endParaRPr/>
          </a:p>
        </p:txBody>
      </p:sp>
      <p:sp>
        <p:nvSpPr>
          <p:cNvPr id="73816" name="Line 88"/>
          <p:cNvSpPr/>
          <p:nvPr>
            <p:custDataLst>
              <p:tags r:id="rId87"/>
            </p:custDataLst>
          </p:nvPr>
        </p:nvSpPr>
        <p:spPr>
          <a:xfrm>
            <a:off x="4127500" y="4359275"/>
            <a:ext cx="533400" cy="0"/>
          </a:xfrm>
          <a:prstGeom prst="line">
            <a:avLst/>
          </a:prstGeom>
          <a:ln w="28575" cap="flat" cmpd="sng">
            <a:solidFill>
              <a:srgbClr val="FF0000"/>
            </a:solidFill>
            <a:prstDash val="solid"/>
            <a:round/>
            <a:headEnd type="none" w="med" len="med"/>
            <a:tailEnd type="none" w="med" len="med"/>
          </a:ln>
        </p:spPr>
        <p:txBody>
          <a:bodyPr/>
          <a:lstStyle/>
          <a:p>
            <a:endParaRPr/>
          </a:p>
        </p:txBody>
      </p:sp>
      <p:sp>
        <p:nvSpPr>
          <p:cNvPr id="73817" name="Line 89"/>
          <p:cNvSpPr/>
          <p:nvPr>
            <p:custDataLst>
              <p:tags r:id="rId88"/>
            </p:custDataLst>
          </p:nvPr>
        </p:nvSpPr>
        <p:spPr>
          <a:xfrm flipH="1">
            <a:off x="4356100" y="3973513"/>
            <a:ext cx="0" cy="385762"/>
          </a:xfrm>
          <a:prstGeom prst="line">
            <a:avLst/>
          </a:prstGeom>
          <a:ln w="28575" cap="flat" cmpd="sng">
            <a:solidFill>
              <a:srgbClr val="FF0000"/>
            </a:solidFill>
            <a:prstDash val="solid"/>
            <a:round/>
            <a:headEnd type="none" w="med" len="med"/>
            <a:tailEnd type="triangle" w="med" len="med"/>
          </a:ln>
        </p:spPr>
        <p:txBody>
          <a:bodyPr/>
          <a:lstStyle/>
          <a:p>
            <a:endParaRPr/>
          </a:p>
        </p:txBody>
      </p:sp>
      <p:sp>
        <p:nvSpPr>
          <p:cNvPr id="73818" name="Line 90"/>
          <p:cNvSpPr/>
          <p:nvPr>
            <p:custDataLst>
              <p:tags r:id="rId89"/>
            </p:custDataLst>
          </p:nvPr>
        </p:nvSpPr>
        <p:spPr>
          <a:xfrm flipH="1">
            <a:off x="4356100" y="4616450"/>
            <a:ext cx="0" cy="322263"/>
          </a:xfrm>
          <a:prstGeom prst="line">
            <a:avLst/>
          </a:prstGeom>
          <a:ln w="28575" cap="flat" cmpd="sng">
            <a:solidFill>
              <a:srgbClr val="FF0000"/>
            </a:solidFill>
            <a:prstDash val="solid"/>
            <a:round/>
            <a:headEnd type="triangle" w="med" len="med"/>
            <a:tailEnd type="none" w="med" len="med"/>
          </a:ln>
        </p:spPr>
        <p:txBody>
          <a:bodyPr/>
          <a:lstStyle/>
          <a:p>
            <a:endParaRPr/>
          </a:p>
        </p:txBody>
      </p:sp>
      <p:sp>
        <p:nvSpPr>
          <p:cNvPr id="73819" name="Text Box 91"/>
          <p:cNvSpPr txBox="1"/>
          <p:nvPr>
            <p:custDataLst>
              <p:tags r:id="rId90"/>
            </p:custDataLst>
          </p:nvPr>
        </p:nvSpPr>
        <p:spPr>
          <a:xfrm>
            <a:off x="4660900" y="4257675"/>
            <a:ext cx="609600" cy="368935"/>
          </a:xfrm>
          <a:prstGeom prst="rect">
            <a:avLst/>
          </a:prstGeom>
          <a:noFill/>
          <a:ln w="9525">
            <a:noFill/>
          </a:ln>
        </p:spPr>
        <p:txBody>
          <a:bodyPr lIns="0" tIns="0" rIns="0" bIns="0" anchor="t" anchorCtr="0">
            <a:spAutoFit/>
          </a:bodyPr>
          <a:lstStyle/>
          <a:p>
            <a:pPr>
              <a:spcBef>
                <a:spcPct val="50000"/>
              </a:spcBef>
            </a:pPr>
            <a:r>
              <a:rPr lang="en-US" altLang="zh-CN" sz="2400" b="1" i="1">
                <a:solidFill>
                  <a:srgbClr val="FF3300"/>
                </a:solidFill>
                <a:latin typeface="Times New Roman" panose="02020603050405020304" pitchFamily="18" charset="0"/>
                <a:ea typeface="隶书" panose="02010509060101010101" pitchFamily="49" charset="-122"/>
              </a:rPr>
              <a:t>h</a:t>
            </a:r>
          </a:p>
        </p:txBody>
      </p:sp>
      <p:sp>
        <p:nvSpPr>
          <p:cNvPr id="42075" name="Text Box 92"/>
          <p:cNvSpPr txBox="1"/>
          <p:nvPr>
            <p:custDataLst>
              <p:tags r:id="rId91"/>
            </p:custDataLst>
          </p:nvPr>
        </p:nvSpPr>
        <p:spPr>
          <a:xfrm>
            <a:off x="2444750" y="858838"/>
            <a:ext cx="3062288" cy="521970"/>
          </a:xfrm>
          <a:prstGeom prst="rect">
            <a:avLst/>
          </a:prstGeom>
          <a:noFill/>
          <a:ln w="9525">
            <a:noFill/>
          </a:ln>
        </p:spPr>
        <p:txBody>
          <a:bodyPr anchor="t" anchorCtr="0">
            <a:spAutoFit/>
          </a:bodyPr>
          <a:lstStyle/>
          <a:p>
            <a:r>
              <a:rPr lang="zh-CN" altLang="en-US" sz="2800">
                <a:latin typeface="Times New Roman" panose="02020603050405020304" pitchFamily="18" charset="0"/>
                <a:ea typeface="黑体" panose="02010609060101010101" pitchFamily="49" charset="-122"/>
              </a:rPr>
              <a:t>判断</a:t>
            </a:r>
            <a:r>
              <a:rPr lang="zh-CN" altLang="en-US" sz="2800" b="1">
                <a:latin typeface="Times New Roman" panose="02020603050405020304" pitchFamily="18" charset="0"/>
                <a:ea typeface="黑体" panose="02010609060101010101" pitchFamily="49" charset="-122"/>
              </a:rPr>
              <a:t> </a:t>
            </a:r>
            <a:r>
              <a:rPr lang="en-US" altLang="zh-CN" sz="2800" b="1" i="1">
                <a:latin typeface="Times New Roman" panose="02020603050405020304" pitchFamily="18" charset="0"/>
                <a:ea typeface="黑体" panose="02010609060101010101" pitchFamily="49" charset="-122"/>
              </a:rPr>
              <a:t>A</a:t>
            </a:r>
            <a:r>
              <a:rPr lang="zh-CN" altLang="en-US" sz="2800">
                <a:latin typeface="Times New Roman" panose="02020603050405020304" pitchFamily="18" charset="0"/>
                <a:ea typeface="黑体" panose="02010609060101010101" pitchFamily="49" charset="-122"/>
              </a:rPr>
              <a:t>点的深度？</a:t>
            </a:r>
          </a:p>
        </p:txBody>
      </p:sp>
      <p:sp>
        <p:nvSpPr>
          <p:cNvPr id="42076" name="文本框 4103"/>
          <p:cNvSpPr txBox="1"/>
          <p:nvPr>
            <p:custDataLst>
              <p:tags r:id="rId92"/>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3753"/>
                                        </p:tgtEl>
                                        <p:attrNameLst>
                                          <p:attrName>style.visibility</p:attrName>
                                        </p:attrNameLst>
                                      </p:cBhvr>
                                      <p:to>
                                        <p:strVal val="visible"/>
                                      </p:to>
                                    </p:set>
                                    <p:animEffect transition="in" filter="slide(fromBottom)">
                                      <p:cBhvr>
                                        <p:cTn id="7" dur="500"/>
                                        <p:tgtEl>
                                          <p:spTgt spid="73753"/>
                                        </p:tgtEl>
                                      </p:cBhvr>
                                    </p:animEffect>
                                  </p:childTnLst>
                                </p:cTn>
                              </p:par>
                              <p:par>
                                <p:cTn id="8" presetID="12" presetClass="entr" presetSubtype="4" fill="hold" nodeType="withEffect">
                                  <p:stCondLst>
                                    <p:cond delay="0"/>
                                  </p:stCondLst>
                                  <p:childTnLst>
                                    <p:set>
                                      <p:cBhvr>
                                        <p:cTn id="9" dur="1" fill="hold">
                                          <p:stCondLst>
                                            <p:cond delay="0"/>
                                          </p:stCondLst>
                                        </p:cTn>
                                        <p:tgtEl>
                                          <p:spTgt spid="73752"/>
                                        </p:tgtEl>
                                        <p:attrNameLst>
                                          <p:attrName>style.visibility</p:attrName>
                                        </p:attrNameLst>
                                      </p:cBhvr>
                                      <p:to>
                                        <p:strVal val="visible"/>
                                      </p:to>
                                    </p:set>
                                    <p:animEffect transition="in" filter="slide(fromBottom)">
                                      <p:cBhvr>
                                        <p:cTn id="10" dur="500"/>
                                        <p:tgtEl>
                                          <p:spTgt spid="73752"/>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73751"/>
                                        </p:tgtEl>
                                        <p:attrNameLst>
                                          <p:attrName>style.visibility</p:attrName>
                                        </p:attrNameLst>
                                      </p:cBhvr>
                                      <p:to>
                                        <p:strVal val="visible"/>
                                      </p:to>
                                    </p:set>
                                    <p:animEffect transition="in" filter="slide(fromBottom)">
                                      <p:cBhvr>
                                        <p:cTn id="13" dur="500"/>
                                        <p:tgtEl>
                                          <p:spTgt spid="73751"/>
                                        </p:tgtEl>
                                      </p:cBhvr>
                                    </p:animEffect>
                                  </p:childTnLst>
                                </p:cTn>
                              </p:par>
                              <p:par>
                                <p:cTn id="14" presetID="12" presetClass="entr" presetSubtype="4" fill="hold" nodeType="withEffect">
                                  <p:stCondLst>
                                    <p:cond delay="0"/>
                                  </p:stCondLst>
                                  <p:childTnLst>
                                    <p:set>
                                      <p:cBhvr>
                                        <p:cTn id="15" dur="1" fill="hold">
                                          <p:stCondLst>
                                            <p:cond delay="0"/>
                                          </p:stCondLst>
                                        </p:cTn>
                                        <p:tgtEl>
                                          <p:spTgt spid="73754"/>
                                        </p:tgtEl>
                                        <p:attrNameLst>
                                          <p:attrName>style.visibility</p:attrName>
                                        </p:attrNameLst>
                                      </p:cBhvr>
                                      <p:to>
                                        <p:strVal val="visible"/>
                                      </p:to>
                                    </p:set>
                                    <p:animEffect transition="in" filter="slide(fromBottom)">
                                      <p:cBhvr>
                                        <p:cTn id="16" dur="500"/>
                                        <p:tgtEl>
                                          <p:spTgt spid="73754"/>
                                        </p:tgtEl>
                                      </p:cBhvr>
                                    </p:animEffect>
                                  </p:childTnLst>
                                </p:cTn>
                              </p:par>
                            </p:childTnLst>
                          </p:cTn>
                        </p:par>
                      </p:childTnLst>
                    </p:cTn>
                  </p:par>
                  <p:par>
                    <p:cTn id="17" fill="hold" nodeType="clickPar">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73772"/>
                                        </p:tgtEl>
                                        <p:attrNameLst>
                                          <p:attrName>style.visibility</p:attrName>
                                        </p:attrNameLst>
                                      </p:cBhvr>
                                      <p:to>
                                        <p:strVal val="visible"/>
                                      </p:to>
                                    </p:set>
                                    <p:animEffect transition="in" filter="slide(fromBottom)">
                                      <p:cBhvr>
                                        <p:cTn id="21" dur="500"/>
                                        <p:tgtEl>
                                          <p:spTgt spid="73772"/>
                                        </p:tgtEl>
                                      </p:cBhvr>
                                    </p:animEffect>
                                  </p:childTnLst>
                                </p:cTn>
                              </p:par>
                              <p:par>
                                <p:cTn id="22" presetID="12" presetClass="entr" presetSubtype="4" fill="hold" nodeType="withEffect">
                                  <p:stCondLst>
                                    <p:cond delay="0"/>
                                  </p:stCondLst>
                                  <p:childTnLst>
                                    <p:set>
                                      <p:cBhvr>
                                        <p:cTn id="23" dur="1" fill="hold">
                                          <p:stCondLst>
                                            <p:cond delay="0"/>
                                          </p:stCondLst>
                                        </p:cTn>
                                        <p:tgtEl>
                                          <p:spTgt spid="73771"/>
                                        </p:tgtEl>
                                        <p:attrNameLst>
                                          <p:attrName>style.visibility</p:attrName>
                                        </p:attrNameLst>
                                      </p:cBhvr>
                                      <p:to>
                                        <p:strVal val="visible"/>
                                      </p:to>
                                    </p:set>
                                    <p:animEffect transition="in" filter="slide(fromBottom)">
                                      <p:cBhvr>
                                        <p:cTn id="24" dur="500"/>
                                        <p:tgtEl>
                                          <p:spTgt spid="73771"/>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73770"/>
                                        </p:tgtEl>
                                        <p:attrNameLst>
                                          <p:attrName>style.visibility</p:attrName>
                                        </p:attrNameLst>
                                      </p:cBhvr>
                                      <p:to>
                                        <p:strVal val="visible"/>
                                      </p:to>
                                    </p:set>
                                    <p:animEffect transition="in" filter="slide(fromBottom)">
                                      <p:cBhvr>
                                        <p:cTn id="27" dur="500"/>
                                        <p:tgtEl>
                                          <p:spTgt spid="73770"/>
                                        </p:tgtEl>
                                      </p:cBhvr>
                                    </p:animEffect>
                                  </p:childTnLst>
                                </p:cTn>
                              </p:par>
                              <p:par>
                                <p:cTn id="28" presetID="12" presetClass="entr" presetSubtype="4" fill="hold" nodeType="withEffect">
                                  <p:stCondLst>
                                    <p:cond delay="0"/>
                                  </p:stCondLst>
                                  <p:childTnLst>
                                    <p:set>
                                      <p:cBhvr>
                                        <p:cTn id="29" dur="1" fill="hold">
                                          <p:stCondLst>
                                            <p:cond delay="0"/>
                                          </p:stCondLst>
                                        </p:cTn>
                                        <p:tgtEl>
                                          <p:spTgt spid="73773"/>
                                        </p:tgtEl>
                                        <p:attrNameLst>
                                          <p:attrName>style.visibility</p:attrName>
                                        </p:attrNameLst>
                                      </p:cBhvr>
                                      <p:to>
                                        <p:strVal val="visible"/>
                                      </p:to>
                                    </p:set>
                                    <p:animEffect transition="in" filter="slide(fromBottom)">
                                      <p:cBhvr>
                                        <p:cTn id="30" dur="500"/>
                                        <p:tgtEl>
                                          <p:spTgt spid="73773"/>
                                        </p:tgtEl>
                                      </p:cBhvr>
                                    </p:animEffect>
                                  </p:childTnLst>
                                </p:cTn>
                              </p:par>
                            </p:childTnLst>
                          </p:cTn>
                        </p:par>
                      </p:childTnLst>
                    </p:cTn>
                  </p:par>
                  <p:par>
                    <p:cTn id="31" fill="hold" nodeType="clickPar">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73816"/>
                                        </p:tgtEl>
                                        <p:attrNameLst>
                                          <p:attrName>style.visibility</p:attrName>
                                        </p:attrNameLst>
                                      </p:cBhvr>
                                      <p:to>
                                        <p:strVal val="visible"/>
                                      </p:to>
                                    </p:set>
                                    <p:animEffect transition="in" filter="slide(fromBottom)">
                                      <p:cBhvr>
                                        <p:cTn id="35" dur="500"/>
                                        <p:tgtEl>
                                          <p:spTgt spid="73816"/>
                                        </p:tgtEl>
                                      </p:cBhvr>
                                    </p:animEffect>
                                  </p:childTnLst>
                                </p:cTn>
                              </p:par>
                              <p:par>
                                <p:cTn id="36" presetID="12" presetClass="entr" presetSubtype="4" fill="hold" nodeType="withEffect">
                                  <p:stCondLst>
                                    <p:cond delay="0"/>
                                  </p:stCondLst>
                                  <p:childTnLst>
                                    <p:set>
                                      <p:cBhvr>
                                        <p:cTn id="37" dur="1" fill="hold">
                                          <p:stCondLst>
                                            <p:cond delay="0"/>
                                          </p:stCondLst>
                                        </p:cTn>
                                        <p:tgtEl>
                                          <p:spTgt spid="73815"/>
                                        </p:tgtEl>
                                        <p:attrNameLst>
                                          <p:attrName>style.visibility</p:attrName>
                                        </p:attrNameLst>
                                      </p:cBhvr>
                                      <p:to>
                                        <p:strVal val="visible"/>
                                      </p:to>
                                    </p:set>
                                    <p:animEffect transition="in" filter="slide(fromBottom)">
                                      <p:cBhvr>
                                        <p:cTn id="38" dur="500"/>
                                        <p:tgtEl>
                                          <p:spTgt spid="73815"/>
                                        </p:tgtEl>
                                      </p:cBhvr>
                                    </p:animEffect>
                                  </p:childTnLst>
                                </p:cTn>
                              </p:par>
                              <p:par>
                                <p:cTn id="39" presetID="12" presetClass="entr" presetSubtype="4" fill="hold" nodeType="withEffect">
                                  <p:stCondLst>
                                    <p:cond delay="0"/>
                                  </p:stCondLst>
                                  <p:childTnLst>
                                    <p:set>
                                      <p:cBhvr>
                                        <p:cTn id="40" dur="1" fill="hold">
                                          <p:stCondLst>
                                            <p:cond delay="0"/>
                                          </p:stCondLst>
                                        </p:cTn>
                                        <p:tgtEl>
                                          <p:spTgt spid="73818"/>
                                        </p:tgtEl>
                                        <p:attrNameLst>
                                          <p:attrName>style.visibility</p:attrName>
                                        </p:attrNameLst>
                                      </p:cBhvr>
                                      <p:to>
                                        <p:strVal val="visible"/>
                                      </p:to>
                                    </p:set>
                                    <p:animEffect transition="in" filter="slide(fromBottom)">
                                      <p:cBhvr>
                                        <p:cTn id="41" dur="500"/>
                                        <p:tgtEl>
                                          <p:spTgt spid="73818"/>
                                        </p:tgtEl>
                                      </p:cBhvr>
                                    </p:animEffect>
                                  </p:childTnLst>
                                </p:cTn>
                              </p:par>
                              <p:par>
                                <p:cTn id="42" presetID="12" presetClass="entr" presetSubtype="4" fill="hold" nodeType="withEffect">
                                  <p:stCondLst>
                                    <p:cond delay="0"/>
                                  </p:stCondLst>
                                  <p:childTnLst>
                                    <p:set>
                                      <p:cBhvr>
                                        <p:cTn id="43" dur="1" fill="hold">
                                          <p:stCondLst>
                                            <p:cond delay="0"/>
                                          </p:stCondLst>
                                        </p:cTn>
                                        <p:tgtEl>
                                          <p:spTgt spid="73817"/>
                                        </p:tgtEl>
                                        <p:attrNameLst>
                                          <p:attrName>style.visibility</p:attrName>
                                        </p:attrNameLst>
                                      </p:cBhvr>
                                      <p:to>
                                        <p:strVal val="visible"/>
                                      </p:to>
                                    </p:set>
                                    <p:animEffect transition="in" filter="slide(fromBottom)">
                                      <p:cBhvr>
                                        <p:cTn id="44" dur="500"/>
                                        <p:tgtEl>
                                          <p:spTgt spid="73817"/>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73819"/>
                                        </p:tgtEl>
                                        <p:attrNameLst>
                                          <p:attrName>style.visibility</p:attrName>
                                        </p:attrNameLst>
                                      </p:cBhvr>
                                      <p:to>
                                        <p:strVal val="visible"/>
                                      </p:to>
                                    </p:set>
                                    <p:animEffect transition="in" filter="slide(fromBottom)">
                                      <p:cBhvr>
                                        <p:cTn id="47" dur="500"/>
                                        <p:tgtEl>
                                          <p:spTgt spid="73819"/>
                                        </p:tgtEl>
                                      </p:cBhvr>
                                    </p:animEffect>
                                  </p:childTnLst>
                                </p:cTn>
                              </p:par>
                            </p:childTnLst>
                          </p:cTn>
                        </p:par>
                      </p:childTnLst>
                    </p:cTn>
                  </p:par>
                  <p:par>
                    <p:cTn id="48" fill="hold" nodeType="clickPar">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1" fill="hold">
                                          <p:stCondLst>
                                            <p:cond delay="0"/>
                                          </p:stCondLst>
                                        </p:cTn>
                                        <p:tgtEl>
                                          <p:spTgt spid="73799"/>
                                        </p:tgtEl>
                                        <p:attrNameLst>
                                          <p:attrName>style.visibility</p:attrName>
                                        </p:attrNameLst>
                                      </p:cBhvr>
                                      <p:to>
                                        <p:strVal val="visible"/>
                                      </p:to>
                                    </p:set>
                                    <p:animEffect transition="in" filter="slide(fromBottom)">
                                      <p:cBhvr>
                                        <p:cTn id="52" dur="500"/>
                                        <p:tgtEl>
                                          <p:spTgt spid="73799"/>
                                        </p:tgtEl>
                                      </p:cBhvr>
                                    </p:animEffect>
                                  </p:childTnLst>
                                </p:cTn>
                              </p:par>
                              <p:par>
                                <p:cTn id="53" presetID="12" presetClass="entr" presetSubtype="4" fill="hold" nodeType="withEffect">
                                  <p:stCondLst>
                                    <p:cond delay="0"/>
                                  </p:stCondLst>
                                  <p:childTnLst>
                                    <p:set>
                                      <p:cBhvr>
                                        <p:cTn id="54" dur="1" fill="hold">
                                          <p:stCondLst>
                                            <p:cond delay="0"/>
                                          </p:stCondLst>
                                        </p:cTn>
                                        <p:tgtEl>
                                          <p:spTgt spid="73798"/>
                                        </p:tgtEl>
                                        <p:attrNameLst>
                                          <p:attrName>style.visibility</p:attrName>
                                        </p:attrNameLst>
                                      </p:cBhvr>
                                      <p:to>
                                        <p:strVal val="visible"/>
                                      </p:to>
                                    </p:set>
                                    <p:animEffect transition="in" filter="slide(fromBottom)">
                                      <p:cBhvr>
                                        <p:cTn id="55" dur="500"/>
                                        <p:tgtEl>
                                          <p:spTgt spid="73798"/>
                                        </p:tgtEl>
                                      </p:cBhvr>
                                    </p:animEffect>
                                  </p:childTnLst>
                                </p:cTn>
                              </p:par>
                              <p:par>
                                <p:cTn id="56" presetID="12" presetClass="entr" presetSubtype="4" fill="hold" nodeType="withEffect">
                                  <p:stCondLst>
                                    <p:cond delay="0"/>
                                  </p:stCondLst>
                                  <p:childTnLst>
                                    <p:set>
                                      <p:cBhvr>
                                        <p:cTn id="57" dur="1" fill="hold">
                                          <p:stCondLst>
                                            <p:cond delay="0"/>
                                          </p:stCondLst>
                                        </p:cTn>
                                        <p:tgtEl>
                                          <p:spTgt spid="73800"/>
                                        </p:tgtEl>
                                        <p:attrNameLst>
                                          <p:attrName>style.visibility</p:attrName>
                                        </p:attrNameLst>
                                      </p:cBhvr>
                                      <p:to>
                                        <p:strVal val="visible"/>
                                      </p:to>
                                    </p:set>
                                    <p:animEffect transition="in" filter="slide(fromBottom)">
                                      <p:cBhvr>
                                        <p:cTn id="58" dur="500"/>
                                        <p:tgtEl>
                                          <p:spTgt spid="73800"/>
                                        </p:tgtEl>
                                      </p:cBhvr>
                                    </p:animEffect>
                                  </p:childTnLst>
                                </p:cTn>
                              </p:par>
                              <p:par>
                                <p:cTn id="59" presetID="12" presetClass="entr" presetSubtype="4" fill="hold" grpId="0" nodeType="withEffect">
                                  <p:stCondLst>
                                    <p:cond delay="0"/>
                                  </p:stCondLst>
                                  <p:childTnLst>
                                    <p:set>
                                      <p:cBhvr>
                                        <p:cTn id="60" dur="1" fill="hold">
                                          <p:stCondLst>
                                            <p:cond delay="0"/>
                                          </p:stCondLst>
                                        </p:cTn>
                                        <p:tgtEl>
                                          <p:spTgt spid="73801"/>
                                        </p:tgtEl>
                                        <p:attrNameLst>
                                          <p:attrName>style.visibility</p:attrName>
                                        </p:attrNameLst>
                                      </p:cBhvr>
                                      <p:to>
                                        <p:strVal val="visible"/>
                                      </p:to>
                                    </p:set>
                                    <p:animEffect transition="in" filter="slide(fromBottom)">
                                      <p:cBhvr>
                                        <p:cTn id="61" dur="500"/>
                                        <p:tgtEl>
                                          <p:spTgt spid="738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51" grpId="0"/>
      <p:bldP spid="73770" grpId="0"/>
      <p:bldP spid="73801" grpId="0"/>
      <p:bldP spid="738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custDataLst>
              <p:tags r:id="rId1"/>
            </p:custDataLst>
          </p:nvPr>
        </p:nvSpPr>
        <p:spPr>
          <a:xfrm>
            <a:off x="1351280" y="570230"/>
            <a:ext cx="9581515" cy="25019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l" defTabSz="914400" rtl="0" eaLnBrk="1" fontAlgn="base" latinLnBrk="0" hangingPunct="1">
              <a:lnSpc>
                <a:spcPct val="140000"/>
              </a:lnSpc>
              <a:spcBef>
                <a:spcPct val="0"/>
              </a:spcBef>
              <a:spcAft>
                <a:spcPct val="0"/>
              </a:spcAft>
              <a:buClrTx/>
              <a:buSzTx/>
              <a:buFont typeface="Arial" panose="020B0604020202020204" pitchFamily="34" charset="0"/>
              <a:buNone/>
              <a:defRPr/>
            </a:pPr>
            <a:r>
              <a:rPr kumimoji="0" lang="zh-CN" altLang="en-US" sz="2800" b="0" i="0" u="none" strike="noStrike" kern="1200" cap="none" spc="0" normalizeH="0" baseline="0" noProof="1">
                <a:ln>
                  <a:noFill/>
                </a:ln>
                <a:solidFill>
                  <a:srgbClr val="0000FF"/>
                </a:solidFill>
                <a:effectLst/>
                <a:uLnTx/>
                <a:uFillTx/>
                <a:latin typeface="Times New Roman" panose="02020603050405020304" pitchFamily="18" charset="0"/>
                <a:ea typeface="黑体" panose="02010609060101010101" pitchFamily="49" charset="-122"/>
                <a:cs typeface="+mn-cs"/>
              </a:rPr>
              <a:t>例题：</a:t>
            </a:r>
            <a:r>
              <a:rPr kumimoji="0" lang="zh-CN" altLang="en-US" sz="2800" b="0" i="0" u="none" strike="noStrike" kern="1200" cap="none" spc="0" normalizeH="0" baseline="0" noProof="1">
                <a:ln>
                  <a:noFill/>
                </a:ln>
                <a:solidFill>
                  <a:srgbClr val="000000"/>
                </a:solidFill>
                <a:effectLst/>
                <a:uLnTx/>
                <a:uFillTx/>
                <a:latin typeface="Times New Roman" panose="02020603050405020304" pitchFamily="18" charset="0"/>
                <a:ea typeface="黑体" panose="02010609060101010101" pitchFamily="49" charset="-122"/>
                <a:cs typeface="+mn-cs"/>
              </a:rPr>
              <a:t>有人说，</a:t>
            </a:r>
            <a:r>
              <a:rPr kumimoji="0" lang="en-US" altLang="zh-CN" sz="2800" b="0" i="0" u="none" strike="noStrike" kern="1200" cap="none" spc="0" normalizeH="0" baseline="0" noProof="1">
                <a:ln>
                  <a:noFill/>
                </a:ln>
                <a:solidFill>
                  <a:srgbClr val="000000"/>
                </a:solidFill>
                <a:effectLst/>
                <a:uLnTx/>
                <a:uFillTx/>
                <a:latin typeface="黑体" panose="02010609060101010101" pitchFamily="49" charset="-122"/>
                <a:ea typeface="黑体" panose="02010609060101010101" pitchFamily="49" charset="-122"/>
                <a:cs typeface="+mn-cs"/>
              </a:rPr>
              <a:t>“</a:t>
            </a:r>
            <a:r>
              <a:rPr kumimoji="0" lang="zh-CN" altLang="en-US" sz="2800" b="0" i="0" u="none" strike="noStrike" kern="1200" cap="none" spc="0" normalizeH="0" baseline="0" noProof="1">
                <a:ln>
                  <a:noFill/>
                </a:ln>
                <a:solidFill>
                  <a:srgbClr val="000000"/>
                </a:solidFill>
                <a:effectLst/>
                <a:uLnTx/>
                <a:uFillTx/>
                <a:latin typeface="Times New Roman" panose="02020603050405020304" pitchFamily="18" charset="0"/>
                <a:ea typeface="黑体" panose="02010609060101010101" pitchFamily="49" charset="-122"/>
                <a:cs typeface="+mn-cs"/>
              </a:rPr>
              <a:t>设想你在</a:t>
            </a:r>
            <a:r>
              <a:rPr kumimoji="0" lang="en-US" altLang="zh-CN" sz="2800" b="0" i="0" u="none" strike="noStrike" kern="1200" cap="none" spc="0" normalizeH="0" baseline="0" noProof="1">
                <a:ln>
                  <a:noFill/>
                </a:ln>
                <a:solidFill>
                  <a:srgbClr val="000000"/>
                </a:solidFill>
                <a:effectLst/>
                <a:uLnTx/>
                <a:uFillTx/>
                <a:latin typeface="Times New Roman" panose="02020603050405020304" pitchFamily="18" charset="0"/>
                <a:ea typeface="黑体" panose="02010609060101010101" pitchFamily="49" charset="-122"/>
                <a:cs typeface="+mn-cs"/>
              </a:rPr>
              <a:t>7 km</a:t>
            </a:r>
            <a:r>
              <a:rPr kumimoji="0" lang="zh-CN" altLang="en-US" sz="2800" b="0" i="0" u="none" strike="noStrike" kern="1200" cap="none" spc="0" normalizeH="0" baseline="0" noProof="1">
                <a:ln>
                  <a:noFill/>
                </a:ln>
                <a:solidFill>
                  <a:srgbClr val="000000"/>
                </a:solidFill>
                <a:effectLst/>
                <a:uLnTx/>
                <a:uFillTx/>
                <a:latin typeface="Times New Roman" panose="02020603050405020304" pitchFamily="18" charset="0"/>
                <a:ea typeface="黑体" panose="02010609060101010101" pitchFamily="49" charset="-122"/>
                <a:cs typeface="+mn-cs"/>
              </a:rPr>
              <a:t>深的蛟龙号潜水器中把一只脚伸到外面的水里，海水对你脚背压力的大小相当于</a:t>
            </a:r>
            <a:r>
              <a:rPr kumimoji="0" lang="en-US" altLang="zh-CN" sz="2800" b="0" i="0" u="none" strike="noStrike" kern="1200" cap="none" spc="0" normalizeH="0" baseline="0" noProof="1">
                <a:ln>
                  <a:noFill/>
                </a:ln>
                <a:solidFill>
                  <a:srgbClr val="000000"/>
                </a:solidFill>
                <a:effectLst/>
                <a:uLnTx/>
                <a:uFillTx/>
                <a:latin typeface="Times New Roman" panose="02020603050405020304" pitchFamily="18" charset="0"/>
                <a:ea typeface="黑体" panose="02010609060101010101" pitchFamily="49" charset="-122"/>
                <a:cs typeface="+mn-cs"/>
              </a:rPr>
              <a:t>1 500</a:t>
            </a:r>
            <a:r>
              <a:rPr kumimoji="0" lang="zh-CN" altLang="en-US" sz="2800" b="0" i="0" u="none" strike="noStrike" kern="1200" cap="none" spc="0" normalizeH="0" baseline="0" noProof="1">
                <a:ln>
                  <a:noFill/>
                </a:ln>
                <a:solidFill>
                  <a:srgbClr val="000000"/>
                </a:solidFill>
                <a:effectLst/>
                <a:uLnTx/>
                <a:uFillTx/>
                <a:latin typeface="Times New Roman" panose="02020603050405020304" pitchFamily="18" charset="0"/>
                <a:ea typeface="黑体" panose="02010609060101010101" pitchFamily="49" charset="-122"/>
                <a:cs typeface="+mn-cs"/>
              </a:rPr>
              <a:t>个人所受的重力！”海水压力真有这么大吗？请通过估算加以说明。</a:t>
            </a:r>
          </a:p>
        </p:txBody>
      </p:sp>
      <p:sp>
        <p:nvSpPr>
          <p:cNvPr id="8" name="TextBox 7"/>
          <p:cNvSpPr txBox="1"/>
          <p:nvPr>
            <p:custDataLst>
              <p:tags r:id="rId2"/>
            </p:custDataLst>
          </p:nvPr>
        </p:nvSpPr>
        <p:spPr>
          <a:xfrm>
            <a:off x="1826260" y="4262755"/>
            <a:ext cx="5087620" cy="521970"/>
          </a:xfrm>
          <a:prstGeom prst="rect">
            <a:avLst/>
          </a:prstGeom>
          <a:noFill/>
          <a:ln w="9525">
            <a:noFill/>
          </a:ln>
        </p:spPr>
        <p:txBody>
          <a:bodyPr wrap="square" anchor="t" anchorCtr="0">
            <a:spAutoFit/>
          </a:bodyPr>
          <a:lstStyle/>
          <a:p>
            <a:r>
              <a:rPr lang="zh-CN" altLang="en-US" sz="2800">
                <a:latin typeface="Times New Roman" panose="02020603050405020304" pitchFamily="18" charset="0"/>
                <a:ea typeface="黑体" panose="02010609060101010101" pitchFamily="49" charset="-122"/>
              </a:rPr>
              <a:t>则</a:t>
            </a:r>
            <a:r>
              <a:rPr lang="en-US" altLang="zh-CN" sz="2800">
                <a:latin typeface="Times New Roman" panose="02020603050405020304" pitchFamily="18" charset="0"/>
                <a:ea typeface="黑体" panose="02010609060101010101" pitchFamily="49" charset="-122"/>
              </a:rPr>
              <a:t>7 km</a:t>
            </a:r>
            <a:r>
              <a:rPr lang="zh-CN" altLang="en-US" sz="2800">
                <a:latin typeface="Times New Roman" panose="02020603050405020304" pitchFamily="18" charset="0"/>
                <a:ea typeface="黑体" panose="02010609060101010101" pitchFamily="49" charset="-122"/>
              </a:rPr>
              <a:t>深处海水的压强为：</a:t>
            </a:r>
          </a:p>
        </p:txBody>
      </p:sp>
      <p:graphicFrame>
        <p:nvGraphicFramePr>
          <p:cNvPr id="5123" name="对象 5122"/>
          <p:cNvGraphicFramePr>
            <a:graphicFrameLocks noChangeAspect="1"/>
          </p:cNvGraphicFramePr>
          <p:nvPr>
            <p:custDataLst>
              <p:tags r:id="rId3"/>
            </p:custDataLst>
          </p:nvPr>
        </p:nvGraphicFramePr>
        <p:xfrm>
          <a:off x="3549650" y="4837113"/>
          <a:ext cx="5208588" cy="1530350"/>
        </p:xfrm>
        <a:graphic>
          <a:graphicData uri="http://schemas.openxmlformats.org/presentationml/2006/ole">
            <mc:AlternateContent xmlns:mc="http://schemas.openxmlformats.org/markup-compatibility/2006">
              <mc:Choice xmlns:v="urn:schemas-microsoft-com:vml" Requires="v">
                <p:oleObj r:id="rId11" imgW="2451100" imgH="698500" progId="Equation.DSMT4">
                  <p:embed/>
                </p:oleObj>
              </mc:Choice>
              <mc:Fallback>
                <p:oleObj r:id="rId11" imgW="2451100" imgH="698500" progId="Equation.DSMT4">
                  <p:embed/>
                  <p:pic>
                    <p:nvPicPr>
                      <p:cNvPr id="0" name="OLE substitute image"/>
                      <p:cNvPicPr/>
                      <p:nvPr/>
                    </p:nvPicPr>
                    <p:blipFill>
                      <a:blip r:embed="rId12"/>
                      <a:stretch>
                        <a:fillRect/>
                      </a:stretch>
                    </p:blipFill>
                    <p:spPr>
                      <a:xfrm>
                        <a:off x="3549650" y="4837113"/>
                        <a:ext cx="5208588" cy="1530350"/>
                      </a:xfrm>
                      <a:prstGeom prst="rect">
                        <a:avLst/>
                      </a:prstGeom>
                      <a:noFill/>
                      <a:ln w="38100">
                        <a:noFill/>
                        <a:miter/>
                      </a:ln>
                    </p:spPr>
                  </p:pic>
                </p:oleObj>
              </mc:Fallback>
            </mc:AlternateContent>
          </a:graphicData>
        </a:graphic>
      </p:graphicFrame>
      <p:grpSp>
        <p:nvGrpSpPr>
          <p:cNvPr id="3" name="组合 3"/>
          <p:cNvGrpSpPr/>
          <p:nvPr>
            <p:custDataLst>
              <p:tags r:id="rId4"/>
            </p:custDataLst>
          </p:nvPr>
        </p:nvGrpSpPr>
        <p:grpSpPr>
          <a:xfrm>
            <a:off x="1452245" y="2857500"/>
            <a:ext cx="9583420" cy="1383665"/>
            <a:chOff x="757" y="4501"/>
            <a:chExt cx="13230" cy="2178"/>
          </a:xfrm>
        </p:grpSpPr>
        <p:sp>
          <p:nvSpPr>
            <p:cNvPr id="43013" name="TextBox 2"/>
            <p:cNvSpPr txBox="1"/>
            <p:nvPr>
              <p:custDataLst>
                <p:tags r:id="rId6"/>
              </p:custDataLst>
            </p:nvPr>
          </p:nvSpPr>
          <p:spPr>
            <a:xfrm>
              <a:off x="757" y="4501"/>
              <a:ext cx="13230" cy="2178"/>
            </a:xfrm>
            <a:prstGeom prst="rect">
              <a:avLst/>
            </a:prstGeom>
            <a:noFill/>
            <a:ln w="9525">
              <a:noFill/>
            </a:ln>
          </p:spPr>
          <p:txBody>
            <a:bodyPr anchor="t" anchorCtr="0">
              <a:spAutoFit/>
            </a:bodyPr>
            <a:lstStyle/>
            <a:p>
              <a:pPr>
                <a:lnSpc>
                  <a:spcPct val="150000"/>
                </a:lnSpc>
              </a:pPr>
              <a:r>
                <a:rPr lang="zh-CN" altLang="en-US" sz="2800">
                  <a:latin typeface="Times New Roman" panose="02020603050405020304" pitchFamily="18" charset="0"/>
                  <a:ea typeface="黑体" panose="02010609060101010101" pitchFamily="49" charset="-122"/>
                </a:rPr>
                <a:t>        因为是估算，海水密度取                             ，</a:t>
              </a:r>
              <a:r>
                <a:rPr lang="en-US" altLang="zh-CN" sz="2800" i="1">
                  <a:latin typeface="Times New Roman" panose="02020603050405020304" pitchFamily="18" charset="0"/>
                  <a:ea typeface="黑体" panose="02010609060101010101" pitchFamily="49" charset="-122"/>
                </a:rPr>
                <a:t>g</a:t>
              </a:r>
              <a:r>
                <a:rPr lang="zh-CN" altLang="en-US" sz="2800">
                  <a:latin typeface="Times New Roman" panose="02020603050405020304" pitchFamily="18" charset="0"/>
                  <a:ea typeface="黑体" panose="02010609060101010101" pitchFamily="49" charset="-122"/>
                </a:rPr>
                <a:t>取</a:t>
              </a:r>
            </a:p>
            <a:p>
              <a:pPr>
                <a:lnSpc>
                  <a:spcPct val="150000"/>
                </a:lnSpc>
              </a:pPr>
              <a:r>
                <a:rPr lang="en-US" altLang="zh-CN" sz="2800">
                  <a:latin typeface="Times New Roman" panose="02020603050405020304" pitchFamily="18" charset="0"/>
                  <a:ea typeface="黑体" panose="02010609060101010101" pitchFamily="49" charset="-122"/>
                </a:rPr>
                <a:t>10</a:t>
              </a:r>
              <a:r>
                <a:rPr lang="zh-CN" altLang="en-US" sz="2800">
                  <a:latin typeface="Times New Roman" panose="02020603050405020304" pitchFamily="18" charset="0"/>
                  <a:ea typeface="黑体" panose="02010609060101010101" pitchFamily="49" charset="-122"/>
                </a:rPr>
                <a:t> </a:t>
              </a:r>
              <a:r>
                <a:rPr lang="en-US" altLang="zh-CN" sz="2800">
                  <a:latin typeface="Times New Roman" panose="02020603050405020304" pitchFamily="18" charset="0"/>
                  <a:ea typeface="黑体" panose="02010609060101010101" pitchFamily="49" charset="-122"/>
                </a:rPr>
                <a:t>N/kg</a:t>
              </a:r>
              <a:r>
                <a:rPr lang="zh-CN" altLang="en-US" sz="2800">
                  <a:latin typeface="Times New Roman" panose="02020603050405020304" pitchFamily="18" charset="0"/>
                  <a:ea typeface="黑体" panose="02010609060101010101" pitchFamily="49" charset="-122"/>
                </a:rPr>
                <a:t>，脚背的面积近似取</a:t>
              </a:r>
            </a:p>
          </p:txBody>
        </p:sp>
        <p:graphicFrame>
          <p:nvGraphicFramePr>
            <p:cNvPr id="43014" name="对象 5120"/>
            <p:cNvGraphicFramePr>
              <a:graphicFrameLocks noChangeAspect="1"/>
            </p:cNvGraphicFramePr>
            <p:nvPr>
              <p:custDataLst>
                <p:tags r:id="rId7"/>
              </p:custDataLst>
            </p:nvPr>
          </p:nvGraphicFramePr>
          <p:xfrm>
            <a:off x="7578" y="4664"/>
            <a:ext cx="3632" cy="833"/>
          </p:xfrm>
          <a:graphic>
            <a:graphicData uri="http://schemas.openxmlformats.org/presentationml/2006/ole">
              <mc:AlternateContent xmlns:mc="http://schemas.openxmlformats.org/markup-compatibility/2006">
                <mc:Choice xmlns:v="urn:schemas-microsoft-com:vml" Requires="v">
                  <p:oleObj r:id="rId13" imgW="1080135" imgH="228600" progId="Equation.DSMT4">
                    <p:embed/>
                  </p:oleObj>
                </mc:Choice>
                <mc:Fallback>
                  <p:oleObj r:id="rId13" imgW="1080135" imgH="228600" progId="Equation.DSMT4">
                    <p:embed/>
                    <p:pic>
                      <p:nvPicPr>
                        <p:cNvPr id="0" name="OLE substitute image"/>
                        <p:cNvPicPr/>
                        <p:nvPr/>
                      </p:nvPicPr>
                      <p:blipFill>
                        <a:blip r:embed="rId14"/>
                        <a:stretch>
                          <a:fillRect/>
                        </a:stretch>
                      </p:blipFill>
                      <p:spPr>
                        <a:xfrm>
                          <a:off x="7578" y="4664"/>
                          <a:ext cx="3632" cy="833"/>
                        </a:xfrm>
                        <a:prstGeom prst="rect">
                          <a:avLst/>
                        </a:prstGeom>
                        <a:noFill/>
                        <a:ln w="38100">
                          <a:noFill/>
                          <a:miter/>
                        </a:ln>
                      </p:spPr>
                    </p:pic>
                  </p:oleObj>
                </mc:Fallback>
              </mc:AlternateContent>
            </a:graphicData>
          </a:graphic>
        </p:graphicFrame>
        <p:graphicFrame>
          <p:nvGraphicFramePr>
            <p:cNvPr id="43015" name="对象 5121"/>
            <p:cNvGraphicFramePr>
              <a:graphicFrameLocks noChangeAspect="1"/>
            </p:cNvGraphicFramePr>
            <p:nvPr>
              <p:custDataLst>
                <p:tags r:id="rId8"/>
              </p:custDataLst>
            </p:nvPr>
          </p:nvGraphicFramePr>
          <p:xfrm>
            <a:off x="7248" y="5606"/>
            <a:ext cx="6067" cy="803"/>
          </p:xfrm>
          <a:graphic>
            <a:graphicData uri="http://schemas.openxmlformats.org/presentationml/2006/ole">
              <mc:AlternateContent xmlns:mc="http://schemas.openxmlformats.org/markup-compatibility/2006">
                <mc:Choice xmlns:v="urn:schemas-microsoft-com:vml" Requires="v">
                  <p:oleObj r:id="rId15" imgW="1816100" imgH="228600" progId="Equation.DSMT4">
                    <p:embed/>
                  </p:oleObj>
                </mc:Choice>
                <mc:Fallback>
                  <p:oleObj r:id="rId15" imgW="1816100" imgH="228600" progId="Equation.DSMT4">
                    <p:embed/>
                    <p:pic>
                      <p:nvPicPr>
                        <p:cNvPr id="0" name="OLE substitute image"/>
                        <p:cNvPicPr/>
                        <p:nvPr/>
                      </p:nvPicPr>
                      <p:blipFill>
                        <a:blip r:embed="rId16"/>
                        <a:stretch>
                          <a:fillRect/>
                        </a:stretch>
                      </p:blipFill>
                      <p:spPr>
                        <a:xfrm>
                          <a:off x="7248" y="5606"/>
                          <a:ext cx="6067" cy="803"/>
                        </a:xfrm>
                        <a:prstGeom prst="rect">
                          <a:avLst/>
                        </a:prstGeom>
                        <a:noFill/>
                        <a:ln w="38100">
                          <a:noFill/>
                          <a:miter/>
                        </a:ln>
                      </p:spPr>
                    </p:pic>
                  </p:oleObj>
                </mc:Fallback>
              </mc:AlternateContent>
            </a:graphicData>
          </a:graphic>
        </p:graphicFrame>
        <p:sp>
          <p:nvSpPr>
            <p:cNvPr id="43016" name="矩形 5128"/>
            <p:cNvSpPr/>
            <p:nvPr>
              <p:custDataLst>
                <p:tags r:id="rId9"/>
              </p:custDataLst>
            </p:nvPr>
          </p:nvSpPr>
          <p:spPr>
            <a:xfrm>
              <a:off x="908" y="4775"/>
              <a:ext cx="1414" cy="822"/>
            </a:xfrm>
            <a:prstGeom prst="rect">
              <a:avLst/>
            </a:prstGeom>
            <a:noFill/>
            <a:ln w="9525">
              <a:noFill/>
            </a:ln>
          </p:spPr>
          <p:txBody>
            <a:bodyPr wrap="square" anchor="t" anchorCtr="0">
              <a:spAutoFit/>
            </a:bodyPr>
            <a:lstStyle/>
            <a:p>
              <a:r>
                <a:rPr lang="zh-CN" altLang="en-US" sz="2800" b="1">
                  <a:latin typeface="Times New Roman" panose="02020603050405020304" pitchFamily="18" charset="0"/>
                  <a:ea typeface="黑体" panose="02010609060101010101" pitchFamily="49" charset="-122"/>
                </a:rPr>
                <a:t>解：</a:t>
              </a:r>
            </a:p>
          </p:txBody>
        </p:sp>
      </p:grpSp>
      <p:sp>
        <p:nvSpPr>
          <p:cNvPr id="43017" name="文本框 4103"/>
          <p:cNvSpPr txBox="1"/>
          <p:nvPr>
            <p:custDataLst>
              <p:tags r:id="rId5"/>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par>
                                <p:cTn id="12" presetID="3" presetClass="entr" presetSubtype="10" fill="hold" nodeType="withEffect">
                                  <p:stCondLst>
                                    <p:cond delay="0"/>
                                  </p:stCondLst>
                                  <p:childTnLst>
                                    <p:set>
                                      <p:cBhvr>
                                        <p:cTn id="13" dur="1" fill="hold">
                                          <p:stCondLst>
                                            <p:cond delay="0"/>
                                          </p:stCondLst>
                                        </p:cTn>
                                        <p:tgtEl>
                                          <p:spTgt spid="5123"/>
                                        </p:tgtEl>
                                        <p:attrNameLst>
                                          <p:attrName>style.visibility</p:attrName>
                                        </p:attrNameLst>
                                      </p:cBhvr>
                                      <p:to>
                                        <p:strVal val="visible"/>
                                      </p:to>
                                    </p:set>
                                    <p:animEffect transition="in" filter="blinds(horizontal)">
                                      <p:cBhvr>
                                        <p:cTn id="14"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3773526" y="677856"/>
            <a:ext cx="7345018" cy="3539430"/>
          </a:xfrm>
          <a:prstGeom prst="rect">
            <a:avLst/>
          </a:prstGeom>
          <a:noFill/>
        </p:spPr>
        <p:txBody>
          <a:bodyPr wrap="square" rtlCol="0">
            <a:spAutoFit/>
          </a:bodyPr>
          <a:lstStyle/>
          <a:p>
            <a:r>
              <a:rPr lang="zh-CN" altLang="en-US" sz="400">
                <a:solidFill>
                  <a:schemeClr val="bg1"/>
                </a:solidFill>
              </a:rPr>
              <a:t>压强的概念、公式及应用，增大和减小压强的方法。​</a:t>
            </a:r>
          </a:p>
          <a:p>
            <a:r>
              <a:rPr lang="zh-CN" altLang="en-US" sz="400">
                <a:solidFill>
                  <a:schemeClr val="bg1"/>
                </a:solidFill>
              </a:rPr>
              <a:t>压强上述实验结论的基础上，引入压强的概念，压强是表示压力作用效果的物理量。给出压强的定义、计算公式</a:t>
            </a:r>
          </a:p>
          <a:p>
            <a:r>
              <a:rPr lang="zh-CN" altLang="en-US" sz="400">
                <a:solidFill>
                  <a:schemeClr val="bg1"/>
                </a:solidFill>
              </a:rPr>
              <a:t>​</a:t>
            </a:r>
          </a:p>
          <a:p>
            <a:r>
              <a:rPr lang="en-US" altLang="zh-CN" sz="400">
                <a:solidFill>
                  <a:schemeClr val="bg1"/>
                </a:solidFill>
              </a:rPr>
              <a:t>p= </a:t>
            </a:r>
          </a:p>
          <a:p>
            <a:r>
              <a:rPr lang="en-US" altLang="zh-CN" sz="400">
                <a:solidFill>
                  <a:schemeClr val="bg1"/>
                </a:solidFill>
              </a:rPr>
              <a:t>S</a:t>
            </a:r>
          </a:p>
          <a:p>
            <a:r>
              <a:rPr lang="en-US" altLang="zh-CN" sz="400">
                <a:solidFill>
                  <a:schemeClr val="bg1"/>
                </a:solidFill>
              </a:rPr>
              <a:t>F</a:t>
            </a:r>
          </a:p>
          <a:p>
            <a:r>
              <a:rPr lang="en-US" altLang="zh-CN" sz="400">
                <a:solidFill>
                  <a:schemeClr val="bg1"/>
                </a:solidFill>
              </a:rPr>
              <a:t>​</a:t>
            </a:r>
          </a:p>
          <a:p>
            <a:r>
              <a:rPr lang="en-US" altLang="zh-CN" sz="400">
                <a:solidFill>
                  <a:schemeClr val="bg1"/>
                </a:solidFill>
              </a:rPr>
              <a:t> </a:t>
            </a:r>
          </a:p>
          <a:p>
            <a:r>
              <a:rPr lang="zh-CN" altLang="en-US" sz="400">
                <a:solidFill>
                  <a:schemeClr val="bg1"/>
                </a:solidFill>
              </a:rPr>
              <a:t>（其中</a:t>
            </a:r>
          </a:p>
          <a:p>
            <a:r>
              <a:rPr lang="zh-CN" altLang="en-US" sz="400">
                <a:solidFill>
                  <a:schemeClr val="bg1"/>
                </a:solidFill>
              </a:rPr>
              <a:t>​</a:t>
            </a:r>
          </a:p>
          <a:p>
            <a:r>
              <a:rPr lang="en-US" altLang="zh-CN" sz="400">
                <a:solidFill>
                  <a:schemeClr val="bg1"/>
                </a:solidFill>
              </a:rPr>
              <a:t>p</a:t>
            </a:r>
          </a:p>
          <a:p>
            <a:r>
              <a:rPr lang="zh-CN" altLang="en-US" sz="400">
                <a:solidFill>
                  <a:schemeClr val="bg1"/>
                </a:solidFill>
              </a:rPr>
              <a:t>表示压强，</a:t>
            </a:r>
          </a:p>
          <a:p>
            <a:r>
              <a:rPr lang="zh-CN" altLang="en-US" sz="400">
                <a:solidFill>
                  <a:schemeClr val="bg1"/>
                </a:solidFill>
              </a:rPr>
              <a:t>​</a:t>
            </a:r>
          </a:p>
          <a:p>
            <a:r>
              <a:rPr lang="en-US" altLang="zh-CN" sz="400">
                <a:solidFill>
                  <a:schemeClr val="bg1"/>
                </a:solidFill>
              </a:rPr>
              <a:t>F</a:t>
            </a:r>
          </a:p>
          <a:p>
            <a:r>
              <a:rPr lang="zh-CN" altLang="en-US" sz="400">
                <a:solidFill>
                  <a:schemeClr val="bg1"/>
                </a:solidFill>
              </a:rPr>
              <a:t>表示压力，</a:t>
            </a:r>
          </a:p>
          <a:p>
            <a:r>
              <a:rPr lang="zh-CN" altLang="en-US" sz="400">
                <a:solidFill>
                  <a:schemeClr val="bg1"/>
                </a:solidFill>
              </a:rPr>
              <a:t>​</a:t>
            </a:r>
          </a:p>
          <a:p>
            <a:r>
              <a:rPr lang="en-US" altLang="zh-CN" sz="400">
                <a:solidFill>
                  <a:schemeClr val="bg1"/>
                </a:solidFill>
              </a:rPr>
              <a:t>S</a:t>
            </a:r>
          </a:p>
          <a:p>
            <a:r>
              <a:rPr lang="zh-CN" altLang="en-US" sz="400">
                <a:solidFill>
                  <a:schemeClr val="bg1"/>
                </a:solidFill>
              </a:rPr>
              <a:t>表示受力面积）和单位（帕斯卡，简称帕，符号</a:t>
            </a:r>
          </a:p>
          <a:p>
            <a:r>
              <a:rPr lang="zh-CN" altLang="en-US" sz="400">
                <a:solidFill>
                  <a:schemeClr val="bg1"/>
                </a:solidFill>
              </a:rPr>
              <a:t>​</a:t>
            </a:r>
          </a:p>
          <a:p>
            <a:r>
              <a:rPr lang="en-US" altLang="zh-CN" sz="400">
                <a:solidFill>
                  <a:schemeClr val="bg1"/>
                </a:solidFill>
              </a:rPr>
              <a:t>Pa</a:t>
            </a:r>
          </a:p>
          <a:p>
            <a:r>
              <a:rPr lang="zh-CN" altLang="en-US" sz="400">
                <a:solidFill>
                  <a:schemeClr val="bg1"/>
                </a:solidFill>
              </a:rPr>
              <a:t>），并讲解 </a:t>
            </a:r>
            <a:r>
              <a:rPr lang="en-US" altLang="zh-CN" sz="400">
                <a:solidFill>
                  <a:schemeClr val="bg1"/>
                </a:solidFill>
              </a:rPr>
              <a:t>1Pa </a:t>
            </a:r>
            <a:r>
              <a:rPr lang="zh-CN" altLang="en-US" sz="400">
                <a:solidFill>
                  <a:schemeClr val="bg1"/>
                </a:solidFill>
              </a:rPr>
              <a:t>的物理意义。​</a:t>
            </a:r>
          </a:p>
          <a:p>
            <a:r>
              <a:rPr lang="zh-CN" altLang="en-US" sz="400">
                <a:solidFill>
                  <a:schemeClr val="bg1"/>
                </a:solidFill>
              </a:rPr>
              <a:t>压强的计算与应用：通过例题，让学生学会运用压强公式进行计算，强调解题的步骤和注意事项。同时，引导学生分析生活中增大和减小压强的实例，如书包带做得较宽、刀刃磨得很锋利等，加深学生对压强知识的理解。​</a:t>
            </a:r>
          </a:p>
          <a:p>
            <a:r>
              <a:rPr lang="zh-CN" altLang="en-US" sz="400">
                <a:solidFill>
                  <a:schemeClr val="bg1"/>
                </a:solidFill>
              </a:rPr>
              <a:t>液体的压强（</a:t>
            </a:r>
            <a:r>
              <a:rPr lang="en-US" altLang="zh-CN" sz="400">
                <a:solidFill>
                  <a:schemeClr val="bg1"/>
                </a:solidFill>
              </a:rPr>
              <a:t>20 </a:t>
            </a:r>
            <a:r>
              <a:rPr lang="zh-CN" altLang="en-US" sz="400">
                <a:solidFill>
                  <a:schemeClr val="bg1"/>
                </a:solidFill>
              </a:rPr>
              <a:t>分钟）​</a:t>
            </a:r>
          </a:p>
          <a:p>
            <a:r>
              <a:rPr lang="zh-CN" altLang="en-US" sz="400">
                <a:solidFill>
                  <a:schemeClr val="bg1"/>
                </a:solidFill>
              </a:rPr>
              <a:t>液体压强的存在：通过演示实验，如将底部蒙有橡皮膜的玻璃管插入水中，观察橡皮膜的形变情况，让学生认识到液体对容器底部有压强。再将侧壁开孔的玻璃管装满水，观察水从侧壁喷出的现象，说明液体对容器侧壁也有压强。​</a:t>
            </a:r>
          </a:p>
          <a:p>
            <a:r>
              <a:rPr lang="zh-CN" altLang="en-US" sz="400">
                <a:solidFill>
                  <a:schemeClr val="bg1"/>
                </a:solidFill>
              </a:rPr>
              <a:t>探究液体压强的特点：组织学生进行实验探究，使用压强计探究液体内部压强的特点。让学生改变压强计探头在液体中的深度、方向以及液体的密度，观察 </a:t>
            </a:r>
            <a:r>
              <a:rPr lang="en-US" altLang="zh-CN" sz="400">
                <a:solidFill>
                  <a:schemeClr val="bg1"/>
                </a:solidFill>
              </a:rPr>
              <a:t>U </a:t>
            </a:r>
            <a:r>
              <a:rPr lang="zh-CN" altLang="en-US" sz="400">
                <a:solidFill>
                  <a:schemeClr val="bg1"/>
                </a:solidFill>
              </a:rPr>
              <a:t>形管两侧液面的高度差，分析实验数据，得出液体压强的特点：液体内部向各个方向都有压强；在同一深度，液体向各个方向的压强相等；液体的压强随深度的增加而增大；不同液体的压强还跟液体的密度有关，在深度相同时，液体的密度越大，压强越大。​</a:t>
            </a:r>
          </a:p>
          <a:p>
            <a:r>
              <a:rPr lang="zh-CN" altLang="en-US" sz="400">
                <a:solidFill>
                  <a:schemeClr val="bg1"/>
                </a:solidFill>
              </a:rPr>
              <a:t>液体压强公式的推导：引导学生运用前面所学的压强、密度、重力等知识，通过建立理想模型，推导液体压强的计算公式</a:t>
            </a:r>
          </a:p>
          <a:p>
            <a:r>
              <a:rPr lang="zh-CN" altLang="en-US" sz="400">
                <a:solidFill>
                  <a:schemeClr val="bg1"/>
                </a:solidFill>
              </a:rPr>
              <a:t>​</a:t>
            </a:r>
          </a:p>
          <a:p>
            <a:r>
              <a:rPr lang="en-US" altLang="zh-CN" sz="400">
                <a:solidFill>
                  <a:schemeClr val="bg1"/>
                </a:solidFill>
              </a:rPr>
              <a:t>p=ρgh</a:t>
            </a:r>
          </a:p>
          <a:p>
            <a:r>
              <a:rPr lang="zh-CN" altLang="en-US" sz="400">
                <a:solidFill>
                  <a:schemeClr val="bg1"/>
                </a:solidFill>
              </a:rPr>
              <a:t>（其中</a:t>
            </a:r>
          </a:p>
          <a:p>
            <a:r>
              <a:rPr lang="zh-CN" altLang="en-US" sz="400">
                <a:solidFill>
                  <a:schemeClr val="bg1"/>
                </a:solidFill>
              </a:rPr>
              <a:t>​</a:t>
            </a:r>
          </a:p>
          <a:p>
            <a:r>
              <a:rPr lang="en-US" altLang="zh-CN" sz="400">
                <a:solidFill>
                  <a:schemeClr val="bg1"/>
                </a:solidFill>
              </a:rPr>
              <a:t>p</a:t>
            </a:r>
          </a:p>
          <a:p>
            <a:r>
              <a:rPr lang="zh-CN" altLang="en-US" sz="400">
                <a:solidFill>
                  <a:schemeClr val="bg1"/>
                </a:solidFill>
              </a:rPr>
              <a:t>表示液体压强，</a:t>
            </a:r>
          </a:p>
          <a:p>
            <a:r>
              <a:rPr lang="zh-CN" altLang="en-US" sz="400">
                <a:solidFill>
                  <a:schemeClr val="bg1"/>
                </a:solidFill>
              </a:rPr>
              <a:t>​</a:t>
            </a:r>
          </a:p>
          <a:p>
            <a:r>
              <a:rPr lang="en-US" altLang="zh-CN" sz="400">
                <a:solidFill>
                  <a:schemeClr val="bg1"/>
                </a:solidFill>
              </a:rPr>
              <a:t>ρ</a:t>
            </a:r>
          </a:p>
          <a:p>
            <a:r>
              <a:rPr lang="zh-CN" altLang="en-US" sz="400">
                <a:solidFill>
                  <a:schemeClr val="bg1"/>
                </a:solidFill>
              </a:rPr>
              <a:t>表示液体的密度，</a:t>
            </a:r>
          </a:p>
          <a:p>
            <a:r>
              <a:rPr lang="zh-CN" altLang="en-US" sz="400">
                <a:solidFill>
                  <a:schemeClr val="bg1"/>
                </a:solidFill>
              </a:rPr>
              <a:t>​</a:t>
            </a:r>
          </a:p>
          <a:p>
            <a:r>
              <a:rPr lang="en-US" altLang="zh-CN" sz="400">
                <a:solidFill>
                  <a:schemeClr val="bg1"/>
                </a:solidFill>
              </a:rPr>
              <a:t>g</a:t>
            </a:r>
          </a:p>
          <a:p>
            <a:r>
              <a:rPr lang="zh-CN" altLang="en-US" sz="400">
                <a:solidFill>
                  <a:schemeClr val="bg1"/>
                </a:solidFill>
              </a:rPr>
              <a:t>是重力常数，</a:t>
            </a:r>
          </a:p>
          <a:p>
            <a:r>
              <a:rPr lang="zh-CN" altLang="en-US" sz="400">
                <a:solidFill>
                  <a:schemeClr val="bg1"/>
                </a:solidFill>
              </a:rPr>
              <a:t>​</a:t>
            </a:r>
          </a:p>
          <a:p>
            <a:r>
              <a:rPr lang="en-US" altLang="zh-CN" sz="400">
                <a:solidFill>
                  <a:schemeClr val="bg1"/>
                </a:solidFill>
              </a:rPr>
              <a:t>h</a:t>
            </a:r>
          </a:p>
          <a:p>
            <a:r>
              <a:rPr lang="zh-CN" altLang="en-US" sz="400">
                <a:solidFill>
                  <a:schemeClr val="bg1"/>
                </a:solidFill>
              </a:rPr>
              <a:t>表示液体的深度）。讲解公式中各物理量的含义和单位，强调深度是指从液体某点到自由液面的垂直距离。​</a:t>
            </a:r>
          </a:p>
          <a:p>
            <a:r>
              <a:rPr lang="zh-CN" altLang="en-US" sz="400">
                <a:solidFill>
                  <a:schemeClr val="bg1"/>
                </a:solidFill>
              </a:rPr>
              <a:t>连通器：介绍连通器的概念，通过实验演示连通器的原理，即连通器里装同种液体，当液体不流动时，各容器中的液面总保持相平。列举生活中常见的连通器，如茶壶、船闸等，分析其工作原理，让学生了解连通器在生活和生产中的广泛应用。​</a:t>
            </a:r>
          </a:p>
          <a:p>
            <a:r>
              <a:rPr lang="zh-CN" altLang="en-US" sz="400">
                <a:solidFill>
                  <a:schemeClr val="bg1"/>
                </a:solidFill>
              </a:rPr>
              <a:t>大气压强（</a:t>
            </a:r>
            <a:r>
              <a:rPr lang="en-US" altLang="zh-CN" sz="400">
                <a:solidFill>
                  <a:schemeClr val="bg1"/>
                </a:solidFill>
              </a:rPr>
              <a:t>20 </a:t>
            </a:r>
            <a:r>
              <a:rPr lang="zh-CN" altLang="en-US" sz="400">
                <a:solidFill>
                  <a:schemeClr val="bg1"/>
                </a:solidFill>
              </a:rPr>
              <a:t>分钟）​</a:t>
            </a:r>
          </a:p>
          <a:p>
            <a:r>
              <a:rPr lang="zh-CN" altLang="en-US" sz="400">
                <a:solidFill>
                  <a:schemeClr val="bg1"/>
                </a:solidFill>
              </a:rPr>
              <a:t>大气压强的存在：通过演示覆杯实验、马德堡半球实验等，让学生直观地感受大气压强的存在。引导学生思考生活中还有哪些现象可以证明大气压强的存在，如吸盘挂钩、吸管吸饮料等，激发学生的学习兴趣。​</a:t>
            </a:r>
          </a:p>
          <a:p>
            <a:r>
              <a:rPr lang="zh-CN" altLang="en-US" sz="400">
                <a:solidFill>
                  <a:schemeClr val="bg1"/>
                </a:solidFill>
              </a:rPr>
              <a:t>大气压强的测量：介绍托里拆利实验的原理和过程，讲解如何通过测量玻璃管内外水银面的高度差来计算大气压强的大小。给出标准大气压的值为</a:t>
            </a:r>
          </a:p>
          <a:p>
            <a:r>
              <a:rPr lang="zh-CN" altLang="en-US" sz="400">
                <a:solidFill>
                  <a:schemeClr val="bg1"/>
                </a:solidFill>
              </a:rPr>
              <a:t>​</a:t>
            </a:r>
          </a:p>
          <a:p>
            <a:r>
              <a:rPr lang="en-US" altLang="zh-CN" sz="400">
                <a:solidFill>
                  <a:schemeClr val="bg1"/>
                </a:solidFill>
              </a:rPr>
              <a:t>1.013×10 </a:t>
            </a:r>
          </a:p>
          <a:p>
            <a:r>
              <a:rPr lang="en-US" altLang="zh-CN" sz="400">
                <a:solidFill>
                  <a:schemeClr val="bg1"/>
                </a:solidFill>
              </a:rPr>
              <a:t>5</a:t>
            </a:r>
          </a:p>
          <a:p>
            <a:r>
              <a:rPr lang="en-US" altLang="zh-CN" sz="400">
                <a:solidFill>
                  <a:schemeClr val="bg1"/>
                </a:solidFill>
              </a:rPr>
              <a:t> Pa</a:t>
            </a:r>
          </a:p>
          <a:p>
            <a:r>
              <a:rPr lang="zh-CN" altLang="en-US" sz="400">
                <a:solidFill>
                  <a:schemeClr val="bg1"/>
                </a:solidFill>
              </a:rPr>
              <a:t>，相当于 </a:t>
            </a:r>
            <a:r>
              <a:rPr lang="en-US" altLang="zh-CN" sz="400">
                <a:solidFill>
                  <a:schemeClr val="bg1"/>
                </a:solidFill>
              </a:rPr>
              <a:t>760mm </a:t>
            </a:r>
            <a:r>
              <a:rPr lang="zh-CN" altLang="en-US" sz="400">
                <a:solidFill>
                  <a:schemeClr val="bg1"/>
                </a:solidFill>
              </a:rPr>
              <a:t>高水银柱产生的压强。同时，介绍其他测量大气压强的工具，如气压计。​</a:t>
            </a:r>
          </a:p>
          <a:p>
            <a:r>
              <a:rPr lang="zh-CN" altLang="en-US" sz="400">
                <a:solidFill>
                  <a:schemeClr val="bg1"/>
                </a:solidFill>
              </a:rPr>
              <a:t>大气压强的变化：讲解大气压强随高度的增加而减小的规律，通过实例让学生了解这一规律在生活中的应用，如高山上气压低，水的沸点也低。此外，介绍天气变化对大气压强的影响。​</a:t>
            </a:r>
          </a:p>
          <a:p>
            <a:r>
              <a:rPr lang="zh-CN" altLang="en-US" sz="400">
                <a:solidFill>
                  <a:schemeClr val="bg1"/>
                </a:solidFill>
              </a:rPr>
              <a:t>大气压强的应用：引导学生分析生活中利用大气压强工作的实例，如活塞式抽水机、离心式水泵等，加深学生对大气压强知识的理解和应用。​</a:t>
            </a:r>
          </a:p>
          <a:p>
            <a:r>
              <a:rPr lang="zh-CN" altLang="en-US" sz="400">
                <a:solidFill>
                  <a:schemeClr val="bg1"/>
                </a:solidFill>
              </a:rPr>
              <a:t>（三）课堂小结（</a:t>
            </a:r>
            <a:r>
              <a:rPr lang="en-US" altLang="zh-CN" sz="400">
                <a:solidFill>
                  <a:schemeClr val="bg1"/>
                </a:solidFill>
              </a:rPr>
              <a:t>5 </a:t>
            </a:r>
            <a:r>
              <a:rPr lang="zh-CN" altLang="en-US" sz="400">
                <a:solidFill>
                  <a:schemeClr val="bg1"/>
                </a:solidFill>
              </a:rPr>
              <a:t>分钟）​</a:t>
            </a:r>
          </a:p>
          <a:p>
            <a:r>
              <a:rPr lang="zh-CN" altLang="en-US" sz="400">
                <a:solidFill>
                  <a:schemeClr val="bg1"/>
                </a:solidFill>
              </a:rPr>
              <a:t>引导学生回顾本节课所学的主要内容，包括压强的概念、公式、增大和减小压强的方法，液体压强的特点、公式、连通器的原理，大气压强的存在、测量、变化规律及应用。​</a:t>
            </a:r>
          </a:p>
          <a:p>
            <a:r>
              <a:rPr lang="zh-CN" altLang="en-US" sz="400">
                <a:solidFill>
                  <a:schemeClr val="bg1"/>
                </a:solidFill>
              </a:rPr>
              <a:t>强调重点知识和易错点，帮助学生梳理知识体系，加深对知识的理解和记忆。​质量。</a:t>
            </a:r>
          </a:p>
        </p:txBody>
      </p:sp>
      <p:pic>
        <p:nvPicPr>
          <p:cNvPr id="116" name="图片 115">
            <a:extLst>
              <a:ext uri="{FF2B5EF4-FFF2-40B4-BE49-F238E27FC236}">
                <a16:creationId xmlns:a16="http://schemas.microsoft.com/office/drawing/2014/main" id="{99134967-9066-439D-2622-EA023A808493}"/>
              </a:ext>
            </a:extLst>
          </p:cNvPr>
          <p:cNvPicPr>
            <a:picLocks noChangeAspect="1"/>
          </p:cNvPicPr>
          <p:nvPr>
            <p:custDataLst>
              <p:tags r:id="rId2"/>
            </p:custDataLst>
          </p:nvPr>
        </p:nvPicPr>
        <p:blipFill>
          <a:blip r:embed="rId44"/>
          <a:stretch>
            <a:fillRect/>
          </a:stretch>
        </p:blipFill>
        <p:spPr>
          <a:xfrm>
            <a:off x="25808" y="23305"/>
            <a:ext cx="12205064" cy="6858000"/>
          </a:xfrm>
          <a:prstGeom prst="rect">
            <a:avLst/>
          </a:prstGeom>
        </p:spPr>
      </p:pic>
      <p:pic>
        <p:nvPicPr>
          <p:cNvPr id="117" name="图片 116">
            <a:extLst>
              <a:ext uri="{FF2B5EF4-FFF2-40B4-BE49-F238E27FC236}">
                <a16:creationId xmlns:a16="http://schemas.microsoft.com/office/drawing/2014/main" id="{874B11B6-73AB-4572-A7C7-F5A0B490A119}"/>
              </a:ext>
            </a:extLst>
          </p:cNvPr>
          <p:cNvPicPr>
            <a:picLocks noChangeAspect="1"/>
          </p:cNvPicPr>
          <p:nvPr>
            <p:custDataLst>
              <p:tags r:id="rId3"/>
            </p:custDataLst>
          </p:nvPr>
        </p:nvPicPr>
        <p:blipFill>
          <a:blip r:embed="rId45">
            <a:extLst>
              <a:ext uri="{BEBA8EAE-BF5A-486C-A8C5-ECC9F3942E4B}">
                <a14:imgProps xmlns:a14="http://schemas.microsoft.com/office/drawing/2010/main">
                  <a14:imgLayer r:embed="rId46">
                    <a14:imgEffect>
                      <a14:backgroundRemoval t="5159" b="97421" l="1851" r="98561">
                        <a14:foregroundMark x1="33242" y1="21032" x2="33242" y2="21032"/>
                        <a14:foregroundMark x1="28855" y1="16071" x2="38999" y2="27381"/>
                      </a14:backgroundRemoval>
                    </a14:imgEffect>
                  </a14:imgLayer>
                </a14:imgProps>
              </a:ext>
            </a:extLst>
          </a:blip>
          <a:srcRect r="75482" b="34528"/>
          <a:stretch>
            <a:fillRect/>
          </a:stretch>
        </p:blipFill>
        <p:spPr>
          <a:xfrm>
            <a:off x="9072146" y="23305"/>
            <a:ext cx="2989169" cy="2757436"/>
          </a:xfrm>
          <a:prstGeom prst="rect">
            <a:avLst/>
          </a:prstGeom>
        </p:spPr>
      </p:pic>
      <p:pic>
        <p:nvPicPr>
          <p:cNvPr id="118" name="图片 117">
            <a:extLst>
              <a:ext uri="{FF2B5EF4-FFF2-40B4-BE49-F238E27FC236}">
                <a16:creationId xmlns:a16="http://schemas.microsoft.com/office/drawing/2014/main" id="{5DB54A56-B527-4782-8F1E-81F66267A213}"/>
              </a:ext>
            </a:extLst>
          </p:cNvPr>
          <p:cNvPicPr>
            <a:picLocks noChangeAspect="1"/>
          </p:cNvPicPr>
          <p:nvPr>
            <p:custDataLst>
              <p:tags r:id="rId4"/>
            </p:custDataLst>
          </p:nvPr>
        </p:nvPicPr>
        <p:blipFill>
          <a:blip r:embed="rId47"/>
          <a:srcRect l="56750" t="20549" r="8471" b="5314"/>
          <a:stretch>
            <a:fillRect/>
          </a:stretch>
        </p:blipFill>
        <p:spPr>
          <a:xfrm>
            <a:off x="6510762" y="538860"/>
            <a:ext cx="3060186" cy="2205839"/>
          </a:xfrm>
          <a:prstGeom prst="rect">
            <a:avLst/>
          </a:prstGeom>
        </p:spPr>
      </p:pic>
      <p:grpSp>
        <p:nvGrpSpPr>
          <p:cNvPr id="119" name="组合 118">
            <a:extLst>
              <a:ext uri="{FF2B5EF4-FFF2-40B4-BE49-F238E27FC236}">
                <a16:creationId xmlns:a16="http://schemas.microsoft.com/office/drawing/2014/main" id="{65B295A1-12D0-4E66-BF68-2A7220F6A057}"/>
              </a:ext>
            </a:extLst>
          </p:cNvPr>
          <p:cNvGrpSpPr/>
          <p:nvPr>
            <p:custDataLst>
              <p:tags r:id="rId5"/>
            </p:custDataLst>
          </p:nvPr>
        </p:nvGrpSpPr>
        <p:grpSpPr>
          <a:xfrm>
            <a:off x="6680337" y="4397266"/>
            <a:ext cx="669925" cy="2091055"/>
            <a:chOff x="554" y="3826"/>
            <a:chExt cx="1055" cy="3293"/>
          </a:xfrm>
        </p:grpSpPr>
        <p:sp>
          <p:nvSpPr>
            <p:cNvPr id="120" name="矩形: 圆角 7">
              <a:extLst>
                <a:ext uri="{FF2B5EF4-FFF2-40B4-BE49-F238E27FC236}">
                  <a16:creationId xmlns:a16="http://schemas.microsoft.com/office/drawing/2014/main" id="{082A8FB2-88B4-430C-964B-CEEE8D83A674}"/>
                </a:ext>
              </a:extLst>
            </p:cNvPr>
            <p:cNvSpPr/>
            <p:nvPr>
              <p:custDataLst>
                <p:tags r:id="rId39"/>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21" name="流程图: 可选过程 120">
              <a:extLst>
                <a:ext uri="{FF2B5EF4-FFF2-40B4-BE49-F238E27FC236}">
                  <a16:creationId xmlns:a16="http://schemas.microsoft.com/office/drawing/2014/main" id="{FEEB33C7-F66C-4495-AD82-2F2C51677E58}"/>
                </a:ext>
              </a:extLst>
            </p:cNvPr>
            <p:cNvSpPr/>
            <p:nvPr>
              <p:custDataLst>
                <p:tags r:id="rId40"/>
              </p:custDataLst>
            </p:nvPr>
          </p:nvSpPr>
          <p:spPr>
            <a:xfrm>
              <a:off x="793" y="4018"/>
              <a:ext cx="593" cy="593"/>
            </a:xfrm>
            <a:prstGeom prst="flowChartAlternateProces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5</a:t>
              </a:r>
            </a:p>
          </p:txBody>
        </p:sp>
        <p:sp>
          <p:nvSpPr>
            <p:cNvPr id="122" name="文本框 121">
              <a:extLst>
                <a:ext uri="{FF2B5EF4-FFF2-40B4-BE49-F238E27FC236}">
                  <a16:creationId xmlns:a16="http://schemas.microsoft.com/office/drawing/2014/main" id="{4683D6F2-9D44-45F0-983C-E0740E62BC6B}"/>
                </a:ext>
              </a:extLst>
            </p:cNvPr>
            <p:cNvSpPr txBox="1"/>
            <p:nvPr>
              <p:custDataLst>
                <p:tags r:id="rId41"/>
              </p:custDataLst>
            </p:nvPr>
          </p:nvSpPr>
          <p:spPr>
            <a:xfrm>
              <a:off x="663"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课堂检测</a:t>
              </a:r>
            </a:p>
          </p:txBody>
        </p:sp>
      </p:grpSp>
      <p:grpSp>
        <p:nvGrpSpPr>
          <p:cNvPr id="123" name="组合 122">
            <a:extLst>
              <a:ext uri="{FF2B5EF4-FFF2-40B4-BE49-F238E27FC236}">
                <a16:creationId xmlns:a16="http://schemas.microsoft.com/office/drawing/2014/main" id="{714EB4CC-2938-4646-8A17-C4427476B441}"/>
              </a:ext>
            </a:extLst>
          </p:cNvPr>
          <p:cNvGrpSpPr/>
          <p:nvPr>
            <p:custDataLst>
              <p:tags r:id="rId6"/>
            </p:custDataLst>
          </p:nvPr>
        </p:nvGrpSpPr>
        <p:grpSpPr>
          <a:xfrm>
            <a:off x="5600020" y="4397266"/>
            <a:ext cx="669925" cy="2091055"/>
            <a:chOff x="554" y="3826"/>
            <a:chExt cx="1055" cy="3293"/>
          </a:xfrm>
        </p:grpSpPr>
        <p:sp>
          <p:nvSpPr>
            <p:cNvPr id="124" name="矩形: 圆角 7">
              <a:extLst>
                <a:ext uri="{FF2B5EF4-FFF2-40B4-BE49-F238E27FC236}">
                  <a16:creationId xmlns:a16="http://schemas.microsoft.com/office/drawing/2014/main" id="{26E96C00-CF1E-4FD4-825B-E6CC1526A171}"/>
                </a:ext>
              </a:extLst>
            </p:cNvPr>
            <p:cNvSpPr/>
            <p:nvPr>
              <p:custDataLst>
                <p:tags r:id="rId36"/>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25" name="流程图: 可选过程 124">
              <a:extLst>
                <a:ext uri="{FF2B5EF4-FFF2-40B4-BE49-F238E27FC236}">
                  <a16:creationId xmlns:a16="http://schemas.microsoft.com/office/drawing/2014/main" id="{84099394-45F0-47BF-8FB4-79DD046D81AB}"/>
                </a:ext>
              </a:extLst>
            </p:cNvPr>
            <p:cNvSpPr/>
            <p:nvPr>
              <p:custDataLst>
                <p:tags r:id="rId37"/>
              </p:custDataLst>
            </p:nvPr>
          </p:nvSpPr>
          <p:spPr>
            <a:xfrm>
              <a:off x="793" y="4018"/>
              <a:ext cx="593" cy="593"/>
            </a:xfrm>
            <a:prstGeom prst="flowChartAlternateProcess">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4</a:t>
              </a:r>
            </a:p>
          </p:txBody>
        </p:sp>
        <p:sp>
          <p:nvSpPr>
            <p:cNvPr id="126" name="文本框 125">
              <a:extLst>
                <a:ext uri="{FF2B5EF4-FFF2-40B4-BE49-F238E27FC236}">
                  <a16:creationId xmlns:a16="http://schemas.microsoft.com/office/drawing/2014/main" id="{2EE40274-0B51-4075-A7BA-203BE42B36AC}"/>
                </a:ext>
              </a:extLst>
            </p:cNvPr>
            <p:cNvSpPr txBox="1"/>
            <p:nvPr>
              <p:custDataLst>
                <p:tags r:id="rId38"/>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新知讲解</a:t>
              </a:r>
            </a:p>
          </p:txBody>
        </p:sp>
      </p:grpSp>
      <p:grpSp>
        <p:nvGrpSpPr>
          <p:cNvPr id="127" name="组合 126">
            <a:extLst>
              <a:ext uri="{FF2B5EF4-FFF2-40B4-BE49-F238E27FC236}">
                <a16:creationId xmlns:a16="http://schemas.microsoft.com/office/drawing/2014/main" id="{501675E2-9312-45DB-A2B8-E5423D546A28}"/>
              </a:ext>
            </a:extLst>
          </p:cNvPr>
          <p:cNvGrpSpPr/>
          <p:nvPr>
            <p:custDataLst>
              <p:tags r:id="rId7"/>
            </p:custDataLst>
          </p:nvPr>
        </p:nvGrpSpPr>
        <p:grpSpPr>
          <a:xfrm>
            <a:off x="7702596" y="4397266"/>
            <a:ext cx="669925" cy="2091055"/>
            <a:chOff x="554" y="3826"/>
            <a:chExt cx="1055" cy="3293"/>
          </a:xfrm>
        </p:grpSpPr>
        <p:sp>
          <p:nvSpPr>
            <p:cNvPr id="128" name="矩形: 圆角 7">
              <a:extLst>
                <a:ext uri="{FF2B5EF4-FFF2-40B4-BE49-F238E27FC236}">
                  <a16:creationId xmlns:a16="http://schemas.microsoft.com/office/drawing/2014/main" id="{7EFFCC47-913B-48BD-BCC0-93C59C766CA1}"/>
                </a:ext>
              </a:extLst>
            </p:cNvPr>
            <p:cNvSpPr/>
            <p:nvPr>
              <p:custDataLst>
                <p:tags r:id="rId33"/>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29" name="流程图: 可选过程 128">
              <a:extLst>
                <a:ext uri="{FF2B5EF4-FFF2-40B4-BE49-F238E27FC236}">
                  <a16:creationId xmlns:a16="http://schemas.microsoft.com/office/drawing/2014/main" id="{D2166145-074D-4520-A393-3F54899AABEB}"/>
                </a:ext>
              </a:extLst>
            </p:cNvPr>
            <p:cNvSpPr/>
            <p:nvPr>
              <p:custDataLst>
                <p:tags r:id="rId34"/>
              </p:custDataLst>
            </p:nvPr>
          </p:nvSpPr>
          <p:spPr>
            <a:xfrm>
              <a:off x="793" y="4018"/>
              <a:ext cx="593" cy="593"/>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6</a:t>
              </a:r>
            </a:p>
          </p:txBody>
        </p:sp>
        <p:sp>
          <p:nvSpPr>
            <p:cNvPr id="130" name="文本框 129">
              <a:extLst>
                <a:ext uri="{FF2B5EF4-FFF2-40B4-BE49-F238E27FC236}">
                  <a16:creationId xmlns:a16="http://schemas.microsoft.com/office/drawing/2014/main" id="{4F1CDDE8-0491-4193-AFAB-16EB7CC7133B}"/>
                </a:ext>
              </a:extLst>
            </p:cNvPr>
            <p:cNvSpPr txBox="1"/>
            <p:nvPr>
              <p:custDataLst>
                <p:tags r:id="rId35"/>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变式训练</a:t>
              </a:r>
            </a:p>
          </p:txBody>
        </p:sp>
      </p:grpSp>
      <p:grpSp>
        <p:nvGrpSpPr>
          <p:cNvPr id="131" name="组合 130">
            <a:extLst>
              <a:ext uri="{FF2B5EF4-FFF2-40B4-BE49-F238E27FC236}">
                <a16:creationId xmlns:a16="http://schemas.microsoft.com/office/drawing/2014/main" id="{97D03634-B3F6-44EE-A73F-DEF93CDA75BB}"/>
              </a:ext>
            </a:extLst>
          </p:cNvPr>
          <p:cNvGrpSpPr/>
          <p:nvPr>
            <p:custDataLst>
              <p:tags r:id="rId8"/>
            </p:custDataLst>
          </p:nvPr>
        </p:nvGrpSpPr>
        <p:grpSpPr>
          <a:xfrm>
            <a:off x="8732104" y="4397266"/>
            <a:ext cx="669925" cy="2091055"/>
            <a:chOff x="554" y="3826"/>
            <a:chExt cx="1055" cy="3293"/>
          </a:xfrm>
        </p:grpSpPr>
        <p:sp>
          <p:nvSpPr>
            <p:cNvPr id="132" name="矩形: 圆角 7">
              <a:extLst>
                <a:ext uri="{FF2B5EF4-FFF2-40B4-BE49-F238E27FC236}">
                  <a16:creationId xmlns:a16="http://schemas.microsoft.com/office/drawing/2014/main" id="{944DB09C-56E3-4879-A012-98A48CAE878F}"/>
                </a:ext>
              </a:extLst>
            </p:cNvPr>
            <p:cNvSpPr/>
            <p:nvPr>
              <p:custDataLst>
                <p:tags r:id="rId30"/>
              </p:custDataLst>
            </p:nvPr>
          </p:nvSpPr>
          <p:spPr>
            <a:xfrm>
              <a:off x="554" y="3826"/>
              <a:ext cx="1055" cy="3276"/>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33" name="流程图: 可选过程 132">
              <a:extLst>
                <a:ext uri="{FF2B5EF4-FFF2-40B4-BE49-F238E27FC236}">
                  <a16:creationId xmlns:a16="http://schemas.microsoft.com/office/drawing/2014/main" id="{848CA787-1D6C-4F41-A613-0B72C8826110}"/>
                </a:ext>
              </a:extLst>
            </p:cNvPr>
            <p:cNvSpPr/>
            <p:nvPr>
              <p:custDataLst>
                <p:tags r:id="rId31"/>
              </p:custDataLst>
            </p:nvPr>
          </p:nvSpPr>
          <p:spPr>
            <a:xfrm>
              <a:off x="793" y="4018"/>
              <a:ext cx="593" cy="593"/>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7</a:t>
              </a:r>
            </a:p>
          </p:txBody>
        </p:sp>
        <p:sp>
          <p:nvSpPr>
            <p:cNvPr id="134" name="文本框 133">
              <a:extLst>
                <a:ext uri="{FF2B5EF4-FFF2-40B4-BE49-F238E27FC236}">
                  <a16:creationId xmlns:a16="http://schemas.microsoft.com/office/drawing/2014/main" id="{1DDEDF09-C5F9-47A8-8B38-5FA1D8E3152F}"/>
                </a:ext>
              </a:extLst>
            </p:cNvPr>
            <p:cNvSpPr txBox="1"/>
            <p:nvPr>
              <p:custDataLst>
                <p:tags r:id="rId32"/>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mn-ea"/>
                  <a:sym typeface="思源宋体 CN" panose="02020400000000000000" pitchFamily="18" charset="-122"/>
                </a:rPr>
                <a:t>考试考法</a:t>
              </a:r>
            </a:p>
          </p:txBody>
        </p:sp>
      </p:grpSp>
      <p:grpSp>
        <p:nvGrpSpPr>
          <p:cNvPr id="135" name="组合 134">
            <a:extLst>
              <a:ext uri="{FF2B5EF4-FFF2-40B4-BE49-F238E27FC236}">
                <a16:creationId xmlns:a16="http://schemas.microsoft.com/office/drawing/2014/main" id="{6865E746-A0BB-4ED6-ACF4-45DDF5482995}"/>
              </a:ext>
            </a:extLst>
          </p:cNvPr>
          <p:cNvGrpSpPr/>
          <p:nvPr>
            <p:custDataLst>
              <p:tags r:id="rId9"/>
            </p:custDataLst>
          </p:nvPr>
        </p:nvGrpSpPr>
        <p:grpSpPr>
          <a:xfrm>
            <a:off x="9710833" y="4397266"/>
            <a:ext cx="669925" cy="2091055"/>
            <a:chOff x="554" y="3826"/>
            <a:chExt cx="1055" cy="3293"/>
          </a:xfrm>
        </p:grpSpPr>
        <p:sp>
          <p:nvSpPr>
            <p:cNvPr id="136" name="矩形: 圆角 7">
              <a:extLst>
                <a:ext uri="{FF2B5EF4-FFF2-40B4-BE49-F238E27FC236}">
                  <a16:creationId xmlns:a16="http://schemas.microsoft.com/office/drawing/2014/main" id="{8127FB7B-BBCD-46CD-9340-0E3258744A09}"/>
                </a:ext>
              </a:extLst>
            </p:cNvPr>
            <p:cNvSpPr/>
            <p:nvPr>
              <p:custDataLst>
                <p:tags r:id="rId27"/>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37" name="流程图: 可选过程 136">
              <a:extLst>
                <a:ext uri="{FF2B5EF4-FFF2-40B4-BE49-F238E27FC236}">
                  <a16:creationId xmlns:a16="http://schemas.microsoft.com/office/drawing/2014/main" id="{6B9A7D45-A0FD-4DED-9385-4BB1C0740957}"/>
                </a:ext>
              </a:extLst>
            </p:cNvPr>
            <p:cNvSpPr/>
            <p:nvPr>
              <p:custDataLst>
                <p:tags r:id="rId28"/>
              </p:custDataLst>
            </p:nvPr>
          </p:nvSpPr>
          <p:spPr>
            <a:xfrm>
              <a:off x="793" y="4018"/>
              <a:ext cx="593" cy="593"/>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8</a:t>
              </a:r>
            </a:p>
          </p:txBody>
        </p:sp>
        <p:sp>
          <p:nvSpPr>
            <p:cNvPr id="138" name="文本框 137">
              <a:extLst>
                <a:ext uri="{FF2B5EF4-FFF2-40B4-BE49-F238E27FC236}">
                  <a16:creationId xmlns:a16="http://schemas.microsoft.com/office/drawing/2014/main" id="{6700AD19-CB75-4A27-8D7E-C0D9A4B47669}"/>
                </a:ext>
              </a:extLst>
            </p:cNvPr>
            <p:cNvSpPr txBox="1"/>
            <p:nvPr>
              <p:custDataLst>
                <p:tags r:id="rId29"/>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小结梳理</a:t>
              </a:r>
            </a:p>
          </p:txBody>
        </p:sp>
      </p:grpSp>
      <p:grpSp>
        <p:nvGrpSpPr>
          <p:cNvPr id="139" name="组合 138">
            <a:extLst>
              <a:ext uri="{FF2B5EF4-FFF2-40B4-BE49-F238E27FC236}">
                <a16:creationId xmlns:a16="http://schemas.microsoft.com/office/drawing/2014/main" id="{3B547A86-E96C-44CB-956E-EC59494F7D5C}"/>
              </a:ext>
            </a:extLst>
          </p:cNvPr>
          <p:cNvGrpSpPr/>
          <p:nvPr>
            <p:custDataLst>
              <p:tags r:id="rId10"/>
            </p:custDataLst>
          </p:nvPr>
        </p:nvGrpSpPr>
        <p:grpSpPr>
          <a:xfrm>
            <a:off x="141162" y="1884512"/>
            <a:ext cx="3021496" cy="651622"/>
            <a:chOff x="6385560" y="2209799"/>
            <a:chExt cx="3501856" cy="502921"/>
          </a:xfrm>
          <a:gradFill>
            <a:gsLst>
              <a:gs pos="0">
                <a:schemeClr val="accent1"/>
              </a:gs>
              <a:gs pos="100000">
                <a:schemeClr val="accent2"/>
              </a:gs>
            </a:gsLst>
            <a:lin ang="3600000" scaled="0"/>
          </a:gradFill>
        </p:grpSpPr>
        <p:sp>
          <p:nvSpPr>
            <p:cNvPr id="140" name="箭头: 五边形 16">
              <a:extLst>
                <a:ext uri="{FF2B5EF4-FFF2-40B4-BE49-F238E27FC236}">
                  <a16:creationId xmlns:a16="http://schemas.microsoft.com/office/drawing/2014/main" id="{65C4C796-42A9-4D15-974B-F30D6D757D97}"/>
                </a:ext>
              </a:extLst>
            </p:cNvPr>
            <p:cNvSpPr/>
            <p:nvPr>
              <p:custDataLst>
                <p:tags r:id="rId24"/>
              </p:custDataLst>
            </p:nvPr>
          </p:nvSpPr>
          <p:spPr>
            <a:xfrm>
              <a:off x="6385560" y="2209799"/>
              <a:ext cx="2529840" cy="502920"/>
            </a:xfrm>
            <a:prstGeom prst="homePlate">
              <a:avLst>
                <a:gd name="adj" fmla="val 5891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2400" b="1" spc="225">
                  <a:solidFill>
                    <a:schemeClr val="bg1"/>
                  </a:solidFill>
                  <a:latin typeface="方正粗黑宋简体" panose="02000000000000000000" charset="-122"/>
                  <a:ea typeface="方正粗黑宋简体" panose="02000000000000000000" charset="-122"/>
                  <a:cs typeface="+mn-ea"/>
                  <a:sym typeface="思源宋体 CN" panose="02020400000000000000" pitchFamily="18" charset="-122"/>
                </a:rPr>
                <a:t>学习目录</a:t>
              </a:r>
            </a:p>
          </p:txBody>
        </p:sp>
        <p:sp>
          <p:nvSpPr>
            <p:cNvPr id="141" name="箭头: V 形 17">
              <a:extLst>
                <a:ext uri="{FF2B5EF4-FFF2-40B4-BE49-F238E27FC236}">
                  <a16:creationId xmlns:a16="http://schemas.microsoft.com/office/drawing/2014/main" id="{0C37DE8F-906A-4A45-A22C-978B49C63099}"/>
                </a:ext>
              </a:extLst>
            </p:cNvPr>
            <p:cNvSpPr/>
            <p:nvPr>
              <p:custDataLst>
                <p:tags r:id="rId25"/>
              </p:custDataLst>
            </p:nvPr>
          </p:nvSpPr>
          <p:spPr>
            <a:xfrm>
              <a:off x="8753397" y="2209800"/>
              <a:ext cx="648011" cy="502920"/>
            </a:xfrm>
            <a:prstGeom prst="chevron">
              <a:avLst>
                <a:gd name="adj" fmla="val 59407"/>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sz="1015" b="1">
                <a:solidFill>
                  <a:schemeClr val="tx1"/>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142" name="箭头: V 形 18">
              <a:extLst>
                <a:ext uri="{FF2B5EF4-FFF2-40B4-BE49-F238E27FC236}">
                  <a16:creationId xmlns:a16="http://schemas.microsoft.com/office/drawing/2014/main" id="{71865409-B0CA-48F9-8DA6-DB3EBC829242}"/>
                </a:ext>
              </a:extLst>
            </p:cNvPr>
            <p:cNvSpPr/>
            <p:nvPr>
              <p:custDataLst>
                <p:tags r:id="rId26"/>
              </p:custDataLst>
            </p:nvPr>
          </p:nvSpPr>
          <p:spPr>
            <a:xfrm>
              <a:off x="9239405" y="2209800"/>
              <a:ext cx="648011" cy="502920"/>
            </a:xfrm>
            <a:prstGeom prst="chevron">
              <a:avLst>
                <a:gd name="adj" fmla="val 5940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sz="1015" b="1">
                <a:solidFill>
                  <a:schemeClr val="tx1"/>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grpSp>
      <p:grpSp>
        <p:nvGrpSpPr>
          <p:cNvPr id="143" name="组合 142">
            <a:extLst>
              <a:ext uri="{FF2B5EF4-FFF2-40B4-BE49-F238E27FC236}">
                <a16:creationId xmlns:a16="http://schemas.microsoft.com/office/drawing/2014/main" id="{82B08F8E-E642-4D41-81C1-00B3C60BCB33}"/>
              </a:ext>
            </a:extLst>
          </p:cNvPr>
          <p:cNvGrpSpPr/>
          <p:nvPr>
            <p:custDataLst>
              <p:tags r:id="rId11"/>
            </p:custDataLst>
          </p:nvPr>
        </p:nvGrpSpPr>
        <p:grpSpPr>
          <a:xfrm>
            <a:off x="2492593" y="4386471"/>
            <a:ext cx="669925" cy="2091055"/>
            <a:chOff x="554" y="3826"/>
            <a:chExt cx="1055" cy="3293"/>
          </a:xfrm>
        </p:grpSpPr>
        <p:sp>
          <p:nvSpPr>
            <p:cNvPr id="144" name="矩形: 圆角 7">
              <a:extLst>
                <a:ext uri="{FF2B5EF4-FFF2-40B4-BE49-F238E27FC236}">
                  <a16:creationId xmlns:a16="http://schemas.microsoft.com/office/drawing/2014/main" id="{9427D0EA-841F-4A69-BF3B-00BE1C570B48}"/>
                </a:ext>
              </a:extLst>
            </p:cNvPr>
            <p:cNvSpPr/>
            <p:nvPr>
              <p:custDataLst>
                <p:tags r:id="rId21"/>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45" name="圆角矩形 8">
              <a:extLst>
                <a:ext uri="{FF2B5EF4-FFF2-40B4-BE49-F238E27FC236}">
                  <a16:creationId xmlns:a16="http://schemas.microsoft.com/office/drawing/2014/main" id="{FF231A83-8E9F-4B1F-98A3-876E910750E6}"/>
                </a:ext>
              </a:extLst>
            </p:cNvPr>
            <p:cNvSpPr/>
            <p:nvPr>
              <p:custDataLst>
                <p:tags r:id="rId22"/>
              </p:custDataLst>
            </p:nvPr>
          </p:nvSpPr>
          <p:spPr>
            <a:xfrm>
              <a:off x="793" y="4018"/>
              <a:ext cx="593" cy="59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1</a:t>
              </a:r>
            </a:p>
          </p:txBody>
        </p:sp>
        <p:sp>
          <p:nvSpPr>
            <p:cNvPr id="146" name="文本框 145">
              <a:extLst>
                <a:ext uri="{FF2B5EF4-FFF2-40B4-BE49-F238E27FC236}">
                  <a16:creationId xmlns:a16="http://schemas.microsoft.com/office/drawing/2014/main" id="{AAB1147C-A67C-4B9F-AF22-013B2943380A}"/>
                </a:ext>
              </a:extLst>
            </p:cNvPr>
            <p:cNvSpPr txBox="1"/>
            <p:nvPr>
              <p:custDataLst>
                <p:tags r:id="rId23"/>
              </p:custDataLst>
            </p:nvPr>
          </p:nvSpPr>
          <p:spPr>
            <a:xfrm>
              <a:off x="641" y="4575"/>
              <a:ext cx="864" cy="2544"/>
            </a:xfrm>
            <a:prstGeom prst="roundRect">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复习引入</a:t>
              </a:r>
            </a:p>
          </p:txBody>
        </p:sp>
      </p:grpSp>
      <p:grpSp>
        <p:nvGrpSpPr>
          <p:cNvPr id="147" name="组合 146">
            <a:extLst>
              <a:ext uri="{FF2B5EF4-FFF2-40B4-BE49-F238E27FC236}">
                <a16:creationId xmlns:a16="http://schemas.microsoft.com/office/drawing/2014/main" id="{9C8C0DC4-F796-4ED2-BAAF-9E595E8698E7}"/>
              </a:ext>
            </a:extLst>
          </p:cNvPr>
          <p:cNvGrpSpPr/>
          <p:nvPr>
            <p:custDataLst>
              <p:tags r:id="rId12"/>
            </p:custDataLst>
          </p:nvPr>
        </p:nvGrpSpPr>
        <p:grpSpPr>
          <a:xfrm>
            <a:off x="3511956" y="4397266"/>
            <a:ext cx="669925" cy="2091055"/>
            <a:chOff x="554" y="3826"/>
            <a:chExt cx="1055" cy="3293"/>
          </a:xfrm>
        </p:grpSpPr>
        <p:sp>
          <p:nvSpPr>
            <p:cNvPr id="148" name="矩形: 圆角 7">
              <a:extLst>
                <a:ext uri="{FF2B5EF4-FFF2-40B4-BE49-F238E27FC236}">
                  <a16:creationId xmlns:a16="http://schemas.microsoft.com/office/drawing/2014/main" id="{E9A841D9-47C1-4E5F-B70D-673B2CB1F6E6}"/>
                </a:ext>
              </a:extLst>
            </p:cNvPr>
            <p:cNvSpPr/>
            <p:nvPr>
              <p:custDataLst>
                <p:tags r:id="rId18"/>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49" name="流程图: 可选过程 148">
              <a:extLst>
                <a:ext uri="{FF2B5EF4-FFF2-40B4-BE49-F238E27FC236}">
                  <a16:creationId xmlns:a16="http://schemas.microsoft.com/office/drawing/2014/main" id="{08BCACEC-85DD-467D-BBFE-944C6EF79960}"/>
                </a:ext>
              </a:extLst>
            </p:cNvPr>
            <p:cNvSpPr/>
            <p:nvPr>
              <p:custDataLst>
                <p:tags r:id="rId19"/>
              </p:custDataLst>
            </p:nvPr>
          </p:nvSpPr>
          <p:spPr>
            <a:xfrm>
              <a:off x="793" y="4018"/>
              <a:ext cx="593" cy="593"/>
            </a:xfrm>
            <a:prstGeom prst="flowChartAlternateProcess">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2</a:t>
              </a:r>
            </a:p>
          </p:txBody>
        </p:sp>
        <p:sp>
          <p:nvSpPr>
            <p:cNvPr id="150" name="文本框 149">
              <a:extLst>
                <a:ext uri="{FF2B5EF4-FFF2-40B4-BE49-F238E27FC236}">
                  <a16:creationId xmlns:a16="http://schemas.microsoft.com/office/drawing/2014/main" id="{279D78B0-5DEC-42F8-B6F2-4F481DE4F139}"/>
                </a:ext>
              </a:extLst>
            </p:cNvPr>
            <p:cNvSpPr txBox="1"/>
            <p:nvPr>
              <p:custDataLst>
                <p:tags r:id="rId20"/>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新知讲解</a:t>
              </a:r>
            </a:p>
          </p:txBody>
        </p:sp>
      </p:grpSp>
      <p:grpSp>
        <p:nvGrpSpPr>
          <p:cNvPr id="151" name="组合 150">
            <a:extLst>
              <a:ext uri="{FF2B5EF4-FFF2-40B4-BE49-F238E27FC236}">
                <a16:creationId xmlns:a16="http://schemas.microsoft.com/office/drawing/2014/main" id="{5897EF15-CC42-45D6-92EB-F2360872ED5A}"/>
              </a:ext>
            </a:extLst>
          </p:cNvPr>
          <p:cNvGrpSpPr/>
          <p:nvPr>
            <p:custDataLst>
              <p:tags r:id="rId13"/>
            </p:custDataLst>
          </p:nvPr>
        </p:nvGrpSpPr>
        <p:grpSpPr>
          <a:xfrm>
            <a:off x="4555988" y="4397266"/>
            <a:ext cx="669925" cy="2091055"/>
            <a:chOff x="554" y="3826"/>
            <a:chExt cx="1055" cy="3293"/>
          </a:xfrm>
        </p:grpSpPr>
        <p:sp>
          <p:nvSpPr>
            <p:cNvPr id="152" name="矩形: 圆角 7">
              <a:extLst>
                <a:ext uri="{FF2B5EF4-FFF2-40B4-BE49-F238E27FC236}">
                  <a16:creationId xmlns:a16="http://schemas.microsoft.com/office/drawing/2014/main" id="{16B566C4-246E-4B7B-A82F-5E6EFF3A05F0}"/>
                </a:ext>
              </a:extLst>
            </p:cNvPr>
            <p:cNvSpPr/>
            <p:nvPr>
              <p:custDataLst>
                <p:tags r:id="rId15"/>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53" name="流程图: 可选过程 152">
              <a:extLst>
                <a:ext uri="{FF2B5EF4-FFF2-40B4-BE49-F238E27FC236}">
                  <a16:creationId xmlns:a16="http://schemas.microsoft.com/office/drawing/2014/main" id="{BC327D9E-984D-46AD-8EAA-8C6B6797AC49}"/>
                </a:ext>
              </a:extLst>
            </p:cNvPr>
            <p:cNvSpPr/>
            <p:nvPr>
              <p:custDataLst>
                <p:tags r:id="rId16"/>
              </p:custDataLst>
            </p:nvPr>
          </p:nvSpPr>
          <p:spPr>
            <a:xfrm>
              <a:off x="793" y="4018"/>
              <a:ext cx="593" cy="593"/>
            </a:xfrm>
            <a:prstGeom prst="flowChartAlternateProcess">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3</a:t>
              </a:r>
            </a:p>
          </p:txBody>
        </p:sp>
        <p:sp>
          <p:nvSpPr>
            <p:cNvPr id="154" name="文本框 153">
              <a:extLst>
                <a:ext uri="{FF2B5EF4-FFF2-40B4-BE49-F238E27FC236}">
                  <a16:creationId xmlns:a16="http://schemas.microsoft.com/office/drawing/2014/main" id="{39E54908-39A7-4E2F-8CF5-8FB19BA7A684}"/>
                </a:ext>
              </a:extLst>
            </p:cNvPr>
            <p:cNvSpPr txBox="1"/>
            <p:nvPr>
              <p:custDataLst>
                <p:tags r:id="rId17"/>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典例讲解</a:t>
              </a:r>
            </a:p>
          </p:txBody>
        </p:sp>
      </p:grpSp>
      <p:pic>
        <p:nvPicPr>
          <p:cNvPr id="155" name="Picture 3">
            <a:extLst>
              <a:ext uri="{FF2B5EF4-FFF2-40B4-BE49-F238E27FC236}">
                <a16:creationId xmlns:a16="http://schemas.microsoft.com/office/drawing/2014/main" id="{ACE5214E-136A-48FB-B173-D06E3A3D3D5F}"/>
              </a:ext>
            </a:extLst>
          </p:cNvPr>
          <p:cNvPicPr>
            <a:picLocks noChangeAspect="1" noChangeArrowheads="1"/>
          </p:cNvPicPr>
          <p:nvPr>
            <p:custDataLst>
              <p:tags r:id="rId14"/>
            </p:custDataLst>
          </p:nvPr>
        </p:nvPicPr>
        <p:blipFill>
          <a:blip r:embed="rId48"/>
          <a:stretch>
            <a:fillRect/>
          </a:stretch>
        </p:blipFill>
        <p:spPr bwMode="auto">
          <a:xfrm>
            <a:off x="-814167" y="3463234"/>
            <a:ext cx="3628755" cy="38748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sndAc>
      <p:stSnd>
        <p:snd r:embed="rId43" name="chimes.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custDataLst>
              <p:tags r:id="rId1"/>
            </p:custDataLst>
          </p:nvPr>
        </p:nvSpPr>
        <p:spPr>
          <a:xfrm>
            <a:off x="2174875" y="728663"/>
            <a:ext cx="2316480" cy="521970"/>
          </a:xfrm>
          <a:prstGeom prst="rect">
            <a:avLst/>
          </a:prstGeom>
          <a:noFill/>
          <a:ln w="9525">
            <a:noFill/>
          </a:ln>
        </p:spPr>
        <p:txBody>
          <a:bodyPr wrap="none" anchor="t" anchorCtr="0">
            <a:spAutoFit/>
          </a:bodyPr>
          <a:lstStyle/>
          <a:p>
            <a:r>
              <a:rPr lang="zh-CN" altLang="en-US" sz="2800">
                <a:latin typeface="Times New Roman" panose="02020603050405020304" pitchFamily="18" charset="0"/>
                <a:ea typeface="黑体" panose="02010609060101010101" pitchFamily="49" charset="-122"/>
              </a:rPr>
              <a:t>脚背受的压力</a:t>
            </a:r>
          </a:p>
        </p:txBody>
      </p:sp>
      <p:graphicFrame>
        <p:nvGraphicFramePr>
          <p:cNvPr id="4097" name="对象 4096"/>
          <p:cNvGraphicFramePr>
            <a:graphicFrameLocks noChangeAspect="1"/>
          </p:cNvGraphicFramePr>
          <p:nvPr>
            <p:custDataLst>
              <p:tags r:id="rId2"/>
            </p:custDataLst>
          </p:nvPr>
        </p:nvGraphicFramePr>
        <p:xfrm>
          <a:off x="2432050" y="1274763"/>
          <a:ext cx="6602413" cy="541337"/>
        </p:xfrm>
        <a:graphic>
          <a:graphicData uri="http://schemas.openxmlformats.org/presentationml/2006/ole">
            <mc:AlternateContent xmlns:mc="http://schemas.openxmlformats.org/markup-compatibility/2006">
              <mc:Choice xmlns:v="urn:schemas-microsoft-com:vml" Requires="v">
                <p:oleObj r:id="rId12" imgW="3187700" imgH="228600" progId="Equation.DSMT4">
                  <p:embed/>
                </p:oleObj>
              </mc:Choice>
              <mc:Fallback>
                <p:oleObj r:id="rId12" imgW="3187700" imgH="228600" progId="Equation.DSMT4">
                  <p:embed/>
                  <p:pic>
                    <p:nvPicPr>
                      <p:cNvPr id="0" name="OLE substitute image"/>
                      <p:cNvPicPr/>
                      <p:nvPr/>
                    </p:nvPicPr>
                    <p:blipFill>
                      <a:blip r:embed="rId13"/>
                      <a:stretch>
                        <a:fillRect/>
                      </a:stretch>
                    </p:blipFill>
                    <p:spPr>
                      <a:xfrm>
                        <a:off x="2432050" y="1274763"/>
                        <a:ext cx="6602413" cy="541337"/>
                      </a:xfrm>
                      <a:prstGeom prst="rect">
                        <a:avLst/>
                      </a:prstGeom>
                      <a:noFill/>
                      <a:ln w="38100">
                        <a:noFill/>
                        <a:miter/>
                      </a:ln>
                    </p:spPr>
                  </p:pic>
                </p:oleObj>
              </mc:Fallback>
            </mc:AlternateContent>
          </a:graphicData>
        </a:graphic>
      </p:graphicFrame>
      <p:sp>
        <p:nvSpPr>
          <p:cNvPr id="4" name="TextBox 3"/>
          <p:cNvSpPr txBox="1"/>
          <p:nvPr>
            <p:custDataLst>
              <p:tags r:id="rId3"/>
            </p:custDataLst>
          </p:nvPr>
        </p:nvSpPr>
        <p:spPr>
          <a:xfrm>
            <a:off x="2208213" y="1989138"/>
            <a:ext cx="6316980" cy="521970"/>
          </a:xfrm>
          <a:prstGeom prst="rect">
            <a:avLst/>
          </a:prstGeom>
          <a:noFill/>
          <a:ln w="9525">
            <a:noFill/>
          </a:ln>
        </p:spPr>
        <p:txBody>
          <a:bodyPr wrap="none" anchor="t" anchorCtr="0">
            <a:spAutoFit/>
          </a:bodyPr>
          <a:lstStyle/>
          <a:p>
            <a:r>
              <a:rPr lang="zh-CN" altLang="en-US" sz="2800">
                <a:latin typeface="Times New Roman" panose="02020603050405020304" pitchFamily="18" charset="0"/>
                <a:ea typeface="黑体" panose="02010609060101010101" pitchFamily="49" charset="-122"/>
              </a:rPr>
              <a:t>一个成年人的质量约为</a:t>
            </a:r>
            <a:r>
              <a:rPr lang="en-US" altLang="zh-CN" sz="2800">
                <a:latin typeface="Times New Roman" panose="02020603050405020304" pitchFamily="18" charset="0"/>
                <a:ea typeface="黑体" panose="02010609060101010101" pitchFamily="49" charset="-122"/>
              </a:rPr>
              <a:t>60 kg</a:t>
            </a:r>
            <a:r>
              <a:rPr lang="zh-CN" altLang="en-US" sz="2800">
                <a:latin typeface="Times New Roman" panose="02020603050405020304" pitchFamily="18" charset="0"/>
                <a:ea typeface="黑体" panose="02010609060101010101" pitchFamily="49" charset="-122"/>
              </a:rPr>
              <a:t>，所受重力</a:t>
            </a:r>
          </a:p>
        </p:txBody>
      </p:sp>
      <p:graphicFrame>
        <p:nvGraphicFramePr>
          <p:cNvPr id="4098" name="对象 4097"/>
          <p:cNvGraphicFramePr>
            <a:graphicFrameLocks noChangeAspect="1"/>
          </p:cNvGraphicFramePr>
          <p:nvPr>
            <p:custDataLst>
              <p:tags r:id="rId4"/>
            </p:custDataLst>
          </p:nvPr>
        </p:nvGraphicFramePr>
        <p:xfrm>
          <a:off x="2411413" y="2568575"/>
          <a:ext cx="5087937" cy="568325"/>
        </p:xfrm>
        <a:graphic>
          <a:graphicData uri="http://schemas.openxmlformats.org/presentationml/2006/ole">
            <mc:AlternateContent xmlns:mc="http://schemas.openxmlformats.org/markup-compatibility/2006">
              <mc:Choice xmlns:v="urn:schemas-microsoft-com:vml" Requires="v">
                <p:oleObj r:id="rId14" imgW="2349500" imgH="228600" progId="Equation.DSMT4">
                  <p:embed/>
                </p:oleObj>
              </mc:Choice>
              <mc:Fallback>
                <p:oleObj r:id="rId14" imgW="2349500" imgH="228600" progId="Equation.DSMT4">
                  <p:embed/>
                  <p:pic>
                    <p:nvPicPr>
                      <p:cNvPr id="0" name="OLE substitute image"/>
                      <p:cNvPicPr/>
                      <p:nvPr/>
                    </p:nvPicPr>
                    <p:blipFill>
                      <a:blip r:embed="rId15"/>
                      <a:stretch>
                        <a:fillRect/>
                      </a:stretch>
                    </p:blipFill>
                    <p:spPr>
                      <a:xfrm>
                        <a:off x="2411413" y="2568575"/>
                        <a:ext cx="5087937" cy="568325"/>
                      </a:xfrm>
                      <a:prstGeom prst="rect">
                        <a:avLst/>
                      </a:prstGeom>
                      <a:noFill/>
                      <a:ln w="38100">
                        <a:noFill/>
                        <a:miter/>
                      </a:ln>
                    </p:spPr>
                  </p:pic>
                </p:oleObj>
              </mc:Fallback>
            </mc:AlternateContent>
          </a:graphicData>
        </a:graphic>
      </p:graphicFrame>
      <p:sp>
        <p:nvSpPr>
          <p:cNvPr id="6" name="TextBox 5"/>
          <p:cNvSpPr txBox="1"/>
          <p:nvPr>
            <p:custDataLst>
              <p:tags r:id="rId5"/>
            </p:custDataLst>
          </p:nvPr>
        </p:nvSpPr>
        <p:spPr>
          <a:xfrm>
            <a:off x="2070100" y="3357563"/>
            <a:ext cx="8183880" cy="521970"/>
          </a:xfrm>
          <a:prstGeom prst="rect">
            <a:avLst/>
          </a:prstGeom>
          <a:noFill/>
          <a:ln w="9525">
            <a:noFill/>
          </a:ln>
        </p:spPr>
        <p:txBody>
          <a:bodyPr wrap="none" anchor="t" anchorCtr="0">
            <a:spAutoFit/>
          </a:bodyPr>
          <a:lstStyle/>
          <a:p>
            <a:r>
              <a:rPr lang="zh-CN" altLang="en-US" sz="2800">
                <a:latin typeface="Times New Roman" panose="02020603050405020304" pitchFamily="18" charset="0"/>
                <a:ea typeface="黑体" panose="02010609060101010101" pitchFamily="49" charset="-122"/>
              </a:rPr>
              <a:t>假设脚背所受压力的大小相当于</a:t>
            </a:r>
            <a:r>
              <a:rPr lang="en-US" altLang="zh-CN" sz="2800" i="1">
                <a:latin typeface="Times New Roman" panose="02020603050405020304" pitchFamily="18" charset="0"/>
                <a:ea typeface="黑体" panose="02010609060101010101" pitchFamily="49" charset="-122"/>
              </a:rPr>
              <a:t>n</a:t>
            </a:r>
            <a:r>
              <a:rPr lang="zh-CN" altLang="en-US" sz="2800">
                <a:latin typeface="Times New Roman" panose="02020603050405020304" pitchFamily="18" charset="0"/>
                <a:ea typeface="黑体" panose="02010609060101010101" pitchFamily="49" charset="-122"/>
              </a:rPr>
              <a:t>个成年人所受重力</a:t>
            </a:r>
          </a:p>
        </p:txBody>
      </p:sp>
      <p:graphicFrame>
        <p:nvGraphicFramePr>
          <p:cNvPr id="4099" name="对象 4098"/>
          <p:cNvGraphicFramePr>
            <a:graphicFrameLocks noChangeAspect="1"/>
          </p:cNvGraphicFramePr>
          <p:nvPr>
            <p:custDataLst>
              <p:tags r:id="rId6"/>
            </p:custDataLst>
          </p:nvPr>
        </p:nvGraphicFramePr>
        <p:xfrm>
          <a:off x="4005263" y="3921125"/>
          <a:ext cx="3116262" cy="1047750"/>
        </p:xfrm>
        <a:graphic>
          <a:graphicData uri="http://schemas.openxmlformats.org/presentationml/2006/ole">
            <mc:AlternateContent xmlns:mc="http://schemas.openxmlformats.org/markup-compatibility/2006">
              <mc:Choice xmlns:v="urn:schemas-microsoft-com:vml" Requires="v">
                <p:oleObj r:id="rId16" imgW="1422400" imgH="444500" progId="Equation.DSMT4">
                  <p:embed/>
                </p:oleObj>
              </mc:Choice>
              <mc:Fallback>
                <p:oleObj r:id="rId16" imgW="1422400" imgH="444500" progId="Equation.DSMT4">
                  <p:embed/>
                  <p:pic>
                    <p:nvPicPr>
                      <p:cNvPr id="0" name="OLE substitute image"/>
                      <p:cNvPicPr/>
                      <p:nvPr/>
                    </p:nvPicPr>
                    <p:blipFill>
                      <a:blip r:embed="rId17"/>
                      <a:stretch>
                        <a:fillRect/>
                      </a:stretch>
                    </p:blipFill>
                    <p:spPr>
                      <a:xfrm>
                        <a:off x="4005263" y="3921125"/>
                        <a:ext cx="3116262" cy="1047750"/>
                      </a:xfrm>
                      <a:prstGeom prst="rect">
                        <a:avLst/>
                      </a:prstGeom>
                      <a:noFill/>
                      <a:ln w="38100">
                        <a:noFill/>
                        <a:miter/>
                      </a:ln>
                    </p:spPr>
                  </p:pic>
                </p:oleObj>
              </mc:Fallback>
            </mc:AlternateContent>
          </a:graphicData>
        </a:graphic>
      </p:graphicFrame>
      <p:grpSp>
        <p:nvGrpSpPr>
          <p:cNvPr id="3" name="组合 4106"/>
          <p:cNvGrpSpPr/>
          <p:nvPr>
            <p:custDataLst>
              <p:tags r:id="rId7"/>
            </p:custDataLst>
          </p:nvPr>
        </p:nvGrpSpPr>
        <p:grpSpPr>
          <a:xfrm>
            <a:off x="2100263" y="5013325"/>
            <a:ext cx="8115300" cy="1384300"/>
            <a:chOff x="227" y="3248"/>
            <a:chExt cx="5112" cy="872"/>
          </a:xfrm>
        </p:grpSpPr>
        <p:sp>
          <p:nvSpPr>
            <p:cNvPr id="8" name="TextBox 7"/>
            <p:cNvSpPr txBox="1"/>
            <p:nvPr>
              <p:custDataLst>
                <p:tags r:id="rId9"/>
              </p:custDataLst>
            </p:nvPr>
          </p:nvSpPr>
          <p:spPr>
            <a:xfrm>
              <a:off x="227" y="3248"/>
              <a:ext cx="5112" cy="87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800" b="0" i="0" u="none" strike="noStrike" kern="1200" cap="none" spc="0" normalizeH="0" baseline="0" noProof="1">
                  <a:ln>
                    <a:noFill/>
                  </a:ln>
                  <a:solidFill>
                    <a:srgbClr val="000000"/>
                  </a:solidFill>
                  <a:effectLst/>
                  <a:uLnTx/>
                  <a:uFillTx/>
                  <a:latin typeface="Times New Roman" panose="02020603050405020304" pitchFamily="18" charset="0"/>
                  <a:ea typeface="黑体" panose="02010609060101010101" pitchFamily="49" charset="-122"/>
                  <a:cs typeface="+mn-cs"/>
                </a:rPr>
                <a:t>利用公式                  计算的时候，密度单位必须用</a:t>
              </a:r>
              <a:r>
                <a:rPr kumimoji="0" lang="en-US" altLang="zh-CN" sz="2800" b="0" i="0" u="none" strike="noStrike" kern="1200" cap="none" spc="0" normalizeH="0" baseline="0" noProof="1">
                  <a:ln>
                    <a:noFill/>
                  </a:ln>
                  <a:solidFill>
                    <a:srgbClr val="000000"/>
                  </a:solidFill>
                  <a:effectLst/>
                  <a:uLnTx/>
                  <a:uFillTx/>
                  <a:latin typeface="Times New Roman" panose="02020603050405020304" pitchFamily="18" charset="0"/>
                  <a:ea typeface="黑体" panose="02010609060101010101" pitchFamily="49" charset="-122"/>
                  <a:cs typeface="+mn-cs"/>
                </a:rPr>
                <a:t>kg/m</a:t>
              </a:r>
              <a:r>
                <a:rPr kumimoji="0" lang="en-US" altLang="zh-CN" sz="2800" b="0" i="0" u="none" strike="noStrike" kern="1200" cap="none" spc="0" normalizeH="0" baseline="30000" noProof="1">
                  <a:ln>
                    <a:noFill/>
                  </a:ln>
                  <a:solidFill>
                    <a:srgbClr val="000000"/>
                  </a:solidFill>
                  <a:effectLst/>
                  <a:uLnTx/>
                  <a:uFillTx/>
                  <a:latin typeface="Times New Roman" panose="02020603050405020304" pitchFamily="18" charset="0"/>
                  <a:ea typeface="黑体" panose="02010609060101010101" pitchFamily="49" charset="-122"/>
                  <a:cs typeface="+mn-cs"/>
                </a:rPr>
                <a:t>3</a:t>
              </a:r>
              <a:r>
                <a:rPr kumimoji="0" lang="zh-CN" altLang="en-US" sz="2800" b="0" i="0" u="none" strike="noStrike" kern="1200" cap="none" spc="0" normalizeH="0" baseline="0" noProof="1">
                  <a:ln>
                    <a:noFill/>
                  </a:ln>
                  <a:solidFill>
                    <a:srgbClr val="000000"/>
                  </a:solidFill>
                  <a:effectLst/>
                  <a:uLnTx/>
                  <a:uFillTx/>
                  <a:latin typeface="Times New Roman" panose="02020603050405020304" pitchFamily="18" charset="0"/>
                  <a:ea typeface="黑体" panose="02010609060101010101" pitchFamily="49" charset="-122"/>
                  <a:cs typeface="+mn-cs"/>
                </a:rPr>
                <a:t>，深度的单位要用</a:t>
              </a:r>
              <a:r>
                <a:rPr kumimoji="0" lang="en-US" altLang="zh-CN" sz="2800" b="0" i="0" u="none" strike="noStrike" kern="1200" cap="none" spc="0" normalizeH="0" baseline="0" noProof="1">
                  <a:ln>
                    <a:noFill/>
                  </a:ln>
                  <a:solidFill>
                    <a:srgbClr val="000000"/>
                  </a:solidFill>
                  <a:effectLst/>
                  <a:uLnTx/>
                  <a:uFillTx/>
                  <a:latin typeface="Times New Roman" panose="02020603050405020304" pitchFamily="18" charset="0"/>
                  <a:ea typeface="黑体" panose="02010609060101010101" pitchFamily="49" charset="-122"/>
                  <a:cs typeface="+mn-cs"/>
                </a:rPr>
                <a:t>m</a:t>
              </a:r>
              <a:r>
                <a:rPr kumimoji="0" lang="zh-CN" altLang="en-US" sz="2800" b="0" i="0" u="none" strike="noStrike" kern="1200" cap="none" spc="0" normalizeH="0" baseline="0" noProof="1">
                  <a:ln>
                    <a:noFill/>
                  </a:ln>
                  <a:solidFill>
                    <a:srgbClr val="000000"/>
                  </a:solidFill>
                  <a:effectLst/>
                  <a:uLnTx/>
                  <a:uFillTx/>
                  <a:latin typeface="Times New Roman" panose="02020603050405020304" pitchFamily="18" charset="0"/>
                  <a:ea typeface="黑体" panose="02010609060101010101" pitchFamily="49" charset="-122"/>
                  <a:cs typeface="+mn-cs"/>
                </a:rPr>
                <a:t>。</a:t>
              </a:r>
            </a:p>
          </p:txBody>
        </p:sp>
        <p:graphicFrame>
          <p:nvGraphicFramePr>
            <p:cNvPr id="44041" name="对象 4099"/>
            <p:cNvGraphicFramePr>
              <a:graphicFrameLocks noChangeAspect="1"/>
            </p:cNvGraphicFramePr>
            <p:nvPr>
              <p:custDataLst>
                <p:tags r:id="rId10"/>
              </p:custDataLst>
            </p:nvPr>
          </p:nvGraphicFramePr>
          <p:xfrm>
            <a:off x="1346" y="3344"/>
            <a:ext cx="856" cy="338"/>
          </p:xfrm>
          <a:graphic>
            <a:graphicData uri="http://schemas.openxmlformats.org/presentationml/2006/ole">
              <mc:AlternateContent xmlns:mc="http://schemas.openxmlformats.org/markup-compatibility/2006">
                <mc:Choice xmlns:v="urn:schemas-microsoft-com:vml" Requires="v">
                  <p:oleObj r:id="rId18" imgW="546100" imgH="203200" progId="Equation.DSMT4">
                    <p:embed/>
                  </p:oleObj>
                </mc:Choice>
                <mc:Fallback>
                  <p:oleObj r:id="rId18" imgW="546100" imgH="203200" progId="Equation.DSMT4">
                    <p:embed/>
                    <p:pic>
                      <p:nvPicPr>
                        <p:cNvPr id="0" name="OLE substitute image"/>
                        <p:cNvPicPr/>
                        <p:nvPr/>
                      </p:nvPicPr>
                      <p:blipFill>
                        <a:blip r:embed="rId19"/>
                        <a:stretch>
                          <a:fillRect/>
                        </a:stretch>
                      </p:blipFill>
                      <p:spPr>
                        <a:xfrm>
                          <a:off x="1346" y="3344"/>
                          <a:ext cx="856" cy="338"/>
                        </a:xfrm>
                        <a:prstGeom prst="rect">
                          <a:avLst/>
                        </a:prstGeom>
                        <a:noFill/>
                        <a:ln w="38100">
                          <a:noFill/>
                          <a:miter/>
                        </a:ln>
                      </p:spPr>
                    </p:pic>
                  </p:oleObj>
                </mc:Fallback>
              </mc:AlternateContent>
            </a:graphicData>
          </a:graphic>
        </p:graphicFrame>
      </p:grpSp>
      <p:sp>
        <p:nvSpPr>
          <p:cNvPr id="44042" name="文本框 4103"/>
          <p:cNvSpPr txBox="1"/>
          <p:nvPr>
            <p:custDataLst>
              <p:tags r:id="rId8"/>
            </p:custDataLst>
          </p:nvPr>
        </p:nvSpPr>
        <p:spPr>
          <a:xfrm>
            <a:off x="119063" y="18859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097"/>
                                        </p:tgtEl>
                                        <p:attrNameLst>
                                          <p:attrName>style.visibility</p:attrName>
                                        </p:attrNameLst>
                                      </p:cBhvr>
                                      <p:to>
                                        <p:strVal val="visible"/>
                                      </p:to>
                                    </p:set>
                                    <p:animEffect transition="in" filter="blinds(horizontal)">
                                      <p:cBhvr>
                                        <p:cTn id="10" dur="500"/>
                                        <p:tgtEl>
                                          <p:spTgt spid="4097"/>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nodeType="with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blinds(horizontal)">
                                      <p:cBhvr>
                                        <p:cTn id="18" dur="500"/>
                                        <p:tgtEl>
                                          <p:spTgt spid="4098"/>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par>
                                <p:cTn id="24" presetID="3" presetClass="entr" presetSubtype="10" fill="hold" nodeType="withEffect">
                                  <p:stCondLst>
                                    <p:cond delay="0"/>
                                  </p:stCondLst>
                                  <p:childTnLst>
                                    <p:set>
                                      <p:cBhvr>
                                        <p:cTn id="25" dur="1" fill="hold">
                                          <p:stCondLst>
                                            <p:cond delay="0"/>
                                          </p:stCondLst>
                                        </p:cTn>
                                        <p:tgtEl>
                                          <p:spTgt spid="4099"/>
                                        </p:tgtEl>
                                        <p:attrNameLst>
                                          <p:attrName>style.visibility</p:attrName>
                                        </p:attrNameLst>
                                      </p:cBhvr>
                                      <p:to>
                                        <p:strVal val="visible"/>
                                      </p:to>
                                    </p:set>
                                    <p:animEffect transition="in" filter="blinds(horizontal)">
                                      <p:cBhvr>
                                        <p:cTn id="26" dur="500"/>
                                        <p:tgtEl>
                                          <p:spTgt spid="4099"/>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6"/>
          <p:cNvPicPr>
            <a:picLocks noChangeAspect="1"/>
          </p:cNvPicPr>
          <p:nvPr>
            <p:custDataLst>
              <p:tags r:id="rId1"/>
            </p:custDataLst>
          </p:nvPr>
        </p:nvPicPr>
        <p:blipFill>
          <a:blip r:embed="rId7"/>
          <a:stretch>
            <a:fillRect/>
          </a:stretch>
        </p:blipFill>
        <p:spPr>
          <a:xfrm>
            <a:off x="2855913" y="1484313"/>
            <a:ext cx="6156325" cy="3198812"/>
          </a:xfrm>
          <a:prstGeom prst="rect">
            <a:avLst/>
          </a:prstGeom>
          <a:noFill/>
          <a:ln w="9525">
            <a:noFill/>
          </a:ln>
        </p:spPr>
      </p:pic>
      <p:sp>
        <p:nvSpPr>
          <p:cNvPr id="45058" name="矩形 5"/>
          <p:cNvSpPr/>
          <p:nvPr>
            <p:custDataLst>
              <p:tags r:id="rId2"/>
            </p:custDataLst>
          </p:nvPr>
        </p:nvSpPr>
        <p:spPr>
          <a:xfrm>
            <a:off x="6959600" y="1557338"/>
            <a:ext cx="2011680" cy="460375"/>
          </a:xfrm>
          <a:prstGeom prst="rect">
            <a:avLst/>
          </a:prstGeom>
          <a:noFill/>
          <a:ln w="9525">
            <a:noFill/>
          </a:ln>
        </p:spPr>
        <p:txBody>
          <a:bodyPr wrap="none" anchor="t" anchorCtr="0">
            <a:spAutoFit/>
          </a:bodyPr>
          <a:lstStyle/>
          <a:p>
            <a:pPr>
              <a:spcBef>
                <a:spcPct val="50000"/>
              </a:spcBef>
            </a:pPr>
            <a:r>
              <a:rPr lang="zh-CN" altLang="en-US" sz="2400">
                <a:solidFill>
                  <a:srgbClr val="FF0000"/>
                </a:solidFill>
                <a:latin typeface="黑体" panose="02010609060101010101" pitchFamily="49" charset="-122"/>
                <a:ea typeface="黑体" panose="02010609060101010101" pitchFamily="49" charset="-122"/>
              </a:rPr>
              <a:t>中国三峡大坝</a:t>
            </a:r>
          </a:p>
        </p:txBody>
      </p:sp>
      <p:sp>
        <p:nvSpPr>
          <p:cNvPr id="45059" name="矩形 6"/>
          <p:cNvSpPr/>
          <p:nvPr>
            <p:custDataLst>
              <p:tags r:id="rId3"/>
            </p:custDataLst>
          </p:nvPr>
        </p:nvSpPr>
        <p:spPr>
          <a:xfrm>
            <a:off x="1978025" y="717550"/>
            <a:ext cx="6624638" cy="491490"/>
          </a:xfrm>
          <a:prstGeom prst="rect">
            <a:avLst/>
          </a:prstGeom>
          <a:noFill/>
          <a:ln w="9525">
            <a:noFill/>
          </a:ln>
        </p:spPr>
        <p:txBody>
          <a:bodyPr anchor="t" anchorCtr="0">
            <a:spAutoFit/>
          </a:bodyPr>
          <a:lstStyle/>
          <a:p>
            <a:pPr>
              <a:spcBef>
                <a:spcPct val="50000"/>
              </a:spcBef>
            </a:pPr>
            <a:r>
              <a:rPr lang="zh-CN" altLang="en-US" sz="2600">
                <a:latin typeface="黑体" panose="02010609060101010101" pitchFamily="49" charset="-122"/>
                <a:ea typeface="黑体" panose="02010609060101010101" pitchFamily="49" charset="-122"/>
              </a:rPr>
              <a:t>三峡大坝为什么修建得上窄下宽？</a:t>
            </a:r>
          </a:p>
        </p:txBody>
      </p:sp>
      <p:sp>
        <p:nvSpPr>
          <p:cNvPr id="8" name="矩形 7"/>
          <p:cNvSpPr/>
          <p:nvPr>
            <p:custDataLst>
              <p:tags r:id="rId4"/>
            </p:custDataLst>
          </p:nvPr>
        </p:nvSpPr>
        <p:spPr>
          <a:xfrm>
            <a:off x="1978025" y="4683125"/>
            <a:ext cx="8077200" cy="1891665"/>
          </a:xfrm>
          <a:prstGeom prst="rect">
            <a:avLst/>
          </a:prstGeom>
          <a:noFill/>
          <a:ln w="9525">
            <a:noFill/>
          </a:ln>
        </p:spPr>
        <p:txBody>
          <a:bodyPr anchor="t" anchorCtr="0">
            <a:spAutoFit/>
          </a:bodyPr>
          <a:lstStyle/>
          <a:p>
            <a:pPr>
              <a:lnSpc>
                <a:spcPct val="150000"/>
              </a:lnSpc>
              <a:spcBef>
                <a:spcPct val="50000"/>
              </a:spcBef>
            </a:pPr>
            <a:r>
              <a:rPr lang="zh-CN" altLang="en-US" sz="2600">
                <a:solidFill>
                  <a:srgbClr val="0000FF"/>
                </a:solidFill>
                <a:latin typeface="黑体" panose="02010609060101010101" pitchFamily="49" charset="-122"/>
                <a:ea typeface="黑体" panose="02010609060101010101" pitchFamily="49" charset="-122"/>
              </a:rPr>
              <a:t>    因为液体的压强随深度增加而增大，所以修建水坝时，水坝的下部总要比上部修建得宽些，既增加坝体承受水压的能力，又加固了坝体。</a:t>
            </a:r>
          </a:p>
        </p:txBody>
      </p:sp>
      <p:sp>
        <p:nvSpPr>
          <p:cNvPr id="45061" name="文本框 4103"/>
          <p:cNvSpPr txBox="1"/>
          <p:nvPr>
            <p:custDataLst>
              <p:tags r:id="rId5"/>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p:cNvPicPr>
            <a:picLocks noChangeAspect="1"/>
          </p:cNvPicPr>
          <p:nvPr>
            <p:custDataLst>
              <p:tags r:id="rId1"/>
            </p:custDataLst>
          </p:nvPr>
        </p:nvPicPr>
        <p:blipFill>
          <a:blip r:embed="rId6">
            <a:clrChange>
              <a:clrFrom>
                <a:srgbClr val="637694"/>
              </a:clrFrom>
              <a:clrTo>
                <a:srgbClr val="637694">
                  <a:alpha val="0"/>
                </a:srgbClr>
              </a:clrTo>
            </a:clrChange>
            <a:lum bright="42001" contrast="54000"/>
          </a:blip>
          <a:stretch>
            <a:fillRect/>
          </a:stretch>
        </p:blipFill>
        <p:spPr>
          <a:xfrm>
            <a:off x="7392035" y="548640"/>
            <a:ext cx="3153410" cy="5721985"/>
          </a:xfrm>
          <a:prstGeom prst="rect">
            <a:avLst/>
          </a:prstGeom>
          <a:noFill/>
          <a:ln w="9525">
            <a:noFill/>
          </a:ln>
        </p:spPr>
      </p:pic>
      <p:sp>
        <p:nvSpPr>
          <p:cNvPr id="46082" name="Rectangle 3"/>
          <p:cNvSpPr/>
          <p:nvPr>
            <p:custDataLst>
              <p:tags r:id="rId2"/>
            </p:custDataLst>
          </p:nvPr>
        </p:nvSpPr>
        <p:spPr>
          <a:xfrm>
            <a:off x="1285240" y="905510"/>
            <a:ext cx="5982335" cy="3091815"/>
          </a:xfrm>
          <a:prstGeom prst="rect">
            <a:avLst/>
          </a:prstGeom>
          <a:noFill/>
          <a:ln w="9525">
            <a:noFill/>
          </a:ln>
        </p:spPr>
        <p:txBody>
          <a:bodyPr wrap="square" anchor="ctr" anchorCtr="0">
            <a:spAutoFit/>
          </a:bodyPr>
          <a:lstStyle/>
          <a:p>
            <a:pPr>
              <a:lnSpc>
                <a:spcPct val="150000"/>
              </a:lnSpc>
            </a:pPr>
            <a:r>
              <a:rPr lang="zh-CN" altLang="en-US" sz="2600">
                <a:latin typeface="黑体" panose="02010609060101010101" pitchFamily="49" charset="-122"/>
                <a:ea typeface="黑体" panose="02010609060101010101" pitchFamily="49" charset="-122"/>
              </a:rPr>
              <a:t>    我们在电视或电影上经常会看到人潜入海中去观看美丽的海底世界，我们在电视上看到海水下面各种新奇的景色的同时，也看到在不同深度的潜水员穿着不同的潜水服，为什么呢？</a:t>
            </a:r>
          </a:p>
        </p:txBody>
      </p:sp>
      <p:sp>
        <p:nvSpPr>
          <p:cNvPr id="5" name="矩形 4"/>
          <p:cNvSpPr/>
          <p:nvPr>
            <p:custDataLst>
              <p:tags r:id="rId3"/>
            </p:custDataLst>
          </p:nvPr>
        </p:nvSpPr>
        <p:spPr>
          <a:xfrm>
            <a:off x="1440180" y="4084955"/>
            <a:ext cx="5843270" cy="1891665"/>
          </a:xfrm>
          <a:prstGeom prst="rect">
            <a:avLst/>
          </a:prstGeom>
          <a:noFill/>
          <a:ln w="9525">
            <a:noFill/>
          </a:ln>
        </p:spPr>
        <p:txBody>
          <a:bodyPr wrap="square" anchor="t" anchorCtr="0">
            <a:spAutoFit/>
          </a:bodyPr>
          <a:lstStyle/>
          <a:p>
            <a:pPr>
              <a:lnSpc>
                <a:spcPct val="150000"/>
              </a:lnSpc>
              <a:spcBef>
                <a:spcPct val="50000"/>
              </a:spcBef>
            </a:pPr>
            <a:r>
              <a:rPr lang="zh-CN" altLang="en-US" sz="2600">
                <a:solidFill>
                  <a:srgbClr val="0000FF"/>
                </a:solidFill>
                <a:latin typeface="黑体" panose="02010609060101010101" pitchFamily="49" charset="-122"/>
                <a:ea typeface="黑体" panose="02010609060101010101" pitchFamily="49" charset="-122"/>
              </a:rPr>
              <a:t>    因为液体的压强随深度增加而增大，所以潜水员在深水中工作要采用特殊的防护装备，以防胸腔被海水压坏。</a:t>
            </a:r>
          </a:p>
        </p:txBody>
      </p:sp>
      <p:sp>
        <p:nvSpPr>
          <p:cNvPr id="46084" name="文本框 4103"/>
          <p:cNvSpPr txBox="1"/>
          <p:nvPr>
            <p:custDataLst>
              <p:tags r:id="rId4"/>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custDataLst>
              <p:tags r:id="rId1"/>
            </p:custDataLst>
          </p:nvPr>
        </p:nvPicPr>
        <p:blipFill>
          <a:blip r:embed="rId6"/>
          <a:stretch>
            <a:fillRect/>
          </a:stretch>
        </p:blipFill>
        <p:spPr bwMode="auto">
          <a:xfrm>
            <a:off x="1857375" y="947738"/>
            <a:ext cx="3365500" cy="5040313"/>
          </a:xfrm>
          <a:prstGeom prst="rect">
            <a:avLst/>
          </a:prstGeom>
          <a:ln>
            <a:noFill/>
          </a:ln>
          <a:effectLst>
            <a:outerShdw blurRad="292100" dist="139700" dir="2700000" algn="tl" rotWithShape="0">
              <a:srgbClr val="333333">
                <a:alpha val="65000"/>
              </a:srgbClr>
            </a:outerShdw>
          </a:effectLst>
        </p:spPr>
      </p:pic>
      <p:pic>
        <p:nvPicPr>
          <p:cNvPr id="23555" name="Picture 3"/>
          <p:cNvPicPr>
            <a:picLocks noChangeAspect="1" noChangeArrowheads="1"/>
          </p:cNvPicPr>
          <p:nvPr>
            <p:custDataLst>
              <p:tags r:id="rId2"/>
            </p:custDataLst>
          </p:nvPr>
        </p:nvPicPr>
        <p:blipFill>
          <a:blip r:embed="rId7"/>
          <a:stretch>
            <a:fillRect/>
          </a:stretch>
        </p:blipFill>
        <p:spPr bwMode="auto">
          <a:xfrm>
            <a:off x="5773738" y="3294063"/>
            <a:ext cx="4356100" cy="2663825"/>
          </a:xfrm>
          <a:prstGeom prst="rect">
            <a:avLst/>
          </a:prstGeom>
          <a:ln>
            <a:noFill/>
          </a:ln>
          <a:effectLst>
            <a:outerShdw blurRad="292100" dist="139700" dir="2700000" algn="tl" rotWithShape="0">
              <a:srgbClr val="333333">
                <a:alpha val="65000"/>
              </a:srgbClr>
            </a:outerShdw>
          </a:effectLst>
        </p:spPr>
      </p:pic>
      <p:sp>
        <p:nvSpPr>
          <p:cNvPr id="47107" name="矩形 30725"/>
          <p:cNvSpPr/>
          <p:nvPr>
            <p:custDataLst>
              <p:tags r:id="rId3"/>
            </p:custDataLst>
          </p:nvPr>
        </p:nvSpPr>
        <p:spPr>
          <a:xfrm>
            <a:off x="5638800" y="992188"/>
            <a:ext cx="4608513" cy="1291590"/>
          </a:xfrm>
          <a:prstGeom prst="rect">
            <a:avLst/>
          </a:prstGeom>
          <a:solidFill>
            <a:srgbClr val="ABE3FF"/>
          </a:solidFill>
          <a:ln w="9525">
            <a:noFill/>
          </a:ln>
        </p:spPr>
        <p:txBody>
          <a:bodyPr anchor="t" anchorCtr="0">
            <a:spAutoFit/>
          </a:bodyPr>
          <a:lstStyle/>
          <a:p>
            <a:pPr>
              <a:lnSpc>
                <a:spcPct val="150000"/>
              </a:lnSpc>
            </a:pPr>
            <a:r>
              <a:rPr lang="zh-CN" altLang="en-US" sz="2600">
                <a:latin typeface="黑体" panose="02010609060101010101" pitchFamily="49" charset="-122"/>
                <a:ea typeface="黑体" panose="02010609060101010101" pitchFamily="49" charset="-122"/>
              </a:rPr>
              <a:t>带鱼生活在深海中。为什么我们在鱼市上看不到活带鱼？</a:t>
            </a:r>
          </a:p>
        </p:txBody>
      </p:sp>
      <p:sp>
        <p:nvSpPr>
          <p:cNvPr id="47108" name="文本框 4103"/>
          <p:cNvSpPr txBox="1"/>
          <p:nvPr>
            <p:custDataLst>
              <p:tags r:id="rId4"/>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5_BD#05bd974fd?vcp=1&amp;pid=cb4db3754&amp;color=147,205,221&amp;vtp=1&amp;bt=1&amp;bbb=1"/>
          <p:cNvSpPr/>
          <p:nvPr>
            <p:custDataLst>
              <p:tags r:id="rId1"/>
            </p:custDataLst>
          </p:nvPr>
        </p:nvSpPr>
        <p:spPr>
          <a:xfrm>
            <a:off x="719328" y="536448"/>
            <a:ext cx="10753344" cy="792480"/>
          </a:xfrm>
          <a:prstGeom prst="rect">
            <a:avLst/>
          </a:prstGeom>
          <a:noFill/>
        </p:spPr>
        <p:txBody>
          <a:bodyPr wrap="none" lIns="0" tIns="0" rIns="0" bIns="0" rtlCol="0" anchor="ctr"/>
          <a:lstStyle/>
          <a:p>
            <a:pPr latinLnBrk="1">
              <a:lnSpc>
                <a:spcPts val="6133"/>
              </a:lnSpc>
            </a:pPr>
            <a:r>
              <a:rPr lang="en-US" altLang="zh-CN" sz="3467" b="1">
                <a:solidFill>
                  <a:srgbClr val="93CDDD"/>
                </a:solidFill>
                <a:latin typeface="Times New Roman" pitchFamily="34" charset="0"/>
                <a:ea typeface="SimHei" pitchFamily="34" charset="-122"/>
                <a:cs typeface="Times New Roman" pitchFamily="34" charset="-120"/>
              </a:rPr>
              <a:t>知识点1</a:t>
            </a:r>
            <a:r>
              <a:rPr lang="en-US" altLang="zh-CN" sz="3467" b="1">
                <a:solidFill>
                  <a:srgbClr val="93CDDD"/>
                </a:solidFill>
                <a:latin typeface="SimSun" pitchFamily="34" charset="0"/>
                <a:ea typeface="SimSun" pitchFamily="34" charset="-122"/>
                <a:cs typeface="SimSun" pitchFamily="34" charset="-120"/>
              </a:rPr>
              <a:t> </a:t>
            </a:r>
            <a:r>
              <a:rPr lang="en-US" altLang="zh-CN" sz="3467" b="1">
                <a:solidFill>
                  <a:srgbClr val="93CDDD"/>
                </a:solidFill>
                <a:latin typeface="Times New Roman" pitchFamily="34" charset="0"/>
                <a:ea typeface="SimHei" pitchFamily="34" charset="-122"/>
                <a:cs typeface="Times New Roman" pitchFamily="34" charset="-120"/>
              </a:rPr>
              <a:t>液体的压强</a:t>
            </a:r>
            <a:endParaRPr lang="en-US" altLang="zh-CN" sz="3467"/>
          </a:p>
        </p:txBody>
      </p:sp>
      <p:pic>
        <p:nvPicPr>
          <p:cNvPr id="3" name="QB_6_BD.1_1#26b1f6614?htil=1&amp;vcp=1&amp;vis=1&amp;pid=05bd974fd&amp;color=0,0,0&amp;tib=255,255,255&amp;vtp=1&amp;hs=1&amp;hs=1"/>
          <p:cNvPicPr>
            <a:picLocks noChangeAspect="1"/>
          </p:cNvPicPr>
          <p:nvPr>
            <p:custDataLst>
              <p:tags r:id="rId2"/>
            </p:custDataLst>
          </p:nvPr>
        </p:nvPicPr>
        <p:blipFill>
          <a:blip r:embed="rId13">
            <a:clrChange>
              <a:clrFrom>
                <a:srgbClr val="FFFFFF"/>
              </a:clrFrom>
              <a:clrTo>
                <a:srgbClr val="FFFFFF">
                  <a:alpha val="0"/>
                </a:srgbClr>
              </a:clrTo>
            </a:clrChange>
          </a:blip>
          <a:stretch>
            <a:fillRect/>
          </a:stretch>
        </p:blipFill>
        <p:spPr>
          <a:xfrm>
            <a:off x="8229600" y="1594527"/>
            <a:ext cx="3218688" cy="2548128"/>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QB_6_BD.1_2#26b1f6614?htil=1&amp;sp=1&amp;vcp=1&amp;vis=1&amp;pid=05bd974fd&amp;color=0,0,0&amp;vtp=1&amp;bbb=1&amp;hb=1&amp;hs=1"/>
          <p:cNvSpPr/>
          <p:nvPr>
            <p:custDataLst>
              <p:tags r:id="rId3"/>
            </p:custDataLst>
          </p:nvPr>
        </p:nvSpPr>
        <p:spPr>
          <a:xfrm>
            <a:off x="719328" y="1411647"/>
            <a:ext cx="7363968" cy="2873587"/>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1.液体压强产生的原因是液体受到</a:t>
            </a:r>
            <a:r>
              <a:rPr lang="en-US" altLang="zh-CN" sz="3200">
                <a:solidFill>
                  <a:srgbClr val="000000"/>
                </a:solidFill>
                <a:latin typeface="SimSun" pitchFamily="34" charset="0"/>
                <a:ea typeface="SimSun" pitchFamily="34" charset="-122"/>
                <a:cs typeface="SimSun" pitchFamily="34" charset="-120"/>
              </a:rPr>
              <a:t>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且液体具有</a:t>
            </a:r>
            <a:r>
              <a:rPr lang="en-US" altLang="zh-CN" sz="3200">
                <a:solidFill>
                  <a:srgbClr val="000000"/>
                </a:solidFill>
                <a:latin typeface="SimSun" pitchFamily="34" charset="0"/>
                <a:ea typeface="SimSun" pitchFamily="34" charset="-122"/>
                <a:cs typeface="SimSun" pitchFamily="34" charset="-120"/>
              </a:rPr>
              <a:t>________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。如图所示，液体从</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容器侧壁孔中喷出，说明液体对</a:t>
            </a:r>
            <a:r>
              <a:rPr lang="en-US" altLang="zh-CN" sz="3200">
                <a:solidFill>
                  <a:srgbClr val="000000"/>
                </a:solidFill>
                <a:latin typeface="SimSun" pitchFamily="34" charset="0"/>
                <a:ea typeface="SimSun" pitchFamily="34" charset="-122"/>
                <a:cs typeface="SimSun" pitchFamily="34" charset="-120"/>
              </a:rPr>
              <a:t>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有</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压强；喷泉的水柱向上喷出，说明液体内</a:t>
            </a:r>
            <a:endParaRPr lang="en-US" altLang="zh-CN" sz="3200"/>
          </a:p>
        </p:txBody>
      </p:sp>
      <p:sp>
        <p:nvSpPr>
          <p:cNvPr id="5" name="QB_6_AN.2_1#26b1f6614.blank?vcp=1&amp;vis=1&amp;pid=05bd974fd&amp;color=0,0,0&amp;vpa=1&amp;vtp=1&amp;bbb=1"/>
          <p:cNvSpPr/>
          <p:nvPr>
            <p:custDataLst>
              <p:tags r:id="rId4"/>
            </p:custDataLst>
          </p:nvPr>
        </p:nvSpPr>
        <p:spPr>
          <a:xfrm>
            <a:off x="6735954" y="1374393"/>
            <a:ext cx="11070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重力</a:t>
            </a:r>
            <a:endParaRPr lang="en-US" altLang="zh-CN" sz="3200"/>
          </a:p>
        </p:txBody>
      </p:sp>
      <p:sp>
        <p:nvSpPr>
          <p:cNvPr id="6" name="QB_6_AN.3_1#26b1f6614.blank?vcp=1&amp;vis=1&amp;pid=05bd974fd&amp;color=0,0,0&amp;vpa=2&amp;vtp=1&amp;bbb=1"/>
          <p:cNvSpPr/>
          <p:nvPr>
            <p:custDataLst>
              <p:tags r:id="rId5"/>
            </p:custDataLst>
          </p:nvPr>
        </p:nvSpPr>
        <p:spPr>
          <a:xfrm>
            <a:off x="2773553" y="2119460"/>
            <a:ext cx="15134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流动性</a:t>
            </a:r>
            <a:endParaRPr lang="en-US" altLang="zh-CN" sz="3200"/>
          </a:p>
        </p:txBody>
      </p:sp>
      <p:sp>
        <p:nvSpPr>
          <p:cNvPr id="7" name="QB_6_AN.4_1#26b1f6614.blank?vcp=1&amp;vis=1&amp;pid=05bd974fd&amp;color=0,0,0&amp;vpa=3&amp;vtp=1&amp;bbb=1"/>
          <p:cNvSpPr/>
          <p:nvPr>
            <p:custDataLst>
              <p:tags r:id="rId6"/>
            </p:custDataLst>
          </p:nvPr>
        </p:nvSpPr>
        <p:spPr>
          <a:xfrm>
            <a:off x="6431154" y="2864527"/>
            <a:ext cx="11070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侧壁</a:t>
            </a:r>
            <a:endParaRPr lang="en-US" altLang="zh-CN" sz="3200"/>
          </a:p>
        </p:txBody>
      </p:sp>
      <p:sp>
        <p:nvSpPr>
          <p:cNvPr id="8" name="QB_6_AN.5_1#26b1f6614.blank?vcp=1&amp;vis=1&amp;pid=05bd974fd&amp;color=0,0,0&amp;vpa=4&amp;vtp=1"/>
          <p:cNvSpPr/>
          <p:nvPr>
            <p:custDataLst>
              <p:tags r:id="rId7"/>
            </p:custDataLst>
          </p:nvPr>
        </p:nvSpPr>
        <p:spPr>
          <a:xfrm>
            <a:off x="1554354" y="4307163"/>
            <a:ext cx="7006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上</a:t>
            </a:r>
            <a:endParaRPr lang="en-US" altLang="zh-CN" sz="3200"/>
          </a:p>
        </p:txBody>
      </p:sp>
      <p:sp>
        <p:nvSpPr>
          <p:cNvPr id="9" name="QB_6_AN.6_1#26b1f6614.blank?vcp=1&amp;vis=1&amp;pid=05bd974fd&amp;color=0,0,0&amp;vpa=5&amp;vtp=1&amp;bbb=1"/>
          <p:cNvSpPr/>
          <p:nvPr>
            <p:custDataLst>
              <p:tags r:id="rId8"/>
            </p:custDataLst>
          </p:nvPr>
        </p:nvSpPr>
        <p:spPr>
          <a:xfrm>
            <a:off x="6431154" y="4307163"/>
            <a:ext cx="11070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流动</a:t>
            </a:r>
            <a:endParaRPr lang="en-US" altLang="zh-CN" sz="3200"/>
          </a:p>
        </p:txBody>
      </p:sp>
      <p:sp>
        <p:nvSpPr>
          <p:cNvPr id="10" name="QB_6_BD.1_2#26b1f6614?htil=1&amp;sp=1&amp;vcp=1&amp;vis=1&amp;pid=05bd974fd&amp;color=0,0,0&amp;vtp=1&amp;bbb=1&amp;hb=1&amp;hs=1">
            <a:extLst>
              <a:ext uri="{FF2B5EF4-FFF2-40B4-BE49-F238E27FC236}">
                <a16:creationId xmlns:a16="http://schemas.microsoft.com/office/drawing/2014/main" id="{E658D69F-AE83-08A7-B0D3-A20B1FEB423F}"/>
              </a:ext>
            </a:extLst>
          </p:cNvPr>
          <p:cNvSpPr/>
          <p:nvPr>
            <p:custDataLst>
              <p:tags r:id="rId9"/>
            </p:custDataLst>
          </p:nvPr>
        </p:nvSpPr>
        <p:spPr>
          <a:xfrm>
            <a:off x="719328" y="4344416"/>
            <a:ext cx="10752000" cy="1383453"/>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部向</a:t>
            </a:r>
            <a:r>
              <a:rPr lang="en-US" altLang="zh-CN" sz="3200">
                <a:solidFill>
                  <a:srgbClr val="000000"/>
                </a:solidFill>
                <a:latin typeface="SimSun" pitchFamily="34" charset="0"/>
                <a:ea typeface="SimSun" pitchFamily="34" charset="-122"/>
                <a:cs typeface="SimSun" pitchFamily="34" charset="-120"/>
              </a:rPr>
              <a:t>____</a:t>
            </a:r>
            <a:r>
              <a:rPr lang="en-US" altLang="zh-CN" sz="3200">
                <a:solidFill>
                  <a:srgbClr val="000000"/>
                </a:solidFill>
                <a:latin typeface="Times New Roman" pitchFamily="34" charset="0"/>
                <a:ea typeface="微软雅黑" panose="020B0503020204020204" pitchFamily="34" charset="-122"/>
                <a:cs typeface="Times New Roman" pitchFamily="34" charset="-120"/>
              </a:rPr>
              <a:t>有压强；由于液体具有</a:t>
            </a:r>
            <a:r>
              <a:rPr lang="en-US" altLang="zh-CN" sz="3200">
                <a:solidFill>
                  <a:srgbClr val="000000"/>
                </a:solidFill>
                <a:latin typeface="SimSun" pitchFamily="34" charset="0"/>
                <a:ea typeface="SimSun" pitchFamily="34" charset="-122"/>
                <a:cs typeface="SimSun" pitchFamily="34" charset="-120"/>
              </a:rPr>
              <a:t>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性，液体内向各个方</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向都有压强。</a:t>
            </a:r>
            <a:endParaRPr lang="en-US" altLang="zh-CN" sz="3200"/>
          </a:p>
        </p:txBody>
      </p:sp>
      <p:sp>
        <p:nvSpPr>
          <p:cNvPr id="12" name="object 54">
            <a:hlinkClick r:id="rId14" action="ppaction://hlinksldjump"/>
            <a:extLst>
              <a:ext uri="{FF2B5EF4-FFF2-40B4-BE49-F238E27FC236}">
                <a16:creationId xmlns:a16="http://schemas.microsoft.com/office/drawing/2014/main" id="{46F41D5B-E111-FA82-9821-00D1A12702EC}"/>
              </a:ext>
            </a:extLst>
          </p:cNvPr>
          <p:cNvSpPr/>
          <p:nvPr>
            <p:custDataLst>
              <p:tags r:id="rId10"/>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animEffect transition="in" filter="wipe(left)">
                                      <p:cBhvr>
                                        <p:cTn id="23" dur="500"/>
                                        <p:tgtEl>
                                          <p:spTgt spid="7">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left)">
                                      <p:cBhvr>
                                        <p:cTn id="26" dur="500"/>
                                        <p:tgtEl>
                                          <p:spTgt spid="7">
                                            <p:txEl>
                                              <p:pRg st="0" end="0"/>
                                            </p:txEl>
                                          </p:spTgt>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bg/>
                                          </p:spTgt>
                                        </p:tgtEl>
                                        <p:attrNameLst>
                                          <p:attrName>style.visibility</p:attrName>
                                        </p:attrNameLst>
                                      </p:cBhvr>
                                      <p:to>
                                        <p:strVal val="visible"/>
                                      </p:to>
                                    </p:set>
                                    <p:animEffect transition="in" filter="wipe(left)">
                                      <p:cBhvr>
                                        <p:cTn id="31" dur="500"/>
                                        <p:tgtEl>
                                          <p:spTgt spid="8">
                                            <p:bg/>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wipe(left)">
                                      <p:cBhvr>
                                        <p:cTn id="34" dur="500"/>
                                        <p:tgtEl>
                                          <p:spTgt spid="8">
                                            <p:txEl>
                                              <p:pRg st="0" end="0"/>
                                            </p:txEl>
                                          </p:spTgt>
                                        </p:tgtEl>
                                      </p:cBhvr>
                                    </p:animEffect>
                                  </p:childTnLst>
                                </p:cTn>
                              </p:par>
                            </p:childTnLst>
                          </p:cTn>
                        </p:par>
                      </p:childTnLst>
                    </p:cTn>
                  </p:par>
                  <p:par>
                    <p:cTn id="35" fill="hold" nodeType="clickPar">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9">
                                            <p:bg/>
                                          </p:spTgt>
                                        </p:tgtEl>
                                        <p:attrNameLst>
                                          <p:attrName>style.visibility</p:attrName>
                                        </p:attrNameLst>
                                      </p:cBhvr>
                                      <p:to>
                                        <p:strVal val="visible"/>
                                      </p:to>
                                    </p:set>
                                    <p:animEffect transition="in" filter="wipe(left)">
                                      <p:cBhvr>
                                        <p:cTn id="39" dur="500"/>
                                        <p:tgtEl>
                                          <p:spTgt spid="9">
                                            <p:bg/>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wipe(left)">
                                      <p:cBhvr>
                                        <p:cTn id="4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P spid="7" grpId="0" uiExpand="1" build="p" animBg="1"/>
      <p:bldP spid="8" grpId="0" uiExpand="1" build="p" animBg="1"/>
      <p:bldP spid="9"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5_BD#cdae32b89?vcp=1&amp;pid=cb4db3754&amp;color=147,205,221&amp;vtp=1&amp;bt=1&amp;bbb=1"/>
          <p:cNvSpPr/>
          <p:nvPr>
            <p:custDataLst>
              <p:tags r:id="rId1"/>
            </p:custDataLst>
          </p:nvPr>
        </p:nvSpPr>
        <p:spPr>
          <a:xfrm>
            <a:off x="719328" y="536448"/>
            <a:ext cx="10753344" cy="792480"/>
          </a:xfrm>
          <a:prstGeom prst="rect">
            <a:avLst/>
          </a:prstGeom>
          <a:noFill/>
        </p:spPr>
        <p:txBody>
          <a:bodyPr wrap="none" lIns="0" tIns="0" rIns="0" bIns="0" rtlCol="0" anchor="ctr"/>
          <a:lstStyle/>
          <a:p>
            <a:pPr latinLnBrk="1">
              <a:lnSpc>
                <a:spcPts val="6133"/>
              </a:lnSpc>
            </a:pPr>
            <a:r>
              <a:rPr lang="en-US" altLang="zh-CN" sz="3467" b="1">
                <a:solidFill>
                  <a:srgbClr val="93CDDD"/>
                </a:solidFill>
                <a:latin typeface="Times New Roman" pitchFamily="34" charset="0"/>
                <a:ea typeface="SimHei" pitchFamily="34" charset="-122"/>
                <a:cs typeface="Times New Roman" pitchFamily="34" charset="-120"/>
              </a:rPr>
              <a:t>知识点2</a:t>
            </a:r>
            <a:r>
              <a:rPr lang="en-US" altLang="zh-CN" sz="3467" b="1">
                <a:solidFill>
                  <a:srgbClr val="93CDDD"/>
                </a:solidFill>
                <a:latin typeface="SimSun" pitchFamily="34" charset="0"/>
                <a:ea typeface="SimSun" pitchFamily="34" charset="-122"/>
                <a:cs typeface="SimSun" pitchFamily="34" charset="-120"/>
              </a:rPr>
              <a:t> </a:t>
            </a:r>
            <a:r>
              <a:rPr lang="en-US" altLang="zh-CN" sz="3467" b="1">
                <a:solidFill>
                  <a:srgbClr val="93CDDD"/>
                </a:solidFill>
                <a:latin typeface="Times New Roman" pitchFamily="34" charset="0"/>
                <a:ea typeface="SimHei" pitchFamily="34" charset="-122"/>
                <a:cs typeface="Times New Roman" pitchFamily="34" charset="-120"/>
              </a:rPr>
              <a:t>探究液体内部压强的特点</a:t>
            </a:r>
            <a:endParaRPr lang="en-US" altLang="zh-CN" sz="3467"/>
          </a:p>
        </p:txBody>
      </p:sp>
      <mc:AlternateContent xmlns:mc="http://schemas.openxmlformats.org/markup-compatibility/2006" xmlns:a14="http://schemas.microsoft.com/office/drawing/2010/main">
        <mc:Choice Requires="a14">
          <p:sp>
            <p:nvSpPr>
              <p:cNvPr id="3" name="QO_6_BD.7_1#d9bbf5e76?sp=1&amp;vcp=1&amp;vis=1&amp;pid=cdae32b89&amp;color=0,0,0&amp;vtp=1&amp;bbb=1&amp;hb=1"/>
              <p:cNvSpPr/>
              <p:nvPr>
                <p:custDataLst>
                  <p:tags r:id="rId2"/>
                </p:custDataLst>
              </p:nvPr>
            </p:nvSpPr>
            <p:spPr>
              <a:xfrm>
                <a:off x="719328" y="1411647"/>
                <a:ext cx="10753344" cy="1383453"/>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2.京京和师师利用</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U</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形压强计探究液体内部的压强特点，如图</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所示。</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3" name="QO_6_BD.7_1#d9bbf5e76?sp=1&amp;vcp=1&amp;vis=1&amp;pid=cdae32b89&amp;color=0,0,0&amp;vtp=1&amp;bbb=1&amp;hb=1"/>
              <p:cNvSpPr>
                <a:spLocks noRot="1" noChangeAspect="1" noMove="1" noResize="1" noEditPoints="1" noAdjustHandles="1" noChangeArrowheads="1" noChangeShapeType="1" noTextEdit="1"/>
              </p:cNvSpPr>
              <p:nvPr>
                <p:custDataLst>
                  <p:tags r:id="rId6"/>
                </p:custDataLst>
              </p:nvPr>
            </p:nvSpPr>
            <p:spPr>
              <a:xfrm>
                <a:off x="719328" y="1411647"/>
                <a:ext cx="10753344" cy="1383453"/>
              </a:xfrm>
              <a:prstGeom prst="rect">
                <a:avLst/>
              </a:prstGeom>
              <a:blipFill>
                <a:blip r:embed="rId7"/>
                <a:stretch>
                  <a:fillRect l="-2268" r="-2211" b="-17181"/>
                </a:stretch>
              </a:blipFill>
            </p:spPr>
            <p:txBody>
              <a:bodyPr/>
              <a:lstStyle/>
              <a:p>
                <a:r>
                  <a:rPr lang="zh-CN" altLang="en-US">
                    <a:noFill/>
                  </a:rPr>
                  <a:t> </a:t>
                </a:r>
              </a:p>
            </p:txBody>
          </p:sp>
        </mc:Fallback>
      </mc:AlternateContent>
      <p:pic>
        <p:nvPicPr>
          <p:cNvPr id="4" name="QO_6_BD.7_2#d9bbf5e76?vcp=1&amp;vis=1&amp;pid=cdae32b89&amp;color=0,0,0&amp;tib=255,255,255&amp;vtp=1"/>
          <p:cNvPicPr>
            <a:picLocks noChangeAspect="1"/>
          </p:cNvPicPr>
          <p:nvPr>
            <p:custDataLst>
              <p:tags r:id="rId3"/>
            </p:custDataLst>
          </p:nvPr>
        </p:nvPicPr>
        <p:blipFill>
          <a:blip r:embed="rId8">
            <a:clrChange>
              <a:clrFrom>
                <a:srgbClr val="FFFFFF"/>
              </a:clrFrom>
              <a:clrTo>
                <a:srgbClr val="FFFFFF">
                  <a:alpha val="0"/>
                </a:srgbClr>
              </a:clrTo>
            </a:clrChange>
          </a:blip>
          <a:stretch>
            <a:fillRect/>
          </a:stretch>
        </p:blipFill>
        <p:spPr>
          <a:xfrm>
            <a:off x="1524000" y="2977896"/>
            <a:ext cx="9144000" cy="3048000"/>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B_7_BD.8_1#50855b95a?vcp=1&amp;vis=1&amp;pid=d9bbf5e76&amp;color=0,0,0&amp;vtp=1&amp;bt=1&amp;bbb=1&amp;hb=1"/>
          <p:cNvSpPr/>
          <p:nvPr>
            <p:custDataLst>
              <p:tags r:id="rId1"/>
            </p:custDataLst>
          </p:nvPr>
        </p:nvSpPr>
        <p:spPr>
          <a:xfrm>
            <a:off x="719328" y="1055256"/>
            <a:ext cx="10753344" cy="1377865"/>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（1）京京认为装置中金属盒探头越大越好，你认为京京的</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看法是</a:t>
            </a:r>
            <a:r>
              <a:rPr lang="en-US" altLang="zh-CN" sz="3200">
                <a:solidFill>
                  <a:srgbClr val="000000"/>
                </a:solidFill>
                <a:latin typeface="SimSun" pitchFamily="34" charset="0"/>
                <a:ea typeface="SimSun" pitchFamily="34" charset="-122"/>
                <a:cs typeface="SimSun" pitchFamily="34" charset="-120"/>
              </a:rPr>
              <a:t>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（填“正确”或“错误”）的。</a:t>
            </a:r>
            <a:endParaRPr lang="en-US" altLang="zh-CN" sz="3200"/>
          </a:p>
        </p:txBody>
      </p:sp>
      <p:sp>
        <p:nvSpPr>
          <p:cNvPr id="3" name="QB_7_AN.9_1#50855b95a.blank?vcp=1&amp;vis=1&amp;pid=d9bbf5e76&amp;color=0,0,0&amp;vpa=6&amp;vtp=1&amp;bbb=1"/>
          <p:cNvSpPr/>
          <p:nvPr>
            <p:custDataLst>
              <p:tags r:id="rId2"/>
            </p:custDataLst>
          </p:nvPr>
        </p:nvSpPr>
        <p:spPr>
          <a:xfrm>
            <a:off x="1960754" y="1734281"/>
            <a:ext cx="11070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错误</a:t>
            </a:r>
            <a:endParaRPr lang="en-US" altLang="zh-CN" sz="3200"/>
          </a:p>
        </p:txBody>
      </p:sp>
      <p:pic>
        <p:nvPicPr>
          <p:cNvPr id="4" name="QO_6_BD.8_2#50855b95a?vcp=1&amp;vis=1&amp;pid=d9bbf5e76&amp;color=0,0,0&amp;tib=255,255,255&amp;vtp=1"/>
          <p:cNvPicPr>
            <a:picLocks noChangeAspect="1"/>
          </p:cNvPicPr>
          <p:nvPr>
            <p:custDataLst>
              <p:tags r:id="rId3"/>
            </p:custDataLst>
          </p:nvPr>
        </p:nvPicPr>
        <p:blipFill>
          <a:blip r:embed="rId6">
            <a:clrChange>
              <a:clrFrom>
                <a:srgbClr val="FFFFFF"/>
              </a:clrFrom>
              <a:clrTo>
                <a:srgbClr val="FFFFFF">
                  <a:alpha val="0"/>
                </a:srgbClr>
              </a:clrTo>
            </a:clrChange>
          </a:blip>
          <a:stretch>
            <a:fillRect/>
          </a:stretch>
        </p:blipFill>
        <p:spPr>
          <a:xfrm>
            <a:off x="1524000" y="2617523"/>
            <a:ext cx="9144000" cy="3048000"/>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O_6_BD.10_1#1491e0b79?htil=2&amp;vcp=1&amp;vis=1&amp;pid=d9bbf5e76&amp;color=0,0,0&amp;tib=255,255,255&amp;vtp=1&amp;hs=1"/>
          <p:cNvPicPr>
            <a:picLocks noChangeAspect="1"/>
          </p:cNvPicPr>
          <p:nvPr>
            <p:custDataLst>
              <p:tags r:id="rId1"/>
            </p:custDataLst>
          </p:nvPr>
        </p:nvPicPr>
        <p:blipFill>
          <a:blip r:embed="rId8">
            <a:clrChange>
              <a:clrFrom>
                <a:srgbClr val="FFFFFF"/>
              </a:clrFrom>
              <a:clrTo>
                <a:srgbClr val="FFFFFF">
                  <a:alpha val="0"/>
                </a:srgbClr>
              </a:clrTo>
            </a:clrChange>
          </a:blip>
          <a:stretch>
            <a:fillRect/>
          </a:stretch>
        </p:blipFill>
        <p:spPr>
          <a:xfrm>
            <a:off x="5345856" y="886681"/>
            <a:ext cx="6071616" cy="2060448"/>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3" name="QC_7_BD.10_2#1491e0b79?htil=2&amp;vcp=1&amp;vis=1&amp;pid=d9bbf5e76&amp;color=0,0,0&amp;vtp=1&amp;bt=1&amp;bbb=1&amp;hb=1&amp;hs=1"/>
              <p:cNvSpPr/>
              <p:nvPr>
                <p:custDataLst>
                  <p:tags r:id="rId2"/>
                </p:custDataLst>
              </p:nvPr>
            </p:nvSpPr>
            <p:spPr>
              <a:xfrm>
                <a:off x="719328" y="825723"/>
                <a:ext cx="4498848" cy="2867999"/>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（2）实验开始前，师师</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发现压强计的</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U</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形管中左</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侧液面比右侧液面低，接</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下来的操作是</a:t>
                </a:r>
                <a:r>
                  <a:rPr lang="en-US" altLang="zh-CN" sz="3200">
                    <a:solidFill>
                      <a:srgbClr val="000000"/>
                    </a:solidFill>
                    <a:latin typeface="SimSun" pitchFamily="34" charset="0"/>
                    <a:ea typeface="SimSun" pitchFamily="34" charset="-122"/>
                    <a:cs typeface="SimSun" pitchFamily="34" charset="-120"/>
                  </a:rPr>
                  <a:t>___</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3" name="QC_7_BD.10_2#1491e0b79?htil=2&amp;vcp=1&amp;vis=1&amp;pid=d9bbf5e76&amp;color=0,0,0&amp;vtp=1&amp;bt=1&amp;bbb=1&amp;hb=1&amp;hs=1"/>
              <p:cNvSpPr>
                <a:spLocks noRot="1" noChangeAspect="1" noMove="1" noResize="1" noEditPoints="1" noAdjustHandles="1" noChangeArrowheads="1" noChangeShapeType="1" noTextEdit="1"/>
              </p:cNvSpPr>
              <p:nvPr>
                <p:custDataLst>
                  <p:tags r:id="rId9"/>
                </p:custDataLst>
              </p:nvPr>
            </p:nvSpPr>
            <p:spPr>
              <a:xfrm>
                <a:off x="719328" y="825723"/>
                <a:ext cx="4498848" cy="2867999"/>
              </a:xfrm>
              <a:prstGeom prst="rect">
                <a:avLst/>
              </a:prstGeom>
              <a:blipFill>
                <a:blip r:embed="rId10"/>
                <a:stretch>
                  <a:fillRect l="-5420" r="-5149" b="-8917"/>
                </a:stretch>
              </a:blipFill>
            </p:spPr>
            <p:txBody>
              <a:bodyPr/>
              <a:lstStyle/>
              <a:p>
                <a:r>
                  <a:rPr lang="zh-CN" altLang="en-US">
                    <a:noFill/>
                  </a:rPr>
                  <a:t> </a:t>
                </a:r>
              </a:p>
            </p:txBody>
          </p:sp>
        </mc:Fallback>
      </mc:AlternateContent>
      <p:sp>
        <p:nvSpPr>
          <p:cNvPr id="4" name="QC_7_AN.11_1#1491e0b79.blank?vcp=1&amp;vis=1&amp;pid=d9bbf5e76&amp;color=0,0,0&amp;vpa=7&amp;vtp=1"/>
          <p:cNvSpPr/>
          <p:nvPr>
            <p:custDataLst>
              <p:tags r:id="rId3"/>
            </p:custDataLst>
          </p:nvPr>
        </p:nvSpPr>
        <p:spPr>
          <a:xfrm>
            <a:off x="3129153" y="2994883"/>
            <a:ext cx="588433" cy="638133"/>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A</a:t>
            </a:r>
            <a:endParaRPr lang="en-US" altLang="zh-CN" sz="3200"/>
          </a:p>
        </p:txBody>
      </p:sp>
      <mc:AlternateContent xmlns:mc="http://schemas.openxmlformats.org/markup-compatibility/2006" xmlns:a14="http://schemas.microsoft.com/office/drawing/2010/main">
        <mc:Choice Requires="a14">
          <p:sp>
            <p:nvSpPr>
              <p:cNvPr id="5" name="QC_7_BD.10_3#1491e0b79.choices?htil=2&amp;vcp=1&amp;vis=1&amp;pid=d9bbf5e76&amp;color=0,0,0&amp;vtp=1&amp;bbb=1&amp;hs=1"/>
              <p:cNvSpPr/>
              <p:nvPr>
                <p:custDataLst>
                  <p:tags r:id="rId4"/>
                </p:custDataLst>
              </p:nvPr>
            </p:nvSpPr>
            <p:spPr>
              <a:xfrm>
                <a:off x="719328" y="3751803"/>
                <a:ext cx="10753344" cy="2122932"/>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拆下软管，重新组装</a:t>
                </a:r>
                <a:endParaRPr lang="en-US" altLang="zh-CN" sz="3200"/>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往</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U</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形管左侧管中加入液体</a:t>
                </a:r>
                <a:endParaRPr lang="en-US" altLang="zh-CN" sz="3200"/>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将</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U</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形管右侧管中的液体倒出一些</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5" name="QC_7_BD.10_3#1491e0b79.choices?htil=2&amp;vcp=1&amp;vis=1&amp;pid=d9bbf5e76&amp;color=0,0,0&amp;vtp=1&amp;bbb=1&amp;hs=1"/>
              <p:cNvSpPr>
                <a:spLocks noRot="1" noChangeAspect="1" noMove="1" noResize="1" noEditPoints="1" noAdjustHandles="1" noChangeArrowheads="1" noChangeShapeType="1" noTextEdit="1"/>
              </p:cNvSpPr>
              <p:nvPr>
                <p:custDataLst>
                  <p:tags r:id="rId11"/>
                </p:custDataLst>
              </p:nvPr>
            </p:nvSpPr>
            <p:spPr>
              <a:xfrm>
                <a:off x="719328" y="3751803"/>
                <a:ext cx="10753344" cy="2122932"/>
              </a:xfrm>
              <a:prstGeom prst="rect">
                <a:avLst/>
              </a:prstGeom>
              <a:blipFill>
                <a:blip r:embed="rId12"/>
                <a:stretch>
                  <a:fillRect l="-2268" b="-11748"/>
                </a:stretch>
              </a:blipFill>
            </p:spPr>
            <p:txBody>
              <a:bodyPr/>
              <a:lstStyle/>
              <a:p>
                <a:r>
                  <a:rPr lang="zh-CN" altLang="en-US">
                    <a:noFill/>
                  </a:rPr>
                  <a:t> </a:t>
                </a:r>
              </a:p>
            </p:txBody>
          </p:sp>
        </mc:Fallback>
      </mc:AlternateContent>
      <p:pic>
        <p:nvPicPr>
          <p:cNvPr id="6" name="Picture 3"/>
          <p:cNvPicPr>
            <a:picLocks noChangeAspect="1"/>
          </p:cNvPicPr>
          <p:nvPr>
            <p:custDataLst>
              <p:tags r:id="rId5"/>
            </p:custDataLst>
          </p:nvPr>
        </p:nvPicPr>
        <p:blipFill>
          <a:blip r:embed="rId13"/>
          <a:stretch>
            <a:fillRect/>
          </a:stretch>
        </p:blipFill>
        <p:spPr>
          <a:xfrm flipH="1">
            <a:off x="10579100" y="10261600"/>
            <a:ext cx="0" cy="0"/>
          </a:xfrm>
          <a:prstGeom prst="rect">
            <a:avLst/>
          </a:prstGeom>
          <a:ln>
            <a:noFill/>
          </a:ln>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B_7_BD.12_1#644e9602f?vcp=1&amp;vis=1&amp;pid=d9bbf5e76&amp;color=0,0,0&amp;vtp=1&amp;bt=1&amp;bbb=1&amp;hb=1"/>
              <p:cNvSpPr/>
              <p:nvPr>
                <p:custDataLst>
                  <p:tags r:id="rId1"/>
                </p:custDataLst>
              </p:nvPr>
            </p:nvSpPr>
            <p:spPr>
              <a:xfrm>
                <a:off x="719328" y="677124"/>
                <a:ext cx="10753344" cy="2314533"/>
              </a:xfrm>
              <a:prstGeom prst="rect">
                <a:avLst/>
              </a:prstGeom>
              <a:noFill/>
            </p:spPr>
            <p:txBody>
              <a:bodyPr wrap="none" lIns="0" tIns="0" rIns="0" bIns="0" rtlCol="0" anchor="t"/>
              <a:lstStyle/>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（3）京京试着用大小不同的力按压金属盒表面的橡皮膜，</a:t>
                </a:r>
              </a:p>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如图甲所示。当用较大的力按压时，橡皮膜受到的压强较大，</a:t>
                </a:r>
              </a:p>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发现此时</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U</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形管两侧的液面高度差</a:t>
                </a:r>
                <a:r>
                  <a:rPr lang="en-US" altLang="zh-CN" sz="3200">
                    <a:solidFill>
                      <a:srgbClr val="000000"/>
                    </a:solidFill>
                    <a:latin typeface="SimSun" pitchFamily="34" charset="0"/>
                    <a:ea typeface="SimSun" pitchFamily="34" charset="-122"/>
                    <a:cs typeface="SimSun" pitchFamily="34" charset="-120"/>
                  </a:rPr>
                  <a:t>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（填“较大”或“较</a:t>
                </a:r>
              </a:p>
              <a:p>
                <a:pPr latinLnBrk="1">
                  <a:lnSpc>
                    <a:spcPts val="45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小”）。</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2" name="QB_7_BD.12_1#644e9602f?vcp=1&amp;vis=1&amp;pid=d9bbf5e76&amp;color=0,0,0&amp;vtp=1&amp;bt=1&amp;bbb=1&amp;hb=1"/>
              <p:cNvSpPr>
                <a:spLocks noRot="1" noChangeAspect="1" noMove="1" noResize="1" noEditPoints="1" noAdjustHandles="1" noChangeArrowheads="1" noChangeShapeType="1" noTextEdit="1"/>
              </p:cNvSpPr>
              <p:nvPr>
                <p:custDataLst>
                  <p:tags r:id="rId6"/>
                </p:custDataLst>
              </p:nvPr>
            </p:nvSpPr>
            <p:spPr>
              <a:xfrm>
                <a:off x="719328" y="677124"/>
                <a:ext cx="10753344" cy="2314533"/>
              </a:xfrm>
              <a:prstGeom prst="rect">
                <a:avLst/>
              </a:prstGeom>
              <a:blipFill>
                <a:blip r:embed="rId7"/>
                <a:stretch>
                  <a:fillRect l="-2268" t="-3158" r="-4478" b="-10789"/>
                </a:stretch>
              </a:blipFill>
            </p:spPr>
            <p:txBody>
              <a:bodyPr/>
              <a:lstStyle/>
              <a:p>
                <a:r>
                  <a:rPr lang="zh-CN" altLang="en-US">
                    <a:noFill/>
                  </a:rPr>
                  <a:t> </a:t>
                </a:r>
              </a:p>
            </p:txBody>
          </p:sp>
        </mc:Fallback>
      </mc:AlternateContent>
      <p:sp>
        <p:nvSpPr>
          <p:cNvPr id="3" name="QB_7_AN.13_1#644e9602f.blank?vcp=1&amp;vis=1&amp;pid=d9bbf5e76&amp;color=0,0,0&amp;vpa=8&amp;vtp=1&amp;bbb=1"/>
          <p:cNvSpPr/>
          <p:nvPr>
            <p:custDataLst>
              <p:tags r:id="rId2"/>
            </p:custDataLst>
          </p:nvPr>
        </p:nvSpPr>
        <p:spPr>
          <a:xfrm>
            <a:off x="6693621" y="1819108"/>
            <a:ext cx="1107017" cy="536787"/>
          </a:xfrm>
          <a:prstGeom prst="rect">
            <a:avLst/>
          </a:prstGeom>
          <a:noFill/>
        </p:spPr>
        <p:txBody>
          <a:bodyPr wrap="none" lIns="0" tIns="0" rIns="0" bIns="0" rtlCol="0" anchor="t"/>
          <a:lstStyle/>
          <a:p>
            <a:pPr algn="ctr" latinLnBrk="1">
              <a:lnSpc>
                <a:spcPts val="4533"/>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较大</a:t>
            </a:r>
            <a:endParaRPr lang="en-US" altLang="zh-CN" sz="3200"/>
          </a:p>
        </p:txBody>
      </p:sp>
      <p:pic>
        <p:nvPicPr>
          <p:cNvPr id="4" name="QO_6_BD.12_2#644e9602f?vcp=1&amp;vis=1&amp;pid=d9bbf5e76&amp;color=0,0,0&amp;tib=255,255,255&amp;vtp=1"/>
          <p:cNvPicPr>
            <a:picLocks noChangeAspect="1"/>
          </p:cNvPicPr>
          <p:nvPr>
            <p:custDataLst>
              <p:tags r:id="rId3"/>
            </p:custDataLst>
          </p:nvPr>
        </p:nvPicPr>
        <p:blipFill>
          <a:blip r:embed="rId8">
            <a:clrChange>
              <a:clrFrom>
                <a:srgbClr val="FFFFFF"/>
              </a:clrFrom>
              <a:clrTo>
                <a:srgbClr val="FFFFFF">
                  <a:alpha val="0"/>
                </a:srgbClr>
              </a:clrTo>
            </a:clrChange>
          </a:blip>
          <a:stretch>
            <a:fillRect/>
          </a:stretch>
        </p:blipFill>
        <p:spPr>
          <a:xfrm>
            <a:off x="1524000" y="3155487"/>
            <a:ext cx="9144000" cy="3048000"/>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B_7_BD.14_1#7c38860da?vcp=1&amp;vis=1&amp;pid=d9bbf5e76&amp;color=0,0,0&amp;vtp=1&amp;bt=1&amp;bbb=1&amp;hb=1"/>
              <p:cNvSpPr/>
              <p:nvPr>
                <p:custDataLst>
                  <p:tags r:id="rId1"/>
                </p:custDataLst>
              </p:nvPr>
            </p:nvSpPr>
            <p:spPr>
              <a:xfrm>
                <a:off x="719328" y="677124"/>
                <a:ext cx="10753344" cy="2296499"/>
              </a:xfrm>
              <a:prstGeom prst="rect">
                <a:avLst/>
              </a:prstGeom>
              <a:noFill/>
            </p:spPr>
            <p:txBody>
              <a:bodyPr wrap="none" lIns="0" tIns="0" rIns="0" bIns="0" rtlCol="0" anchor="t"/>
              <a:lstStyle/>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（4）师师将探头先后放在同一容器中液体的</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处，</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U</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形</a:t>
                </a:r>
              </a:p>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管两侧液面的高度情况分别如图乙、丙所示。他由此判断出</a:t>
                </a:r>
              </a:p>
              <a:p>
                <a:pPr latinLnBrk="1">
                  <a:lnSpc>
                    <a:spcPts val="4667"/>
                  </a:lnSpc>
                </a:pP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两处的压强大小关系为</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m:t>
                        </m:r>
                      </m:e>
                      <m:sub>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sub>
                    </m:sSub>
                  </m:oMath>
                </a14:m>
                <a:r>
                  <a:rPr lang="en-US" altLang="zh-CN" sz="3200">
                    <a:solidFill>
                      <a:srgbClr val="000000"/>
                    </a:solidFill>
                    <a:latin typeface="SimSun" pitchFamily="34" charset="0"/>
                    <a:ea typeface="SimSun" pitchFamily="34" charset="-122"/>
                    <a:cs typeface="SimSun" pitchFamily="34" charset="-120"/>
                  </a:rPr>
                  <a:t>___</a:t>
                </a:r>
                <a:r>
                  <a:rPr lang="en-US" altLang="zh-CN" sz="3200">
                    <a:solidFill>
                      <a:srgbClr val="000000"/>
                    </a:solidFill>
                    <a:latin typeface="Times New Roman" pitchFamily="34" charset="0"/>
                    <a:ea typeface="微软雅黑" panose="020B0503020204020204" pitchFamily="34" charset="-122"/>
                    <a:cs typeface="Times New Roman" pitchFamily="34" charset="-120"/>
                  </a:rPr>
                  <a:t>（填“</a:t>
                </a: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&gt;</m:t>
                    </m:r>
                  </m:oMath>
                </a14:m>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”或“</a:t>
                </a: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&lt;</m:t>
                    </m:r>
                  </m:oMath>
                </a14:m>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 </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m:t>
                        </m:r>
                      </m:e>
                      <m:sub>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p>
              <a:p>
                <a:pPr latinLnBrk="1">
                  <a:lnSpc>
                    <a:spcPts val="44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由此可知液体内部的压强与</a:t>
                </a:r>
                <a:r>
                  <a:rPr lang="en-US" altLang="zh-CN" sz="3200">
                    <a:solidFill>
                      <a:srgbClr val="000000"/>
                    </a:solidFill>
                    <a:latin typeface="SimSun" pitchFamily="34" charset="0"/>
                    <a:ea typeface="SimSun" pitchFamily="34" charset="-122"/>
                    <a:cs typeface="SimSun" pitchFamily="34" charset="-120"/>
                  </a:rPr>
                  <a:t>__________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有关。</a:t>
                </a:r>
                <a:endParaRPr lang="en-US" altLang="zh-CN" sz="3200">
                  <a:solidFill>
                    <a:srgbClr val="000000"/>
                  </a:solidFill>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2" name="QB_7_BD.14_1#7c38860da?vcp=1&amp;vis=1&amp;pid=d9bbf5e76&amp;color=0,0,0&amp;vtp=1&amp;bt=1&amp;bbb=1&amp;hb=1"/>
              <p:cNvSpPr>
                <a:spLocks noRot="1" noChangeAspect="1" noMove="1" noResize="1" noEditPoints="1" noAdjustHandles="1" noChangeArrowheads="1" noChangeShapeType="1" noTextEdit="1"/>
              </p:cNvSpPr>
              <p:nvPr>
                <p:custDataLst>
                  <p:tags r:id="rId7"/>
                </p:custDataLst>
              </p:nvPr>
            </p:nvSpPr>
            <p:spPr>
              <a:xfrm>
                <a:off x="719328" y="677124"/>
                <a:ext cx="10753344" cy="2296499"/>
              </a:xfrm>
              <a:prstGeom prst="rect">
                <a:avLst/>
              </a:prstGeom>
              <a:blipFill>
                <a:blip r:embed="rId8"/>
                <a:stretch>
                  <a:fillRect l="-2268" t="-3183" r="-4762" b="-1140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QB_7_AN.15_1#7c38860da.blank?vcp=1&amp;vis=1&amp;pid=d9bbf5e76&amp;color=0,0,0&amp;vpa=9&amp;vtp=1&amp;bbb=1"/>
              <p:cNvSpPr/>
              <p:nvPr>
                <p:custDataLst>
                  <p:tags r:id="rId2"/>
                </p:custDataLst>
              </p:nvPr>
            </p:nvSpPr>
            <p:spPr>
              <a:xfrm>
                <a:off x="6205474" y="1857375"/>
                <a:ext cx="512233" cy="471255"/>
              </a:xfrm>
              <a:prstGeom prst="rect">
                <a:avLst/>
              </a:prstGeom>
              <a:noFill/>
            </p:spPr>
            <p:txBody>
              <a:bodyPr wrap="none" lIns="0" tIns="0" rIns="0" bIns="0" rtlCol="0" anchor="t"/>
              <a:lstStyle/>
              <a:p>
                <a:pPr algn="ctr" latinLnBrk="1">
                  <a:lnSpc>
                    <a:spcPts val="4000"/>
                  </a:lnSpc>
                </a:pPr>
                <a14:m>
                  <m:oMath xmlns:m="http://schemas.openxmlformats.org/officeDocument/2006/math">
                    <m:r>
                      <a:rPr lang="en-US" altLang="zh-CN" sz="3200">
                        <a:solidFill>
                          <a:srgbClr val="C00000"/>
                        </a:solidFill>
                        <a:latin typeface="Cambria Math" panose="02040503050406030204" pitchFamily="18" charset="0"/>
                        <a:ea typeface="微软雅黑" pitchFamily="34" charset="-122"/>
                        <a:cs typeface="Times New Roman" pitchFamily="34" charset="-120"/>
                      </a:rPr>
                      <m:t>&lt;</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133"/>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3" name="QB_7_AN.15_1#7c38860da.blank?vcp=1&amp;vis=1&amp;pid=d9bbf5e76&amp;color=0,0,0&amp;vpa=9&amp;vtp=1&amp;bbb=1"/>
              <p:cNvSpPr>
                <a:spLocks noRot="1" noChangeAspect="1" noMove="1" noResize="1" noEditPoints="1" noAdjustHandles="1" noChangeArrowheads="1" noChangeShapeType="1" noTextEdit="1"/>
              </p:cNvSpPr>
              <p:nvPr>
                <p:custDataLst>
                  <p:tags r:id="rId9"/>
                </p:custDataLst>
              </p:nvPr>
            </p:nvSpPr>
            <p:spPr>
              <a:xfrm>
                <a:off x="6205474" y="1857375"/>
                <a:ext cx="512233" cy="471255"/>
              </a:xfrm>
              <a:prstGeom prst="rect">
                <a:avLst/>
              </a:prstGeom>
              <a:blipFill>
                <a:blip r:embed="rId10"/>
                <a:stretch>
                  <a:fillRect/>
                </a:stretch>
              </a:blipFill>
            </p:spPr>
            <p:txBody>
              <a:bodyPr/>
              <a:lstStyle/>
              <a:p>
                <a:r>
                  <a:rPr lang="zh-CN" altLang="en-US">
                    <a:noFill/>
                  </a:rPr>
                  <a:t> </a:t>
                </a:r>
              </a:p>
            </p:txBody>
          </p:sp>
        </mc:Fallback>
      </mc:AlternateContent>
      <p:sp>
        <p:nvSpPr>
          <p:cNvPr id="4" name="QB_7_AN.17_1#7c38860da.blank?vcp=1&amp;vis=1&amp;pid=d9bbf5e76&amp;color=0,0,0&amp;vpa=10&amp;vtp=1&amp;bbb=1"/>
          <p:cNvSpPr/>
          <p:nvPr>
            <p:custDataLst>
              <p:tags r:id="rId3"/>
            </p:custDataLst>
          </p:nvPr>
        </p:nvSpPr>
        <p:spPr>
          <a:xfrm>
            <a:off x="5618354" y="2384512"/>
            <a:ext cx="1919817" cy="536787"/>
          </a:xfrm>
          <a:prstGeom prst="rect">
            <a:avLst/>
          </a:prstGeom>
          <a:noFill/>
        </p:spPr>
        <p:txBody>
          <a:bodyPr wrap="none" lIns="0" tIns="0" rIns="0" bIns="0" rtlCol="0" anchor="t"/>
          <a:lstStyle/>
          <a:p>
            <a:pPr algn="ctr" latinLnBrk="1">
              <a:lnSpc>
                <a:spcPts val="4533"/>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液体深度</a:t>
            </a:r>
            <a:endParaRPr lang="en-US" altLang="zh-CN" sz="3200">
              <a:solidFill>
                <a:srgbClr val="C00000"/>
              </a:solidFill>
            </a:endParaRPr>
          </a:p>
        </p:txBody>
      </p:sp>
      <p:pic>
        <p:nvPicPr>
          <p:cNvPr id="5" name="QO_6_BD.16_1#7c38860da?vcp=1&amp;vis=1&amp;pid=d9bbf5e76&amp;color=0,0,0&amp;tib=255,255,255&amp;vtp=1"/>
          <p:cNvPicPr>
            <a:picLocks noChangeAspect="1"/>
          </p:cNvPicPr>
          <p:nvPr>
            <p:custDataLst>
              <p:tags r:id="rId4"/>
            </p:custDataLst>
          </p:nvPr>
        </p:nvPicPr>
        <p:blipFill>
          <a:blip r:embed="rId11">
            <a:clrChange>
              <a:clrFrom>
                <a:srgbClr val="FFFFFF"/>
              </a:clrFrom>
              <a:clrTo>
                <a:srgbClr val="FFFFFF">
                  <a:alpha val="0"/>
                </a:srgbClr>
              </a:clrTo>
            </a:clrChange>
          </a:blip>
          <a:stretch>
            <a:fillRect/>
          </a:stretch>
        </p:blipFill>
        <p:spPr>
          <a:xfrm>
            <a:off x="1524000" y="3155485"/>
            <a:ext cx="9144000" cy="3048000"/>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left)">
                                      <p:cBhvr>
                                        <p:cTn id="15" dur="500"/>
                                        <p:tgtEl>
                                          <p:spTgt spid="4">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副标题 2"/>
          <p:cNvSpPr txBox="1"/>
          <p:nvPr>
            <p:custDataLst>
              <p:tags r:id="rId1"/>
            </p:custDataLst>
          </p:nvPr>
        </p:nvSpPr>
        <p:spPr>
          <a:xfrm>
            <a:off x="4397375" y="770255"/>
            <a:ext cx="3009900" cy="476250"/>
          </a:xfrm>
          <a:prstGeom prst="rect">
            <a:avLst/>
          </a:prstGeom>
          <a:noFill/>
          <a:ln w="9525">
            <a:noFill/>
          </a:ln>
        </p:spPr>
        <p:txBody>
          <a:bodyPr anchor="t" anchorCtr="0"/>
          <a:lstStyle/>
          <a:p>
            <a:pPr marL="342900" indent="-342900">
              <a:spcBef>
                <a:spcPct val="20000"/>
              </a:spcBef>
            </a:pPr>
            <a:r>
              <a:rPr lang="zh-CN" altLang="en-US" sz="3000">
                <a:solidFill>
                  <a:srgbClr val="FF0000"/>
                </a:solidFill>
                <a:latin typeface="Times New Roman" panose="02020603050405020304" pitchFamily="18" charset="0"/>
                <a:ea typeface="黑体" panose="02010609060101010101" pitchFamily="49" charset="-122"/>
              </a:rPr>
              <a:t>令人惊奇的实验</a:t>
            </a:r>
          </a:p>
        </p:txBody>
      </p:sp>
      <p:sp>
        <p:nvSpPr>
          <p:cNvPr id="8" name="Rectangle 17"/>
          <p:cNvSpPr>
            <a:spLocks noChangeArrowheads="1"/>
          </p:cNvSpPr>
          <p:nvPr>
            <p:custDataLst>
              <p:tags r:id="rId2"/>
            </p:custDataLst>
          </p:nvPr>
        </p:nvSpPr>
        <p:spPr bwMode="auto">
          <a:xfrm>
            <a:off x="1462405" y="1784350"/>
            <a:ext cx="6344920" cy="396938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tx2"/>
                </a:solidFill>
                <a:effectLst/>
                <a:uLnTx/>
                <a:uFillTx/>
                <a:latin typeface="Times New Roman" panose="02020603050405020304" pitchFamily="18" charset="0"/>
                <a:ea typeface="黑体" panose="02010609060101010101" pitchFamily="49" charset="-122"/>
                <a:cs typeface="Times New Roman" panose="02020603050405020304" pitchFamily="18" charset="0"/>
              </a:rPr>
              <a:t>　　帕斯卡在</a:t>
            </a:r>
            <a:r>
              <a:rPr kumimoji="0" lang="en-US" altLang="zh-CN" sz="2800" b="1" i="0" u="none" strike="noStrike" kern="1200" cap="none" spc="0" normalizeH="0" baseline="0" noProof="0">
                <a:ln>
                  <a:noFill/>
                </a:ln>
                <a:solidFill>
                  <a:schemeClr val="tx2"/>
                </a:solidFill>
                <a:effectLst/>
                <a:uLnTx/>
                <a:uFillTx/>
                <a:latin typeface="Times New Roman" panose="02020603050405020304" pitchFamily="18" charset="0"/>
                <a:ea typeface="黑体" panose="02010609060101010101" pitchFamily="49" charset="-122"/>
                <a:cs typeface="Times New Roman" panose="02020603050405020304" pitchFamily="18" charset="0"/>
              </a:rPr>
              <a:t>1648</a:t>
            </a:r>
            <a:r>
              <a:rPr kumimoji="0" lang="zh-CN" altLang="en-US" sz="2800" b="0" i="0" u="none" strike="noStrike" kern="1200" cap="none" spc="0" normalizeH="0" baseline="0" noProof="0">
                <a:ln>
                  <a:noFill/>
                </a:ln>
                <a:solidFill>
                  <a:schemeClr val="tx2"/>
                </a:solidFill>
                <a:effectLst/>
                <a:uLnTx/>
                <a:uFillTx/>
                <a:latin typeface="Times New Roman" panose="02020603050405020304" pitchFamily="18" charset="0"/>
                <a:ea typeface="黑体" panose="02010609060101010101" pitchFamily="49" charset="-122"/>
                <a:cs typeface="Times New Roman" panose="02020603050405020304" pitchFamily="18" charset="0"/>
              </a:rPr>
              <a:t>年表演了一个著名的实验：他用一个密闭的装满水的桶，在桶盖上插入一根细长的管子，从楼房的阳台上向细管子里灌水。结果只用了几杯水，就把桶压裂了，桶里的水就从裂缝中流了出来。</a:t>
            </a:r>
          </a:p>
        </p:txBody>
      </p:sp>
      <p:pic>
        <p:nvPicPr>
          <p:cNvPr id="10" name="Picture 5"/>
          <p:cNvPicPr>
            <a:picLocks noChangeAspect="1"/>
          </p:cNvPicPr>
          <p:nvPr>
            <p:custDataLst>
              <p:tags r:id="rId3"/>
            </p:custDataLst>
          </p:nvPr>
        </p:nvPicPr>
        <p:blipFill>
          <a:blip r:embed="rId7"/>
          <a:stretch>
            <a:fillRect/>
          </a:stretch>
        </p:blipFill>
        <p:spPr>
          <a:xfrm>
            <a:off x="8188325" y="1717675"/>
            <a:ext cx="1638300" cy="3824288"/>
          </a:xfrm>
          <a:prstGeom prst="rect">
            <a:avLst/>
          </a:prstGeom>
          <a:noFill/>
          <a:ln w="9525">
            <a:noFill/>
          </a:ln>
        </p:spPr>
      </p:pic>
      <p:sp>
        <p:nvSpPr>
          <p:cNvPr id="23556" name="文本框 4103"/>
          <p:cNvSpPr txBox="1"/>
          <p:nvPr>
            <p:custDataLst>
              <p:tags r:id="rId4"/>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导入新课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100000">
                                          <p:val>
                                            <p:strVal val="#ppt_x"/>
                                          </p:val>
                                        </p:tav>
                                      </p:tavLst>
                                    </p:anim>
                                    <p:anim calcmode="lin" valueType="num">
                                      <p:cBhvr>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B_7_BD.18_1#fb24b58c1?vcp=1&amp;vis=1&amp;pid=d9bbf5e76&amp;color=0,0,0&amp;vtp=1&amp;bt=1&amp;bbb=1&amp;hb=1"/>
          <p:cNvSpPr/>
          <p:nvPr>
            <p:custDataLst>
              <p:tags r:id="rId1"/>
            </p:custDataLst>
          </p:nvPr>
        </p:nvSpPr>
        <p:spPr>
          <a:xfrm>
            <a:off x="719328" y="1055256"/>
            <a:ext cx="10753344" cy="1377865"/>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（5）比较图丙和图丁，可得出的结论是液体内部压强与液</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体的</a:t>
            </a:r>
            <a:r>
              <a:rPr lang="en-US" altLang="zh-CN" sz="3200">
                <a:solidFill>
                  <a:srgbClr val="000000"/>
                </a:solidFill>
                <a:latin typeface="SimSun" pitchFamily="34" charset="0"/>
                <a:ea typeface="SimSun" pitchFamily="34" charset="-122"/>
                <a:cs typeface="SimSun" pitchFamily="34" charset="-120"/>
              </a:rPr>
              <a:t>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有关。</a:t>
            </a:r>
            <a:endParaRPr lang="en-US" altLang="zh-CN" sz="3200"/>
          </a:p>
        </p:txBody>
      </p:sp>
      <p:sp>
        <p:nvSpPr>
          <p:cNvPr id="3" name="QB_7_AN.19_1#fb24b58c1.blank?vcp=1&amp;vis=1&amp;pid=d9bbf5e76&amp;color=0,0,0&amp;vpa=11&amp;vtp=1&amp;bbb=1"/>
          <p:cNvSpPr/>
          <p:nvPr>
            <p:custDataLst>
              <p:tags r:id="rId2"/>
            </p:custDataLst>
          </p:nvPr>
        </p:nvSpPr>
        <p:spPr>
          <a:xfrm>
            <a:off x="1554354" y="1734281"/>
            <a:ext cx="11070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密度</a:t>
            </a:r>
            <a:endParaRPr lang="en-US" altLang="zh-CN" sz="3200"/>
          </a:p>
        </p:txBody>
      </p:sp>
      <p:pic>
        <p:nvPicPr>
          <p:cNvPr id="4" name="QO_6_BD.18_2#fb24b58c1?vcp=1&amp;vis=1&amp;pid=d9bbf5e76&amp;color=0,0,0&amp;tib=255,255,255&amp;vtp=1"/>
          <p:cNvPicPr>
            <a:picLocks noChangeAspect="1"/>
          </p:cNvPicPr>
          <p:nvPr>
            <p:custDataLst>
              <p:tags r:id="rId3"/>
            </p:custDataLst>
          </p:nvPr>
        </p:nvPicPr>
        <p:blipFill>
          <a:blip r:embed="rId7">
            <a:clrChange>
              <a:clrFrom>
                <a:srgbClr val="FFFFFF"/>
              </a:clrFrom>
              <a:clrTo>
                <a:srgbClr val="FFFFFF">
                  <a:alpha val="0"/>
                </a:srgbClr>
              </a:clrTo>
            </a:clrChange>
          </a:blip>
          <a:stretch>
            <a:fillRect/>
          </a:stretch>
        </p:blipFill>
        <p:spPr>
          <a:xfrm>
            <a:off x="1524000" y="2617523"/>
            <a:ext cx="9144000" cy="3048000"/>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5" name="object 54">
            <a:hlinkClick r:id="rId8" action="ppaction://hlinksldjump"/>
            <a:extLst>
              <a:ext uri="{FF2B5EF4-FFF2-40B4-BE49-F238E27FC236}">
                <a16:creationId xmlns:a16="http://schemas.microsoft.com/office/drawing/2014/main" id="{46F41D5B-E111-FA82-9821-00D1A12702EC}"/>
              </a:ext>
            </a:extLst>
          </p:cNvPr>
          <p:cNvSpPr/>
          <p:nvPr>
            <p:custDataLst>
              <p:tags r:id="rId4"/>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O_6_BD.20_1#dc27a2311?sp=1&amp;vcp=1&amp;vis=1&amp;pid=cdae32b89&amp;color=0,0,0&amp;vtp=1&amp;bt=1&amp;bbb=1&amp;hb=1"/>
          <p:cNvSpPr/>
          <p:nvPr>
            <p:custDataLst>
              <p:tags r:id="rId1"/>
            </p:custDataLst>
          </p:nvPr>
        </p:nvSpPr>
        <p:spPr>
          <a:xfrm>
            <a:off x="719328" y="898452"/>
            <a:ext cx="10753344" cy="2128520"/>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3.[2024·河南]</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在“探究液体压强与哪些因素有关”时，同学们</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根据生活经验，提出如下猜想：①可能与深度有关；②可能</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与方向有关；③可能与液体密度有关。</a:t>
            </a:r>
            <a:endParaRPr lang="en-US" altLang="zh-CN" sz="3200"/>
          </a:p>
        </p:txBody>
      </p:sp>
      <p:pic>
        <p:nvPicPr>
          <p:cNvPr id="3" name="QO_6_BD.20_2#dc27a2311?vcp=1&amp;vis=1&amp;pid=cdae32b89&amp;color=0,0,0&amp;tib=255,255,255&amp;vtp=1"/>
          <p:cNvPicPr>
            <a:picLocks noChangeAspect="1"/>
          </p:cNvPicPr>
          <p:nvPr>
            <p:custDataLst>
              <p:tags r:id="rId2"/>
            </p:custDataLst>
          </p:nvPr>
        </p:nvPicPr>
        <p:blipFill>
          <a:blip r:embed="rId5">
            <a:clrChange>
              <a:clrFrom>
                <a:srgbClr val="FFFFFF"/>
              </a:clrFrom>
              <a:clrTo>
                <a:srgbClr val="FFFFFF">
                  <a:alpha val="0"/>
                </a:srgbClr>
              </a:clrTo>
            </a:clrChange>
          </a:blip>
          <a:stretch>
            <a:fillRect/>
          </a:stretch>
        </p:blipFill>
        <p:spPr>
          <a:xfrm>
            <a:off x="2913888" y="3190548"/>
            <a:ext cx="6376416" cy="2633472"/>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O_6_BD.21_1#8931fe534?htil=3&amp;vcp=1&amp;vis=1&amp;pid=dc27a2311&amp;color=0,0,0&amp;tib=255,255,255&amp;vtp=1&amp;hs=1"/>
          <p:cNvPicPr>
            <a:picLocks noChangeAspect="1"/>
          </p:cNvPicPr>
          <p:nvPr>
            <p:custDataLst>
              <p:tags r:id="rId1"/>
            </p:custDataLst>
          </p:nvPr>
        </p:nvPicPr>
        <p:blipFill>
          <a:blip r:embed="rId11">
            <a:clrChange>
              <a:clrFrom>
                <a:srgbClr val="FFFFFF"/>
              </a:clrFrom>
              <a:clrTo>
                <a:srgbClr val="FFFFFF">
                  <a:alpha val="0"/>
                </a:srgbClr>
              </a:clrTo>
            </a:clrChange>
          </a:blip>
          <a:stretch>
            <a:fillRect/>
          </a:stretch>
        </p:blipFill>
        <p:spPr>
          <a:xfrm>
            <a:off x="6981936" y="597407"/>
            <a:ext cx="4120257" cy="1739901"/>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B_7_BD.21_2#8931fe534?htil=3&amp;vcp=1&amp;vis=1&amp;pid=dc27a2311&amp;color=0,0,0&amp;mp=1&amp;vtp=1&amp;bt=1&amp;bbb=1&amp;hb=1&amp;hs=1"/>
          <p:cNvSpPr/>
          <p:nvPr>
            <p:custDataLst>
              <p:tags r:id="rId2"/>
            </p:custDataLst>
          </p:nvPr>
        </p:nvSpPr>
        <p:spPr>
          <a:xfrm>
            <a:off x="719328" y="536449"/>
            <a:ext cx="5864352" cy="2029799"/>
          </a:xfrm>
          <a:prstGeom prst="rect">
            <a:avLst/>
          </a:prstGeom>
          <a:noFill/>
        </p:spPr>
        <p:txBody>
          <a:bodyPr wrap="none" lIns="0" tIns="0" rIns="0" bIns="0" rtlCol="0" anchor="t"/>
          <a:lstStyle/>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（1）请写出能支持猜想①的一</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个生活现象：</a:t>
            </a:r>
            <a:r>
              <a:rPr lang="en-US" altLang="zh-CN" sz="3200">
                <a:solidFill>
                  <a:srgbClr val="000000"/>
                </a:solidFill>
                <a:latin typeface="SimSun" pitchFamily="34" charset="0"/>
                <a:ea typeface="SimSun" pitchFamily="34" charset="-122"/>
                <a:cs typeface="SimSun" pitchFamily="34" charset="-120"/>
              </a:rPr>
              <a:t>________________</a:t>
            </a:r>
          </a:p>
          <a:p>
            <a:pPr latinLnBrk="1">
              <a:lnSpc>
                <a:spcPts val="5333"/>
              </a:lnSpc>
            </a:pPr>
            <a:r>
              <a:rPr lang="en-US" altLang="zh-CN" sz="3200">
                <a:solidFill>
                  <a:srgbClr val="000000"/>
                </a:solidFill>
                <a:latin typeface="SimSun" pitchFamily="34" charset="0"/>
                <a:ea typeface="SimSun" pitchFamily="34" charset="-122"/>
                <a:cs typeface="SimSun" pitchFamily="34" charset="-120"/>
              </a:rPr>
              <a:t>___</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p:sp>
        <p:nvSpPr>
          <p:cNvPr id="4" name="QB_7_AN.22_1#8931fe534.blank?vcp=1&amp;vis=1&amp;pid=dc27a2311&amp;color=0,0,0&amp;mp=1&amp;vpa=12&amp;vtp=1&amp;bbb=1&amp;hb=1"/>
          <p:cNvSpPr/>
          <p:nvPr>
            <p:custDataLst>
              <p:tags r:id="rId3"/>
            </p:custDataLst>
          </p:nvPr>
        </p:nvSpPr>
        <p:spPr>
          <a:xfrm>
            <a:off x="719328" y="1205823"/>
            <a:ext cx="5864352" cy="1333924"/>
          </a:xfrm>
          <a:prstGeom prst="rect">
            <a:avLst/>
          </a:prstGeom>
          <a:noFill/>
        </p:spPr>
        <p:txBody>
          <a:bodyPr wrap="square" lIns="0" tIns="0" rIns="0" bIns="0" rtlCol="0" anchor="t"/>
          <a:lstStyle/>
          <a:p>
            <a:pPr latinLnBrk="1">
              <a:lnSpc>
                <a:spcPct val="144000"/>
              </a:lnSpc>
            </a:pPr>
            <a:r>
              <a:rPr lang="en-US" altLang="zh-CN" sz="3200">
                <a:solidFill>
                  <a:srgbClr val="C00000"/>
                </a:solidFill>
                <a:latin typeface="SimSun" panose="02010600030101010101" pitchFamily="2" charset="-122"/>
                <a:ea typeface="微软雅黑" panose="020B0503020204020204" pitchFamily="34" charset="-122"/>
                <a:cs typeface="Times New Roman" pitchFamily="34" charset="-120"/>
              </a:rPr>
              <a:t>             </a:t>
            </a:r>
            <a:r>
              <a:rPr lang="en-US" altLang="zh-CN" sz="3200">
                <a:solidFill>
                  <a:srgbClr val="C00000"/>
                </a:solidFill>
                <a:latin typeface="Times New Roman" pitchFamily="34" charset="0"/>
                <a:ea typeface="微软雅黑" panose="020B0503020204020204" pitchFamily="34" charset="-122"/>
                <a:cs typeface="Times New Roman" pitchFamily="34" charset="-120"/>
              </a:rPr>
              <a:t>拦河大坝上窄下宽</a:t>
            </a:r>
            <a:endParaRPr lang="en-US" altLang="zh-CN" sz="3200"/>
          </a:p>
        </p:txBody>
      </p:sp>
      <mc:AlternateContent xmlns:mc="http://schemas.openxmlformats.org/markup-compatibility/2006" xmlns:a14="http://schemas.microsoft.com/office/drawing/2010/main">
        <mc:Choice Requires="a14">
          <p:sp>
            <p:nvSpPr>
              <p:cNvPr id="5" name="QB_7_BD.23_1#08dab79c2?vcp=1&amp;vis=1&amp;pid=dc27a2311&amp;color=0,0,0&amp;vtp=1&amp;bbb=1&amp;hb=1&amp;hs=1"/>
              <p:cNvSpPr/>
              <p:nvPr>
                <p:custDataLst>
                  <p:tags r:id="rId4"/>
                </p:custDataLst>
              </p:nvPr>
            </p:nvSpPr>
            <p:spPr>
              <a:xfrm>
                <a:off x="719328" y="2649895"/>
                <a:ext cx="10753344" cy="1318599"/>
              </a:xfrm>
              <a:prstGeom prst="rect">
                <a:avLst/>
              </a:prstGeom>
              <a:noFill/>
            </p:spPr>
            <p:txBody>
              <a:bodyPr wrap="none" lIns="0" tIns="0" rIns="0" bIns="0" rtlCol="0" anchor="t"/>
              <a:lstStyle/>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（2）为了验证猜想，他们利用如图所示的装置进行实验。</a:t>
                </a:r>
              </a:p>
              <a:p>
                <a:pPr latinLnBrk="1">
                  <a:lnSpc>
                    <a:spcPts val="53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实验前，应观察</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U</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形管两侧液面是否</a:t>
                </a:r>
                <a:r>
                  <a:rPr lang="en-US" altLang="zh-CN" sz="3200">
                    <a:solidFill>
                      <a:srgbClr val="000000"/>
                    </a:solidFill>
                    <a:latin typeface="SimSun" pitchFamily="34" charset="0"/>
                    <a:ea typeface="SimSun" pitchFamily="34" charset="-122"/>
                    <a:cs typeface="SimSun" pitchFamily="34" charset="-120"/>
                  </a:rPr>
                  <a:t>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5" name="QB_7_BD.23_1#08dab79c2?vcp=1&amp;vis=1&amp;pid=dc27a2311&amp;color=0,0,0&amp;vtp=1&amp;bbb=1&amp;hb=1&amp;hs=1"/>
              <p:cNvSpPr>
                <a:spLocks noRot="1" noChangeAspect="1" noMove="1" noResize="1" noEditPoints="1" noAdjustHandles="1" noChangeArrowheads="1" noChangeShapeType="1" noTextEdit="1"/>
              </p:cNvSpPr>
              <p:nvPr>
                <p:custDataLst>
                  <p:tags r:id="rId12"/>
                </p:custDataLst>
              </p:nvPr>
            </p:nvSpPr>
            <p:spPr>
              <a:xfrm>
                <a:off x="719328" y="2649895"/>
                <a:ext cx="10753344" cy="1318599"/>
              </a:xfrm>
              <a:prstGeom prst="rect">
                <a:avLst/>
              </a:prstGeom>
              <a:blipFill>
                <a:blip r:embed="rId13"/>
                <a:stretch>
                  <a:fillRect l="-2268" b="-18056"/>
                </a:stretch>
              </a:blipFill>
            </p:spPr>
            <p:txBody>
              <a:bodyPr/>
              <a:lstStyle/>
              <a:p>
                <a:r>
                  <a:rPr lang="zh-CN" altLang="en-US">
                    <a:noFill/>
                  </a:rPr>
                  <a:t> </a:t>
                </a:r>
              </a:p>
            </p:txBody>
          </p:sp>
        </mc:Fallback>
      </mc:AlternateContent>
      <p:sp>
        <p:nvSpPr>
          <p:cNvPr id="6" name="QB_7_AN.24_1#08dab79c2.blank?vcp=1&amp;vis=1&amp;pid=dc27a2311&amp;color=0,0,0&amp;vpa=13&amp;vtp=1&amp;bbb=1"/>
          <p:cNvSpPr/>
          <p:nvPr>
            <p:custDataLst>
              <p:tags r:id="rId5"/>
            </p:custDataLst>
          </p:nvPr>
        </p:nvSpPr>
        <p:spPr>
          <a:xfrm>
            <a:off x="7100021" y="3291583"/>
            <a:ext cx="1107017" cy="625687"/>
          </a:xfrm>
          <a:prstGeom prst="rect">
            <a:avLst/>
          </a:prstGeom>
          <a:noFill/>
        </p:spPr>
        <p:txBody>
          <a:bodyPr wrap="none" lIns="0" tIns="0" rIns="0" bIns="0" rtlCol="0" anchor="t"/>
          <a:lstStyle/>
          <a:p>
            <a:pPr algn="ctr" latinLnBrk="1">
              <a:lnSpc>
                <a:spcPts val="5467"/>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相平</a:t>
            </a:r>
            <a:endParaRPr lang="en-US" altLang="zh-CN" sz="3200"/>
          </a:p>
        </p:txBody>
      </p:sp>
      <p:sp>
        <p:nvSpPr>
          <p:cNvPr id="7" name="QB_7_BD.25_1#0f5460313?vcp=1&amp;vis=1&amp;pid=dc27a2311&amp;color=0,0,0&amp;vtp=1&amp;bbb=1&amp;hb=1&amp;hs=1"/>
          <p:cNvSpPr/>
          <p:nvPr>
            <p:custDataLst>
              <p:tags r:id="rId6"/>
            </p:custDataLst>
          </p:nvPr>
        </p:nvSpPr>
        <p:spPr>
          <a:xfrm>
            <a:off x="719328" y="3969510"/>
            <a:ext cx="10753344" cy="2029799"/>
          </a:xfrm>
          <a:prstGeom prst="rect">
            <a:avLst/>
          </a:prstGeom>
          <a:noFill/>
        </p:spPr>
        <p:txBody>
          <a:bodyPr wrap="none" lIns="0" tIns="0" rIns="0" bIns="0" rtlCol="0" anchor="t"/>
          <a:lstStyle/>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（3）比较图中</a:t>
            </a:r>
            <a:r>
              <a:rPr lang="en-US" altLang="zh-CN" sz="3200">
                <a:solidFill>
                  <a:srgbClr val="000000"/>
                </a:solidFill>
                <a:latin typeface="SimSun" pitchFamily="34" charset="0"/>
                <a:ea typeface="SimSun" pitchFamily="34" charset="-122"/>
                <a:cs typeface="SimSun" pitchFamily="34" charset="-120"/>
              </a:rPr>
              <a:t>________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两次实验可得出液体压强与深度的</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关系；比较乙、丙两次实验可得出：同种液体内部同一深度，</a:t>
            </a:r>
          </a:p>
          <a:p>
            <a:pPr latinLnBrk="1">
              <a:lnSpc>
                <a:spcPts val="53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液体向各方向的压强</a:t>
            </a:r>
            <a:r>
              <a:rPr lang="en-US" altLang="zh-CN" sz="3200">
                <a:solidFill>
                  <a:srgbClr val="000000"/>
                </a:solidFill>
                <a:latin typeface="SimSun" pitchFamily="34" charset="0"/>
                <a:ea typeface="SimSun" pitchFamily="34" charset="-122"/>
                <a:cs typeface="SimSun" pitchFamily="34" charset="-120"/>
              </a:rPr>
              <a:t>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p:sp>
        <p:nvSpPr>
          <p:cNvPr id="8" name="QB_7_AN.26_1#0f5460313.blank?vcp=1&amp;vis=1&amp;pid=dc27a2311&amp;color=0,0,0&amp;vpa=14&amp;vtp=1&amp;bbb=1"/>
          <p:cNvSpPr/>
          <p:nvPr>
            <p:custDataLst>
              <p:tags r:id="rId7"/>
            </p:custDataLst>
          </p:nvPr>
        </p:nvSpPr>
        <p:spPr>
          <a:xfrm>
            <a:off x="3383153" y="3927685"/>
            <a:ext cx="1513417" cy="625687"/>
          </a:xfrm>
          <a:prstGeom prst="rect">
            <a:avLst/>
          </a:prstGeom>
          <a:noFill/>
        </p:spPr>
        <p:txBody>
          <a:bodyPr wrap="none" lIns="0" tIns="0" rIns="0" bIns="0" rtlCol="0" anchor="t"/>
          <a:lstStyle/>
          <a:p>
            <a:pPr algn="ctr" latinLnBrk="1">
              <a:lnSpc>
                <a:spcPts val="5467"/>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甲、乙</a:t>
            </a:r>
            <a:endParaRPr lang="en-US" altLang="zh-CN" sz="3200"/>
          </a:p>
        </p:txBody>
      </p:sp>
      <p:sp>
        <p:nvSpPr>
          <p:cNvPr id="9" name="QB_7_AN.27_1#0f5460313.blank?vcp=1&amp;vis=1&amp;pid=dc27a2311&amp;color=0,0,0&amp;vpa=15&amp;vtp=1&amp;bbb=1"/>
          <p:cNvSpPr/>
          <p:nvPr>
            <p:custDataLst>
              <p:tags r:id="rId8"/>
            </p:custDataLst>
          </p:nvPr>
        </p:nvSpPr>
        <p:spPr>
          <a:xfrm>
            <a:off x="4399154" y="5322398"/>
            <a:ext cx="1107017" cy="625687"/>
          </a:xfrm>
          <a:prstGeom prst="rect">
            <a:avLst/>
          </a:prstGeom>
          <a:noFill/>
        </p:spPr>
        <p:txBody>
          <a:bodyPr wrap="none" lIns="0" tIns="0" rIns="0" bIns="0" rtlCol="0" anchor="t"/>
          <a:lstStyle/>
          <a:p>
            <a:pPr algn="ctr" latinLnBrk="1">
              <a:lnSpc>
                <a:spcPts val="5467"/>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相等</a:t>
            </a:r>
            <a:endParaRPr lang="en-US" altLang="zh-CN" sz="320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bg/>
                                          </p:spTgt>
                                        </p:tgtEl>
                                        <p:attrNameLst>
                                          <p:attrName>style.visibility</p:attrName>
                                        </p:attrNameLst>
                                      </p:cBhvr>
                                      <p:to>
                                        <p:strVal val="visible"/>
                                      </p:to>
                                    </p:set>
                                    <p:animEffect transition="in" filter="wipe(left)">
                                      <p:cBhvr>
                                        <p:cTn id="23" dur="500"/>
                                        <p:tgtEl>
                                          <p:spTgt spid="8">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wipe(left)">
                                      <p:cBhvr>
                                        <p:cTn id="26" dur="500"/>
                                        <p:tgtEl>
                                          <p:spTgt spid="8">
                                            <p:txEl>
                                              <p:pRg st="0" end="0"/>
                                            </p:txEl>
                                          </p:spTgt>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bg/>
                                          </p:spTgt>
                                        </p:tgtEl>
                                        <p:attrNameLst>
                                          <p:attrName>style.visibility</p:attrName>
                                        </p:attrNameLst>
                                      </p:cBhvr>
                                      <p:to>
                                        <p:strVal val="visible"/>
                                      </p:to>
                                    </p:set>
                                    <p:animEffect transition="in" filter="wipe(left)">
                                      <p:cBhvr>
                                        <p:cTn id="31" dur="500"/>
                                        <p:tgtEl>
                                          <p:spTgt spid="9">
                                            <p:bg/>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Effect transition="in" filter="wipe(left)">
                                      <p:cBhvr>
                                        <p:cTn id="34"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6" grpId="0" uiExpand="1" build="p" animBg="1"/>
      <p:bldP spid="8" grpId="0" uiExpand="1" build="p" animBg="1"/>
      <p:bldP spid="9" grpId="0" uiExpand="1"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B_7_BD.28_1#5338f5bcb?vcp=1&amp;vis=1&amp;pid=dc27a2311&amp;color=0,0,0&amp;vtp=1&amp;bt=1&amp;bbb=1&amp;hb=1"/>
              <p:cNvSpPr/>
              <p:nvPr>
                <p:custDataLst>
                  <p:tags r:id="rId1"/>
                </p:custDataLst>
              </p:nvPr>
            </p:nvSpPr>
            <p:spPr>
              <a:xfrm>
                <a:off x="719328" y="739647"/>
                <a:ext cx="10753344" cy="1722120"/>
              </a:xfrm>
              <a:prstGeom prst="rect">
                <a:avLst/>
              </a:prstGeom>
              <a:noFill/>
            </p:spPr>
            <p:txBody>
              <a:bodyPr wrap="none" lIns="0" tIns="0" rIns="0" bIns="0" rtlCol="0" anchor="t"/>
              <a:lstStyle/>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（4）为探究液体压强与液体密度的关系，他们将探头放入</a:t>
                </a:r>
              </a:p>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另一杯浓盐水中，使探头在盐水中的朝向及</a:t>
                </a:r>
                <a:r>
                  <a:rPr lang="en-US" altLang="zh-CN" sz="3200">
                    <a:solidFill>
                      <a:srgbClr val="000000"/>
                    </a:solidFill>
                    <a:latin typeface="SimSun" pitchFamily="34" charset="0"/>
                    <a:ea typeface="SimSun" pitchFamily="34" charset="-122"/>
                    <a:cs typeface="SimSun" pitchFamily="34" charset="-120"/>
                  </a:rPr>
                  <a:t>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与图乙相</a:t>
                </a:r>
              </a:p>
              <a:p>
                <a:pPr latinLnBrk="1">
                  <a:lnSpc>
                    <a:spcPts val="45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同，观察比较</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U</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形管两侧液面高度差。</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2" name="QB_7_BD.28_1#5338f5bcb?vcp=1&amp;vis=1&amp;pid=dc27a2311&amp;color=0,0,0&amp;vtp=1&amp;bt=1&amp;bbb=1&amp;hb=1"/>
              <p:cNvSpPr>
                <a:spLocks noRot="1" noChangeAspect="1" noMove="1" noResize="1" noEditPoints="1" noAdjustHandles="1" noChangeArrowheads="1" noChangeShapeType="1" noTextEdit="1"/>
              </p:cNvSpPr>
              <p:nvPr>
                <p:custDataLst>
                  <p:tags r:id="rId6"/>
                </p:custDataLst>
              </p:nvPr>
            </p:nvSpPr>
            <p:spPr>
              <a:xfrm>
                <a:off x="719328" y="739647"/>
                <a:ext cx="10753344" cy="1722120"/>
              </a:xfrm>
              <a:prstGeom prst="rect">
                <a:avLst/>
              </a:prstGeom>
              <a:blipFill>
                <a:blip r:embed="rId7"/>
                <a:stretch>
                  <a:fillRect l="-2268" t="-4240" r="-680" b="-14134"/>
                </a:stretch>
              </a:blipFill>
            </p:spPr>
            <p:txBody>
              <a:bodyPr/>
              <a:lstStyle/>
              <a:p>
                <a:r>
                  <a:rPr lang="zh-CN" altLang="en-US">
                    <a:noFill/>
                  </a:rPr>
                  <a:t> </a:t>
                </a:r>
              </a:p>
            </p:txBody>
          </p:sp>
        </mc:Fallback>
      </mc:AlternateContent>
      <p:sp>
        <p:nvSpPr>
          <p:cNvPr id="3" name="QB_7_AN.29_1#5338f5bcb.blank?vcp=1&amp;vis=1&amp;pid=dc27a2311&amp;color=0,0,0&amp;vpa=16&amp;vtp=1&amp;bbb=1"/>
          <p:cNvSpPr/>
          <p:nvPr>
            <p:custDataLst>
              <p:tags r:id="rId2"/>
            </p:custDataLst>
          </p:nvPr>
        </p:nvSpPr>
        <p:spPr>
          <a:xfrm>
            <a:off x="8463154" y="1288964"/>
            <a:ext cx="1107017" cy="536787"/>
          </a:xfrm>
          <a:prstGeom prst="rect">
            <a:avLst/>
          </a:prstGeom>
          <a:noFill/>
        </p:spPr>
        <p:txBody>
          <a:bodyPr wrap="none" lIns="0" tIns="0" rIns="0" bIns="0" rtlCol="0" anchor="t"/>
          <a:lstStyle/>
          <a:p>
            <a:pPr algn="ctr" latinLnBrk="1">
              <a:lnSpc>
                <a:spcPts val="4533"/>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深度</a:t>
            </a:r>
            <a:endParaRPr lang="en-US" altLang="zh-CN" sz="3200"/>
          </a:p>
        </p:txBody>
      </p:sp>
      <p:pic>
        <p:nvPicPr>
          <p:cNvPr id="4" name="QO_6_BD.28_2#5338f5bcb?vcp=1&amp;vis=1&amp;pid=dc27a2311&amp;color=0,0,0&amp;tib=255,255,255&amp;vtp=1"/>
          <p:cNvPicPr>
            <a:picLocks noChangeAspect="1"/>
          </p:cNvPicPr>
          <p:nvPr>
            <p:custDataLst>
              <p:tags r:id="rId3"/>
            </p:custDataLst>
          </p:nvPr>
        </p:nvPicPr>
        <p:blipFill>
          <a:blip r:embed="rId8">
            <a:clrChange>
              <a:clrFrom>
                <a:srgbClr val="FFFFFF"/>
              </a:clrFrom>
              <a:clrTo>
                <a:srgbClr val="FFFFFF">
                  <a:alpha val="0"/>
                </a:srgbClr>
              </a:clrTo>
            </a:clrChange>
          </a:blip>
          <a:stretch>
            <a:fillRect/>
          </a:stretch>
        </p:blipFill>
        <p:spPr>
          <a:xfrm>
            <a:off x="1715747" y="2625343"/>
            <a:ext cx="8760511" cy="3595223"/>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O_6_BD.30_1#818bc65e0?htil=4&amp;vcp=1&amp;vis=1&amp;pid=dc27a2311&amp;color=0,0,0&amp;tib=255,255,255&amp;vtp=1&amp;hs=1"/>
          <p:cNvPicPr>
            <a:picLocks noChangeAspect="1"/>
          </p:cNvPicPr>
          <p:nvPr>
            <p:custDataLst>
              <p:tags r:id="rId1"/>
            </p:custDataLst>
          </p:nvPr>
        </p:nvPicPr>
        <p:blipFill>
          <a:blip r:embed="rId8">
            <a:clrChange>
              <a:clrFrom>
                <a:srgbClr val="FFFFFF"/>
              </a:clrFrom>
              <a:clrTo>
                <a:srgbClr val="FFFFFF">
                  <a:alpha val="0"/>
                </a:srgbClr>
              </a:clrTo>
            </a:clrChange>
          </a:blip>
          <a:stretch>
            <a:fillRect/>
          </a:stretch>
        </p:blipFill>
        <p:spPr>
          <a:xfrm>
            <a:off x="6108192" y="1304175"/>
            <a:ext cx="5327904" cy="2243328"/>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3" name="QB_7_BD.30_2#818bc65e0?htil=4&amp;vcp=1&amp;vis=1&amp;pid=dc27a2311&amp;color=0,0,0&amp;mp=1&amp;vtp=1&amp;bt=1&amp;bbb=1&amp;hb=1&amp;hs=1"/>
              <p:cNvSpPr/>
              <p:nvPr>
                <p:custDataLst>
                  <p:tags r:id="rId2"/>
                </p:custDataLst>
              </p:nvPr>
            </p:nvSpPr>
            <p:spPr>
              <a:xfrm>
                <a:off x="719328" y="1243215"/>
                <a:ext cx="5242560" cy="2873333"/>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（5）为使</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U</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形管两侧液面高</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度差更明显，可将</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U</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形管中的</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液体换成密度</a:t>
                </a:r>
                <a:r>
                  <a:rPr lang="en-US" altLang="zh-CN" sz="3200">
                    <a:solidFill>
                      <a:srgbClr val="000000"/>
                    </a:solidFill>
                    <a:latin typeface="SimSun" pitchFamily="34" charset="0"/>
                    <a:ea typeface="SimSun" pitchFamily="34" charset="-122"/>
                    <a:cs typeface="SimSun" pitchFamily="34" charset="-120"/>
                  </a:rPr>
                  <a:t>______</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（填“更大”或“更小”）的液体。</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3" name="QB_7_BD.30_2#818bc65e0?htil=4&amp;vcp=1&amp;vis=1&amp;pid=dc27a2311&amp;color=0,0,0&amp;mp=1&amp;vtp=1&amp;bt=1&amp;bbb=1&amp;hb=1&amp;hs=1"/>
              <p:cNvSpPr>
                <a:spLocks noRot="1" noChangeAspect="1" noMove="1" noResize="1" noEditPoints="1" noAdjustHandles="1" noChangeArrowheads="1" noChangeShapeType="1" noTextEdit="1"/>
              </p:cNvSpPr>
              <p:nvPr>
                <p:custDataLst>
                  <p:tags r:id="rId9"/>
                </p:custDataLst>
              </p:nvPr>
            </p:nvSpPr>
            <p:spPr>
              <a:xfrm>
                <a:off x="719328" y="1243215"/>
                <a:ext cx="5242560" cy="2873333"/>
              </a:xfrm>
              <a:prstGeom prst="rect">
                <a:avLst/>
              </a:prstGeom>
              <a:blipFill>
                <a:blip r:embed="rId10"/>
                <a:stretch>
                  <a:fillRect l="-4651" r="-11860" b="-8705"/>
                </a:stretch>
              </a:blipFill>
            </p:spPr>
            <p:txBody>
              <a:bodyPr/>
              <a:lstStyle/>
              <a:p>
                <a:r>
                  <a:rPr lang="zh-CN" altLang="en-US">
                    <a:noFill/>
                  </a:rPr>
                  <a:t> </a:t>
                </a:r>
              </a:p>
            </p:txBody>
          </p:sp>
        </mc:Fallback>
      </mc:AlternateContent>
      <p:sp>
        <p:nvSpPr>
          <p:cNvPr id="4" name="QB_7_AN.31_1#818bc65e0.blank?vcp=1&amp;vis=1&amp;pid=dc27a2311&amp;color=0,0,0&amp;mp=1&amp;vpa=17&amp;vtp=1&amp;bbb=1"/>
          <p:cNvSpPr/>
          <p:nvPr>
            <p:custDataLst>
              <p:tags r:id="rId3"/>
            </p:custDataLst>
          </p:nvPr>
        </p:nvSpPr>
        <p:spPr>
          <a:xfrm>
            <a:off x="3179953" y="2696095"/>
            <a:ext cx="11070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更小</a:t>
            </a:r>
            <a:endParaRPr lang="en-US" altLang="zh-CN" sz="3200"/>
          </a:p>
        </p:txBody>
      </p:sp>
      <mc:AlternateContent xmlns:mc="http://schemas.openxmlformats.org/markup-compatibility/2006" xmlns:a14="http://schemas.microsoft.com/office/drawing/2010/main">
        <mc:Choice Requires="a14">
          <p:sp>
            <p:nvSpPr>
              <p:cNvPr id="5" name="QB_7_AS.32_1#818bc65e0?vcp=1&amp;vis=1&amp;pid=dc27a2311&amp;color=0,0,0&amp;vtp=1&amp;bbb=1&amp;hb=1&amp;hs=1"/>
              <p:cNvSpPr/>
              <p:nvPr>
                <p:custDataLst>
                  <p:tags r:id="rId4"/>
                </p:custDataLst>
              </p:nvPr>
            </p:nvSpPr>
            <p:spPr>
              <a:xfrm>
                <a:off x="719328" y="4094111"/>
                <a:ext cx="10753344" cy="1383453"/>
              </a:xfrm>
              <a:prstGeom prst="rect">
                <a:avLst/>
              </a:prstGeom>
              <a:noFill/>
            </p:spPr>
            <p:txBody>
              <a:bodyPr wrap="none" lIns="0" tIns="0" rIns="0" bIns="0" rtlCol="0" anchor="t"/>
              <a:lstStyle/>
              <a:p>
                <a:pPr latinLnBrk="1">
                  <a:lnSpc>
                    <a:spcPts val="5867"/>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a:solidFill>
                      <a:srgbClr val="000000"/>
                    </a:solidFill>
                    <a:latin typeface="Times New Roman" pitchFamily="34" charset="0"/>
                    <a:ea typeface="微软雅黑" panose="020B0503020204020204" pitchFamily="34" charset="-122"/>
                    <a:cs typeface="Times New Roman" pitchFamily="34" charset="-120"/>
                  </a:rPr>
                  <a:t>根据</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m:t>
                    </m:r>
                    <m:r>
                      <a:rPr lang="en-US" altLang="zh-CN" sz="3200">
                        <a:solidFill>
                          <a:srgbClr val="000000"/>
                        </a:solidFill>
                        <a:latin typeface="Cambria Math" panose="02040503050406030204" pitchFamily="18" charset="0"/>
                        <a:ea typeface="微软雅黑" pitchFamily="34" charset="-122"/>
                        <a:cs typeface="Times New Roman" pitchFamily="34" charset="-120"/>
                      </a:rPr>
                      <m:t>=</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ρgh</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，为使</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U</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err="1">
                    <a:solidFill>
                      <a:srgbClr val="000000"/>
                    </a:solidFill>
                    <a:latin typeface="Times New Roman" pitchFamily="34" charset="0"/>
                    <a:ea typeface="微软雅黑" panose="020B0503020204020204" pitchFamily="34" charset="-122"/>
                    <a:cs typeface="Times New Roman" pitchFamily="34" charset="-120"/>
                  </a:rPr>
                  <a:t>形管两侧液面高度差更明显，</a:t>
                </a:r>
              </a:p>
              <a:p>
                <a:pPr latinLnBrk="1">
                  <a:lnSpc>
                    <a:spcPts val="5600"/>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可将</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U</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形管中的液体换成密度更小的液体。</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5" name="QB_7_AS.32_1#818bc65e0?vcp=1&amp;vis=1&amp;pid=dc27a2311&amp;color=0,0,0&amp;vtp=1&amp;bbb=1&amp;hb=1&amp;hs=1"/>
              <p:cNvSpPr>
                <a:spLocks noRot="1" noChangeAspect="1" noMove="1" noResize="1" noEditPoints="1" noAdjustHandles="1" noChangeArrowheads="1" noChangeShapeType="1" noTextEdit="1"/>
              </p:cNvSpPr>
              <p:nvPr>
                <p:custDataLst>
                  <p:tags r:id="rId11"/>
                </p:custDataLst>
              </p:nvPr>
            </p:nvSpPr>
            <p:spPr>
              <a:xfrm>
                <a:off x="719328" y="4094111"/>
                <a:ext cx="10753344" cy="1383453"/>
              </a:xfrm>
              <a:prstGeom prst="rect">
                <a:avLst/>
              </a:prstGeom>
              <a:blipFill>
                <a:blip r:embed="rId12"/>
                <a:stretch>
                  <a:fillRect l="-2268" r="-1757" b="-17181"/>
                </a:stretch>
              </a:blipFill>
            </p:spPr>
            <p:txBody>
              <a:bodyPr/>
              <a:lstStyle/>
              <a:p>
                <a:r>
                  <a:rPr lang="zh-CN" altLang="en-US">
                    <a:noFill/>
                  </a:rPr>
                  <a:t> </a:t>
                </a:r>
              </a:p>
            </p:txBody>
          </p:sp>
        </mc:Fallback>
      </mc:AlternateContent>
      <p:sp>
        <p:nvSpPr>
          <p:cNvPr id="6" name="object 54">
            <a:hlinkClick r:id="rId13" action="ppaction://hlinksldjump"/>
            <a:extLst>
              <a:ext uri="{FF2B5EF4-FFF2-40B4-BE49-F238E27FC236}">
                <a16:creationId xmlns:a16="http://schemas.microsoft.com/office/drawing/2014/main" id="{46F41D5B-E111-FA82-9821-00D1A12702EC}"/>
              </a:ext>
            </a:extLst>
          </p:cNvPr>
          <p:cNvSpPr/>
          <p:nvPr>
            <p:custDataLst>
              <p:tags r:id="rId5"/>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left)">
                                      <p:cBhvr>
                                        <p:cTn id="2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uiExpand="1"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C_5_BD.33_1#7b5ced20d?iti=1&amp;htil=5&amp;vcp=1&amp;vis=1&amp;pid=b4cba7ba0&amp;color=0,0,0&amp;tib=255,255,255&amp;vtp=1&amp;hs=1"/>
          <p:cNvPicPr>
            <a:picLocks noChangeAspect="1"/>
          </p:cNvPicPr>
          <p:nvPr>
            <p:custDataLst>
              <p:tags r:id="rId1"/>
            </p:custDataLst>
          </p:nvPr>
        </p:nvPicPr>
        <p:blipFill>
          <a:blip r:embed="rId8">
            <a:clrChange>
              <a:clrFrom>
                <a:srgbClr val="FFFFFF"/>
              </a:clrFrom>
              <a:clrTo>
                <a:srgbClr val="FFFFFF">
                  <a:alpha val="0"/>
                </a:srgbClr>
              </a:clrTo>
            </a:clrChange>
          </a:blip>
          <a:stretch>
            <a:fillRect/>
          </a:stretch>
        </p:blipFill>
        <p:spPr>
          <a:xfrm>
            <a:off x="9387840" y="824241"/>
            <a:ext cx="2060448" cy="1328928"/>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C_5_BD.33_2#7b5ced20d?iti=1&amp;htil=5&amp;vcp=1&amp;vis=1&amp;pid=b4cba7ba0&amp;color=0,0,0&amp;vtp=1&amp;bbb=1"/>
          <p:cNvSpPr/>
          <p:nvPr>
            <p:custDataLst>
              <p:tags r:id="rId2"/>
            </p:custDataLst>
          </p:nvPr>
        </p:nvSpPr>
        <p:spPr>
          <a:xfrm>
            <a:off x="9458156" y="2322503"/>
            <a:ext cx="1919816" cy="1193461"/>
          </a:xfrm>
          <a:prstGeom prst="rect">
            <a:avLst/>
          </a:prstGeom>
          <a:noFill/>
        </p:spPr>
        <p:txBody>
          <a:bodyPr wrap="none" lIns="0" tIns="0" rIns="0" bIns="0" rtlCol="0" anchor="t"/>
          <a:lstStyle/>
          <a:p>
            <a:pPr algn="ct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（第4题）</a:t>
            </a:r>
            <a:endParaRPr lang="en-US" altLang="zh-CN" sz="3200"/>
          </a:p>
        </p:txBody>
      </p:sp>
      <p:sp>
        <p:nvSpPr>
          <p:cNvPr id="4" name="QC_5_BD.33_3#7b5ced20d?htil=5&amp;sp=1&amp;vcp=1&amp;vis=1&amp;pid=b4cba7ba0&amp;color=0,0,0&amp;vtp=1&amp;bt=1&amp;bbb=1&amp;hb=1&amp;hs=1"/>
          <p:cNvSpPr/>
          <p:nvPr>
            <p:custDataLst>
              <p:tags r:id="rId3"/>
            </p:custDataLst>
          </p:nvPr>
        </p:nvSpPr>
        <p:spPr>
          <a:xfrm>
            <a:off x="719328" y="763283"/>
            <a:ext cx="8522208" cy="2122932"/>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4.</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甲、乙两个鱼缸里面各有一条大小相同的鱼，</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两条鱼在水中争论不休。它们谁说得对呢？</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p:sp>
        <p:nvSpPr>
          <p:cNvPr id="5" name="QC_5_AN.34_1#7b5ced20d.bracket?vcp=1&amp;vis=1&amp;pid=b4cba7ba0&amp;color=0,0,0&amp;vpa=18&amp;vtp=1"/>
          <p:cNvSpPr/>
          <p:nvPr>
            <p:custDataLst>
              <p:tags r:id="rId4"/>
            </p:custDataLst>
          </p:nvPr>
        </p:nvSpPr>
        <p:spPr>
          <a:xfrm>
            <a:off x="1046354" y="2238176"/>
            <a:ext cx="565151" cy="638133"/>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B</a:t>
            </a:r>
            <a:endParaRPr lang="en-US" altLang="zh-CN" sz="3200"/>
          </a:p>
        </p:txBody>
      </p:sp>
      <p:sp>
        <p:nvSpPr>
          <p:cNvPr id="6" name="QC_5_BD.33_4#7b5ced20d.choices?vcp=1&amp;vis=1&amp;pid=b4cba7ba0&amp;color=0,0,0&amp;vtp=1&amp;bbb=1&amp;hs=1"/>
          <p:cNvSpPr/>
          <p:nvPr>
            <p:custDataLst>
              <p:tags r:id="rId5"/>
            </p:custDataLst>
          </p:nvPr>
        </p:nvSpPr>
        <p:spPr>
          <a:xfrm>
            <a:off x="719328" y="3065791"/>
            <a:ext cx="10753344" cy="2867999"/>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甲说：我的鱼缸大、水多，所以我受到的压强大</a:t>
            </a:r>
            <a:endParaRPr lang="en-US" altLang="zh-CN" sz="3200"/>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乙说：我上面的水深，所以我受到的压强大</a:t>
            </a:r>
            <a:endParaRPr lang="en-US" altLang="zh-CN" sz="3200"/>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甲说：我这儿的水多，所以我受到的压力大</a:t>
            </a:r>
            <a:endParaRPr lang="en-US" altLang="zh-CN" sz="3200"/>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D.</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乙说：别争了，咱俩受到的压强一样大</a:t>
            </a:r>
            <a:endParaRPr lang="en-US" altLang="zh-CN" sz="320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C_5_AS.35_1#7b5ced20d?iti=2&amp;htil=6&amp;vcp=1&amp;vis=1&amp;pid=b4cba7ba0&amp;color=0,0,0&amp;tib=255,255,255&amp;vtp=1&amp;hs=1&amp;hs=1"/>
          <p:cNvPicPr>
            <a:picLocks noChangeAspect="1"/>
          </p:cNvPicPr>
          <p:nvPr>
            <p:custDataLst>
              <p:tags r:id="rId1"/>
            </p:custDataLst>
          </p:nvPr>
        </p:nvPicPr>
        <p:blipFill>
          <a:blip r:embed="rId8">
            <a:clrChange>
              <a:clrFrom>
                <a:srgbClr val="FFFFFF"/>
              </a:clrFrom>
              <a:clrTo>
                <a:srgbClr val="FFFFFF">
                  <a:alpha val="0"/>
                </a:srgbClr>
              </a:clrTo>
            </a:clrChange>
          </a:blip>
          <a:stretch>
            <a:fillRect/>
          </a:stretch>
        </p:blipFill>
        <p:spPr>
          <a:xfrm>
            <a:off x="7102012" y="1136661"/>
            <a:ext cx="4303776" cy="2682240"/>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C_5_AS.35_2#7b5ced20d?iti=2&amp;htil=6&amp;vcp=1&amp;vis=1&amp;pid=b4cba7ba0&amp;color=0,0,0&amp;vtp=1&amp;bbb=1"/>
          <p:cNvSpPr/>
          <p:nvPr>
            <p:custDataLst>
              <p:tags r:id="rId2"/>
            </p:custDataLst>
          </p:nvPr>
        </p:nvSpPr>
        <p:spPr>
          <a:xfrm>
            <a:off x="8293992" y="3988235"/>
            <a:ext cx="1919816" cy="1193461"/>
          </a:xfrm>
          <a:prstGeom prst="rect">
            <a:avLst/>
          </a:prstGeom>
          <a:noFill/>
        </p:spPr>
        <p:txBody>
          <a:bodyPr wrap="none" lIns="0" tIns="0" rIns="0" bIns="0" rtlCol="0" anchor="t"/>
          <a:lstStyle/>
          <a:p>
            <a:pPr algn="ct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（第4题）</a:t>
            </a:r>
            <a:endParaRPr lang="en-US" altLang="zh-CN" sz="3200"/>
          </a:p>
        </p:txBody>
      </p:sp>
      <mc:AlternateContent xmlns:mc="http://schemas.openxmlformats.org/markup-compatibility/2006" xmlns:a14="http://schemas.microsoft.com/office/drawing/2010/main">
        <mc:Choice Requires="a14">
          <p:sp>
            <p:nvSpPr>
              <p:cNvPr id="4" name="QC_5_AS.35_3#7b5ced20d?htil=6&amp;vcp=1&amp;vis=1&amp;pid=b4cba7ba0&amp;color=0,0,0&amp;vtp=1&amp;bt=1&amp;bbb=1&amp;hb=1&amp;hs=1"/>
              <p:cNvSpPr/>
              <p:nvPr>
                <p:custDataLst>
                  <p:tags r:id="rId3"/>
                </p:custDataLst>
              </p:nvPr>
            </p:nvSpPr>
            <p:spPr>
              <a:xfrm>
                <a:off x="719328" y="1075702"/>
                <a:ext cx="6266688" cy="3725333"/>
              </a:xfrm>
              <a:prstGeom prst="rect">
                <a:avLst/>
              </a:prstGeom>
              <a:noFill/>
            </p:spPr>
            <p:txBody>
              <a:bodyPr wrap="none" lIns="0" tIns="0" rIns="0" bIns="0" rtlCol="0" anchor="t"/>
              <a:lstStyle/>
              <a:p>
                <a:pPr latinLnBrk="1">
                  <a:lnSpc>
                    <a:spcPts val="5867"/>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err="1">
                    <a:solidFill>
                      <a:srgbClr val="000000"/>
                    </a:solidFill>
                    <a:latin typeface="Times New Roman" pitchFamily="34" charset="0"/>
                    <a:ea typeface="微软雅黑" panose="020B0503020204020204" pitchFamily="34" charset="-122"/>
                    <a:cs typeface="Times New Roman" pitchFamily="34" charset="-120"/>
                  </a:rPr>
                  <a:t>由图可知，乙鱼缸中鱼所</a:t>
                </a:r>
                <a:endParaRPr lang="en-US" altLang="zh-CN" sz="3200">
                  <a:solidFill>
                    <a:srgbClr val="000000"/>
                  </a:solidFill>
                  <a:latin typeface="Times New Roman" pitchFamily="34" charset="0"/>
                  <a:ea typeface="微软雅黑" panose="020B0503020204020204" pitchFamily="34" charset="-122"/>
                  <a:cs typeface="Times New Roman" pitchFamily="34" charset="-120"/>
                </a:endParaRPr>
              </a:p>
              <a:p>
                <a:pPr latinLnBrk="1">
                  <a:lnSpc>
                    <a:spcPts val="5867"/>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处的深度较深，水的密度一定，根</a:t>
                </a:r>
                <a:endParaRPr lang="en-US" altLang="zh-CN" sz="3200">
                  <a:solidFill>
                    <a:srgbClr val="000000"/>
                  </a:solidFill>
                  <a:latin typeface="Times New Roman" pitchFamily="34" charset="0"/>
                  <a:ea typeface="微软雅黑" panose="020B0503020204020204" pitchFamily="34" charset="-122"/>
                  <a:cs typeface="Times New Roman" pitchFamily="34" charset="-120"/>
                </a:endParaRP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据</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m:t>
                    </m:r>
                    <m:r>
                      <a:rPr lang="en-US" altLang="zh-CN" sz="3200">
                        <a:solidFill>
                          <a:srgbClr val="000000"/>
                        </a:solidFill>
                        <a:latin typeface="Cambria Math" panose="02040503050406030204" pitchFamily="18" charset="0"/>
                        <a:ea typeface="微软雅黑" pitchFamily="34" charset="-122"/>
                        <a:cs typeface="Times New Roman" pitchFamily="34" charset="-120"/>
                      </a:rPr>
                      <m: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ρ</m:t>
                        </m:r>
                      </m:e>
                      <m:sub>
                        <m:r>
                          <a:rPr lang="en-US" altLang="zh-CN" sz="3200" baseline="-10000">
                            <a:solidFill>
                              <a:srgbClr val="000000"/>
                            </a:solidFill>
                            <a:latin typeface="Cambria Math" panose="02040503050406030204" pitchFamily="18" charset="0"/>
                          </a:rPr>
                          <m:t>液</m:t>
                        </m:r>
                      </m:sub>
                    </m:sSub>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gh</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err="1">
                    <a:solidFill>
                      <a:srgbClr val="000000"/>
                    </a:solidFill>
                    <a:latin typeface="Times New Roman" pitchFamily="34" charset="0"/>
                    <a:ea typeface="微软雅黑" panose="020B0503020204020204" pitchFamily="34" charset="-122"/>
                    <a:cs typeface="Times New Roman" pitchFamily="34" charset="-120"/>
                  </a:rPr>
                  <a:t>可知，乙鱼缸中鱼受到</a:t>
                </a:r>
                <a:endParaRPr lang="en-US" altLang="zh-CN" sz="3200">
                  <a:solidFill>
                    <a:srgbClr val="000000"/>
                  </a:solidFill>
                  <a:latin typeface="Times New Roman" pitchFamily="34" charset="0"/>
                  <a:ea typeface="微软雅黑" panose="020B0503020204020204" pitchFamily="34" charset="-122"/>
                  <a:cs typeface="Times New Roman" pitchFamily="34" charset="-120"/>
                </a:endParaRPr>
              </a:p>
              <a:p>
                <a:pPr latinLnBrk="1">
                  <a:lnSpc>
                    <a:spcPts val="5867"/>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的压强大；甲、乙两鱼缸中两条鱼</a:t>
                </a:r>
                <a:endParaRPr lang="en-US" altLang="zh-CN" sz="3200">
                  <a:solidFill>
                    <a:srgbClr val="000000"/>
                  </a:solidFill>
                  <a:latin typeface="Times New Roman" pitchFamily="34" charset="0"/>
                  <a:ea typeface="微软雅黑" panose="020B0503020204020204" pitchFamily="34" charset="-122"/>
                  <a:cs typeface="Times New Roman" pitchFamily="34" charset="-120"/>
                </a:endParaRPr>
              </a:p>
              <a:p>
                <a:pPr latinLnBrk="1">
                  <a:lnSpc>
                    <a:spcPts val="5867"/>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相同，则受力面积相同，根据</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m:t>
                    </m:r>
                    <m:r>
                      <a:rPr lang="en-US" altLang="zh-CN" sz="3200">
                        <a:solidFill>
                          <a:srgbClr val="000000"/>
                        </a:solidFill>
                        <a:latin typeface="Cambria Math" panose="02040503050406030204" pitchFamily="18" charset="0"/>
                        <a:ea typeface="微软雅黑" pitchFamily="34" charset="-122"/>
                        <a:cs typeface="Times New Roman" pitchFamily="34" charset="-120"/>
                      </a:rPr>
                      <m:t>=</m:t>
                    </m:r>
                    <m:f>
                      <m:f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fPr>
                      <m:num>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num>
                      <m:den>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S</m:t>
                        </m:r>
                      </m:den>
                    </m:f>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4" name="QC_5_AS.35_3#7b5ced20d?htil=6&amp;vcp=1&amp;vis=1&amp;pid=b4cba7ba0&amp;color=0,0,0&amp;vtp=1&amp;bt=1&amp;bbb=1&amp;hb=1&amp;hs=1"/>
              <p:cNvSpPr>
                <a:spLocks noRot="1" noChangeAspect="1" noMove="1" noResize="1" noEditPoints="1" noAdjustHandles="1" noChangeArrowheads="1" noChangeShapeType="1" noTextEdit="1"/>
              </p:cNvSpPr>
              <p:nvPr>
                <p:custDataLst>
                  <p:tags r:id="rId9"/>
                </p:custDataLst>
              </p:nvPr>
            </p:nvSpPr>
            <p:spPr>
              <a:xfrm>
                <a:off x="719328" y="1075702"/>
                <a:ext cx="6266688" cy="3725333"/>
              </a:xfrm>
              <a:prstGeom prst="rect">
                <a:avLst/>
              </a:prstGeom>
              <a:blipFill>
                <a:blip r:embed="rId10"/>
                <a:stretch>
                  <a:fillRect l="-3891" r="-3599" b="-42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QC_5_AS.35_3#7b5ced20d?htil=6&amp;vcp=1&amp;vis=1&amp;pid=b4cba7ba0&amp;color=0,0,0&amp;vtp=1&amp;bt=1&amp;bbb=1&amp;hb=1&amp;hs=1">
                <a:extLst>
                  <a:ext uri="{FF2B5EF4-FFF2-40B4-BE49-F238E27FC236}">
                    <a16:creationId xmlns:a16="http://schemas.microsoft.com/office/drawing/2014/main" id="{92705FDF-DC39-79D1-1A09-1DE38CB5A48D}"/>
                  </a:ext>
                </a:extLst>
              </p:cNvPr>
              <p:cNvSpPr/>
              <p:nvPr>
                <p:custDataLst>
                  <p:tags r:id="rId4"/>
                </p:custDataLst>
              </p:nvPr>
            </p:nvSpPr>
            <p:spPr>
              <a:xfrm>
                <a:off x="720000" y="4806623"/>
                <a:ext cx="10752000" cy="638133"/>
              </a:xfrm>
              <a:prstGeom prst="rect">
                <a:avLst/>
              </a:prstGeom>
              <a:noFill/>
            </p:spPr>
            <p:txBody>
              <a:bodyPr wrap="none" lIns="0" tIns="0" rIns="0" bIns="0" rtlCol="0" anchor="t"/>
              <a:lstStyle/>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可知，乙鱼缸中鱼受到的压力大，故</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ACD</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错误，B正确。</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5" name="QC_5_AS.35_3#7b5ced20d?htil=6&amp;vcp=1&amp;vis=1&amp;pid=b4cba7ba0&amp;color=0,0,0&amp;vtp=1&amp;bt=1&amp;bbb=1&amp;hb=1&amp;hs=1">
                <a:extLst>
                  <a:ext uri="{FF2B5EF4-FFF2-40B4-BE49-F238E27FC236}">
                    <a16:creationId xmlns:a16="http://schemas.microsoft.com/office/drawing/2014/main" id="{92705FDF-DC39-79D1-1A09-1DE38CB5A48D}"/>
                  </a:ext>
                </a:extLst>
              </p:cNvPr>
              <p:cNvSpPr>
                <a:spLocks noRot="1" noChangeAspect="1" noMove="1" noResize="1" noEditPoints="1" noAdjustHandles="1" noChangeArrowheads="1" noChangeShapeType="1" noTextEdit="1"/>
              </p:cNvSpPr>
              <p:nvPr>
                <p:custDataLst>
                  <p:tags r:id="rId11"/>
                </p:custDataLst>
              </p:nvPr>
            </p:nvSpPr>
            <p:spPr>
              <a:xfrm>
                <a:off x="720000" y="4806623"/>
                <a:ext cx="10752000" cy="638133"/>
              </a:xfrm>
              <a:prstGeom prst="rect">
                <a:avLst/>
              </a:prstGeom>
              <a:blipFill>
                <a:blip r:embed="rId12"/>
                <a:stretch>
                  <a:fillRect l="-2268" b="-38095"/>
                </a:stretch>
              </a:blipFill>
            </p:spPr>
            <p:txBody>
              <a:bodyPr/>
              <a:lstStyle/>
              <a:p>
                <a:r>
                  <a:rPr lang="zh-CN" altLang="en-US">
                    <a:noFill/>
                  </a:rPr>
                  <a:t> </a:t>
                </a:r>
              </a:p>
            </p:txBody>
          </p:sp>
        </mc:Fallback>
      </mc:AlternateContent>
      <p:sp>
        <p:nvSpPr>
          <p:cNvPr id="6" name="object 54">
            <a:hlinkClick r:id="rId13" action="ppaction://hlinksldjump"/>
            <a:extLst>
              <a:ext uri="{FF2B5EF4-FFF2-40B4-BE49-F238E27FC236}">
                <a16:creationId xmlns:a16="http://schemas.microsoft.com/office/drawing/2014/main" id="{46F41D5B-E111-FA82-9821-00D1A12702EC}"/>
              </a:ext>
            </a:extLst>
          </p:cNvPr>
          <p:cNvSpPr/>
          <p:nvPr>
            <p:custDataLst>
              <p:tags r:id="rId5"/>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left)">
                                      <p:cBhvr>
                                        <p:cTn id="13" dur="500"/>
                                        <p:tgtEl>
                                          <p:spTgt spid="4">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left)">
                                      <p:cBhvr>
                                        <p:cTn id="16" dur="500"/>
                                        <p:tgtEl>
                                          <p:spTgt spid="4">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500"/>
                                        <p:tgtEl>
                                          <p:spTgt spid="4">
                                            <p:txEl>
                                              <p:pRg st="4" end="4"/>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bg/>
                                          </p:spTgt>
                                        </p:tgtEl>
                                        <p:attrNameLst>
                                          <p:attrName>style.visibility</p:attrName>
                                        </p:attrNameLst>
                                      </p:cBhvr>
                                      <p:to>
                                        <p:strVal val="visible"/>
                                      </p:to>
                                    </p:set>
                                    <p:animEffect transition="in" filter="wipe(left)">
                                      <p:cBhvr>
                                        <p:cTn id="28" dur="500"/>
                                        <p:tgtEl>
                                          <p:spTgt spid="3">
                                            <p:bg/>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wipe(left)">
                                      <p:cBhvr>
                                        <p:cTn id="31" dur="500"/>
                                        <p:tgtEl>
                                          <p:spTgt spid="3">
                                            <p:txEl>
                                              <p:pRg st="0" end="0"/>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
                                            <p:bg/>
                                          </p:spTgt>
                                        </p:tgtEl>
                                        <p:attrNameLst>
                                          <p:attrName>style.visibility</p:attrName>
                                        </p:attrNameLst>
                                      </p:cBhvr>
                                      <p:to>
                                        <p:strVal val="visible"/>
                                      </p:to>
                                    </p:set>
                                    <p:animEffect transition="in" filter="wipe(left)">
                                      <p:cBhvr>
                                        <p:cTn id="34" dur="500"/>
                                        <p:tgtEl>
                                          <p:spTgt spid="5">
                                            <p:bg/>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wipe(left)">
                                      <p:cBhvr>
                                        <p:cTn id="3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P spid="5" grpId="0" uiExpand="1"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C_5_BD.36_1#0c91b0f4a?iti=3&amp;htil=7&amp;vcp=1&amp;vis=1&amp;pid=b4cba7ba0&amp;color=0,0,0&amp;tib=255,255,255&amp;vtp=1&amp;hs=1"/>
          <p:cNvPicPr>
            <a:picLocks noChangeAspect="1"/>
          </p:cNvPicPr>
          <p:nvPr>
            <p:custDataLst>
              <p:tags r:id="rId1"/>
            </p:custDataLst>
          </p:nvPr>
        </p:nvPicPr>
        <p:blipFill>
          <a:blip r:embed="rId8">
            <a:clrChange>
              <a:clrFrom>
                <a:srgbClr val="FFFFFF"/>
              </a:clrFrom>
              <a:clrTo>
                <a:srgbClr val="FFFFFF">
                  <a:alpha val="0"/>
                </a:srgbClr>
              </a:clrTo>
            </a:clrChange>
          </a:blip>
          <a:stretch>
            <a:fillRect/>
          </a:stretch>
        </p:blipFill>
        <p:spPr>
          <a:xfrm>
            <a:off x="9194464" y="1216544"/>
            <a:ext cx="2133600" cy="125577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C_5_BD.36_2#0c91b0f4a?iti=3&amp;htil=7&amp;vcp=1&amp;vis=1&amp;pid=b4cba7ba0&amp;color=0,0,0&amp;vtp=1&amp;bbb=1"/>
          <p:cNvSpPr/>
          <p:nvPr>
            <p:custDataLst>
              <p:tags r:id="rId2"/>
            </p:custDataLst>
          </p:nvPr>
        </p:nvSpPr>
        <p:spPr>
          <a:xfrm>
            <a:off x="9301356" y="2641654"/>
            <a:ext cx="1919816" cy="1193461"/>
          </a:xfrm>
          <a:prstGeom prst="rect">
            <a:avLst/>
          </a:prstGeom>
          <a:noFill/>
        </p:spPr>
        <p:txBody>
          <a:bodyPr wrap="none" lIns="0" tIns="0" rIns="0" bIns="0" rtlCol="0" anchor="t"/>
          <a:lstStyle/>
          <a:p>
            <a:pPr algn="ct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（第5题）</a:t>
            </a:r>
            <a:endParaRPr lang="en-US" altLang="zh-CN" sz="3200"/>
          </a:p>
        </p:txBody>
      </p:sp>
      <p:sp>
        <p:nvSpPr>
          <p:cNvPr id="4" name="QC_5_BD.36_3#0c91b0f4a?htil=7&amp;sp=1&amp;vcp=1&amp;vis=1&amp;pid=b4cba7ba0&amp;color=0,0,0&amp;vtp=1&amp;bt=1&amp;bbb=1&amp;hb=1&amp;hs=1"/>
          <p:cNvSpPr/>
          <p:nvPr>
            <p:custDataLst>
              <p:tags r:id="rId3"/>
            </p:custDataLst>
          </p:nvPr>
        </p:nvSpPr>
        <p:spPr>
          <a:xfrm>
            <a:off x="719328" y="1082433"/>
            <a:ext cx="8436864" cy="2296499"/>
          </a:xfrm>
          <a:prstGeom prst="rect">
            <a:avLst/>
          </a:prstGeom>
          <a:noFill/>
        </p:spPr>
        <p:txBody>
          <a:bodyPr wrap="none" lIns="0" tIns="0" rIns="0" bIns="0" rtlCol="0" anchor="t"/>
          <a:lstStyle/>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5.</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一个空药瓶，瓶口扎上橡皮膜竖直地浸入水</a:t>
            </a:r>
          </a:p>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中，一次瓶口朝上，一次瓶口朝下，两次药瓶</a:t>
            </a:r>
          </a:p>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在水里的位置相同（如图所示），下列关于橡</a:t>
            </a:r>
          </a:p>
          <a:p>
            <a:pPr latinLnBrk="1">
              <a:lnSpc>
                <a:spcPts val="44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皮膜的说法正确的是</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r>
              <a:rPr lang="en-US" altLang="zh-CN" sz="3200">
                <a:solidFill>
                  <a:srgbClr val="000000"/>
                </a:solidFill>
                <a:latin typeface="SimSun" pitchFamily="34" charset="0"/>
                <a:ea typeface="SimSun" pitchFamily="34" charset="-122"/>
                <a:cs typeface="SimSun" pitchFamily="34" charset="-120"/>
              </a:rPr>
              <a:t>  </a:t>
            </a:r>
            <a:endParaRPr lang="en-US" altLang="zh-CN" sz="3200"/>
          </a:p>
        </p:txBody>
      </p:sp>
      <p:sp>
        <p:nvSpPr>
          <p:cNvPr id="5" name="QC_5_AN.37_1#0c91b0f4a.bracket?vcp=1&amp;vis=1&amp;pid=b4cba7ba0&amp;color=0,0,0&amp;vpa=19&amp;vtp=1"/>
          <p:cNvSpPr/>
          <p:nvPr>
            <p:custDataLst>
              <p:tags r:id="rId4"/>
            </p:custDataLst>
          </p:nvPr>
        </p:nvSpPr>
        <p:spPr>
          <a:xfrm>
            <a:off x="5093421" y="2840622"/>
            <a:ext cx="588433" cy="536533"/>
          </a:xfrm>
          <a:prstGeom prst="rect">
            <a:avLst/>
          </a:prstGeom>
          <a:noFill/>
        </p:spPr>
        <p:txBody>
          <a:bodyPr wrap="none" lIns="0" tIns="0" rIns="0" bIns="0" rtlCol="0" anchor="t"/>
          <a:lstStyle/>
          <a:p>
            <a:pPr algn="ctr" latinLnBrk="1">
              <a:lnSpc>
                <a:spcPts val="4533"/>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D</a:t>
            </a:r>
            <a:endParaRPr lang="en-US" altLang="zh-CN" sz="3200"/>
          </a:p>
        </p:txBody>
      </p:sp>
      <p:sp>
        <p:nvSpPr>
          <p:cNvPr id="6" name="QC_5_BD.36_4#0c91b0f4a.choices?vcp=1&amp;vis=1&amp;pid=b4cba7ba0&amp;color=0,0,0&amp;vtp=1&amp;bbb=1&amp;hs=1"/>
          <p:cNvSpPr/>
          <p:nvPr>
            <p:custDataLst>
              <p:tags r:id="rId5"/>
            </p:custDataLst>
          </p:nvPr>
        </p:nvSpPr>
        <p:spPr>
          <a:xfrm>
            <a:off x="719328" y="3295280"/>
            <a:ext cx="10753344" cy="2296499"/>
          </a:xfrm>
          <a:prstGeom prst="rect">
            <a:avLst/>
          </a:prstGeom>
          <a:noFill/>
        </p:spPr>
        <p:txBody>
          <a:bodyPr wrap="none" lIns="0" tIns="0" rIns="0" bIns="0" rtlCol="0" anchor="t"/>
          <a:lstStyle/>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瓶口朝上时向内凹，瓶口朝下时向外凸，形变程度相同</a:t>
            </a:r>
            <a:endParaRPr lang="en-US" altLang="zh-CN" sz="3200"/>
          </a:p>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瓶口朝上时向内凹，瓶口朝下时向外凸，朝下时形变更多</a:t>
            </a:r>
            <a:endParaRPr lang="en-US" altLang="zh-CN" sz="3200"/>
          </a:p>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两次都向内凹，形变程度相同</a:t>
            </a:r>
            <a:endParaRPr lang="en-US" altLang="zh-CN" sz="3200"/>
          </a:p>
          <a:p>
            <a:pPr latinLnBrk="1">
              <a:lnSpc>
                <a:spcPts val="44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D.</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两次都向内凹，瓶口朝下时形变更多</a:t>
            </a:r>
            <a:endParaRPr lang="en-US" altLang="zh-CN" sz="320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文本框 1"/>
          <p:cNvSpPr txBox="1"/>
          <p:nvPr>
            <p:custDataLst>
              <p:tags r:id="rId1"/>
            </p:custDataLst>
          </p:nvPr>
        </p:nvSpPr>
        <p:spPr>
          <a:xfrm>
            <a:off x="2009775" y="1701165"/>
            <a:ext cx="578485" cy="4311015"/>
          </a:xfrm>
          <a:prstGeom prst="rect">
            <a:avLst/>
          </a:prstGeom>
          <a:noFill/>
          <a:ln w="9525">
            <a:noFill/>
          </a:ln>
        </p:spPr>
        <p:txBody>
          <a:bodyPr anchor="t" anchorCtr="0">
            <a:noAutofit/>
          </a:bodyPr>
          <a:lstStyle/>
          <a:p>
            <a:r>
              <a:rPr lang="zh-CN" altLang="en-US" sz="2600">
                <a:latin typeface="黑体" panose="02010609060101010101" pitchFamily="49" charset="-122"/>
                <a:ea typeface="黑体" panose="02010609060101010101" pitchFamily="49" charset="-122"/>
              </a:rPr>
              <a:t>液体内部压强</a:t>
            </a:r>
          </a:p>
          <a:p>
            <a:r>
              <a:rPr lang="zh-CN" altLang="en-US" sz="2600">
                <a:latin typeface="黑体" panose="02010609060101010101" pitchFamily="49" charset="-122"/>
                <a:ea typeface="黑体" panose="02010609060101010101" pitchFamily="49" charset="-122"/>
              </a:rPr>
              <a:t>的特点</a:t>
            </a:r>
          </a:p>
        </p:txBody>
      </p:sp>
      <p:sp>
        <p:nvSpPr>
          <p:cNvPr id="48130" name="文本框 2"/>
          <p:cNvSpPr txBox="1"/>
          <p:nvPr>
            <p:custDataLst>
              <p:tags r:id="rId2"/>
            </p:custDataLst>
          </p:nvPr>
        </p:nvSpPr>
        <p:spPr>
          <a:xfrm>
            <a:off x="2910205" y="2414905"/>
            <a:ext cx="2680335" cy="1040765"/>
          </a:xfrm>
          <a:prstGeom prst="rect">
            <a:avLst/>
          </a:prstGeom>
          <a:noFill/>
          <a:ln w="9525">
            <a:noFill/>
          </a:ln>
        </p:spPr>
        <p:txBody>
          <a:bodyPr anchor="t" anchorCtr="0">
            <a:noAutofit/>
          </a:bodyPr>
          <a:lstStyle/>
          <a:p>
            <a:r>
              <a:rPr lang="zh-CN" altLang="en-US" sz="2600">
                <a:latin typeface="黑体" panose="02010609060101010101" pitchFamily="49" charset="-122"/>
                <a:ea typeface="黑体" panose="02010609060101010101" pitchFamily="49" charset="-122"/>
              </a:rPr>
              <a:t>液体压强的特点</a:t>
            </a:r>
          </a:p>
        </p:txBody>
      </p:sp>
      <p:sp>
        <p:nvSpPr>
          <p:cNvPr id="48131" name="文本框 3"/>
          <p:cNvSpPr txBox="1"/>
          <p:nvPr>
            <p:custDataLst>
              <p:tags r:id="rId3"/>
            </p:custDataLst>
          </p:nvPr>
        </p:nvSpPr>
        <p:spPr>
          <a:xfrm>
            <a:off x="5705475" y="1327150"/>
            <a:ext cx="3983355" cy="1040765"/>
          </a:xfrm>
          <a:prstGeom prst="rect">
            <a:avLst/>
          </a:prstGeom>
          <a:noFill/>
          <a:ln w="9525">
            <a:noFill/>
          </a:ln>
        </p:spPr>
        <p:txBody>
          <a:bodyPr anchor="t" anchorCtr="0">
            <a:noAutofit/>
          </a:bodyPr>
          <a:lstStyle/>
          <a:p>
            <a:r>
              <a:rPr lang="zh-CN" altLang="en-US" sz="2600">
                <a:latin typeface="黑体" panose="02010609060101010101" pitchFamily="49" charset="-122"/>
                <a:ea typeface="黑体" panose="02010609060101010101" pitchFamily="49" charset="-122"/>
              </a:rPr>
              <a:t>液体朝各个方向都有压强</a:t>
            </a:r>
          </a:p>
        </p:txBody>
      </p:sp>
      <p:sp>
        <p:nvSpPr>
          <p:cNvPr id="48132" name="文本框 4"/>
          <p:cNvSpPr txBox="1"/>
          <p:nvPr>
            <p:custDataLst>
              <p:tags r:id="rId4"/>
            </p:custDataLst>
          </p:nvPr>
        </p:nvSpPr>
        <p:spPr>
          <a:xfrm>
            <a:off x="5705475" y="1836420"/>
            <a:ext cx="4680585" cy="1274445"/>
          </a:xfrm>
          <a:prstGeom prst="rect">
            <a:avLst/>
          </a:prstGeom>
          <a:noFill/>
          <a:ln w="9525">
            <a:noFill/>
          </a:ln>
        </p:spPr>
        <p:txBody>
          <a:bodyPr anchor="t" anchorCtr="0">
            <a:noAutofit/>
          </a:bodyPr>
          <a:lstStyle/>
          <a:p>
            <a:pPr>
              <a:lnSpc>
                <a:spcPct val="125000"/>
              </a:lnSpc>
            </a:pPr>
            <a:r>
              <a:rPr lang="zh-CN" altLang="en-US" sz="2600">
                <a:latin typeface="黑体" panose="02010609060101010101" pitchFamily="49" charset="-122"/>
                <a:ea typeface="黑体" panose="02010609060101010101" pitchFamily="49" charset="-122"/>
              </a:rPr>
              <a:t>在同一深度，液体向各个方向的压强都相等</a:t>
            </a:r>
          </a:p>
        </p:txBody>
      </p:sp>
      <p:sp>
        <p:nvSpPr>
          <p:cNvPr id="48133" name="文本框 5"/>
          <p:cNvSpPr txBox="1"/>
          <p:nvPr>
            <p:custDataLst>
              <p:tags r:id="rId5"/>
            </p:custDataLst>
          </p:nvPr>
        </p:nvSpPr>
        <p:spPr>
          <a:xfrm>
            <a:off x="5705475" y="3064510"/>
            <a:ext cx="3404235" cy="573405"/>
          </a:xfrm>
          <a:prstGeom prst="rect">
            <a:avLst/>
          </a:prstGeom>
          <a:noFill/>
          <a:ln w="9525">
            <a:noFill/>
          </a:ln>
        </p:spPr>
        <p:txBody>
          <a:bodyPr wrap="none" anchor="t" anchorCtr="0">
            <a:noAutofit/>
          </a:bodyPr>
          <a:lstStyle/>
          <a:p>
            <a:r>
              <a:rPr lang="zh-CN" altLang="en-US" sz="2600">
                <a:latin typeface="黑体" panose="02010609060101010101" pitchFamily="49" charset="-122"/>
                <a:ea typeface="黑体" panose="02010609060101010101" pitchFamily="49" charset="-122"/>
              </a:rPr>
              <a:t>深度越深，压强越大</a:t>
            </a:r>
          </a:p>
        </p:txBody>
      </p:sp>
      <p:sp>
        <p:nvSpPr>
          <p:cNvPr id="48134" name="文本框 6"/>
          <p:cNvSpPr txBox="1"/>
          <p:nvPr>
            <p:custDataLst>
              <p:tags r:id="rId6"/>
            </p:custDataLst>
          </p:nvPr>
        </p:nvSpPr>
        <p:spPr>
          <a:xfrm>
            <a:off x="5680075" y="3607435"/>
            <a:ext cx="5186045" cy="573405"/>
          </a:xfrm>
          <a:prstGeom prst="rect">
            <a:avLst/>
          </a:prstGeom>
          <a:noFill/>
          <a:ln w="9525">
            <a:noFill/>
          </a:ln>
        </p:spPr>
        <p:txBody>
          <a:bodyPr wrap="none" anchor="t" anchorCtr="0">
            <a:noAutofit/>
          </a:bodyPr>
          <a:lstStyle/>
          <a:p>
            <a:r>
              <a:rPr lang="zh-CN" altLang="en-US" sz="2600">
                <a:latin typeface="黑体" panose="02010609060101010101" pitchFamily="49" charset="-122"/>
                <a:ea typeface="黑体" panose="02010609060101010101" pitchFamily="49" charset="-122"/>
              </a:rPr>
              <a:t>液体内部压强跟液体的密度有关</a:t>
            </a:r>
          </a:p>
        </p:txBody>
      </p:sp>
      <p:sp>
        <p:nvSpPr>
          <p:cNvPr id="48135" name="AutoShape 14"/>
          <p:cNvSpPr/>
          <p:nvPr>
            <p:custDataLst>
              <p:tags r:id="rId7"/>
            </p:custDataLst>
          </p:nvPr>
        </p:nvSpPr>
        <p:spPr>
          <a:xfrm>
            <a:off x="5367655" y="1201420"/>
            <a:ext cx="294640" cy="2818130"/>
          </a:xfrm>
          <a:prstGeom prst="leftBrace">
            <a:avLst>
              <a:gd name="adj1" fmla="val 69802"/>
              <a:gd name="adj2" fmla="val 50000"/>
            </a:avLst>
          </a:prstGeom>
          <a:noFill/>
          <a:ln w="19050" cap="flat" cmpd="sng">
            <a:solidFill>
              <a:srgbClr val="0D0D0D"/>
            </a:solidFill>
            <a:prstDash val="solid"/>
            <a:miter/>
            <a:headEnd type="none" w="med" len="med"/>
            <a:tailEnd type="none" w="med" len="med"/>
          </a:ln>
        </p:spPr>
        <p:txBody>
          <a:bodyPr wrap="none" anchor="ctr" anchorCtr="0"/>
          <a:lstStyle/>
          <a:p>
            <a:endParaRPr lang="zh-CN" altLang="en-US" sz="2600">
              <a:latin typeface="黑体" panose="02010609060101010101" pitchFamily="49" charset="-122"/>
              <a:ea typeface="黑体" panose="02010609060101010101" pitchFamily="49" charset="-122"/>
            </a:endParaRPr>
          </a:p>
        </p:txBody>
      </p:sp>
      <p:sp>
        <p:nvSpPr>
          <p:cNvPr id="48136" name="文本框 7"/>
          <p:cNvSpPr txBox="1"/>
          <p:nvPr>
            <p:custDataLst>
              <p:tags r:id="rId8"/>
            </p:custDataLst>
          </p:nvPr>
        </p:nvSpPr>
        <p:spPr>
          <a:xfrm>
            <a:off x="2926080" y="4283075"/>
            <a:ext cx="4001770" cy="1040765"/>
          </a:xfrm>
          <a:prstGeom prst="rect">
            <a:avLst/>
          </a:prstGeom>
          <a:noFill/>
          <a:ln w="9525">
            <a:noFill/>
          </a:ln>
        </p:spPr>
        <p:txBody>
          <a:bodyPr anchor="t" anchorCtr="0">
            <a:noAutofit/>
          </a:bodyPr>
          <a:lstStyle/>
          <a:p>
            <a:r>
              <a:rPr lang="zh-CN" altLang="en-US" sz="2600">
                <a:latin typeface="黑体" panose="02010609060101010101" pitchFamily="49" charset="-122"/>
                <a:ea typeface="黑体" panose="02010609060101010101" pitchFamily="49" charset="-122"/>
              </a:rPr>
              <a:t>液体压强大小的计算公式</a:t>
            </a:r>
          </a:p>
        </p:txBody>
      </p:sp>
      <p:sp>
        <p:nvSpPr>
          <p:cNvPr id="19" name="左箭头 18"/>
          <p:cNvSpPr/>
          <p:nvPr>
            <p:custDataLst>
              <p:tags r:id="rId9"/>
            </p:custDataLst>
          </p:nvPr>
        </p:nvSpPr>
        <p:spPr>
          <a:xfrm flipH="1">
            <a:off x="6715125" y="4300855"/>
            <a:ext cx="388620" cy="335280"/>
          </a:xfrm>
          <a:prstGeom prst="leftArrow">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600" b="0" i="0" u="none" strike="noStrike" kern="1200" cap="none" spc="0" normalizeH="0" baseline="0" noProof="1">
              <a:ln>
                <a:noFill/>
              </a:ln>
              <a:solidFill>
                <a:schemeClr val="lt1"/>
              </a:solidFill>
              <a:effectLst/>
              <a:uLnTx/>
              <a:uFillTx/>
              <a:latin typeface="+mn-lt"/>
              <a:ea typeface="+mn-ea"/>
              <a:cs typeface="+mn-cs"/>
            </a:endParaRPr>
          </a:p>
        </p:txBody>
      </p:sp>
      <p:sp>
        <p:nvSpPr>
          <p:cNvPr id="48138" name="文本框 8"/>
          <p:cNvSpPr txBox="1"/>
          <p:nvPr>
            <p:custDataLst>
              <p:tags r:id="rId10"/>
            </p:custDataLst>
          </p:nvPr>
        </p:nvSpPr>
        <p:spPr>
          <a:xfrm>
            <a:off x="7196455" y="4180840"/>
            <a:ext cx="1697990" cy="573405"/>
          </a:xfrm>
          <a:prstGeom prst="rect">
            <a:avLst/>
          </a:prstGeom>
          <a:noFill/>
          <a:ln w="9525">
            <a:noFill/>
          </a:ln>
        </p:spPr>
        <p:txBody>
          <a:bodyPr anchor="t" anchorCtr="0">
            <a:noAutofit/>
          </a:bodyPr>
          <a:lstStyle/>
          <a:p>
            <a:r>
              <a:rPr lang="en-US" altLang="zh-CN" sz="2600" b="1" i="1">
                <a:latin typeface="Times New Roman" panose="02020603050405020304" pitchFamily="18" charset="0"/>
                <a:ea typeface="宋体" panose="02010600030101010101" pitchFamily="2" charset="-122"/>
              </a:rPr>
              <a:t>p</a:t>
            </a:r>
            <a:r>
              <a:rPr lang="en-US" altLang="zh-CN" sz="2600" b="1">
                <a:latin typeface="Times New Roman" panose="02020603050405020304" pitchFamily="18" charset="0"/>
                <a:ea typeface="宋体" panose="02010600030101010101" pitchFamily="2" charset="-122"/>
              </a:rPr>
              <a:t>=</a:t>
            </a:r>
            <a:r>
              <a:rPr lang="en-US" altLang="zh-CN" sz="2600" b="1" i="1">
                <a:latin typeface="Times New Roman" panose="02020603050405020304" pitchFamily="18" charset="0"/>
                <a:ea typeface="宋体" panose="02010600030101010101" pitchFamily="2" charset="-122"/>
              </a:rPr>
              <a:t>ρgh</a:t>
            </a:r>
          </a:p>
        </p:txBody>
      </p:sp>
      <p:sp>
        <p:nvSpPr>
          <p:cNvPr id="48139" name="AutoShape 14"/>
          <p:cNvSpPr/>
          <p:nvPr>
            <p:custDataLst>
              <p:tags r:id="rId11"/>
            </p:custDataLst>
          </p:nvPr>
        </p:nvSpPr>
        <p:spPr>
          <a:xfrm>
            <a:off x="2643505" y="2419350"/>
            <a:ext cx="292100" cy="2295525"/>
          </a:xfrm>
          <a:prstGeom prst="leftBrace">
            <a:avLst>
              <a:gd name="adj1" fmla="val 70309"/>
              <a:gd name="adj2" fmla="val 50000"/>
            </a:avLst>
          </a:prstGeom>
          <a:noFill/>
          <a:ln w="19050" cap="flat" cmpd="sng">
            <a:solidFill>
              <a:srgbClr val="0D0D0D"/>
            </a:solidFill>
            <a:prstDash val="solid"/>
            <a:miter/>
            <a:headEnd type="none" w="med" len="med"/>
            <a:tailEnd type="none" w="med" len="med"/>
          </a:ln>
        </p:spPr>
        <p:txBody>
          <a:bodyPr wrap="none" anchor="ctr" anchorCtr="0"/>
          <a:lstStyle/>
          <a:p>
            <a:endParaRPr lang="zh-CN" altLang="en-US" sz="2600">
              <a:latin typeface="黑体" panose="02010609060101010101" pitchFamily="49" charset="-122"/>
              <a:ea typeface="黑体" panose="02010609060101010101" pitchFamily="49" charset="-122"/>
            </a:endParaRPr>
          </a:p>
        </p:txBody>
      </p:sp>
      <p:sp>
        <p:nvSpPr>
          <p:cNvPr id="48140" name="文本框 4103"/>
          <p:cNvSpPr txBox="1"/>
          <p:nvPr>
            <p:custDataLst>
              <p:tags r:id="rId12"/>
            </p:custDataLst>
          </p:nvPr>
        </p:nvSpPr>
        <p:spPr>
          <a:xfrm>
            <a:off x="190818"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课堂小结</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custDataLst>
              <p:tags r:id="rId1"/>
            </p:custDataLst>
          </p:nvPr>
        </p:nvGrpSpPr>
        <p:grpSpPr>
          <a:xfrm>
            <a:off x="-30953" y="68211"/>
            <a:ext cx="12253906" cy="6721577"/>
            <a:chOff x="-30953" y="68211"/>
            <a:chExt cx="12253906" cy="6721577"/>
          </a:xfrm>
        </p:grpSpPr>
        <p:sp>
          <p:nvSpPr>
            <p:cNvPr id="2" name="椭圆 1"/>
            <p:cNvSpPr/>
            <p:nvPr>
              <p:custDataLst>
                <p:tags r:id="rId2"/>
              </p:custDataLst>
            </p:nvPr>
          </p:nvSpPr>
          <p:spPr>
            <a:xfrm>
              <a:off x="2431948" y="737295"/>
              <a:ext cx="7467359" cy="5574158"/>
            </a:xfrm>
            <a:prstGeom prst="ellipse">
              <a:avLst/>
            </a:prstGeom>
            <a:gradFill flip="none" rotWithShape="1">
              <a:gsLst>
                <a:gs pos="0">
                  <a:schemeClr val="bg1"/>
                </a:gs>
                <a:gs pos="61000">
                  <a:srgbClr val="FFFFFF">
                    <a:alpha val="0"/>
                  </a:srgbClr>
                </a:gs>
                <a:gs pos="100000">
                  <a:schemeClr val="bg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sp>
          <p:nvSpPr>
            <p:cNvPr id="3" name="椭圆 2"/>
            <p:cNvSpPr/>
            <p:nvPr>
              <p:custDataLst>
                <p:tags r:id="rId3"/>
              </p:custDataLst>
            </p:nvPr>
          </p:nvSpPr>
          <p:spPr>
            <a:xfrm>
              <a:off x="3821798" y="1854709"/>
              <a:ext cx="4582011" cy="3420333"/>
            </a:xfrm>
            <a:prstGeom prst="ellipse">
              <a:avLst/>
            </a:prstGeom>
            <a:gradFill flip="none" rotWithShape="1">
              <a:gsLst>
                <a:gs pos="0">
                  <a:srgbClr val="FFFFFF"/>
                </a:gs>
                <a:gs pos="100000">
                  <a:schemeClr val="bg1"/>
                </a:gs>
              </a:gsLst>
              <a:path path="circle">
                <a:fillToRect l="50000" t="50000" r="50000" b="50000"/>
              </a:path>
            </a:gradFill>
            <a:ln w="12700">
              <a:solidFill>
                <a:srgbClr val="93885B"/>
              </a:solidFill>
            </a:ln>
            <a:effectLst>
              <a:outerShdw blurRad="279400" dist="38100" dir="8100000" algn="tr" rotWithShape="0">
                <a:srgbClr val="93885B">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pic>
          <p:nvPicPr>
            <p:cNvPr id="4" name="图片 3"/>
            <p:cNvPicPr>
              <a:picLocks noChangeAspect="1"/>
            </p:cNvPicPr>
            <p:nvPr>
              <p:custDataLst>
                <p:tags r:id="rId4"/>
              </p:custDataLst>
            </p:nvPr>
          </p:nvPicPr>
          <p:blipFill>
            <a:blip r:embed="rId26">
              <a:biLevel thresh="50000"/>
            </a:blip>
            <a:stretch>
              <a:fillRect/>
            </a:stretch>
          </p:blipFill>
          <p:spPr>
            <a:xfrm flipH="1">
              <a:off x="5183699" y="1854708"/>
              <a:ext cx="1862510" cy="921894"/>
            </a:xfrm>
            <a:prstGeom prst="rect">
              <a:avLst/>
            </a:prstGeom>
          </p:spPr>
        </p:pic>
        <p:grpSp>
          <p:nvGrpSpPr>
            <p:cNvPr id="5" name="组合 4"/>
            <p:cNvGrpSpPr/>
            <p:nvPr>
              <p:custDataLst>
                <p:tags r:id="rId5"/>
              </p:custDataLst>
            </p:nvPr>
          </p:nvGrpSpPr>
          <p:grpSpPr>
            <a:xfrm>
              <a:off x="3036135" y="1275844"/>
              <a:ext cx="6157642" cy="4596494"/>
              <a:chOff x="3017080" y="416684"/>
              <a:chExt cx="6157841" cy="6157841"/>
            </a:xfrm>
          </p:grpSpPr>
          <p:sp>
            <p:nvSpPr>
              <p:cNvPr id="22" name="椭圆 21"/>
              <p:cNvSpPr/>
              <p:nvPr>
                <p:custDataLst>
                  <p:tags r:id="rId22"/>
                </p:custDataLst>
              </p:nvPr>
            </p:nvSpPr>
            <p:spPr>
              <a:xfrm flipV="1">
                <a:off x="3017080" y="416684"/>
                <a:ext cx="6157841" cy="6157841"/>
              </a:xfrm>
              <a:prstGeom prst="ellipse">
                <a:avLst/>
              </a:prstGeom>
              <a:noFill/>
              <a:ln w="12700">
                <a:gradFill>
                  <a:gsLst>
                    <a:gs pos="55616">
                      <a:srgbClr val="93885B">
                        <a:alpha val="0"/>
                      </a:srgbClr>
                    </a:gs>
                    <a:gs pos="46525">
                      <a:srgbClr val="93885B">
                        <a:alpha val="0"/>
                      </a:srgbClr>
                    </a:gs>
                    <a:gs pos="100000">
                      <a:srgbClr val="93885B">
                        <a:alpha val="0"/>
                      </a:srgbClr>
                    </a:gs>
                    <a:gs pos="40118">
                      <a:srgbClr val="93885B"/>
                    </a:gs>
                    <a:gs pos="35000">
                      <a:srgbClr val="93885B">
                        <a:alpha val="0"/>
                      </a:srgbClr>
                    </a:gs>
                    <a:gs pos="24568">
                      <a:srgbClr val="93885B">
                        <a:alpha val="0"/>
                      </a:srgbClr>
                    </a:gs>
                    <a:gs pos="16000">
                      <a:srgbClr val="93885B"/>
                    </a:gs>
                    <a:gs pos="10000">
                      <a:srgbClr val="93885B">
                        <a:alpha val="0"/>
                      </a:srgbClr>
                    </a:gs>
                    <a:gs pos="3000">
                      <a:srgbClr val="93885B">
                        <a:alpha val="0"/>
                      </a:srgbClr>
                    </a:gs>
                    <a:gs pos="0">
                      <a:srgbClr val="93885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sp>
            <p:nvSpPr>
              <p:cNvPr id="23" name="椭圆 22"/>
              <p:cNvSpPr/>
              <p:nvPr>
                <p:custDataLst>
                  <p:tags r:id="rId23"/>
                </p:custDataLst>
              </p:nvPr>
            </p:nvSpPr>
            <p:spPr>
              <a:xfrm rot="10800000" flipV="1">
                <a:off x="3017080" y="416684"/>
                <a:ext cx="6157841" cy="6157841"/>
              </a:xfrm>
              <a:prstGeom prst="ellipse">
                <a:avLst/>
              </a:prstGeom>
              <a:noFill/>
              <a:ln w="12700">
                <a:gradFill>
                  <a:gsLst>
                    <a:gs pos="55616">
                      <a:srgbClr val="93885B">
                        <a:alpha val="0"/>
                      </a:srgbClr>
                    </a:gs>
                    <a:gs pos="46525">
                      <a:srgbClr val="93885B">
                        <a:alpha val="0"/>
                      </a:srgbClr>
                    </a:gs>
                    <a:gs pos="100000">
                      <a:srgbClr val="93885B">
                        <a:alpha val="0"/>
                      </a:srgbClr>
                    </a:gs>
                    <a:gs pos="40118">
                      <a:srgbClr val="93885B"/>
                    </a:gs>
                    <a:gs pos="35000">
                      <a:srgbClr val="93885B">
                        <a:alpha val="0"/>
                      </a:srgbClr>
                    </a:gs>
                    <a:gs pos="24568">
                      <a:srgbClr val="93885B">
                        <a:alpha val="0"/>
                      </a:srgbClr>
                    </a:gs>
                    <a:gs pos="16000">
                      <a:srgbClr val="93885B"/>
                    </a:gs>
                    <a:gs pos="10000">
                      <a:srgbClr val="93885B">
                        <a:alpha val="0"/>
                      </a:srgbClr>
                    </a:gs>
                    <a:gs pos="3000">
                      <a:srgbClr val="93885B">
                        <a:alpha val="0"/>
                      </a:srgbClr>
                    </a:gs>
                    <a:gs pos="0">
                      <a:srgbClr val="93885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grpSp>
        <p:pic>
          <p:nvPicPr>
            <p:cNvPr id="6" name="图片 5"/>
            <p:cNvPicPr>
              <a:picLocks noChangeAspect="1"/>
            </p:cNvPicPr>
            <p:nvPr>
              <p:custDataLst>
                <p:tags r:id="rId6"/>
              </p:custDataLst>
            </p:nvPr>
          </p:nvPicPr>
          <p:blipFill>
            <a:blip r:embed="rId27"/>
            <a:stretch>
              <a:fillRect/>
            </a:stretch>
          </p:blipFill>
          <p:spPr>
            <a:xfrm>
              <a:off x="7704881" y="4663979"/>
              <a:ext cx="4518072" cy="2113170"/>
            </a:xfrm>
            <a:prstGeom prst="rect">
              <a:avLst/>
            </a:prstGeom>
          </p:spPr>
        </p:pic>
        <p:pic>
          <p:nvPicPr>
            <p:cNvPr id="7" name="图片 6"/>
            <p:cNvPicPr>
              <a:picLocks noChangeAspect="1"/>
            </p:cNvPicPr>
            <p:nvPr>
              <p:custDataLst>
                <p:tags r:id="rId7"/>
              </p:custDataLst>
            </p:nvPr>
          </p:nvPicPr>
          <p:blipFill>
            <a:blip r:embed="rId28"/>
            <a:stretch>
              <a:fillRect/>
            </a:stretch>
          </p:blipFill>
          <p:spPr>
            <a:xfrm>
              <a:off x="-30953" y="4067438"/>
              <a:ext cx="3589399" cy="2722350"/>
            </a:xfrm>
            <a:custGeom>
              <a:avLst/>
              <a:gdLst>
                <a:gd name="connsiteX0" fmla="*/ 0 w 5741080"/>
                <a:gd name="connsiteY0" fmla="*/ 0 h 5833155"/>
                <a:gd name="connsiteX1" fmla="*/ 3254688 w 5741080"/>
                <a:gd name="connsiteY1" fmla="*/ 0 h 5833155"/>
                <a:gd name="connsiteX2" fmla="*/ 3254688 w 5741080"/>
                <a:gd name="connsiteY2" fmla="*/ 1173889 h 5833155"/>
                <a:gd name="connsiteX3" fmla="*/ 5633605 w 5741080"/>
                <a:gd name="connsiteY3" fmla="*/ 1173889 h 5833155"/>
                <a:gd name="connsiteX4" fmla="*/ 5633605 w 5741080"/>
                <a:gd name="connsiteY4" fmla="*/ 0 h 5833155"/>
                <a:gd name="connsiteX5" fmla="*/ 5741080 w 5741080"/>
                <a:gd name="connsiteY5" fmla="*/ 0 h 5833155"/>
                <a:gd name="connsiteX6" fmla="*/ 5741080 w 5741080"/>
                <a:gd name="connsiteY6" fmla="*/ 5833155 h 5833155"/>
                <a:gd name="connsiteX7" fmla="*/ 0 w 5741080"/>
                <a:gd name="connsiteY7" fmla="*/ 5833155 h 583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1080" h="5833155">
                  <a:moveTo>
                    <a:pt x="0" y="0"/>
                  </a:moveTo>
                  <a:lnTo>
                    <a:pt x="3254688" y="0"/>
                  </a:lnTo>
                  <a:lnTo>
                    <a:pt x="3254688" y="1173889"/>
                  </a:lnTo>
                  <a:lnTo>
                    <a:pt x="5633605" y="1173889"/>
                  </a:lnTo>
                  <a:lnTo>
                    <a:pt x="5633605" y="0"/>
                  </a:lnTo>
                  <a:lnTo>
                    <a:pt x="5741080" y="0"/>
                  </a:lnTo>
                  <a:lnTo>
                    <a:pt x="5741080" y="5833155"/>
                  </a:lnTo>
                  <a:lnTo>
                    <a:pt x="0" y="5833155"/>
                  </a:lnTo>
                  <a:close/>
                </a:path>
              </a:pathLst>
            </a:custGeom>
          </p:spPr>
        </p:pic>
        <p:pic>
          <p:nvPicPr>
            <p:cNvPr id="8" name="PA-图片 63"/>
            <p:cNvPicPr>
              <a:picLocks noChangeAspect="1"/>
            </p:cNvPicPr>
            <p:nvPr>
              <p:custDataLst>
                <p:tags r:id="rId8"/>
              </p:custDataLst>
            </p:nvPr>
          </p:nvPicPr>
          <p:blipFill>
            <a:blip r:embed="rId29">
              <a:duotone>
                <a:schemeClr val="accent1">
                  <a:shade val="45000"/>
                  <a:satMod val="135000"/>
                </a:schemeClr>
                <a:prstClr val="white"/>
              </a:duotone>
            </a:blip>
            <a:stretch>
              <a:fillRect/>
            </a:stretch>
          </p:blipFill>
          <p:spPr>
            <a:xfrm>
              <a:off x="5296294" y="1092727"/>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9" name="PA-图片 62"/>
            <p:cNvPicPr>
              <a:picLocks noChangeAspect="1"/>
            </p:cNvPicPr>
            <p:nvPr>
              <p:custDataLst>
                <p:tags r:id="rId9"/>
              </p:custDataLst>
            </p:nvPr>
          </p:nvPicPr>
          <p:blipFill>
            <a:blip r:embed="rId30">
              <a:duotone>
                <a:schemeClr val="accent1">
                  <a:shade val="45000"/>
                  <a:satMod val="135000"/>
                </a:schemeClr>
                <a:prstClr val="white"/>
              </a:duotone>
            </a:blip>
            <a:stretch>
              <a:fillRect/>
            </a:stretch>
          </p:blipFill>
          <p:spPr>
            <a:xfrm>
              <a:off x="891595" y="1390527"/>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0" name="PA-图片 61"/>
            <p:cNvPicPr>
              <a:picLocks noChangeAspect="1"/>
            </p:cNvPicPr>
            <p:nvPr>
              <p:custDataLst>
                <p:tags r:id="rId10"/>
              </p:custDataLst>
            </p:nvPr>
          </p:nvPicPr>
          <p:blipFill>
            <a:blip r:embed="rId31">
              <a:duotone>
                <a:schemeClr val="accent1">
                  <a:shade val="45000"/>
                  <a:satMod val="135000"/>
                </a:schemeClr>
                <a:prstClr val="white"/>
              </a:duotone>
            </a:blip>
            <a:stretch>
              <a:fillRect/>
            </a:stretch>
          </p:blipFill>
          <p:spPr>
            <a:xfrm>
              <a:off x="3702901" y="727981"/>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1" name="PA-图片 60"/>
            <p:cNvPicPr>
              <a:picLocks noChangeAspect="1"/>
            </p:cNvPicPr>
            <p:nvPr>
              <p:custDataLst>
                <p:tags r:id="rId11"/>
              </p:custDataLst>
            </p:nvPr>
          </p:nvPicPr>
          <p:blipFill>
            <a:blip r:embed="rId32">
              <a:duotone>
                <a:schemeClr val="accent1">
                  <a:shade val="45000"/>
                  <a:satMod val="135000"/>
                </a:schemeClr>
                <a:prstClr val="white"/>
              </a:duotone>
            </a:blip>
            <a:stretch>
              <a:fillRect/>
            </a:stretch>
          </p:blipFill>
          <p:spPr>
            <a:xfrm>
              <a:off x="9996493" y="68211"/>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2" name="PA-图片 59"/>
            <p:cNvPicPr>
              <a:picLocks noChangeAspect="1"/>
            </p:cNvPicPr>
            <p:nvPr>
              <p:custDataLst>
                <p:tags r:id="rId12"/>
              </p:custDataLst>
            </p:nvPr>
          </p:nvPicPr>
          <p:blipFill>
            <a:blip r:embed="rId33">
              <a:duotone>
                <a:schemeClr val="accent1">
                  <a:shade val="45000"/>
                  <a:satMod val="135000"/>
                </a:schemeClr>
                <a:prstClr val="white"/>
              </a:duotone>
            </a:blip>
            <a:stretch>
              <a:fillRect/>
            </a:stretch>
          </p:blipFill>
          <p:spPr>
            <a:xfrm>
              <a:off x="6799315" y="755934"/>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3" name="PA-图片 58"/>
            <p:cNvPicPr>
              <a:picLocks noChangeAspect="1"/>
            </p:cNvPicPr>
            <p:nvPr>
              <p:custDataLst>
                <p:tags r:id="rId13"/>
              </p:custDataLst>
            </p:nvPr>
          </p:nvPicPr>
          <p:blipFill>
            <a:blip r:embed="rId34">
              <a:duotone>
                <a:schemeClr val="accent1">
                  <a:shade val="45000"/>
                  <a:satMod val="135000"/>
                </a:schemeClr>
                <a:prstClr val="white"/>
              </a:duotone>
            </a:blip>
            <a:stretch>
              <a:fillRect/>
            </a:stretch>
          </p:blipFill>
          <p:spPr>
            <a:xfrm>
              <a:off x="7930443" y="934948"/>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4" name="PA-图片 57"/>
            <p:cNvPicPr>
              <a:picLocks noChangeAspect="1"/>
            </p:cNvPicPr>
            <p:nvPr>
              <p:custDataLst>
                <p:tags r:id="rId14"/>
              </p:custDataLst>
            </p:nvPr>
          </p:nvPicPr>
          <p:blipFill>
            <a:blip r:embed="rId35">
              <a:duotone>
                <a:schemeClr val="accent1">
                  <a:shade val="45000"/>
                  <a:satMod val="135000"/>
                </a:schemeClr>
                <a:prstClr val="white"/>
              </a:duotone>
            </a:blip>
            <a:stretch>
              <a:fillRect/>
            </a:stretch>
          </p:blipFill>
          <p:spPr>
            <a:xfrm>
              <a:off x="2281188" y="767331"/>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5" name="PA-图片 56"/>
            <p:cNvPicPr>
              <a:picLocks noChangeAspect="1"/>
            </p:cNvPicPr>
            <p:nvPr>
              <p:custDataLst>
                <p:tags r:id="rId15"/>
              </p:custDataLst>
            </p:nvPr>
          </p:nvPicPr>
          <p:blipFill>
            <a:blip r:embed="rId36">
              <a:duotone>
                <a:schemeClr val="accent1">
                  <a:shade val="45000"/>
                  <a:satMod val="135000"/>
                </a:schemeClr>
                <a:prstClr val="white"/>
              </a:duotone>
            </a:blip>
            <a:stretch>
              <a:fillRect/>
            </a:stretch>
          </p:blipFill>
          <p:spPr>
            <a:xfrm>
              <a:off x="3867882" y="1608431"/>
              <a:ext cx="924530" cy="740133"/>
            </a:xfrm>
            <a:custGeom>
              <a:avLst/>
              <a:gdLst>
                <a:gd name="connsiteX0" fmla="*/ 462280 w 924560"/>
                <a:gd name="connsiteY0" fmla="*/ 0 h 991543"/>
                <a:gd name="connsiteX1" fmla="*/ 924560 w 924560"/>
                <a:gd name="connsiteY1" fmla="*/ 563404 h 991543"/>
                <a:gd name="connsiteX2" fmla="*/ 789161 w 924560"/>
                <a:gd name="connsiteY2" fmla="*/ 961791 h 991543"/>
                <a:gd name="connsiteX3" fmla="*/ 759574 w 924560"/>
                <a:gd name="connsiteY3" fmla="*/ 991543 h 991543"/>
                <a:gd name="connsiteX4" fmla="*/ 164987 w 924560"/>
                <a:gd name="connsiteY4" fmla="*/ 991543 h 991543"/>
                <a:gd name="connsiteX5" fmla="*/ 135399 w 924560"/>
                <a:gd name="connsiteY5" fmla="*/ 961791 h 991543"/>
                <a:gd name="connsiteX6" fmla="*/ 0 w 924560"/>
                <a:gd name="connsiteY6" fmla="*/ 563404 h 991543"/>
                <a:gd name="connsiteX7" fmla="*/ 462280 w 924560"/>
                <a:gd name="connsiteY7" fmla="*/ 0 h 99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4560" h="991543">
                  <a:moveTo>
                    <a:pt x="462280" y="0"/>
                  </a:moveTo>
                  <a:cubicBezTo>
                    <a:pt x="717590" y="0"/>
                    <a:pt x="924560" y="252245"/>
                    <a:pt x="924560" y="563404"/>
                  </a:cubicBezTo>
                  <a:cubicBezTo>
                    <a:pt x="924560" y="718984"/>
                    <a:pt x="872818" y="859835"/>
                    <a:pt x="789161" y="961791"/>
                  </a:cubicBezTo>
                  <a:lnTo>
                    <a:pt x="759574" y="991543"/>
                  </a:lnTo>
                  <a:lnTo>
                    <a:pt x="164987" y="991543"/>
                  </a:lnTo>
                  <a:lnTo>
                    <a:pt x="135399" y="961791"/>
                  </a:lnTo>
                  <a:cubicBezTo>
                    <a:pt x="51743" y="859835"/>
                    <a:pt x="0" y="718984"/>
                    <a:pt x="0" y="563404"/>
                  </a:cubicBezTo>
                  <a:cubicBezTo>
                    <a:pt x="0" y="252245"/>
                    <a:pt x="206970" y="0"/>
                    <a:pt x="462280" y="0"/>
                  </a:cubicBezTo>
                  <a:close/>
                </a:path>
              </a:pathLst>
            </a:custGeom>
          </p:spPr>
        </p:pic>
        <p:pic>
          <p:nvPicPr>
            <p:cNvPr id="16" name="图片 15"/>
            <p:cNvPicPr>
              <a:picLocks noChangeAspect="1"/>
            </p:cNvPicPr>
            <p:nvPr>
              <p:custDataLst>
                <p:tags r:id="rId16"/>
              </p:custDataLst>
            </p:nvPr>
          </p:nvPicPr>
          <p:blipFill>
            <a:blip r:embed="rId37"/>
            <a:stretch>
              <a:fillRect/>
            </a:stretch>
          </p:blipFill>
          <p:spPr>
            <a:xfrm>
              <a:off x="4032863" y="2348565"/>
              <a:ext cx="594568" cy="100968"/>
            </a:xfrm>
            <a:custGeom>
              <a:avLst/>
              <a:gdLst>
                <a:gd name="connsiteX0" fmla="*/ 0 w 594587"/>
                <a:gd name="connsiteY0" fmla="*/ 0 h 135265"/>
                <a:gd name="connsiteX1" fmla="*/ 594587 w 594587"/>
                <a:gd name="connsiteY1" fmla="*/ 0 h 135265"/>
                <a:gd name="connsiteX2" fmla="*/ 555758 w 594587"/>
                <a:gd name="connsiteY2" fmla="*/ 39044 h 135265"/>
                <a:gd name="connsiteX3" fmla="*/ 297293 w 594587"/>
                <a:gd name="connsiteY3" fmla="*/ 135265 h 135265"/>
                <a:gd name="connsiteX4" fmla="*/ 38828 w 594587"/>
                <a:gd name="connsiteY4" fmla="*/ 39044 h 135265"/>
                <a:gd name="connsiteX5" fmla="*/ 0 w 594587"/>
                <a:gd name="connsiteY5" fmla="*/ 0 h 135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4587" h="135265">
                  <a:moveTo>
                    <a:pt x="0" y="0"/>
                  </a:moveTo>
                  <a:lnTo>
                    <a:pt x="594587" y="0"/>
                  </a:lnTo>
                  <a:lnTo>
                    <a:pt x="555758" y="39044"/>
                  </a:lnTo>
                  <a:cubicBezTo>
                    <a:pt x="481978" y="99793"/>
                    <a:pt x="393034" y="135265"/>
                    <a:pt x="297293" y="135265"/>
                  </a:cubicBezTo>
                  <a:cubicBezTo>
                    <a:pt x="201552" y="135265"/>
                    <a:pt x="112608" y="99793"/>
                    <a:pt x="38828" y="39044"/>
                  </a:cubicBezTo>
                  <a:lnTo>
                    <a:pt x="0" y="0"/>
                  </a:lnTo>
                  <a:close/>
                </a:path>
              </a:pathLst>
            </a:custGeom>
          </p:spPr>
        </p:pic>
        <p:pic>
          <p:nvPicPr>
            <p:cNvPr id="17" name="PA-图片 56"/>
            <p:cNvPicPr>
              <a:picLocks noChangeAspect="1"/>
            </p:cNvPicPr>
            <p:nvPr>
              <p:custDataLst>
                <p:tags r:id="rId17"/>
              </p:custDataLst>
            </p:nvPr>
          </p:nvPicPr>
          <p:blipFill>
            <a:blip r:embed="rId38">
              <a:duotone>
                <a:schemeClr val="accent1">
                  <a:shade val="45000"/>
                  <a:satMod val="135000"/>
                </a:schemeClr>
                <a:prstClr val="white"/>
              </a:duotone>
            </a:blip>
            <a:stretch>
              <a:fillRect/>
            </a:stretch>
          </p:blipFill>
          <p:spPr>
            <a:xfrm rot="2538909">
              <a:off x="9473152" y="1726233"/>
              <a:ext cx="659806" cy="528208"/>
            </a:xfrm>
            <a:custGeom>
              <a:avLst/>
              <a:gdLst>
                <a:gd name="connsiteX0" fmla="*/ 462280 w 924560"/>
                <a:gd name="connsiteY0" fmla="*/ 0 h 991543"/>
                <a:gd name="connsiteX1" fmla="*/ 924560 w 924560"/>
                <a:gd name="connsiteY1" fmla="*/ 563404 h 991543"/>
                <a:gd name="connsiteX2" fmla="*/ 789161 w 924560"/>
                <a:gd name="connsiteY2" fmla="*/ 961791 h 991543"/>
                <a:gd name="connsiteX3" fmla="*/ 759574 w 924560"/>
                <a:gd name="connsiteY3" fmla="*/ 991543 h 991543"/>
                <a:gd name="connsiteX4" fmla="*/ 164987 w 924560"/>
                <a:gd name="connsiteY4" fmla="*/ 991543 h 991543"/>
                <a:gd name="connsiteX5" fmla="*/ 135399 w 924560"/>
                <a:gd name="connsiteY5" fmla="*/ 961791 h 991543"/>
                <a:gd name="connsiteX6" fmla="*/ 0 w 924560"/>
                <a:gd name="connsiteY6" fmla="*/ 563404 h 991543"/>
                <a:gd name="connsiteX7" fmla="*/ 462280 w 924560"/>
                <a:gd name="connsiteY7" fmla="*/ 0 h 99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4560" h="991543">
                  <a:moveTo>
                    <a:pt x="462280" y="0"/>
                  </a:moveTo>
                  <a:cubicBezTo>
                    <a:pt x="717590" y="0"/>
                    <a:pt x="924560" y="252245"/>
                    <a:pt x="924560" y="563404"/>
                  </a:cubicBezTo>
                  <a:cubicBezTo>
                    <a:pt x="924560" y="718984"/>
                    <a:pt x="872818" y="859835"/>
                    <a:pt x="789161" y="961791"/>
                  </a:cubicBezTo>
                  <a:lnTo>
                    <a:pt x="759574" y="991543"/>
                  </a:lnTo>
                  <a:lnTo>
                    <a:pt x="164987" y="991543"/>
                  </a:lnTo>
                  <a:lnTo>
                    <a:pt x="135399" y="961791"/>
                  </a:lnTo>
                  <a:cubicBezTo>
                    <a:pt x="51743" y="859835"/>
                    <a:pt x="0" y="718984"/>
                    <a:pt x="0" y="563404"/>
                  </a:cubicBezTo>
                  <a:cubicBezTo>
                    <a:pt x="0" y="252245"/>
                    <a:pt x="206970" y="0"/>
                    <a:pt x="462280" y="0"/>
                  </a:cubicBezTo>
                  <a:close/>
                </a:path>
              </a:pathLst>
            </a:custGeom>
          </p:spPr>
        </p:pic>
        <p:pic>
          <p:nvPicPr>
            <p:cNvPr id="18" name="图片 17"/>
            <p:cNvPicPr>
              <a:picLocks noChangeAspect="1"/>
            </p:cNvPicPr>
            <p:nvPr>
              <p:custDataLst>
                <p:tags r:id="rId18"/>
              </p:custDataLst>
            </p:nvPr>
          </p:nvPicPr>
          <p:blipFill>
            <a:blip r:embed="rId39">
              <a:grayscl/>
            </a:blip>
            <a:stretch>
              <a:fillRect/>
            </a:stretch>
          </p:blipFill>
          <p:spPr>
            <a:xfrm>
              <a:off x="4629216" y="3893875"/>
              <a:ext cx="3072825" cy="1247625"/>
            </a:xfrm>
            <a:prstGeom prst="rect">
              <a:avLst/>
            </a:prstGeom>
          </p:spPr>
        </p:pic>
        <p:pic>
          <p:nvPicPr>
            <p:cNvPr id="19" name="图片 18"/>
            <p:cNvPicPr>
              <a:picLocks noChangeAspect="1"/>
            </p:cNvPicPr>
            <p:nvPr>
              <p:custDataLst>
                <p:tags r:id="rId19"/>
              </p:custDataLst>
            </p:nvPr>
          </p:nvPicPr>
          <p:blipFill>
            <a:blip r:embed="rId40"/>
            <a:stretch>
              <a:fillRect/>
            </a:stretch>
          </p:blipFill>
          <p:spPr>
            <a:xfrm>
              <a:off x="5503535" y="3509207"/>
              <a:ext cx="1324182" cy="910066"/>
            </a:xfrm>
            <a:prstGeom prst="rect">
              <a:avLst/>
            </a:prstGeom>
          </p:spPr>
        </p:pic>
        <p:pic>
          <p:nvPicPr>
            <p:cNvPr id="24" name="图片 23"/>
            <p:cNvPicPr>
              <a:picLocks noChangeAspect="1"/>
            </p:cNvPicPr>
            <p:nvPr>
              <p:custDataLst>
                <p:tags r:id="rId20"/>
              </p:custDataLst>
            </p:nvPr>
          </p:nvPicPr>
          <p:blipFill>
            <a:blip r:embed="rId41"/>
            <a:stretch>
              <a:fillRect/>
            </a:stretch>
          </p:blipFill>
          <p:spPr>
            <a:xfrm>
              <a:off x="4046222" y="4464928"/>
              <a:ext cx="3673641" cy="2097382"/>
            </a:xfrm>
            <a:prstGeom prst="rect">
              <a:avLst/>
            </a:prstGeom>
          </p:spPr>
        </p:pic>
        <p:sp>
          <p:nvSpPr>
            <p:cNvPr id="25" name="文本框 24"/>
            <p:cNvSpPr txBox="1"/>
            <p:nvPr>
              <p:custDataLst>
                <p:tags r:id="rId21"/>
              </p:custDataLst>
            </p:nvPr>
          </p:nvSpPr>
          <p:spPr>
            <a:xfrm>
              <a:off x="4070405" y="2453061"/>
              <a:ext cx="4699635" cy="1015663"/>
            </a:xfrm>
            <a:prstGeom prst="rect">
              <a:avLst/>
            </a:prstGeom>
            <a:noFill/>
          </p:spPr>
          <p:txBody>
            <a:bodyPr wrap="square" rtlCol="0">
              <a:spAutoFit/>
            </a:bodyPr>
            <a:lstStyle/>
            <a:p>
              <a:pPr algn="ctr"/>
              <a:r>
                <a:rPr lang="zh-CN" sz="60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方正粗黑宋简体" panose="02000000000000000000" charset="-122"/>
                  <a:ea typeface="方正粗黑宋简体" panose="02000000000000000000" charset="-122"/>
                  <a:cs typeface="+mn-ea"/>
                  <a:sym typeface="思源宋体 CN" panose="02020400000000000000" pitchFamily="18" charset="-122"/>
                </a:rPr>
                <a:t>谢谢观看！</a:t>
              </a:r>
            </a:p>
          </p:txBody>
        </p:sp>
      </p:grpSp>
    </p:spTree>
  </p:cSld>
  <p:clrMapOvr>
    <a:masterClrMapping/>
  </p:clrMapOvr>
  <p:transition spd="slow">
    <p:push dir="u"/>
    <p:sndAc>
      <p:stSnd>
        <p:snd r:embed="rId25"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out)">
                                      <p:cBhvr>
                                        <p:cTn id="7" dur="1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矩形 5"/>
          <p:cNvSpPr/>
          <p:nvPr>
            <p:custDataLst>
              <p:tags r:id="rId1"/>
            </p:custDataLst>
          </p:nvPr>
        </p:nvSpPr>
        <p:spPr>
          <a:xfrm>
            <a:off x="1827530" y="2259330"/>
            <a:ext cx="8356600" cy="2676525"/>
          </a:xfrm>
          <a:prstGeom prst="rect">
            <a:avLst/>
          </a:prstGeom>
          <a:noFill/>
          <a:ln w="9525">
            <a:noFill/>
          </a:ln>
        </p:spPr>
        <p:txBody>
          <a:bodyPr wrap="square" anchor="t" anchorCtr="0">
            <a:spAutoFit/>
          </a:bodyPr>
          <a:lstStyle/>
          <a:p>
            <a:pPr>
              <a:lnSpc>
                <a:spcPct val="150000"/>
              </a:lnSpc>
            </a:pPr>
            <a:r>
              <a:rPr lang="en-US" altLang="zh-CN" sz="2800" b="1">
                <a:latin typeface="Times New Roman" panose="02020603050405020304" pitchFamily="18" charset="0"/>
                <a:ea typeface="宋体" panose="02010600030101010101" pitchFamily="2" charset="-122"/>
              </a:rPr>
              <a:t>1.</a:t>
            </a:r>
            <a:r>
              <a:rPr lang="zh-CN" altLang="en-US" sz="2800" b="1">
                <a:latin typeface="Times New Roman" panose="02020603050405020304" pitchFamily="18" charset="0"/>
                <a:ea typeface="宋体" panose="02010600030101010101" pitchFamily="2" charset="-122"/>
              </a:rPr>
              <a:t>知道液体对器壁以及液体内部向各个方向都有压强；</a:t>
            </a:r>
          </a:p>
          <a:p>
            <a:pPr>
              <a:lnSpc>
                <a:spcPct val="150000"/>
              </a:lnSpc>
            </a:pPr>
            <a:r>
              <a:rPr lang="en-US" altLang="zh-CN" sz="2800" b="1">
                <a:latin typeface="Times New Roman" panose="02020603050405020304" pitchFamily="18" charset="0"/>
                <a:ea typeface="宋体" panose="02010600030101010101" pitchFamily="2" charset="-122"/>
              </a:rPr>
              <a:t>2.</a:t>
            </a:r>
            <a:r>
              <a:rPr lang="zh-CN" altLang="en-US" sz="2800" b="1">
                <a:latin typeface="Times New Roman" panose="02020603050405020304" pitchFamily="18" charset="0"/>
                <a:ea typeface="宋体" panose="02010600030101010101" pitchFamily="2" charset="-122"/>
              </a:rPr>
              <a:t>通过实验探究活动，知道液体内部压强规律；</a:t>
            </a:r>
          </a:p>
          <a:p>
            <a:pPr>
              <a:lnSpc>
                <a:spcPct val="150000"/>
              </a:lnSpc>
            </a:pPr>
            <a:r>
              <a:rPr lang="en-US" altLang="zh-CN" sz="2800" b="1">
                <a:latin typeface="Times New Roman" panose="02020603050405020304" pitchFamily="18" charset="0"/>
                <a:ea typeface="宋体" panose="02010600030101010101" pitchFamily="2" charset="-122"/>
              </a:rPr>
              <a:t>3.</a:t>
            </a:r>
            <a:r>
              <a:rPr lang="zh-CN" altLang="en-US" sz="2800" b="1">
                <a:latin typeface="Times New Roman" panose="02020603050405020304" pitchFamily="18" charset="0"/>
                <a:ea typeface="宋体" panose="02010600030101010101" pitchFamily="2" charset="-122"/>
              </a:rPr>
              <a:t>在实验探究活动中学会使用</a:t>
            </a:r>
            <a:r>
              <a:rPr lang="en-US" altLang="zh-CN" sz="2800" b="1">
                <a:latin typeface="Times New Roman" panose="02020603050405020304" pitchFamily="18" charset="0"/>
                <a:ea typeface="宋体" panose="02010600030101010101" pitchFamily="2" charset="-122"/>
              </a:rPr>
              <a:t>U</a:t>
            </a:r>
            <a:r>
              <a:rPr lang="zh-CN" altLang="zh-CN" sz="2800" b="1">
                <a:latin typeface="Times New Roman" panose="02020603050405020304" pitchFamily="18" charset="0"/>
                <a:ea typeface="宋体" panose="02010600030101010101" pitchFamily="2" charset="-122"/>
              </a:rPr>
              <a:t>形</a:t>
            </a:r>
            <a:r>
              <a:rPr lang="zh-CN" altLang="en-US" sz="2800" b="1">
                <a:latin typeface="Times New Roman" panose="02020603050405020304" pitchFamily="18" charset="0"/>
                <a:ea typeface="宋体" panose="02010600030101010101" pitchFamily="2" charset="-122"/>
              </a:rPr>
              <a:t>压强计；</a:t>
            </a:r>
          </a:p>
          <a:p>
            <a:pPr>
              <a:lnSpc>
                <a:spcPct val="150000"/>
              </a:lnSpc>
            </a:pPr>
            <a:r>
              <a:rPr lang="en-US" altLang="zh-CN" sz="2800" b="1">
                <a:latin typeface="Times New Roman" panose="02020603050405020304" pitchFamily="18" charset="0"/>
                <a:ea typeface="宋体" panose="02010600030101010101" pitchFamily="2" charset="-122"/>
              </a:rPr>
              <a:t>4.</a:t>
            </a:r>
            <a:r>
              <a:rPr lang="zh-CN" altLang="en-US" sz="2800" b="1">
                <a:latin typeface="Times New Roman" panose="02020603050405020304" pitchFamily="18" charset="0"/>
                <a:ea typeface="宋体" panose="02010600030101010101" pitchFamily="2" charset="-122"/>
              </a:rPr>
              <a:t>利用液体压强公式进行计算。</a:t>
            </a:r>
          </a:p>
        </p:txBody>
      </p:sp>
      <p:sp>
        <p:nvSpPr>
          <p:cNvPr id="25602" name="TextBox 6"/>
          <p:cNvSpPr txBox="1"/>
          <p:nvPr>
            <p:custDataLst>
              <p:tags r:id="rId2"/>
            </p:custDataLst>
          </p:nvPr>
        </p:nvSpPr>
        <p:spPr>
          <a:xfrm>
            <a:off x="5284788" y="1420813"/>
            <a:ext cx="1706880" cy="553085"/>
          </a:xfrm>
          <a:prstGeom prst="rect">
            <a:avLst/>
          </a:prstGeom>
          <a:noFill/>
          <a:ln w="9525">
            <a:noFill/>
          </a:ln>
        </p:spPr>
        <p:txBody>
          <a:bodyPr wrap="none" anchor="t" anchorCtr="0">
            <a:spAutoFit/>
          </a:bodyPr>
          <a:lstStyle/>
          <a:p>
            <a:r>
              <a:rPr lang="zh-CN" altLang="en-US" sz="3000">
                <a:latin typeface="Times New Roman" panose="02020603050405020304" pitchFamily="18" charset="0"/>
                <a:ea typeface="黑体" panose="02010609060101010101" pitchFamily="49" charset="-122"/>
              </a:rPr>
              <a:t>学习目标</a:t>
            </a:r>
          </a:p>
        </p:txBody>
      </p:sp>
      <p:sp>
        <p:nvSpPr>
          <p:cNvPr id="25603" name="文本框 4103"/>
          <p:cNvSpPr txBox="1"/>
          <p:nvPr>
            <p:custDataLst>
              <p:tags r:id="rId3"/>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导入新课</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图片 1"/>
          <p:cNvPicPr>
            <a:picLocks noChangeAspect="1"/>
          </p:cNvPicPr>
          <p:nvPr>
            <p:custDataLst>
              <p:tags r:id="rId1"/>
            </p:custDataLst>
          </p:nvPr>
        </p:nvPicPr>
        <p:blipFill>
          <a:blip r:embed="rId12">
            <a:clrChange>
              <a:clrFrom>
                <a:srgbClr val="FFFFFF"/>
              </a:clrFrom>
              <a:clrTo>
                <a:srgbClr val="FFFFFF">
                  <a:alpha val="0"/>
                </a:srgbClr>
              </a:clrTo>
            </a:clrChange>
          </a:blip>
          <a:srcRect l="29381" r="31445"/>
          <a:stretch>
            <a:fillRect/>
          </a:stretch>
        </p:blipFill>
        <p:spPr>
          <a:xfrm>
            <a:off x="2787650" y="2495550"/>
            <a:ext cx="1084263" cy="3240088"/>
          </a:xfrm>
          <a:prstGeom prst="rect">
            <a:avLst/>
          </a:prstGeom>
          <a:noFill/>
          <a:ln w="9525">
            <a:noFill/>
          </a:ln>
        </p:spPr>
      </p:pic>
      <p:pic>
        <p:nvPicPr>
          <p:cNvPr id="26626" name="图片 3"/>
          <p:cNvPicPr>
            <a:picLocks noChangeAspect="1"/>
          </p:cNvPicPr>
          <p:nvPr>
            <p:custDataLst>
              <p:tags r:id="rId2"/>
            </p:custDataLst>
          </p:nvPr>
        </p:nvPicPr>
        <p:blipFill>
          <a:blip r:embed="rId13">
            <a:clrChange>
              <a:clrFrom>
                <a:srgbClr val="FFFFFF"/>
              </a:clrFrom>
              <a:clrTo>
                <a:srgbClr val="FFFFFF">
                  <a:alpha val="0"/>
                </a:srgbClr>
              </a:clrTo>
            </a:clrChange>
          </a:blip>
          <a:srcRect l="19202" t="10205" r="3036" b="9288"/>
          <a:stretch>
            <a:fillRect/>
          </a:stretch>
        </p:blipFill>
        <p:spPr>
          <a:xfrm>
            <a:off x="4133850" y="4095750"/>
            <a:ext cx="1746250" cy="1528763"/>
          </a:xfrm>
          <a:prstGeom prst="rect">
            <a:avLst/>
          </a:prstGeom>
          <a:noFill/>
          <a:ln w="9525">
            <a:noFill/>
          </a:ln>
        </p:spPr>
      </p:pic>
      <p:pic>
        <p:nvPicPr>
          <p:cNvPr id="26627" name="图片 4"/>
          <p:cNvPicPr>
            <a:picLocks noChangeAspect="1"/>
          </p:cNvPicPr>
          <p:nvPr>
            <p:custDataLst>
              <p:tags r:id="rId3"/>
            </p:custDataLst>
          </p:nvPr>
        </p:nvPicPr>
        <p:blipFill>
          <a:blip r:embed="rId14">
            <a:clrChange>
              <a:clrFrom>
                <a:srgbClr val="FFFFFF"/>
              </a:clrFrom>
              <a:clrTo>
                <a:srgbClr val="FFFFFF">
                  <a:alpha val="0"/>
                </a:srgbClr>
              </a:clrTo>
            </a:clrChange>
          </a:blip>
          <a:srcRect l="21060" t="14815" r="20470" b="17686"/>
          <a:stretch>
            <a:fillRect/>
          </a:stretch>
        </p:blipFill>
        <p:spPr>
          <a:xfrm>
            <a:off x="5930900" y="4117975"/>
            <a:ext cx="1751013" cy="1662113"/>
          </a:xfrm>
          <a:prstGeom prst="rect">
            <a:avLst/>
          </a:prstGeom>
          <a:noFill/>
          <a:ln w="9525">
            <a:noFill/>
          </a:ln>
        </p:spPr>
      </p:pic>
      <p:pic>
        <p:nvPicPr>
          <p:cNvPr id="8197" name="图片 7"/>
          <p:cNvPicPr>
            <a:picLocks noChangeAspect="1"/>
          </p:cNvPicPr>
          <p:nvPr>
            <p:custDataLst>
              <p:tags r:id="rId4"/>
            </p:custDataLst>
          </p:nvPr>
        </p:nvPicPr>
        <p:blipFill>
          <a:blip r:embed="rId15"/>
          <a:srcRect l="11713" t="17007" r="12393" b="21217"/>
          <a:stretch>
            <a:fillRect/>
          </a:stretch>
        </p:blipFill>
        <p:spPr>
          <a:xfrm>
            <a:off x="4545326" y="2500627"/>
            <a:ext cx="1812925" cy="1476375"/>
          </a:xfrm>
          <a:prstGeom prst="ellipse">
            <a:avLst/>
          </a:prstGeom>
          <a:noFill/>
          <a:ln w="9525">
            <a:noFill/>
          </a:ln>
        </p:spPr>
      </p:pic>
      <p:pic>
        <p:nvPicPr>
          <p:cNvPr id="8198" name="图片 8"/>
          <p:cNvPicPr>
            <a:picLocks noChangeAspect="1"/>
          </p:cNvPicPr>
          <p:nvPr>
            <p:custDataLst>
              <p:tags r:id="rId5"/>
            </p:custDataLst>
          </p:nvPr>
        </p:nvPicPr>
        <p:blipFill>
          <a:blip r:embed="rId16"/>
          <a:srcRect l="3979" r="9267" b="9970"/>
          <a:stretch>
            <a:fillRect/>
          </a:stretch>
        </p:blipFill>
        <p:spPr>
          <a:xfrm>
            <a:off x="6961184" y="2495550"/>
            <a:ext cx="1762125" cy="1473200"/>
          </a:xfrm>
          <a:prstGeom prst="ellipse">
            <a:avLst/>
          </a:prstGeom>
          <a:noFill/>
          <a:ln w="9525">
            <a:noFill/>
          </a:ln>
        </p:spPr>
      </p:pic>
      <p:pic>
        <p:nvPicPr>
          <p:cNvPr id="26630" name="图片 11"/>
          <p:cNvPicPr>
            <a:picLocks noChangeAspect="1"/>
          </p:cNvPicPr>
          <p:nvPr>
            <p:custDataLst>
              <p:tags r:id="rId6"/>
            </p:custDataLst>
          </p:nvPr>
        </p:nvPicPr>
        <p:blipFill>
          <a:blip r:embed="rId17">
            <a:clrChange>
              <a:clrFrom>
                <a:srgbClr val="FFFFFF"/>
              </a:clrFrom>
              <a:clrTo>
                <a:srgbClr val="FFFFFF">
                  <a:alpha val="0"/>
                </a:srgbClr>
              </a:clrTo>
            </a:clrChange>
          </a:blip>
          <a:srcRect l="20100" t="11610" r="22868" b="13086"/>
          <a:stretch>
            <a:fillRect/>
          </a:stretch>
        </p:blipFill>
        <p:spPr>
          <a:xfrm>
            <a:off x="7904163" y="4206875"/>
            <a:ext cx="1477962" cy="1463675"/>
          </a:xfrm>
          <a:prstGeom prst="rect">
            <a:avLst/>
          </a:prstGeom>
          <a:noFill/>
          <a:ln w="9525">
            <a:noFill/>
          </a:ln>
        </p:spPr>
      </p:pic>
      <p:sp>
        <p:nvSpPr>
          <p:cNvPr id="26631" name="副标题 2"/>
          <p:cNvSpPr txBox="1"/>
          <p:nvPr>
            <p:custDataLst>
              <p:tags r:id="rId7"/>
            </p:custDataLst>
          </p:nvPr>
        </p:nvSpPr>
        <p:spPr>
          <a:xfrm>
            <a:off x="1632585" y="1174750"/>
            <a:ext cx="8837295" cy="1325880"/>
          </a:xfrm>
          <a:prstGeom prst="rect">
            <a:avLst/>
          </a:prstGeom>
          <a:noFill/>
          <a:ln w="9525">
            <a:noFill/>
          </a:ln>
        </p:spPr>
        <p:txBody>
          <a:bodyPr anchor="t" anchorCtr="0"/>
          <a:lstStyle/>
          <a:p>
            <a:pPr>
              <a:lnSpc>
                <a:spcPct val="150000"/>
              </a:lnSpc>
            </a:pPr>
            <a:r>
              <a:rPr lang="zh-CN" altLang="en-US" sz="2600">
                <a:solidFill>
                  <a:srgbClr val="0000FF"/>
                </a:solidFill>
                <a:latin typeface="Times New Roman" panose="02020603050405020304" pitchFamily="18" charset="0"/>
                <a:ea typeface="黑体" panose="02010609060101010101" pitchFamily="49" charset="-122"/>
              </a:rPr>
              <a:t>想一想：</a:t>
            </a:r>
            <a:r>
              <a:rPr lang="zh-CN" altLang="en-US" sz="2600">
                <a:latin typeface="Times New Roman" panose="02020603050405020304" pitchFamily="18" charset="0"/>
                <a:ea typeface="黑体" panose="02010609060101010101" pitchFamily="49" charset="-122"/>
              </a:rPr>
              <a:t>饮料瓶壁上为什么要刻些细槽？管子应该长些还是短些？怎样保证瓶塞与瓶口之间的密封？</a:t>
            </a:r>
          </a:p>
        </p:txBody>
      </p:sp>
      <p:sp>
        <p:nvSpPr>
          <p:cNvPr id="26632" name="副标题 2"/>
          <p:cNvSpPr txBox="1"/>
          <p:nvPr>
            <p:custDataLst>
              <p:tags r:id="rId8"/>
            </p:custDataLst>
          </p:nvPr>
        </p:nvSpPr>
        <p:spPr>
          <a:xfrm>
            <a:off x="2082800" y="5872480"/>
            <a:ext cx="7263130" cy="476250"/>
          </a:xfrm>
          <a:prstGeom prst="rect">
            <a:avLst/>
          </a:prstGeom>
          <a:noFill/>
          <a:ln w="9525">
            <a:noFill/>
          </a:ln>
        </p:spPr>
        <p:txBody>
          <a:bodyPr anchor="t" anchorCtr="0"/>
          <a:lstStyle/>
          <a:p>
            <a:pPr marL="342900" indent="-342900">
              <a:spcBef>
                <a:spcPct val="20000"/>
              </a:spcBef>
            </a:pPr>
            <a:r>
              <a:rPr lang="zh-CN" altLang="en-US" sz="2600">
                <a:solidFill>
                  <a:srgbClr val="FF0000"/>
                </a:solidFill>
                <a:latin typeface="Times New Roman" panose="02020603050405020304" pitchFamily="18" charset="0"/>
                <a:ea typeface="黑体" panose="02010609060101010101" pitchFamily="49" charset="-122"/>
              </a:rPr>
              <a:t>你在实验中观察到哪些现象？想到了哪些问题？</a:t>
            </a:r>
          </a:p>
        </p:txBody>
      </p:sp>
      <p:sp>
        <p:nvSpPr>
          <p:cNvPr id="18" name="TextBox 2"/>
          <p:cNvSpPr txBox="1"/>
          <p:nvPr>
            <p:custDataLst>
              <p:tags r:id="rId9"/>
            </p:custDataLst>
          </p:nvPr>
        </p:nvSpPr>
        <p:spPr>
          <a:xfrm>
            <a:off x="3871913" y="654050"/>
            <a:ext cx="4450080" cy="52197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none">
            <a:spAutoFit/>
          </a:bodyPr>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zh-CN" altLang="en-US" sz="2800" b="0" i="0" u="none" strike="noStrike" kern="1200" cap="none" spc="0" normalizeH="0" baseline="0" noProof="0">
                <a:ln>
                  <a:noFill/>
                </a:ln>
                <a:solidFill>
                  <a:srgbClr val="FF0000"/>
                </a:solidFill>
                <a:effectLst/>
                <a:uLnTx/>
                <a:uFillTx/>
                <a:latin typeface="黑体" panose="02010609060101010101" pitchFamily="49" charset="-122"/>
                <a:ea typeface="黑体" panose="02010609060101010101" pitchFamily="49" charset="-122"/>
                <a:cs typeface="Times New Roman" panose="02020603050405020304" pitchFamily="18" charset="0"/>
              </a:rPr>
              <a:t>活动</a:t>
            </a:r>
            <a:r>
              <a:rPr kumimoji="0" lang="en-US" altLang="zh-CN" sz="2800" b="0" i="0" u="none" strike="noStrike" kern="1200" cap="none" spc="0" normalizeH="0" baseline="0" noProof="0">
                <a:ln>
                  <a:noFill/>
                </a:ln>
                <a:solidFill>
                  <a:srgbClr val="FF0000"/>
                </a:solidFill>
                <a:effectLst/>
                <a:uLnTx/>
                <a:uFillTx/>
                <a:latin typeface="黑体" panose="02010609060101010101" pitchFamily="49" charset="-122"/>
                <a:ea typeface="黑体" panose="02010609060101010101" pitchFamily="49" charset="-122"/>
                <a:cs typeface="Times New Roman" panose="02020603050405020304" pitchFamily="18" charset="0"/>
              </a:rPr>
              <a:t>1 </a:t>
            </a:r>
            <a:r>
              <a:rPr kumimoji="0" lang="zh-CN" altLang="en-US" sz="28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模拟帕斯卡裂桶实验</a:t>
            </a:r>
          </a:p>
        </p:txBody>
      </p:sp>
      <p:sp>
        <p:nvSpPr>
          <p:cNvPr id="26634" name="文本框 4103"/>
          <p:cNvSpPr txBox="1"/>
          <p:nvPr>
            <p:custDataLst>
              <p:tags r:id="rId10"/>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导入新课</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custDataLst>
              <p:tags r:id="rId1"/>
            </p:custDataLst>
          </p:nvPr>
        </p:nvSpPr>
        <p:spPr>
          <a:xfrm>
            <a:off x="2895600" y="1631633"/>
            <a:ext cx="1071880" cy="521970"/>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rgbClr val="FFFFFF"/>
                </a:solidFill>
                <a:effectLst/>
                <a:uLnTx/>
                <a:uFillTx/>
                <a:latin typeface="黑体" panose="02010609060101010101" pitchFamily="49" charset="-122"/>
                <a:ea typeface="黑体" panose="02010609060101010101" pitchFamily="49" charset="-122"/>
                <a:cs typeface="Times New Roman" panose="02020603050405020304" pitchFamily="18" charset="0"/>
              </a:rPr>
              <a:t>实验</a:t>
            </a:r>
            <a:r>
              <a:rPr kumimoji="0" lang="en-US" altLang="zh-CN" sz="2800" b="0" i="0" u="none" strike="noStrike" kern="1200" cap="none" spc="0" normalizeH="0" baseline="0" noProof="0">
                <a:ln>
                  <a:noFill/>
                </a:ln>
                <a:solidFill>
                  <a:srgbClr val="FFFFFF"/>
                </a:solidFill>
                <a:effectLst/>
                <a:uLnTx/>
                <a:uFillTx/>
                <a:latin typeface="黑体" panose="02010609060101010101" pitchFamily="49" charset="-122"/>
                <a:ea typeface="黑体" panose="02010609060101010101" pitchFamily="49" charset="-122"/>
                <a:cs typeface="Times New Roman" panose="02020603050405020304" pitchFamily="18" charset="0"/>
              </a:rPr>
              <a:t>1</a:t>
            </a:r>
            <a:endParaRPr kumimoji="0" lang="zh-CN" altLang="en-US" sz="2800" b="0" i="0" u="none" strike="noStrike" kern="1200" cap="none" spc="0" normalizeH="0" baseline="0" noProof="0">
              <a:ln>
                <a:noFill/>
              </a:ln>
              <a:solidFill>
                <a:srgbClr val="FFFFFF"/>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pic>
        <p:nvPicPr>
          <p:cNvPr id="7" name="Picture 3"/>
          <p:cNvPicPr>
            <a:picLocks noChangeAspect="1" noChangeArrowheads="1"/>
          </p:cNvPicPr>
          <p:nvPr>
            <p:custDataLst>
              <p:tags r:id="rId2"/>
            </p:custDataLst>
          </p:nvPr>
        </p:nvPicPr>
        <p:blipFill>
          <a:blip r:embed="rId14"/>
          <a:srcRect t="8844"/>
          <a:stretch>
            <a:fillRect/>
          </a:stretch>
        </p:blipFill>
        <p:spPr bwMode="auto">
          <a:xfrm>
            <a:off x="4437063" y="2565083"/>
            <a:ext cx="3457575" cy="2716213"/>
          </a:xfrm>
          <a:prstGeom prst="rect">
            <a:avLst/>
          </a:prstGeom>
          <a:ln>
            <a:noFill/>
          </a:ln>
          <a:effectLst>
            <a:outerShdw blurRad="292100" dist="139700" dir="2700000" algn="tl" rotWithShape="0">
              <a:srgbClr val="333333">
                <a:alpha val="65000"/>
              </a:srgbClr>
            </a:outerShdw>
          </a:effectLst>
        </p:spPr>
      </p:pic>
      <p:sp>
        <p:nvSpPr>
          <p:cNvPr id="8" name="TextBox 7"/>
          <p:cNvSpPr txBox="1"/>
          <p:nvPr>
            <p:custDataLst>
              <p:tags r:id="rId3"/>
            </p:custDataLst>
          </p:nvPr>
        </p:nvSpPr>
        <p:spPr>
          <a:xfrm>
            <a:off x="4151313" y="1628458"/>
            <a:ext cx="4267200" cy="521970"/>
          </a:xfrm>
          <a:prstGeom prst="rect">
            <a:avLst/>
          </a:prstGeom>
          <a:gradFill rotWithShape="1">
            <a:gsLst>
              <a:gs pos="0">
                <a:srgbClr val="FFBE86">
                  <a:alpha val="100000"/>
                </a:srgbClr>
              </a:gs>
              <a:gs pos="35001">
                <a:srgbClr val="FFD0AA">
                  <a:alpha val="100000"/>
                </a:srgbClr>
              </a:gs>
              <a:gs pos="100000">
                <a:srgbClr val="FFEBDB">
                  <a:alpha val="100000"/>
                </a:srgbClr>
              </a:gs>
            </a:gsLst>
            <a:lin ang="16200000" scaled="1"/>
          </a:gradFill>
          <a:ln w="9525" cap="flat" cmpd="sng">
            <a:solidFill>
              <a:srgbClr val="F69240"/>
            </a:solidFill>
            <a:prstDash val="solid"/>
            <a:miter/>
            <a:headEnd type="none" w="med" len="med"/>
            <a:tailEnd type="none" w="med" len="med"/>
          </a:ln>
          <a:effectLst>
            <a:outerShdw dist="20000" dir="5400000" rotWithShape="0">
              <a:srgbClr val="000000">
                <a:alpha val="37999"/>
              </a:srgbClr>
            </a:outerShdw>
          </a:effectLst>
        </p:spPr>
        <p:txBody>
          <a:bodyPr lIns="18000" rIns="18000" anchor="t" anchorCtr="0">
            <a:spAutoFit/>
          </a:bodyPr>
          <a:lstStyle/>
          <a:p>
            <a:pPr defTabSz="914400"/>
            <a:r>
              <a:rPr lang="zh-CN" altLang="en-US" sz="2800">
                <a:solidFill>
                  <a:srgbClr val="000000"/>
                </a:solidFill>
                <a:latin typeface="Times New Roman" panose="02020603050405020304" pitchFamily="18" charset="0"/>
                <a:ea typeface="黑体" panose="02010609060101010101" pitchFamily="49" charset="-122"/>
              </a:rPr>
              <a:t>下面的薄膜突出说明什么？</a:t>
            </a:r>
          </a:p>
        </p:txBody>
      </p:sp>
      <p:sp>
        <p:nvSpPr>
          <p:cNvPr id="9" name="Rectangle 10"/>
          <p:cNvSpPr/>
          <p:nvPr>
            <p:custDataLst>
              <p:tags r:id="rId4"/>
            </p:custDataLst>
          </p:nvPr>
        </p:nvSpPr>
        <p:spPr>
          <a:xfrm>
            <a:off x="2671763" y="5554663"/>
            <a:ext cx="6939280" cy="521970"/>
          </a:xfrm>
          <a:prstGeom prst="rect">
            <a:avLst/>
          </a:prstGeom>
          <a:solidFill>
            <a:srgbClr val="ABE3FF"/>
          </a:solidFill>
          <a:ln w="19050" cap="flat" cmpd="sng">
            <a:solidFill>
              <a:schemeClr val="tx2"/>
            </a:solidFill>
            <a:prstDash val="solid"/>
            <a:miter/>
            <a:headEnd type="none" w="med" len="med"/>
            <a:tailEnd type="none" w="med" len="med"/>
          </a:ln>
        </p:spPr>
        <p:txBody>
          <a:bodyPr wrap="none" anchor="t" anchorCtr="0">
            <a:spAutoFit/>
          </a:bodyPr>
          <a:lstStyle/>
          <a:p>
            <a:r>
              <a:rPr lang="zh-CN" altLang="en-US" sz="2800">
                <a:latin typeface="Times New Roman" panose="02020603050405020304" pitchFamily="18" charset="0"/>
                <a:ea typeface="黑体" panose="02010609060101010101" pitchFamily="49" charset="-122"/>
              </a:rPr>
              <a:t>液体受重力，对支撑它的容器</a:t>
            </a:r>
            <a:r>
              <a:rPr lang="zh-CN" altLang="en-US" sz="2800">
                <a:solidFill>
                  <a:srgbClr val="FF0000"/>
                </a:solidFill>
                <a:latin typeface="Times New Roman" panose="02020603050405020304" pitchFamily="18" charset="0"/>
                <a:ea typeface="黑体" panose="02010609060101010101" pitchFamily="49" charset="-122"/>
              </a:rPr>
              <a:t>底部</a:t>
            </a:r>
            <a:r>
              <a:rPr lang="zh-CN" altLang="en-US" sz="2800">
                <a:latin typeface="Times New Roman" panose="02020603050405020304" pitchFamily="18" charset="0"/>
                <a:ea typeface="黑体" panose="02010609060101010101" pitchFamily="49" charset="-122"/>
              </a:rPr>
              <a:t>有压强。</a:t>
            </a:r>
          </a:p>
        </p:txBody>
      </p:sp>
      <p:grpSp>
        <p:nvGrpSpPr>
          <p:cNvPr id="27653" name="组合 6147"/>
          <p:cNvGrpSpPr/>
          <p:nvPr>
            <p:custDataLst>
              <p:tags r:id="rId5"/>
            </p:custDataLst>
          </p:nvPr>
        </p:nvGrpSpPr>
        <p:grpSpPr>
          <a:xfrm>
            <a:off x="191135" y="605473"/>
            <a:ext cx="3940563" cy="808990"/>
            <a:chOff x="0" y="0"/>
            <a:chExt cx="6209" cy="1274"/>
          </a:xfrm>
        </p:grpSpPr>
        <p:sp>
          <p:nvSpPr>
            <p:cNvPr id="27654" name="矩形 7"/>
            <p:cNvSpPr/>
            <p:nvPr>
              <p:custDataLst>
                <p:tags r:id="rId7"/>
              </p:custDataLst>
            </p:nvPr>
          </p:nvSpPr>
          <p:spPr>
            <a:xfrm>
              <a:off x="882" y="0"/>
              <a:ext cx="2634" cy="1200"/>
            </a:xfrm>
            <a:custGeom>
              <a:avLst/>
              <a:gdLst/>
              <a:ahLst/>
              <a:cxnLst>
                <a:cxn ang="0">
                  <a:pos x="0" y="1872208"/>
                </a:cxn>
                <a:cxn ang="0">
                  <a:pos x="2520280" y="1872208"/>
                </a:cxn>
                <a:cxn ang="0">
                  <a:pos x="0" y="1872208"/>
                </a:cxn>
                <a:cxn ang="0">
                  <a:pos x="0" y="0"/>
                </a:cxn>
                <a:cxn ang="0">
                  <a:pos x="916" y="0"/>
                </a:cxn>
                <a:cxn ang="0">
                  <a:pos x="0" y="0"/>
                </a:cxn>
              </a:cxnLst>
              <a:rect l="0" t="0" r="0" b="0"/>
              <a:pathLst>
                <a:path w="2520280" h="1872208">
                  <a:moveTo>
                    <a:pt x="0" y="1872208"/>
                  </a:moveTo>
                  <a:lnTo>
                    <a:pt x="2520280" y="1872208"/>
                  </a:lnTo>
                  <a:lnTo>
                    <a:pt x="0" y="1872208"/>
                  </a:lnTo>
                  <a:close/>
                  <a:moveTo>
                    <a:pt x="0" y="0"/>
                  </a:moveTo>
                  <a:lnTo>
                    <a:pt x="916" y="0"/>
                  </a:lnTo>
                  <a:lnTo>
                    <a:pt x="0" y="0"/>
                  </a:lnTo>
                  <a:close/>
                </a:path>
              </a:pathLst>
            </a:custGeom>
            <a:noFill/>
            <a:ln w="12700" cap="sq" cmpd="sng">
              <a:solidFill>
                <a:srgbClr val="DDDDDD"/>
              </a:solidFill>
              <a:prstDash val="solid"/>
              <a:miter/>
              <a:headEnd type="none" w="med" len="med"/>
              <a:tailEnd type="none" w="med" len="med"/>
            </a:ln>
          </p:spPr>
          <p:txBody>
            <a:bodyPr/>
            <a:lstStyle/>
            <a:p>
              <a:endParaRPr lang="zh-CN" altLang="en-US"/>
            </a:p>
          </p:txBody>
        </p:sp>
        <p:sp>
          <p:nvSpPr>
            <p:cNvPr id="27655" name="任意多边形 16"/>
            <p:cNvSpPr/>
            <p:nvPr>
              <p:custDataLst>
                <p:tags r:id="rId8"/>
              </p:custDataLst>
            </p:nvPr>
          </p:nvSpPr>
          <p:spPr>
            <a:xfrm>
              <a:off x="0" y="454"/>
              <a:ext cx="826" cy="760"/>
            </a:xfrm>
            <a:custGeom>
              <a:avLst/>
              <a:gdLst/>
              <a:ahLst/>
              <a:cxnLst>
                <a:cxn ang="0">
                  <a:pos x="0" y="0"/>
                </a:cxn>
                <a:cxn ang="0">
                  <a:pos x="459827" y="0"/>
                </a:cxn>
                <a:cxn ang="0">
                  <a:pos x="459827" y="236483"/>
                </a:cxn>
                <a:cxn ang="0">
                  <a:pos x="696310" y="236483"/>
                </a:cxn>
                <a:cxn ang="0">
                  <a:pos x="696310" y="696310"/>
                </a:cxn>
                <a:cxn ang="0">
                  <a:pos x="0" y="696310"/>
                </a:cxn>
                <a:cxn ang="0">
                  <a:pos x="0" y="0"/>
                </a:cxn>
              </a:cxnLst>
              <a:rect l="0" t="0" r="0" b="0"/>
              <a:pathLst>
                <a:path w="696310" h="696310">
                  <a:moveTo>
                    <a:pt x="0" y="0"/>
                  </a:moveTo>
                  <a:lnTo>
                    <a:pt x="459827" y="0"/>
                  </a:lnTo>
                  <a:lnTo>
                    <a:pt x="459827" y="236483"/>
                  </a:lnTo>
                  <a:lnTo>
                    <a:pt x="696310" y="236483"/>
                  </a:lnTo>
                  <a:lnTo>
                    <a:pt x="696310" y="696310"/>
                  </a:lnTo>
                  <a:lnTo>
                    <a:pt x="0" y="696310"/>
                  </a:lnTo>
                  <a:lnTo>
                    <a:pt x="0" y="0"/>
                  </a:lnTo>
                  <a:close/>
                </a:path>
              </a:pathLst>
            </a:custGeom>
            <a:solidFill>
              <a:srgbClr val="008080"/>
            </a:solidFill>
            <a:ln w="9525">
              <a:noFill/>
            </a:ln>
          </p:spPr>
          <p:txBody>
            <a:bodyPr/>
            <a:lstStyle/>
            <a:p>
              <a:endParaRPr lang="zh-CN" altLang="en-US"/>
            </a:p>
          </p:txBody>
        </p:sp>
        <p:sp>
          <p:nvSpPr>
            <p:cNvPr id="27656" name="矩形 17"/>
            <p:cNvSpPr/>
            <p:nvPr>
              <p:custDataLst>
                <p:tags r:id="rId9"/>
              </p:custDataLst>
            </p:nvPr>
          </p:nvSpPr>
          <p:spPr>
            <a:xfrm>
              <a:off x="570" y="374"/>
              <a:ext cx="258" cy="265"/>
            </a:xfrm>
            <a:prstGeom prst="rect">
              <a:avLst/>
            </a:prstGeom>
            <a:solidFill>
              <a:srgbClr val="008080">
                <a:alpha val="50980"/>
              </a:srgbClr>
            </a:solidFill>
            <a:ln w="9525">
              <a:noFill/>
            </a:ln>
          </p:spPr>
          <p:txBody>
            <a:bodyPr lIns="0" tIns="215900" rIns="179705" bIns="0" anchor="ctr" anchorCtr="0"/>
            <a:lstStyle/>
            <a:p>
              <a:pPr algn="ctr"/>
              <a:endParaRPr lang="zh-CN" altLang="en-US" sz="400">
                <a:solidFill>
                  <a:srgbClr val="FFFFFF"/>
                </a:solidFill>
                <a:latin typeface="Arial" panose="020B0604020202020204" pitchFamily="34" charset="0"/>
                <a:ea typeface="宋体" panose="02010600030101010101" pitchFamily="2" charset="-122"/>
              </a:endParaRPr>
            </a:p>
          </p:txBody>
        </p:sp>
        <p:sp>
          <p:nvSpPr>
            <p:cNvPr id="27657" name="文本框 6151"/>
            <p:cNvSpPr txBox="1"/>
            <p:nvPr>
              <p:custDataLst>
                <p:tags r:id="rId10"/>
              </p:custDataLst>
            </p:nvPr>
          </p:nvSpPr>
          <p:spPr>
            <a:xfrm>
              <a:off x="878" y="432"/>
              <a:ext cx="5331" cy="822"/>
            </a:xfrm>
            <a:prstGeom prst="rect">
              <a:avLst/>
            </a:prstGeom>
            <a:noFill/>
            <a:ln w="9525">
              <a:noFill/>
            </a:ln>
          </p:spPr>
          <p:txBody>
            <a:bodyPr wrap="none" anchor="t" anchorCtr="0">
              <a:spAutoFit/>
            </a:bodyPr>
            <a:lstStyle/>
            <a:p>
              <a:r>
                <a:rPr lang="zh-CN" altLang="zh-CN" sz="2800" b="1">
                  <a:solidFill>
                    <a:srgbClr val="006666"/>
                  </a:solidFill>
                  <a:latin typeface="微软雅黑" panose="020B0503020204020204" pitchFamily="34" charset="-122"/>
                  <a:ea typeface="微软雅黑" panose="020B0503020204020204" pitchFamily="34" charset="-122"/>
                  <a:sym typeface="宋体" panose="02010600030101010101" pitchFamily="2" charset="-122"/>
                </a:rPr>
                <a:t>液体内部压强的特点</a:t>
              </a:r>
            </a:p>
          </p:txBody>
        </p:sp>
        <p:sp>
          <p:nvSpPr>
            <p:cNvPr id="27658" name="文本框 6152"/>
            <p:cNvSpPr txBox="1"/>
            <p:nvPr>
              <p:custDataLst>
                <p:tags r:id="rId11"/>
              </p:custDataLst>
            </p:nvPr>
          </p:nvSpPr>
          <p:spPr>
            <a:xfrm>
              <a:off x="0" y="452"/>
              <a:ext cx="873" cy="822"/>
            </a:xfrm>
            <a:prstGeom prst="rect">
              <a:avLst/>
            </a:prstGeom>
            <a:noFill/>
            <a:ln w="9525">
              <a:noFill/>
            </a:ln>
          </p:spPr>
          <p:txBody>
            <a:bodyPr anchor="t" anchorCtr="0">
              <a:spAutoFit/>
            </a:bodyPr>
            <a:lstStyle/>
            <a:p>
              <a:r>
                <a:rPr lang="zh-CN" altLang="en-US" sz="2800">
                  <a:solidFill>
                    <a:schemeClr val="accent1"/>
                  </a:solidFill>
                  <a:latin typeface="微软雅黑" panose="020B0503020204020204" pitchFamily="34" charset="-122"/>
                  <a:ea typeface="微软雅黑" panose="020B0503020204020204" pitchFamily="34" charset="-122"/>
                </a:rPr>
                <a:t>一</a:t>
              </a:r>
            </a:p>
          </p:txBody>
        </p:sp>
      </p:grpSp>
      <p:sp>
        <p:nvSpPr>
          <p:cNvPr id="27659" name="文本框 4103"/>
          <p:cNvSpPr txBox="1"/>
          <p:nvPr>
            <p:custDataLst>
              <p:tags r:id="rId6"/>
            </p:custDataLst>
          </p:nvPr>
        </p:nvSpPr>
        <p:spPr>
          <a:xfrm>
            <a:off x="119063" y="265430"/>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ppt_x</p:attrName>
                                        </p:attrNameLst>
                                      </p:cBhvr>
                                      <p:tavLst>
                                        <p:tav tm="0">
                                          <p:val>
                                            <p:strVal val="#ppt_x"/>
                                          </p:val>
                                        </p:tav>
                                        <p:tav tm="100000">
                                          <p:val>
                                            <p:strVal val="#ppt_x"/>
                                          </p:val>
                                        </p:tav>
                                      </p:tavLst>
                                    </p:anim>
                                    <p:anim calcmode="lin" valueType="num">
                                      <p:cBhvr>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custDataLst>
              <p:tags r:id="rId1"/>
            </p:custDataLst>
          </p:nvPr>
        </p:nvSpPr>
        <p:spPr>
          <a:xfrm>
            <a:off x="2223770" y="5328285"/>
            <a:ext cx="7829550" cy="521970"/>
          </a:xfrm>
          <a:prstGeom prst="rect">
            <a:avLst/>
          </a:prstGeom>
          <a:gradFill rotWithShape="1">
            <a:gsLst>
              <a:gs pos="0">
                <a:srgbClr val="9EEAFF">
                  <a:alpha val="100000"/>
                </a:srgbClr>
              </a:gs>
              <a:gs pos="35001">
                <a:srgbClr val="BBEFFF">
                  <a:alpha val="100000"/>
                </a:srgbClr>
              </a:gs>
              <a:gs pos="100000">
                <a:srgbClr val="E4F9FF">
                  <a:alpha val="100000"/>
                </a:srgbClr>
              </a:gs>
            </a:gsLst>
            <a:lin ang="16200000" scaled="1"/>
          </a:gradFill>
          <a:ln w="19050" cap="flat" cmpd="sng">
            <a:solidFill>
              <a:schemeClr val="tx2"/>
            </a:solidFill>
            <a:prstDash val="solid"/>
            <a:miter/>
            <a:headEnd type="none" w="med" len="med"/>
            <a:tailEnd type="none" w="med" len="med"/>
          </a:ln>
          <a:effectLst>
            <a:outerShdw dist="20000" dir="5400000" rotWithShape="0">
              <a:srgbClr val="000000">
                <a:alpha val="37999"/>
              </a:srgbClr>
            </a:outerShdw>
          </a:effectLst>
        </p:spPr>
        <p:txBody>
          <a:bodyPr anchor="t" anchorCtr="0">
            <a:spAutoFit/>
          </a:bodyPr>
          <a:lstStyle/>
          <a:p>
            <a:pPr defTabSz="914400"/>
            <a:r>
              <a:rPr lang="zh-CN" altLang="en-US" sz="2800">
                <a:latin typeface="Times New Roman" panose="02020603050405020304" pitchFamily="18" charset="0"/>
                <a:ea typeface="黑体" panose="02010609060101010101" pitchFamily="49" charset="-122"/>
              </a:rPr>
              <a:t>液体由于具有</a:t>
            </a:r>
            <a:r>
              <a:rPr lang="zh-CN" altLang="en-US" sz="2800">
                <a:solidFill>
                  <a:srgbClr val="FF0000"/>
                </a:solidFill>
                <a:latin typeface="Times New Roman" panose="02020603050405020304" pitchFamily="18" charset="0"/>
                <a:ea typeface="黑体" panose="02010609060101010101" pitchFamily="49" charset="-122"/>
              </a:rPr>
              <a:t>流动性</a:t>
            </a:r>
            <a:r>
              <a:rPr lang="zh-CN" altLang="en-US" sz="2800">
                <a:latin typeface="Times New Roman" panose="02020603050405020304" pitchFamily="18" charset="0"/>
                <a:ea typeface="黑体" panose="02010609060101010101" pitchFamily="49" charset="-122"/>
              </a:rPr>
              <a:t>，因而对容器的</a:t>
            </a:r>
            <a:r>
              <a:rPr lang="zh-CN" altLang="en-US" sz="2800">
                <a:solidFill>
                  <a:srgbClr val="FF0000"/>
                </a:solidFill>
                <a:latin typeface="Times New Roman" panose="02020603050405020304" pitchFamily="18" charset="0"/>
                <a:ea typeface="黑体" panose="02010609060101010101" pitchFamily="49" charset="-122"/>
              </a:rPr>
              <a:t>侧壁</a:t>
            </a:r>
            <a:r>
              <a:rPr lang="zh-CN" altLang="en-US" sz="2800">
                <a:latin typeface="Times New Roman" panose="02020603050405020304" pitchFamily="18" charset="0"/>
                <a:ea typeface="黑体" panose="02010609060101010101" pitchFamily="49" charset="-122"/>
              </a:rPr>
              <a:t>有压强。</a:t>
            </a:r>
          </a:p>
        </p:txBody>
      </p:sp>
      <p:pic>
        <p:nvPicPr>
          <p:cNvPr id="7" name="Picture 8"/>
          <p:cNvPicPr>
            <a:picLocks noChangeAspect="1" noChangeArrowheads="1"/>
          </p:cNvPicPr>
          <p:nvPr>
            <p:custDataLst>
              <p:tags r:id="rId2"/>
            </p:custDataLst>
          </p:nvPr>
        </p:nvPicPr>
        <p:blipFill>
          <a:blip r:embed="rId9"/>
          <a:stretch>
            <a:fillRect/>
          </a:stretch>
        </p:blipFill>
        <p:spPr bwMode="auto">
          <a:xfrm>
            <a:off x="2895283" y="1916748"/>
            <a:ext cx="3128963" cy="2909888"/>
          </a:xfrm>
          <a:prstGeom prst="rect">
            <a:avLst/>
          </a:prstGeom>
          <a:ln>
            <a:noFill/>
          </a:ln>
          <a:effectLst>
            <a:outerShdw blurRad="292100" dist="139700" dir="2700000" algn="tl" rotWithShape="0">
              <a:srgbClr val="333333">
                <a:alpha val="65000"/>
              </a:srgbClr>
            </a:outerShdw>
          </a:effectLst>
        </p:spPr>
      </p:pic>
      <p:sp>
        <p:nvSpPr>
          <p:cNvPr id="8" name="TextBox 7"/>
          <p:cNvSpPr txBox="1"/>
          <p:nvPr>
            <p:custDataLst>
              <p:tags r:id="rId3"/>
            </p:custDataLst>
          </p:nvPr>
        </p:nvSpPr>
        <p:spPr>
          <a:xfrm>
            <a:off x="4223703" y="986155"/>
            <a:ext cx="3960812" cy="521970"/>
          </a:xfrm>
          <a:prstGeom prst="rect">
            <a:avLst/>
          </a:prstGeom>
          <a:gradFill rotWithShape="1">
            <a:gsLst>
              <a:gs pos="0">
                <a:srgbClr val="FFBE86">
                  <a:alpha val="100000"/>
                </a:srgbClr>
              </a:gs>
              <a:gs pos="35001">
                <a:srgbClr val="FFD0AA">
                  <a:alpha val="100000"/>
                </a:srgbClr>
              </a:gs>
              <a:gs pos="100000">
                <a:srgbClr val="FFEBDB">
                  <a:alpha val="100000"/>
                </a:srgbClr>
              </a:gs>
            </a:gsLst>
            <a:lin ang="16200000" scaled="1"/>
          </a:gradFill>
          <a:ln w="9525" cap="flat" cmpd="sng">
            <a:solidFill>
              <a:srgbClr val="F69240"/>
            </a:solidFill>
            <a:prstDash val="solid"/>
            <a:miter/>
            <a:headEnd type="none" w="med" len="med"/>
            <a:tailEnd type="none" w="med" len="med"/>
          </a:ln>
          <a:effectLst>
            <a:outerShdw dist="20000" dir="5400000" rotWithShape="0">
              <a:srgbClr val="000000">
                <a:alpha val="37999"/>
              </a:srgbClr>
            </a:outerShdw>
          </a:effectLst>
        </p:spPr>
        <p:txBody>
          <a:bodyPr lIns="18000" rIns="18000" anchor="t" anchorCtr="0">
            <a:spAutoFit/>
          </a:bodyPr>
          <a:lstStyle/>
          <a:p>
            <a:pPr defTabSz="914400"/>
            <a:r>
              <a:rPr lang="zh-CN" altLang="en-US" sz="2800">
                <a:solidFill>
                  <a:srgbClr val="000000"/>
                </a:solidFill>
                <a:latin typeface="Times New Roman" panose="02020603050405020304" pitchFamily="18" charset="0"/>
                <a:ea typeface="黑体" panose="02010609060101010101" pitchFamily="49" charset="-122"/>
              </a:rPr>
              <a:t>侧面的薄膜为什么突出？</a:t>
            </a:r>
          </a:p>
        </p:txBody>
      </p:sp>
      <p:sp>
        <p:nvSpPr>
          <p:cNvPr id="9" name="TextBox 8"/>
          <p:cNvSpPr txBox="1"/>
          <p:nvPr>
            <p:custDataLst>
              <p:tags r:id="rId4"/>
            </p:custDataLst>
          </p:nvPr>
        </p:nvSpPr>
        <p:spPr>
          <a:xfrm>
            <a:off x="2895600" y="985838"/>
            <a:ext cx="1071880" cy="521970"/>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rgbClr val="FFFFFF"/>
                </a:solidFill>
                <a:effectLst/>
                <a:uLnTx/>
                <a:uFillTx/>
                <a:latin typeface="黑体" panose="02010609060101010101" pitchFamily="49" charset="-122"/>
                <a:ea typeface="黑体" panose="02010609060101010101" pitchFamily="49" charset="-122"/>
                <a:cs typeface="Times New Roman" panose="02020603050405020304" pitchFamily="18" charset="0"/>
              </a:rPr>
              <a:t>实验</a:t>
            </a:r>
            <a:r>
              <a:rPr kumimoji="0" lang="en-US" altLang="zh-CN" sz="2800" b="0" i="0" u="none" strike="noStrike" kern="1200" cap="none" spc="0" normalizeH="0" baseline="0" noProof="0">
                <a:ln>
                  <a:noFill/>
                </a:ln>
                <a:solidFill>
                  <a:srgbClr val="FFFFFF"/>
                </a:solidFill>
                <a:effectLst/>
                <a:uLnTx/>
                <a:uFillTx/>
                <a:latin typeface="黑体" panose="02010609060101010101" pitchFamily="49" charset="-122"/>
                <a:ea typeface="黑体" panose="02010609060101010101" pitchFamily="49" charset="-122"/>
                <a:cs typeface="Times New Roman" panose="02020603050405020304" pitchFamily="18" charset="0"/>
              </a:rPr>
              <a:t>2</a:t>
            </a:r>
            <a:endParaRPr kumimoji="0" lang="zh-CN" altLang="en-US" sz="2800" b="0" i="0" u="none" strike="noStrike" kern="1200" cap="none" spc="0" normalizeH="0" baseline="0" noProof="0">
              <a:ln>
                <a:noFill/>
              </a:ln>
              <a:solidFill>
                <a:srgbClr val="FFFFFF"/>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pic>
        <p:nvPicPr>
          <p:cNvPr id="11" name="图片 10"/>
          <p:cNvPicPr>
            <a:picLocks noChangeAspect="1"/>
          </p:cNvPicPr>
          <p:nvPr>
            <p:custDataLst>
              <p:tags r:id="rId5"/>
            </p:custDataLst>
          </p:nvPr>
        </p:nvPicPr>
        <p:blipFill>
          <a:blip r:embed="rId10"/>
          <a:stretch>
            <a:fillRect/>
          </a:stretch>
        </p:blipFill>
        <p:spPr>
          <a:xfrm>
            <a:off x="6254433" y="1924685"/>
            <a:ext cx="3357562" cy="2901950"/>
          </a:xfrm>
          <a:prstGeom prst="rect">
            <a:avLst/>
          </a:prstGeom>
          <a:noFill/>
          <a:ln w="9525">
            <a:noFill/>
          </a:ln>
        </p:spPr>
      </p:pic>
      <p:sp>
        <p:nvSpPr>
          <p:cNvPr id="29702" name="文本框 4103"/>
          <p:cNvSpPr txBox="1"/>
          <p:nvPr>
            <p:custDataLst>
              <p:tags r:id="rId6"/>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100000">
                                          <p:val>
                                            <p:strVal val="#ppt_x"/>
                                          </p:val>
                                        </p:tav>
                                      </p:tavLst>
                                    </p:anim>
                                    <p:anim calcmode="lin" valueType="num">
                                      <p:cBhvr>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ppt_x"/>
                                          </p:val>
                                        </p:tav>
                                        <p:tav tm="100000">
                                          <p:val>
                                            <p:strVal val="#ppt_x"/>
                                          </p:val>
                                        </p:tav>
                                      </p:tavLst>
                                    </p:anim>
                                    <p:anim calcmode="lin" valueType="num">
                                      <p:cBhvr>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8"/>
          <a:srcRect b="5530"/>
          <a:stretch>
            <a:fillRect/>
          </a:stretch>
        </p:blipFill>
        <p:spPr>
          <a:xfrm>
            <a:off x="4070350" y="2143125"/>
            <a:ext cx="4095750" cy="2570163"/>
          </a:xfrm>
          <a:prstGeom prst="rect">
            <a:avLst/>
          </a:prstGeom>
          <a:noFill/>
          <a:ln w="9525">
            <a:noFill/>
          </a:ln>
        </p:spPr>
      </p:pic>
      <p:sp>
        <p:nvSpPr>
          <p:cNvPr id="5" name="TextBox 8"/>
          <p:cNvSpPr txBox="1"/>
          <p:nvPr>
            <p:custDataLst>
              <p:tags r:id="rId2"/>
            </p:custDataLst>
          </p:nvPr>
        </p:nvSpPr>
        <p:spPr>
          <a:xfrm>
            <a:off x="2500313" y="1222375"/>
            <a:ext cx="1071880" cy="521970"/>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rgbClr val="FFFFFF"/>
                </a:solidFill>
                <a:effectLst/>
                <a:uLnTx/>
                <a:uFillTx/>
                <a:latin typeface="黑体" panose="02010609060101010101" pitchFamily="49" charset="-122"/>
                <a:ea typeface="黑体" panose="02010609060101010101" pitchFamily="49" charset="-122"/>
                <a:cs typeface="Times New Roman" panose="02020603050405020304" pitchFamily="18" charset="0"/>
              </a:rPr>
              <a:t>场景</a:t>
            </a:r>
            <a:r>
              <a:rPr kumimoji="0" lang="en-US" altLang="zh-CN" sz="2800" b="0" i="0" u="none" strike="noStrike" kern="1200" cap="none" spc="0" normalizeH="0" baseline="0" noProof="0">
                <a:ln>
                  <a:noFill/>
                </a:ln>
                <a:solidFill>
                  <a:srgbClr val="FFFFFF"/>
                </a:solidFill>
                <a:effectLst/>
                <a:uLnTx/>
                <a:uFillTx/>
                <a:latin typeface="黑体" panose="02010609060101010101" pitchFamily="49" charset="-122"/>
                <a:ea typeface="黑体" panose="02010609060101010101" pitchFamily="49" charset="-122"/>
                <a:cs typeface="Times New Roman" panose="02020603050405020304" pitchFamily="18" charset="0"/>
              </a:rPr>
              <a:t>3</a:t>
            </a:r>
            <a:endParaRPr kumimoji="0" lang="zh-CN" altLang="en-US" sz="2800" b="0" i="0" u="none" strike="noStrike" kern="1200" cap="none" spc="0" normalizeH="0" baseline="0" noProof="0">
              <a:ln>
                <a:noFill/>
              </a:ln>
              <a:solidFill>
                <a:srgbClr val="FFFFFF"/>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
        <p:nvSpPr>
          <p:cNvPr id="6" name="TextBox 7"/>
          <p:cNvSpPr txBox="1"/>
          <p:nvPr>
            <p:custDataLst>
              <p:tags r:id="rId3"/>
            </p:custDataLst>
          </p:nvPr>
        </p:nvSpPr>
        <p:spPr>
          <a:xfrm>
            <a:off x="3756025" y="1217613"/>
            <a:ext cx="1979613" cy="521970"/>
          </a:xfrm>
          <a:prstGeom prst="rect">
            <a:avLst/>
          </a:prstGeom>
          <a:gradFill rotWithShape="1">
            <a:gsLst>
              <a:gs pos="0">
                <a:srgbClr val="FFBE86">
                  <a:alpha val="100000"/>
                </a:srgbClr>
              </a:gs>
              <a:gs pos="35001">
                <a:srgbClr val="FFD0AA">
                  <a:alpha val="100000"/>
                </a:srgbClr>
              </a:gs>
              <a:gs pos="100000">
                <a:srgbClr val="FFEBDB">
                  <a:alpha val="100000"/>
                </a:srgbClr>
              </a:gs>
            </a:gsLst>
            <a:lin ang="16200000" scaled="1"/>
          </a:gradFill>
          <a:ln w="9525" cap="flat" cmpd="sng">
            <a:solidFill>
              <a:srgbClr val="F69240"/>
            </a:solidFill>
            <a:prstDash val="solid"/>
            <a:miter/>
            <a:headEnd type="none" w="med" len="med"/>
            <a:tailEnd type="none" w="med" len="med"/>
          </a:ln>
          <a:effectLst>
            <a:outerShdw dist="20000" dir="5400000" rotWithShape="0">
              <a:srgbClr val="000000">
                <a:alpha val="37999"/>
              </a:srgbClr>
            </a:outerShdw>
          </a:effectLst>
        </p:spPr>
        <p:txBody>
          <a:bodyPr lIns="18000" rIns="18000" anchor="t" anchorCtr="0">
            <a:spAutoFit/>
          </a:bodyPr>
          <a:lstStyle/>
          <a:p>
            <a:pPr defTabSz="914400"/>
            <a:r>
              <a:rPr lang="zh-CN" altLang="en-US" sz="2800">
                <a:solidFill>
                  <a:srgbClr val="000000"/>
                </a:solidFill>
                <a:latin typeface="Times New Roman" panose="02020603050405020304" pitchFamily="18" charset="0"/>
                <a:ea typeface="黑体" panose="02010609060101010101" pitchFamily="49" charset="-122"/>
              </a:rPr>
              <a:t>喷泉的形成</a:t>
            </a:r>
          </a:p>
        </p:txBody>
      </p:sp>
      <p:sp>
        <p:nvSpPr>
          <p:cNvPr id="7" name="TextBox 5"/>
          <p:cNvSpPr txBox="1"/>
          <p:nvPr>
            <p:custDataLst>
              <p:tags r:id="rId4"/>
            </p:custDataLst>
          </p:nvPr>
        </p:nvSpPr>
        <p:spPr>
          <a:xfrm>
            <a:off x="2270125" y="5129213"/>
            <a:ext cx="7696200" cy="460375"/>
          </a:xfrm>
          <a:prstGeom prst="rect">
            <a:avLst/>
          </a:prstGeom>
          <a:gradFill rotWithShape="1">
            <a:gsLst>
              <a:gs pos="0">
                <a:srgbClr val="9EEAFF">
                  <a:alpha val="100000"/>
                </a:srgbClr>
              </a:gs>
              <a:gs pos="35001">
                <a:srgbClr val="BBEFFF">
                  <a:alpha val="100000"/>
                </a:srgbClr>
              </a:gs>
              <a:gs pos="100000">
                <a:srgbClr val="E4F9FF">
                  <a:alpha val="100000"/>
                </a:srgbClr>
              </a:gs>
            </a:gsLst>
            <a:lin ang="16200000" scaled="1"/>
          </a:gradFill>
          <a:ln w="19050" cap="flat" cmpd="sng">
            <a:solidFill>
              <a:schemeClr val="tx2"/>
            </a:solidFill>
            <a:prstDash val="solid"/>
            <a:miter/>
            <a:headEnd type="none" w="med" len="med"/>
            <a:tailEnd type="none" w="med" len="med"/>
          </a:ln>
          <a:effectLst>
            <a:outerShdw dist="20000" dir="5400000" rotWithShape="0">
              <a:srgbClr val="000000">
                <a:alpha val="37999"/>
              </a:srgbClr>
            </a:outerShdw>
          </a:effectLst>
        </p:spPr>
        <p:txBody>
          <a:bodyPr anchor="t" anchorCtr="0">
            <a:spAutoFit/>
          </a:bodyPr>
          <a:lstStyle/>
          <a:p>
            <a:pPr defTabSz="914400"/>
            <a:r>
              <a:rPr lang="zh-CN" altLang="en-US" sz="2400">
                <a:latin typeface="Times New Roman" panose="02020603050405020304" pitchFamily="18" charset="0"/>
                <a:ea typeface="黑体" panose="02010609060101010101" pitchFamily="49" charset="-122"/>
              </a:rPr>
              <a:t>喷泉中的水柱能向上喷出，说明液体内部</a:t>
            </a:r>
            <a:r>
              <a:rPr lang="zh-CN" altLang="en-US" sz="2400">
                <a:solidFill>
                  <a:srgbClr val="FF0000"/>
                </a:solidFill>
                <a:latin typeface="Times New Roman" panose="02020603050405020304" pitchFamily="18" charset="0"/>
                <a:ea typeface="黑体" panose="02010609060101010101" pitchFamily="49" charset="-122"/>
              </a:rPr>
              <a:t>向上</a:t>
            </a:r>
            <a:r>
              <a:rPr lang="zh-CN" altLang="en-US" sz="2400">
                <a:latin typeface="Times New Roman" panose="02020603050405020304" pitchFamily="18" charset="0"/>
                <a:ea typeface="黑体" panose="02010609060101010101" pitchFamily="49" charset="-122"/>
              </a:rPr>
              <a:t>也有压强。</a:t>
            </a:r>
          </a:p>
        </p:txBody>
      </p:sp>
      <p:sp>
        <p:nvSpPr>
          <p:cNvPr id="8" name="矩形 7"/>
          <p:cNvSpPr/>
          <p:nvPr>
            <p:custDataLst>
              <p:tags r:id="rId5"/>
            </p:custDataLst>
          </p:nvPr>
        </p:nvSpPr>
        <p:spPr>
          <a:xfrm>
            <a:off x="3494088" y="5776913"/>
            <a:ext cx="5535612" cy="521970"/>
          </a:xfrm>
          <a:prstGeom prst="rect">
            <a:avLst/>
          </a:prstGeom>
          <a:noFill/>
          <a:ln w="9525">
            <a:noFill/>
          </a:ln>
        </p:spPr>
        <p:txBody>
          <a:bodyPr anchor="t" anchorCtr="0">
            <a:spAutoFit/>
          </a:bodyPr>
          <a:lstStyle/>
          <a:p>
            <a:r>
              <a:rPr lang="zh-CN" altLang="en-US" sz="2800">
                <a:solidFill>
                  <a:srgbClr val="FF0000"/>
                </a:solidFill>
                <a:latin typeface="黑体" panose="02010609060101010101" pitchFamily="49" charset="-122"/>
                <a:ea typeface="黑体" panose="02010609060101010101" pitchFamily="49" charset="-122"/>
              </a:rPr>
              <a:t>液体内部压强的大小有什么特点？</a:t>
            </a:r>
          </a:p>
        </p:txBody>
      </p:sp>
      <p:sp>
        <p:nvSpPr>
          <p:cNvPr id="31750" name="文本框 4103"/>
          <p:cNvSpPr txBox="1"/>
          <p:nvPr>
            <p:custDataLst>
              <p:tags r:id="rId6"/>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nodeType="clickPar">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9" name="Picture 9"/>
          <p:cNvPicPr>
            <a:picLocks noChangeAspect="1"/>
          </p:cNvPicPr>
          <p:nvPr>
            <p:custDataLst>
              <p:tags r:id="rId1"/>
            </p:custDataLst>
          </p:nvPr>
        </p:nvPicPr>
        <p:blipFill>
          <a:blip r:embed="rId20">
            <a:clrChange>
              <a:clrFrom>
                <a:srgbClr val="FFF8FF"/>
              </a:clrFrom>
              <a:clrTo>
                <a:srgbClr val="FFF8FF">
                  <a:alpha val="0"/>
                </a:srgbClr>
              </a:clrTo>
            </a:clrChange>
          </a:blip>
          <a:stretch>
            <a:fillRect/>
          </a:stretch>
        </p:blipFill>
        <p:spPr>
          <a:xfrm>
            <a:off x="7175500" y="1268413"/>
            <a:ext cx="3016250" cy="4895850"/>
          </a:xfrm>
          <a:prstGeom prst="rect">
            <a:avLst/>
          </a:prstGeom>
          <a:noFill/>
          <a:ln w="9525">
            <a:noFill/>
          </a:ln>
        </p:spPr>
      </p:pic>
      <p:grpSp>
        <p:nvGrpSpPr>
          <p:cNvPr id="2" name="Group 5"/>
          <p:cNvGrpSpPr/>
          <p:nvPr>
            <p:custDataLst>
              <p:tags r:id="rId2"/>
            </p:custDataLst>
          </p:nvPr>
        </p:nvGrpSpPr>
        <p:grpSpPr>
          <a:xfrm>
            <a:off x="8183563" y="549275"/>
            <a:ext cx="1560512" cy="647700"/>
            <a:chOff x="4921" y="1071"/>
            <a:chExt cx="791" cy="336"/>
          </a:xfrm>
        </p:grpSpPr>
        <p:sp>
          <p:nvSpPr>
            <p:cNvPr id="32771" name="AutoShape 6"/>
            <p:cNvSpPr/>
            <p:nvPr>
              <p:custDataLst>
                <p:tags r:id="rId17"/>
              </p:custDataLst>
            </p:nvPr>
          </p:nvSpPr>
          <p:spPr>
            <a:xfrm flipV="1">
              <a:off x="4921" y="1071"/>
              <a:ext cx="643" cy="336"/>
            </a:xfrm>
            <a:prstGeom prst="wedgeRoundRectCallout">
              <a:avLst>
                <a:gd name="adj1" fmla="val 70838"/>
                <a:gd name="adj2" fmla="val -159968"/>
                <a:gd name="adj3" fmla="val 16667"/>
              </a:avLst>
            </a:prstGeom>
            <a:solidFill>
              <a:srgbClr val="FFFFCC"/>
            </a:solidFill>
            <a:ln w="9525" cap="flat" cmpd="sng">
              <a:solidFill>
                <a:schemeClr val="tx1"/>
              </a:solidFill>
              <a:prstDash val="solid"/>
              <a:miter/>
              <a:headEnd type="none" w="med" len="med"/>
              <a:tailEnd type="none" w="med" len="med"/>
            </a:ln>
          </p:spPr>
          <p:txBody>
            <a:bodyPr rot="10800000" wrap="none" anchor="ctr" anchorCtr="0"/>
            <a:lstStyle/>
            <a:p>
              <a:pPr algn="ctr"/>
              <a:endParaRPr lang="zh-CN" altLang="zh-CN" sz="2400">
                <a:latin typeface="黑体" panose="02010609060101010101" pitchFamily="49" charset="-122"/>
                <a:ea typeface="黑体" panose="02010609060101010101" pitchFamily="49" charset="-122"/>
              </a:endParaRPr>
            </a:p>
          </p:txBody>
        </p:sp>
        <p:sp>
          <p:nvSpPr>
            <p:cNvPr id="32772" name="Rectangle 7"/>
            <p:cNvSpPr/>
            <p:nvPr>
              <p:custDataLst>
                <p:tags r:id="rId18"/>
              </p:custDataLst>
            </p:nvPr>
          </p:nvSpPr>
          <p:spPr>
            <a:xfrm>
              <a:off x="4964" y="1108"/>
              <a:ext cx="748" cy="239"/>
            </a:xfrm>
            <a:prstGeom prst="rect">
              <a:avLst/>
            </a:prstGeom>
            <a:noFill/>
            <a:ln w="9525">
              <a:noFill/>
            </a:ln>
          </p:spPr>
          <p:txBody>
            <a:bodyPr anchor="t" anchorCtr="0">
              <a:spAutoFit/>
            </a:bodyPr>
            <a:lstStyle/>
            <a:p>
              <a:r>
                <a:rPr lang="en-US" altLang="zh-CN" sz="2400">
                  <a:solidFill>
                    <a:srgbClr val="FF0000"/>
                  </a:solidFill>
                  <a:latin typeface="Times New Roman" panose="02020603050405020304" pitchFamily="18" charset="0"/>
                  <a:ea typeface="黑体" panose="02010609060101010101" pitchFamily="49" charset="-122"/>
                </a:rPr>
                <a:t>U</a:t>
              </a:r>
              <a:r>
                <a:rPr lang="zh-CN" altLang="en-US" sz="2400">
                  <a:solidFill>
                    <a:srgbClr val="FF0000"/>
                  </a:solidFill>
                  <a:latin typeface="Times New Roman" panose="02020603050405020304" pitchFamily="18" charset="0"/>
                  <a:ea typeface="黑体" panose="02010609060101010101" pitchFamily="49" charset="-122"/>
                </a:rPr>
                <a:t>形管</a:t>
              </a:r>
            </a:p>
          </p:txBody>
        </p:sp>
      </p:grpSp>
      <p:grpSp>
        <p:nvGrpSpPr>
          <p:cNvPr id="3" name="Group 8"/>
          <p:cNvGrpSpPr/>
          <p:nvPr>
            <p:custDataLst>
              <p:tags r:id="rId3"/>
            </p:custDataLst>
          </p:nvPr>
        </p:nvGrpSpPr>
        <p:grpSpPr>
          <a:xfrm>
            <a:off x="7104063" y="981075"/>
            <a:ext cx="1497012" cy="704850"/>
            <a:chOff x="104" y="1995"/>
            <a:chExt cx="1844" cy="336"/>
          </a:xfrm>
        </p:grpSpPr>
        <p:sp>
          <p:nvSpPr>
            <p:cNvPr id="32774" name="AutoShape 9"/>
            <p:cNvSpPr/>
            <p:nvPr>
              <p:custDataLst>
                <p:tags r:id="rId15"/>
              </p:custDataLst>
            </p:nvPr>
          </p:nvSpPr>
          <p:spPr>
            <a:xfrm flipV="1">
              <a:off x="104" y="1995"/>
              <a:ext cx="1680" cy="336"/>
            </a:xfrm>
            <a:prstGeom prst="wedgeRoundRectCallout">
              <a:avLst>
                <a:gd name="adj1" fmla="val 51569"/>
                <a:gd name="adj2" fmla="val -162190"/>
                <a:gd name="adj3" fmla="val 16667"/>
              </a:avLst>
            </a:prstGeom>
            <a:solidFill>
              <a:srgbClr val="FFFFCC"/>
            </a:solidFill>
            <a:ln w="9525" cap="flat" cmpd="sng">
              <a:solidFill>
                <a:schemeClr val="tx1"/>
              </a:solidFill>
              <a:prstDash val="solid"/>
              <a:miter/>
              <a:headEnd type="none" w="med" len="med"/>
              <a:tailEnd type="none" w="med" len="med"/>
            </a:ln>
          </p:spPr>
          <p:txBody>
            <a:bodyPr rot="10800000" wrap="none" anchor="ctr" anchorCtr="0"/>
            <a:lstStyle/>
            <a:p>
              <a:pPr algn="ctr"/>
              <a:endParaRPr lang="zh-CN" altLang="zh-CN" sz="2400">
                <a:latin typeface="黑体" panose="02010609060101010101" pitchFamily="49" charset="-122"/>
                <a:ea typeface="黑体" panose="02010609060101010101" pitchFamily="49" charset="-122"/>
              </a:endParaRPr>
            </a:p>
          </p:txBody>
        </p:sp>
        <p:sp>
          <p:nvSpPr>
            <p:cNvPr id="32775" name="Rectangle 10"/>
            <p:cNvSpPr/>
            <p:nvPr>
              <p:custDataLst>
                <p:tags r:id="rId16"/>
              </p:custDataLst>
            </p:nvPr>
          </p:nvSpPr>
          <p:spPr>
            <a:xfrm>
              <a:off x="192" y="2112"/>
              <a:ext cx="1756" cy="219"/>
            </a:xfrm>
            <a:prstGeom prst="rect">
              <a:avLst/>
            </a:prstGeom>
            <a:noFill/>
            <a:ln w="9525">
              <a:noFill/>
            </a:ln>
          </p:spPr>
          <p:txBody>
            <a:bodyPr anchor="t" anchorCtr="0">
              <a:spAutoFit/>
            </a:bodyPr>
            <a:lstStyle/>
            <a:p>
              <a:r>
                <a:rPr lang="zh-CN" altLang="en-US" sz="2400">
                  <a:solidFill>
                    <a:srgbClr val="FF0000"/>
                  </a:solidFill>
                  <a:latin typeface="黑体" panose="02010609060101010101" pitchFamily="49" charset="-122"/>
                  <a:ea typeface="黑体" panose="02010609060101010101" pitchFamily="49" charset="-122"/>
                </a:rPr>
                <a:t>橡皮管</a:t>
              </a:r>
            </a:p>
          </p:txBody>
        </p:sp>
      </p:grpSp>
      <p:grpSp>
        <p:nvGrpSpPr>
          <p:cNvPr id="4" name="Group 11"/>
          <p:cNvGrpSpPr/>
          <p:nvPr>
            <p:custDataLst>
              <p:tags r:id="rId4"/>
            </p:custDataLst>
          </p:nvPr>
        </p:nvGrpSpPr>
        <p:grpSpPr>
          <a:xfrm>
            <a:off x="7751763" y="3500438"/>
            <a:ext cx="1152525" cy="569912"/>
            <a:chOff x="3606" y="2251"/>
            <a:chExt cx="726" cy="359"/>
          </a:xfrm>
        </p:grpSpPr>
        <p:sp>
          <p:nvSpPr>
            <p:cNvPr id="32777" name="AutoShape 12"/>
            <p:cNvSpPr/>
            <p:nvPr>
              <p:custDataLst>
                <p:tags r:id="rId13"/>
              </p:custDataLst>
            </p:nvPr>
          </p:nvSpPr>
          <p:spPr>
            <a:xfrm flipV="1">
              <a:off x="3606" y="2251"/>
              <a:ext cx="701" cy="359"/>
            </a:xfrm>
            <a:prstGeom prst="wedgeRoundRectCallout">
              <a:avLst>
                <a:gd name="adj1" fmla="val -58759"/>
                <a:gd name="adj2" fmla="val -108222"/>
                <a:gd name="adj3" fmla="val 16667"/>
              </a:avLst>
            </a:prstGeom>
            <a:solidFill>
              <a:srgbClr val="FFFFCC"/>
            </a:solidFill>
            <a:ln w="9525" cap="flat" cmpd="sng">
              <a:solidFill>
                <a:schemeClr val="tx1"/>
              </a:solidFill>
              <a:prstDash val="solid"/>
              <a:miter/>
              <a:headEnd type="none" w="med" len="med"/>
              <a:tailEnd type="none" w="med" len="med"/>
            </a:ln>
          </p:spPr>
          <p:txBody>
            <a:bodyPr rot="10800000" wrap="none" anchor="ctr" anchorCtr="0"/>
            <a:lstStyle/>
            <a:p>
              <a:pPr algn="ctr"/>
              <a:endParaRPr lang="zh-CN" altLang="zh-CN" sz="2400">
                <a:latin typeface="黑体" panose="02010609060101010101" pitchFamily="49" charset="-122"/>
                <a:ea typeface="黑体" panose="02010609060101010101" pitchFamily="49" charset="-122"/>
              </a:endParaRPr>
            </a:p>
          </p:txBody>
        </p:sp>
        <p:sp>
          <p:nvSpPr>
            <p:cNvPr id="32778" name="Rectangle 13"/>
            <p:cNvSpPr/>
            <p:nvPr>
              <p:custDataLst>
                <p:tags r:id="rId14"/>
              </p:custDataLst>
            </p:nvPr>
          </p:nvSpPr>
          <p:spPr>
            <a:xfrm>
              <a:off x="3606" y="2296"/>
              <a:ext cx="726" cy="290"/>
            </a:xfrm>
            <a:prstGeom prst="rect">
              <a:avLst/>
            </a:prstGeom>
            <a:noFill/>
            <a:ln w="9525">
              <a:noFill/>
            </a:ln>
          </p:spPr>
          <p:txBody>
            <a:bodyPr anchor="t" anchorCtr="0">
              <a:spAutoFit/>
            </a:bodyPr>
            <a:lstStyle/>
            <a:p>
              <a:r>
                <a:rPr lang="zh-CN" altLang="en-US" sz="2400">
                  <a:solidFill>
                    <a:srgbClr val="FF0000"/>
                  </a:solidFill>
                  <a:latin typeface="黑体" panose="02010609060101010101" pitchFamily="49" charset="-122"/>
                  <a:ea typeface="黑体" panose="02010609060101010101" pitchFamily="49" charset="-122"/>
                </a:rPr>
                <a:t>橡皮膜</a:t>
              </a:r>
            </a:p>
          </p:txBody>
        </p:sp>
      </p:grpSp>
      <p:grpSp>
        <p:nvGrpSpPr>
          <p:cNvPr id="5" name="Group 11"/>
          <p:cNvGrpSpPr/>
          <p:nvPr>
            <p:custDataLst>
              <p:tags r:id="rId5"/>
            </p:custDataLst>
          </p:nvPr>
        </p:nvGrpSpPr>
        <p:grpSpPr>
          <a:xfrm>
            <a:off x="7608888" y="5373688"/>
            <a:ext cx="1112837" cy="601662"/>
            <a:chOff x="3606" y="2251"/>
            <a:chExt cx="701" cy="359"/>
          </a:xfrm>
        </p:grpSpPr>
        <p:sp>
          <p:nvSpPr>
            <p:cNvPr id="32780" name="AutoShape 12"/>
            <p:cNvSpPr/>
            <p:nvPr>
              <p:custDataLst>
                <p:tags r:id="rId11"/>
              </p:custDataLst>
            </p:nvPr>
          </p:nvSpPr>
          <p:spPr>
            <a:xfrm flipV="1">
              <a:off x="3606" y="2251"/>
              <a:ext cx="701" cy="359"/>
            </a:xfrm>
            <a:prstGeom prst="wedgeRoundRectCallout">
              <a:avLst>
                <a:gd name="adj1" fmla="val -54653"/>
                <a:gd name="adj2" fmla="val 165694"/>
                <a:gd name="adj3" fmla="val 16667"/>
              </a:avLst>
            </a:prstGeom>
            <a:solidFill>
              <a:srgbClr val="FFFFCC"/>
            </a:solidFill>
            <a:ln w="9525" cap="flat" cmpd="sng">
              <a:solidFill>
                <a:schemeClr val="tx1"/>
              </a:solidFill>
              <a:prstDash val="solid"/>
              <a:miter/>
              <a:headEnd type="none" w="med" len="med"/>
              <a:tailEnd type="none" w="med" len="med"/>
            </a:ln>
          </p:spPr>
          <p:txBody>
            <a:bodyPr rot="10800000" wrap="none" anchor="ctr" anchorCtr="0"/>
            <a:lstStyle/>
            <a:p>
              <a:pPr algn="ctr"/>
              <a:endParaRPr lang="zh-CN" altLang="zh-CN" sz="2400">
                <a:latin typeface="黑体" panose="02010609060101010101" pitchFamily="49" charset="-122"/>
                <a:ea typeface="黑体" panose="02010609060101010101" pitchFamily="49" charset="-122"/>
              </a:endParaRPr>
            </a:p>
          </p:txBody>
        </p:sp>
        <p:sp>
          <p:nvSpPr>
            <p:cNvPr id="32781" name="Rectangle 13"/>
            <p:cNvSpPr/>
            <p:nvPr>
              <p:custDataLst>
                <p:tags r:id="rId12"/>
              </p:custDataLst>
            </p:nvPr>
          </p:nvSpPr>
          <p:spPr>
            <a:xfrm>
              <a:off x="3606" y="2296"/>
              <a:ext cx="680" cy="275"/>
            </a:xfrm>
            <a:prstGeom prst="rect">
              <a:avLst/>
            </a:prstGeom>
            <a:noFill/>
            <a:ln w="9525">
              <a:noFill/>
            </a:ln>
          </p:spPr>
          <p:txBody>
            <a:bodyPr anchor="t" anchorCtr="0">
              <a:spAutoFit/>
            </a:bodyPr>
            <a:lstStyle/>
            <a:p>
              <a:r>
                <a:rPr lang="zh-CN" altLang="en-US" sz="2400">
                  <a:solidFill>
                    <a:srgbClr val="FF0000"/>
                  </a:solidFill>
                  <a:latin typeface="黑体" panose="02010609060101010101" pitchFamily="49" charset="-122"/>
                  <a:ea typeface="黑体" panose="02010609060101010101" pitchFamily="49" charset="-122"/>
                </a:rPr>
                <a:t>探头</a:t>
              </a:r>
            </a:p>
          </p:txBody>
        </p:sp>
      </p:grpSp>
      <p:sp>
        <p:nvSpPr>
          <p:cNvPr id="20" name="矩形 19"/>
          <p:cNvSpPr/>
          <p:nvPr>
            <p:custDataLst>
              <p:tags r:id="rId6"/>
            </p:custDataLst>
          </p:nvPr>
        </p:nvSpPr>
        <p:spPr>
          <a:xfrm>
            <a:off x="1992313" y="981075"/>
            <a:ext cx="5472112" cy="491490"/>
          </a:xfrm>
          <a:prstGeom prst="rect">
            <a:avLst/>
          </a:prstGeom>
          <a:noFill/>
          <a:ln w="9525">
            <a:noFill/>
          </a:ln>
        </p:spPr>
        <p:txBody>
          <a:bodyPr anchor="t" anchorCtr="0">
            <a:spAutoFit/>
          </a:bodyPr>
          <a:lstStyle/>
          <a:p>
            <a:r>
              <a:rPr lang="zh-CN" altLang="en-US" sz="2600">
                <a:latin typeface="黑体" panose="02010609060101010101" pitchFamily="49" charset="-122"/>
                <a:ea typeface="黑体" panose="02010609060101010101" pitchFamily="49" charset="-122"/>
              </a:rPr>
              <a:t>液体内部的压强有什么规律？</a:t>
            </a:r>
          </a:p>
        </p:txBody>
      </p:sp>
      <p:sp>
        <p:nvSpPr>
          <p:cNvPr id="21" name="矩形 20"/>
          <p:cNvSpPr/>
          <p:nvPr>
            <p:custDataLst>
              <p:tags r:id="rId7"/>
            </p:custDataLst>
          </p:nvPr>
        </p:nvSpPr>
        <p:spPr>
          <a:xfrm>
            <a:off x="1992313" y="2865438"/>
            <a:ext cx="4271962" cy="521970"/>
          </a:xfrm>
          <a:prstGeom prst="rect">
            <a:avLst/>
          </a:prstGeom>
          <a:noFill/>
          <a:ln w="9525">
            <a:noFill/>
          </a:ln>
        </p:spPr>
        <p:txBody>
          <a:bodyPr anchor="t" anchorCtr="0">
            <a:spAutoFit/>
          </a:bodyPr>
          <a:lstStyle/>
          <a:p>
            <a:r>
              <a:rPr lang="zh-CN" altLang="en-US" sz="2800" b="1">
                <a:solidFill>
                  <a:srgbClr val="FF0000"/>
                </a:solidFill>
                <a:latin typeface="Arial" panose="020B0604020202020204" pitchFamily="34" charset="0"/>
                <a:ea typeface="黑体" panose="02010609060101010101" pitchFamily="49" charset="-122"/>
              </a:rPr>
              <a:t>探究液体内部压强的特点</a:t>
            </a:r>
          </a:p>
        </p:txBody>
      </p:sp>
      <p:sp>
        <p:nvSpPr>
          <p:cNvPr id="22" name="矩形 21"/>
          <p:cNvSpPr/>
          <p:nvPr>
            <p:custDataLst>
              <p:tags r:id="rId8"/>
            </p:custDataLst>
          </p:nvPr>
        </p:nvSpPr>
        <p:spPr>
          <a:xfrm>
            <a:off x="2268538" y="4083050"/>
            <a:ext cx="3584575" cy="1291590"/>
          </a:xfrm>
          <a:prstGeom prst="rect">
            <a:avLst/>
          </a:prstGeom>
          <a:noFill/>
          <a:ln w="9525">
            <a:noFill/>
          </a:ln>
        </p:spPr>
        <p:txBody>
          <a:bodyPr anchor="t" anchorCtr="0">
            <a:spAutoFit/>
          </a:bodyPr>
          <a:lstStyle/>
          <a:p>
            <a:pPr>
              <a:lnSpc>
                <a:spcPct val="150000"/>
              </a:lnSpc>
              <a:spcBef>
                <a:spcPct val="50000"/>
              </a:spcBef>
            </a:pPr>
            <a:r>
              <a:rPr lang="zh-CN" altLang="en-US" sz="2600">
                <a:latin typeface="Times New Roman" panose="02020603050405020304" pitchFamily="18" charset="0"/>
                <a:ea typeface="黑体" panose="02010609060101010101" pitchFamily="49" charset="-122"/>
              </a:rPr>
              <a:t>测量液体内部压强的仪器</a:t>
            </a:r>
            <a:r>
              <a:rPr lang="en-US" altLang="zh-CN" sz="2600">
                <a:solidFill>
                  <a:srgbClr val="0000FF"/>
                </a:solidFill>
                <a:latin typeface="Times New Roman" panose="02020603050405020304" pitchFamily="18" charset="0"/>
                <a:ea typeface="黑体" panose="02010609060101010101" pitchFamily="49" charset="-122"/>
              </a:rPr>
              <a:t>——</a:t>
            </a:r>
            <a:r>
              <a:rPr lang="en-US" altLang="zh-CN" sz="2600" b="1">
                <a:solidFill>
                  <a:srgbClr val="0000FF"/>
                </a:solidFill>
                <a:latin typeface="Times New Roman" panose="02020603050405020304" pitchFamily="18" charset="0"/>
                <a:ea typeface="黑体" panose="02010609060101010101" pitchFamily="49" charset="-122"/>
              </a:rPr>
              <a:t>U</a:t>
            </a:r>
            <a:r>
              <a:rPr lang="zh-CN" altLang="en-US" sz="2600">
                <a:solidFill>
                  <a:srgbClr val="0000FF"/>
                </a:solidFill>
                <a:latin typeface="Times New Roman" panose="02020603050405020304" pitchFamily="18" charset="0"/>
                <a:ea typeface="黑体" panose="02010609060101010101" pitchFamily="49" charset="-122"/>
              </a:rPr>
              <a:t>形压强计</a:t>
            </a:r>
          </a:p>
        </p:txBody>
      </p:sp>
      <p:sp>
        <p:nvSpPr>
          <p:cNvPr id="23" name="矩形 22"/>
          <p:cNvSpPr/>
          <p:nvPr>
            <p:custDataLst>
              <p:tags r:id="rId9"/>
            </p:custDataLst>
          </p:nvPr>
        </p:nvSpPr>
        <p:spPr>
          <a:xfrm>
            <a:off x="1992313" y="1684338"/>
            <a:ext cx="4805680" cy="491490"/>
          </a:xfrm>
          <a:prstGeom prst="rect">
            <a:avLst/>
          </a:prstGeom>
          <a:noFill/>
          <a:ln w="9525">
            <a:noFill/>
          </a:ln>
        </p:spPr>
        <p:txBody>
          <a:bodyPr wrap="none" anchor="t" anchorCtr="0">
            <a:spAutoFit/>
          </a:bodyPr>
          <a:lstStyle/>
          <a:p>
            <a:r>
              <a:rPr lang="zh-CN" altLang="en-US" sz="2600">
                <a:latin typeface="黑体" panose="02010609060101010101" pitchFamily="49" charset="-122"/>
                <a:ea typeface="黑体" panose="02010609060101010101" pitchFamily="49" charset="-122"/>
              </a:rPr>
              <a:t>如何测量液体内部的压强大小？</a:t>
            </a:r>
          </a:p>
        </p:txBody>
      </p:sp>
      <p:sp>
        <p:nvSpPr>
          <p:cNvPr id="32786" name="文本框 4103"/>
          <p:cNvSpPr txBox="1"/>
          <p:nvPr>
            <p:custDataLst>
              <p:tags r:id="rId10"/>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 calcmode="lin" valueType="num">
                                      <p:cBhvr>
                                        <p:cTn id="1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 calcmode="lin" valueType="num">
                                      <p:cBhvr>
                                        <p:cTn id="1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 calcmode="lin" valueType="num">
                                      <p:cBhvr>
                                        <p:cTn id="25"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27" presetID="1" presetClass="entr" presetSubtype="0" fill="hold" nodeType="withEffect">
                                  <p:stCondLst>
                                    <p:cond delay="0"/>
                                  </p:stCondLst>
                                  <p:childTnLst>
                                    <p:set>
                                      <p:cBhvr>
                                        <p:cTn id="28" dur="1" fill="hold">
                                          <p:stCondLst>
                                            <p:cond delay="0"/>
                                          </p:stCondLst>
                                        </p:cTn>
                                        <p:tgtEl>
                                          <p:spTgt spid="1024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3.03.31"/>
  <p:tag name="AS_TITLE" val="Aspose.Slides for Java"/>
  <p:tag name="AS_VERSION" val="23.3"/>
  <p:tag name="COMMONDATA" val="eyJoZGlkIjoiNzIwMWFkZjA2MzZjMzdlMjQ1ZjNiMWY2MTM0NWU4YzMifQ=="/>
</p:tagLst>
</file>

<file path=ppt/tags/tag10.xml><?xml version="1.0" encoding="utf-8"?>
<p:tagLst xmlns:a="http://schemas.openxmlformats.org/drawingml/2006/main" xmlns:r="http://schemas.openxmlformats.org/officeDocument/2006/relationships" xmlns:p="http://schemas.openxmlformats.org/presentationml/2006/main">
  <p:tag name="AS_UNIQUEID" val="1336"/>
</p:tagLst>
</file>

<file path=ppt/tags/tag100.xml><?xml version="1.0" encoding="utf-8"?>
<p:tagLst xmlns:a="http://schemas.openxmlformats.org/drawingml/2006/main" xmlns:r="http://schemas.openxmlformats.org/officeDocument/2006/relationships" xmlns:p="http://schemas.openxmlformats.org/presentationml/2006/main">
  <p:tag name="AS_UNIQUEID" val="1385"/>
</p:tagLst>
</file>

<file path=ppt/tags/tag101.xml><?xml version="1.0" encoding="utf-8"?>
<p:tagLst xmlns:a="http://schemas.openxmlformats.org/drawingml/2006/main" xmlns:r="http://schemas.openxmlformats.org/officeDocument/2006/relationships" xmlns:p="http://schemas.openxmlformats.org/presentationml/2006/main">
  <p:tag name="AS_UNIQUEID" val="1372"/>
</p:tagLst>
</file>

<file path=ppt/tags/tag102.xml><?xml version="1.0" encoding="utf-8"?>
<p:tagLst xmlns:a="http://schemas.openxmlformats.org/drawingml/2006/main" xmlns:r="http://schemas.openxmlformats.org/officeDocument/2006/relationships" xmlns:p="http://schemas.openxmlformats.org/presentationml/2006/main">
  <p:tag name="AS_UNIQUEID" val="1373"/>
</p:tagLst>
</file>

<file path=ppt/tags/tag103.xml><?xml version="1.0" encoding="utf-8"?>
<p:tagLst xmlns:a="http://schemas.openxmlformats.org/drawingml/2006/main" xmlns:r="http://schemas.openxmlformats.org/officeDocument/2006/relationships" xmlns:p="http://schemas.openxmlformats.org/presentationml/2006/main">
  <p:tag name="AS_UNIQUEID" val="1374"/>
</p:tagLst>
</file>

<file path=ppt/tags/tag104.xml><?xml version="1.0" encoding="utf-8"?>
<p:tagLst xmlns:a="http://schemas.openxmlformats.org/drawingml/2006/main" xmlns:r="http://schemas.openxmlformats.org/officeDocument/2006/relationships" xmlns:p="http://schemas.openxmlformats.org/presentationml/2006/main">
  <p:tag name="AS_UNIQUEID" val="1392"/>
</p:tagLst>
</file>

<file path=ppt/tags/tag105.xml><?xml version="1.0" encoding="utf-8"?>
<p:tagLst xmlns:a="http://schemas.openxmlformats.org/drawingml/2006/main" xmlns:r="http://schemas.openxmlformats.org/officeDocument/2006/relationships" xmlns:p="http://schemas.openxmlformats.org/presentationml/2006/main">
  <p:tag name="AS_UNIQUEID" val="1393"/>
</p:tagLst>
</file>

<file path=ppt/tags/tag106.xml><?xml version="1.0" encoding="utf-8"?>
<p:tagLst xmlns:a="http://schemas.openxmlformats.org/drawingml/2006/main" xmlns:r="http://schemas.openxmlformats.org/officeDocument/2006/relationships" xmlns:p="http://schemas.openxmlformats.org/presentationml/2006/main">
  <p:tag name="AS_UNIQUEID" val="1394"/>
</p:tagLst>
</file>

<file path=ppt/tags/tag107.xml><?xml version="1.0" encoding="utf-8"?>
<p:tagLst xmlns:a="http://schemas.openxmlformats.org/drawingml/2006/main" xmlns:r="http://schemas.openxmlformats.org/officeDocument/2006/relationships" xmlns:p="http://schemas.openxmlformats.org/presentationml/2006/main">
  <p:tag name="AS_UNIQUEID" val="1395"/>
</p:tagLst>
</file>

<file path=ppt/tags/tag108.xml><?xml version="1.0" encoding="utf-8"?>
<p:tagLst xmlns:a="http://schemas.openxmlformats.org/drawingml/2006/main" xmlns:r="http://schemas.openxmlformats.org/officeDocument/2006/relationships" xmlns:p="http://schemas.openxmlformats.org/presentationml/2006/main">
  <p:tag name="AS_UNIQUEID" val="1396"/>
</p:tagLst>
</file>

<file path=ppt/tags/tag109.xml><?xml version="1.0" encoding="utf-8"?>
<p:tagLst xmlns:a="http://schemas.openxmlformats.org/drawingml/2006/main" xmlns:r="http://schemas.openxmlformats.org/officeDocument/2006/relationships" xmlns:p="http://schemas.openxmlformats.org/presentationml/2006/main">
  <p:tag name="AS_UNIQUEID" val="1397"/>
</p:tagLst>
</file>

<file path=ppt/tags/tag11.xml><?xml version="1.0" encoding="utf-8"?>
<p:tagLst xmlns:a="http://schemas.openxmlformats.org/drawingml/2006/main" xmlns:r="http://schemas.openxmlformats.org/officeDocument/2006/relationships" xmlns:p="http://schemas.openxmlformats.org/presentationml/2006/main">
  <p:tag name="AS_UNIQUEID" val="1337"/>
</p:tagLst>
</file>

<file path=ppt/tags/tag110.xml><?xml version="1.0" encoding="utf-8"?>
<p:tagLst xmlns:a="http://schemas.openxmlformats.org/drawingml/2006/main" xmlns:r="http://schemas.openxmlformats.org/officeDocument/2006/relationships" xmlns:p="http://schemas.openxmlformats.org/presentationml/2006/main">
  <p:tag name="AS_UNIQUEID" val="1388"/>
</p:tagLst>
</file>

<file path=ppt/tags/tag111.xml><?xml version="1.0" encoding="utf-8"?>
<p:tagLst xmlns:a="http://schemas.openxmlformats.org/drawingml/2006/main" xmlns:r="http://schemas.openxmlformats.org/officeDocument/2006/relationships" xmlns:p="http://schemas.openxmlformats.org/presentationml/2006/main">
  <p:tag name="AS_UNIQUEID" val="1389"/>
</p:tagLst>
</file>

<file path=ppt/tags/tag112.xml><?xml version="1.0" encoding="utf-8"?>
<p:tagLst xmlns:a="http://schemas.openxmlformats.org/drawingml/2006/main" xmlns:r="http://schemas.openxmlformats.org/officeDocument/2006/relationships" xmlns:p="http://schemas.openxmlformats.org/presentationml/2006/main">
  <p:tag name="AS_UNIQUEID" val="1390"/>
</p:tagLst>
</file>

<file path=ppt/tags/tag113.xml><?xml version="1.0" encoding="utf-8"?>
<p:tagLst xmlns:a="http://schemas.openxmlformats.org/drawingml/2006/main" xmlns:r="http://schemas.openxmlformats.org/officeDocument/2006/relationships" xmlns:p="http://schemas.openxmlformats.org/presentationml/2006/main">
  <p:tag name="AS_UNIQUEID" val="1399"/>
</p:tagLst>
</file>

<file path=ppt/tags/tag114.xml><?xml version="1.0" encoding="utf-8"?>
<p:tagLst xmlns:a="http://schemas.openxmlformats.org/drawingml/2006/main" xmlns:r="http://schemas.openxmlformats.org/officeDocument/2006/relationships" xmlns:p="http://schemas.openxmlformats.org/presentationml/2006/main">
  <p:tag name="AS_UNIQUEID" val="1400"/>
</p:tagLst>
</file>

<file path=ppt/tags/tag115.xml><?xml version="1.0" encoding="utf-8"?>
<p:tagLst xmlns:a="http://schemas.openxmlformats.org/drawingml/2006/main" xmlns:r="http://schemas.openxmlformats.org/officeDocument/2006/relationships" xmlns:p="http://schemas.openxmlformats.org/presentationml/2006/main">
  <p:tag name="AS_UNIQUEID" val="1401"/>
</p:tagLst>
</file>

<file path=ppt/tags/tag116.xml><?xml version="1.0" encoding="utf-8"?>
<p:tagLst xmlns:a="http://schemas.openxmlformats.org/drawingml/2006/main" xmlns:r="http://schemas.openxmlformats.org/officeDocument/2006/relationships" xmlns:p="http://schemas.openxmlformats.org/presentationml/2006/main">
  <p:tag name="AS_UNIQUEID" val="1402"/>
</p:tagLst>
</file>

<file path=ppt/tags/tag117.xml><?xml version="1.0" encoding="utf-8"?>
<p:tagLst xmlns:a="http://schemas.openxmlformats.org/drawingml/2006/main" xmlns:r="http://schemas.openxmlformats.org/officeDocument/2006/relationships" xmlns:p="http://schemas.openxmlformats.org/presentationml/2006/main">
  <p:tag name="AS_UNIQUEID" val="1403"/>
</p:tagLst>
</file>

<file path=ppt/tags/tag118.xml><?xml version="1.0" encoding="utf-8"?>
<p:tagLst xmlns:a="http://schemas.openxmlformats.org/drawingml/2006/main" xmlns:r="http://schemas.openxmlformats.org/officeDocument/2006/relationships" xmlns:p="http://schemas.openxmlformats.org/presentationml/2006/main">
  <p:tag name="AS_UNIQUEID" val="1404"/>
</p:tagLst>
</file>

<file path=ppt/tags/tag119.xml><?xml version="1.0" encoding="utf-8"?>
<p:tagLst xmlns:a="http://schemas.openxmlformats.org/drawingml/2006/main" xmlns:r="http://schemas.openxmlformats.org/officeDocument/2006/relationships" xmlns:p="http://schemas.openxmlformats.org/presentationml/2006/main">
  <p:tag name="AS_UNIQUEID" val="1406"/>
</p:tagLst>
</file>

<file path=ppt/tags/tag12.xml><?xml version="1.0" encoding="utf-8"?>
<p:tagLst xmlns:a="http://schemas.openxmlformats.org/drawingml/2006/main" xmlns:r="http://schemas.openxmlformats.org/officeDocument/2006/relationships" xmlns:p="http://schemas.openxmlformats.org/presentationml/2006/main">
  <p:tag name="AS_UNIQUEID" val="480"/>
</p:tagLst>
</file>

<file path=ppt/tags/tag120.xml><?xml version="1.0" encoding="utf-8"?>
<p:tagLst xmlns:a="http://schemas.openxmlformats.org/drawingml/2006/main" xmlns:r="http://schemas.openxmlformats.org/officeDocument/2006/relationships" xmlns:p="http://schemas.openxmlformats.org/presentationml/2006/main">
  <p:tag name="AS_UNIQUEID" val="1407"/>
</p:tagLst>
</file>

<file path=ppt/tags/tag121.xml><?xml version="1.0" encoding="utf-8"?>
<p:tagLst xmlns:a="http://schemas.openxmlformats.org/drawingml/2006/main" xmlns:r="http://schemas.openxmlformats.org/officeDocument/2006/relationships" xmlns:p="http://schemas.openxmlformats.org/presentationml/2006/main">
  <p:tag name="AS_UNIQUEID" val="1410"/>
</p:tagLst>
</file>

<file path=ppt/tags/tag122.xml><?xml version="1.0" encoding="utf-8"?>
<p:tagLst xmlns:a="http://schemas.openxmlformats.org/drawingml/2006/main" xmlns:r="http://schemas.openxmlformats.org/officeDocument/2006/relationships" xmlns:p="http://schemas.openxmlformats.org/presentationml/2006/main">
  <p:tag name="AS_UNIQUEID" val="1413"/>
</p:tagLst>
</file>

<file path=ppt/tags/tag123.xml><?xml version="1.0" encoding="utf-8"?>
<p:tagLst xmlns:a="http://schemas.openxmlformats.org/drawingml/2006/main" xmlns:r="http://schemas.openxmlformats.org/officeDocument/2006/relationships" xmlns:p="http://schemas.openxmlformats.org/presentationml/2006/main">
  <p:tag name="AS_UNIQUEID" val="1416"/>
</p:tagLst>
</file>

<file path=ppt/tags/tag124.xml><?xml version="1.0" encoding="utf-8"?>
<p:tagLst xmlns:a="http://schemas.openxmlformats.org/drawingml/2006/main" xmlns:r="http://schemas.openxmlformats.org/officeDocument/2006/relationships" xmlns:p="http://schemas.openxmlformats.org/presentationml/2006/main">
  <p:tag name="AS_UNIQUEID" val="1419"/>
</p:tagLst>
</file>

<file path=ppt/tags/tag125.xml><?xml version="1.0" encoding="utf-8"?>
<p:tagLst xmlns:a="http://schemas.openxmlformats.org/drawingml/2006/main" xmlns:r="http://schemas.openxmlformats.org/officeDocument/2006/relationships" xmlns:p="http://schemas.openxmlformats.org/presentationml/2006/main">
  <p:tag name="AS_UNIQUEID" val="1420"/>
</p:tagLst>
</file>

<file path=ppt/tags/tag126.xml><?xml version="1.0" encoding="utf-8"?>
<p:tagLst xmlns:a="http://schemas.openxmlformats.org/drawingml/2006/main" xmlns:r="http://schemas.openxmlformats.org/officeDocument/2006/relationships" xmlns:p="http://schemas.openxmlformats.org/presentationml/2006/main">
  <p:tag name="AS_UNIQUEID" val="1421"/>
</p:tagLst>
</file>

<file path=ppt/tags/tag127.xml><?xml version="1.0" encoding="utf-8"?>
<p:tagLst xmlns:a="http://schemas.openxmlformats.org/drawingml/2006/main" xmlns:r="http://schemas.openxmlformats.org/officeDocument/2006/relationships" xmlns:p="http://schemas.openxmlformats.org/presentationml/2006/main">
  <p:tag name="AS_UNIQUEID" val="1422"/>
</p:tagLst>
</file>

<file path=ppt/tags/tag128.xml><?xml version="1.0" encoding="utf-8"?>
<p:tagLst xmlns:a="http://schemas.openxmlformats.org/drawingml/2006/main" xmlns:r="http://schemas.openxmlformats.org/officeDocument/2006/relationships" xmlns:p="http://schemas.openxmlformats.org/presentationml/2006/main">
  <p:tag name="AS_UNIQUEID" val="1423"/>
</p:tagLst>
</file>

<file path=ppt/tags/tag129.xml><?xml version="1.0" encoding="utf-8"?>
<p:tagLst xmlns:a="http://schemas.openxmlformats.org/drawingml/2006/main" xmlns:r="http://schemas.openxmlformats.org/officeDocument/2006/relationships" xmlns:p="http://schemas.openxmlformats.org/presentationml/2006/main">
  <p:tag name="AS_UNIQUEID" val="1417"/>
</p:tagLst>
</file>

<file path=ppt/tags/tag13.xml><?xml version="1.0" encoding="utf-8"?>
<p:tagLst xmlns:a="http://schemas.openxmlformats.org/drawingml/2006/main" xmlns:r="http://schemas.openxmlformats.org/officeDocument/2006/relationships" xmlns:p="http://schemas.openxmlformats.org/presentationml/2006/main">
  <p:tag name="AS_UNIQUEID" val="481"/>
</p:tagLst>
</file>

<file path=ppt/tags/tag130.xml><?xml version="1.0" encoding="utf-8"?>
<p:tagLst xmlns:a="http://schemas.openxmlformats.org/drawingml/2006/main" xmlns:r="http://schemas.openxmlformats.org/officeDocument/2006/relationships" xmlns:p="http://schemas.openxmlformats.org/presentationml/2006/main">
  <p:tag name="AS_UNIQUEID" val="1418"/>
</p:tagLst>
</file>

<file path=ppt/tags/tag131.xml><?xml version="1.0" encoding="utf-8"?>
<p:tagLst xmlns:a="http://schemas.openxmlformats.org/drawingml/2006/main" xmlns:r="http://schemas.openxmlformats.org/officeDocument/2006/relationships" xmlns:p="http://schemas.openxmlformats.org/presentationml/2006/main">
  <p:tag name="AS_UNIQUEID" val="1414"/>
</p:tagLst>
</file>

<file path=ppt/tags/tag132.xml><?xml version="1.0" encoding="utf-8"?>
<p:tagLst xmlns:a="http://schemas.openxmlformats.org/drawingml/2006/main" xmlns:r="http://schemas.openxmlformats.org/officeDocument/2006/relationships" xmlns:p="http://schemas.openxmlformats.org/presentationml/2006/main">
  <p:tag name="AS_UNIQUEID" val="1415"/>
</p:tagLst>
</file>

<file path=ppt/tags/tag133.xml><?xml version="1.0" encoding="utf-8"?>
<p:tagLst xmlns:a="http://schemas.openxmlformats.org/drawingml/2006/main" xmlns:r="http://schemas.openxmlformats.org/officeDocument/2006/relationships" xmlns:p="http://schemas.openxmlformats.org/presentationml/2006/main">
  <p:tag name="AS_UNIQUEID" val="1411"/>
</p:tagLst>
</file>

<file path=ppt/tags/tag134.xml><?xml version="1.0" encoding="utf-8"?>
<p:tagLst xmlns:a="http://schemas.openxmlformats.org/drawingml/2006/main" xmlns:r="http://schemas.openxmlformats.org/officeDocument/2006/relationships" xmlns:p="http://schemas.openxmlformats.org/presentationml/2006/main">
  <p:tag name="AS_UNIQUEID" val="1412"/>
</p:tagLst>
</file>

<file path=ppt/tags/tag135.xml><?xml version="1.0" encoding="utf-8"?>
<p:tagLst xmlns:a="http://schemas.openxmlformats.org/drawingml/2006/main" xmlns:r="http://schemas.openxmlformats.org/officeDocument/2006/relationships" xmlns:p="http://schemas.openxmlformats.org/presentationml/2006/main">
  <p:tag name="AS_UNIQUEID" val="1408"/>
</p:tagLst>
</file>

<file path=ppt/tags/tag136.xml><?xml version="1.0" encoding="utf-8"?>
<p:tagLst xmlns:a="http://schemas.openxmlformats.org/drawingml/2006/main" xmlns:r="http://schemas.openxmlformats.org/officeDocument/2006/relationships" xmlns:p="http://schemas.openxmlformats.org/presentationml/2006/main">
  <p:tag name="AS_UNIQUEID" val="1409"/>
</p:tagLst>
</file>

<file path=ppt/tags/tag137.xml><?xml version="1.0" encoding="utf-8"?>
<p:tagLst xmlns:a="http://schemas.openxmlformats.org/drawingml/2006/main" xmlns:r="http://schemas.openxmlformats.org/officeDocument/2006/relationships" xmlns:p="http://schemas.openxmlformats.org/presentationml/2006/main">
  <p:tag name="AS_UNIQUEID" val="1425"/>
</p:tagLst>
</file>

<file path=ppt/tags/tag138.xml><?xml version="1.0" encoding="utf-8"?>
<p:tagLst xmlns:a="http://schemas.openxmlformats.org/drawingml/2006/main" xmlns:r="http://schemas.openxmlformats.org/officeDocument/2006/relationships" xmlns:p="http://schemas.openxmlformats.org/presentationml/2006/main">
  <p:tag name="AS_UNIQUEID" val="1426"/>
</p:tagLst>
</file>

<file path=ppt/tags/tag139.xml><?xml version="1.0" encoding="utf-8"?>
<p:tagLst xmlns:a="http://schemas.openxmlformats.org/drawingml/2006/main" xmlns:r="http://schemas.openxmlformats.org/officeDocument/2006/relationships" xmlns:p="http://schemas.openxmlformats.org/presentationml/2006/main">
  <p:tag name="AS_UNIQUEID" val="1427"/>
</p:tagLst>
</file>

<file path=ppt/tags/tag14.xml><?xml version="1.0" encoding="utf-8"?>
<p:tagLst xmlns:a="http://schemas.openxmlformats.org/drawingml/2006/main" xmlns:r="http://schemas.openxmlformats.org/officeDocument/2006/relationships" xmlns:p="http://schemas.openxmlformats.org/presentationml/2006/main">
  <p:tag name="AS_UNIQUEID" val="482"/>
</p:tagLst>
</file>

<file path=ppt/tags/tag140.xml><?xml version="1.0" encoding="utf-8"?>
<p:tagLst xmlns:a="http://schemas.openxmlformats.org/drawingml/2006/main" xmlns:r="http://schemas.openxmlformats.org/officeDocument/2006/relationships" xmlns:p="http://schemas.openxmlformats.org/presentationml/2006/main">
  <p:tag name="AS_UNIQUEID" val="1428"/>
</p:tagLst>
</file>

<file path=ppt/tags/tag141.xml><?xml version="1.0" encoding="utf-8"?>
<p:tagLst xmlns:a="http://schemas.openxmlformats.org/drawingml/2006/main" xmlns:r="http://schemas.openxmlformats.org/officeDocument/2006/relationships" xmlns:p="http://schemas.openxmlformats.org/presentationml/2006/main">
  <p:tag name="AS_UNIQUEID" val="1429"/>
</p:tagLst>
</file>

<file path=ppt/tags/tag142.xml><?xml version="1.0" encoding="utf-8"?>
<p:tagLst xmlns:a="http://schemas.openxmlformats.org/drawingml/2006/main" xmlns:r="http://schemas.openxmlformats.org/officeDocument/2006/relationships" xmlns:p="http://schemas.openxmlformats.org/presentationml/2006/main">
  <p:tag name="AS_UNIQUEID" val="1430"/>
</p:tagLst>
</file>

<file path=ppt/tags/tag143.xml><?xml version="1.0" encoding="utf-8"?>
<p:tagLst xmlns:a="http://schemas.openxmlformats.org/drawingml/2006/main" xmlns:r="http://schemas.openxmlformats.org/officeDocument/2006/relationships" xmlns:p="http://schemas.openxmlformats.org/presentationml/2006/main">
  <p:tag name="AS_UNIQUEID" val="1432"/>
</p:tagLst>
</file>

<file path=ppt/tags/tag144.xml><?xml version="1.0" encoding="utf-8"?>
<p:tagLst xmlns:a="http://schemas.openxmlformats.org/drawingml/2006/main" xmlns:r="http://schemas.openxmlformats.org/officeDocument/2006/relationships" xmlns:p="http://schemas.openxmlformats.org/presentationml/2006/main">
  <p:tag name="AS_UNIQUEID" val="1433"/>
</p:tagLst>
</file>

<file path=ppt/tags/tag145.xml><?xml version="1.0" encoding="utf-8"?>
<p:tagLst xmlns:a="http://schemas.openxmlformats.org/drawingml/2006/main" xmlns:r="http://schemas.openxmlformats.org/officeDocument/2006/relationships" xmlns:p="http://schemas.openxmlformats.org/presentationml/2006/main">
  <p:tag name="AS_UNIQUEID" val="1434"/>
</p:tagLst>
</file>

<file path=ppt/tags/tag146.xml><?xml version="1.0" encoding="utf-8"?>
<p:tagLst xmlns:a="http://schemas.openxmlformats.org/drawingml/2006/main" xmlns:r="http://schemas.openxmlformats.org/officeDocument/2006/relationships" xmlns:p="http://schemas.openxmlformats.org/presentationml/2006/main">
  <p:tag name="AS_UNIQUEID" val="1435"/>
</p:tagLst>
</file>

<file path=ppt/tags/tag147.xml><?xml version="1.0" encoding="utf-8"?>
<p:tagLst xmlns:a="http://schemas.openxmlformats.org/drawingml/2006/main" xmlns:r="http://schemas.openxmlformats.org/officeDocument/2006/relationships" xmlns:p="http://schemas.openxmlformats.org/presentationml/2006/main">
  <p:tag name="AS_UNIQUEID" val="1437"/>
</p:tagLst>
</file>

<file path=ppt/tags/tag148.xml><?xml version="1.0" encoding="utf-8"?>
<p:tagLst xmlns:a="http://schemas.openxmlformats.org/drawingml/2006/main" xmlns:r="http://schemas.openxmlformats.org/officeDocument/2006/relationships" xmlns:p="http://schemas.openxmlformats.org/presentationml/2006/main">
  <p:tag name="AS_UNIQUEID" val="1438"/>
</p:tagLst>
</file>

<file path=ppt/tags/tag149.xml><?xml version="1.0" encoding="utf-8"?>
<p:tagLst xmlns:a="http://schemas.openxmlformats.org/drawingml/2006/main" xmlns:r="http://schemas.openxmlformats.org/officeDocument/2006/relationships" xmlns:p="http://schemas.openxmlformats.org/presentationml/2006/main">
  <p:tag name="AS_UNIQUEID" val="1439"/>
</p:tagLst>
</file>

<file path=ppt/tags/tag15.xml><?xml version="1.0" encoding="utf-8"?>
<p:tagLst xmlns:a="http://schemas.openxmlformats.org/drawingml/2006/main" xmlns:r="http://schemas.openxmlformats.org/officeDocument/2006/relationships" xmlns:p="http://schemas.openxmlformats.org/presentationml/2006/main">
  <p:tag name="AS_UNIQUEID" val="483"/>
</p:tagLst>
</file>

<file path=ppt/tags/tag150.xml><?xml version="1.0" encoding="utf-8"?>
<p:tagLst xmlns:a="http://schemas.openxmlformats.org/drawingml/2006/main" xmlns:r="http://schemas.openxmlformats.org/officeDocument/2006/relationships" xmlns:p="http://schemas.openxmlformats.org/presentationml/2006/main">
  <p:tag name="AS_UNIQUEID" val="1440"/>
</p:tagLst>
</file>

<file path=ppt/tags/tag151.xml><?xml version="1.0" encoding="utf-8"?>
<p:tagLst xmlns:a="http://schemas.openxmlformats.org/drawingml/2006/main" xmlns:r="http://schemas.openxmlformats.org/officeDocument/2006/relationships" xmlns:p="http://schemas.openxmlformats.org/presentationml/2006/main">
  <p:tag name="AS_UNIQUEID" val="1441"/>
</p:tagLst>
</file>

<file path=ppt/tags/tag152.xml><?xml version="1.0" encoding="utf-8"?>
<p:tagLst xmlns:a="http://schemas.openxmlformats.org/drawingml/2006/main" xmlns:r="http://schemas.openxmlformats.org/officeDocument/2006/relationships" xmlns:p="http://schemas.openxmlformats.org/presentationml/2006/main">
  <p:tag name="AS_UNIQUEID" val="1442"/>
</p:tagLst>
</file>

<file path=ppt/tags/tag153.xml><?xml version="1.0" encoding="utf-8"?>
<p:tagLst xmlns:a="http://schemas.openxmlformats.org/drawingml/2006/main" xmlns:r="http://schemas.openxmlformats.org/officeDocument/2006/relationships" xmlns:p="http://schemas.openxmlformats.org/presentationml/2006/main">
  <p:tag name="AS_UNIQUEID" val="1446"/>
</p:tagLst>
</file>

<file path=ppt/tags/tag154.xml><?xml version="1.0" encoding="utf-8"?>
<p:tagLst xmlns:a="http://schemas.openxmlformats.org/drawingml/2006/main" xmlns:r="http://schemas.openxmlformats.org/officeDocument/2006/relationships" xmlns:p="http://schemas.openxmlformats.org/presentationml/2006/main">
  <p:tag name="AS_UNIQUEID" val="1443"/>
</p:tagLst>
</file>

<file path=ppt/tags/tag155.xml><?xml version="1.0" encoding="utf-8"?>
<p:tagLst xmlns:a="http://schemas.openxmlformats.org/drawingml/2006/main" xmlns:r="http://schemas.openxmlformats.org/officeDocument/2006/relationships" xmlns:p="http://schemas.openxmlformats.org/presentationml/2006/main">
  <p:tag name="AS_UNIQUEID" val="1444"/>
</p:tagLst>
</file>

<file path=ppt/tags/tag156.xml><?xml version="1.0" encoding="utf-8"?>
<p:tagLst xmlns:a="http://schemas.openxmlformats.org/drawingml/2006/main" xmlns:r="http://schemas.openxmlformats.org/officeDocument/2006/relationships" xmlns:p="http://schemas.openxmlformats.org/presentationml/2006/main">
  <p:tag name="AS_UNIQUEID" val="1445"/>
</p:tagLst>
</file>

<file path=ppt/tags/tag157.xml><?xml version="1.0" encoding="utf-8"?>
<p:tagLst xmlns:a="http://schemas.openxmlformats.org/drawingml/2006/main" xmlns:r="http://schemas.openxmlformats.org/officeDocument/2006/relationships" xmlns:p="http://schemas.openxmlformats.org/presentationml/2006/main">
  <p:tag name="AS_UNIQUEID" val="1448"/>
</p:tagLst>
</file>

<file path=ppt/tags/tag158.xml><?xml version="1.0" encoding="utf-8"?>
<p:tagLst xmlns:a="http://schemas.openxmlformats.org/drawingml/2006/main" xmlns:r="http://schemas.openxmlformats.org/officeDocument/2006/relationships" xmlns:p="http://schemas.openxmlformats.org/presentationml/2006/main">
  <p:tag name="AS_UNIQUEID" val="1449"/>
</p:tagLst>
</file>

<file path=ppt/tags/tag159.xml><?xml version="1.0" encoding="utf-8"?>
<p:tagLst xmlns:a="http://schemas.openxmlformats.org/drawingml/2006/main" xmlns:r="http://schemas.openxmlformats.org/officeDocument/2006/relationships" xmlns:p="http://schemas.openxmlformats.org/presentationml/2006/main">
  <p:tag name="AS_UNIQUEID" val="1450"/>
</p:tagLst>
</file>

<file path=ppt/tags/tag16.xml><?xml version="1.0" encoding="utf-8"?>
<p:tagLst xmlns:a="http://schemas.openxmlformats.org/drawingml/2006/main" xmlns:r="http://schemas.openxmlformats.org/officeDocument/2006/relationships" xmlns:p="http://schemas.openxmlformats.org/presentationml/2006/main">
  <p:tag name="AS_UNIQUEID" val="484"/>
</p:tagLst>
</file>

<file path=ppt/tags/tag160.xml><?xml version="1.0" encoding="utf-8"?>
<p:tagLst xmlns:a="http://schemas.openxmlformats.org/drawingml/2006/main" xmlns:r="http://schemas.openxmlformats.org/officeDocument/2006/relationships" xmlns:p="http://schemas.openxmlformats.org/presentationml/2006/main">
  <p:tag name="AS_UNIQUEID" val="1451"/>
</p:tagLst>
</file>

<file path=ppt/tags/tag161.xml><?xml version="1.0" encoding="utf-8"?>
<p:tagLst xmlns:a="http://schemas.openxmlformats.org/drawingml/2006/main" xmlns:r="http://schemas.openxmlformats.org/officeDocument/2006/relationships" xmlns:p="http://schemas.openxmlformats.org/presentationml/2006/main">
  <p:tag name="AS_UNIQUEID" val="1453"/>
</p:tagLst>
</file>

<file path=ppt/tags/tag162.xml><?xml version="1.0" encoding="utf-8"?>
<p:tagLst xmlns:a="http://schemas.openxmlformats.org/drawingml/2006/main" xmlns:r="http://schemas.openxmlformats.org/officeDocument/2006/relationships" xmlns:p="http://schemas.openxmlformats.org/presentationml/2006/main">
  <p:tag name="AS_UNIQUEID" val="1454"/>
</p:tagLst>
</file>

<file path=ppt/tags/tag163.xml><?xml version="1.0" encoding="utf-8"?>
<p:tagLst xmlns:a="http://schemas.openxmlformats.org/drawingml/2006/main" xmlns:r="http://schemas.openxmlformats.org/officeDocument/2006/relationships" xmlns:p="http://schemas.openxmlformats.org/presentationml/2006/main">
  <p:tag name="AS_UNIQUEID" val="1455"/>
</p:tagLst>
</file>

<file path=ppt/tags/tag164.xml><?xml version="1.0" encoding="utf-8"?>
<p:tagLst xmlns:a="http://schemas.openxmlformats.org/drawingml/2006/main" xmlns:r="http://schemas.openxmlformats.org/officeDocument/2006/relationships" xmlns:p="http://schemas.openxmlformats.org/presentationml/2006/main">
  <p:tag name="AS_UNIQUEID" val="1457"/>
</p:tagLst>
</file>

<file path=ppt/tags/tag165.xml><?xml version="1.0" encoding="utf-8"?>
<p:tagLst xmlns:a="http://schemas.openxmlformats.org/drawingml/2006/main" xmlns:r="http://schemas.openxmlformats.org/officeDocument/2006/relationships" xmlns:p="http://schemas.openxmlformats.org/presentationml/2006/main">
  <p:tag name="AS_UNIQUEID" val="1458"/>
</p:tagLst>
</file>

<file path=ppt/tags/tag166.xml><?xml version="1.0" encoding="utf-8"?>
<p:tagLst xmlns:a="http://schemas.openxmlformats.org/drawingml/2006/main" xmlns:r="http://schemas.openxmlformats.org/officeDocument/2006/relationships" xmlns:p="http://schemas.openxmlformats.org/presentationml/2006/main">
  <p:tag name="AS_UNIQUEID" val="1459"/>
</p:tagLst>
</file>

<file path=ppt/tags/tag167.xml><?xml version="1.0" encoding="utf-8"?>
<p:tagLst xmlns:a="http://schemas.openxmlformats.org/drawingml/2006/main" xmlns:r="http://schemas.openxmlformats.org/officeDocument/2006/relationships" xmlns:p="http://schemas.openxmlformats.org/presentationml/2006/main">
  <p:tag name="AS_UNIQUEID" val="1460"/>
</p:tagLst>
</file>

<file path=ppt/tags/tag168.xml><?xml version="1.0" encoding="utf-8"?>
<p:tagLst xmlns:a="http://schemas.openxmlformats.org/drawingml/2006/main" xmlns:r="http://schemas.openxmlformats.org/officeDocument/2006/relationships" xmlns:p="http://schemas.openxmlformats.org/presentationml/2006/main">
  <p:tag name="AS_UNIQUEID" val="1461"/>
</p:tagLst>
</file>

<file path=ppt/tags/tag169.xml><?xml version="1.0" encoding="utf-8"?>
<p:tagLst xmlns:a="http://schemas.openxmlformats.org/drawingml/2006/main" xmlns:r="http://schemas.openxmlformats.org/officeDocument/2006/relationships" xmlns:p="http://schemas.openxmlformats.org/presentationml/2006/main">
  <p:tag name="AS_UNIQUEID" val="1462"/>
</p:tagLst>
</file>

<file path=ppt/tags/tag17.xml><?xml version="1.0" encoding="utf-8"?>
<p:tagLst xmlns:a="http://schemas.openxmlformats.org/drawingml/2006/main" xmlns:r="http://schemas.openxmlformats.org/officeDocument/2006/relationships" xmlns:p="http://schemas.openxmlformats.org/presentationml/2006/main">
  <p:tag name="AS_UNIQUEID" val="485"/>
</p:tagLst>
</file>

<file path=ppt/tags/tag170.xml><?xml version="1.0" encoding="utf-8"?>
<p:tagLst xmlns:a="http://schemas.openxmlformats.org/drawingml/2006/main" xmlns:r="http://schemas.openxmlformats.org/officeDocument/2006/relationships" xmlns:p="http://schemas.openxmlformats.org/presentationml/2006/main">
  <p:tag name="AS_UNIQUEID" val="1465"/>
</p:tagLst>
</file>

<file path=ppt/tags/tag171.xml><?xml version="1.0" encoding="utf-8"?>
<p:tagLst xmlns:a="http://schemas.openxmlformats.org/drawingml/2006/main" xmlns:r="http://schemas.openxmlformats.org/officeDocument/2006/relationships" xmlns:p="http://schemas.openxmlformats.org/presentationml/2006/main">
  <p:tag name="AS_UNIQUEID" val="1476"/>
</p:tagLst>
</file>

<file path=ppt/tags/tag172.xml><?xml version="1.0" encoding="utf-8"?>
<p:tagLst xmlns:a="http://schemas.openxmlformats.org/drawingml/2006/main" xmlns:r="http://schemas.openxmlformats.org/officeDocument/2006/relationships" xmlns:p="http://schemas.openxmlformats.org/presentationml/2006/main">
  <p:tag name="AS_UNIQUEID" val="1477"/>
</p:tagLst>
</file>

<file path=ppt/tags/tag173.xml><?xml version="1.0" encoding="utf-8"?>
<p:tagLst xmlns:a="http://schemas.openxmlformats.org/drawingml/2006/main" xmlns:r="http://schemas.openxmlformats.org/officeDocument/2006/relationships" xmlns:p="http://schemas.openxmlformats.org/presentationml/2006/main">
  <p:tag name="AS_UNIQUEID" val="1466"/>
</p:tagLst>
</file>

<file path=ppt/tags/tag174.xml><?xml version="1.0" encoding="utf-8"?>
<p:tagLst xmlns:a="http://schemas.openxmlformats.org/drawingml/2006/main" xmlns:r="http://schemas.openxmlformats.org/officeDocument/2006/relationships" xmlns:p="http://schemas.openxmlformats.org/presentationml/2006/main">
  <p:tag name="AS_UNIQUEID" val="1467"/>
</p:tagLst>
</file>

<file path=ppt/tags/tag175.xml><?xml version="1.0" encoding="utf-8"?>
<p:tagLst xmlns:a="http://schemas.openxmlformats.org/drawingml/2006/main" xmlns:r="http://schemas.openxmlformats.org/officeDocument/2006/relationships" xmlns:p="http://schemas.openxmlformats.org/presentationml/2006/main">
  <p:tag name="AS_UNIQUEID" val="1468"/>
</p:tagLst>
</file>

<file path=ppt/tags/tag176.xml><?xml version="1.0" encoding="utf-8"?>
<p:tagLst xmlns:a="http://schemas.openxmlformats.org/drawingml/2006/main" xmlns:r="http://schemas.openxmlformats.org/officeDocument/2006/relationships" xmlns:p="http://schemas.openxmlformats.org/presentationml/2006/main">
  <p:tag name="AS_UNIQUEID" val="1469"/>
</p:tagLst>
</file>

<file path=ppt/tags/tag177.xml><?xml version="1.0" encoding="utf-8"?>
<p:tagLst xmlns:a="http://schemas.openxmlformats.org/drawingml/2006/main" xmlns:r="http://schemas.openxmlformats.org/officeDocument/2006/relationships" xmlns:p="http://schemas.openxmlformats.org/presentationml/2006/main">
  <p:tag name="AS_UNIQUEID" val="1470"/>
</p:tagLst>
</file>

<file path=ppt/tags/tag178.xml><?xml version="1.0" encoding="utf-8"?>
<p:tagLst xmlns:a="http://schemas.openxmlformats.org/drawingml/2006/main" xmlns:r="http://schemas.openxmlformats.org/officeDocument/2006/relationships" xmlns:p="http://schemas.openxmlformats.org/presentationml/2006/main">
  <p:tag name="AS_UNIQUEID" val="1471"/>
</p:tagLst>
</file>

<file path=ppt/tags/tag179.xml><?xml version="1.0" encoding="utf-8"?>
<p:tagLst xmlns:a="http://schemas.openxmlformats.org/drawingml/2006/main" xmlns:r="http://schemas.openxmlformats.org/officeDocument/2006/relationships" xmlns:p="http://schemas.openxmlformats.org/presentationml/2006/main">
  <p:tag name="AS_UNIQUEID" val="1472"/>
</p:tagLst>
</file>

<file path=ppt/tags/tag18.xml><?xml version="1.0" encoding="utf-8"?>
<p:tagLst xmlns:a="http://schemas.openxmlformats.org/drawingml/2006/main" xmlns:r="http://schemas.openxmlformats.org/officeDocument/2006/relationships" xmlns:p="http://schemas.openxmlformats.org/presentationml/2006/main">
  <p:tag name="AS_UNIQUEID" val="860"/>
</p:tagLst>
</file>

<file path=ppt/tags/tag180.xml><?xml version="1.0" encoding="utf-8"?>
<p:tagLst xmlns:a="http://schemas.openxmlformats.org/drawingml/2006/main" xmlns:r="http://schemas.openxmlformats.org/officeDocument/2006/relationships" xmlns:p="http://schemas.openxmlformats.org/presentationml/2006/main">
  <p:tag name="AS_UNIQUEID" val="1473"/>
</p:tagLst>
</file>

<file path=ppt/tags/tag181.xml><?xml version="1.0" encoding="utf-8"?>
<p:tagLst xmlns:a="http://schemas.openxmlformats.org/drawingml/2006/main" xmlns:r="http://schemas.openxmlformats.org/officeDocument/2006/relationships" xmlns:p="http://schemas.openxmlformats.org/presentationml/2006/main">
  <p:tag name="AS_UNIQUEID" val="1474"/>
</p:tagLst>
</file>

<file path=ppt/tags/tag182.xml><?xml version="1.0" encoding="utf-8"?>
<p:tagLst xmlns:a="http://schemas.openxmlformats.org/drawingml/2006/main" xmlns:r="http://schemas.openxmlformats.org/officeDocument/2006/relationships" xmlns:p="http://schemas.openxmlformats.org/presentationml/2006/main">
  <p:tag name="AS_UNIQUEID" val="1475"/>
</p:tagLst>
</file>

<file path=ppt/tags/tag183.xml><?xml version="1.0" encoding="utf-8"?>
<p:tagLst xmlns:a="http://schemas.openxmlformats.org/drawingml/2006/main" xmlns:r="http://schemas.openxmlformats.org/officeDocument/2006/relationships" xmlns:p="http://schemas.openxmlformats.org/presentationml/2006/main">
  <p:tag name="AS_UNIQUEID" val="1463"/>
</p:tagLst>
</file>

<file path=ppt/tags/tag184.xml><?xml version="1.0" encoding="utf-8"?>
<p:tagLst xmlns:a="http://schemas.openxmlformats.org/drawingml/2006/main" xmlns:r="http://schemas.openxmlformats.org/officeDocument/2006/relationships" xmlns:p="http://schemas.openxmlformats.org/presentationml/2006/main">
  <p:tag name="AS_UNIQUEID" val="1464"/>
</p:tagLst>
</file>

<file path=ppt/tags/tag185.xml><?xml version="1.0" encoding="utf-8"?>
<p:tagLst xmlns:a="http://schemas.openxmlformats.org/drawingml/2006/main" xmlns:r="http://schemas.openxmlformats.org/officeDocument/2006/relationships" xmlns:p="http://schemas.openxmlformats.org/presentationml/2006/main">
  <p:tag name="AS_UNIQUEID" val="1479"/>
</p:tagLst>
</file>

<file path=ppt/tags/tag186.xml><?xml version="1.0" encoding="utf-8"?>
<p:tagLst xmlns:a="http://schemas.openxmlformats.org/drawingml/2006/main" xmlns:r="http://schemas.openxmlformats.org/officeDocument/2006/relationships" xmlns:p="http://schemas.openxmlformats.org/presentationml/2006/main">
  <p:tag name="AS_UNIQUEID" val="1480"/>
</p:tagLst>
</file>

<file path=ppt/tags/tag187.xml><?xml version="1.0" encoding="utf-8"?>
<p:tagLst xmlns:a="http://schemas.openxmlformats.org/drawingml/2006/main" xmlns:r="http://schemas.openxmlformats.org/officeDocument/2006/relationships" xmlns:p="http://schemas.openxmlformats.org/presentationml/2006/main">
  <p:tag name="AS_UNIQUEID" val="1481"/>
</p:tagLst>
</file>

<file path=ppt/tags/tag188.xml><?xml version="1.0" encoding="utf-8"?>
<p:tagLst xmlns:a="http://schemas.openxmlformats.org/drawingml/2006/main" xmlns:r="http://schemas.openxmlformats.org/officeDocument/2006/relationships" xmlns:p="http://schemas.openxmlformats.org/presentationml/2006/main">
  <p:tag name="AS_UNIQUEID" val="1482"/>
</p:tagLst>
</file>

<file path=ppt/tags/tag189.xml><?xml version="1.0" encoding="utf-8"?>
<p:tagLst xmlns:a="http://schemas.openxmlformats.org/drawingml/2006/main" xmlns:r="http://schemas.openxmlformats.org/officeDocument/2006/relationships" xmlns:p="http://schemas.openxmlformats.org/presentationml/2006/main">
  <p:tag name="AS_UNIQUEID" val="1483"/>
</p:tagLst>
</file>

<file path=ppt/tags/tag19.xml><?xml version="1.0" encoding="utf-8"?>
<p:tagLst xmlns:a="http://schemas.openxmlformats.org/drawingml/2006/main" xmlns:r="http://schemas.openxmlformats.org/officeDocument/2006/relationships" xmlns:p="http://schemas.openxmlformats.org/presentationml/2006/main">
  <p:tag name="AS_UNIQUEID" val="491"/>
  <p:tag name="KSO_WM_DIAGRAM_VIRTUALLY_FRAME" val="{&quot;height&quot;:377.45236220472447,&quot;left&quot;:394.9966929133858,&quot;top&quot;:138.0355118110236,&quot;width&quot;:404.24787401574815}"/>
</p:tagLst>
</file>

<file path=ppt/tags/tag190.xml><?xml version="1.0" encoding="utf-8"?>
<p:tagLst xmlns:a="http://schemas.openxmlformats.org/drawingml/2006/main" xmlns:r="http://schemas.openxmlformats.org/officeDocument/2006/relationships" xmlns:p="http://schemas.openxmlformats.org/presentationml/2006/main">
  <p:tag name="AS_UNIQUEID" val="1487"/>
</p:tagLst>
</file>

<file path=ppt/tags/tag191.xml><?xml version="1.0" encoding="utf-8"?>
<p:tagLst xmlns:a="http://schemas.openxmlformats.org/drawingml/2006/main" xmlns:r="http://schemas.openxmlformats.org/officeDocument/2006/relationships" xmlns:p="http://schemas.openxmlformats.org/presentationml/2006/main">
  <p:tag name="AS_UNIQUEID" val="1491"/>
</p:tagLst>
</file>

<file path=ppt/tags/tag192.xml><?xml version="1.0" encoding="utf-8"?>
<p:tagLst xmlns:a="http://schemas.openxmlformats.org/drawingml/2006/main" xmlns:r="http://schemas.openxmlformats.org/officeDocument/2006/relationships" xmlns:p="http://schemas.openxmlformats.org/presentationml/2006/main">
  <p:tag name="AS_UNIQUEID" val="1492"/>
</p:tagLst>
</file>

<file path=ppt/tags/tag193.xml><?xml version="1.0" encoding="utf-8"?>
<p:tagLst xmlns:a="http://schemas.openxmlformats.org/drawingml/2006/main" xmlns:r="http://schemas.openxmlformats.org/officeDocument/2006/relationships" xmlns:p="http://schemas.openxmlformats.org/presentationml/2006/main">
  <p:tag name="AS_UNIQUEID" val="1493"/>
</p:tagLst>
</file>

<file path=ppt/tags/tag194.xml><?xml version="1.0" encoding="utf-8"?>
<p:tagLst xmlns:a="http://schemas.openxmlformats.org/drawingml/2006/main" xmlns:r="http://schemas.openxmlformats.org/officeDocument/2006/relationships" xmlns:p="http://schemas.openxmlformats.org/presentationml/2006/main">
  <p:tag name="AS_UNIQUEID" val="1494"/>
</p:tagLst>
</file>

<file path=ppt/tags/tag195.xml><?xml version="1.0" encoding="utf-8"?>
<p:tagLst xmlns:a="http://schemas.openxmlformats.org/drawingml/2006/main" xmlns:r="http://schemas.openxmlformats.org/officeDocument/2006/relationships" xmlns:p="http://schemas.openxmlformats.org/presentationml/2006/main">
  <p:tag name="AS_UNIQUEID" val="1495"/>
</p:tagLst>
</file>

<file path=ppt/tags/tag196.xml><?xml version="1.0" encoding="utf-8"?>
<p:tagLst xmlns:a="http://schemas.openxmlformats.org/drawingml/2006/main" xmlns:r="http://schemas.openxmlformats.org/officeDocument/2006/relationships" xmlns:p="http://schemas.openxmlformats.org/presentationml/2006/main">
  <p:tag name="AS_UNIQUEID" val="1496"/>
</p:tagLst>
</file>

<file path=ppt/tags/tag197.xml><?xml version="1.0" encoding="utf-8"?>
<p:tagLst xmlns:a="http://schemas.openxmlformats.org/drawingml/2006/main" xmlns:r="http://schemas.openxmlformats.org/officeDocument/2006/relationships" xmlns:p="http://schemas.openxmlformats.org/presentationml/2006/main">
  <p:tag name="AS_UNIQUEID" val="1497"/>
</p:tagLst>
</file>

<file path=ppt/tags/tag198.xml><?xml version="1.0" encoding="utf-8"?>
<p:tagLst xmlns:a="http://schemas.openxmlformats.org/drawingml/2006/main" xmlns:r="http://schemas.openxmlformats.org/officeDocument/2006/relationships" xmlns:p="http://schemas.openxmlformats.org/presentationml/2006/main">
  <p:tag name="AS_UNIQUEID" val="1498"/>
</p:tagLst>
</file>

<file path=ppt/tags/tag199.xml><?xml version="1.0" encoding="utf-8"?>
<p:tagLst xmlns:a="http://schemas.openxmlformats.org/drawingml/2006/main" xmlns:r="http://schemas.openxmlformats.org/officeDocument/2006/relationships" xmlns:p="http://schemas.openxmlformats.org/presentationml/2006/main">
  <p:tag name="AS_UNIQUEID" val="1499"/>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AS_UNIQUEID" val="502"/>
</p:tagLst>
</file>

<file path=ppt/tags/tag200.xml><?xml version="1.0" encoding="utf-8"?>
<p:tagLst xmlns:a="http://schemas.openxmlformats.org/drawingml/2006/main" xmlns:r="http://schemas.openxmlformats.org/officeDocument/2006/relationships" xmlns:p="http://schemas.openxmlformats.org/presentationml/2006/main">
  <p:tag name="AS_UNIQUEID" val="1500"/>
</p:tagLst>
</file>

<file path=ppt/tags/tag201.xml><?xml version="1.0" encoding="utf-8"?>
<p:tagLst xmlns:a="http://schemas.openxmlformats.org/drawingml/2006/main" xmlns:r="http://schemas.openxmlformats.org/officeDocument/2006/relationships" xmlns:p="http://schemas.openxmlformats.org/presentationml/2006/main">
  <p:tag name="AS_UNIQUEID" val="1488"/>
</p:tagLst>
</file>

<file path=ppt/tags/tag202.xml><?xml version="1.0" encoding="utf-8"?>
<p:tagLst xmlns:a="http://schemas.openxmlformats.org/drawingml/2006/main" xmlns:r="http://schemas.openxmlformats.org/officeDocument/2006/relationships" xmlns:p="http://schemas.openxmlformats.org/presentationml/2006/main">
  <p:tag name="AS_UNIQUEID" val="1489"/>
</p:tagLst>
</file>

<file path=ppt/tags/tag203.xml><?xml version="1.0" encoding="utf-8"?>
<p:tagLst xmlns:a="http://schemas.openxmlformats.org/drawingml/2006/main" xmlns:r="http://schemas.openxmlformats.org/officeDocument/2006/relationships" xmlns:p="http://schemas.openxmlformats.org/presentationml/2006/main">
  <p:tag name="AS_UNIQUEID" val="1490"/>
</p:tagLst>
</file>

<file path=ppt/tags/tag204.xml><?xml version="1.0" encoding="utf-8"?>
<p:tagLst xmlns:a="http://schemas.openxmlformats.org/drawingml/2006/main" xmlns:r="http://schemas.openxmlformats.org/officeDocument/2006/relationships" xmlns:p="http://schemas.openxmlformats.org/presentationml/2006/main">
  <p:tag name="AS_UNIQUEID" val="1484"/>
</p:tagLst>
</file>

<file path=ppt/tags/tag205.xml><?xml version="1.0" encoding="utf-8"?>
<p:tagLst xmlns:a="http://schemas.openxmlformats.org/drawingml/2006/main" xmlns:r="http://schemas.openxmlformats.org/officeDocument/2006/relationships" xmlns:p="http://schemas.openxmlformats.org/presentationml/2006/main">
  <p:tag name="AS_UNIQUEID" val="1485"/>
</p:tagLst>
</file>

<file path=ppt/tags/tag206.xml><?xml version="1.0" encoding="utf-8"?>
<p:tagLst xmlns:a="http://schemas.openxmlformats.org/drawingml/2006/main" xmlns:r="http://schemas.openxmlformats.org/officeDocument/2006/relationships" xmlns:p="http://schemas.openxmlformats.org/presentationml/2006/main">
  <p:tag name="AS_UNIQUEID" val="1486"/>
</p:tagLst>
</file>

<file path=ppt/tags/tag207.xml><?xml version="1.0" encoding="utf-8"?>
<p:tagLst xmlns:a="http://schemas.openxmlformats.org/drawingml/2006/main" xmlns:r="http://schemas.openxmlformats.org/officeDocument/2006/relationships" xmlns:p="http://schemas.openxmlformats.org/presentationml/2006/main">
  <p:tag name="AS_UNIQUEID" val="1502"/>
</p:tagLst>
</file>

<file path=ppt/tags/tag208.xml><?xml version="1.0" encoding="utf-8"?>
<p:tagLst xmlns:a="http://schemas.openxmlformats.org/drawingml/2006/main" xmlns:r="http://schemas.openxmlformats.org/officeDocument/2006/relationships" xmlns:p="http://schemas.openxmlformats.org/presentationml/2006/main">
  <p:tag name="AS_UNIQUEID" val="1503"/>
</p:tagLst>
</file>

<file path=ppt/tags/tag209.xml><?xml version="1.0" encoding="utf-8"?>
<p:tagLst xmlns:a="http://schemas.openxmlformats.org/drawingml/2006/main" xmlns:r="http://schemas.openxmlformats.org/officeDocument/2006/relationships" xmlns:p="http://schemas.openxmlformats.org/presentationml/2006/main">
  <p:tag name="AS_UNIQUEID" val="1504"/>
</p:tagLst>
</file>

<file path=ppt/tags/tag21.xml><?xml version="1.0" encoding="utf-8"?>
<p:tagLst xmlns:a="http://schemas.openxmlformats.org/drawingml/2006/main" xmlns:r="http://schemas.openxmlformats.org/officeDocument/2006/relationships" xmlns:p="http://schemas.openxmlformats.org/presentationml/2006/main">
  <p:tag name="AS_UNIQUEID" val="517"/>
</p:tagLst>
</file>

<file path=ppt/tags/tag210.xml><?xml version="1.0" encoding="utf-8"?>
<p:tagLst xmlns:a="http://schemas.openxmlformats.org/drawingml/2006/main" xmlns:r="http://schemas.openxmlformats.org/officeDocument/2006/relationships" xmlns:p="http://schemas.openxmlformats.org/presentationml/2006/main">
  <p:tag name="AS_UNIQUEID" val="1505"/>
</p:tagLst>
</file>

<file path=ppt/tags/tag211.xml><?xml version="1.0" encoding="utf-8"?>
<p:tagLst xmlns:a="http://schemas.openxmlformats.org/drawingml/2006/main" xmlns:r="http://schemas.openxmlformats.org/officeDocument/2006/relationships" xmlns:p="http://schemas.openxmlformats.org/presentationml/2006/main">
  <p:tag name="AS_UNIQUEID" val="1506"/>
</p:tagLst>
</file>

<file path=ppt/tags/tag212.xml><?xml version="1.0" encoding="utf-8"?>
<p:tagLst xmlns:a="http://schemas.openxmlformats.org/drawingml/2006/main" xmlns:r="http://schemas.openxmlformats.org/officeDocument/2006/relationships" xmlns:p="http://schemas.openxmlformats.org/presentationml/2006/main">
  <p:tag name="AS_UNIQUEID" val="1507"/>
</p:tagLst>
</file>

<file path=ppt/tags/tag213.xml><?xml version="1.0" encoding="utf-8"?>
<p:tagLst xmlns:a="http://schemas.openxmlformats.org/drawingml/2006/main" xmlns:r="http://schemas.openxmlformats.org/officeDocument/2006/relationships" xmlns:p="http://schemas.openxmlformats.org/presentationml/2006/main">
  <p:tag name="AS_UNIQUEID" val="1508"/>
</p:tagLst>
</file>

<file path=ppt/tags/tag214.xml><?xml version="1.0" encoding="utf-8"?>
<p:tagLst xmlns:a="http://schemas.openxmlformats.org/drawingml/2006/main" xmlns:r="http://schemas.openxmlformats.org/officeDocument/2006/relationships" xmlns:p="http://schemas.openxmlformats.org/presentationml/2006/main">
  <p:tag name="AS_UNIQUEID" val="1509"/>
</p:tagLst>
</file>

<file path=ppt/tags/tag215.xml><?xml version="1.0" encoding="utf-8"?>
<p:tagLst xmlns:a="http://schemas.openxmlformats.org/drawingml/2006/main" xmlns:r="http://schemas.openxmlformats.org/officeDocument/2006/relationships" xmlns:p="http://schemas.openxmlformats.org/presentationml/2006/main">
  <p:tag name="AS_UNIQUEID" val="1510"/>
</p:tagLst>
</file>

<file path=ppt/tags/tag216.xml><?xml version="1.0" encoding="utf-8"?>
<p:tagLst xmlns:a="http://schemas.openxmlformats.org/drawingml/2006/main" xmlns:r="http://schemas.openxmlformats.org/officeDocument/2006/relationships" xmlns:p="http://schemas.openxmlformats.org/presentationml/2006/main">
  <p:tag name="AS_UNIQUEID" val="1512"/>
</p:tagLst>
</file>

<file path=ppt/tags/tag217.xml><?xml version="1.0" encoding="utf-8"?>
<p:tagLst xmlns:a="http://schemas.openxmlformats.org/drawingml/2006/main" xmlns:r="http://schemas.openxmlformats.org/officeDocument/2006/relationships" xmlns:p="http://schemas.openxmlformats.org/presentationml/2006/main">
  <p:tag name="AS_UNIQUEID" val="1513"/>
</p:tagLst>
</file>

<file path=ppt/tags/tag218.xml><?xml version="1.0" encoding="utf-8"?>
<p:tagLst xmlns:a="http://schemas.openxmlformats.org/drawingml/2006/main" xmlns:r="http://schemas.openxmlformats.org/officeDocument/2006/relationships" xmlns:p="http://schemas.openxmlformats.org/presentationml/2006/main">
  <p:tag name="AS_UNIQUEID" val="1514"/>
</p:tagLst>
</file>

<file path=ppt/tags/tag219.xml><?xml version="1.0" encoding="utf-8"?>
<p:tagLst xmlns:a="http://schemas.openxmlformats.org/drawingml/2006/main" xmlns:r="http://schemas.openxmlformats.org/officeDocument/2006/relationships" xmlns:p="http://schemas.openxmlformats.org/presentationml/2006/main">
  <p:tag name="AS_UNIQUEID" val="1515"/>
</p:tagLst>
</file>

<file path=ppt/tags/tag22.xml><?xml version="1.0" encoding="utf-8"?>
<p:tagLst xmlns:a="http://schemas.openxmlformats.org/drawingml/2006/main" xmlns:r="http://schemas.openxmlformats.org/officeDocument/2006/relationships" xmlns:p="http://schemas.openxmlformats.org/presentationml/2006/main">
  <p:tag name="AS_UNIQUEID" val="861"/>
</p:tagLst>
</file>

<file path=ppt/tags/tag220.xml><?xml version="1.0" encoding="utf-8"?>
<p:tagLst xmlns:a="http://schemas.openxmlformats.org/drawingml/2006/main" xmlns:r="http://schemas.openxmlformats.org/officeDocument/2006/relationships" xmlns:p="http://schemas.openxmlformats.org/presentationml/2006/main">
  <p:tag name="AS_UNIQUEID" val="1516"/>
</p:tagLst>
</file>

<file path=ppt/tags/tag221.xml><?xml version="1.0" encoding="utf-8"?>
<p:tagLst xmlns:a="http://schemas.openxmlformats.org/drawingml/2006/main" xmlns:r="http://schemas.openxmlformats.org/officeDocument/2006/relationships" xmlns:p="http://schemas.openxmlformats.org/presentationml/2006/main">
  <p:tag name="AS_UNIQUEID" val="1517"/>
</p:tagLst>
</file>

<file path=ppt/tags/tag222.xml><?xml version="1.0" encoding="utf-8"?>
<p:tagLst xmlns:a="http://schemas.openxmlformats.org/drawingml/2006/main" xmlns:r="http://schemas.openxmlformats.org/officeDocument/2006/relationships" xmlns:p="http://schemas.openxmlformats.org/presentationml/2006/main">
  <p:tag name="AS_UNIQUEID" val="1518"/>
</p:tagLst>
</file>

<file path=ppt/tags/tag223.xml><?xml version="1.0" encoding="utf-8"?>
<p:tagLst xmlns:a="http://schemas.openxmlformats.org/drawingml/2006/main" xmlns:r="http://schemas.openxmlformats.org/officeDocument/2006/relationships" xmlns:p="http://schemas.openxmlformats.org/presentationml/2006/main">
  <p:tag name="AS_UNIQUEID" val="1519"/>
</p:tagLst>
</file>

<file path=ppt/tags/tag224.xml><?xml version="1.0" encoding="utf-8"?>
<p:tagLst xmlns:a="http://schemas.openxmlformats.org/drawingml/2006/main" xmlns:r="http://schemas.openxmlformats.org/officeDocument/2006/relationships" xmlns:p="http://schemas.openxmlformats.org/presentationml/2006/main">
  <p:tag name="AS_UNIQUEID" val="1520"/>
</p:tagLst>
</file>

<file path=ppt/tags/tag225.xml><?xml version="1.0" encoding="utf-8"?>
<p:tagLst xmlns:a="http://schemas.openxmlformats.org/drawingml/2006/main" xmlns:r="http://schemas.openxmlformats.org/officeDocument/2006/relationships" xmlns:p="http://schemas.openxmlformats.org/presentationml/2006/main">
  <p:tag name="AS_UNIQUEID" val="1521"/>
</p:tagLst>
</file>

<file path=ppt/tags/tag226.xml><?xml version="1.0" encoding="utf-8"?>
<p:tagLst xmlns:a="http://schemas.openxmlformats.org/drawingml/2006/main" xmlns:r="http://schemas.openxmlformats.org/officeDocument/2006/relationships" xmlns:p="http://schemas.openxmlformats.org/presentationml/2006/main">
  <p:tag name="AS_UNIQUEID" val="1522"/>
</p:tagLst>
</file>

<file path=ppt/tags/tag227.xml><?xml version="1.0" encoding="utf-8"?>
<p:tagLst xmlns:a="http://schemas.openxmlformats.org/drawingml/2006/main" xmlns:r="http://schemas.openxmlformats.org/officeDocument/2006/relationships" xmlns:p="http://schemas.openxmlformats.org/presentationml/2006/main">
  <p:tag name="AS_UNIQUEID" val="1523"/>
</p:tagLst>
</file>

<file path=ppt/tags/tag228.xml><?xml version="1.0" encoding="utf-8"?>
<p:tagLst xmlns:a="http://schemas.openxmlformats.org/drawingml/2006/main" xmlns:r="http://schemas.openxmlformats.org/officeDocument/2006/relationships" xmlns:p="http://schemas.openxmlformats.org/presentationml/2006/main">
  <p:tag name="AS_UNIQUEID" val="1524"/>
</p:tagLst>
</file>

<file path=ppt/tags/tag229.xml><?xml version="1.0" encoding="utf-8"?>
<p:tagLst xmlns:a="http://schemas.openxmlformats.org/drawingml/2006/main" xmlns:r="http://schemas.openxmlformats.org/officeDocument/2006/relationships" xmlns:p="http://schemas.openxmlformats.org/presentationml/2006/main">
  <p:tag name="AS_UNIQUEID" val="1525"/>
</p:tagLst>
</file>

<file path=ppt/tags/tag23.xml><?xml version="1.0" encoding="utf-8"?>
<p:tagLst xmlns:a="http://schemas.openxmlformats.org/drawingml/2006/main" xmlns:r="http://schemas.openxmlformats.org/officeDocument/2006/relationships" xmlns:p="http://schemas.openxmlformats.org/presentationml/2006/main">
  <p:tag name="AS_UNIQUEID" val="863"/>
</p:tagLst>
</file>

<file path=ppt/tags/tag230.xml><?xml version="1.0" encoding="utf-8"?>
<p:tagLst xmlns:a="http://schemas.openxmlformats.org/drawingml/2006/main" xmlns:r="http://schemas.openxmlformats.org/officeDocument/2006/relationships" xmlns:p="http://schemas.openxmlformats.org/presentationml/2006/main">
  <p:tag name="AS_UNIQUEID" val="1526"/>
</p:tagLst>
</file>

<file path=ppt/tags/tag231.xml><?xml version="1.0" encoding="utf-8"?>
<p:tagLst xmlns:a="http://schemas.openxmlformats.org/drawingml/2006/main" xmlns:r="http://schemas.openxmlformats.org/officeDocument/2006/relationships" xmlns:p="http://schemas.openxmlformats.org/presentationml/2006/main">
  <p:tag name="AS_UNIQUEID" val="1527"/>
</p:tagLst>
</file>

<file path=ppt/tags/tag232.xml><?xml version="1.0" encoding="utf-8"?>
<p:tagLst xmlns:a="http://schemas.openxmlformats.org/drawingml/2006/main" xmlns:r="http://schemas.openxmlformats.org/officeDocument/2006/relationships" xmlns:p="http://schemas.openxmlformats.org/presentationml/2006/main">
  <p:tag name="AS_UNIQUEID" val="1528"/>
</p:tagLst>
</file>

<file path=ppt/tags/tag233.xml><?xml version="1.0" encoding="utf-8"?>
<p:tagLst xmlns:a="http://schemas.openxmlformats.org/drawingml/2006/main" xmlns:r="http://schemas.openxmlformats.org/officeDocument/2006/relationships" xmlns:p="http://schemas.openxmlformats.org/presentationml/2006/main">
  <p:tag name="AS_UNIQUEID" val="1529"/>
</p:tagLst>
</file>

<file path=ppt/tags/tag234.xml><?xml version="1.0" encoding="utf-8"?>
<p:tagLst xmlns:a="http://schemas.openxmlformats.org/drawingml/2006/main" xmlns:r="http://schemas.openxmlformats.org/officeDocument/2006/relationships" xmlns:p="http://schemas.openxmlformats.org/presentationml/2006/main">
  <p:tag name="AS_UNIQUEID" val="1530"/>
</p:tagLst>
</file>

<file path=ppt/tags/tag235.xml><?xml version="1.0" encoding="utf-8"?>
<p:tagLst xmlns:a="http://schemas.openxmlformats.org/drawingml/2006/main" xmlns:r="http://schemas.openxmlformats.org/officeDocument/2006/relationships" xmlns:p="http://schemas.openxmlformats.org/presentationml/2006/main">
  <p:tag name="AS_UNIQUEID" val="1531"/>
</p:tagLst>
</file>

<file path=ppt/tags/tag236.xml><?xml version="1.0" encoding="utf-8"?>
<p:tagLst xmlns:a="http://schemas.openxmlformats.org/drawingml/2006/main" xmlns:r="http://schemas.openxmlformats.org/officeDocument/2006/relationships" xmlns:p="http://schemas.openxmlformats.org/presentationml/2006/main">
  <p:tag name="AS_UNIQUEID" val="1532"/>
</p:tagLst>
</file>

<file path=ppt/tags/tag237.xml><?xml version="1.0" encoding="utf-8"?>
<p:tagLst xmlns:a="http://schemas.openxmlformats.org/drawingml/2006/main" xmlns:r="http://schemas.openxmlformats.org/officeDocument/2006/relationships" xmlns:p="http://schemas.openxmlformats.org/presentationml/2006/main">
  <p:tag name="AS_UNIQUEID" val="1533"/>
</p:tagLst>
</file>

<file path=ppt/tags/tag238.xml><?xml version="1.0" encoding="utf-8"?>
<p:tagLst xmlns:a="http://schemas.openxmlformats.org/drawingml/2006/main" xmlns:r="http://schemas.openxmlformats.org/officeDocument/2006/relationships" xmlns:p="http://schemas.openxmlformats.org/presentationml/2006/main">
  <p:tag name="AS_UNIQUEID" val="1534"/>
</p:tagLst>
</file>

<file path=ppt/tags/tag239.xml><?xml version="1.0" encoding="utf-8"?>
<p:tagLst xmlns:a="http://schemas.openxmlformats.org/drawingml/2006/main" xmlns:r="http://schemas.openxmlformats.org/officeDocument/2006/relationships" xmlns:p="http://schemas.openxmlformats.org/presentationml/2006/main">
  <p:tag name="AS_UNIQUEID" val="1535"/>
</p:tagLst>
</file>

<file path=ppt/tags/tag24.xml><?xml version="1.0" encoding="utf-8"?>
<p:tagLst xmlns:a="http://schemas.openxmlformats.org/drawingml/2006/main" xmlns:r="http://schemas.openxmlformats.org/officeDocument/2006/relationships" xmlns:p="http://schemas.openxmlformats.org/presentationml/2006/main">
  <p:tag name="AS_UNIQUEID" val="498"/>
</p:tagLst>
</file>

<file path=ppt/tags/tag240.xml><?xml version="1.0" encoding="utf-8"?>
<p:tagLst xmlns:a="http://schemas.openxmlformats.org/drawingml/2006/main" xmlns:r="http://schemas.openxmlformats.org/officeDocument/2006/relationships" xmlns:p="http://schemas.openxmlformats.org/presentationml/2006/main">
  <p:tag name="AS_UNIQUEID" val="1536"/>
</p:tagLst>
</file>

<file path=ppt/tags/tag241.xml><?xml version="1.0" encoding="utf-8"?>
<p:tagLst xmlns:a="http://schemas.openxmlformats.org/drawingml/2006/main" xmlns:r="http://schemas.openxmlformats.org/officeDocument/2006/relationships" xmlns:p="http://schemas.openxmlformats.org/presentationml/2006/main">
  <p:tag name="AS_UNIQUEID" val="1537"/>
</p:tagLst>
</file>

<file path=ppt/tags/tag242.xml><?xml version="1.0" encoding="utf-8"?>
<p:tagLst xmlns:a="http://schemas.openxmlformats.org/drawingml/2006/main" xmlns:r="http://schemas.openxmlformats.org/officeDocument/2006/relationships" xmlns:p="http://schemas.openxmlformats.org/presentationml/2006/main">
  <p:tag name="AS_UNIQUEID" val="1538"/>
</p:tagLst>
</file>

<file path=ppt/tags/tag243.xml><?xml version="1.0" encoding="utf-8"?>
<p:tagLst xmlns:a="http://schemas.openxmlformats.org/drawingml/2006/main" xmlns:r="http://schemas.openxmlformats.org/officeDocument/2006/relationships" xmlns:p="http://schemas.openxmlformats.org/presentationml/2006/main">
  <p:tag name="AS_UNIQUEID" val="1539"/>
</p:tagLst>
</file>

<file path=ppt/tags/tag244.xml><?xml version="1.0" encoding="utf-8"?>
<p:tagLst xmlns:a="http://schemas.openxmlformats.org/drawingml/2006/main" xmlns:r="http://schemas.openxmlformats.org/officeDocument/2006/relationships" xmlns:p="http://schemas.openxmlformats.org/presentationml/2006/main">
  <p:tag name="AS_UNIQUEID" val="1540"/>
</p:tagLst>
</file>

<file path=ppt/tags/tag245.xml><?xml version="1.0" encoding="utf-8"?>
<p:tagLst xmlns:a="http://schemas.openxmlformats.org/drawingml/2006/main" xmlns:r="http://schemas.openxmlformats.org/officeDocument/2006/relationships" xmlns:p="http://schemas.openxmlformats.org/presentationml/2006/main">
  <p:tag name="AS_UNIQUEID" val="1541"/>
</p:tagLst>
</file>

<file path=ppt/tags/tag246.xml><?xml version="1.0" encoding="utf-8"?>
<p:tagLst xmlns:a="http://schemas.openxmlformats.org/drawingml/2006/main" xmlns:r="http://schemas.openxmlformats.org/officeDocument/2006/relationships" xmlns:p="http://schemas.openxmlformats.org/presentationml/2006/main">
  <p:tag name="AS_UNIQUEID" val="1542"/>
</p:tagLst>
</file>

<file path=ppt/tags/tag247.xml><?xml version="1.0" encoding="utf-8"?>
<p:tagLst xmlns:a="http://schemas.openxmlformats.org/drawingml/2006/main" xmlns:r="http://schemas.openxmlformats.org/officeDocument/2006/relationships" xmlns:p="http://schemas.openxmlformats.org/presentationml/2006/main">
  <p:tag name="AS_UNIQUEID" val="1543"/>
</p:tagLst>
</file>

<file path=ppt/tags/tag248.xml><?xml version="1.0" encoding="utf-8"?>
<p:tagLst xmlns:a="http://schemas.openxmlformats.org/drawingml/2006/main" xmlns:r="http://schemas.openxmlformats.org/officeDocument/2006/relationships" xmlns:p="http://schemas.openxmlformats.org/presentationml/2006/main">
  <p:tag name="AS_UNIQUEID" val="1544"/>
</p:tagLst>
</file>

<file path=ppt/tags/tag249.xml><?xml version="1.0" encoding="utf-8"?>
<p:tagLst xmlns:a="http://schemas.openxmlformats.org/drawingml/2006/main" xmlns:r="http://schemas.openxmlformats.org/officeDocument/2006/relationships" xmlns:p="http://schemas.openxmlformats.org/presentationml/2006/main">
  <p:tag name="AS_UNIQUEID" val="1545"/>
</p:tagLst>
</file>

<file path=ppt/tags/tag25.xml><?xml version="1.0" encoding="utf-8"?>
<p:tagLst xmlns:a="http://schemas.openxmlformats.org/drawingml/2006/main" xmlns:r="http://schemas.openxmlformats.org/officeDocument/2006/relationships" xmlns:p="http://schemas.openxmlformats.org/presentationml/2006/main">
  <p:tag name="AS_UNIQUEID" val="743"/>
</p:tagLst>
</file>

<file path=ppt/tags/tag250.xml><?xml version="1.0" encoding="utf-8"?>
<p:tagLst xmlns:a="http://schemas.openxmlformats.org/drawingml/2006/main" xmlns:r="http://schemas.openxmlformats.org/officeDocument/2006/relationships" xmlns:p="http://schemas.openxmlformats.org/presentationml/2006/main">
  <p:tag name="AS_UNIQUEID" val="1546"/>
</p:tagLst>
</file>

<file path=ppt/tags/tag251.xml><?xml version="1.0" encoding="utf-8"?>
<p:tagLst xmlns:a="http://schemas.openxmlformats.org/drawingml/2006/main" xmlns:r="http://schemas.openxmlformats.org/officeDocument/2006/relationships" xmlns:p="http://schemas.openxmlformats.org/presentationml/2006/main">
  <p:tag name="AS_UNIQUEID" val="1547"/>
</p:tagLst>
</file>

<file path=ppt/tags/tag252.xml><?xml version="1.0" encoding="utf-8"?>
<p:tagLst xmlns:a="http://schemas.openxmlformats.org/drawingml/2006/main" xmlns:r="http://schemas.openxmlformats.org/officeDocument/2006/relationships" xmlns:p="http://schemas.openxmlformats.org/presentationml/2006/main">
  <p:tag name="AS_UNIQUEID" val="1548"/>
</p:tagLst>
</file>

<file path=ppt/tags/tag253.xml><?xml version="1.0" encoding="utf-8"?>
<p:tagLst xmlns:a="http://schemas.openxmlformats.org/drawingml/2006/main" xmlns:r="http://schemas.openxmlformats.org/officeDocument/2006/relationships" xmlns:p="http://schemas.openxmlformats.org/presentationml/2006/main">
  <p:tag name="AS_UNIQUEID" val="1549"/>
</p:tagLst>
</file>

<file path=ppt/tags/tag254.xml><?xml version="1.0" encoding="utf-8"?>
<p:tagLst xmlns:a="http://schemas.openxmlformats.org/drawingml/2006/main" xmlns:r="http://schemas.openxmlformats.org/officeDocument/2006/relationships" xmlns:p="http://schemas.openxmlformats.org/presentationml/2006/main">
  <p:tag name="AS_UNIQUEID" val="1550"/>
</p:tagLst>
</file>

<file path=ppt/tags/tag255.xml><?xml version="1.0" encoding="utf-8"?>
<p:tagLst xmlns:a="http://schemas.openxmlformats.org/drawingml/2006/main" xmlns:r="http://schemas.openxmlformats.org/officeDocument/2006/relationships" xmlns:p="http://schemas.openxmlformats.org/presentationml/2006/main">
  <p:tag name="AS_UNIQUEID" val="1551"/>
</p:tagLst>
</file>

<file path=ppt/tags/tag256.xml><?xml version="1.0" encoding="utf-8"?>
<p:tagLst xmlns:a="http://schemas.openxmlformats.org/drawingml/2006/main" xmlns:r="http://schemas.openxmlformats.org/officeDocument/2006/relationships" xmlns:p="http://schemas.openxmlformats.org/presentationml/2006/main">
  <p:tag name="AS_UNIQUEID" val="1552"/>
</p:tagLst>
</file>

<file path=ppt/tags/tag257.xml><?xml version="1.0" encoding="utf-8"?>
<p:tagLst xmlns:a="http://schemas.openxmlformats.org/drawingml/2006/main" xmlns:r="http://schemas.openxmlformats.org/officeDocument/2006/relationships" xmlns:p="http://schemas.openxmlformats.org/presentationml/2006/main">
  <p:tag name="AS_UNIQUEID" val="1553"/>
</p:tagLst>
</file>

<file path=ppt/tags/tag258.xml><?xml version="1.0" encoding="utf-8"?>
<p:tagLst xmlns:a="http://schemas.openxmlformats.org/drawingml/2006/main" xmlns:r="http://schemas.openxmlformats.org/officeDocument/2006/relationships" xmlns:p="http://schemas.openxmlformats.org/presentationml/2006/main">
  <p:tag name="AS_UNIQUEID" val="1554"/>
</p:tagLst>
</file>

<file path=ppt/tags/tag259.xml><?xml version="1.0" encoding="utf-8"?>
<p:tagLst xmlns:a="http://schemas.openxmlformats.org/drawingml/2006/main" xmlns:r="http://schemas.openxmlformats.org/officeDocument/2006/relationships" xmlns:p="http://schemas.openxmlformats.org/presentationml/2006/main">
  <p:tag name="AS_UNIQUEID" val="1555"/>
</p:tagLst>
</file>

<file path=ppt/tags/tag26.xml><?xml version="1.0" encoding="utf-8"?>
<p:tagLst xmlns:a="http://schemas.openxmlformats.org/drawingml/2006/main" xmlns:r="http://schemas.openxmlformats.org/officeDocument/2006/relationships" xmlns:p="http://schemas.openxmlformats.org/presentationml/2006/main">
  <p:tag name="AS_UNIQUEID" val="862"/>
</p:tagLst>
</file>

<file path=ppt/tags/tag260.xml><?xml version="1.0" encoding="utf-8"?>
<p:tagLst xmlns:a="http://schemas.openxmlformats.org/drawingml/2006/main" xmlns:r="http://schemas.openxmlformats.org/officeDocument/2006/relationships" xmlns:p="http://schemas.openxmlformats.org/presentationml/2006/main">
  <p:tag name="AS_UNIQUEID" val="1556"/>
</p:tagLst>
</file>

<file path=ppt/tags/tag261.xml><?xml version="1.0" encoding="utf-8"?>
<p:tagLst xmlns:a="http://schemas.openxmlformats.org/drawingml/2006/main" xmlns:r="http://schemas.openxmlformats.org/officeDocument/2006/relationships" xmlns:p="http://schemas.openxmlformats.org/presentationml/2006/main">
  <p:tag name="AS_UNIQUEID" val="1557"/>
</p:tagLst>
</file>

<file path=ppt/tags/tag262.xml><?xml version="1.0" encoding="utf-8"?>
<p:tagLst xmlns:a="http://schemas.openxmlformats.org/drawingml/2006/main" xmlns:r="http://schemas.openxmlformats.org/officeDocument/2006/relationships" xmlns:p="http://schemas.openxmlformats.org/presentationml/2006/main">
  <p:tag name="AS_UNIQUEID" val="1558"/>
</p:tagLst>
</file>

<file path=ppt/tags/tag263.xml><?xml version="1.0" encoding="utf-8"?>
<p:tagLst xmlns:a="http://schemas.openxmlformats.org/drawingml/2006/main" xmlns:r="http://schemas.openxmlformats.org/officeDocument/2006/relationships" xmlns:p="http://schemas.openxmlformats.org/presentationml/2006/main">
  <p:tag name="AS_UNIQUEID" val="1559"/>
</p:tagLst>
</file>

<file path=ppt/tags/tag264.xml><?xml version="1.0" encoding="utf-8"?>
<p:tagLst xmlns:a="http://schemas.openxmlformats.org/drawingml/2006/main" xmlns:r="http://schemas.openxmlformats.org/officeDocument/2006/relationships" xmlns:p="http://schemas.openxmlformats.org/presentationml/2006/main">
  <p:tag name="AS_UNIQUEID" val="1560"/>
</p:tagLst>
</file>

<file path=ppt/tags/tag265.xml><?xml version="1.0" encoding="utf-8"?>
<p:tagLst xmlns:a="http://schemas.openxmlformats.org/drawingml/2006/main" xmlns:r="http://schemas.openxmlformats.org/officeDocument/2006/relationships" xmlns:p="http://schemas.openxmlformats.org/presentationml/2006/main">
  <p:tag name="AS_UNIQUEID" val="1561"/>
</p:tagLst>
</file>

<file path=ppt/tags/tag266.xml><?xml version="1.0" encoding="utf-8"?>
<p:tagLst xmlns:a="http://schemas.openxmlformats.org/drawingml/2006/main" xmlns:r="http://schemas.openxmlformats.org/officeDocument/2006/relationships" xmlns:p="http://schemas.openxmlformats.org/presentationml/2006/main">
  <p:tag name="AS_UNIQUEID" val="1562"/>
</p:tagLst>
</file>

<file path=ppt/tags/tag267.xml><?xml version="1.0" encoding="utf-8"?>
<p:tagLst xmlns:a="http://schemas.openxmlformats.org/drawingml/2006/main" xmlns:r="http://schemas.openxmlformats.org/officeDocument/2006/relationships" xmlns:p="http://schemas.openxmlformats.org/presentationml/2006/main">
  <p:tag name="AS_UNIQUEID" val="1563"/>
</p:tagLst>
</file>

<file path=ppt/tags/tag268.xml><?xml version="1.0" encoding="utf-8"?>
<p:tagLst xmlns:a="http://schemas.openxmlformats.org/drawingml/2006/main" xmlns:r="http://schemas.openxmlformats.org/officeDocument/2006/relationships" xmlns:p="http://schemas.openxmlformats.org/presentationml/2006/main">
  <p:tag name="AS_UNIQUEID" val="1564"/>
</p:tagLst>
</file>

<file path=ppt/tags/tag269.xml><?xml version="1.0" encoding="utf-8"?>
<p:tagLst xmlns:a="http://schemas.openxmlformats.org/drawingml/2006/main" xmlns:r="http://schemas.openxmlformats.org/officeDocument/2006/relationships" xmlns:p="http://schemas.openxmlformats.org/presentationml/2006/main">
  <p:tag name="AS_UNIQUEID" val="1565"/>
</p:tagLst>
</file>

<file path=ppt/tags/tag27.xml><?xml version="1.0" encoding="utf-8"?>
<p:tagLst xmlns:a="http://schemas.openxmlformats.org/drawingml/2006/main" xmlns:r="http://schemas.openxmlformats.org/officeDocument/2006/relationships" xmlns:p="http://schemas.openxmlformats.org/presentationml/2006/main">
  <p:tag name="AS_UNIQUEID" val="487"/>
</p:tagLst>
</file>

<file path=ppt/tags/tag270.xml><?xml version="1.0" encoding="utf-8"?>
<p:tagLst xmlns:a="http://schemas.openxmlformats.org/drawingml/2006/main" xmlns:r="http://schemas.openxmlformats.org/officeDocument/2006/relationships" xmlns:p="http://schemas.openxmlformats.org/presentationml/2006/main">
  <p:tag name="AS_UNIQUEID" val="1566"/>
</p:tagLst>
</file>

<file path=ppt/tags/tag271.xml><?xml version="1.0" encoding="utf-8"?>
<p:tagLst xmlns:a="http://schemas.openxmlformats.org/drawingml/2006/main" xmlns:r="http://schemas.openxmlformats.org/officeDocument/2006/relationships" xmlns:p="http://schemas.openxmlformats.org/presentationml/2006/main">
  <p:tag name="AS_UNIQUEID" val="1567"/>
</p:tagLst>
</file>

<file path=ppt/tags/tag272.xml><?xml version="1.0" encoding="utf-8"?>
<p:tagLst xmlns:a="http://schemas.openxmlformats.org/drawingml/2006/main" xmlns:r="http://schemas.openxmlformats.org/officeDocument/2006/relationships" xmlns:p="http://schemas.openxmlformats.org/presentationml/2006/main">
  <p:tag name="AS_UNIQUEID" val="1568"/>
</p:tagLst>
</file>

<file path=ppt/tags/tag273.xml><?xml version="1.0" encoding="utf-8"?>
<p:tagLst xmlns:a="http://schemas.openxmlformats.org/drawingml/2006/main" xmlns:r="http://schemas.openxmlformats.org/officeDocument/2006/relationships" xmlns:p="http://schemas.openxmlformats.org/presentationml/2006/main">
  <p:tag name="AS_UNIQUEID" val="1569"/>
</p:tagLst>
</file>

<file path=ppt/tags/tag274.xml><?xml version="1.0" encoding="utf-8"?>
<p:tagLst xmlns:a="http://schemas.openxmlformats.org/drawingml/2006/main" xmlns:r="http://schemas.openxmlformats.org/officeDocument/2006/relationships" xmlns:p="http://schemas.openxmlformats.org/presentationml/2006/main">
  <p:tag name="AS_UNIQUEID" val="1570"/>
</p:tagLst>
</file>

<file path=ppt/tags/tag275.xml><?xml version="1.0" encoding="utf-8"?>
<p:tagLst xmlns:a="http://schemas.openxmlformats.org/drawingml/2006/main" xmlns:r="http://schemas.openxmlformats.org/officeDocument/2006/relationships" xmlns:p="http://schemas.openxmlformats.org/presentationml/2006/main">
  <p:tag name="AS_UNIQUEID" val="1571"/>
</p:tagLst>
</file>

<file path=ppt/tags/tag276.xml><?xml version="1.0" encoding="utf-8"?>
<p:tagLst xmlns:a="http://schemas.openxmlformats.org/drawingml/2006/main" xmlns:r="http://schemas.openxmlformats.org/officeDocument/2006/relationships" xmlns:p="http://schemas.openxmlformats.org/presentationml/2006/main">
  <p:tag name="AS_UNIQUEID" val="1572"/>
</p:tagLst>
</file>

<file path=ppt/tags/tag277.xml><?xml version="1.0" encoding="utf-8"?>
<p:tagLst xmlns:a="http://schemas.openxmlformats.org/drawingml/2006/main" xmlns:r="http://schemas.openxmlformats.org/officeDocument/2006/relationships" xmlns:p="http://schemas.openxmlformats.org/presentationml/2006/main">
  <p:tag name="AS_UNIQUEID" val="1573"/>
</p:tagLst>
</file>

<file path=ppt/tags/tag278.xml><?xml version="1.0" encoding="utf-8"?>
<p:tagLst xmlns:a="http://schemas.openxmlformats.org/drawingml/2006/main" xmlns:r="http://schemas.openxmlformats.org/officeDocument/2006/relationships" xmlns:p="http://schemas.openxmlformats.org/presentationml/2006/main">
  <p:tag name="AS_UNIQUEID" val="1574"/>
</p:tagLst>
</file>

<file path=ppt/tags/tag279.xml><?xml version="1.0" encoding="utf-8"?>
<p:tagLst xmlns:a="http://schemas.openxmlformats.org/drawingml/2006/main" xmlns:r="http://schemas.openxmlformats.org/officeDocument/2006/relationships" xmlns:p="http://schemas.openxmlformats.org/presentationml/2006/main">
  <p:tag name="AS_UNIQUEID" val="1575"/>
</p:tagLst>
</file>

<file path=ppt/tags/tag28.xml><?xml version="1.0" encoding="utf-8"?>
<p:tagLst xmlns:a="http://schemas.openxmlformats.org/drawingml/2006/main" xmlns:r="http://schemas.openxmlformats.org/officeDocument/2006/relationships" xmlns:p="http://schemas.openxmlformats.org/presentationml/2006/main">
  <p:tag name="AS_UNIQUEID" val="488"/>
</p:tagLst>
</file>

<file path=ppt/tags/tag280.xml><?xml version="1.0" encoding="utf-8"?>
<p:tagLst xmlns:a="http://schemas.openxmlformats.org/drawingml/2006/main" xmlns:r="http://schemas.openxmlformats.org/officeDocument/2006/relationships" xmlns:p="http://schemas.openxmlformats.org/presentationml/2006/main">
  <p:tag name="AS_UNIQUEID" val="1576"/>
</p:tagLst>
</file>

<file path=ppt/tags/tag281.xml><?xml version="1.0" encoding="utf-8"?>
<p:tagLst xmlns:a="http://schemas.openxmlformats.org/drawingml/2006/main" xmlns:r="http://schemas.openxmlformats.org/officeDocument/2006/relationships" xmlns:p="http://schemas.openxmlformats.org/presentationml/2006/main">
  <p:tag name="AS_UNIQUEID" val="1577"/>
</p:tagLst>
</file>

<file path=ppt/tags/tag282.xml><?xml version="1.0" encoding="utf-8"?>
<p:tagLst xmlns:a="http://schemas.openxmlformats.org/drawingml/2006/main" xmlns:r="http://schemas.openxmlformats.org/officeDocument/2006/relationships" xmlns:p="http://schemas.openxmlformats.org/presentationml/2006/main">
  <p:tag name="AS_UNIQUEID" val="1578"/>
</p:tagLst>
</file>

<file path=ppt/tags/tag283.xml><?xml version="1.0" encoding="utf-8"?>
<p:tagLst xmlns:a="http://schemas.openxmlformats.org/drawingml/2006/main" xmlns:r="http://schemas.openxmlformats.org/officeDocument/2006/relationships" xmlns:p="http://schemas.openxmlformats.org/presentationml/2006/main">
  <p:tag name="AS_UNIQUEID" val="1579"/>
</p:tagLst>
</file>

<file path=ppt/tags/tag284.xml><?xml version="1.0" encoding="utf-8"?>
<p:tagLst xmlns:a="http://schemas.openxmlformats.org/drawingml/2006/main" xmlns:r="http://schemas.openxmlformats.org/officeDocument/2006/relationships" xmlns:p="http://schemas.openxmlformats.org/presentationml/2006/main">
  <p:tag name="AS_UNIQUEID" val="1580"/>
</p:tagLst>
</file>

<file path=ppt/tags/tag285.xml><?xml version="1.0" encoding="utf-8"?>
<p:tagLst xmlns:a="http://schemas.openxmlformats.org/drawingml/2006/main" xmlns:r="http://schemas.openxmlformats.org/officeDocument/2006/relationships" xmlns:p="http://schemas.openxmlformats.org/presentationml/2006/main">
  <p:tag name="AS_UNIQUEID" val="1581"/>
</p:tagLst>
</file>

<file path=ppt/tags/tag286.xml><?xml version="1.0" encoding="utf-8"?>
<p:tagLst xmlns:a="http://schemas.openxmlformats.org/drawingml/2006/main" xmlns:r="http://schemas.openxmlformats.org/officeDocument/2006/relationships" xmlns:p="http://schemas.openxmlformats.org/presentationml/2006/main">
  <p:tag name="AS_UNIQUEID" val="1582"/>
</p:tagLst>
</file>

<file path=ppt/tags/tag287.xml><?xml version="1.0" encoding="utf-8"?>
<p:tagLst xmlns:a="http://schemas.openxmlformats.org/drawingml/2006/main" xmlns:r="http://schemas.openxmlformats.org/officeDocument/2006/relationships" xmlns:p="http://schemas.openxmlformats.org/presentationml/2006/main">
  <p:tag name="AS_UNIQUEID" val="1583"/>
</p:tagLst>
</file>

<file path=ppt/tags/tag288.xml><?xml version="1.0" encoding="utf-8"?>
<p:tagLst xmlns:a="http://schemas.openxmlformats.org/drawingml/2006/main" xmlns:r="http://schemas.openxmlformats.org/officeDocument/2006/relationships" xmlns:p="http://schemas.openxmlformats.org/presentationml/2006/main">
  <p:tag name="AS_UNIQUEID" val="1584"/>
</p:tagLst>
</file>

<file path=ppt/tags/tag289.xml><?xml version="1.0" encoding="utf-8"?>
<p:tagLst xmlns:a="http://schemas.openxmlformats.org/drawingml/2006/main" xmlns:r="http://schemas.openxmlformats.org/officeDocument/2006/relationships" xmlns:p="http://schemas.openxmlformats.org/presentationml/2006/main">
  <p:tag name="AS_UNIQUEID" val="1585"/>
</p:tagLst>
</file>

<file path=ppt/tags/tag29.xml><?xml version="1.0" encoding="utf-8"?>
<p:tagLst xmlns:a="http://schemas.openxmlformats.org/drawingml/2006/main" xmlns:r="http://schemas.openxmlformats.org/officeDocument/2006/relationships" xmlns:p="http://schemas.openxmlformats.org/presentationml/2006/main">
  <p:tag name="AS_UNIQUEID" val="1290"/>
</p:tagLst>
</file>

<file path=ppt/tags/tag290.xml><?xml version="1.0" encoding="utf-8"?>
<p:tagLst xmlns:a="http://schemas.openxmlformats.org/drawingml/2006/main" xmlns:r="http://schemas.openxmlformats.org/officeDocument/2006/relationships" xmlns:p="http://schemas.openxmlformats.org/presentationml/2006/main">
  <p:tag name="AS_UNIQUEID" val="1586"/>
</p:tagLst>
</file>

<file path=ppt/tags/tag291.xml><?xml version="1.0" encoding="utf-8"?>
<p:tagLst xmlns:a="http://schemas.openxmlformats.org/drawingml/2006/main" xmlns:r="http://schemas.openxmlformats.org/officeDocument/2006/relationships" xmlns:p="http://schemas.openxmlformats.org/presentationml/2006/main">
  <p:tag name="AS_UNIQUEID" val="1587"/>
</p:tagLst>
</file>

<file path=ppt/tags/tag292.xml><?xml version="1.0" encoding="utf-8"?>
<p:tagLst xmlns:a="http://schemas.openxmlformats.org/drawingml/2006/main" xmlns:r="http://schemas.openxmlformats.org/officeDocument/2006/relationships" xmlns:p="http://schemas.openxmlformats.org/presentationml/2006/main">
  <p:tag name="AS_UNIQUEID" val="1588"/>
</p:tagLst>
</file>

<file path=ppt/tags/tag293.xml><?xml version="1.0" encoding="utf-8"?>
<p:tagLst xmlns:a="http://schemas.openxmlformats.org/drawingml/2006/main" xmlns:r="http://schemas.openxmlformats.org/officeDocument/2006/relationships" xmlns:p="http://schemas.openxmlformats.org/presentationml/2006/main">
  <p:tag name="AS_UNIQUEID" val="1589"/>
</p:tagLst>
</file>

<file path=ppt/tags/tag294.xml><?xml version="1.0" encoding="utf-8"?>
<p:tagLst xmlns:a="http://schemas.openxmlformats.org/drawingml/2006/main" xmlns:r="http://schemas.openxmlformats.org/officeDocument/2006/relationships" xmlns:p="http://schemas.openxmlformats.org/presentationml/2006/main">
  <p:tag name="AS_UNIQUEID" val="1590"/>
</p:tagLst>
</file>

<file path=ppt/tags/tag295.xml><?xml version="1.0" encoding="utf-8"?>
<p:tagLst xmlns:a="http://schemas.openxmlformats.org/drawingml/2006/main" xmlns:r="http://schemas.openxmlformats.org/officeDocument/2006/relationships" xmlns:p="http://schemas.openxmlformats.org/presentationml/2006/main">
  <p:tag name="AS_UNIQUEID" val="1591"/>
</p:tagLst>
</file>

<file path=ppt/tags/tag296.xml><?xml version="1.0" encoding="utf-8"?>
<p:tagLst xmlns:a="http://schemas.openxmlformats.org/drawingml/2006/main" xmlns:r="http://schemas.openxmlformats.org/officeDocument/2006/relationships" xmlns:p="http://schemas.openxmlformats.org/presentationml/2006/main">
  <p:tag name="AS_UNIQUEID" val="1592"/>
</p:tagLst>
</file>

<file path=ppt/tags/tag297.xml><?xml version="1.0" encoding="utf-8"?>
<p:tagLst xmlns:a="http://schemas.openxmlformats.org/drawingml/2006/main" xmlns:r="http://schemas.openxmlformats.org/officeDocument/2006/relationships" xmlns:p="http://schemas.openxmlformats.org/presentationml/2006/main">
  <p:tag name="AS_UNIQUEID" val="1593"/>
</p:tagLst>
</file>

<file path=ppt/tags/tag298.xml><?xml version="1.0" encoding="utf-8"?>
<p:tagLst xmlns:a="http://schemas.openxmlformats.org/drawingml/2006/main" xmlns:r="http://schemas.openxmlformats.org/officeDocument/2006/relationships" xmlns:p="http://schemas.openxmlformats.org/presentationml/2006/main">
  <p:tag name="AS_UNIQUEID" val="1594"/>
</p:tagLst>
</file>

<file path=ppt/tags/tag299.xml><?xml version="1.0" encoding="utf-8"?>
<p:tagLst xmlns:a="http://schemas.openxmlformats.org/drawingml/2006/main" xmlns:r="http://schemas.openxmlformats.org/officeDocument/2006/relationships" xmlns:p="http://schemas.openxmlformats.org/presentationml/2006/main">
  <p:tag name="AS_UNIQUEID" val="1595"/>
</p:tagLst>
</file>

<file path=ppt/tags/tag3.xml><?xml version="1.0" encoding="utf-8"?>
<p:tagLst xmlns:a="http://schemas.openxmlformats.org/drawingml/2006/main" xmlns:r="http://schemas.openxmlformats.org/officeDocument/2006/relationships" xmlns:p="http://schemas.openxmlformats.org/presentationml/2006/main">
  <p:tag name="AS_UNIQUEID" val="851"/>
</p:tagLst>
</file>

<file path=ppt/tags/tag30.xml><?xml version="1.0" encoding="utf-8"?>
<p:tagLst xmlns:a="http://schemas.openxmlformats.org/drawingml/2006/main" xmlns:r="http://schemas.openxmlformats.org/officeDocument/2006/relationships" xmlns:p="http://schemas.openxmlformats.org/presentationml/2006/main">
  <p:tag name="AS_UNIQUEID" val="1344"/>
</p:tagLst>
</file>

<file path=ppt/tags/tag300.xml><?xml version="1.0" encoding="utf-8"?>
<p:tagLst xmlns:a="http://schemas.openxmlformats.org/drawingml/2006/main" xmlns:r="http://schemas.openxmlformats.org/officeDocument/2006/relationships" xmlns:p="http://schemas.openxmlformats.org/presentationml/2006/main">
  <p:tag name="AS_UNIQUEID" val="1596"/>
</p:tagLst>
</file>

<file path=ppt/tags/tag301.xml><?xml version="1.0" encoding="utf-8"?>
<p:tagLst xmlns:a="http://schemas.openxmlformats.org/drawingml/2006/main" xmlns:r="http://schemas.openxmlformats.org/officeDocument/2006/relationships" xmlns:p="http://schemas.openxmlformats.org/presentationml/2006/main">
  <p:tag name="AS_UNIQUEID" val="1597"/>
</p:tagLst>
</file>

<file path=ppt/tags/tag302.xml><?xml version="1.0" encoding="utf-8"?>
<p:tagLst xmlns:a="http://schemas.openxmlformats.org/drawingml/2006/main" xmlns:r="http://schemas.openxmlformats.org/officeDocument/2006/relationships" xmlns:p="http://schemas.openxmlformats.org/presentationml/2006/main">
  <p:tag name="AS_UNIQUEID" val="1598"/>
</p:tagLst>
</file>

<file path=ppt/tags/tag303.xml><?xml version="1.0" encoding="utf-8"?>
<p:tagLst xmlns:a="http://schemas.openxmlformats.org/drawingml/2006/main" xmlns:r="http://schemas.openxmlformats.org/officeDocument/2006/relationships" xmlns:p="http://schemas.openxmlformats.org/presentationml/2006/main">
  <p:tag name="AS_UNIQUEID" val="1599"/>
</p:tagLst>
</file>

<file path=ppt/tags/tag304.xml><?xml version="1.0" encoding="utf-8"?>
<p:tagLst xmlns:a="http://schemas.openxmlformats.org/drawingml/2006/main" xmlns:r="http://schemas.openxmlformats.org/officeDocument/2006/relationships" xmlns:p="http://schemas.openxmlformats.org/presentationml/2006/main">
  <p:tag name="AS_UNIQUEID" val="1600"/>
</p:tagLst>
</file>

<file path=ppt/tags/tag305.xml><?xml version="1.0" encoding="utf-8"?>
<p:tagLst xmlns:a="http://schemas.openxmlformats.org/drawingml/2006/main" xmlns:r="http://schemas.openxmlformats.org/officeDocument/2006/relationships" xmlns:p="http://schemas.openxmlformats.org/presentationml/2006/main">
  <p:tag name="AS_UNIQUEID" val="1601"/>
</p:tagLst>
</file>

<file path=ppt/tags/tag306.xml><?xml version="1.0" encoding="utf-8"?>
<p:tagLst xmlns:a="http://schemas.openxmlformats.org/drawingml/2006/main" xmlns:r="http://schemas.openxmlformats.org/officeDocument/2006/relationships" xmlns:p="http://schemas.openxmlformats.org/presentationml/2006/main">
  <p:tag name="AS_UNIQUEID" val="1602"/>
</p:tagLst>
</file>

<file path=ppt/tags/tag307.xml><?xml version="1.0" encoding="utf-8"?>
<p:tagLst xmlns:a="http://schemas.openxmlformats.org/drawingml/2006/main" xmlns:r="http://schemas.openxmlformats.org/officeDocument/2006/relationships" xmlns:p="http://schemas.openxmlformats.org/presentationml/2006/main">
  <p:tag name="AS_UNIQUEID" val="1603"/>
</p:tagLst>
</file>

<file path=ppt/tags/tag308.xml><?xml version="1.0" encoding="utf-8"?>
<p:tagLst xmlns:a="http://schemas.openxmlformats.org/drawingml/2006/main" xmlns:r="http://schemas.openxmlformats.org/officeDocument/2006/relationships" xmlns:p="http://schemas.openxmlformats.org/presentationml/2006/main">
  <p:tag name="AS_UNIQUEID" val="1605"/>
</p:tagLst>
</file>

<file path=ppt/tags/tag309.xml><?xml version="1.0" encoding="utf-8"?>
<p:tagLst xmlns:a="http://schemas.openxmlformats.org/drawingml/2006/main" xmlns:r="http://schemas.openxmlformats.org/officeDocument/2006/relationships" xmlns:p="http://schemas.openxmlformats.org/presentationml/2006/main">
  <p:tag name="AS_UNIQUEID" val="1606"/>
</p:tagLst>
</file>

<file path=ppt/tags/tag31.xml><?xml version="1.0" encoding="utf-8"?>
<p:tagLst xmlns:a="http://schemas.openxmlformats.org/drawingml/2006/main" xmlns:r="http://schemas.openxmlformats.org/officeDocument/2006/relationships" xmlns:p="http://schemas.openxmlformats.org/presentationml/2006/main">
  <p:tag name="AS_UNIQUEID" val="1345"/>
</p:tagLst>
</file>

<file path=ppt/tags/tag310.xml><?xml version="1.0" encoding="utf-8"?>
<p:tagLst xmlns:a="http://schemas.openxmlformats.org/drawingml/2006/main" xmlns:r="http://schemas.openxmlformats.org/officeDocument/2006/relationships" xmlns:p="http://schemas.openxmlformats.org/presentationml/2006/main">
  <p:tag name="AS_UNIQUEID" val="1607"/>
</p:tagLst>
</file>

<file path=ppt/tags/tag311.xml><?xml version="1.0" encoding="utf-8"?>
<p:tagLst xmlns:a="http://schemas.openxmlformats.org/drawingml/2006/main" xmlns:r="http://schemas.openxmlformats.org/officeDocument/2006/relationships" xmlns:p="http://schemas.openxmlformats.org/presentationml/2006/main">
  <p:tag name="AS_UNIQUEID" val="1608"/>
</p:tagLst>
</file>

<file path=ppt/tags/tag312.xml><?xml version="1.0" encoding="utf-8"?>
<p:tagLst xmlns:a="http://schemas.openxmlformats.org/drawingml/2006/main" xmlns:r="http://schemas.openxmlformats.org/officeDocument/2006/relationships" xmlns:p="http://schemas.openxmlformats.org/presentationml/2006/main">
  <p:tag name="AS_UNIQUEID" val="1613"/>
</p:tagLst>
</file>

<file path=ppt/tags/tag313.xml><?xml version="1.0" encoding="utf-8"?>
<p:tagLst xmlns:a="http://schemas.openxmlformats.org/drawingml/2006/main" xmlns:r="http://schemas.openxmlformats.org/officeDocument/2006/relationships" xmlns:p="http://schemas.openxmlformats.org/presentationml/2006/main">
  <p:tag name="AS_UNIQUEID" val="1609"/>
</p:tagLst>
</file>

<file path=ppt/tags/tag314.xml><?xml version="1.0" encoding="utf-8"?>
<p:tagLst xmlns:a="http://schemas.openxmlformats.org/drawingml/2006/main" xmlns:r="http://schemas.openxmlformats.org/officeDocument/2006/relationships" xmlns:p="http://schemas.openxmlformats.org/presentationml/2006/main">
  <p:tag name="AS_UNIQUEID" val="1610"/>
</p:tagLst>
</file>

<file path=ppt/tags/tag315.xml><?xml version="1.0" encoding="utf-8"?>
<p:tagLst xmlns:a="http://schemas.openxmlformats.org/drawingml/2006/main" xmlns:r="http://schemas.openxmlformats.org/officeDocument/2006/relationships" xmlns:p="http://schemas.openxmlformats.org/presentationml/2006/main">
  <p:tag name="AS_UNIQUEID" val="1611"/>
</p:tagLst>
</file>

<file path=ppt/tags/tag316.xml><?xml version="1.0" encoding="utf-8"?>
<p:tagLst xmlns:a="http://schemas.openxmlformats.org/drawingml/2006/main" xmlns:r="http://schemas.openxmlformats.org/officeDocument/2006/relationships" xmlns:p="http://schemas.openxmlformats.org/presentationml/2006/main">
  <p:tag name="AS_UNIQUEID" val="1612"/>
</p:tagLst>
</file>

<file path=ppt/tags/tag317.xml><?xml version="1.0" encoding="utf-8"?>
<p:tagLst xmlns:a="http://schemas.openxmlformats.org/drawingml/2006/main" xmlns:r="http://schemas.openxmlformats.org/officeDocument/2006/relationships" xmlns:p="http://schemas.openxmlformats.org/presentationml/2006/main">
  <p:tag name="AS_UNIQUEID" val="1615"/>
</p:tagLst>
</file>

<file path=ppt/tags/tag318.xml><?xml version="1.0" encoding="utf-8"?>
<p:tagLst xmlns:a="http://schemas.openxmlformats.org/drawingml/2006/main" xmlns:r="http://schemas.openxmlformats.org/officeDocument/2006/relationships" xmlns:p="http://schemas.openxmlformats.org/presentationml/2006/main">
  <p:tag name="AS_UNIQUEID" val="1616"/>
</p:tagLst>
</file>

<file path=ppt/tags/tag319.xml><?xml version="1.0" encoding="utf-8"?>
<p:tagLst xmlns:a="http://schemas.openxmlformats.org/drawingml/2006/main" xmlns:r="http://schemas.openxmlformats.org/officeDocument/2006/relationships" xmlns:p="http://schemas.openxmlformats.org/presentationml/2006/main">
  <p:tag name="AS_UNIQUEID" val="1617"/>
</p:tagLst>
</file>

<file path=ppt/tags/tag32.xml><?xml version="1.0" encoding="utf-8"?>
<p:tagLst xmlns:a="http://schemas.openxmlformats.org/drawingml/2006/main" xmlns:r="http://schemas.openxmlformats.org/officeDocument/2006/relationships" xmlns:p="http://schemas.openxmlformats.org/presentationml/2006/main">
  <p:tag name="AS_UNIQUEID" val="1346"/>
</p:tagLst>
</file>

<file path=ppt/tags/tag320.xml><?xml version="1.0" encoding="utf-8"?>
<p:tagLst xmlns:a="http://schemas.openxmlformats.org/drawingml/2006/main" xmlns:r="http://schemas.openxmlformats.org/officeDocument/2006/relationships" xmlns:p="http://schemas.openxmlformats.org/presentationml/2006/main">
  <p:tag name="AS_UNIQUEID" val="1618"/>
</p:tagLst>
</file>

<file path=ppt/tags/tag321.xml><?xml version="1.0" encoding="utf-8"?>
<p:tagLst xmlns:a="http://schemas.openxmlformats.org/drawingml/2006/main" xmlns:r="http://schemas.openxmlformats.org/officeDocument/2006/relationships" xmlns:p="http://schemas.openxmlformats.org/presentationml/2006/main">
  <p:tag name="AS_UNIQUEID" val="1619"/>
</p:tagLst>
</file>

<file path=ppt/tags/tag322.xml><?xml version="1.0" encoding="utf-8"?>
<p:tagLst xmlns:a="http://schemas.openxmlformats.org/drawingml/2006/main" xmlns:r="http://schemas.openxmlformats.org/officeDocument/2006/relationships" xmlns:p="http://schemas.openxmlformats.org/presentationml/2006/main">
  <p:tag name="AS_UNIQUEID" val="1620"/>
</p:tagLst>
</file>

<file path=ppt/tags/tag323.xml><?xml version="1.0" encoding="utf-8"?>
<p:tagLst xmlns:a="http://schemas.openxmlformats.org/drawingml/2006/main" xmlns:r="http://schemas.openxmlformats.org/officeDocument/2006/relationships" xmlns:p="http://schemas.openxmlformats.org/presentationml/2006/main">
  <p:tag name="AS_UNIQUEID" val="1621"/>
</p:tagLst>
</file>

<file path=ppt/tags/tag324.xml><?xml version="1.0" encoding="utf-8"?>
<p:tagLst xmlns:a="http://schemas.openxmlformats.org/drawingml/2006/main" xmlns:r="http://schemas.openxmlformats.org/officeDocument/2006/relationships" xmlns:p="http://schemas.openxmlformats.org/presentationml/2006/main">
  <p:tag name="AS_UNIQUEID" val="1624"/>
</p:tagLst>
</file>

<file path=ppt/tags/tag325.xml><?xml version="1.0" encoding="utf-8"?>
<p:tagLst xmlns:a="http://schemas.openxmlformats.org/drawingml/2006/main" xmlns:r="http://schemas.openxmlformats.org/officeDocument/2006/relationships" xmlns:p="http://schemas.openxmlformats.org/presentationml/2006/main">
  <p:tag name="AS_UNIQUEID" val="1622"/>
</p:tagLst>
</file>

<file path=ppt/tags/tag326.xml><?xml version="1.0" encoding="utf-8"?>
<p:tagLst xmlns:a="http://schemas.openxmlformats.org/drawingml/2006/main" xmlns:r="http://schemas.openxmlformats.org/officeDocument/2006/relationships" xmlns:p="http://schemas.openxmlformats.org/presentationml/2006/main">
  <p:tag name="AS_UNIQUEID" val="1623"/>
</p:tagLst>
</file>

<file path=ppt/tags/tag327.xml><?xml version="1.0" encoding="utf-8"?>
<p:tagLst xmlns:a="http://schemas.openxmlformats.org/drawingml/2006/main" xmlns:r="http://schemas.openxmlformats.org/officeDocument/2006/relationships" xmlns:p="http://schemas.openxmlformats.org/presentationml/2006/main">
  <p:tag name="AS_UNIQUEID" val="1626"/>
</p:tagLst>
</file>

<file path=ppt/tags/tag328.xml><?xml version="1.0" encoding="utf-8"?>
<p:tagLst xmlns:a="http://schemas.openxmlformats.org/drawingml/2006/main" xmlns:r="http://schemas.openxmlformats.org/officeDocument/2006/relationships" xmlns:p="http://schemas.openxmlformats.org/presentationml/2006/main">
  <p:tag name="AS_UNIQUEID" val="1627"/>
</p:tagLst>
</file>

<file path=ppt/tags/tag329.xml><?xml version="1.0" encoding="utf-8"?>
<p:tagLst xmlns:a="http://schemas.openxmlformats.org/drawingml/2006/main" xmlns:r="http://schemas.openxmlformats.org/officeDocument/2006/relationships" xmlns:p="http://schemas.openxmlformats.org/presentationml/2006/main">
  <p:tag name="AS_UNIQUEID" val="1628"/>
</p:tagLst>
</file>

<file path=ppt/tags/tag33.xml><?xml version="1.0" encoding="utf-8"?>
<p:tagLst xmlns:a="http://schemas.openxmlformats.org/drawingml/2006/main" xmlns:r="http://schemas.openxmlformats.org/officeDocument/2006/relationships" xmlns:p="http://schemas.openxmlformats.org/presentationml/2006/main">
  <p:tag name="AS_UNIQUEID" val="1292"/>
  <p:tag name="KSO_WM_DIAGRAM_VIRTUALLY_FRAME" val="{&quot;height&quot;:281.5,&quot;left&quot;:27.7,&quot;top&quot;:189.5,&quot;width&quot;:664.2}"/>
</p:tagLst>
</file>

<file path=ppt/tags/tag330.xml><?xml version="1.0" encoding="utf-8"?>
<p:tagLst xmlns:a="http://schemas.openxmlformats.org/drawingml/2006/main" xmlns:r="http://schemas.openxmlformats.org/officeDocument/2006/relationships" xmlns:p="http://schemas.openxmlformats.org/presentationml/2006/main">
  <p:tag name="AS_UNIQUEID" val="1629"/>
</p:tagLst>
</file>

<file path=ppt/tags/tag331.xml><?xml version="1.0" encoding="utf-8"?>
<p:tagLst xmlns:a="http://schemas.openxmlformats.org/drawingml/2006/main" xmlns:r="http://schemas.openxmlformats.org/officeDocument/2006/relationships" xmlns:p="http://schemas.openxmlformats.org/presentationml/2006/main">
  <p:tag name="AS_UNIQUEID" val="1630"/>
</p:tagLst>
</file>

<file path=ppt/tags/tag332.xml><?xml version="1.0" encoding="utf-8"?>
<p:tagLst xmlns:a="http://schemas.openxmlformats.org/drawingml/2006/main" xmlns:r="http://schemas.openxmlformats.org/officeDocument/2006/relationships" xmlns:p="http://schemas.openxmlformats.org/presentationml/2006/main">
  <p:tag name="AS_UNIQUEID" val="1632"/>
</p:tagLst>
</file>

<file path=ppt/tags/tag333.xml><?xml version="1.0" encoding="utf-8"?>
<p:tagLst xmlns:a="http://schemas.openxmlformats.org/drawingml/2006/main" xmlns:r="http://schemas.openxmlformats.org/officeDocument/2006/relationships" xmlns:p="http://schemas.openxmlformats.org/presentationml/2006/main">
  <p:tag name="AS_UNIQUEID" val="1633"/>
</p:tagLst>
</file>

<file path=ppt/tags/tag334.xml><?xml version="1.0" encoding="utf-8"?>
<p:tagLst xmlns:a="http://schemas.openxmlformats.org/drawingml/2006/main" xmlns:r="http://schemas.openxmlformats.org/officeDocument/2006/relationships" xmlns:p="http://schemas.openxmlformats.org/presentationml/2006/main">
  <p:tag name="AS_UNIQUEID" val="1634"/>
</p:tagLst>
</file>

<file path=ppt/tags/tag335.xml><?xml version="1.0" encoding="utf-8"?>
<p:tagLst xmlns:a="http://schemas.openxmlformats.org/drawingml/2006/main" xmlns:r="http://schemas.openxmlformats.org/officeDocument/2006/relationships" xmlns:p="http://schemas.openxmlformats.org/presentationml/2006/main">
  <p:tag name="AS_UNIQUEID" val="1635"/>
</p:tagLst>
</file>

<file path=ppt/tags/tag336.xml><?xml version="1.0" encoding="utf-8"?>
<p:tagLst xmlns:a="http://schemas.openxmlformats.org/drawingml/2006/main" xmlns:r="http://schemas.openxmlformats.org/officeDocument/2006/relationships" xmlns:p="http://schemas.openxmlformats.org/presentationml/2006/main">
  <p:tag name="AS_UNIQUEID" val="1637"/>
</p:tagLst>
</file>

<file path=ppt/tags/tag337.xml><?xml version="1.0" encoding="utf-8"?>
<p:tagLst xmlns:a="http://schemas.openxmlformats.org/drawingml/2006/main" xmlns:r="http://schemas.openxmlformats.org/officeDocument/2006/relationships" xmlns:p="http://schemas.openxmlformats.org/presentationml/2006/main">
  <p:tag name="AS_UNIQUEID" val="1638"/>
</p:tagLst>
</file>

<file path=ppt/tags/tag338.xml><?xml version="1.0" encoding="utf-8"?>
<p:tagLst xmlns:a="http://schemas.openxmlformats.org/drawingml/2006/main" xmlns:r="http://schemas.openxmlformats.org/officeDocument/2006/relationships" xmlns:p="http://schemas.openxmlformats.org/presentationml/2006/main">
  <p:tag name="AS_UNIQUEID" val="1639"/>
</p:tagLst>
</file>

<file path=ppt/tags/tag339.xml><?xml version="1.0" encoding="utf-8"?>
<p:tagLst xmlns:a="http://schemas.openxmlformats.org/drawingml/2006/main" xmlns:r="http://schemas.openxmlformats.org/officeDocument/2006/relationships" xmlns:p="http://schemas.openxmlformats.org/presentationml/2006/main">
  <p:tag name="AS_UNIQUEID" val="1640"/>
</p:tagLst>
</file>

<file path=ppt/tags/tag34.xml><?xml version="1.0" encoding="utf-8"?>
<p:tagLst xmlns:a="http://schemas.openxmlformats.org/drawingml/2006/main" xmlns:r="http://schemas.openxmlformats.org/officeDocument/2006/relationships" xmlns:p="http://schemas.openxmlformats.org/presentationml/2006/main">
  <p:tag name="AS_UNIQUEID" val="1296"/>
  <p:tag name="KSO_WM_DIAGRAM_VIRTUALLY_FRAME" val="{&quot;height&quot;:281.5,&quot;left&quot;:27.7,&quot;top&quot;:189.5,&quot;width&quot;:664.2}"/>
</p:tagLst>
</file>

<file path=ppt/tags/tag340.xml><?xml version="1.0" encoding="utf-8"?>
<p:tagLst xmlns:a="http://schemas.openxmlformats.org/drawingml/2006/main" xmlns:r="http://schemas.openxmlformats.org/officeDocument/2006/relationships" xmlns:p="http://schemas.openxmlformats.org/presentationml/2006/main">
  <p:tag name="AS_UNIQUEID" val="1646"/>
</p:tagLst>
</file>

<file path=ppt/tags/tag341.xml><?xml version="1.0" encoding="utf-8"?>
<p:tagLst xmlns:a="http://schemas.openxmlformats.org/drawingml/2006/main" xmlns:r="http://schemas.openxmlformats.org/officeDocument/2006/relationships" xmlns:p="http://schemas.openxmlformats.org/presentationml/2006/main">
  <p:tag name="AS_UNIQUEID" val="1647"/>
</p:tagLst>
</file>

<file path=ppt/tags/tag342.xml><?xml version="1.0" encoding="utf-8"?>
<p:tagLst xmlns:a="http://schemas.openxmlformats.org/drawingml/2006/main" xmlns:r="http://schemas.openxmlformats.org/officeDocument/2006/relationships" xmlns:p="http://schemas.openxmlformats.org/presentationml/2006/main">
  <p:tag name="AS_UNIQUEID" val="1648"/>
</p:tagLst>
</file>

<file path=ppt/tags/tag343.xml><?xml version="1.0" encoding="utf-8"?>
<p:tagLst xmlns:a="http://schemas.openxmlformats.org/drawingml/2006/main" xmlns:r="http://schemas.openxmlformats.org/officeDocument/2006/relationships" xmlns:p="http://schemas.openxmlformats.org/presentationml/2006/main">
  <p:tag name="AS_UNIQUEID" val="1649"/>
</p:tagLst>
</file>

<file path=ppt/tags/tag344.xml><?xml version="1.0" encoding="utf-8"?>
<p:tagLst xmlns:a="http://schemas.openxmlformats.org/drawingml/2006/main" xmlns:r="http://schemas.openxmlformats.org/officeDocument/2006/relationships" xmlns:p="http://schemas.openxmlformats.org/presentationml/2006/main">
  <p:tag name="AS_UNIQUEID" val="1650"/>
</p:tagLst>
</file>

<file path=ppt/tags/tag345.xml><?xml version="1.0" encoding="utf-8"?>
<p:tagLst xmlns:a="http://schemas.openxmlformats.org/drawingml/2006/main" xmlns:r="http://schemas.openxmlformats.org/officeDocument/2006/relationships" xmlns:p="http://schemas.openxmlformats.org/presentationml/2006/main">
  <p:tag name="AS_UNIQUEID" val="1651"/>
</p:tagLst>
</file>

<file path=ppt/tags/tag346.xml><?xml version="1.0" encoding="utf-8"?>
<p:tagLst xmlns:a="http://schemas.openxmlformats.org/drawingml/2006/main" xmlns:r="http://schemas.openxmlformats.org/officeDocument/2006/relationships" xmlns:p="http://schemas.openxmlformats.org/presentationml/2006/main">
  <p:tag name="AS_UNIQUEID" val="1652"/>
</p:tagLst>
</file>

<file path=ppt/tags/tag347.xml><?xml version="1.0" encoding="utf-8"?>
<p:tagLst xmlns:a="http://schemas.openxmlformats.org/drawingml/2006/main" xmlns:r="http://schemas.openxmlformats.org/officeDocument/2006/relationships" xmlns:p="http://schemas.openxmlformats.org/presentationml/2006/main">
  <p:tag name="AS_UNIQUEID" val="1653"/>
</p:tagLst>
</file>

<file path=ppt/tags/tag348.xml><?xml version="1.0" encoding="utf-8"?>
<p:tagLst xmlns:a="http://schemas.openxmlformats.org/drawingml/2006/main" xmlns:r="http://schemas.openxmlformats.org/officeDocument/2006/relationships" xmlns:p="http://schemas.openxmlformats.org/presentationml/2006/main">
  <p:tag name="AS_UNIQUEID" val="1654"/>
</p:tagLst>
</file>

<file path=ppt/tags/tag349.xml><?xml version="1.0" encoding="utf-8"?>
<p:tagLst xmlns:a="http://schemas.openxmlformats.org/drawingml/2006/main" xmlns:r="http://schemas.openxmlformats.org/officeDocument/2006/relationships" xmlns:p="http://schemas.openxmlformats.org/presentationml/2006/main">
  <p:tag name="AS_UNIQUEID" val="1655"/>
</p:tagLst>
</file>

<file path=ppt/tags/tag35.xml><?xml version="1.0" encoding="utf-8"?>
<p:tagLst xmlns:a="http://schemas.openxmlformats.org/drawingml/2006/main" xmlns:r="http://schemas.openxmlformats.org/officeDocument/2006/relationships" xmlns:p="http://schemas.openxmlformats.org/presentationml/2006/main">
  <p:tag name="AS_UNIQUEID" val="1300"/>
  <p:tag name="KSO_WM_DIAGRAM_VIRTUALLY_FRAME" val="{&quot;height&quot;:281.5,&quot;left&quot;:27.7,&quot;top&quot;:189.5,&quot;width&quot;:664.2}"/>
</p:tagLst>
</file>

<file path=ppt/tags/tag350.xml><?xml version="1.0" encoding="utf-8"?>
<p:tagLst xmlns:a="http://schemas.openxmlformats.org/drawingml/2006/main" xmlns:r="http://schemas.openxmlformats.org/officeDocument/2006/relationships" xmlns:p="http://schemas.openxmlformats.org/presentationml/2006/main">
  <p:tag name="AS_UNIQUEID" val="1642"/>
</p:tagLst>
</file>

<file path=ppt/tags/tag351.xml><?xml version="1.0" encoding="utf-8"?>
<p:tagLst xmlns:a="http://schemas.openxmlformats.org/drawingml/2006/main" xmlns:r="http://schemas.openxmlformats.org/officeDocument/2006/relationships" xmlns:p="http://schemas.openxmlformats.org/presentationml/2006/main">
  <p:tag name="AS_UNIQUEID" val="1643"/>
</p:tagLst>
</file>

<file path=ppt/tags/tag352.xml><?xml version="1.0" encoding="utf-8"?>
<p:tagLst xmlns:a="http://schemas.openxmlformats.org/drawingml/2006/main" xmlns:r="http://schemas.openxmlformats.org/officeDocument/2006/relationships" xmlns:p="http://schemas.openxmlformats.org/presentationml/2006/main">
  <p:tag name="AS_UNIQUEID" val="1644"/>
</p:tagLst>
</file>

<file path=ppt/tags/tag353.xml><?xml version="1.0" encoding="utf-8"?>
<p:tagLst xmlns:a="http://schemas.openxmlformats.org/drawingml/2006/main" xmlns:r="http://schemas.openxmlformats.org/officeDocument/2006/relationships" xmlns:p="http://schemas.openxmlformats.org/presentationml/2006/main">
  <p:tag name="AS_UNIQUEID" val="1661"/>
</p:tagLst>
</file>

<file path=ppt/tags/tag354.xml><?xml version="1.0" encoding="utf-8"?>
<p:tagLst xmlns:a="http://schemas.openxmlformats.org/drawingml/2006/main" xmlns:r="http://schemas.openxmlformats.org/officeDocument/2006/relationships" xmlns:p="http://schemas.openxmlformats.org/presentationml/2006/main">
  <p:tag name="AS_UNIQUEID" val="1662"/>
</p:tagLst>
</file>

<file path=ppt/tags/tag355.xml><?xml version="1.0" encoding="utf-8"?>
<p:tagLst xmlns:a="http://schemas.openxmlformats.org/drawingml/2006/main" xmlns:r="http://schemas.openxmlformats.org/officeDocument/2006/relationships" xmlns:p="http://schemas.openxmlformats.org/presentationml/2006/main">
  <p:tag name="AS_UNIQUEID" val="1664"/>
</p:tagLst>
</file>

<file path=ppt/tags/tag356.xml><?xml version="1.0" encoding="utf-8"?>
<p:tagLst xmlns:a="http://schemas.openxmlformats.org/drawingml/2006/main" xmlns:r="http://schemas.openxmlformats.org/officeDocument/2006/relationships" xmlns:p="http://schemas.openxmlformats.org/presentationml/2006/main">
  <p:tag name="AS_UNIQUEID" val="1657"/>
</p:tagLst>
</file>

<file path=ppt/tags/tag357.xml><?xml version="1.0" encoding="utf-8"?>
<p:tagLst xmlns:a="http://schemas.openxmlformats.org/drawingml/2006/main" xmlns:r="http://schemas.openxmlformats.org/officeDocument/2006/relationships" xmlns:p="http://schemas.openxmlformats.org/presentationml/2006/main">
  <p:tag name="AS_UNIQUEID" val="1658"/>
</p:tagLst>
</file>

<file path=ppt/tags/tag358.xml><?xml version="1.0" encoding="utf-8"?>
<p:tagLst xmlns:a="http://schemas.openxmlformats.org/drawingml/2006/main" xmlns:r="http://schemas.openxmlformats.org/officeDocument/2006/relationships" xmlns:p="http://schemas.openxmlformats.org/presentationml/2006/main">
  <p:tag name="AS_UNIQUEID" val="1659"/>
</p:tagLst>
</file>

<file path=ppt/tags/tag359.xml><?xml version="1.0" encoding="utf-8"?>
<p:tagLst xmlns:a="http://schemas.openxmlformats.org/drawingml/2006/main" xmlns:r="http://schemas.openxmlformats.org/officeDocument/2006/relationships" xmlns:p="http://schemas.openxmlformats.org/presentationml/2006/main">
  <p:tag name="AS_UNIQUEID" val="1670"/>
</p:tagLst>
</file>

<file path=ppt/tags/tag36.xml><?xml version="1.0" encoding="utf-8"?>
<p:tagLst xmlns:a="http://schemas.openxmlformats.org/drawingml/2006/main" xmlns:r="http://schemas.openxmlformats.org/officeDocument/2006/relationships" xmlns:p="http://schemas.openxmlformats.org/presentationml/2006/main">
  <p:tag name="AS_UNIQUEID" val="1304"/>
  <p:tag name="KSO_WM_DIAGRAM_VIRTUALLY_FRAME" val="{&quot;height&quot;:281.5,&quot;left&quot;:27.7,&quot;top&quot;:189.5,&quot;width&quot;:664.2}"/>
</p:tagLst>
</file>

<file path=ppt/tags/tag360.xml><?xml version="1.0" encoding="utf-8"?>
<p:tagLst xmlns:a="http://schemas.openxmlformats.org/drawingml/2006/main" xmlns:r="http://schemas.openxmlformats.org/officeDocument/2006/relationships" xmlns:p="http://schemas.openxmlformats.org/presentationml/2006/main">
  <p:tag name="AS_UNIQUEID" val="1671"/>
</p:tagLst>
</file>

<file path=ppt/tags/tag361.xml><?xml version="1.0" encoding="utf-8"?>
<p:tagLst xmlns:a="http://schemas.openxmlformats.org/drawingml/2006/main" xmlns:r="http://schemas.openxmlformats.org/officeDocument/2006/relationships" xmlns:p="http://schemas.openxmlformats.org/presentationml/2006/main">
  <p:tag name="AS_UNIQUEID" val="1672"/>
</p:tagLst>
</file>

<file path=ppt/tags/tag362.xml><?xml version="1.0" encoding="utf-8"?>
<p:tagLst xmlns:a="http://schemas.openxmlformats.org/drawingml/2006/main" xmlns:r="http://schemas.openxmlformats.org/officeDocument/2006/relationships" xmlns:p="http://schemas.openxmlformats.org/presentationml/2006/main">
  <p:tag name="AS_UNIQUEID" val="1666"/>
</p:tagLst>
</file>

<file path=ppt/tags/tag363.xml><?xml version="1.0" encoding="utf-8"?>
<p:tagLst xmlns:a="http://schemas.openxmlformats.org/drawingml/2006/main" xmlns:r="http://schemas.openxmlformats.org/officeDocument/2006/relationships" xmlns:p="http://schemas.openxmlformats.org/presentationml/2006/main">
  <p:tag name="AS_UNIQUEID" val="1667"/>
</p:tagLst>
</file>

<file path=ppt/tags/tag364.xml><?xml version="1.0" encoding="utf-8"?>
<p:tagLst xmlns:a="http://schemas.openxmlformats.org/drawingml/2006/main" xmlns:r="http://schemas.openxmlformats.org/officeDocument/2006/relationships" xmlns:p="http://schemas.openxmlformats.org/presentationml/2006/main">
  <p:tag name="AS_UNIQUEID" val="1668"/>
</p:tagLst>
</file>

<file path=ppt/tags/tag365.xml><?xml version="1.0" encoding="utf-8"?>
<p:tagLst xmlns:a="http://schemas.openxmlformats.org/drawingml/2006/main" xmlns:r="http://schemas.openxmlformats.org/officeDocument/2006/relationships" xmlns:p="http://schemas.openxmlformats.org/presentationml/2006/main">
  <p:tag name="AS_UNIQUEID" val="1678"/>
</p:tagLst>
</file>

<file path=ppt/tags/tag366.xml><?xml version="1.0" encoding="utf-8"?>
<p:tagLst xmlns:a="http://schemas.openxmlformats.org/drawingml/2006/main" xmlns:r="http://schemas.openxmlformats.org/officeDocument/2006/relationships" xmlns:p="http://schemas.openxmlformats.org/presentationml/2006/main">
  <p:tag name="AS_UNIQUEID" val="1679"/>
</p:tagLst>
</file>

<file path=ppt/tags/tag367.xml><?xml version="1.0" encoding="utf-8"?>
<p:tagLst xmlns:a="http://schemas.openxmlformats.org/drawingml/2006/main" xmlns:r="http://schemas.openxmlformats.org/officeDocument/2006/relationships" xmlns:p="http://schemas.openxmlformats.org/presentationml/2006/main">
  <p:tag name="AS_UNIQUEID" val="1681"/>
</p:tagLst>
</file>

<file path=ppt/tags/tag368.xml><?xml version="1.0" encoding="utf-8"?>
<p:tagLst xmlns:a="http://schemas.openxmlformats.org/drawingml/2006/main" xmlns:r="http://schemas.openxmlformats.org/officeDocument/2006/relationships" xmlns:p="http://schemas.openxmlformats.org/presentationml/2006/main">
  <p:tag name="AS_UNIQUEID" val="1682"/>
</p:tagLst>
</file>

<file path=ppt/tags/tag369.xml><?xml version="1.0" encoding="utf-8"?>
<p:tagLst xmlns:a="http://schemas.openxmlformats.org/drawingml/2006/main" xmlns:r="http://schemas.openxmlformats.org/officeDocument/2006/relationships" xmlns:p="http://schemas.openxmlformats.org/presentationml/2006/main">
  <p:tag name="AS_UNIQUEID" val="1801"/>
</p:tagLst>
</file>

<file path=ppt/tags/tag37.xml><?xml version="1.0" encoding="utf-8"?>
<p:tagLst xmlns:a="http://schemas.openxmlformats.org/drawingml/2006/main" xmlns:r="http://schemas.openxmlformats.org/officeDocument/2006/relationships" xmlns:p="http://schemas.openxmlformats.org/presentationml/2006/main">
  <p:tag name="AS_UNIQUEID" val="1308"/>
  <p:tag name="KSO_WM_DIAGRAM_VIRTUALLY_FRAME" val="{&quot;height&quot;:281.5,&quot;left&quot;:27.7,&quot;top&quot;:189.5,&quot;width&quot;:664.2}"/>
</p:tagLst>
</file>

<file path=ppt/tags/tag370.xml><?xml version="1.0" encoding="utf-8"?>
<p:tagLst xmlns:a="http://schemas.openxmlformats.org/drawingml/2006/main" xmlns:r="http://schemas.openxmlformats.org/officeDocument/2006/relationships" xmlns:p="http://schemas.openxmlformats.org/presentationml/2006/main">
  <p:tag name="AS_UNIQUEID" val="1674"/>
</p:tagLst>
</file>

<file path=ppt/tags/tag371.xml><?xml version="1.0" encoding="utf-8"?>
<p:tagLst xmlns:a="http://schemas.openxmlformats.org/drawingml/2006/main" xmlns:r="http://schemas.openxmlformats.org/officeDocument/2006/relationships" xmlns:p="http://schemas.openxmlformats.org/presentationml/2006/main">
  <p:tag name="AS_UNIQUEID" val="1675"/>
</p:tagLst>
</file>

<file path=ppt/tags/tag372.xml><?xml version="1.0" encoding="utf-8"?>
<p:tagLst xmlns:a="http://schemas.openxmlformats.org/drawingml/2006/main" xmlns:r="http://schemas.openxmlformats.org/officeDocument/2006/relationships" xmlns:p="http://schemas.openxmlformats.org/presentationml/2006/main">
  <p:tag name="AS_UNIQUEID" val="1676"/>
</p:tagLst>
</file>

<file path=ppt/tags/tag373.xml><?xml version="1.0" encoding="utf-8"?>
<p:tagLst xmlns:a="http://schemas.openxmlformats.org/drawingml/2006/main" xmlns:r="http://schemas.openxmlformats.org/officeDocument/2006/relationships" xmlns:p="http://schemas.openxmlformats.org/presentationml/2006/main">
  <p:tag name="AS_UNIQUEID" val="1689"/>
</p:tagLst>
</file>

<file path=ppt/tags/tag374.xml><?xml version="1.0" encoding="utf-8"?>
<p:tagLst xmlns:a="http://schemas.openxmlformats.org/drawingml/2006/main" xmlns:r="http://schemas.openxmlformats.org/officeDocument/2006/relationships" xmlns:p="http://schemas.openxmlformats.org/presentationml/2006/main">
  <p:tag name="AS_UNIQUEID" val="1691"/>
</p:tagLst>
</file>

<file path=ppt/tags/tag375.xml><?xml version="1.0" encoding="utf-8"?>
<p:tagLst xmlns:a="http://schemas.openxmlformats.org/drawingml/2006/main" xmlns:r="http://schemas.openxmlformats.org/officeDocument/2006/relationships" xmlns:p="http://schemas.openxmlformats.org/presentationml/2006/main">
  <p:tag name="AS_UNIQUEID" val="1692"/>
</p:tagLst>
</file>

<file path=ppt/tags/tag376.xml><?xml version="1.0" encoding="utf-8"?>
<p:tagLst xmlns:a="http://schemas.openxmlformats.org/drawingml/2006/main" xmlns:r="http://schemas.openxmlformats.org/officeDocument/2006/relationships" xmlns:p="http://schemas.openxmlformats.org/presentationml/2006/main">
  <p:tag name="AS_UNIQUEID" val="1685"/>
</p:tagLst>
</file>

<file path=ppt/tags/tag377.xml><?xml version="1.0" encoding="utf-8"?>
<p:tagLst xmlns:a="http://schemas.openxmlformats.org/drawingml/2006/main" xmlns:r="http://schemas.openxmlformats.org/officeDocument/2006/relationships" xmlns:p="http://schemas.openxmlformats.org/presentationml/2006/main">
  <p:tag name="AS_UNIQUEID" val="1686"/>
</p:tagLst>
</file>

<file path=ppt/tags/tag378.xml><?xml version="1.0" encoding="utf-8"?>
<p:tagLst xmlns:a="http://schemas.openxmlformats.org/drawingml/2006/main" xmlns:r="http://schemas.openxmlformats.org/officeDocument/2006/relationships" xmlns:p="http://schemas.openxmlformats.org/presentationml/2006/main">
  <p:tag name="AS_UNIQUEID" val="1687"/>
</p:tagLst>
</file>

<file path=ppt/tags/tag379.xml><?xml version="1.0" encoding="utf-8"?>
<p:tagLst xmlns:a="http://schemas.openxmlformats.org/drawingml/2006/main" xmlns:r="http://schemas.openxmlformats.org/officeDocument/2006/relationships" xmlns:p="http://schemas.openxmlformats.org/presentationml/2006/main">
  <p:tag name="AS_UNIQUEID" val="1698"/>
</p:tagLst>
</file>

<file path=ppt/tags/tag38.xml><?xml version="1.0" encoding="utf-8"?>
<p:tagLst xmlns:a="http://schemas.openxmlformats.org/drawingml/2006/main" xmlns:r="http://schemas.openxmlformats.org/officeDocument/2006/relationships" xmlns:p="http://schemas.openxmlformats.org/presentationml/2006/main">
  <p:tag name="AS_UNIQUEID" val="1312"/>
</p:tagLst>
</file>

<file path=ppt/tags/tag380.xml><?xml version="1.0" encoding="utf-8"?>
<p:tagLst xmlns:a="http://schemas.openxmlformats.org/drawingml/2006/main" xmlns:r="http://schemas.openxmlformats.org/officeDocument/2006/relationships" xmlns:p="http://schemas.openxmlformats.org/presentationml/2006/main">
  <p:tag name="AS_UNIQUEID" val="1700"/>
</p:tagLst>
</file>

<file path=ppt/tags/tag381.xml><?xml version="1.0" encoding="utf-8"?>
<p:tagLst xmlns:a="http://schemas.openxmlformats.org/drawingml/2006/main" xmlns:r="http://schemas.openxmlformats.org/officeDocument/2006/relationships" xmlns:p="http://schemas.openxmlformats.org/presentationml/2006/main">
  <p:tag name="AS_UNIQUEID" val="1702"/>
</p:tagLst>
</file>

<file path=ppt/tags/tag382.xml><?xml version="1.0" encoding="utf-8"?>
<p:tagLst xmlns:a="http://schemas.openxmlformats.org/drawingml/2006/main" xmlns:r="http://schemas.openxmlformats.org/officeDocument/2006/relationships" xmlns:p="http://schemas.openxmlformats.org/presentationml/2006/main">
  <p:tag name="AS_UNIQUEID" val="1703"/>
</p:tagLst>
</file>

<file path=ppt/tags/tag383.xml><?xml version="1.0" encoding="utf-8"?>
<p:tagLst xmlns:a="http://schemas.openxmlformats.org/drawingml/2006/main" xmlns:r="http://schemas.openxmlformats.org/officeDocument/2006/relationships" xmlns:p="http://schemas.openxmlformats.org/presentationml/2006/main">
  <p:tag name="AS_UNIQUEID" val="1694"/>
</p:tagLst>
</file>

<file path=ppt/tags/tag384.xml><?xml version="1.0" encoding="utf-8"?>
<p:tagLst xmlns:a="http://schemas.openxmlformats.org/drawingml/2006/main" xmlns:r="http://schemas.openxmlformats.org/officeDocument/2006/relationships" xmlns:p="http://schemas.openxmlformats.org/presentationml/2006/main">
  <p:tag name="AS_UNIQUEID" val="1695"/>
</p:tagLst>
</file>

<file path=ppt/tags/tag385.xml><?xml version="1.0" encoding="utf-8"?>
<p:tagLst xmlns:a="http://schemas.openxmlformats.org/drawingml/2006/main" xmlns:r="http://schemas.openxmlformats.org/officeDocument/2006/relationships" xmlns:p="http://schemas.openxmlformats.org/presentationml/2006/main">
  <p:tag name="AS_UNIQUEID" val="1696"/>
</p:tagLst>
</file>

<file path=ppt/tags/tag386.xml><?xml version="1.0" encoding="utf-8"?>
<p:tagLst xmlns:a="http://schemas.openxmlformats.org/drawingml/2006/main" xmlns:r="http://schemas.openxmlformats.org/officeDocument/2006/relationships" xmlns:p="http://schemas.openxmlformats.org/presentationml/2006/main">
  <p:tag name="AS_UNIQUEID" val="1709"/>
</p:tagLst>
</file>

<file path=ppt/tags/tag387.xml><?xml version="1.0" encoding="utf-8"?>
<p:tagLst xmlns:a="http://schemas.openxmlformats.org/drawingml/2006/main" xmlns:r="http://schemas.openxmlformats.org/officeDocument/2006/relationships" xmlns:p="http://schemas.openxmlformats.org/presentationml/2006/main">
  <p:tag name="AS_UNIQUEID" val="1710"/>
</p:tagLst>
</file>

<file path=ppt/tags/tag388.xml><?xml version="1.0" encoding="utf-8"?>
<p:tagLst xmlns:a="http://schemas.openxmlformats.org/drawingml/2006/main" xmlns:r="http://schemas.openxmlformats.org/officeDocument/2006/relationships" xmlns:p="http://schemas.openxmlformats.org/presentationml/2006/main">
  <p:tag name="AS_UNIQUEID" val="1711"/>
</p:tagLst>
</file>

<file path=ppt/tags/tag389.xml><?xml version="1.0" encoding="utf-8"?>
<p:tagLst xmlns:a="http://schemas.openxmlformats.org/drawingml/2006/main" xmlns:r="http://schemas.openxmlformats.org/officeDocument/2006/relationships" xmlns:p="http://schemas.openxmlformats.org/presentationml/2006/main">
  <p:tag name="AS_UNIQUEID" val="1712"/>
</p:tagLst>
</file>

<file path=ppt/tags/tag39.xml><?xml version="1.0" encoding="utf-8"?>
<p:tagLst xmlns:a="http://schemas.openxmlformats.org/drawingml/2006/main" xmlns:r="http://schemas.openxmlformats.org/officeDocument/2006/relationships" xmlns:p="http://schemas.openxmlformats.org/presentationml/2006/main">
  <p:tag name="AS_UNIQUEID" val="1316"/>
  <p:tag name="KSO_WM_DIAGRAM_VIRTUALLY_FRAME" val="{&quot;height&quot;:281.5,&quot;left&quot;:27.7,&quot;top&quot;:189.5,&quot;width&quot;:664.2}"/>
</p:tagLst>
</file>

<file path=ppt/tags/tag390.xml><?xml version="1.0" encoding="utf-8"?>
<p:tagLst xmlns:a="http://schemas.openxmlformats.org/drawingml/2006/main" xmlns:r="http://schemas.openxmlformats.org/officeDocument/2006/relationships" xmlns:p="http://schemas.openxmlformats.org/presentationml/2006/main">
  <p:tag name="AS_UNIQUEID" val="1705"/>
</p:tagLst>
</file>

<file path=ppt/tags/tag391.xml><?xml version="1.0" encoding="utf-8"?>
<p:tagLst xmlns:a="http://schemas.openxmlformats.org/drawingml/2006/main" xmlns:r="http://schemas.openxmlformats.org/officeDocument/2006/relationships" xmlns:p="http://schemas.openxmlformats.org/presentationml/2006/main">
  <p:tag name="AS_UNIQUEID" val="1706"/>
</p:tagLst>
</file>

<file path=ppt/tags/tag392.xml><?xml version="1.0" encoding="utf-8"?>
<p:tagLst xmlns:a="http://schemas.openxmlformats.org/drawingml/2006/main" xmlns:r="http://schemas.openxmlformats.org/officeDocument/2006/relationships" xmlns:p="http://schemas.openxmlformats.org/presentationml/2006/main">
  <p:tag name="AS_UNIQUEID" val="1707"/>
</p:tagLst>
</file>

<file path=ppt/tags/tag393.xml><?xml version="1.0" encoding="utf-8"?>
<p:tagLst xmlns:a="http://schemas.openxmlformats.org/drawingml/2006/main" xmlns:r="http://schemas.openxmlformats.org/officeDocument/2006/relationships" xmlns:p="http://schemas.openxmlformats.org/presentationml/2006/main">
  <p:tag name="AS_UNIQUEID" val="1718"/>
</p:tagLst>
</file>

<file path=ppt/tags/tag394.xml><?xml version="1.0" encoding="utf-8"?>
<p:tagLst xmlns:p="http://schemas.openxmlformats.org/presentationml/2006/main">
  <p:tag name="AS_UNIQUEID" val="1663"/>
</p:tagLst>
</file>

<file path=ppt/tags/tag395.xml><?xml version="1.0" encoding="utf-8"?>
<p:tagLst xmlns:a="http://schemas.openxmlformats.org/drawingml/2006/main" xmlns:r="http://schemas.openxmlformats.org/officeDocument/2006/relationships" xmlns:p="http://schemas.openxmlformats.org/presentationml/2006/main">
  <p:tag name="AS_UNIQUEID" val="1719"/>
</p:tagLst>
</file>

<file path=ppt/tags/tag396.xml><?xml version="1.0" encoding="utf-8"?>
<p:tagLst xmlns:a="http://schemas.openxmlformats.org/drawingml/2006/main" xmlns:r="http://schemas.openxmlformats.org/officeDocument/2006/relationships" xmlns:p="http://schemas.openxmlformats.org/presentationml/2006/main">
  <p:tag name="AS_UNIQUEID" val="1714"/>
</p:tagLst>
</file>

<file path=ppt/tags/tag397.xml><?xml version="1.0" encoding="utf-8"?>
<p:tagLst xmlns:a="http://schemas.openxmlformats.org/drawingml/2006/main" xmlns:r="http://schemas.openxmlformats.org/officeDocument/2006/relationships" xmlns:p="http://schemas.openxmlformats.org/presentationml/2006/main">
  <p:tag name="AS_UNIQUEID" val="1715"/>
</p:tagLst>
</file>

<file path=ppt/tags/tag398.xml><?xml version="1.0" encoding="utf-8"?>
<p:tagLst xmlns:a="http://schemas.openxmlformats.org/drawingml/2006/main" xmlns:r="http://schemas.openxmlformats.org/officeDocument/2006/relationships" xmlns:p="http://schemas.openxmlformats.org/presentationml/2006/main">
  <p:tag name="AS_UNIQUEID" val="1716"/>
</p:tagLst>
</file>

<file path=ppt/tags/tag399.xml><?xml version="1.0" encoding="utf-8"?>
<p:tagLst xmlns:a="http://schemas.openxmlformats.org/drawingml/2006/main" xmlns:r="http://schemas.openxmlformats.org/officeDocument/2006/relationships" xmlns:p="http://schemas.openxmlformats.org/presentationml/2006/main">
  <p:tag name="AS_UNIQUEID" val="1725"/>
</p:tagLst>
</file>

<file path=ppt/tags/tag4.xml><?xml version="1.0" encoding="utf-8"?>
<p:tagLst xmlns:a="http://schemas.openxmlformats.org/drawingml/2006/main" xmlns:r="http://schemas.openxmlformats.org/officeDocument/2006/relationships" xmlns:p="http://schemas.openxmlformats.org/presentationml/2006/main">
  <p:tag name="AS_UNIQUEID" val="1331"/>
</p:tagLst>
</file>

<file path=ppt/tags/tag40.xml><?xml version="1.0" encoding="utf-8"?>
<p:tagLst xmlns:a="http://schemas.openxmlformats.org/drawingml/2006/main" xmlns:r="http://schemas.openxmlformats.org/officeDocument/2006/relationships" xmlns:p="http://schemas.openxmlformats.org/presentationml/2006/main">
  <p:tag name="AS_UNIQUEID" val="1320"/>
  <p:tag name="KSO_WM_DIAGRAM_VIRTUALLY_FRAME" val="{&quot;height&quot;:281.5,&quot;left&quot;:27.7,&quot;top&quot;:189.5,&quot;width&quot;:664.2}"/>
</p:tagLst>
</file>

<file path=ppt/tags/tag400.xml><?xml version="1.0" encoding="utf-8"?>
<p:tagLst xmlns:a="http://schemas.openxmlformats.org/drawingml/2006/main" xmlns:r="http://schemas.openxmlformats.org/officeDocument/2006/relationships" xmlns:p="http://schemas.openxmlformats.org/presentationml/2006/main">
  <p:tag name="AS_UNIQUEID" val="1726"/>
</p:tagLst>
</file>

<file path=ppt/tags/tag401.xml><?xml version="1.0" encoding="utf-8"?>
<p:tagLst xmlns:a="http://schemas.openxmlformats.org/drawingml/2006/main" xmlns:r="http://schemas.openxmlformats.org/officeDocument/2006/relationships" xmlns:p="http://schemas.openxmlformats.org/presentationml/2006/main">
  <p:tag name="AS_UNIQUEID" val="1727"/>
</p:tagLst>
</file>

<file path=ppt/tags/tag402.xml><?xml version="1.0" encoding="utf-8"?>
<p:tagLst xmlns:a="http://schemas.openxmlformats.org/drawingml/2006/main" xmlns:r="http://schemas.openxmlformats.org/officeDocument/2006/relationships" xmlns:p="http://schemas.openxmlformats.org/presentationml/2006/main">
  <p:tag name="AS_UNIQUEID" val="1728"/>
</p:tagLst>
</file>

<file path=ppt/tags/tag403.xml><?xml version="1.0" encoding="utf-8"?>
<p:tagLst xmlns:a="http://schemas.openxmlformats.org/drawingml/2006/main" xmlns:r="http://schemas.openxmlformats.org/officeDocument/2006/relationships" xmlns:p="http://schemas.openxmlformats.org/presentationml/2006/main">
  <p:tag name="AS_UNIQUEID" val="1730"/>
</p:tagLst>
</file>

<file path=ppt/tags/tag404.xml><?xml version="1.0" encoding="utf-8"?>
<p:tagLst xmlns:a="http://schemas.openxmlformats.org/drawingml/2006/main" xmlns:r="http://schemas.openxmlformats.org/officeDocument/2006/relationships" xmlns:p="http://schemas.openxmlformats.org/presentationml/2006/main">
  <p:tag name="AS_UNIQUEID" val="1731"/>
</p:tagLst>
</file>

<file path=ppt/tags/tag405.xml><?xml version="1.0" encoding="utf-8"?>
<p:tagLst xmlns:a="http://schemas.openxmlformats.org/drawingml/2006/main" xmlns:r="http://schemas.openxmlformats.org/officeDocument/2006/relationships" xmlns:p="http://schemas.openxmlformats.org/presentationml/2006/main">
  <p:tag name="AS_UNIQUEID" val="1732"/>
</p:tagLst>
</file>

<file path=ppt/tags/tag406.xml><?xml version="1.0" encoding="utf-8"?>
<p:tagLst xmlns:a="http://schemas.openxmlformats.org/drawingml/2006/main" xmlns:r="http://schemas.openxmlformats.org/officeDocument/2006/relationships" xmlns:p="http://schemas.openxmlformats.org/presentationml/2006/main">
  <p:tag name="AS_UNIQUEID" val="1733"/>
</p:tagLst>
</file>

<file path=ppt/tags/tag407.xml><?xml version="1.0" encoding="utf-8"?>
<p:tagLst xmlns:a="http://schemas.openxmlformats.org/drawingml/2006/main" xmlns:r="http://schemas.openxmlformats.org/officeDocument/2006/relationships" xmlns:p="http://schemas.openxmlformats.org/presentationml/2006/main">
  <p:tag name="AS_UNIQUEID" val="1721"/>
</p:tagLst>
</file>

<file path=ppt/tags/tag408.xml><?xml version="1.0" encoding="utf-8"?>
<p:tagLst xmlns:a="http://schemas.openxmlformats.org/drawingml/2006/main" xmlns:r="http://schemas.openxmlformats.org/officeDocument/2006/relationships" xmlns:p="http://schemas.openxmlformats.org/presentationml/2006/main">
  <p:tag name="AS_UNIQUEID" val="1722"/>
</p:tagLst>
</file>

<file path=ppt/tags/tag409.xml><?xml version="1.0" encoding="utf-8"?>
<p:tagLst xmlns:a="http://schemas.openxmlformats.org/drawingml/2006/main" xmlns:r="http://schemas.openxmlformats.org/officeDocument/2006/relationships" xmlns:p="http://schemas.openxmlformats.org/presentationml/2006/main">
  <p:tag name="AS_UNIQUEID" val="1723"/>
</p:tagLst>
</file>

<file path=ppt/tags/tag41.xml><?xml version="1.0" encoding="utf-8"?>
<p:tagLst xmlns:a="http://schemas.openxmlformats.org/drawingml/2006/main" xmlns:r="http://schemas.openxmlformats.org/officeDocument/2006/relationships" xmlns:p="http://schemas.openxmlformats.org/presentationml/2006/main">
  <p:tag name="AS_UNIQUEID" val="1324"/>
  <p:tag name="KSO_WM_DIAGRAM_VIRTUALLY_FRAME" val="{&quot;height&quot;:281.5,&quot;left&quot;:27.7,&quot;top&quot;:189.5,&quot;width&quot;:664.2}"/>
</p:tagLst>
</file>

<file path=ppt/tags/tag410.xml><?xml version="1.0" encoding="utf-8"?>
<p:tagLst xmlns:a="http://schemas.openxmlformats.org/drawingml/2006/main" xmlns:r="http://schemas.openxmlformats.org/officeDocument/2006/relationships" xmlns:p="http://schemas.openxmlformats.org/presentationml/2006/main">
  <p:tag name="AS_UNIQUEID" val="1739"/>
</p:tagLst>
</file>

<file path=ppt/tags/tag411.xml><?xml version="1.0" encoding="utf-8"?>
<p:tagLst xmlns:p="http://schemas.openxmlformats.org/presentationml/2006/main">
  <p:tag name="AS_UNIQUEID" val="1680"/>
</p:tagLst>
</file>

<file path=ppt/tags/tag412.xml><?xml version="1.0" encoding="utf-8"?>
<p:tagLst xmlns:a="http://schemas.openxmlformats.org/drawingml/2006/main" xmlns:r="http://schemas.openxmlformats.org/officeDocument/2006/relationships" xmlns:p="http://schemas.openxmlformats.org/presentationml/2006/main">
  <p:tag name="AS_UNIQUEID" val="1741"/>
</p:tagLst>
</file>

<file path=ppt/tags/tag413.xml><?xml version="1.0" encoding="utf-8"?>
<p:tagLst xmlns:a="http://schemas.openxmlformats.org/drawingml/2006/main" xmlns:r="http://schemas.openxmlformats.org/officeDocument/2006/relationships" xmlns:p="http://schemas.openxmlformats.org/presentationml/2006/main">
  <p:tag name="AS_UNIQUEID" val="1742"/>
</p:tagLst>
</file>

<file path=ppt/tags/tag414.xml><?xml version="1.0" encoding="utf-8"?>
<p:tagLst xmlns:p="http://schemas.openxmlformats.org/presentationml/2006/main">
  <p:tag name="AS_UNIQUEID" val="1683"/>
</p:tagLst>
</file>

<file path=ppt/tags/tag415.xml><?xml version="1.0" encoding="utf-8"?>
<p:tagLst xmlns:a="http://schemas.openxmlformats.org/drawingml/2006/main" xmlns:r="http://schemas.openxmlformats.org/officeDocument/2006/relationships" xmlns:p="http://schemas.openxmlformats.org/presentationml/2006/main">
  <p:tag name="AS_UNIQUEID" val="1735"/>
</p:tagLst>
</file>

<file path=ppt/tags/tag416.xml><?xml version="1.0" encoding="utf-8"?>
<p:tagLst xmlns:a="http://schemas.openxmlformats.org/drawingml/2006/main" xmlns:r="http://schemas.openxmlformats.org/officeDocument/2006/relationships" xmlns:p="http://schemas.openxmlformats.org/presentationml/2006/main">
  <p:tag name="AS_UNIQUEID" val="1736"/>
</p:tagLst>
</file>

<file path=ppt/tags/tag417.xml><?xml version="1.0" encoding="utf-8"?>
<p:tagLst xmlns:a="http://schemas.openxmlformats.org/drawingml/2006/main" xmlns:r="http://schemas.openxmlformats.org/officeDocument/2006/relationships" xmlns:p="http://schemas.openxmlformats.org/presentationml/2006/main">
  <p:tag name="AS_UNIQUEID" val="1737"/>
</p:tagLst>
</file>

<file path=ppt/tags/tag418.xml><?xml version="1.0" encoding="utf-8"?>
<p:tagLst xmlns:a="http://schemas.openxmlformats.org/drawingml/2006/main" xmlns:r="http://schemas.openxmlformats.org/officeDocument/2006/relationships" xmlns:p="http://schemas.openxmlformats.org/presentationml/2006/main">
  <p:tag name="AS_UNIQUEID" val="1748"/>
</p:tagLst>
</file>

<file path=ppt/tags/tag419.xml><?xml version="1.0" encoding="utf-8"?>
<p:tagLst xmlns:a="http://schemas.openxmlformats.org/drawingml/2006/main" xmlns:r="http://schemas.openxmlformats.org/officeDocument/2006/relationships" xmlns:p="http://schemas.openxmlformats.org/presentationml/2006/main">
  <p:tag name="AS_UNIQUEID" val="1749"/>
</p:tagLst>
</file>

<file path=ppt/tags/tag42.xml><?xml version="1.0" encoding="utf-8"?>
<p:tagLst xmlns:a="http://schemas.openxmlformats.org/drawingml/2006/main" xmlns:r="http://schemas.openxmlformats.org/officeDocument/2006/relationships" xmlns:p="http://schemas.openxmlformats.org/presentationml/2006/main">
  <p:tag name="AS_UNIQUEID" val="1328"/>
</p:tagLst>
</file>

<file path=ppt/tags/tag420.xml><?xml version="1.0" encoding="utf-8"?>
<p:tagLst xmlns:a="http://schemas.openxmlformats.org/drawingml/2006/main" xmlns:r="http://schemas.openxmlformats.org/officeDocument/2006/relationships" xmlns:p="http://schemas.openxmlformats.org/presentationml/2006/main">
  <p:tag name="AS_UNIQUEID" val="1751"/>
</p:tagLst>
</file>

<file path=ppt/tags/tag421.xml><?xml version="1.0" encoding="utf-8"?>
<p:tagLst xmlns:a="http://schemas.openxmlformats.org/drawingml/2006/main" xmlns:r="http://schemas.openxmlformats.org/officeDocument/2006/relationships" xmlns:p="http://schemas.openxmlformats.org/presentationml/2006/main">
  <p:tag name="AS_UNIQUEID" val="1752"/>
</p:tagLst>
</file>

<file path=ppt/tags/tag422.xml><?xml version="1.0" encoding="utf-8"?>
<p:tagLst xmlns:p="http://schemas.openxmlformats.org/presentationml/2006/main">
  <p:tag name="AS_UNIQUEID" val="1690"/>
</p:tagLst>
</file>

<file path=ppt/tags/tag423.xml><?xml version="1.0" encoding="utf-8"?>
<p:tagLst xmlns:a="http://schemas.openxmlformats.org/drawingml/2006/main" xmlns:r="http://schemas.openxmlformats.org/officeDocument/2006/relationships" xmlns:p="http://schemas.openxmlformats.org/presentationml/2006/main">
  <p:tag name="AS_UNIQUEID" val="1754"/>
</p:tagLst>
</file>

<file path=ppt/tags/tag424.xml><?xml version="1.0" encoding="utf-8"?>
<p:tagLst xmlns:a="http://schemas.openxmlformats.org/drawingml/2006/main" xmlns:r="http://schemas.openxmlformats.org/officeDocument/2006/relationships" xmlns:p="http://schemas.openxmlformats.org/presentationml/2006/main">
  <p:tag name="AS_UNIQUEID" val="1744"/>
</p:tagLst>
</file>

<file path=ppt/tags/tag425.xml><?xml version="1.0" encoding="utf-8"?>
<p:tagLst xmlns:a="http://schemas.openxmlformats.org/drawingml/2006/main" xmlns:r="http://schemas.openxmlformats.org/officeDocument/2006/relationships" xmlns:p="http://schemas.openxmlformats.org/presentationml/2006/main">
  <p:tag name="AS_UNIQUEID" val="1745"/>
</p:tagLst>
</file>

<file path=ppt/tags/tag426.xml><?xml version="1.0" encoding="utf-8"?>
<p:tagLst xmlns:a="http://schemas.openxmlformats.org/drawingml/2006/main" xmlns:r="http://schemas.openxmlformats.org/officeDocument/2006/relationships" xmlns:p="http://schemas.openxmlformats.org/presentationml/2006/main">
  <p:tag name="AS_UNIQUEID" val="1746"/>
</p:tagLst>
</file>

<file path=ppt/tags/tag427.xml><?xml version="1.0" encoding="utf-8"?>
<p:tagLst xmlns:a="http://schemas.openxmlformats.org/drawingml/2006/main" xmlns:r="http://schemas.openxmlformats.org/officeDocument/2006/relationships" xmlns:p="http://schemas.openxmlformats.org/presentationml/2006/main">
  <p:tag name="AS_UNIQUEID" val="1760"/>
</p:tagLst>
</file>

<file path=ppt/tags/tag428.xml><?xml version="1.0" encoding="utf-8"?>
<p:tagLst xmlns:a="http://schemas.openxmlformats.org/drawingml/2006/main" xmlns:r="http://schemas.openxmlformats.org/officeDocument/2006/relationships" xmlns:p="http://schemas.openxmlformats.org/presentationml/2006/main">
  <p:tag name="AS_UNIQUEID" val="1761"/>
</p:tagLst>
</file>

<file path=ppt/tags/tag429.xml><?xml version="1.0" encoding="utf-8"?>
<p:tagLst xmlns:a="http://schemas.openxmlformats.org/drawingml/2006/main" xmlns:r="http://schemas.openxmlformats.org/officeDocument/2006/relationships" xmlns:p="http://schemas.openxmlformats.org/presentationml/2006/main">
  <p:tag name="AS_UNIQUEID" val="1762"/>
</p:tagLst>
</file>

<file path=ppt/tags/tag43.xml><?xml version="1.0" encoding="utf-8"?>
<p:tagLst xmlns:a="http://schemas.openxmlformats.org/drawingml/2006/main" xmlns:r="http://schemas.openxmlformats.org/officeDocument/2006/relationships" xmlns:p="http://schemas.openxmlformats.org/presentationml/2006/main">
  <p:tag name="AS_UNIQUEID" val="1325"/>
  <p:tag name="KSO_WM_DIAGRAM_VIRTUALLY_FRAME" val="{&quot;height&quot;:281.5,&quot;left&quot;:27.7,&quot;top&quot;:189.5,&quot;width&quot;:664.2}"/>
</p:tagLst>
</file>

<file path=ppt/tags/tag430.xml><?xml version="1.0" encoding="utf-8"?>
<p:tagLst xmlns:a="http://schemas.openxmlformats.org/drawingml/2006/main" xmlns:r="http://schemas.openxmlformats.org/officeDocument/2006/relationships" xmlns:p="http://schemas.openxmlformats.org/presentationml/2006/main">
  <p:tag name="AS_UNIQUEID" val="1763"/>
</p:tagLst>
</file>

<file path=ppt/tags/tag431.xml><?xml version="1.0" encoding="utf-8"?>
<p:tagLst xmlns:p="http://schemas.openxmlformats.org/presentationml/2006/main">
  <p:tag name="AS_UNIQUEID" val="1699"/>
</p:tagLst>
</file>

<file path=ppt/tags/tag432.xml><?xml version="1.0" encoding="utf-8"?>
<p:tagLst xmlns:a="http://schemas.openxmlformats.org/drawingml/2006/main" xmlns:r="http://schemas.openxmlformats.org/officeDocument/2006/relationships" xmlns:p="http://schemas.openxmlformats.org/presentationml/2006/main">
  <p:tag name="AS_UNIQUEID" val="1764"/>
</p:tagLst>
</file>

<file path=ppt/tags/tag433.xml><?xml version="1.0" encoding="utf-8"?>
<p:tagLst xmlns:p="http://schemas.openxmlformats.org/presentationml/2006/main">
  <p:tag name="AS_UNIQUEID" val="1701"/>
</p:tagLst>
</file>

<file path=ppt/tags/tag434.xml><?xml version="1.0" encoding="utf-8"?>
<p:tagLst xmlns:a="http://schemas.openxmlformats.org/drawingml/2006/main" xmlns:r="http://schemas.openxmlformats.org/officeDocument/2006/relationships" xmlns:p="http://schemas.openxmlformats.org/presentationml/2006/main">
  <p:tag name="AS_UNIQUEID" val="1756"/>
</p:tagLst>
</file>

<file path=ppt/tags/tag435.xml><?xml version="1.0" encoding="utf-8"?>
<p:tagLst xmlns:a="http://schemas.openxmlformats.org/drawingml/2006/main" xmlns:r="http://schemas.openxmlformats.org/officeDocument/2006/relationships" xmlns:p="http://schemas.openxmlformats.org/presentationml/2006/main">
  <p:tag name="AS_UNIQUEID" val="1757"/>
</p:tagLst>
</file>

<file path=ppt/tags/tag436.xml><?xml version="1.0" encoding="utf-8"?>
<p:tagLst xmlns:a="http://schemas.openxmlformats.org/drawingml/2006/main" xmlns:r="http://schemas.openxmlformats.org/officeDocument/2006/relationships" xmlns:p="http://schemas.openxmlformats.org/presentationml/2006/main">
  <p:tag name="AS_UNIQUEID" val="1758"/>
</p:tagLst>
</file>

<file path=ppt/tags/tag437.xml><?xml version="1.0" encoding="utf-8"?>
<p:tagLst xmlns:a="http://schemas.openxmlformats.org/drawingml/2006/main" xmlns:r="http://schemas.openxmlformats.org/officeDocument/2006/relationships" xmlns:p="http://schemas.openxmlformats.org/presentationml/2006/main">
  <p:tag name="AS_UNIQUEID" val="1770"/>
</p:tagLst>
</file>

<file path=ppt/tags/tag438.xml><?xml version="1.0" encoding="utf-8"?>
<p:tagLst xmlns:a="http://schemas.openxmlformats.org/drawingml/2006/main" xmlns:r="http://schemas.openxmlformats.org/officeDocument/2006/relationships" xmlns:p="http://schemas.openxmlformats.org/presentationml/2006/main">
  <p:tag name="AS_UNIQUEID" val="1771"/>
</p:tagLst>
</file>

<file path=ppt/tags/tag439.xml><?xml version="1.0" encoding="utf-8"?>
<p:tagLst xmlns:a="http://schemas.openxmlformats.org/drawingml/2006/main" xmlns:r="http://schemas.openxmlformats.org/officeDocument/2006/relationships" xmlns:p="http://schemas.openxmlformats.org/presentationml/2006/main">
  <p:tag name="AS_UNIQUEID" val="1772"/>
</p:tagLst>
</file>

<file path=ppt/tags/tag44.xml><?xml version="1.0" encoding="utf-8"?>
<p:tagLst xmlns:a="http://schemas.openxmlformats.org/drawingml/2006/main" xmlns:r="http://schemas.openxmlformats.org/officeDocument/2006/relationships" xmlns:p="http://schemas.openxmlformats.org/presentationml/2006/main">
  <p:tag name="AS_UNIQUEID" val="1326"/>
  <p:tag name="KSO_WM_DIAGRAM_VIRTUALLY_FRAME" val="{&quot;height&quot;:281.5,&quot;left&quot;:27.7,&quot;top&quot;:189.5,&quot;width&quot;:664.2}"/>
</p:tagLst>
</file>

<file path=ppt/tags/tag440.xml><?xml version="1.0" encoding="utf-8"?>
<p:tagLst xmlns:a="http://schemas.openxmlformats.org/drawingml/2006/main" xmlns:r="http://schemas.openxmlformats.org/officeDocument/2006/relationships" xmlns:p="http://schemas.openxmlformats.org/presentationml/2006/main">
  <p:tag name="AS_UNIQUEID" val="1774"/>
</p:tagLst>
</file>

<file path=ppt/tags/tag441.xml><?xml version="1.0" encoding="utf-8"?>
<p:tagLst xmlns:a="http://schemas.openxmlformats.org/drawingml/2006/main" xmlns:r="http://schemas.openxmlformats.org/officeDocument/2006/relationships" xmlns:p="http://schemas.openxmlformats.org/presentationml/2006/main">
  <p:tag name="AS_UNIQUEID" val="1776"/>
</p:tagLst>
</file>

<file path=ppt/tags/tag442.xml><?xml version="1.0" encoding="utf-8"?>
<p:tagLst xmlns:a="http://schemas.openxmlformats.org/drawingml/2006/main" xmlns:r="http://schemas.openxmlformats.org/officeDocument/2006/relationships" xmlns:p="http://schemas.openxmlformats.org/presentationml/2006/main">
  <p:tag name="AS_UNIQUEID" val="1766"/>
</p:tagLst>
</file>

<file path=ppt/tags/tag443.xml><?xml version="1.0" encoding="utf-8"?>
<p:tagLst xmlns:a="http://schemas.openxmlformats.org/drawingml/2006/main" xmlns:r="http://schemas.openxmlformats.org/officeDocument/2006/relationships" xmlns:p="http://schemas.openxmlformats.org/presentationml/2006/main">
  <p:tag name="AS_UNIQUEID" val="1767"/>
</p:tagLst>
</file>

<file path=ppt/tags/tag444.xml><?xml version="1.0" encoding="utf-8"?>
<p:tagLst xmlns:a="http://schemas.openxmlformats.org/drawingml/2006/main" xmlns:r="http://schemas.openxmlformats.org/officeDocument/2006/relationships" xmlns:p="http://schemas.openxmlformats.org/presentationml/2006/main">
  <p:tag name="AS_UNIQUEID" val="1768"/>
</p:tagLst>
</file>

<file path=ppt/tags/tag445.xml><?xml version="1.0" encoding="utf-8"?>
<p:tagLst xmlns:a="http://schemas.openxmlformats.org/drawingml/2006/main" xmlns:r="http://schemas.openxmlformats.org/officeDocument/2006/relationships" xmlns:p="http://schemas.openxmlformats.org/presentationml/2006/main">
  <p:tag name="AS_UNIQUEID" val="1782"/>
</p:tagLst>
</file>

<file path=ppt/tags/tag446.xml><?xml version="1.0" encoding="utf-8"?>
<p:tagLst xmlns:a="http://schemas.openxmlformats.org/drawingml/2006/main" xmlns:r="http://schemas.openxmlformats.org/officeDocument/2006/relationships" xmlns:p="http://schemas.openxmlformats.org/presentationml/2006/main">
  <p:tag name="AS_UNIQUEID" val="1783"/>
</p:tagLst>
</file>

<file path=ppt/tags/tag447.xml><?xml version="1.0" encoding="utf-8"?>
<p:tagLst xmlns:a="http://schemas.openxmlformats.org/drawingml/2006/main" xmlns:r="http://schemas.openxmlformats.org/officeDocument/2006/relationships" xmlns:p="http://schemas.openxmlformats.org/presentationml/2006/main">
  <p:tag name="AS_UNIQUEID" val="1784"/>
</p:tagLst>
</file>

<file path=ppt/tags/tag448.xml><?xml version="1.0" encoding="utf-8"?>
<p:tagLst xmlns:a="http://schemas.openxmlformats.org/drawingml/2006/main" xmlns:r="http://schemas.openxmlformats.org/officeDocument/2006/relationships" xmlns:p="http://schemas.openxmlformats.org/presentationml/2006/main">
  <p:tag name="AS_UNIQUEID" val="1785"/>
</p:tagLst>
</file>

<file path=ppt/tags/tag449.xml><?xml version="1.0" encoding="utf-8"?>
<p:tagLst xmlns:a="http://schemas.openxmlformats.org/drawingml/2006/main" xmlns:r="http://schemas.openxmlformats.org/officeDocument/2006/relationships" xmlns:p="http://schemas.openxmlformats.org/presentationml/2006/main">
  <p:tag name="AS_UNIQUEID" val="1786"/>
</p:tagLst>
</file>

<file path=ppt/tags/tag45.xml><?xml version="1.0" encoding="utf-8"?>
<p:tagLst xmlns:a="http://schemas.openxmlformats.org/drawingml/2006/main" xmlns:r="http://schemas.openxmlformats.org/officeDocument/2006/relationships" xmlns:p="http://schemas.openxmlformats.org/presentationml/2006/main">
  <p:tag name="AS_UNIQUEID" val="1327"/>
  <p:tag name="KSO_WM_DIAGRAM_VIRTUALLY_FRAME" val="{&quot;height&quot;:281.5,&quot;left&quot;:27.7,&quot;top&quot;:189.5,&quot;width&quot;:664.2}"/>
</p:tagLst>
</file>

<file path=ppt/tags/tag450.xml><?xml version="1.0" encoding="utf-8"?>
<p:tagLst xmlns:a="http://schemas.openxmlformats.org/drawingml/2006/main" xmlns:r="http://schemas.openxmlformats.org/officeDocument/2006/relationships" xmlns:p="http://schemas.openxmlformats.org/presentationml/2006/main">
  <p:tag name="AS_UNIQUEID" val="1778"/>
</p:tagLst>
</file>

<file path=ppt/tags/tag451.xml><?xml version="1.0" encoding="utf-8"?>
<p:tagLst xmlns:a="http://schemas.openxmlformats.org/drawingml/2006/main" xmlns:r="http://schemas.openxmlformats.org/officeDocument/2006/relationships" xmlns:p="http://schemas.openxmlformats.org/presentationml/2006/main">
  <p:tag name="AS_UNIQUEID" val="1779"/>
</p:tagLst>
</file>

<file path=ppt/tags/tag452.xml><?xml version="1.0" encoding="utf-8"?>
<p:tagLst xmlns:a="http://schemas.openxmlformats.org/drawingml/2006/main" xmlns:r="http://schemas.openxmlformats.org/officeDocument/2006/relationships" xmlns:p="http://schemas.openxmlformats.org/presentationml/2006/main">
  <p:tag name="AS_UNIQUEID" val="1780"/>
</p:tagLst>
</file>

<file path=ppt/tags/tag453.xml><?xml version="1.0" encoding="utf-8"?>
<p:tagLst xmlns:a="http://schemas.openxmlformats.org/drawingml/2006/main" xmlns:r="http://schemas.openxmlformats.org/officeDocument/2006/relationships" xmlns:p="http://schemas.openxmlformats.org/presentationml/2006/main">
  <p:tag name="AS_UNIQUEID" val="1788"/>
</p:tagLst>
</file>

<file path=ppt/tags/tag454.xml><?xml version="1.0" encoding="utf-8"?>
<p:tagLst xmlns:a="http://schemas.openxmlformats.org/drawingml/2006/main" xmlns:r="http://schemas.openxmlformats.org/officeDocument/2006/relationships" xmlns:p="http://schemas.openxmlformats.org/presentationml/2006/main">
  <p:tag name="AS_UNIQUEID" val="1789"/>
</p:tagLst>
</file>

<file path=ppt/tags/tag455.xml><?xml version="1.0" encoding="utf-8"?>
<p:tagLst xmlns:a="http://schemas.openxmlformats.org/drawingml/2006/main" xmlns:r="http://schemas.openxmlformats.org/officeDocument/2006/relationships" xmlns:p="http://schemas.openxmlformats.org/presentationml/2006/main">
  <p:tag name="AS_UNIQUEID" val="1790"/>
</p:tagLst>
</file>

<file path=ppt/tags/tag456.xml><?xml version="1.0" encoding="utf-8"?>
<p:tagLst xmlns:a="http://schemas.openxmlformats.org/drawingml/2006/main" xmlns:r="http://schemas.openxmlformats.org/officeDocument/2006/relationships" xmlns:p="http://schemas.openxmlformats.org/presentationml/2006/main">
  <p:tag name="AS_UNIQUEID" val="1791"/>
</p:tagLst>
</file>

<file path=ppt/tags/tag457.xml><?xml version="1.0" encoding="utf-8"?>
<p:tagLst xmlns:a="http://schemas.openxmlformats.org/drawingml/2006/main" xmlns:r="http://schemas.openxmlformats.org/officeDocument/2006/relationships" xmlns:p="http://schemas.openxmlformats.org/presentationml/2006/main">
  <p:tag name="AS_UNIQUEID" val="1792"/>
</p:tagLst>
</file>

<file path=ppt/tags/tag458.xml><?xml version="1.0" encoding="utf-8"?>
<p:tagLst xmlns:a="http://schemas.openxmlformats.org/drawingml/2006/main" xmlns:r="http://schemas.openxmlformats.org/officeDocument/2006/relationships" xmlns:p="http://schemas.openxmlformats.org/presentationml/2006/main">
  <p:tag name="AS_UNIQUEID" val="1793"/>
</p:tagLst>
</file>

<file path=ppt/tags/tag459.xml><?xml version="1.0" encoding="utf-8"?>
<p:tagLst xmlns:a="http://schemas.openxmlformats.org/drawingml/2006/main" xmlns:r="http://schemas.openxmlformats.org/officeDocument/2006/relationships" xmlns:p="http://schemas.openxmlformats.org/presentationml/2006/main">
  <p:tag name="AS_UNIQUEID" val="1794"/>
</p:tagLst>
</file>

<file path=ppt/tags/tag46.xml><?xml version="1.0" encoding="utf-8"?>
<p:tagLst xmlns:a="http://schemas.openxmlformats.org/drawingml/2006/main" xmlns:r="http://schemas.openxmlformats.org/officeDocument/2006/relationships" xmlns:p="http://schemas.openxmlformats.org/presentationml/2006/main">
  <p:tag name="AS_UNIQUEID" val="1321"/>
  <p:tag name="KSO_WM_DIAGRAM_VIRTUALLY_FRAME" val="{&quot;height&quot;:281.5,&quot;left&quot;:27.7,&quot;top&quot;:189.5,&quot;width&quot;:664.2}"/>
</p:tagLst>
</file>

<file path=ppt/tags/tag460.xml><?xml version="1.0" encoding="utf-8"?>
<p:tagLst xmlns:a="http://schemas.openxmlformats.org/drawingml/2006/main" xmlns:r="http://schemas.openxmlformats.org/officeDocument/2006/relationships" xmlns:p="http://schemas.openxmlformats.org/presentationml/2006/main">
  <p:tag name="AS_UNIQUEID" val="1795"/>
</p:tagLst>
</file>

<file path=ppt/tags/tag461.xml><?xml version="1.0" encoding="utf-8"?>
<p:tagLst xmlns:p="http://schemas.openxmlformats.org/presentationml/2006/main">
  <p:tag name="AS_UNIQUEID" val="1729"/>
</p:tagLst>
</file>

<file path=ppt/tags/tag462.xml><?xml version="1.0" encoding="utf-8"?>
<p:tagLst xmlns:a="http://schemas.openxmlformats.org/drawingml/2006/main" xmlns:r="http://schemas.openxmlformats.org/officeDocument/2006/relationships" xmlns:p="http://schemas.openxmlformats.org/presentationml/2006/main">
  <p:tag name="AS_UNIQUEID" val="1796"/>
</p:tagLst>
</file>

<file path=ppt/tags/tag463.xml><?xml version="1.0" encoding="utf-8"?>
<p:tagLst xmlns:a="http://schemas.openxmlformats.org/drawingml/2006/main" xmlns:r="http://schemas.openxmlformats.org/officeDocument/2006/relationships" xmlns:p="http://schemas.openxmlformats.org/presentationml/2006/main">
  <p:tag name="AS_UNIQUEID" val="1797"/>
</p:tagLst>
</file>

<file path=ppt/tags/tag464.xml><?xml version="1.0" encoding="utf-8"?>
<p:tagLst xmlns:a="http://schemas.openxmlformats.org/drawingml/2006/main" xmlns:r="http://schemas.openxmlformats.org/officeDocument/2006/relationships" xmlns:p="http://schemas.openxmlformats.org/presentationml/2006/main">
  <p:tag name="AS_UNIQUEID" val="1798"/>
</p:tagLst>
</file>

<file path=ppt/tags/tag465.xml><?xml version="1.0" encoding="utf-8"?>
<p:tagLst xmlns:a="http://schemas.openxmlformats.org/drawingml/2006/main" xmlns:r="http://schemas.openxmlformats.org/officeDocument/2006/relationships" xmlns:p="http://schemas.openxmlformats.org/presentationml/2006/main">
  <p:tag name="AS_UNIQUEID" val="1799"/>
</p:tagLst>
</file>

<file path=ppt/tags/tag466.xml><?xml version="1.0" encoding="utf-8"?>
<p:tagLst xmlns:a="http://schemas.openxmlformats.org/drawingml/2006/main" xmlns:r="http://schemas.openxmlformats.org/officeDocument/2006/relationships" xmlns:p="http://schemas.openxmlformats.org/presentationml/2006/main">
  <p:tag name="AS_UNIQUEID" val="1243"/>
</p:tagLst>
</file>

<file path=ppt/tags/tag467.xml><?xml version="1.0" encoding="utf-8"?>
<p:tagLst xmlns:a="http://schemas.openxmlformats.org/drawingml/2006/main" xmlns:r="http://schemas.openxmlformats.org/officeDocument/2006/relationships" xmlns:p="http://schemas.openxmlformats.org/presentationml/2006/main">
  <p:tag name="AS_UNIQUEID" val="690"/>
</p:tagLst>
</file>

<file path=ppt/tags/tag468.xml><?xml version="1.0" encoding="utf-8"?>
<p:tagLst xmlns:a="http://schemas.openxmlformats.org/drawingml/2006/main" xmlns:r="http://schemas.openxmlformats.org/officeDocument/2006/relationships" xmlns:p="http://schemas.openxmlformats.org/presentationml/2006/main">
  <p:tag name="AS_UNIQUEID" val="691"/>
</p:tagLst>
</file>

<file path=ppt/tags/tag469.xml><?xml version="1.0" encoding="utf-8"?>
<p:tagLst xmlns:a="http://schemas.openxmlformats.org/drawingml/2006/main" xmlns:r="http://schemas.openxmlformats.org/officeDocument/2006/relationships" xmlns:p="http://schemas.openxmlformats.org/presentationml/2006/main">
  <p:tag name="AS_UNIQUEID" val="692"/>
</p:tagLst>
</file>

<file path=ppt/tags/tag47.xml><?xml version="1.0" encoding="utf-8"?>
<p:tagLst xmlns:a="http://schemas.openxmlformats.org/drawingml/2006/main" xmlns:r="http://schemas.openxmlformats.org/officeDocument/2006/relationships" xmlns:p="http://schemas.openxmlformats.org/presentationml/2006/main">
  <p:tag name="AS_UNIQUEID" val="1322"/>
  <p:tag name="KSO_WM_DIAGRAM_VIRTUALLY_FRAME" val="{&quot;height&quot;:281.5,&quot;left&quot;:27.7,&quot;top&quot;:189.5,&quot;width&quot;:664.2}"/>
</p:tagLst>
</file>

<file path=ppt/tags/tag470.xml><?xml version="1.0" encoding="utf-8"?>
<p:tagLst xmlns:a="http://schemas.openxmlformats.org/drawingml/2006/main" xmlns:r="http://schemas.openxmlformats.org/officeDocument/2006/relationships" xmlns:p="http://schemas.openxmlformats.org/presentationml/2006/main">
  <p:tag name="AS_UNIQUEID" val="693"/>
</p:tagLst>
</file>

<file path=ppt/tags/tag471.xml><?xml version="1.0" encoding="utf-8"?>
<p:tagLst xmlns:a="http://schemas.openxmlformats.org/drawingml/2006/main" xmlns:r="http://schemas.openxmlformats.org/officeDocument/2006/relationships" xmlns:p="http://schemas.openxmlformats.org/presentationml/2006/main">
  <p:tag name="AS_UNIQUEID" val="696"/>
</p:tagLst>
</file>

<file path=ppt/tags/tag472.xml><?xml version="1.0" encoding="utf-8"?>
<p:tagLst xmlns:p="http://schemas.openxmlformats.org/presentationml/2006/main">
  <p:tag name="AS_UNIQUEID" val="1740"/>
</p:tagLst>
</file>

<file path=ppt/tags/tag473.xml><?xml version="1.0" encoding="utf-8"?>
<p:tagLst xmlns:a="http://schemas.openxmlformats.org/drawingml/2006/main" xmlns:r="http://schemas.openxmlformats.org/officeDocument/2006/relationships" xmlns:p="http://schemas.openxmlformats.org/presentationml/2006/main">
  <p:tag name="AS_UNIQUEID" val="697"/>
</p:tagLst>
</file>

<file path=ppt/tags/tag474.xml><?xml version="1.0" encoding="utf-8"?>
<p:tagLst xmlns:a="http://schemas.openxmlformats.org/drawingml/2006/main" xmlns:r="http://schemas.openxmlformats.org/officeDocument/2006/relationships" xmlns:p="http://schemas.openxmlformats.org/presentationml/2006/main">
  <p:tag name="AS_UNIQUEID" val="698"/>
</p:tagLst>
</file>

<file path=ppt/tags/tag475.xml><?xml version="1.0" encoding="utf-8"?>
<p:tagLst xmlns:a="http://schemas.openxmlformats.org/drawingml/2006/main" xmlns:r="http://schemas.openxmlformats.org/officeDocument/2006/relationships" xmlns:p="http://schemas.openxmlformats.org/presentationml/2006/main">
  <p:tag name="AS_UNIQUEID" val="699"/>
</p:tagLst>
</file>

<file path=ppt/tags/tag476.xml><?xml version="1.0" encoding="utf-8"?>
<p:tagLst xmlns:a="http://schemas.openxmlformats.org/drawingml/2006/main" xmlns:r="http://schemas.openxmlformats.org/officeDocument/2006/relationships" xmlns:p="http://schemas.openxmlformats.org/presentationml/2006/main">
  <p:tag name="AS_UNIQUEID" val="700"/>
</p:tagLst>
</file>

<file path=ppt/tags/tag477.xml><?xml version="1.0" encoding="utf-8"?>
<p:tagLst xmlns:a="http://schemas.openxmlformats.org/drawingml/2006/main" xmlns:r="http://schemas.openxmlformats.org/officeDocument/2006/relationships" xmlns:p="http://schemas.openxmlformats.org/presentationml/2006/main">
  <p:tag name="AS_UNIQUEID" val="701"/>
</p:tagLst>
</file>

<file path=ppt/tags/tag478.xml><?xml version="1.0" encoding="utf-8"?>
<p:tagLst xmlns:a="http://schemas.openxmlformats.org/drawingml/2006/main" xmlns:r="http://schemas.openxmlformats.org/officeDocument/2006/relationships" xmlns:p="http://schemas.openxmlformats.org/presentationml/2006/main">
  <p:tag name="AS_UNIQUEID" val="702"/>
</p:tagLst>
</file>

<file path=ppt/tags/tag479.xml><?xml version="1.0" encoding="utf-8"?>
<p:tagLst xmlns:a="http://schemas.openxmlformats.org/drawingml/2006/main" xmlns:r="http://schemas.openxmlformats.org/officeDocument/2006/relationships" xmlns:p="http://schemas.openxmlformats.org/presentationml/2006/main">
  <p:tag name="AS_UNIQUEID" val="703"/>
</p:tagLst>
</file>

<file path=ppt/tags/tag48.xml><?xml version="1.0" encoding="utf-8"?>
<p:tagLst xmlns:a="http://schemas.openxmlformats.org/drawingml/2006/main" xmlns:r="http://schemas.openxmlformats.org/officeDocument/2006/relationships" xmlns:p="http://schemas.openxmlformats.org/presentationml/2006/main">
  <p:tag name="AS_UNIQUEID" val="1323"/>
  <p:tag name="KSO_WM_DIAGRAM_VIRTUALLY_FRAME" val="{&quot;height&quot;:281.5,&quot;left&quot;:27.7,&quot;top&quot;:189.5,&quot;width&quot;:664.2}"/>
</p:tagLst>
</file>

<file path=ppt/tags/tag480.xml><?xml version="1.0" encoding="utf-8"?>
<p:tagLst xmlns:a="http://schemas.openxmlformats.org/drawingml/2006/main" xmlns:r="http://schemas.openxmlformats.org/officeDocument/2006/relationships" xmlns:p="http://schemas.openxmlformats.org/presentationml/2006/main">
  <p:tag name="AS_UNIQUEID" val="704"/>
</p:tagLst>
</file>

<file path=ppt/tags/tag481.xml><?xml version="1.0" encoding="utf-8"?>
<p:tagLst xmlns:a="http://schemas.openxmlformats.org/drawingml/2006/main" xmlns:r="http://schemas.openxmlformats.org/officeDocument/2006/relationships" xmlns:p="http://schemas.openxmlformats.org/presentationml/2006/main">
  <p:tag name="AS_UNIQUEID" val="705"/>
</p:tagLst>
</file>

<file path=ppt/tags/tag482.xml><?xml version="1.0" encoding="utf-8"?>
<p:tagLst xmlns:p="http://schemas.openxmlformats.org/presentationml/2006/main">
  <p:tag name="AS_UNIQUEID" val="1750"/>
</p:tagLst>
</file>

<file path=ppt/tags/tag483.xml><?xml version="1.0" encoding="utf-8"?>
<p:tagLst xmlns:a="http://schemas.openxmlformats.org/drawingml/2006/main" xmlns:r="http://schemas.openxmlformats.org/officeDocument/2006/relationships" xmlns:p="http://schemas.openxmlformats.org/presentationml/2006/main">
  <p:tag name="AS_UNIQUEID" val="706"/>
</p:tagLst>
</file>

<file path=ppt/tags/tag484.xml><?xml version="1.0" encoding="utf-8"?>
<p:tagLst xmlns:a="http://schemas.openxmlformats.org/drawingml/2006/main" xmlns:r="http://schemas.openxmlformats.org/officeDocument/2006/relationships" xmlns:p="http://schemas.openxmlformats.org/presentationml/2006/main">
  <p:tag name="AS_UNIQUEID" val="707"/>
</p:tagLst>
</file>

<file path=ppt/tags/tag485.xml><?xml version="1.0" encoding="utf-8"?>
<p:tagLst xmlns:p="http://schemas.openxmlformats.org/presentationml/2006/main">
  <p:tag name="AS_UNIQUEID" val="1753"/>
</p:tagLst>
</file>

<file path=ppt/tags/tag486.xml><?xml version="1.0" encoding="utf-8"?>
<p:tagLst xmlns:a="http://schemas.openxmlformats.org/drawingml/2006/main" xmlns:r="http://schemas.openxmlformats.org/officeDocument/2006/relationships" xmlns:p="http://schemas.openxmlformats.org/presentationml/2006/main">
  <p:tag name="AS_UNIQUEID" val="708"/>
</p:tagLst>
</file>

<file path=ppt/tags/tag487.xml><?xml version="1.0" encoding="utf-8"?>
<p:tagLst xmlns:a="http://schemas.openxmlformats.org/drawingml/2006/main" xmlns:r="http://schemas.openxmlformats.org/officeDocument/2006/relationships" xmlns:p="http://schemas.openxmlformats.org/presentationml/2006/main">
  <p:tag name="AS_UNIQUEID" val="709"/>
</p:tagLst>
</file>

<file path=ppt/tags/tag488.xml><?xml version="1.0" encoding="utf-8"?>
<p:tagLst xmlns:a="http://schemas.openxmlformats.org/drawingml/2006/main" xmlns:r="http://schemas.openxmlformats.org/officeDocument/2006/relationships" xmlns:p="http://schemas.openxmlformats.org/presentationml/2006/main">
  <p:tag name="AS_UNIQUEID" val="1244"/>
</p:tagLst>
</file>

<file path=ppt/tags/tag489.xml><?xml version="1.0" encoding="utf-8"?>
<p:tagLst xmlns:a="http://schemas.openxmlformats.org/drawingml/2006/main" xmlns:r="http://schemas.openxmlformats.org/officeDocument/2006/relationships" xmlns:p="http://schemas.openxmlformats.org/presentationml/2006/main">
  <p:tag name="AS_UNIQUEID" val="1245"/>
</p:tagLst>
</file>

<file path=ppt/tags/tag49.xml><?xml version="1.0" encoding="utf-8"?>
<p:tagLst xmlns:a="http://schemas.openxmlformats.org/drawingml/2006/main" xmlns:r="http://schemas.openxmlformats.org/officeDocument/2006/relationships" xmlns:p="http://schemas.openxmlformats.org/presentationml/2006/main">
  <p:tag name="AS_UNIQUEID" val="1317"/>
  <p:tag name="KSO_WM_DIAGRAM_VIRTUALLY_FRAME" val="{&quot;height&quot;:281.5,&quot;left&quot;:27.7,&quot;top&quot;:189.5,&quot;width&quot;:664.2}"/>
</p:tagLst>
</file>

<file path=ppt/tags/tag490.xml><?xml version="1.0" encoding="utf-8"?>
<p:tagLst xmlns:a="http://schemas.openxmlformats.org/drawingml/2006/main" xmlns:r="http://schemas.openxmlformats.org/officeDocument/2006/relationships" xmlns:p="http://schemas.openxmlformats.org/presentationml/2006/main">
  <p:tag name="AS_UNIQUEID" val="694"/>
</p:tagLst>
</file>

<file path=ppt/tags/tag491.xml><?xml version="1.0" encoding="utf-8"?>
<p:tagLst xmlns:a="http://schemas.openxmlformats.org/drawingml/2006/main" xmlns:r="http://schemas.openxmlformats.org/officeDocument/2006/relationships" xmlns:p="http://schemas.openxmlformats.org/presentationml/2006/main">
  <p:tag name="AS_UNIQUEID" val="695"/>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50.xml><?xml version="1.0" encoding="utf-8"?>
<p:tagLst xmlns:a="http://schemas.openxmlformats.org/drawingml/2006/main" xmlns:r="http://schemas.openxmlformats.org/officeDocument/2006/relationships" xmlns:p="http://schemas.openxmlformats.org/presentationml/2006/main">
  <p:tag name="AS_UNIQUEID" val="1318"/>
  <p:tag name="KSO_WM_DIAGRAM_VIRTUALLY_FRAME" val="{&quot;height&quot;:281.5,&quot;left&quot;:27.7,&quot;top&quot;:189.5,&quot;width&quot;:664.2}"/>
</p:tagLst>
</file>

<file path=ppt/tags/tag505.xml><?xml version="1.0" encoding="utf-8"?>
<p:tagLst xmlns:p="http://schemas.openxmlformats.org/presentationml/2006/main">
  <p:tag name="AS_UNIQUEID" val="1773"/>
</p:tagLst>
</file>

<file path=ppt/tags/tag507.xml><?xml version="1.0" encoding="utf-8"?>
<p:tagLst xmlns:p="http://schemas.openxmlformats.org/presentationml/2006/main">
  <p:tag name="AS_UNIQUEID" val="1775"/>
</p:tagLst>
</file>

<file path=ppt/tags/tag51.xml><?xml version="1.0" encoding="utf-8"?>
<p:tagLst xmlns:a="http://schemas.openxmlformats.org/drawingml/2006/main" xmlns:r="http://schemas.openxmlformats.org/officeDocument/2006/relationships" xmlns:p="http://schemas.openxmlformats.org/presentationml/2006/main">
  <p:tag name="AS_UNIQUEID" val="1319"/>
  <p:tag name="KSO_WM_DIAGRAM_VIRTUALLY_FRAME" val="{&quot;height&quot;:281.5,&quot;left&quot;:27.7,&quot;top&quot;:189.5,&quot;width&quot;:664.2}"/>
</p:tagLst>
</file>

<file path=ppt/tags/tag52.xml><?xml version="1.0" encoding="utf-8"?>
<p:tagLst xmlns:a="http://schemas.openxmlformats.org/drawingml/2006/main" xmlns:r="http://schemas.openxmlformats.org/officeDocument/2006/relationships" xmlns:p="http://schemas.openxmlformats.org/presentationml/2006/main">
  <p:tag name="AS_UNIQUEID" val="1313"/>
</p:tagLst>
</file>

<file path=ppt/tags/tag53.xml><?xml version="1.0" encoding="utf-8"?>
<p:tagLst xmlns:a="http://schemas.openxmlformats.org/drawingml/2006/main" xmlns:r="http://schemas.openxmlformats.org/officeDocument/2006/relationships" xmlns:p="http://schemas.openxmlformats.org/presentationml/2006/main">
  <p:tag name="AS_UNIQUEID" val="1314"/>
</p:tagLst>
</file>

<file path=ppt/tags/tag54.xml><?xml version="1.0" encoding="utf-8"?>
<p:tagLst xmlns:a="http://schemas.openxmlformats.org/drawingml/2006/main" xmlns:r="http://schemas.openxmlformats.org/officeDocument/2006/relationships" xmlns:p="http://schemas.openxmlformats.org/presentationml/2006/main">
  <p:tag name="AS_UNIQUEID" val="1315"/>
</p:tagLst>
</file>

<file path=ppt/tags/tag55.xml><?xml version="1.0" encoding="utf-8"?>
<p:tagLst xmlns:a="http://schemas.openxmlformats.org/drawingml/2006/main" xmlns:r="http://schemas.openxmlformats.org/officeDocument/2006/relationships" xmlns:p="http://schemas.openxmlformats.org/presentationml/2006/main">
  <p:tag name="AS_UNIQUEID" val="1309"/>
  <p:tag name="KSO_WM_DIAGRAM_VIRTUALLY_FRAME" val="{&quot;height&quot;:281.5,&quot;left&quot;:27.7,&quot;top&quot;:189.5,&quot;width&quot;:664.2}"/>
</p:tagLst>
</file>

<file path=ppt/tags/tag56.xml><?xml version="1.0" encoding="utf-8"?>
<p:tagLst xmlns:a="http://schemas.openxmlformats.org/drawingml/2006/main" xmlns:r="http://schemas.openxmlformats.org/officeDocument/2006/relationships" xmlns:p="http://schemas.openxmlformats.org/presentationml/2006/main">
  <p:tag name="AS_UNIQUEID" val="1310"/>
  <p:tag name="KSO_WM_DIAGRAM_VIRTUALLY_FRAME" val="{&quot;height&quot;:281.5,&quot;left&quot;:27.7,&quot;top&quot;:189.5,&quot;width&quot;:664.2}"/>
</p:tagLst>
</file>

<file path=ppt/tags/tag57.xml><?xml version="1.0" encoding="utf-8"?>
<p:tagLst xmlns:a="http://schemas.openxmlformats.org/drawingml/2006/main" xmlns:r="http://schemas.openxmlformats.org/officeDocument/2006/relationships" xmlns:p="http://schemas.openxmlformats.org/presentationml/2006/main">
  <p:tag name="AS_UNIQUEID" val="1311"/>
  <p:tag name="KSO_WM_DIAGRAM_VIRTUALLY_FRAME" val="{&quot;height&quot;:281.5,&quot;left&quot;:27.7,&quot;top&quot;:189.5,&quot;width&quot;:664.2}"/>
</p:tagLst>
</file>

<file path=ppt/tags/tag58.xml><?xml version="1.0" encoding="utf-8"?>
<p:tagLst xmlns:a="http://schemas.openxmlformats.org/drawingml/2006/main" xmlns:r="http://schemas.openxmlformats.org/officeDocument/2006/relationships" xmlns:p="http://schemas.openxmlformats.org/presentationml/2006/main">
  <p:tag name="AS_UNIQUEID" val="1305"/>
  <p:tag name="KSO_WM_DIAGRAM_VIRTUALLY_FRAME" val="{&quot;height&quot;:281.5,&quot;left&quot;:27.7,&quot;top&quot;:189.5,&quot;width&quot;:664.2}"/>
</p:tagLst>
</file>

<file path=ppt/tags/tag59.xml><?xml version="1.0" encoding="utf-8"?>
<p:tagLst xmlns:a="http://schemas.openxmlformats.org/drawingml/2006/main" xmlns:r="http://schemas.openxmlformats.org/officeDocument/2006/relationships" xmlns:p="http://schemas.openxmlformats.org/presentationml/2006/main">
  <p:tag name="AS_UNIQUEID" val="1306"/>
  <p:tag name="KSO_WM_DIAGRAM_VIRTUALLY_FRAME" val="{&quot;height&quot;:281.5,&quot;left&quot;:27.7,&quot;top&quot;:189.5,&quot;width&quot;:664.2}"/>
</p:tagLst>
</file>

<file path=ppt/tags/tag6.xml><?xml version="1.0" encoding="utf-8"?>
<p:tagLst xmlns:a="http://schemas.openxmlformats.org/drawingml/2006/main" xmlns:r="http://schemas.openxmlformats.org/officeDocument/2006/relationships" xmlns:p="http://schemas.openxmlformats.org/presentationml/2006/main">
  <p:tag name="AS_UNIQUEID" val="854"/>
</p:tagLst>
</file>

<file path=ppt/tags/tag60.xml><?xml version="1.0" encoding="utf-8"?>
<p:tagLst xmlns:a="http://schemas.openxmlformats.org/drawingml/2006/main" xmlns:r="http://schemas.openxmlformats.org/officeDocument/2006/relationships" xmlns:p="http://schemas.openxmlformats.org/presentationml/2006/main">
  <p:tag name="AS_UNIQUEID" val="1307"/>
  <p:tag name="KSO_WM_DIAGRAM_VIRTUALLY_FRAME" val="{&quot;height&quot;:281.5,&quot;left&quot;:27.7,&quot;top&quot;:189.5,&quot;width&quot;:664.2}"/>
</p:tagLst>
</file>

<file path=ppt/tags/tag61.xml><?xml version="1.0" encoding="utf-8"?>
<p:tagLst xmlns:a="http://schemas.openxmlformats.org/drawingml/2006/main" xmlns:r="http://schemas.openxmlformats.org/officeDocument/2006/relationships" xmlns:p="http://schemas.openxmlformats.org/presentationml/2006/main">
  <p:tag name="AS_UNIQUEID" val="1301"/>
  <p:tag name="KSO_WM_DIAGRAM_VIRTUALLY_FRAME" val="{&quot;height&quot;:281.5,&quot;left&quot;:27.7,&quot;top&quot;:189.5,&quot;width&quot;:664.2}"/>
</p:tagLst>
</file>

<file path=ppt/tags/tag62.xml><?xml version="1.0" encoding="utf-8"?>
<p:tagLst xmlns:a="http://schemas.openxmlformats.org/drawingml/2006/main" xmlns:r="http://schemas.openxmlformats.org/officeDocument/2006/relationships" xmlns:p="http://schemas.openxmlformats.org/presentationml/2006/main">
  <p:tag name="AS_UNIQUEID" val="1302"/>
  <p:tag name="KSO_WM_DIAGRAM_VIRTUALLY_FRAME" val="{&quot;height&quot;:281.5,&quot;left&quot;:27.7,&quot;top&quot;:189.5,&quot;width&quot;:664.2}"/>
</p:tagLst>
</file>

<file path=ppt/tags/tag63.xml><?xml version="1.0" encoding="utf-8"?>
<p:tagLst xmlns:a="http://schemas.openxmlformats.org/drawingml/2006/main" xmlns:r="http://schemas.openxmlformats.org/officeDocument/2006/relationships" xmlns:p="http://schemas.openxmlformats.org/presentationml/2006/main">
  <p:tag name="AS_UNIQUEID" val="1303"/>
  <p:tag name="KSO_WM_DIAGRAM_VIRTUALLY_FRAME" val="{&quot;height&quot;:281.5,&quot;left&quot;:27.7,&quot;top&quot;:189.5,&quot;width&quot;:664.2}"/>
</p:tagLst>
</file>

<file path=ppt/tags/tag64.xml><?xml version="1.0" encoding="utf-8"?>
<p:tagLst xmlns:a="http://schemas.openxmlformats.org/drawingml/2006/main" xmlns:r="http://schemas.openxmlformats.org/officeDocument/2006/relationships" xmlns:p="http://schemas.openxmlformats.org/presentationml/2006/main">
  <p:tag name="AS_UNIQUEID" val="1297"/>
  <p:tag name="KSO_WM_DIAGRAM_VIRTUALLY_FRAME" val="{&quot;height&quot;:281.5,&quot;left&quot;:27.7,&quot;top&quot;:189.5,&quot;width&quot;:664.2}"/>
</p:tagLst>
</file>

<file path=ppt/tags/tag65.xml><?xml version="1.0" encoding="utf-8"?>
<p:tagLst xmlns:a="http://schemas.openxmlformats.org/drawingml/2006/main" xmlns:r="http://schemas.openxmlformats.org/officeDocument/2006/relationships" xmlns:p="http://schemas.openxmlformats.org/presentationml/2006/main">
  <p:tag name="AS_UNIQUEID" val="1298"/>
  <p:tag name="KSO_WM_DIAGRAM_VIRTUALLY_FRAME" val="{&quot;height&quot;:281.5,&quot;left&quot;:27.7,&quot;top&quot;:189.5,&quot;width&quot;:664.2}"/>
</p:tagLst>
</file>

<file path=ppt/tags/tag66.xml><?xml version="1.0" encoding="utf-8"?>
<p:tagLst xmlns:a="http://schemas.openxmlformats.org/drawingml/2006/main" xmlns:r="http://schemas.openxmlformats.org/officeDocument/2006/relationships" xmlns:p="http://schemas.openxmlformats.org/presentationml/2006/main">
  <p:tag name="AS_UNIQUEID" val="1299"/>
  <p:tag name="KSO_WM_DIAGRAM_VIRTUALLY_FRAME" val="{&quot;height&quot;:281.5,&quot;left&quot;:27.7,&quot;top&quot;:189.5,&quot;width&quot;:664.2}"/>
</p:tagLst>
</file>

<file path=ppt/tags/tag67.xml><?xml version="1.0" encoding="utf-8"?>
<p:tagLst xmlns:a="http://schemas.openxmlformats.org/drawingml/2006/main" xmlns:r="http://schemas.openxmlformats.org/officeDocument/2006/relationships" xmlns:p="http://schemas.openxmlformats.org/presentationml/2006/main">
  <p:tag name="AS_UNIQUEID" val="1293"/>
  <p:tag name="KSO_WM_DIAGRAM_VIRTUALLY_FRAME" val="{&quot;height&quot;:281.5,&quot;left&quot;:27.7,&quot;top&quot;:189.5,&quot;width&quot;:664.2}"/>
</p:tagLst>
</file>

<file path=ppt/tags/tag68.xml><?xml version="1.0" encoding="utf-8"?>
<p:tagLst xmlns:a="http://schemas.openxmlformats.org/drawingml/2006/main" xmlns:r="http://schemas.openxmlformats.org/officeDocument/2006/relationships" xmlns:p="http://schemas.openxmlformats.org/presentationml/2006/main">
  <p:tag name="AS_UNIQUEID" val="1294"/>
  <p:tag name="KSO_WM_DIAGRAM_VIRTUALLY_FRAME" val="{&quot;height&quot;:281.5,&quot;left&quot;:27.7,&quot;top&quot;:189.5,&quot;width&quot;:664.2}"/>
</p:tagLst>
</file>

<file path=ppt/tags/tag69.xml><?xml version="1.0" encoding="utf-8"?>
<p:tagLst xmlns:a="http://schemas.openxmlformats.org/drawingml/2006/main" xmlns:r="http://schemas.openxmlformats.org/officeDocument/2006/relationships" xmlns:p="http://schemas.openxmlformats.org/presentationml/2006/main">
  <p:tag name="AS_UNIQUEID" val="1295"/>
  <p:tag name="KSO_WM_DIAGRAM_VIRTUALLY_FRAME" val="{&quot;height&quot;:281.5,&quot;left&quot;:27.7,&quot;top&quot;:189.5,&quot;width&quot;:664.2}"/>
</p:tagLst>
</file>

<file path=ppt/tags/tag7.xml><?xml version="1.0" encoding="utf-8"?>
<p:tagLst xmlns:a="http://schemas.openxmlformats.org/drawingml/2006/main" xmlns:r="http://schemas.openxmlformats.org/officeDocument/2006/relationships" xmlns:p="http://schemas.openxmlformats.org/presentationml/2006/main">
  <p:tag name="AS_UNIQUEID" val="1339"/>
</p:tagLst>
</file>

<file path=ppt/tags/tag70.xml><?xml version="1.0" encoding="utf-8"?>
<p:tagLst xmlns:a="http://schemas.openxmlformats.org/drawingml/2006/main" xmlns:r="http://schemas.openxmlformats.org/officeDocument/2006/relationships" xmlns:p="http://schemas.openxmlformats.org/presentationml/2006/main">
  <p:tag name="AS_UNIQUEID" val="1352"/>
</p:tagLst>
</file>

<file path=ppt/tags/tag71.xml><?xml version="1.0" encoding="utf-8"?>
<p:tagLst xmlns:a="http://schemas.openxmlformats.org/drawingml/2006/main" xmlns:r="http://schemas.openxmlformats.org/officeDocument/2006/relationships" xmlns:p="http://schemas.openxmlformats.org/presentationml/2006/main">
  <p:tag name="AS_UNIQUEID" val="1353"/>
</p:tagLst>
</file>

<file path=ppt/tags/tag72.xml><?xml version="1.0" encoding="utf-8"?>
<p:tagLst xmlns:a="http://schemas.openxmlformats.org/drawingml/2006/main" xmlns:r="http://schemas.openxmlformats.org/officeDocument/2006/relationships" xmlns:p="http://schemas.openxmlformats.org/presentationml/2006/main">
  <p:tag name="AS_UNIQUEID" val="1354"/>
</p:tagLst>
</file>

<file path=ppt/tags/tag73.xml><?xml version="1.0" encoding="utf-8"?>
<p:tagLst xmlns:a="http://schemas.openxmlformats.org/drawingml/2006/main" xmlns:r="http://schemas.openxmlformats.org/officeDocument/2006/relationships" xmlns:p="http://schemas.openxmlformats.org/presentationml/2006/main">
  <p:tag name="AS_UNIQUEID" val="1355"/>
</p:tagLst>
</file>

<file path=ppt/tags/tag74.xml><?xml version="1.0" encoding="utf-8"?>
<p:tagLst xmlns:a="http://schemas.openxmlformats.org/drawingml/2006/main" xmlns:r="http://schemas.openxmlformats.org/officeDocument/2006/relationships" xmlns:p="http://schemas.openxmlformats.org/presentationml/2006/main">
  <p:tag name="AS_UNIQUEID" val="1348"/>
</p:tagLst>
</file>

<file path=ppt/tags/tag75.xml><?xml version="1.0" encoding="utf-8"?>
<p:tagLst xmlns:a="http://schemas.openxmlformats.org/drawingml/2006/main" xmlns:r="http://schemas.openxmlformats.org/officeDocument/2006/relationships" xmlns:p="http://schemas.openxmlformats.org/presentationml/2006/main">
  <p:tag name="AS_UNIQUEID" val="1349"/>
</p:tagLst>
</file>

<file path=ppt/tags/tag76.xml><?xml version="1.0" encoding="utf-8"?>
<p:tagLst xmlns:a="http://schemas.openxmlformats.org/drawingml/2006/main" xmlns:r="http://schemas.openxmlformats.org/officeDocument/2006/relationships" xmlns:p="http://schemas.openxmlformats.org/presentationml/2006/main">
  <p:tag name="AS_UNIQUEID" val="1350"/>
</p:tagLst>
</file>

<file path=ppt/tags/tag77.xml><?xml version="1.0" encoding="utf-8"?>
<p:tagLst xmlns:a="http://schemas.openxmlformats.org/drawingml/2006/main" xmlns:r="http://schemas.openxmlformats.org/officeDocument/2006/relationships" xmlns:p="http://schemas.openxmlformats.org/presentationml/2006/main">
  <p:tag name="AS_UNIQUEID" val="1357"/>
</p:tagLst>
</file>

<file path=ppt/tags/tag78.xml><?xml version="1.0" encoding="utf-8"?>
<p:tagLst xmlns:a="http://schemas.openxmlformats.org/drawingml/2006/main" xmlns:r="http://schemas.openxmlformats.org/officeDocument/2006/relationships" xmlns:p="http://schemas.openxmlformats.org/presentationml/2006/main">
  <p:tag name="AS_UNIQUEID" val="1358"/>
</p:tagLst>
</file>

<file path=ppt/tags/tag79.xml><?xml version="1.0" encoding="utf-8"?>
<p:tagLst xmlns:a="http://schemas.openxmlformats.org/drawingml/2006/main" xmlns:r="http://schemas.openxmlformats.org/officeDocument/2006/relationships" xmlns:p="http://schemas.openxmlformats.org/presentationml/2006/main">
  <p:tag name="AS_UNIQUEID" val="1359"/>
</p:tagLst>
</file>

<file path=ppt/tags/tag8.xml><?xml version="1.0" encoding="utf-8"?>
<p:tagLst xmlns:a="http://schemas.openxmlformats.org/drawingml/2006/main" xmlns:r="http://schemas.openxmlformats.org/officeDocument/2006/relationships" xmlns:p="http://schemas.openxmlformats.org/presentationml/2006/main">
  <p:tag name="AS_UNIQUEID" val="1334"/>
</p:tagLst>
</file>

<file path=ppt/tags/tag80.xml><?xml version="1.0" encoding="utf-8"?>
<p:tagLst xmlns:a="http://schemas.openxmlformats.org/drawingml/2006/main" xmlns:r="http://schemas.openxmlformats.org/officeDocument/2006/relationships" xmlns:p="http://schemas.openxmlformats.org/presentationml/2006/main">
  <p:tag name="AS_UNIQUEID" val="1361"/>
</p:tagLst>
</file>

<file path=ppt/tags/tag81.xml><?xml version="1.0" encoding="utf-8"?>
<p:tagLst xmlns:a="http://schemas.openxmlformats.org/drawingml/2006/main" xmlns:r="http://schemas.openxmlformats.org/officeDocument/2006/relationships" xmlns:p="http://schemas.openxmlformats.org/presentationml/2006/main">
  <p:tag name="AS_UNIQUEID" val="1362"/>
</p:tagLst>
</file>

<file path=ppt/tags/tag82.xml><?xml version="1.0" encoding="utf-8"?>
<p:tagLst xmlns:a="http://schemas.openxmlformats.org/drawingml/2006/main" xmlns:r="http://schemas.openxmlformats.org/officeDocument/2006/relationships" xmlns:p="http://schemas.openxmlformats.org/presentationml/2006/main">
  <p:tag name="AS_UNIQUEID" val="1363"/>
</p:tagLst>
</file>

<file path=ppt/tags/tag83.xml><?xml version="1.0" encoding="utf-8"?>
<p:tagLst xmlns:a="http://schemas.openxmlformats.org/drawingml/2006/main" xmlns:r="http://schemas.openxmlformats.org/officeDocument/2006/relationships" xmlns:p="http://schemas.openxmlformats.org/presentationml/2006/main">
  <p:tag name="AS_UNIQUEID" val="1364"/>
</p:tagLst>
</file>

<file path=ppt/tags/tag84.xml><?xml version="1.0" encoding="utf-8"?>
<p:tagLst xmlns:a="http://schemas.openxmlformats.org/drawingml/2006/main" xmlns:r="http://schemas.openxmlformats.org/officeDocument/2006/relationships" xmlns:p="http://schemas.openxmlformats.org/presentationml/2006/main">
  <p:tag name="AS_UNIQUEID" val="1365"/>
</p:tagLst>
</file>

<file path=ppt/tags/tag85.xml><?xml version="1.0" encoding="utf-8"?>
<p:tagLst xmlns:a="http://schemas.openxmlformats.org/drawingml/2006/main" xmlns:r="http://schemas.openxmlformats.org/officeDocument/2006/relationships" xmlns:p="http://schemas.openxmlformats.org/presentationml/2006/main">
  <p:tag name="AS_UNIQUEID" val="1366"/>
</p:tagLst>
</file>

<file path=ppt/tags/tag86.xml><?xml version="1.0" encoding="utf-8"?>
<p:tagLst xmlns:a="http://schemas.openxmlformats.org/drawingml/2006/main" xmlns:r="http://schemas.openxmlformats.org/officeDocument/2006/relationships" xmlns:p="http://schemas.openxmlformats.org/presentationml/2006/main">
  <p:tag name="AS_UNIQUEID" val="1367"/>
</p:tagLst>
</file>

<file path=ppt/tags/tag87.xml><?xml version="1.0" encoding="utf-8"?>
<p:tagLst xmlns:a="http://schemas.openxmlformats.org/drawingml/2006/main" xmlns:r="http://schemas.openxmlformats.org/officeDocument/2006/relationships" xmlns:p="http://schemas.openxmlformats.org/presentationml/2006/main">
  <p:tag name="AS_UNIQUEID" val="1368"/>
</p:tagLst>
</file>

<file path=ppt/tags/tag88.xml><?xml version="1.0" encoding="utf-8"?>
<p:tagLst xmlns:a="http://schemas.openxmlformats.org/drawingml/2006/main" xmlns:r="http://schemas.openxmlformats.org/officeDocument/2006/relationships" xmlns:p="http://schemas.openxmlformats.org/presentationml/2006/main">
  <p:tag name="AS_UNIQUEID" val="1369"/>
</p:tagLst>
</file>

<file path=ppt/tags/tag89.xml><?xml version="1.0" encoding="utf-8"?>
<p:tagLst xmlns:a="http://schemas.openxmlformats.org/drawingml/2006/main" xmlns:r="http://schemas.openxmlformats.org/officeDocument/2006/relationships" xmlns:p="http://schemas.openxmlformats.org/presentationml/2006/main">
  <p:tag name="AS_UNIQUEID" val="1370"/>
</p:tagLst>
</file>

<file path=ppt/tags/tag9.xml><?xml version="1.0" encoding="utf-8"?>
<p:tagLst xmlns:a="http://schemas.openxmlformats.org/drawingml/2006/main" xmlns:r="http://schemas.openxmlformats.org/officeDocument/2006/relationships" xmlns:p="http://schemas.openxmlformats.org/presentationml/2006/main">
  <p:tag name="AS_UNIQUEID" val="1335"/>
</p:tagLst>
</file>

<file path=ppt/tags/tag90.xml><?xml version="1.0" encoding="utf-8"?>
<p:tagLst xmlns:a="http://schemas.openxmlformats.org/drawingml/2006/main" xmlns:r="http://schemas.openxmlformats.org/officeDocument/2006/relationships" xmlns:p="http://schemas.openxmlformats.org/presentationml/2006/main">
  <p:tag name="AS_UNIQUEID" val="1376"/>
</p:tagLst>
</file>

<file path=ppt/tags/tag91.xml><?xml version="1.0" encoding="utf-8"?>
<p:tagLst xmlns:a="http://schemas.openxmlformats.org/drawingml/2006/main" xmlns:r="http://schemas.openxmlformats.org/officeDocument/2006/relationships" xmlns:p="http://schemas.openxmlformats.org/presentationml/2006/main">
  <p:tag name="AS_UNIQUEID" val="1377"/>
</p:tagLst>
</file>

<file path=ppt/tags/tag92.xml><?xml version="1.0" encoding="utf-8"?>
<p:tagLst xmlns:a="http://schemas.openxmlformats.org/drawingml/2006/main" xmlns:r="http://schemas.openxmlformats.org/officeDocument/2006/relationships" xmlns:p="http://schemas.openxmlformats.org/presentationml/2006/main">
  <p:tag name="AS_UNIQUEID" val="1378"/>
</p:tagLst>
</file>

<file path=ppt/tags/tag93.xml><?xml version="1.0" encoding="utf-8"?>
<p:tagLst xmlns:a="http://schemas.openxmlformats.org/drawingml/2006/main" xmlns:r="http://schemas.openxmlformats.org/officeDocument/2006/relationships" xmlns:p="http://schemas.openxmlformats.org/presentationml/2006/main">
  <p:tag name="AS_UNIQUEID" val="1379"/>
</p:tagLst>
</file>

<file path=ppt/tags/tag94.xml><?xml version="1.0" encoding="utf-8"?>
<p:tagLst xmlns:a="http://schemas.openxmlformats.org/drawingml/2006/main" xmlns:r="http://schemas.openxmlformats.org/officeDocument/2006/relationships" xmlns:p="http://schemas.openxmlformats.org/presentationml/2006/main">
  <p:tag name="AS_UNIQUEID" val="1380"/>
</p:tagLst>
</file>

<file path=ppt/tags/tag95.xml><?xml version="1.0" encoding="utf-8"?>
<p:tagLst xmlns:a="http://schemas.openxmlformats.org/drawingml/2006/main" xmlns:r="http://schemas.openxmlformats.org/officeDocument/2006/relationships" xmlns:p="http://schemas.openxmlformats.org/presentationml/2006/main">
  <p:tag name="AS_UNIQUEID" val="1386"/>
</p:tagLst>
</file>

<file path=ppt/tags/tag96.xml><?xml version="1.0" encoding="utf-8"?>
<p:tagLst xmlns:a="http://schemas.openxmlformats.org/drawingml/2006/main" xmlns:r="http://schemas.openxmlformats.org/officeDocument/2006/relationships" xmlns:p="http://schemas.openxmlformats.org/presentationml/2006/main">
  <p:tag name="AS_UNIQUEID" val="1381"/>
</p:tagLst>
</file>

<file path=ppt/tags/tag97.xml><?xml version="1.0" encoding="utf-8"?>
<p:tagLst xmlns:a="http://schemas.openxmlformats.org/drawingml/2006/main" xmlns:r="http://schemas.openxmlformats.org/officeDocument/2006/relationships" xmlns:p="http://schemas.openxmlformats.org/presentationml/2006/main">
  <p:tag name="AS_UNIQUEID" val="1382"/>
</p:tagLst>
</file>

<file path=ppt/tags/tag98.xml><?xml version="1.0" encoding="utf-8"?>
<p:tagLst xmlns:a="http://schemas.openxmlformats.org/drawingml/2006/main" xmlns:r="http://schemas.openxmlformats.org/officeDocument/2006/relationships" xmlns:p="http://schemas.openxmlformats.org/presentationml/2006/main">
  <p:tag name="AS_UNIQUEID" val="1383"/>
</p:tagLst>
</file>

<file path=ppt/tags/tag99.xml><?xml version="1.0" encoding="utf-8"?>
<p:tagLst xmlns:a="http://schemas.openxmlformats.org/drawingml/2006/main" xmlns:r="http://schemas.openxmlformats.org/officeDocument/2006/relationships" xmlns:p="http://schemas.openxmlformats.org/presentationml/2006/main">
  <p:tag name="AS_UNIQUEID" val="1384"/>
</p:tagLst>
</file>

<file path=ppt/theme/theme1.xml><?xml version="1.0" encoding="utf-8"?>
<a:theme xmlns:a="http://schemas.openxmlformats.org/drawingml/2006/main" name="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自定义设计方案">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Arial"/>
      </a:majorFont>
      <a:minorFont>
        <a:latin typeface="Arial"/>
        <a:ea typeface="微软雅黑"/>
        <a:cs typeface="Arial"/>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2431</Words>
  <Application>Microsoft Office PowerPoint</Application>
  <PresentationFormat>宽屏</PresentationFormat>
  <Paragraphs>314</Paragraphs>
  <Slides>39</Slides>
  <Notes>18</Notes>
  <HiddenSlides>0</HiddenSlides>
  <MMClips>0</MMClips>
  <ScaleCrop>false</ScaleCrop>
  <HeadingPairs>
    <vt:vector size="8" baseType="variant">
      <vt:variant>
        <vt:lpstr>已用的字体</vt:lpstr>
      </vt:variant>
      <vt:variant>
        <vt:i4>12</vt:i4>
      </vt:variant>
      <vt:variant>
        <vt:lpstr>主题</vt:lpstr>
      </vt:variant>
      <vt:variant>
        <vt:i4>2</vt:i4>
      </vt:variant>
      <vt:variant>
        <vt:lpstr>嵌入 OLE 服务器</vt:lpstr>
      </vt:variant>
      <vt:variant>
        <vt:i4>2</vt:i4>
      </vt:variant>
      <vt:variant>
        <vt:lpstr>幻灯片标题</vt:lpstr>
      </vt:variant>
      <vt:variant>
        <vt:i4>39</vt:i4>
      </vt:variant>
    </vt:vector>
  </HeadingPairs>
  <TitlesOfParts>
    <vt:vector size="55" baseType="lpstr">
      <vt:lpstr>方正粗黑宋简体</vt:lpstr>
      <vt:lpstr>黑体</vt:lpstr>
      <vt:lpstr>楷体</vt:lpstr>
      <vt:lpstr>思源宋体 CN</vt:lpstr>
      <vt:lpstr>SimSun</vt:lpstr>
      <vt:lpstr>SimSun</vt:lpstr>
      <vt:lpstr>微软雅黑</vt:lpstr>
      <vt:lpstr>Arial</vt:lpstr>
      <vt:lpstr>Calibri</vt:lpstr>
      <vt:lpstr>Cambria Math</vt:lpstr>
      <vt:lpstr>Times New Roman</vt:lpstr>
      <vt:lpstr>Wingdings</vt:lpstr>
      <vt:lpstr>2_自定义设计方案</vt:lpstr>
      <vt:lpstr>6_自定义设计方案</vt:lpstr>
      <vt:lpstr>Equation.3</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1</cp:revision>
  <cp:lastPrinted>2025-04-06T22:42:19Z</cp:lastPrinted>
  <dcterms:created xsi:type="dcterms:W3CDTF">2025-04-06T22:42:19Z</dcterms:created>
  <dcterms:modified xsi:type="dcterms:W3CDTF">2025-04-22T14:15:08Z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