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xlsx" ContentType="application/vnd.openxmlformats-officedocument.spreadsheetml.sheet"/>
  <Default Extension="bin" ContentType="application/vnd.openxmlformats-officedocument.oleObject"/>
  <Default Extension="png" ContentType="image/png"/>
  <Default Extension="wmf" ContentType="image/x-wmf"/>
  <Default Extension="wdp" ContentType="image/vnd.ms-photo"/>
  <Default Extension="wmv" ContentType="video/x-ms-wmv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7" r:id="rId3"/>
    <p:sldId id="378" r:id="rId4"/>
    <p:sldId id="379" r:id="rId5"/>
    <p:sldId id="380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34" r:id="rId15"/>
    <p:sldId id="389" r:id="rId16"/>
    <p:sldId id="390" r:id="rId17"/>
    <p:sldId id="412" r:id="rId18"/>
    <p:sldId id="275" r:id="rId19"/>
    <p:sldId id="416" r:id="rId20"/>
    <p:sldId id="417" r:id="rId21"/>
    <p:sldId id="414" r:id="rId22"/>
    <p:sldId id="418" r:id="rId23"/>
    <p:sldId id="355" r:id="rId24"/>
    <p:sldId id="266" r:id="rId25"/>
    <p:sldId id="419" r:id="rId26"/>
    <p:sldId id="420" r:id="rId27"/>
    <p:sldId id="271" r:id="rId28"/>
    <p:sldId id="421" r:id="rId29"/>
    <p:sldId id="422" r:id="rId30"/>
    <p:sldId id="423" r:id="rId31"/>
    <p:sldId id="424" r:id="rId32"/>
    <p:sldId id="425" r:id="rId33"/>
    <p:sldId id="426" r:id="rId34"/>
    <p:sldId id="428" r:id="rId35"/>
    <p:sldId id="427" r:id="rId36"/>
    <p:sldId id="429" r:id="rId37"/>
    <p:sldId id="430" r:id="rId38"/>
    <p:sldId id="431" r:id="rId39"/>
    <p:sldId id="434" r:id="rId40"/>
    <p:sldId id="433" r:id="rId41"/>
    <p:sldId id="435" r:id="rId42"/>
  </p:sldIdLst>
  <p:sldSz cx="12192000" cy="6858000"/>
  <p:notesSz cx="6858000" cy="9144000"/>
  <p:custDataLst>
    <p:tags r:id="rId43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4" userDrawn="1">
          <p15:clr>
            <a:srgbClr val="A4A3A4"/>
          </p15:clr>
        </p15:guide>
        <p15:guide id="2" pos="37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-1206" y="-96"/>
      </p:cViewPr>
      <p:guideLst>
        <p:guide orient="horz" pos="2234"/>
        <p:guide pos="374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slide" Target="slides/slide36.xml" /><Relationship Id="rId39" Type="http://schemas.openxmlformats.org/officeDocument/2006/relationships/slide" Target="slides/slide37.xml" /><Relationship Id="rId4" Type="http://schemas.openxmlformats.org/officeDocument/2006/relationships/slide" Target="slides/slide2.xml" /><Relationship Id="rId40" Type="http://schemas.openxmlformats.org/officeDocument/2006/relationships/slide" Target="slides/slide38.xml" /><Relationship Id="rId41" Type="http://schemas.openxmlformats.org/officeDocument/2006/relationships/slide" Target="slides/slide39.xml" /><Relationship Id="rId42" Type="http://schemas.openxmlformats.org/officeDocument/2006/relationships/slide" Target="slides/slide40.xml" /><Relationship Id="rId43" Type="http://schemas.openxmlformats.org/officeDocument/2006/relationships/tags" Target="tags/tag654.xml" /><Relationship Id="rId44" Type="http://schemas.openxmlformats.org/officeDocument/2006/relationships/presProps" Target="presProps.xml" /><Relationship Id="rId45" Type="http://schemas.openxmlformats.org/officeDocument/2006/relationships/viewProps" Target="viewProps.xml" /><Relationship Id="rId46" Type="http://schemas.openxmlformats.org/officeDocument/2006/relationships/theme" Target="theme/theme1.xml" /><Relationship Id="rId47" Type="http://schemas.openxmlformats.org/officeDocument/2006/relationships/tableStyles" Target="tableStyles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charts/_rels/chart1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3.xlsx" /></Relationships>
</file>

<file path=ppt/charts/_rels/chart2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4.xlsx" /></Relationships>
</file>

<file path=ppt/charts/chart1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2657295018434525"/>
          <c:y val="0.025546964257955551"/>
          <c:w val="0.92080992460250854"/>
          <c:h val="0.897710800170898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 值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</c:spPr>
          <c:marker>
            <c:symbol val="circle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xVal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</c:numCache>
            </c:numRef>
          </c:xVal>
          <c:yVal>
            <c:numRef>
              <c:f>Sheet1!$B$2:$B$14</c:f>
              <c:numCache>
                <c:formatCode>General</c:formatCode>
                <c:ptCount val="13"/>
                <c:pt idx="0">
                  <c:v>40</c:v>
                </c:pt>
                <c:pt idx="1">
                  <c:v>42</c:v>
                </c:pt>
                <c:pt idx="2">
                  <c:v>44</c:v>
                </c:pt>
                <c:pt idx="3">
                  <c:v>46</c:v>
                </c:pt>
                <c:pt idx="4">
                  <c:v>48</c:v>
                </c:pt>
                <c:pt idx="5">
                  <c:v>48</c:v>
                </c:pt>
                <c:pt idx="6">
                  <c:v>48</c:v>
                </c:pt>
                <c:pt idx="7">
                  <c:v>48</c:v>
                </c:pt>
                <c:pt idx="8">
                  <c:v>48</c:v>
                </c:pt>
                <c:pt idx="9">
                  <c:v>48</c:v>
                </c:pt>
                <c:pt idx="10">
                  <c:v>50</c:v>
                </c:pt>
                <c:pt idx="11">
                  <c:v>53</c:v>
                </c:pt>
                <c:pt idx="12">
                  <c:v>56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axId val="-650875408"/>
        <c:axId val="-650875952"/>
      </c:scatterChart>
      <c:valAx>
        <c:axId val="-650875408"/>
        <c:scaling>
          <c:orientation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p>
            <a:pPr>
              <a:defRPr lang="zh-CN" sz="1195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 sz="1195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c:txPr>
        <c:crossAx val="-650875952"/>
        <c:crosses val="autoZero"/>
        <c:crossBetween val="midCat"/>
      </c:valAx>
      <c:valAx>
        <c:axId val="-650875952"/>
        <c:scaling>
          <c:orientation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p>
            <a:pPr>
              <a:defRPr lang="zh-CN" sz="1195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 sz="1195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c:txPr>
        <c:crossAx val="-65087540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p>
      <a:pPr>
        <a:defRPr lang="zh-CN" smtId="4294967295"/>
      </a:pPr>
      <a:endParaRPr lang="zh-CN" smtId="4294967295"/>
    </a:p>
  </c:txPr>
  <c:externalData r:id="rId1">
    <c:autoUpdate val="0"/>
  </c:externalData>
</c:chartSpace>
</file>

<file path=ppt/charts/chart2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230577290058136"/>
          <c:y val="0.10054675489664078"/>
          <c:w val="0.92080986499786377"/>
          <c:h val="0.8273983597755432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 值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</c:spPr>
          <c:marker>
            <c:symbol val="circle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xVal>
            <c:numRef>
              <c:f>Sheet1!$A$2:$A$14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</c:numCache>
            </c:numRef>
          </c:xVal>
          <c:yVal>
            <c:numRef>
              <c:f>Sheet1!$B$2:$B$14</c:f>
              <c:numCache>
                <c:formatCode>General</c:formatCode>
                <c:ptCount val="13"/>
                <c:pt idx="0">
                  <c:v>52</c:v>
                </c:pt>
                <c:pt idx="1">
                  <c:v>55</c:v>
                </c:pt>
                <c:pt idx="2">
                  <c:v>58</c:v>
                </c:pt>
                <c:pt idx="3">
                  <c:v>61</c:v>
                </c:pt>
                <c:pt idx="4">
                  <c:v>62</c:v>
                </c:pt>
                <c:pt idx="5">
                  <c:v>63</c:v>
                </c:pt>
                <c:pt idx="6">
                  <c:v>64</c:v>
                </c:pt>
                <c:pt idx="7">
                  <c:v>65</c:v>
                </c:pt>
                <c:pt idx="8">
                  <c:v>67</c:v>
                </c:pt>
                <c:pt idx="9">
                  <c:v>70</c:v>
                </c:pt>
                <c:pt idx="10">
                  <c:v>71</c:v>
                </c:pt>
                <c:pt idx="11">
                  <c:v>72</c:v>
                </c:pt>
                <c:pt idx="12">
                  <c:v>74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axId val="-650873776"/>
        <c:axId val="-650873232"/>
      </c:scatterChart>
      <c:valAx>
        <c:axId val="-650873776"/>
        <c:scaling>
          <c:orientation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p>
            <a:pPr>
              <a:defRPr lang="zh-CN" sz="1195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 sz="1195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c:txPr>
        <c:crossAx val="-650873232"/>
        <c:crosses val="autoZero"/>
        <c:crossBetween val="midCat"/>
      </c:valAx>
      <c:valAx>
        <c:axId val="-650873232"/>
        <c:scaling>
          <c:orientation/>
          <c:max val="72"/>
          <c:min val="5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p>
            <a:pPr>
              <a:defRPr lang="zh-CN" sz="1195" b="0" i="0" u="none" strike="noStrike" kern="1200" baseline="0" smtId="429496729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 sz="1195" b="0" i="0" u="none" strike="noStrike" kern="1200" baseline="0" smtId="4294967295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c:txPr>
        <c:crossAx val="-650873776"/>
        <c:crosses val="autoZero"/>
        <c:crossBetween val="midCat"/>
        <c:majorUnit val="2"/>
      </c:valAx>
      <c:spPr>
        <a:noFill/>
        <a:ln w="28575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p>
      <a:pPr>
        <a:defRPr lang="zh-CN" smtId="4294967295"/>
      </a:pPr>
      <a:endParaRPr lang="zh-CN" smtId="4294967295"/>
    </a:p>
  </c:txPr>
  <c:externalData r:id="rId1">
    <c:autoUpdate val="0"/>
  </c:externalData>
</c:chartSpace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3.wmf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0.xml" /><Relationship Id="rId2" Type="http://schemas.openxmlformats.org/officeDocument/2006/relationships/tags" Target="../tags/tag91.xml" /><Relationship Id="rId3" Type="http://schemas.openxmlformats.org/officeDocument/2006/relationships/tags" Target="../tags/tag92.xml" /><Relationship Id="rId4" Type="http://schemas.openxmlformats.org/officeDocument/2006/relationships/tags" Target="../tags/tag93.xml" /><Relationship Id="rId5" Type="http://schemas.openxmlformats.org/officeDocument/2006/relationships/tags" Target="../tags/tag94.xml" /><Relationship Id="rId6" Type="http://schemas.openxmlformats.org/officeDocument/2006/relationships/tags" Target="../tags/tag95.xml" /><Relationship Id="rId7" Type="http://schemas.openxmlformats.org/officeDocument/2006/relationships/tags" Target="../tags/tag96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/>
      <p:sp>
        <p:nvSpPr>
          <p:cNvPr id="27650" name="页眉占位符 27649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sz="1200"/>
          </a:p>
        </p:txBody>
      </p:sp>
      <p:sp>
        <p:nvSpPr>
          <p:cNvPr id="27651" name="日期占位符 27650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/>
          </a:p>
        </p:txBody>
      </p:sp>
      <p:sp>
        <p:nvSpPr>
          <p:cNvPr id="27652" name="幻灯片图像占位符 27651"/>
          <p:cNvSpPr>
            <a:spLocks noRot="1" noTextEdi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7653" name="文本占位符 27652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7654" name="页脚占位符 27653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altLang="en-US" sz="1200"/>
          </a:p>
        </p:txBody>
      </p:sp>
      <p:sp>
        <p:nvSpPr>
          <p:cNvPr id="27655" name="灯片编号占位符 27654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/>
              <a:t/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0.xml" /><Relationship Id="rId2" Type="http://schemas.openxmlformats.org/officeDocument/2006/relationships/tags" Target="../tags/tag71.xml" /><Relationship Id="rId3" Type="http://schemas.openxmlformats.org/officeDocument/2006/relationships/tags" Target="../tags/tag72.xml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tags" Target="../tags/tag75.xml" /><Relationship Id="rId7" Type="http://schemas.openxmlformats.org/officeDocument/2006/relationships/tags" Target="../tags/tag76.xml" /><Relationship Id="rId8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7.xml" /><Relationship Id="rId2" Type="http://schemas.openxmlformats.org/officeDocument/2006/relationships/tags" Target="../tags/tag78.xml" /><Relationship Id="rId3" Type="http://schemas.openxmlformats.org/officeDocument/2006/relationships/tags" Target="../tags/tag79.xml" /><Relationship Id="rId4" Type="http://schemas.openxmlformats.org/officeDocument/2006/relationships/tags" Target="../tags/tag80.xml" /><Relationship Id="rId5" Type="http://schemas.openxmlformats.org/officeDocument/2006/relationships/tags" Target="../tags/tag81.xml" /><Relationship Id="rId6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itleAndTx" preserve="1">
  <p:cSld name="竖版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xAndObj" preserve="1">
  <p:cSld name="标题，文本与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Only" preserve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tags" Target="../tags/tag82.xml" /><Relationship Id="rId15" Type="http://schemas.openxmlformats.org/officeDocument/2006/relationships/image" Target="../media/image1.jpeg" /><Relationship Id="rId16" Type="http://schemas.openxmlformats.org/officeDocument/2006/relationships/tags" Target="../tags/tag83.xml" /><Relationship Id="rId17" Type="http://schemas.openxmlformats.org/officeDocument/2006/relationships/tags" Target="../tags/tag84.xml" /><Relationship Id="rId18" Type="http://schemas.openxmlformats.org/officeDocument/2006/relationships/tags" Target="../tags/tag85.xml" /><Relationship Id="rId19" Type="http://schemas.openxmlformats.org/officeDocument/2006/relationships/tags" Target="../tags/tag86.xml" /><Relationship Id="rId2" Type="http://schemas.openxmlformats.org/officeDocument/2006/relationships/slideLayout" Target="../slideLayouts/slideLayout2.xml" /><Relationship Id="rId20" Type="http://schemas.openxmlformats.org/officeDocument/2006/relationships/tags" Target="../tags/tag87.xml" /><Relationship Id="rId21" Type="http://schemas.openxmlformats.org/officeDocument/2006/relationships/tags" Target="../tags/tag88.xml" /><Relationship Id="rId22" Type="http://schemas.openxmlformats.org/officeDocument/2006/relationships/image" Target="file:///D:\qq&#25991;&#20214;\712321467\Image\C2C\Image2\%7b75232B38-A165-1FB7-499C-2E1C792CACB5%7d.png" TargetMode="External" /><Relationship Id="rId23" Type="http://schemas.openxmlformats.org/officeDocument/2006/relationships/image" Target="../media/image2.png" /><Relationship Id="rId24" Type="http://schemas.openxmlformats.org/officeDocument/2006/relationships/tags" Target="../tags/tag89.xml" /><Relationship Id="rId25" Type="http://schemas.openxmlformats.org/officeDocument/2006/relationships/image" Target="../media/image3.png" /><Relationship Id="rId26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rotWithShape="0">
          <a:blip r:embed="rId25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4"/>
          </p:custDataLst>
        </p:nvPr>
      </p:nvGrpSpPr>
      <p:grpSpPr/>
      <p:pic>
        <p:nvPicPr>
          <p:cNvPr id="1031" name="图片 1030" descr="课件母版背景副本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6" name="标题 1025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1032" name="图片 1073743875" descr="学科网 zxxk.com" title="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iming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97.xml" /><Relationship Id="rId3" Type="http://schemas.openxmlformats.org/officeDocument/2006/relationships/tags" Target="../tags/tag98.xml" /><Relationship Id="rId4" Type="http://schemas.openxmlformats.org/officeDocument/2006/relationships/tags" Target="../tags/tag99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74.xml" /><Relationship Id="rId3" Type="http://schemas.openxmlformats.org/officeDocument/2006/relationships/tags" Target="../tags/tag175.xml" /><Relationship Id="rId4" Type="http://schemas.openxmlformats.org/officeDocument/2006/relationships/image" Target="../media/image19.png" /><Relationship Id="rId5" Type="http://schemas.openxmlformats.org/officeDocument/2006/relationships/tags" Target="../tags/tag176.xml" /><Relationship Id="rId6" Type="http://schemas.openxmlformats.org/officeDocument/2006/relationships/tags" Target="../tags/tag177.xml" /><Relationship Id="rId7" Type="http://schemas.openxmlformats.org/officeDocument/2006/relationships/image" Target="../media/image20.png" /><Relationship Id="rId8" Type="http://schemas.openxmlformats.org/officeDocument/2006/relationships/tags" Target="../tags/tag178.xml" /><Relationship Id="rId9" Type="http://schemas.openxmlformats.org/officeDocument/2006/relationships/tags" Target="../tags/tag179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88.xml" /><Relationship Id="rId11" Type="http://schemas.openxmlformats.org/officeDocument/2006/relationships/tags" Target="../tags/tag189.xml" /><Relationship Id="rId12" Type="http://schemas.openxmlformats.org/officeDocument/2006/relationships/tags" Target="../tags/tag190.xml" /><Relationship Id="rId13" Type="http://schemas.openxmlformats.org/officeDocument/2006/relationships/tags" Target="../tags/tag191.xml" /><Relationship Id="rId14" Type="http://schemas.openxmlformats.org/officeDocument/2006/relationships/tags" Target="../tags/tag192.xml" /><Relationship Id="rId15" Type="http://schemas.openxmlformats.org/officeDocument/2006/relationships/tags" Target="../tags/tag193.xml" /><Relationship Id="rId16" Type="http://schemas.openxmlformats.org/officeDocument/2006/relationships/tags" Target="../tags/tag194.xml" /><Relationship Id="rId17" Type="http://schemas.openxmlformats.org/officeDocument/2006/relationships/tags" Target="../tags/tag195.xml" /><Relationship Id="rId18" Type="http://schemas.openxmlformats.org/officeDocument/2006/relationships/tags" Target="../tags/tag196.xml" /><Relationship Id="rId2" Type="http://schemas.openxmlformats.org/officeDocument/2006/relationships/tags" Target="../tags/tag180.xml" /><Relationship Id="rId3" Type="http://schemas.openxmlformats.org/officeDocument/2006/relationships/tags" Target="../tags/tag181.xml" /><Relationship Id="rId4" Type="http://schemas.openxmlformats.org/officeDocument/2006/relationships/tags" Target="../tags/tag182.xml" /><Relationship Id="rId5" Type="http://schemas.openxmlformats.org/officeDocument/2006/relationships/tags" Target="../tags/tag183.xml" /><Relationship Id="rId6" Type="http://schemas.openxmlformats.org/officeDocument/2006/relationships/tags" Target="../tags/tag184.xml" /><Relationship Id="rId7" Type="http://schemas.openxmlformats.org/officeDocument/2006/relationships/tags" Target="../tags/tag185.xml" /><Relationship Id="rId8" Type="http://schemas.openxmlformats.org/officeDocument/2006/relationships/tags" Target="../tags/tag186.xml" /><Relationship Id="rId9" Type="http://schemas.openxmlformats.org/officeDocument/2006/relationships/tags" Target="../tags/tag187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97.xml" /><Relationship Id="rId3" Type="http://schemas.openxmlformats.org/officeDocument/2006/relationships/tags" Target="../tags/tag198.xml" /><Relationship Id="rId4" Type="http://schemas.openxmlformats.org/officeDocument/2006/relationships/image" Target="../media/image21.png" /><Relationship Id="rId5" Type="http://schemas.openxmlformats.org/officeDocument/2006/relationships/tags" Target="../tags/tag199.xml" /><Relationship Id="rId6" Type="http://schemas.openxmlformats.org/officeDocument/2006/relationships/image" Target="../media/image22.png" /><Relationship Id="rId7" Type="http://schemas.openxmlformats.org/officeDocument/2006/relationships/tags" Target="../tags/tag200.xml" /><Relationship Id="rId8" Type="http://schemas.openxmlformats.org/officeDocument/2006/relationships/tags" Target="../tags/tag201.xml" /><Relationship Id="rId9" Type="http://schemas.openxmlformats.org/officeDocument/2006/relationships/tags" Target="../tags/tag20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210.xml" /><Relationship Id="rId11" Type="http://schemas.openxmlformats.org/officeDocument/2006/relationships/tags" Target="../tags/tag211.xml" /><Relationship Id="rId12" Type="http://schemas.openxmlformats.org/officeDocument/2006/relationships/tags" Target="../tags/tag212.xml" /><Relationship Id="rId13" Type="http://schemas.openxmlformats.org/officeDocument/2006/relationships/tags" Target="../tags/tag213.xml" /><Relationship Id="rId14" Type="http://schemas.openxmlformats.org/officeDocument/2006/relationships/tags" Target="../tags/tag214.xml" /><Relationship Id="rId15" Type="http://schemas.openxmlformats.org/officeDocument/2006/relationships/tags" Target="../tags/tag215.xml" /><Relationship Id="rId16" Type="http://schemas.openxmlformats.org/officeDocument/2006/relationships/tags" Target="../tags/tag216.xml" /><Relationship Id="rId17" Type="http://schemas.openxmlformats.org/officeDocument/2006/relationships/tags" Target="../tags/tag217.xml" /><Relationship Id="rId18" Type="http://schemas.openxmlformats.org/officeDocument/2006/relationships/tags" Target="../tags/tag218.xml" /><Relationship Id="rId19" Type="http://schemas.openxmlformats.org/officeDocument/2006/relationships/tags" Target="../tags/tag219.xml" /><Relationship Id="rId2" Type="http://schemas.openxmlformats.org/officeDocument/2006/relationships/tags" Target="../tags/tag203.xml" /><Relationship Id="rId20" Type="http://schemas.openxmlformats.org/officeDocument/2006/relationships/tags" Target="../tags/tag220.xml" /><Relationship Id="rId21" Type="http://schemas.openxmlformats.org/officeDocument/2006/relationships/tags" Target="../tags/tag221.xml" /><Relationship Id="rId22" Type="http://schemas.openxmlformats.org/officeDocument/2006/relationships/tags" Target="../tags/tag222.xml" /><Relationship Id="rId23" Type="http://schemas.openxmlformats.org/officeDocument/2006/relationships/tags" Target="../tags/tag223.xml" /><Relationship Id="rId24" Type="http://schemas.openxmlformats.org/officeDocument/2006/relationships/tags" Target="../tags/tag224.xml" /><Relationship Id="rId25" Type="http://schemas.openxmlformats.org/officeDocument/2006/relationships/tags" Target="../tags/tag225.xml" /><Relationship Id="rId3" Type="http://schemas.openxmlformats.org/officeDocument/2006/relationships/image" Target="../media/image23.png" /><Relationship Id="rId4" Type="http://schemas.openxmlformats.org/officeDocument/2006/relationships/tags" Target="../tags/tag204.xml" /><Relationship Id="rId5" Type="http://schemas.openxmlformats.org/officeDocument/2006/relationships/tags" Target="../tags/tag205.xml" /><Relationship Id="rId6" Type="http://schemas.openxmlformats.org/officeDocument/2006/relationships/tags" Target="../tags/tag206.xml" /><Relationship Id="rId7" Type="http://schemas.openxmlformats.org/officeDocument/2006/relationships/tags" Target="../tags/tag207.xml" /><Relationship Id="rId8" Type="http://schemas.openxmlformats.org/officeDocument/2006/relationships/tags" Target="../tags/tag208.xml" /><Relationship Id="rId9" Type="http://schemas.openxmlformats.org/officeDocument/2006/relationships/tags" Target="../tags/tag209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233.xml" /><Relationship Id="rId11" Type="http://schemas.openxmlformats.org/officeDocument/2006/relationships/tags" Target="../tags/tag234.xml" /><Relationship Id="rId12" Type="http://schemas.openxmlformats.org/officeDocument/2006/relationships/tags" Target="../tags/tag235.xml" /><Relationship Id="rId13" Type="http://schemas.openxmlformats.org/officeDocument/2006/relationships/tags" Target="../tags/tag236.xml" /><Relationship Id="rId14" Type="http://schemas.openxmlformats.org/officeDocument/2006/relationships/tags" Target="../tags/tag237.xml" /><Relationship Id="rId15" Type="http://schemas.openxmlformats.org/officeDocument/2006/relationships/tags" Target="../tags/tag238.xml" /><Relationship Id="rId16" Type="http://schemas.openxmlformats.org/officeDocument/2006/relationships/tags" Target="../tags/tag239.xml" /><Relationship Id="rId17" Type="http://schemas.openxmlformats.org/officeDocument/2006/relationships/tags" Target="../tags/tag240.xml" /><Relationship Id="rId18" Type="http://schemas.openxmlformats.org/officeDocument/2006/relationships/tags" Target="../tags/tag241.xml" /><Relationship Id="rId19" Type="http://schemas.openxmlformats.org/officeDocument/2006/relationships/tags" Target="../tags/tag242.xml" /><Relationship Id="rId2" Type="http://schemas.openxmlformats.org/officeDocument/2006/relationships/tags" Target="../tags/tag226.xml" /><Relationship Id="rId20" Type="http://schemas.openxmlformats.org/officeDocument/2006/relationships/tags" Target="../tags/tag243.xml" /><Relationship Id="rId21" Type="http://schemas.openxmlformats.org/officeDocument/2006/relationships/tags" Target="../tags/tag244.xml" /><Relationship Id="rId22" Type="http://schemas.openxmlformats.org/officeDocument/2006/relationships/tags" Target="../tags/tag245.xml" /><Relationship Id="rId23" Type="http://schemas.openxmlformats.org/officeDocument/2006/relationships/tags" Target="../tags/tag246.xml" /><Relationship Id="rId3" Type="http://schemas.openxmlformats.org/officeDocument/2006/relationships/tags" Target="../tags/tag227.xml" /><Relationship Id="rId4" Type="http://schemas.openxmlformats.org/officeDocument/2006/relationships/image" Target="../media/image23.png" /><Relationship Id="rId5" Type="http://schemas.openxmlformats.org/officeDocument/2006/relationships/tags" Target="../tags/tag228.xml" /><Relationship Id="rId6" Type="http://schemas.openxmlformats.org/officeDocument/2006/relationships/tags" Target="../tags/tag229.xml" /><Relationship Id="rId7" Type="http://schemas.openxmlformats.org/officeDocument/2006/relationships/tags" Target="../tags/tag230.xml" /><Relationship Id="rId8" Type="http://schemas.openxmlformats.org/officeDocument/2006/relationships/tags" Target="../tags/tag231.xml" /><Relationship Id="rId9" Type="http://schemas.openxmlformats.org/officeDocument/2006/relationships/tags" Target="../tags/tag232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tags" Target="../tags/tag247.xml" /><Relationship Id="rId3" Type="http://schemas.openxmlformats.org/officeDocument/2006/relationships/tags" Target="../tags/tag248.xml" /><Relationship Id="rId4" Type="http://schemas.openxmlformats.org/officeDocument/2006/relationships/tags" Target="../tags/tag249.xml" /><Relationship Id="rId5" Type="http://schemas.openxmlformats.org/officeDocument/2006/relationships/tags" Target="../tags/tag250.xml" /><Relationship Id="rId6" Type="http://schemas.openxmlformats.org/officeDocument/2006/relationships/image" Target="../media/image24.png" /><Relationship Id="rId7" Type="http://schemas.openxmlformats.org/officeDocument/2006/relationships/tags" Target="../tags/tag251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tags" Target="../tags/tag252.xml" /><Relationship Id="rId3" Type="http://schemas.openxmlformats.org/officeDocument/2006/relationships/tags" Target="../tags/tag253.xml" /><Relationship Id="rId4" Type="http://schemas.openxmlformats.org/officeDocument/2006/relationships/image" Target="../media/image25.png" /><Relationship Id="rId5" Type="http://schemas.openxmlformats.org/officeDocument/2006/relationships/tags" Target="../tags/tag254.xml" /><Relationship Id="rId6" Type="http://schemas.openxmlformats.org/officeDocument/2006/relationships/video" Target="../media/media1.wmv" /><Relationship Id="rId7" Type="http://schemas.microsoft.com/office/2007/relationships/media" Target="../media/media1.wmv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image" Target="../media/image28.png" /><Relationship Id="rId11" Type="http://schemas.openxmlformats.org/officeDocument/2006/relationships/tags" Target="../tags/tag261.xml" /><Relationship Id="rId12" Type="http://schemas.openxmlformats.org/officeDocument/2006/relationships/tags" Target="../tags/tag262.xml" /><Relationship Id="rId13" Type="http://schemas.openxmlformats.org/officeDocument/2006/relationships/tags" Target="../tags/tag263.xml" /><Relationship Id="rId14" Type="http://schemas.openxmlformats.org/officeDocument/2006/relationships/tags" Target="../tags/tag264.xml" /><Relationship Id="rId15" Type="http://schemas.openxmlformats.org/officeDocument/2006/relationships/tags" Target="../tags/tag265.xml" /><Relationship Id="rId16" Type="http://schemas.openxmlformats.org/officeDocument/2006/relationships/tags" Target="../tags/tag266.xml" /><Relationship Id="rId17" Type="http://schemas.openxmlformats.org/officeDocument/2006/relationships/tags" Target="../tags/tag267.xml" /><Relationship Id="rId18" Type="http://schemas.openxmlformats.org/officeDocument/2006/relationships/tags" Target="../tags/tag268.xml" /><Relationship Id="rId19" Type="http://schemas.openxmlformats.org/officeDocument/2006/relationships/tags" Target="../tags/tag269.xml" /><Relationship Id="rId2" Type="http://schemas.openxmlformats.org/officeDocument/2006/relationships/tags" Target="../tags/tag255.xml" /><Relationship Id="rId20" Type="http://schemas.openxmlformats.org/officeDocument/2006/relationships/tags" Target="../tags/tag270.xml" /><Relationship Id="rId21" Type="http://schemas.openxmlformats.org/officeDocument/2006/relationships/tags" Target="../tags/tag271.xml" /><Relationship Id="rId22" Type="http://schemas.openxmlformats.org/officeDocument/2006/relationships/tags" Target="../tags/tag272.xml" /><Relationship Id="rId23" Type="http://schemas.openxmlformats.org/officeDocument/2006/relationships/tags" Target="../tags/tag273.xml" /><Relationship Id="rId24" Type="http://schemas.openxmlformats.org/officeDocument/2006/relationships/tags" Target="../tags/tag274.xml" /><Relationship Id="rId25" Type="http://schemas.openxmlformats.org/officeDocument/2006/relationships/tags" Target="../tags/tag275.xml" /><Relationship Id="rId26" Type="http://schemas.openxmlformats.org/officeDocument/2006/relationships/tags" Target="../tags/tag276.xml" /><Relationship Id="rId27" Type="http://schemas.openxmlformats.org/officeDocument/2006/relationships/tags" Target="../tags/tag277.xml" /><Relationship Id="rId3" Type="http://schemas.openxmlformats.org/officeDocument/2006/relationships/tags" Target="../tags/tag256.xml" /><Relationship Id="rId4" Type="http://schemas.openxmlformats.org/officeDocument/2006/relationships/tags" Target="../tags/tag257.xml" /><Relationship Id="rId5" Type="http://schemas.openxmlformats.org/officeDocument/2006/relationships/tags" Target="../tags/tag258.xml" /><Relationship Id="rId6" Type="http://schemas.openxmlformats.org/officeDocument/2006/relationships/image" Target="../media/image26.png" /><Relationship Id="rId7" Type="http://schemas.openxmlformats.org/officeDocument/2006/relationships/tags" Target="../tags/tag259.xml" /><Relationship Id="rId8" Type="http://schemas.openxmlformats.org/officeDocument/2006/relationships/image" Target="../media/image27.png" /><Relationship Id="rId9" Type="http://schemas.openxmlformats.org/officeDocument/2006/relationships/tags" Target="../tags/tag260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286.xml" /><Relationship Id="rId11" Type="http://schemas.openxmlformats.org/officeDocument/2006/relationships/tags" Target="../tags/tag287.xml" /><Relationship Id="rId12" Type="http://schemas.openxmlformats.org/officeDocument/2006/relationships/tags" Target="../tags/tag288.xml" /><Relationship Id="rId13" Type="http://schemas.openxmlformats.org/officeDocument/2006/relationships/tags" Target="../tags/tag289.xml" /><Relationship Id="rId14" Type="http://schemas.openxmlformats.org/officeDocument/2006/relationships/tags" Target="../tags/tag290.xml" /><Relationship Id="rId15" Type="http://schemas.openxmlformats.org/officeDocument/2006/relationships/tags" Target="../tags/tag291.xml" /><Relationship Id="rId16" Type="http://schemas.openxmlformats.org/officeDocument/2006/relationships/tags" Target="../tags/tag292.xml" /><Relationship Id="rId17" Type="http://schemas.openxmlformats.org/officeDocument/2006/relationships/chart" Target="../charts/chart1.xml" /><Relationship Id="rId18" Type="http://schemas.openxmlformats.org/officeDocument/2006/relationships/tags" Target="../tags/tag293.xml" /><Relationship Id="rId19" Type="http://schemas.openxmlformats.org/officeDocument/2006/relationships/tags" Target="../tags/tag294.xml" /><Relationship Id="rId2" Type="http://schemas.openxmlformats.org/officeDocument/2006/relationships/tags" Target="../tags/tag278.xml" /><Relationship Id="rId20" Type="http://schemas.openxmlformats.org/officeDocument/2006/relationships/tags" Target="../tags/tag295.xml" /><Relationship Id="rId21" Type="http://schemas.openxmlformats.org/officeDocument/2006/relationships/tags" Target="../tags/tag296.xml" /><Relationship Id="rId22" Type="http://schemas.openxmlformats.org/officeDocument/2006/relationships/tags" Target="../tags/tag297.xml" /><Relationship Id="rId23" Type="http://schemas.openxmlformats.org/officeDocument/2006/relationships/tags" Target="../tags/tag298.xml" /><Relationship Id="rId24" Type="http://schemas.openxmlformats.org/officeDocument/2006/relationships/tags" Target="../tags/tag299.xml" /><Relationship Id="rId25" Type="http://schemas.openxmlformats.org/officeDocument/2006/relationships/tags" Target="../tags/tag300.xml" /><Relationship Id="rId26" Type="http://schemas.openxmlformats.org/officeDocument/2006/relationships/tags" Target="../tags/tag301.xml" /><Relationship Id="rId27" Type="http://schemas.openxmlformats.org/officeDocument/2006/relationships/tags" Target="../tags/tag302.xml" /><Relationship Id="rId28" Type="http://schemas.openxmlformats.org/officeDocument/2006/relationships/tags" Target="../tags/tag303.xml" /><Relationship Id="rId29" Type="http://schemas.openxmlformats.org/officeDocument/2006/relationships/tags" Target="../tags/tag304.xml" /><Relationship Id="rId3" Type="http://schemas.openxmlformats.org/officeDocument/2006/relationships/tags" Target="../tags/tag279.xml" /><Relationship Id="rId30" Type="http://schemas.openxmlformats.org/officeDocument/2006/relationships/tags" Target="../tags/tag305.xml" /><Relationship Id="rId31" Type="http://schemas.openxmlformats.org/officeDocument/2006/relationships/tags" Target="../tags/tag306.xml" /><Relationship Id="rId32" Type="http://schemas.openxmlformats.org/officeDocument/2006/relationships/tags" Target="../tags/tag307.xml" /><Relationship Id="rId33" Type="http://schemas.openxmlformats.org/officeDocument/2006/relationships/tags" Target="../tags/tag308.xml" /><Relationship Id="rId34" Type="http://schemas.openxmlformats.org/officeDocument/2006/relationships/tags" Target="../tags/tag309.xml" /><Relationship Id="rId35" Type="http://schemas.openxmlformats.org/officeDocument/2006/relationships/tags" Target="../tags/tag310.xml" /><Relationship Id="rId36" Type="http://schemas.openxmlformats.org/officeDocument/2006/relationships/tags" Target="../tags/tag311.xml" /><Relationship Id="rId37" Type="http://schemas.openxmlformats.org/officeDocument/2006/relationships/tags" Target="../tags/tag312.xml" /><Relationship Id="rId4" Type="http://schemas.openxmlformats.org/officeDocument/2006/relationships/tags" Target="../tags/tag280.xml" /><Relationship Id="rId5" Type="http://schemas.openxmlformats.org/officeDocument/2006/relationships/tags" Target="../tags/tag281.xml" /><Relationship Id="rId6" Type="http://schemas.openxmlformats.org/officeDocument/2006/relationships/tags" Target="../tags/tag282.xml" /><Relationship Id="rId7" Type="http://schemas.openxmlformats.org/officeDocument/2006/relationships/tags" Target="../tags/tag283.xml" /><Relationship Id="rId8" Type="http://schemas.openxmlformats.org/officeDocument/2006/relationships/tags" Target="../tags/tag284.xml" /><Relationship Id="rId9" Type="http://schemas.openxmlformats.org/officeDocument/2006/relationships/tags" Target="../tags/tag285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320.xml" /><Relationship Id="rId11" Type="http://schemas.openxmlformats.org/officeDocument/2006/relationships/tags" Target="../tags/tag321.xml" /><Relationship Id="rId12" Type="http://schemas.openxmlformats.org/officeDocument/2006/relationships/tags" Target="../tags/tag322.xml" /><Relationship Id="rId13" Type="http://schemas.openxmlformats.org/officeDocument/2006/relationships/tags" Target="../tags/tag323.xml" /><Relationship Id="rId14" Type="http://schemas.openxmlformats.org/officeDocument/2006/relationships/tags" Target="../tags/tag324.xml" /><Relationship Id="rId15" Type="http://schemas.openxmlformats.org/officeDocument/2006/relationships/tags" Target="../tags/tag325.xml" /><Relationship Id="rId16" Type="http://schemas.openxmlformats.org/officeDocument/2006/relationships/tags" Target="../tags/tag326.xml" /><Relationship Id="rId17" Type="http://schemas.openxmlformats.org/officeDocument/2006/relationships/tags" Target="../tags/tag327.xml" /><Relationship Id="rId18" Type="http://schemas.openxmlformats.org/officeDocument/2006/relationships/tags" Target="../tags/tag328.xml" /><Relationship Id="rId19" Type="http://schemas.openxmlformats.org/officeDocument/2006/relationships/tags" Target="../tags/tag329.xml" /><Relationship Id="rId2" Type="http://schemas.openxmlformats.org/officeDocument/2006/relationships/tags" Target="../tags/tag313.xml" /><Relationship Id="rId20" Type="http://schemas.openxmlformats.org/officeDocument/2006/relationships/tags" Target="../tags/tag330.xml" /><Relationship Id="rId21" Type="http://schemas.openxmlformats.org/officeDocument/2006/relationships/tags" Target="../tags/tag331.xml" /><Relationship Id="rId22" Type="http://schemas.openxmlformats.org/officeDocument/2006/relationships/tags" Target="../tags/tag332.xml" /><Relationship Id="rId23" Type="http://schemas.openxmlformats.org/officeDocument/2006/relationships/tags" Target="../tags/tag333.xml" /><Relationship Id="rId3" Type="http://schemas.openxmlformats.org/officeDocument/2006/relationships/tags" Target="../tags/tag314.xml" /><Relationship Id="rId4" Type="http://schemas.openxmlformats.org/officeDocument/2006/relationships/tags" Target="../tags/tag315.xml" /><Relationship Id="rId5" Type="http://schemas.openxmlformats.org/officeDocument/2006/relationships/tags" Target="../tags/tag316.xml" /><Relationship Id="rId6" Type="http://schemas.openxmlformats.org/officeDocument/2006/relationships/chart" Target="../charts/chart2.xml" /><Relationship Id="rId7" Type="http://schemas.openxmlformats.org/officeDocument/2006/relationships/tags" Target="../tags/tag317.xml" /><Relationship Id="rId8" Type="http://schemas.openxmlformats.org/officeDocument/2006/relationships/tags" Target="../tags/tag318.xml" /><Relationship Id="rId9" Type="http://schemas.openxmlformats.org/officeDocument/2006/relationships/tags" Target="../tags/tag319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4.xml" /><Relationship Id="rId11" Type="http://schemas.openxmlformats.org/officeDocument/2006/relationships/image" Target="../media/image8.jpeg" /><Relationship Id="rId12" Type="http://schemas.openxmlformats.org/officeDocument/2006/relationships/tags" Target="../tags/tag105.xml" /><Relationship Id="rId2" Type="http://schemas.openxmlformats.org/officeDocument/2006/relationships/tags" Target="../tags/tag100.xml" /><Relationship Id="rId3" Type="http://schemas.openxmlformats.org/officeDocument/2006/relationships/image" Target="../media/image4.png" /><Relationship Id="rId4" Type="http://schemas.openxmlformats.org/officeDocument/2006/relationships/tags" Target="../tags/tag101.xml" /><Relationship Id="rId5" Type="http://schemas.openxmlformats.org/officeDocument/2006/relationships/image" Target="../media/image5.png" /><Relationship Id="rId6" Type="http://schemas.openxmlformats.org/officeDocument/2006/relationships/tags" Target="../tags/tag102.xml" /><Relationship Id="rId7" Type="http://schemas.openxmlformats.org/officeDocument/2006/relationships/image" Target="../media/image6.png" /><Relationship Id="rId8" Type="http://schemas.openxmlformats.org/officeDocument/2006/relationships/tags" Target="../tags/tag103.xml" /><Relationship Id="rId9" Type="http://schemas.openxmlformats.org/officeDocument/2006/relationships/image" Target="../media/image7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340.xml" /><Relationship Id="rId11" Type="http://schemas.openxmlformats.org/officeDocument/2006/relationships/tags" Target="../tags/tag341.xml" /><Relationship Id="rId12" Type="http://schemas.openxmlformats.org/officeDocument/2006/relationships/tags" Target="../tags/tag342.xml" /><Relationship Id="rId13" Type="http://schemas.openxmlformats.org/officeDocument/2006/relationships/tags" Target="../tags/tag343.xml" /><Relationship Id="rId14" Type="http://schemas.openxmlformats.org/officeDocument/2006/relationships/image" Target="../media/image31.png" /><Relationship Id="rId15" Type="http://schemas.openxmlformats.org/officeDocument/2006/relationships/tags" Target="../tags/tag344.xml" /><Relationship Id="rId16" Type="http://schemas.openxmlformats.org/officeDocument/2006/relationships/tags" Target="../tags/tag345.xml" /><Relationship Id="rId17" Type="http://schemas.openxmlformats.org/officeDocument/2006/relationships/tags" Target="../tags/tag346.xml" /><Relationship Id="rId18" Type="http://schemas.openxmlformats.org/officeDocument/2006/relationships/tags" Target="../tags/tag347.xml" /><Relationship Id="rId19" Type="http://schemas.openxmlformats.org/officeDocument/2006/relationships/image" Target="../media/image32.png" /><Relationship Id="rId2" Type="http://schemas.openxmlformats.org/officeDocument/2006/relationships/tags" Target="../tags/tag334.xml" /><Relationship Id="rId20" Type="http://schemas.openxmlformats.org/officeDocument/2006/relationships/tags" Target="../tags/tag348.xml" /><Relationship Id="rId21" Type="http://schemas.openxmlformats.org/officeDocument/2006/relationships/image" Target="../media/image33.png" /><Relationship Id="rId22" Type="http://schemas.openxmlformats.org/officeDocument/2006/relationships/tags" Target="../tags/tag349.xml" /><Relationship Id="rId23" Type="http://schemas.openxmlformats.org/officeDocument/2006/relationships/tags" Target="../tags/tag350.xml" /><Relationship Id="rId24" Type="http://schemas.openxmlformats.org/officeDocument/2006/relationships/tags" Target="../tags/tag351.xml" /><Relationship Id="rId25" Type="http://schemas.openxmlformats.org/officeDocument/2006/relationships/tags" Target="../tags/tag352.xml" /><Relationship Id="rId3" Type="http://schemas.openxmlformats.org/officeDocument/2006/relationships/tags" Target="../tags/tag335.xml" /><Relationship Id="rId4" Type="http://schemas.openxmlformats.org/officeDocument/2006/relationships/image" Target="../media/image29.png" /><Relationship Id="rId5" Type="http://schemas.openxmlformats.org/officeDocument/2006/relationships/tags" Target="../tags/tag336.xml" /><Relationship Id="rId6" Type="http://schemas.openxmlformats.org/officeDocument/2006/relationships/image" Target="../media/image30.png" /><Relationship Id="rId7" Type="http://schemas.openxmlformats.org/officeDocument/2006/relationships/tags" Target="../tags/tag337.xml" /><Relationship Id="rId8" Type="http://schemas.openxmlformats.org/officeDocument/2006/relationships/tags" Target="../tags/tag338.xml" /><Relationship Id="rId9" Type="http://schemas.openxmlformats.org/officeDocument/2006/relationships/tags" Target="../tags/tag339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tags" Target="../tags/tag360.xml" /><Relationship Id="rId11" Type="http://schemas.openxmlformats.org/officeDocument/2006/relationships/image" Target="../media/image35.png" /><Relationship Id="rId12" Type="http://schemas.openxmlformats.org/officeDocument/2006/relationships/tags" Target="../tags/tag361.xml" /><Relationship Id="rId13" Type="http://schemas.openxmlformats.org/officeDocument/2006/relationships/tags" Target="../tags/tag362.xml" /><Relationship Id="rId14" Type="http://schemas.openxmlformats.org/officeDocument/2006/relationships/tags" Target="../tags/tag363.xml" /><Relationship Id="rId15" Type="http://schemas.openxmlformats.org/officeDocument/2006/relationships/tags" Target="../tags/tag364.xml" /><Relationship Id="rId16" Type="http://schemas.openxmlformats.org/officeDocument/2006/relationships/image" Target="../media/image36.png" /><Relationship Id="rId17" Type="http://schemas.openxmlformats.org/officeDocument/2006/relationships/tags" Target="../tags/tag365.xml" /><Relationship Id="rId18" Type="http://schemas.openxmlformats.org/officeDocument/2006/relationships/tags" Target="../tags/tag366.xml" /><Relationship Id="rId19" Type="http://schemas.openxmlformats.org/officeDocument/2006/relationships/tags" Target="../tags/tag367.xml" /><Relationship Id="rId2" Type="http://schemas.openxmlformats.org/officeDocument/2006/relationships/tags" Target="../tags/tag353.xml" /><Relationship Id="rId20" Type="http://schemas.openxmlformats.org/officeDocument/2006/relationships/image" Target="../media/image37.png" /><Relationship Id="rId21" Type="http://schemas.openxmlformats.org/officeDocument/2006/relationships/tags" Target="../tags/tag368.xml" /><Relationship Id="rId22" Type="http://schemas.openxmlformats.org/officeDocument/2006/relationships/tags" Target="../tags/tag369.xml" /><Relationship Id="rId23" Type="http://schemas.openxmlformats.org/officeDocument/2006/relationships/tags" Target="../tags/tag370.xml" /><Relationship Id="rId24" Type="http://schemas.openxmlformats.org/officeDocument/2006/relationships/image" Target="../media/image38.png" /><Relationship Id="rId25" Type="http://schemas.openxmlformats.org/officeDocument/2006/relationships/tags" Target="../tags/tag371.xml" /><Relationship Id="rId26" Type="http://schemas.openxmlformats.org/officeDocument/2006/relationships/tags" Target="../tags/tag372.xml" /><Relationship Id="rId27" Type="http://schemas.openxmlformats.org/officeDocument/2006/relationships/tags" Target="../tags/tag373.xml" /><Relationship Id="rId28" Type="http://schemas.openxmlformats.org/officeDocument/2006/relationships/image" Target="../media/image39.png" /><Relationship Id="rId29" Type="http://schemas.openxmlformats.org/officeDocument/2006/relationships/tags" Target="../tags/tag374.xml" /><Relationship Id="rId3" Type="http://schemas.openxmlformats.org/officeDocument/2006/relationships/tags" Target="../tags/tag354.xml" /><Relationship Id="rId30" Type="http://schemas.openxmlformats.org/officeDocument/2006/relationships/tags" Target="../tags/tag375.xml" /><Relationship Id="rId31" Type="http://schemas.openxmlformats.org/officeDocument/2006/relationships/tags" Target="../tags/tag376.xml" /><Relationship Id="rId32" Type="http://schemas.openxmlformats.org/officeDocument/2006/relationships/tags" Target="../tags/tag377.xml" /><Relationship Id="rId33" Type="http://schemas.openxmlformats.org/officeDocument/2006/relationships/tags" Target="../tags/tag378.xml" /><Relationship Id="rId34" Type="http://schemas.openxmlformats.org/officeDocument/2006/relationships/tags" Target="../tags/tag379.xml" /><Relationship Id="rId35" Type="http://schemas.openxmlformats.org/officeDocument/2006/relationships/tags" Target="../tags/tag380.xml" /><Relationship Id="rId36" Type="http://schemas.openxmlformats.org/officeDocument/2006/relationships/tags" Target="../tags/tag381.xml" /><Relationship Id="rId37" Type="http://schemas.openxmlformats.org/officeDocument/2006/relationships/tags" Target="../tags/tag382.xml" /><Relationship Id="rId38" Type="http://schemas.openxmlformats.org/officeDocument/2006/relationships/tags" Target="../tags/tag383.xml" /><Relationship Id="rId39" Type="http://schemas.openxmlformats.org/officeDocument/2006/relationships/tags" Target="../tags/tag384.xml" /><Relationship Id="rId4" Type="http://schemas.openxmlformats.org/officeDocument/2006/relationships/tags" Target="../tags/tag355.xml" /><Relationship Id="rId40" Type="http://schemas.openxmlformats.org/officeDocument/2006/relationships/image" Target="../media/image40.png" /><Relationship Id="rId41" Type="http://schemas.openxmlformats.org/officeDocument/2006/relationships/tags" Target="../tags/tag385.xml" /><Relationship Id="rId42" Type="http://schemas.openxmlformats.org/officeDocument/2006/relationships/image" Target="../media/image41.png" /><Relationship Id="rId43" Type="http://schemas.openxmlformats.org/officeDocument/2006/relationships/tags" Target="../tags/tag386.xml" /><Relationship Id="rId44" Type="http://schemas.openxmlformats.org/officeDocument/2006/relationships/image" Target="../media/image42.png" /><Relationship Id="rId45" Type="http://schemas.openxmlformats.org/officeDocument/2006/relationships/tags" Target="../tags/tag387.xml" /><Relationship Id="rId46" Type="http://schemas.openxmlformats.org/officeDocument/2006/relationships/image" Target="../media/image43.png" /><Relationship Id="rId47" Type="http://schemas.openxmlformats.org/officeDocument/2006/relationships/tags" Target="../tags/tag388.xml" /><Relationship Id="rId48" Type="http://schemas.openxmlformats.org/officeDocument/2006/relationships/image" Target="../media/image44.jpeg" /><Relationship Id="rId49" Type="http://schemas.openxmlformats.org/officeDocument/2006/relationships/tags" Target="../tags/tag389.xml" /><Relationship Id="rId5" Type="http://schemas.openxmlformats.org/officeDocument/2006/relationships/tags" Target="../tags/tag356.xml" /><Relationship Id="rId50" Type="http://schemas.openxmlformats.org/officeDocument/2006/relationships/tags" Target="../tags/tag390.xml" /><Relationship Id="rId51" Type="http://schemas.openxmlformats.org/officeDocument/2006/relationships/image" Target="../media/image45.jpeg" /><Relationship Id="rId52" Type="http://schemas.openxmlformats.org/officeDocument/2006/relationships/tags" Target="../tags/tag391.xml" /><Relationship Id="rId53" Type="http://schemas.openxmlformats.org/officeDocument/2006/relationships/tags" Target="../tags/tag392.xml" /><Relationship Id="rId6" Type="http://schemas.openxmlformats.org/officeDocument/2006/relationships/tags" Target="../tags/tag357.xml" /><Relationship Id="rId7" Type="http://schemas.openxmlformats.org/officeDocument/2006/relationships/image" Target="../media/image34.png" /><Relationship Id="rId8" Type="http://schemas.openxmlformats.org/officeDocument/2006/relationships/tags" Target="../tags/tag358.xml" /><Relationship Id="rId9" Type="http://schemas.openxmlformats.org/officeDocument/2006/relationships/tags" Target="../tags/tag359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401.xml" /><Relationship Id="rId11" Type="http://schemas.openxmlformats.org/officeDocument/2006/relationships/tags" Target="../tags/tag402.xml" /><Relationship Id="rId12" Type="http://schemas.openxmlformats.org/officeDocument/2006/relationships/tags" Target="../tags/tag403.xml" /><Relationship Id="rId13" Type="http://schemas.openxmlformats.org/officeDocument/2006/relationships/tags" Target="../tags/tag404.xml" /><Relationship Id="rId14" Type="http://schemas.openxmlformats.org/officeDocument/2006/relationships/tags" Target="../tags/tag405.xml" /><Relationship Id="rId15" Type="http://schemas.openxmlformats.org/officeDocument/2006/relationships/tags" Target="../tags/tag406.xml" /><Relationship Id="rId16" Type="http://schemas.openxmlformats.org/officeDocument/2006/relationships/tags" Target="../tags/tag407.xml" /><Relationship Id="rId17" Type="http://schemas.openxmlformats.org/officeDocument/2006/relationships/tags" Target="../tags/tag408.xml" /><Relationship Id="rId18" Type="http://schemas.openxmlformats.org/officeDocument/2006/relationships/tags" Target="../tags/tag409.xml" /><Relationship Id="rId19" Type="http://schemas.openxmlformats.org/officeDocument/2006/relationships/tags" Target="../tags/tag410.xml" /><Relationship Id="rId2" Type="http://schemas.openxmlformats.org/officeDocument/2006/relationships/tags" Target="../tags/tag393.xml" /><Relationship Id="rId20" Type="http://schemas.openxmlformats.org/officeDocument/2006/relationships/tags" Target="../tags/tag411.xml" /><Relationship Id="rId21" Type="http://schemas.openxmlformats.org/officeDocument/2006/relationships/tags" Target="../tags/tag412.xml" /><Relationship Id="rId22" Type="http://schemas.openxmlformats.org/officeDocument/2006/relationships/tags" Target="../tags/tag413.xml" /><Relationship Id="rId23" Type="http://schemas.openxmlformats.org/officeDocument/2006/relationships/tags" Target="../tags/tag414.xml" /><Relationship Id="rId24" Type="http://schemas.openxmlformats.org/officeDocument/2006/relationships/tags" Target="../tags/tag415.xml" /><Relationship Id="rId25" Type="http://schemas.openxmlformats.org/officeDocument/2006/relationships/tags" Target="../tags/tag416.xml" /><Relationship Id="rId3" Type="http://schemas.openxmlformats.org/officeDocument/2006/relationships/tags" Target="../tags/tag394.xml" /><Relationship Id="rId4" Type="http://schemas.openxmlformats.org/officeDocument/2006/relationships/tags" Target="../tags/tag395.xml" /><Relationship Id="rId5" Type="http://schemas.openxmlformats.org/officeDocument/2006/relationships/tags" Target="../tags/tag396.xml" /><Relationship Id="rId6" Type="http://schemas.openxmlformats.org/officeDocument/2006/relationships/tags" Target="../tags/tag397.xml" /><Relationship Id="rId7" Type="http://schemas.openxmlformats.org/officeDocument/2006/relationships/tags" Target="../tags/tag398.xml" /><Relationship Id="rId8" Type="http://schemas.openxmlformats.org/officeDocument/2006/relationships/tags" Target="../tags/tag399.xml" /><Relationship Id="rId9" Type="http://schemas.openxmlformats.org/officeDocument/2006/relationships/tags" Target="../tags/tag400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24.xml" /><Relationship Id="rId11" Type="http://schemas.openxmlformats.org/officeDocument/2006/relationships/tags" Target="../tags/tag425.xml" /><Relationship Id="rId12" Type="http://schemas.openxmlformats.org/officeDocument/2006/relationships/tags" Target="../tags/tag426.xml" /><Relationship Id="rId13" Type="http://schemas.openxmlformats.org/officeDocument/2006/relationships/tags" Target="../tags/tag427.xml" /><Relationship Id="rId14" Type="http://schemas.openxmlformats.org/officeDocument/2006/relationships/tags" Target="../tags/tag428.xml" /><Relationship Id="rId15" Type="http://schemas.openxmlformats.org/officeDocument/2006/relationships/tags" Target="../tags/tag429.xml" /><Relationship Id="rId16" Type="http://schemas.openxmlformats.org/officeDocument/2006/relationships/tags" Target="../tags/tag430.xml" /><Relationship Id="rId17" Type="http://schemas.openxmlformats.org/officeDocument/2006/relationships/tags" Target="../tags/tag431.xml" /><Relationship Id="rId18" Type="http://schemas.openxmlformats.org/officeDocument/2006/relationships/tags" Target="../tags/tag432.xml" /><Relationship Id="rId2" Type="http://schemas.openxmlformats.org/officeDocument/2006/relationships/tags" Target="../tags/tag417.xml" /><Relationship Id="rId3" Type="http://schemas.openxmlformats.org/officeDocument/2006/relationships/image" Target="../media/image46.png" /><Relationship Id="rId4" Type="http://schemas.openxmlformats.org/officeDocument/2006/relationships/tags" Target="../tags/tag418.xml" /><Relationship Id="rId5" Type="http://schemas.openxmlformats.org/officeDocument/2006/relationships/tags" Target="../tags/tag419.xml" /><Relationship Id="rId6" Type="http://schemas.openxmlformats.org/officeDocument/2006/relationships/tags" Target="../tags/tag420.xml" /><Relationship Id="rId7" Type="http://schemas.openxmlformats.org/officeDocument/2006/relationships/tags" Target="../tags/tag421.xml" /><Relationship Id="rId8" Type="http://schemas.openxmlformats.org/officeDocument/2006/relationships/tags" Target="../tags/tag422.xml" /><Relationship Id="rId9" Type="http://schemas.openxmlformats.org/officeDocument/2006/relationships/tags" Target="../tags/tag423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33.xml" /><Relationship Id="rId3" Type="http://schemas.openxmlformats.org/officeDocument/2006/relationships/tags" Target="../tags/tag434.xml" /><Relationship Id="rId4" Type="http://schemas.openxmlformats.org/officeDocument/2006/relationships/tags" Target="../tags/tag435.xml" /><Relationship Id="rId5" Type="http://schemas.openxmlformats.org/officeDocument/2006/relationships/image" Target="../media/image9.jpeg" /><Relationship Id="rId6" Type="http://schemas.openxmlformats.org/officeDocument/2006/relationships/tags" Target="../tags/tag436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43.xml" /><Relationship Id="rId11" Type="http://schemas.openxmlformats.org/officeDocument/2006/relationships/tags" Target="../tags/tag444.xml" /><Relationship Id="rId12" Type="http://schemas.openxmlformats.org/officeDocument/2006/relationships/tags" Target="../tags/tag445.xml" /><Relationship Id="rId13" Type="http://schemas.openxmlformats.org/officeDocument/2006/relationships/tags" Target="../tags/tag446.xml" /><Relationship Id="rId14" Type="http://schemas.openxmlformats.org/officeDocument/2006/relationships/tags" Target="../tags/tag447.xml" /><Relationship Id="rId15" Type="http://schemas.openxmlformats.org/officeDocument/2006/relationships/tags" Target="../tags/tag448.xml" /><Relationship Id="rId16" Type="http://schemas.openxmlformats.org/officeDocument/2006/relationships/tags" Target="../tags/tag449.xml" /><Relationship Id="rId17" Type="http://schemas.openxmlformats.org/officeDocument/2006/relationships/tags" Target="../tags/tag450.xml" /><Relationship Id="rId18" Type="http://schemas.openxmlformats.org/officeDocument/2006/relationships/tags" Target="../tags/tag451.xml" /><Relationship Id="rId19" Type="http://schemas.openxmlformats.org/officeDocument/2006/relationships/tags" Target="../tags/tag452.xml" /><Relationship Id="rId2" Type="http://schemas.openxmlformats.org/officeDocument/2006/relationships/tags" Target="../tags/tag437.xml" /><Relationship Id="rId20" Type="http://schemas.openxmlformats.org/officeDocument/2006/relationships/tags" Target="../tags/tag453.xml" /><Relationship Id="rId21" Type="http://schemas.openxmlformats.org/officeDocument/2006/relationships/tags" Target="../tags/tag454.xml" /><Relationship Id="rId22" Type="http://schemas.openxmlformats.org/officeDocument/2006/relationships/tags" Target="../tags/tag455.xml" /><Relationship Id="rId23" Type="http://schemas.openxmlformats.org/officeDocument/2006/relationships/tags" Target="../tags/tag456.xml" /><Relationship Id="rId24" Type="http://schemas.openxmlformats.org/officeDocument/2006/relationships/tags" Target="../tags/tag457.xml" /><Relationship Id="rId25" Type="http://schemas.openxmlformats.org/officeDocument/2006/relationships/tags" Target="../tags/tag458.xml" /><Relationship Id="rId26" Type="http://schemas.openxmlformats.org/officeDocument/2006/relationships/tags" Target="../tags/tag459.xml" /><Relationship Id="rId27" Type="http://schemas.openxmlformats.org/officeDocument/2006/relationships/tags" Target="../tags/tag460.xml" /><Relationship Id="rId28" Type="http://schemas.openxmlformats.org/officeDocument/2006/relationships/tags" Target="../tags/tag461.xml" /><Relationship Id="rId3" Type="http://schemas.openxmlformats.org/officeDocument/2006/relationships/tags" Target="../tags/tag438.xml" /><Relationship Id="rId4" Type="http://schemas.openxmlformats.org/officeDocument/2006/relationships/image" Target="../media/image47.png" /><Relationship Id="rId5" Type="http://schemas.openxmlformats.org/officeDocument/2006/relationships/tags" Target="../tags/tag439.xml" /><Relationship Id="rId6" Type="http://schemas.openxmlformats.org/officeDocument/2006/relationships/image" Target="../media/image48.png" /><Relationship Id="rId7" Type="http://schemas.openxmlformats.org/officeDocument/2006/relationships/tags" Target="../tags/tag440.xml" /><Relationship Id="rId8" Type="http://schemas.openxmlformats.org/officeDocument/2006/relationships/tags" Target="../tags/tag441.xml" /><Relationship Id="rId9" Type="http://schemas.openxmlformats.org/officeDocument/2006/relationships/tags" Target="../tags/tag442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468.xml" /><Relationship Id="rId11" Type="http://schemas.openxmlformats.org/officeDocument/2006/relationships/tags" Target="../tags/tag469.xml" /><Relationship Id="rId12" Type="http://schemas.openxmlformats.org/officeDocument/2006/relationships/tags" Target="../tags/tag470.xml" /><Relationship Id="rId13" Type="http://schemas.openxmlformats.org/officeDocument/2006/relationships/tags" Target="../tags/tag471.xml" /><Relationship Id="rId14" Type="http://schemas.openxmlformats.org/officeDocument/2006/relationships/tags" Target="../tags/tag472.xml" /><Relationship Id="rId15" Type="http://schemas.openxmlformats.org/officeDocument/2006/relationships/tags" Target="../tags/tag473.xml" /><Relationship Id="rId16" Type="http://schemas.openxmlformats.org/officeDocument/2006/relationships/tags" Target="../tags/tag474.xml" /><Relationship Id="rId17" Type="http://schemas.openxmlformats.org/officeDocument/2006/relationships/tags" Target="../tags/tag475.xml" /><Relationship Id="rId18" Type="http://schemas.openxmlformats.org/officeDocument/2006/relationships/tags" Target="../tags/tag476.xml" /><Relationship Id="rId19" Type="http://schemas.openxmlformats.org/officeDocument/2006/relationships/tags" Target="../tags/tag477.xml" /><Relationship Id="rId2" Type="http://schemas.openxmlformats.org/officeDocument/2006/relationships/tags" Target="../tags/tag462.xml" /><Relationship Id="rId20" Type="http://schemas.openxmlformats.org/officeDocument/2006/relationships/tags" Target="../tags/tag478.xml" /><Relationship Id="rId3" Type="http://schemas.openxmlformats.org/officeDocument/2006/relationships/image" Target="../media/image49.png" /><Relationship Id="rId4" Type="http://schemas.openxmlformats.org/officeDocument/2006/relationships/tags" Target="../tags/tag463.xml" /><Relationship Id="rId5" Type="http://schemas.openxmlformats.org/officeDocument/2006/relationships/image" Target="../media/image50.png" /><Relationship Id="rId6" Type="http://schemas.openxmlformats.org/officeDocument/2006/relationships/tags" Target="../tags/tag464.xml" /><Relationship Id="rId7" Type="http://schemas.openxmlformats.org/officeDocument/2006/relationships/tags" Target="../tags/tag465.xml" /><Relationship Id="rId8" Type="http://schemas.openxmlformats.org/officeDocument/2006/relationships/tags" Target="../tags/tag466.xml" /><Relationship Id="rId9" Type="http://schemas.openxmlformats.org/officeDocument/2006/relationships/tags" Target="../tags/tag467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486.xml" /><Relationship Id="rId2" Type="http://schemas.openxmlformats.org/officeDocument/2006/relationships/tags" Target="../tags/tag479.xml" /><Relationship Id="rId3" Type="http://schemas.openxmlformats.org/officeDocument/2006/relationships/image" Target="../media/image51.png" /><Relationship Id="rId4" Type="http://schemas.openxmlformats.org/officeDocument/2006/relationships/tags" Target="../tags/tag480.xml" /><Relationship Id="rId5" Type="http://schemas.openxmlformats.org/officeDocument/2006/relationships/tags" Target="../tags/tag481.xml" /><Relationship Id="rId6" Type="http://schemas.openxmlformats.org/officeDocument/2006/relationships/tags" Target="../tags/tag482.xml" /><Relationship Id="rId7" Type="http://schemas.openxmlformats.org/officeDocument/2006/relationships/tags" Target="../tags/tag483.xml" /><Relationship Id="rId8" Type="http://schemas.openxmlformats.org/officeDocument/2006/relationships/tags" Target="../tags/tag484.xml" /><Relationship Id="rId9" Type="http://schemas.openxmlformats.org/officeDocument/2006/relationships/tags" Target="../tags/tag485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493.xml" /><Relationship Id="rId2" Type="http://schemas.openxmlformats.org/officeDocument/2006/relationships/tags" Target="../tags/tag487.xml" /><Relationship Id="rId3" Type="http://schemas.openxmlformats.org/officeDocument/2006/relationships/image" Target="../media/image51.png" /><Relationship Id="rId4" Type="http://schemas.openxmlformats.org/officeDocument/2006/relationships/tags" Target="../tags/tag488.xml" /><Relationship Id="rId5" Type="http://schemas.openxmlformats.org/officeDocument/2006/relationships/tags" Target="../tags/tag489.xml" /><Relationship Id="rId6" Type="http://schemas.openxmlformats.org/officeDocument/2006/relationships/tags" Target="../tags/tag490.xml" /><Relationship Id="rId7" Type="http://schemas.openxmlformats.org/officeDocument/2006/relationships/tags" Target="../tags/tag491.xml" /><Relationship Id="rId8" Type="http://schemas.openxmlformats.org/officeDocument/2006/relationships/tags" Target="../tags/tag492.xml" /><Relationship Id="rId9" Type="http://schemas.openxmlformats.org/officeDocument/2006/relationships/image" Target="../media/image52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tags" Target="../tags/tag494.xml" /><Relationship Id="rId3" Type="http://schemas.openxmlformats.org/officeDocument/2006/relationships/tags" Target="../tags/tag495.xml" /><Relationship Id="rId4" Type="http://schemas.openxmlformats.org/officeDocument/2006/relationships/image" Target="../media/image53.png" /><Relationship Id="rId5" Type="http://schemas.openxmlformats.org/officeDocument/2006/relationships/tags" Target="../tags/tag496.xml" /><Relationship Id="rId6" Type="http://schemas.openxmlformats.org/officeDocument/2006/relationships/tags" Target="../tags/tag497.xml" /><Relationship Id="rId7" Type="http://schemas.openxmlformats.org/officeDocument/2006/relationships/tags" Target="../tags/tag498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13.xml" /><Relationship Id="rId11" Type="http://schemas.openxmlformats.org/officeDocument/2006/relationships/tags" Target="../tags/tag114.xml" /><Relationship Id="rId12" Type="http://schemas.openxmlformats.org/officeDocument/2006/relationships/tags" Target="../tags/tag115.xml" /><Relationship Id="rId13" Type="http://schemas.openxmlformats.org/officeDocument/2006/relationships/tags" Target="../tags/tag116.xml" /><Relationship Id="rId14" Type="http://schemas.openxmlformats.org/officeDocument/2006/relationships/tags" Target="../tags/tag117.xml" /><Relationship Id="rId15" Type="http://schemas.openxmlformats.org/officeDocument/2006/relationships/tags" Target="../tags/tag118.xml" /><Relationship Id="rId2" Type="http://schemas.openxmlformats.org/officeDocument/2006/relationships/tags" Target="../tags/tag106.xml" /><Relationship Id="rId3" Type="http://schemas.openxmlformats.org/officeDocument/2006/relationships/image" Target="../media/image9.jpeg" /><Relationship Id="rId4" Type="http://schemas.openxmlformats.org/officeDocument/2006/relationships/tags" Target="../tags/tag107.xml" /><Relationship Id="rId5" Type="http://schemas.openxmlformats.org/officeDocument/2006/relationships/tags" Target="../tags/tag108.xml" /><Relationship Id="rId6" Type="http://schemas.openxmlformats.org/officeDocument/2006/relationships/tags" Target="../tags/tag109.xml" /><Relationship Id="rId7" Type="http://schemas.openxmlformats.org/officeDocument/2006/relationships/tags" Target="../tags/tag110.xml" /><Relationship Id="rId8" Type="http://schemas.openxmlformats.org/officeDocument/2006/relationships/tags" Target="../tags/tag111.xml" /><Relationship Id="rId9" Type="http://schemas.openxmlformats.org/officeDocument/2006/relationships/tags" Target="../tags/tag112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tags" Target="../tags/tag499.xml" /><Relationship Id="rId3" Type="http://schemas.openxmlformats.org/officeDocument/2006/relationships/tags" Target="../tags/tag500.xml" /><Relationship Id="rId4" Type="http://schemas.openxmlformats.org/officeDocument/2006/relationships/tags" Target="../tags/tag501.xml" /><Relationship Id="rId5" Type="http://schemas.openxmlformats.org/officeDocument/2006/relationships/tags" Target="../tags/tag502.xml" /><Relationship Id="rId6" Type="http://schemas.openxmlformats.org/officeDocument/2006/relationships/image" Target="../media/image54.png" /><Relationship Id="rId7" Type="http://schemas.openxmlformats.org/officeDocument/2006/relationships/tags" Target="../tags/tag503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tags" Target="../tags/tag504.xml" /><Relationship Id="rId3" Type="http://schemas.openxmlformats.org/officeDocument/2006/relationships/tags" Target="../tags/tag505.xml" /><Relationship Id="rId4" Type="http://schemas.openxmlformats.org/officeDocument/2006/relationships/tags" Target="../tags/tag506.xml" /><Relationship Id="rId5" Type="http://schemas.openxmlformats.org/officeDocument/2006/relationships/tags" Target="../tags/tag507.xml" /><Relationship Id="rId6" Type="http://schemas.openxmlformats.org/officeDocument/2006/relationships/image" Target="../media/image55.jpeg" /><Relationship Id="rId7" Type="http://schemas.openxmlformats.org/officeDocument/2006/relationships/tags" Target="../tags/tag508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tags" Target="../tags/tag509.xml" /><Relationship Id="rId3" Type="http://schemas.openxmlformats.org/officeDocument/2006/relationships/tags" Target="../tags/tag510.xml" /><Relationship Id="rId4" Type="http://schemas.openxmlformats.org/officeDocument/2006/relationships/tags" Target="../tags/tag511.xml" /><Relationship Id="rId5" Type="http://schemas.openxmlformats.org/officeDocument/2006/relationships/tags" Target="../tags/tag512.xml" /><Relationship Id="rId6" Type="http://schemas.openxmlformats.org/officeDocument/2006/relationships/image" Target="../media/image56.png" /><Relationship Id="rId7" Type="http://schemas.openxmlformats.org/officeDocument/2006/relationships/tags" Target="../tags/tag513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522.xml" /><Relationship Id="rId11" Type="http://schemas.openxmlformats.org/officeDocument/2006/relationships/tags" Target="../tags/tag523.xml" /><Relationship Id="rId2" Type="http://schemas.openxmlformats.org/officeDocument/2006/relationships/tags" Target="../tags/tag514.xml" /><Relationship Id="rId3" Type="http://schemas.openxmlformats.org/officeDocument/2006/relationships/tags" Target="../tags/tag515.xml" /><Relationship Id="rId4" Type="http://schemas.openxmlformats.org/officeDocument/2006/relationships/tags" Target="../tags/tag516.xml" /><Relationship Id="rId5" Type="http://schemas.openxmlformats.org/officeDocument/2006/relationships/tags" Target="../tags/tag517.xml" /><Relationship Id="rId6" Type="http://schemas.openxmlformats.org/officeDocument/2006/relationships/tags" Target="../tags/tag518.xml" /><Relationship Id="rId7" Type="http://schemas.openxmlformats.org/officeDocument/2006/relationships/tags" Target="../tags/tag519.xml" /><Relationship Id="rId8" Type="http://schemas.openxmlformats.org/officeDocument/2006/relationships/tags" Target="../tags/tag520.xml" /><Relationship Id="rId9" Type="http://schemas.openxmlformats.org/officeDocument/2006/relationships/tags" Target="../tags/tag521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529.xml" /><Relationship Id="rId11" Type="http://schemas.openxmlformats.org/officeDocument/2006/relationships/image" Target="../media/image60.jpeg" /><Relationship Id="rId12" Type="http://schemas.openxmlformats.org/officeDocument/2006/relationships/tags" Target="../tags/tag530.xml" /><Relationship Id="rId13" Type="http://schemas.openxmlformats.org/officeDocument/2006/relationships/tags" Target="../tags/tag531.xml" /><Relationship Id="rId14" Type="http://schemas.openxmlformats.org/officeDocument/2006/relationships/tags" Target="../tags/tag532.xml" /><Relationship Id="rId2" Type="http://schemas.openxmlformats.org/officeDocument/2006/relationships/tags" Target="../tags/tag524.xml" /><Relationship Id="rId3" Type="http://schemas.openxmlformats.org/officeDocument/2006/relationships/tags" Target="../tags/tag525.xml" /><Relationship Id="rId4" Type="http://schemas.openxmlformats.org/officeDocument/2006/relationships/tags" Target="../tags/tag526.xml" /><Relationship Id="rId5" Type="http://schemas.openxmlformats.org/officeDocument/2006/relationships/image" Target="../media/image57.jpeg" /><Relationship Id="rId6" Type="http://schemas.openxmlformats.org/officeDocument/2006/relationships/tags" Target="../tags/tag527.xml" /><Relationship Id="rId7" Type="http://schemas.openxmlformats.org/officeDocument/2006/relationships/image" Target="../media/image58.jpeg" /><Relationship Id="rId8" Type="http://schemas.openxmlformats.org/officeDocument/2006/relationships/tags" Target="../tags/tag528.xml" /><Relationship Id="rId9" Type="http://schemas.openxmlformats.org/officeDocument/2006/relationships/image" Target="../media/image59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tags" Target="../tags/tag533.xml" /><Relationship Id="rId3" Type="http://schemas.openxmlformats.org/officeDocument/2006/relationships/tags" Target="../tags/tag534.xml" /><Relationship Id="rId4" Type="http://schemas.openxmlformats.org/officeDocument/2006/relationships/tags" Target="../tags/tag535.xml" /><Relationship Id="rId5" Type="http://schemas.openxmlformats.org/officeDocument/2006/relationships/tags" Target="../tags/tag536.xml" /><Relationship Id="rId6" Type="http://schemas.openxmlformats.org/officeDocument/2006/relationships/tags" Target="../tags/tag537.xml" /><Relationship Id="rId7" Type="http://schemas.openxmlformats.org/officeDocument/2006/relationships/tags" Target="../tags/tag538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547.xml" /><Relationship Id="rId11" Type="http://schemas.openxmlformats.org/officeDocument/2006/relationships/tags" Target="../tags/tag548.xml" /><Relationship Id="rId12" Type="http://schemas.openxmlformats.org/officeDocument/2006/relationships/tags" Target="../tags/tag549.xml" /><Relationship Id="rId13" Type="http://schemas.openxmlformats.org/officeDocument/2006/relationships/image" Target="../media/image61.png" /><Relationship Id="rId14" Type="http://schemas.openxmlformats.org/officeDocument/2006/relationships/tags" Target="../tags/tag550.xml" /><Relationship Id="rId15" Type="http://schemas.openxmlformats.org/officeDocument/2006/relationships/image" Target="../media/image62.png" /><Relationship Id="rId16" Type="http://schemas.microsoft.com/office/2007/relationships/hdphoto" Target="../media/image63.wdp" /><Relationship Id="rId17" Type="http://schemas.openxmlformats.org/officeDocument/2006/relationships/tags" Target="../tags/tag551.xml" /><Relationship Id="rId2" Type="http://schemas.openxmlformats.org/officeDocument/2006/relationships/tags" Target="../tags/tag539.xml" /><Relationship Id="rId3" Type="http://schemas.openxmlformats.org/officeDocument/2006/relationships/tags" Target="../tags/tag540.xml" /><Relationship Id="rId4" Type="http://schemas.openxmlformats.org/officeDocument/2006/relationships/tags" Target="../tags/tag541.xml" /><Relationship Id="rId5" Type="http://schemas.openxmlformats.org/officeDocument/2006/relationships/tags" Target="../tags/tag542.xml" /><Relationship Id="rId6" Type="http://schemas.openxmlformats.org/officeDocument/2006/relationships/tags" Target="../tags/tag543.xml" /><Relationship Id="rId7" Type="http://schemas.openxmlformats.org/officeDocument/2006/relationships/tags" Target="../tags/tag544.xml" /><Relationship Id="rId8" Type="http://schemas.openxmlformats.org/officeDocument/2006/relationships/tags" Target="../tags/tag545.xml" /><Relationship Id="rId9" Type="http://schemas.openxmlformats.org/officeDocument/2006/relationships/tags" Target="../tags/tag546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560.xml" /><Relationship Id="rId11" Type="http://schemas.openxmlformats.org/officeDocument/2006/relationships/tags" Target="../tags/tag561.xml" /><Relationship Id="rId12" Type="http://schemas.openxmlformats.org/officeDocument/2006/relationships/tags" Target="../tags/tag562.xml" /><Relationship Id="rId13" Type="http://schemas.openxmlformats.org/officeDocument/2006/relationships/tags" Target="../tags/tag563.xml" /><Relationship Id="rId14" Type="http://schemas.openxmlformats.org/officeDocument/2006/relationships/tags" Target="../tags/tag564.xml" /><Relationship Id="rId15" Type="http://schemas.openxmlformats.org/officeDocument/2006/relationships/tags" Target="../tags/tag565.xml" /><Relationship Id="rId16" Type="http://schemas.openxmlformats.org/officeDocument/2006/relationships/tags" Target="../tags/tag566.xml" /><Relationship Id="rId17" Type="http://schemas.openxmlformats.org/officeDocument/2006/relationships/tags" Target="../tags/tag567.xml" /><Relationship Id="rId18" Type="http://schemas.openxmlformats.org/officeDocument/2006/relationships/tags" Target="../tags/tag568.xml" /><Relationship Id="rId19" Type="http://schemas.openxmlformats.org/officeDocument/2006/relationships/tags" Target="../tags/tag569.xml" /><Relationship Id="rId2" Type="http://schemas.openxmlformats.org/officeDocument/2006/relationships/tags" Target="../tags/tag552.xml" /><Relationship Id="rId20" Type="http://schemas.openxmlformats.org/officeDocument/2006/relationships/tags" Target="../tags/tag570.xml" /><Relationship Id="rId21" Type="http://schemas.openxmlformats.org/officeDocument/2006/relationships/tags" Target="../tags/tag571.xml" /><Relationship Id="rId22" Type="http://schemas.openxmlformats.org/officeDocument/2006/relationships/tags" Target="../tags/tag572.xml" /><Relationship Id="rId23" Type="http://schemas.openxmlformats.org/officeDocument/2006/relationships/tags" Target="../tags/tag573.xml" /><Relationship Id="rId24" Type="http://schemas.openxmlformats.org/officeDocument/2006/relationships/tags" Target="../tags/tag574.xml" /><Relationship Id="rId25" Type="http://schemas.openxmlformats.org/officeDocument/2006/relationships/tags" Target="../tags/tag575.xml" /><Relationship Id="rId26" Type="http://schemas.openxmlformats.org/officeDocument/2006/relationships/tags" Target="../tags/tag576.xml" /><Relationship Id="rId27" Type="http://schemas.openxmlformats.org/officeDocument/2006/relationships/tags" Target="../tags/tag577.xml" /><Relationship Id="rId3" Type="http://schemas.openxmlformats.org/officeDocument/2006/relationships/tags" Target="../tags/tag553.xml" /><Relationship Id="rId4" Type="http://schemas.openxmlformats.org/officeDocument/2006/relationships/tags" Target="../tags/tag554.xml" /><Relationship Id="rId5" Type="http://schemas.openxmlformats.org/officeDocument/2006/relationships/tags" Target="../tags/tag555.xml" /><Relationship Id="rId6" Type="http://schemas.openxmlformats.org/officeDocument/2006/relationships/tags" Target="../tags/tag556.xml" /><Relationship Id="rId7" Type="http://schemas.openxmlformats.org/officeDocument/2006/relationships/tags" Target="../tags/tag557.xml" /><Relationship Id="rId8" Type="http://schemas.openxmlformats.org/officeDocument/2006/relationships/tags" Target="../tags/tag558.xml" /><Relationship Id="rId9" Type="http://schemas.openxmlformats.org/officeDocument/2006/relationships/tags" Target="../tags/tag559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586.xml" /><Relationship Id="rId11" Type="http://schemas.openxmlformats.org/officeDocument/2006/relationships/tags" Target="../tags/tag587.xml" /><Relationship Id="rId12" Type="http://schemas.openxmlformats.org/officeDocument/2006/relationships/tags" Target="../tags/tag588.xml" /><Relationship Id="rId13" Type="http://schemas.openxmlformats.org/officeDocument/2006/relationships/tags" Target="../tags/tag589.xml" /><Relationship Id="rId14" Type="http://schemas.openxmlformats.org/officeDocument/2006/relationships/tags" Target="../tags/tag590.xml" /><Relationship Id="rId15" Type="http://schemas.openxmlformats.org/officeDocument/2006/relationships/tags" Target="../tags/tag591.xml" /><Relationship Id="rId16" Type="http://schemas.openxmlformats.org/officeDocument/2006/relationships/tags" Target="../tags/tag592.xml" /><Relationship Id="rId17" Type="http://schemas.openxmlformats.org/officeDocument/2006/relationships/tags" Target="../tags/tag593.xml" /><Relationship Id="rId18" Type="http://schemas.openxmlformats.org/officeDocument/2006/relationships/tags" Target="../tags/tag594.xml" /><Relationship Id="rId19" Type="http://schemas.openxmlformats.org/officeDocument/2006/relationships/tags" Target="../tags/tag595.xml" /><Relationship Id="rId2" Type="http://schemas.openxmlformats.org/officeDocument/2006/relationships/tags" Target="../tags/tag578.xml" /><Relationship Id="rId20" Type="http://schemas.openxmlformats.org/officeDocument/2006/relationships/tags" Target="../tags/tag596.xml" /><Relationship Id="rId21" Type="http://schemas.openxmlformats.org/officeDocument/2006/relationships/tags" Target="../tags/tag597.xml" /><Relationship Id="rId22" Type="http://schemas.openxmlformats.org/officeDocument/2006/relationships/tags" Target="../tags/tag598.xml" /><Relationship Id="rId23" Type="http://schemas.openxmlformats.org/officeDocument/2006/relationships/tags" Target="../tags/tag599.xml" /><Relationship Id="rId24" Type="http://schemas.openxmlformats.org/officeDocument/2006/relationships/tags" Target="../tags/tag600.xml" /><Relationship Id="rId25" Type="http://schemas.openxmlformats.org/officeDocument/2006/relationships/tags" Target="../tags/tag601.xml" /><Relationship Id="rId26" Type="http://schemas.openxmlformats.org/officeDocument/2006/relationships/tags" Target="../tags/tag602.xml" /><Relationship Id="rId27" Type="http://schemas.openxmlformats.org/officeDocument/2006/relationships/tags" Target="../tags/tag603.xml" /><Relationship Id="rId28" Type="http://schemas.openxmlformats.org/officeDocument/2006/relationships/tags" Target="../tags/tag604.xml" /><Relationship Id="rId29" Type="http://schemas.openxmlformats.org/officeDocument/2006/relationships/tags" Target="../tags/tag605.xml" /><Relationship Id="rId3" Type="http://schemas.openxmlformats.org/officeDocument/2006/relationships/tags" Target="../tags/tag579.xml" /><Relationship Id="rId30" Type="http://schemas.openxmlformats.org/officeDocument/2006/relationships/tags" Target="../tags/tag606.xml" /><Relationship Id="rId31" Type="http://schemas.openxmlformats.org/officeDocument/2006/relationships/tags" Target="../tags/tag607.xml" /><Relationship Id="rId32" Type="http://schemas.openxmlformats.org/officeDocument/2006/relationships/tags" Target="../tags/tag608.xml" /><Relationship Id="rId33" Type="http://schemas.openxmlformats.org/officeDocument/2006/relationships/tags" Target="../tags/tag609.xml" /><Relationship Id="rId34" Type="http://schemas.openxmlformats.org/officeDocument/2006/relationships/tags" Target="../tags/tag610.xml" /><Relationship Id="rId35" Type="http://schemas.openxmlformats.org/officeDocument/2006/relationships/tags" Target="../tags/tag611.xml" /><Relationship Id="rId36" Type="http://schemas.openxmlformats.org/officeDocument/2006/relationships/tags" Target="../tags/tag612.xml" /><Relationship Id="rId37" Type="http://schemas.openxmlformats.org/officeDocument/2006/relationships/tags" Target="../tags/tag613.xml" /><Relationship Id="rId38" Type="http://schemas.openxmlformats.org/officeDocument/2006/relationships/tags" Target="../tags/tag614.xml" /><Relationship Id="rId39" Type="http://schemas.openxmlformats.org/officeDocument/2006/relationships/tags" Target="../tags/tag615.xml" /><Relationship Id="rId4" Type="http://schemas.openxmlformats.org/officeDocument/2006/relationships/tags" Target="../tags/tag580.xml" /><Relationship Id="rId40" Type="http://schemas.openxmlformats.org/officeDocument/2006/relationships/tags" Target="../tags/tag616.xml" /><Relationship Id="rId41" Type="http://schemas.openxmlformats.org/officeDocument/2006/relationships/tags" Target="../tags/tag617.xml" /><Relationship Id="rId42" Type="http://schemas.openxmlformats.org/officeDocument/2006/relationships/tags" Target="../tags/tag618.xml" /><Relationship Id="rId43" Type="http://schemas.openxmlformats.org/officeDocument/2006/relationships/tags" Target="../tags/tag619.xml" /><Relationship Id="rId44" Type="http://schemas.openxmlformats.org/officeDocument/2006/relationships/tags" Target="../tags/tag620.xml" /><Relationship Id="rId45" Type="http://schemas.openxmlformats.org/officeDocument/2006/relationships/tags" Target="../tags/tag621.xml" /><Relationship Id="rId46" Type="http://schemas.openxmlformats.org/officeDocument/2006/relationships/tags" Target="../tags/tag622.xml" /><Relationship Id="rId47" Type="http://schemas.openxmlformats.org/officeDocument/2006/relationships/tags" Target="../tags/tag623.xml" /><Relationship Id="rId48" Type="http://schemas.openxmlformats.org/officeDocument/2006/relationships/tags" Target="../tags/tag624.xml" /><Relationship Id="rId49" Type="http://schemas.openxmlformats.org/officeDocument/2006/relationships/tags" Target="../tags/tag625.xml" /><Relationship Id="rId5" Type="http://schemas.openxmlformats.org/officeDocument/2006/relationships/tags" Target="../tags/tag581.xml" /><Relationship Id="rId50" Type="http://schemas.openxmlformats.org/officeDocument/2006/relationships/tags" Target="../tags/tag626.xml" /><Relationship Id="rId51" Type="http://schemas.openxmlformats.org/officeDocument/2006/relationships/tags" Target="../tags/tag627.xml" /><Relationship Id="rId52" Type="http://schemas.openxmlformats.org/officeDocument/2006/relationships/tags" Target="../tags/tag628.xml" /><Relationship Id="rId53" Type="http://schemas.openxmlformats.org/officeDocument/2006/relationships/tags" Target="../tags/tag629.xml" /><Relationship Id="rId54" Type="http://schemas.openxmlformats.org/officeDocument/2006/relationships/tags" Target="../tags/tag630.xml" /><Relationship Id="rId55" Type="http://schemas.openxmlformats.org/officeDocument/2006/relationships/tags" Target="../tags/tag631.xml" /><Relationship Id="rId56" Type="http://schemas.openxmlformats.org/officeDocument/2006/relationships/tags" Target="../tags/tag632.xml" /><Relationship Id="rId57" Type="http://schemas.openxmlformats.org/officeDocument/2006/relationships/tags" Target="../tags/tag633.xml" /><Relationship Id="rId58" Type="http://schemas.openxmlformats.org/officeDocument/2006/relationships/tags" Target="../tags/tag634.xml" /><Relationship Id="rId59" Type="http://schemas.openxmlformats.org/officeDocument/2006/relationships/tags" Target="../tags/tag635.xml" /><Relationship Id="rId6" Type="http://schemas.openxmlformats.org/officeDocument/2006/relationships/tags" Target="../tags/tag582.xml" /><Relationship Id="rId60" Type="http://schemas.openxmlformats.org/officeDocument/2006/relationships/tags" Target="../tags/tag636.xml" /><Relationship Id="rId61" Type="http://schemas.openxmlformats.org/officeDocument/2006/relationships/tags" Target="../tags/tag637.xml" /><Relationship Id="rId62" Type="http://schemas.openxmlformats.org/officeDocument/2006/relationships/tags" Target="../tags/tag638.xml" /><Relationship Id="rId63" Type="http://schemas.openxmlformats.org/officeDocument/2006/relationships/tags" Target="../tags/tag639.xml" /><Relationship Id="rId64" Type="http://schemas.openxmlformats.org/officeDocument/2006/relationships/tags" Target="../tags/tag640.xml" /><Relationship Id="rId7" Type="http://schemas.openxmlformats.org/officeDocument/2006/relationships/tags" Target="../tags/tag583.xml" /><Relationship Id="rId8" Type="http://schemas.openxmlformats.org/officeDocument/2006/relationships/tags" Target="../tags/tag584.xml" /><Relationship Id="rId9" Type="http://schemas.openxmlformats.org/officeDocument/2006/relationships/tags" Target="../tags/tag585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648.xml" /><Relationship Id="rId2" Type="http://schemas.openxmlformats.org/officeDocument/2006/relationships/tags" Target="../tags/tag641.xml" /><Relationship Id="rId3" Type="http://schemas.openxmlformats.org/officeDocument/2006/relationships/tags" Target="../tags/tag642.xml" /><Relationship Id="rId4" Type="http://schemas.openxmlformats.org/officeDocument/2006/relationships/image" Target="../media/image64.png" /><Relationship Id="rId5" Type="http://schemas.openxmlformats.org/officeDocument/2006/relationships/tags" Target="../tags/tag643.xml" /><Relationship Id="rId6" Type="http://schemas.openxmlformats.org/officeDocument/2006/relationships/tags" Target="../tags/tag644.xml" /><Relationship Id="rId7" Type="http://schemas.openxmlformats.org/officeDocument/2006/relationships/tags" Target="../tags/tag645.xml" /><Relationship Id="rId8" Type="http://schemas.openxmlformats.org/officeDocument/2006/relationships/tags" Target="../tags/tag646.xml" /><Relationship Id="rId9" Type="http://schemas.openxmlformats.org/officeDocument/2006/relationships/tags" Target="../tags/tag647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12.jpeg" /><Relationship Id="rId11" Type="http://schemas.openxmlformats.org/officeDocument/2006/relationships/tags" Target="../tags/tag125.xml" /><Relationship Id="rId12" Type="http://schemas.openxmlformats.org/officeDocument/2006/relationships/tags" Target="../tags/tag126.xml" /><Relationship Id="rId13" Type="http://schemas.openxmlformats.org/officeDocument/2006/relationships/oleObject" Target="../embeddings/oleObject1.bin" TargetMode="Internal" /><Relationship Id="rId14" Type="http://schemas.openxmlformats.org/officeDocument/2006/relationships/image" Target="../media/image13.wmf" /><Relationship Id="rId15" Type="http://schemas.openxmlformats.org/officeDocument/2006/relationships/tags" Target="../tags/tag127.xml" /><Relationship Id="rId16" Type="http://schemas.openxmlformats.org/officeDocument/2006/relationships/oleObject" Target="../embeddings/oleObject2.bin" TargetMode="Internal" /><Relationship Id="rId17" Type="http://schemas.openxmlformats.org/officeDocument/2006/relationships/tags" Target="../tags/tag128.xml" /><Relationship Id="rId18" Type="http://schemas.openxmlformats.org/officeDocument/2006/relationships/tags" Target="../tags/tag129.xml" /><Relationship Id="rId19" Type="http://schemas.openxmlformats.org/officeDocument/2006/relationships/tags" Target="../tags/tag130.xml" /><Relationship Id="rId2" Type="http://schemas.openxmlformats.org/officeDocument/2006/relationships/tags" Target="../tags/tag119.xml" /><Relationship Id="rId20" Type="http://schemas.openxmlformats.org/officeDocument/2006/relationships/tags" Target="../tags/tag131.xml" /><Relationship Id="rId21" Type="http://schemas.openxmlformats.org/officeDocument/2006/relationships/tags" Target="../tags/tag132.xml" /><Relationship Id="rId22" Type="http://schemas.openxmlformats.org/officeDocument/2006/relationships/tags" Target="../tags/tag133.xml" /><Relationship Id="rId23" Type="http://schemas.openxmlformats.org/officeDocument/2006/relationships/vmlDrawing" Target="../drawings/vmlDrawing1.vml" /><Relationship Id="rId3" Type="http://schemas.openxmlformats.org/officeDocument/2006/relationships/tags" Target="../tags/tag120.xml" /><Relationship Id="rId4" Type="http://schemas.openxmlformats.org/officeDocument/2006/relationships/image" Target="../media/image10.png" /><Relationship Id="rId5" Type="http://schemas.openxmlformats.org/officeDocument/2006/relationships/tags" Target="../tags/tag121.xml" /><Relationship Id="rId6" Type="http://schemas.openxmlformats.org/officeDocument/2006/relationships/tags" Target="../tags/tag122.xml" /><Relationship Id="rId7" Type="http://schemas.openxmlformats.org/officeDocument/2006/relationships/tags" Target="../tags/tag123.xml" /><Relationship Id="rId8" Type="http://schemas.openxmlformats.org/officeDocument/2006/relationships/image" Target="../media/image11.jpeg" /><Relationship Id="rId9" Type="http://schemas.openxmlformats.org/officeDocument/2006/relationships/tags" Target="../tags/tag124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tags" Target="../tags/tag649.xml" /><Relationship Id="rId3" Type="http://schemas.openxmlformats.org/officeDocument/2006/relationships/tags" Target="../tags/tag650.xml" /><Relationship Id="rId4" Type="http://schemas.openxmlformats.org/officeDocument/2006/relationships/tags" Target="../tags/tag651.xml" /><Relationship Id="rId5" Type="http://schemas.openxmlformats.org/officeDocument/2006/relationships/tags" Target="../tags/tag652.xml" /><Relationship Id="rId6" Type="http://schemas.openxmlformats.org/officeDocument/2006/relationships/image" Target="../media/image65.jpeg" /><Relationship Id="rId7" Type="http://schemas.openxmlformats.org/officeDocument/2006/relationships/tags" Target="../tags/tag653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42.xml" /><Relationship Id="rId2" Type="http://schemas.openxmlformats.org/officeDocument/2006/relationships/tags" Target="../tags/tag134.xml" /><Relationship Id="rId3" Type="http://schemas.openxmlformats.org/officeDocument/2006/relationships/tags" Target="../tags/tag135.xml" /><Relationship Id="rId4" Type="http://schemas.openxmlformats.org/officeDocument/2006/relationships/tags" Target="../tags/tag136.xml" /><Relationship Id="rId5" Type="http://schemas.openxmlformats.org/officeDocument/2006/relationships/tags" Target="../tags/tag137.xml" /><Relationship Id="rId6" Type="http://schemas.openxmlformats.org/officeDocument/2006/relationships/tags" Target="../tags/tag138.xml" /><Relationship Id="rId7" Type="http://schemas.openxmlformats.org/officeDocument/2006/relationships/tags" Target="../tags/tag139.xml" /><Relationship Id="rId8" Type="http://schemas.openxmlformats.org/officeDocument/2006/relationships/tags" Target="../tags/tag140.xml" /><Relationship Id="rId9" Type="http://schemas.openxmlformats.org/officeDocument/2006/relationships/tags" Target="../tags/tag14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48.xml" /><Relationship Id="rId2" Type="http://schemas.openxmlformats.org/officeDocument/2006/relationships/tags" Target="../tags/tag143.xml" /><Relationship Id="rId3" Type="http://schemas.openxmlformats.org/officeDocument/2006/relationships/tags" Target="../tags/tag144.xml" /><Relationship Id="rId4" Type="http://schemas.openxmlformats.org/officeDocument/2006/relationships/tags" Target="../tags/tag145.xml" /><Relationship Id="rId5" Type="http://schemas.openxmlformats.org/officeDocument/2006/relationships/image" Target="../media/image14.png" /><Relationship Id="rId6" Type="http://schemas.openxmlformats.org/officeDocument/2006/relationships/tags" Target="../tags/tag146.xml" /><Relationship Id="rId7" Type="http://schemas.openxmlformats.org/officeDocument/2006/relationships/image" Target="../media/image15.jpeg" /><Relationship Id="rId8" Type="http://schemas.openxmlformats.org/officeDocument/2006/relationships/tags" Target="../tags/tag147.xml" /><Relationship Id="rId9" Type="http://schemas.openxmlformats.org/officeDocument/2006/relationships/image" Target="../media/image16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54.xml" /><Relationship Id="rId2" Type="http://schemas.openxmlformats.org/officeDocument/2006/relationships/tags" Target="../tags/tag149.xml" /><Relationship Id="rId3" Type="http://schemas.openxmlformats.org/officeDocument/2006/relationships/tags" Target="../tags/tag150.xml" /><Relationship Id="rId4" Type="http://schemas.openxmlformats.org/officeDocument/2006/relationships/tags" Target="../tags/tag151.xml" /><Relationship Id="rId5" Type="http://schemas.openxmlformats.org/officeDocument/2006/relationships/image" Target="../media/image14.png" /><Relationship Id="rId6" Type="http://schemas.openxmlformats.org/officeDocument/2006/relationships/tags" Target="../tags/tag152.xml" /><Relationship Id="rId7" Type="http://schemas.openxmlformats.org/officeDocument/2006/relationships/image" Target="../media/image17.jpeg" /><Relationship Id="rId8" Type="http://schemas.openxmlformats.org/officeDocument/2006/relationships/tags" Target="../tags/tag153.xml" /><Relationship Id="rId9" Type="http://schemas.openxmlformats.org/officeDocument/2006/relationships/image" Target="../media/image18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63.xml" /><Relationship Id="rId11" Type="http://schemas.openxmlformats.org/officeDocument/2006/relationships/tags" Target="../tags/tag164.xml" /><Relationship Id="rId12" Type="http://schemas.openxmlformats.org/officeDocument/2006/relationships/tags" Target="../tags/tag165.xml" /><Relationship Id="rId13" Type="http://schemas.openxmlformats.org/officeDocument/2006/relationships/tags" Target="../tags/tag166.xml" /><Relationship Id="rId14" Type="http://schemas.openxmlformats.org/officeDocument/2006/relationships/tags" Target="../tags/tag167.xml" /><Relationship Id="rId15" Type="http://schemas.openxmlformats.org/officeDocument/2006/relationships/image" Target="../media/image9.jpeg" /><Relationship Id="rId16" Type="http://schemas.openxmlformats.org/officeDocument/2006/relationships/tags" Target="../tags/tag168.xml" /><Relationship Id="rId2" Type="http://schemas.openxmlformats.org/officeDocument/2006/relationships/tags" Target="../tags/tag155.xml" /><Relationship Id="rId3" Type="http://schemas.openxmlformats.org/officeDocument/2006/relationships/tags" Target="../tags/tag156.xml" /><Relationship Id="rId4" Type="http://schemas.openxmlformats.org/officeDocument/2006/relationships/tags" Target="../tags/tag157.xml" /><Relationship Id="rId5" Type="http://schemas.openxmlformats.org/officeDocument/2006/relationships/tags" Target="../tags/tag158.xml" /><Relationship Id="rId6" Type="http://schemas.openxmlformats.org/officeDocument/2006/relationships/tags" Target="../tags/tag159.xml" /><Relationship Id="rId7" Type="http://schemas.openxmlformats.org/officeDocument/2006/relationships/tags" Target="../tags/tag160.xml" /><Relationship Id="rId8" Type="http://schemas.openxmlformats.org/officeDocument/2006/relationships/tags" Target="../tags/tag161.xml" /><Relationship Id="rId9" Type="http://schemas.openxmlformats.org/officeDocument/2006/relationships/tags" Target="../tags/tag162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69.xml" /><Relationship Id="rId3" Type="http://schemas.openxmlformats.org/officeDocument/2006/relationships/image" Target="../media/image15.jpeg" /><Relationship Id="rId4" Type="http://schemas.openxmlformats.org/officeDocument/2006/relationships/tags" Target="../tags/tag170.xml" /><Relationship Id="rId5" Type="http://schemas.openxmlformats.org/officeDocument/2006/relationships/image" Target="../media/image16.png" /><Relationship Id="rId6" Type="http://schemas.openxmlformats.org/officeDocument/2006/relationships/tags" Target="../tags/tag171.xml" /><Relationship Id="rId7" Type="http://schemas.openxmlformats.org/officeDocument/2006/relationships/tags" Target="../tags/tag172.xml" /><Relationship Id="rId8" Type="http://schemas.openxmlformats.org/officeDocument/2006/relationships/tags" Target="../tags/tag173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Text Box 4"/>
          <p:cNvSpPr txBox="1"/>
          <p:nvPr>
            <p:custDataLst>
              <p:tags r:id="rId3"/>
            </p:custDataLst>
          </p:nvPr>
        </p:nvSpPr>
        <p:spPr>
          <a:xfrm>
            <a:off x="177800" y="170338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>
                <a:solidFill>
                  <a:srgbClr val="070707"/>
                </a:solidFill>
                <a:latin typeface="隶书" panose="02010509060101010101" charset="-122"/>
                <a:ea typeface="隶书" panose="02010509060101010101" charset="-122"/>
              </a:rPr>
              <a:t>第三章    物态变化</a:t>
            </a:r>
            <a:endParaRPr lang="zh-CN" altLang="en-US" sz="4800">
              <a:solidFill>
                <a:srgbClr val="070707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4" name="Rectangle 5"/>
          <p:cNvSpPr/>
          <p:nvPr>
            <p:custDataLst>
              <p:tags r:id="rId4"/>
            </p:custDataLst>
          </p:nvPr>
        </p:nvSpPr>
        <p:spPr>
          <a:xfrm>
            <a:off x="4628833" y="3100706"/>
            <a:ext cx="5521960" cy="970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第</a:t>
            </a:r>
            <a:r>
              <a:rPr lang="en-US" altLang="zh-CN" sz="44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2</a:t>
            </a:r>
            <a:r>
              <a:rPr lang="zh-CN" altLang="en-US" sz="44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节</a:t>
            </a:r>
            <a:r>
              <a:rPr lang="zh-CN" altLang="zh-CN" sz="44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  熔化和凝固</a:t>
            </a:r>
            <a:r>
              <a:rPr lang="zh-CN" altLang="zh-CN" sz="4400" b="1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</a:t>
            </a:r>
            <a:endParaRPr lang="zh-CN" altLang="zh-CN" sz="4400" b="1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</p:spTree>
  </p:cSld>
  <p:clrMapOvr>
    <a:masterClrMapping/>
  </p:clrMapOvr>
  <p:transition spd="slow">
    <p:randomBar dir="vert"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46" name="矩形 10245"/>
          <p:cNvSpPr/>
          <p:nvPr>
            <p:custDataLst>
              <p:tags r:id="rId3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实验：探究固体熔化时温度变化规律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23063" y="1772661"/>
            <a:ext cx="4002611" cy="3121905"/>
          </a:xfrm>
          <a:prstGeom prst="rect">
            <a:avLst/>
          </a:prstGeom>
        </p:spPr>
      </p:pic>
      <p:sp>
        <p:nvSpPr>
          <p:cNvPr id="29" name="矩形标注 28"/>
          <p:cNvSpPr/>
          <p:nvPr>
            <p:custDataLst>
              <p:tags r:id="rId6"/>
            </p:custDataLst>
          </p:nvPr>
        </p:nvSpPr>
        <p:spPr>
          <a:xfrm>
            <a:off x="4865159" y="3013198"/>
            <a:ext cx="1255916" cy="438690"/>
          </a:xfrm>
          <a:prstGeom prst="wedgeRectCallout">
            <a:avLst>
              <a:gd name="adj1" fmla="val -91484"/>
              <a:gd name="adj2" fmla="val -45088"/>
            </a:avLst>
          </a:prstGeom>
          <a:solidFill>
            <a:srgbClr val="FFCCFF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ysClr val="window" lastClr="FFFFFF">
                <a:alpha val="28000"/>
              </a:sys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>
                <a:solidFill>
                  <a:prstClr val="black"/>
                </a:solidFill>
                <a:effectLst>
                  <a:outerShdw blurRad="50800" dist="50800" dir="5400000" algn="ctr" rotWithShape="0">
                    <a:sysClr val="window" lastClr="FFFFFF"/>
                  </a:outerShdw>
                </a:effectLst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海波</a:t>
            </a:r>
            <a:endParaRPr lang="zh-CN" altLang="en-US" sz="2400" b="1" kern="0">
              <a:solidFill>
                <a:prstClr val="black"/>
              </a:solidFill>
              <a:effectLst>
                <a:outerShdw blurRad="50800" dist="50800" dir="5400000" algn="ctr" rotWithShape="0">
                  <a:sysClr val="window" lastClr="FFFFFF"/>
                </a:outerShdw>
              </a:effectLst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83714" y="1772880"/>
            <a:ext cx="4340545" cy="3194641"/>
          </a:xfrm>
          <a:prstGeom prst="rect">
            <a:avLst/>
          </a:prstGeom>
        </p:spPr>
      </p:pic>
      <p:sp>
        <p:nvSpPr>
          <p:cNvPr id="10" name="矩形标注 9"/>
          <p:cNvSpPr/>
          <p:nvPr>
            <p:custDataLst>
              <p:tags r:id="rId9"/>
            </p:custDataLst>
          </p:nvPr>
        </p:nvSpPr>
        <p:spPr>
          <a:xfrm>
            <a:off x="10803635" y="3049786"/>
            <a:ext cx="1255916" cy="438690"/>
          </a:xfrm>
          <a:prstGeom prst="wedgeRectCallout">
            <a:avLst>
              <a:gd name="adj1" fmla="val -91484"/>
              <a:gd name="adj2" fmla="val -45088"/>
            </a:avLst>
          </a:prstGeom>
          <a:solidFill>
            <a:srgbClr val="FFCCFF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chemeClr val="bg1">
                <a:alpha val="28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石蜡</a:t>
            </a:r>
            <a:endParaRPr lang="zh-CN" altLang="en-US" sz="2400" b="1" kern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2580547" y="2375915"/>
            <a:ext cx="5351617" cy="540000"/>
            <a:chOff x="996173" y="2188583"/>
            <a:chExt cx="5351617" cy="540000"/>
          </a:xfrm>
        </p:grpSpPr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1190385" y="2227883"/>
              <a:ext cx="4967395" cy="474029"/>
            </a:xfrm>
            <a:prstGeom prst="roundRect">
              <a:avLst/>
            </a:prstGeom>
            <a:solidFill>
              <a:srgbClr val="01431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5"/>
              </p:custDataLst>
            </p:nvPr>
          </p:nvSpPr>
          <p:spPr>
            <a:xfrm rot="18614180">
              <a:off x="996173" y="2188583"/>
              <a:ext cx="540000" cy="540000"/>
            </a:xfrm>
            <a:prstGeom prst="rect">
              <a:avLst/>
            </a:prstGeom>
            <a:solidFill>
              <a:srgbClr val="01621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1060995" y="2238645"/>
              <a:ext cx="4031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prstClr val="white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1</a:t>
              </a: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1593525" y="2226224"/>
              <a:ext cx="47542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需要哪些器材？如何给海波加热？</a:t>
              </a:r>
              <a:endParaRPr lang="en-US" altLang="zh-CN" sz="24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14" name="标题 27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1966359" y="1506311"/>
            <a:ext cx="8208963" cy="574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zh-CN" altLang="en-US" sz="3000">
                <a:latin typeface="黑体" panose="02010609060101010101" pitchFamily="49" charset="-122"/>
                <a:ea typeface="黑体" panose="02010609060101010101" pitchFamily="49" charset="-122"/>
              </a:rPr>
              <a:t>想想议议</a:t>
            </a:r>
            <a:endParaRPr lang="zh-CN" altLang="en-US" sz="3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5" name="组合 14"/>
          <p:cNvGrpSpPr/>
          <p:nvPr>
            <p:custDataLst>
              <p:tags r:id="rId9"/>
            </p:custDataLst>
          </p:nvPr>
        </p:nvGrpSpPr>
        <p:grpSpPr>
          <a:xfrm>
            <a:off x="2601567" y="3505634"/>
            <a:ext cx="7282220" cy="540000"/>
            <a:chOff x="996172" y="3423822"/>
            <a:chExt cx="7282220" cy="540000"/>
          </a:xfrm>
        </p:grpSpPr>
        <p:sp>
          <p:nvSpPr>
            <p:cNvPr id="16" name="圆角矩形 15"/>
            <p:cNvSpPr/>
            <p:nvPr>
              <p:custDataLst>
                <p:tags r:id="rId10"/>
              </p:custDataLst>
            </p:nvPr>
          </p:nvSpPr>
          <p:spPr>
            <a:xfrm>
              <a:off x="1190384" y="3463123"/>
              <a:ext cx="6356044" cy="474029"/>
            </a:xfrm>
            <a:prstGeom prst="roundRect">
              <a:avLst/>
            </a:prstGeom>
            <a:solidFill>
              <a:srgbClr val="014E6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1"/>
              </p:custDataLst>
            </p:nvPr>
          </p:nvSpPr>
          <p:spPr>
            <a:xfrm rot="18614180">
              <a:off x="996172" y="3423822"/>
              <a:ext cx="540000" cy="540000"/>
            </a:xfrm>
            <a:prstGeom prst="rect">
              <a:avLst/>
            </a:prstGeom>
            <a:solidFill>
              <a:srgbClr val="1784A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>
              <a:off x="1084861" y="3467202"/>
              <a:ext cx="379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prstClr val="white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2</a:t>
              </a: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3"/>
              </p:custDataLst>
            </p:nvPr>
          </p:nvSpPr>
          <p:spPr>
            <a:xfrm>
              <a:off x="1569657" y="3458793"/>
              <a:ext cx="67087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操作中要注意什么？观察什么？记录什么？</a:t>
              </a:r>
              <a:endParaRPr lang="zh-CN" altLang="en-US" sz="24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4"/>
            </p:custDataLst>
          </p:nvPr>
        </p:nvGrpSpPr>
        <p:grpSpPr>
          <a:xfrm>
            <a:off x="2609300" y="4579236"/>
            <a:ext cx="2756021" cy="540000"/>
            <a:chOff x="996172" y="4633625"/>
            <a:chExt cx="2756021" cy="540000"/>
          </a:xfrm>
        </p:grpSpPr>
        <p:sp>
          <p:nvSpPr>
            <p:cNvPr id="27" name="圆角矩形 26"/>
            <p:cNvSpPr/>
            <p:nvPr>
              <p:custDataLst>
                <p:tags r:id="rId15"/>
              </p:custDataLst>
            </p:nvPr>
          </p:nvSpPr>
          <p:spPr>
            <a:xfrm>
              <a:off x="1190384" y="4672926"/>
              <a:ext cx="2561809" cy="474029"/>
            </a:xfrm>
            <a:prstGeom prst="roundRect">
              <a:avLst/>
            </a:prstGeom>
            <a:solidFill>
              <a:srgbClr val="711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16"/>
              </p:custDataLst>
            </p:nvPr>
          </p:nvSpPr>
          <p:spPr>
            <a:xfrm rot="18614180">
              <a:off x="996172" y="4633625"/>
              <a:ext cx="540000" cy="540000"/>
            </a:xfrm>
            <a:prstGeom prst="rect">
              <a:avLst/>
            </a:prstGeom>
            <a:solidFill>
              <a:srgbClr val="AF0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1656186" y="4660241"/>
              <a:ext cx="20960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结论是什么？</a:t>
              </a:r>
              <a:endParaRPr lang="zh-CN" altLang="en-US" sz="2400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8"/>
              </p:custDataLst>
            </p:nvPr>
          </p:nvSpPr>
          <p:spPr>
            <a:xfrm>
              <a:off x="1097940" y="4672792"/>
              <a:ext cx="379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prstClr val="white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3</a:t>
              </a: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46" name="矩形 10245"/>
          <p:cNvSpPr/>
          <p:nvPr>
            <p:custDataLst>
              <p:tags r:id="rId3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实验：探究固体熔化时温度变化规律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59346" y="1861716"/>
            <a:ext cx="2437210" cy="244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30030" y="1886545"/>
            <a:ext cx="3042250" cy="24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sp>
        <p:nvSpPr>
          <p:cNvPr id="2" name="Rectangle 2"/>
          <p:cNvSpPr txBox="1"/>
          <p:nvPr>
            <p:custDataLst>
              <p:tags r:id="rId8"/>
            </p:custDataLst>
          </p:nvPr>
        </p:nvSpPr>
        <p:spPr bwMode="auto">
          <a:xfrm>
            <a:off x="3708868" y="4425651"/>
            <a:ext cx="1701187" cy="5385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defRPr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+mj-cs"/>
              </a:rPr>
              <a:t>温度计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+mj-cs"/>
            </a:endParaRPr>
          </a:p>
        </p:txBody>
      </p:sp>
      <p:sp>
        <p:nvSpPr>
          <p:cNvPr id="3" name="Rectangle 2"/>
          <p:cNvSpPr txBox="1"/>
          <p:nvPr>
            <p:custDataLst>
              <p:tags r:id="rId9"/>
            </p:custDataLst>
          </p:nvPr>
        </p:nvSpPr>
        <p:spPr bwMode="auto">
          <a:xfrm>
            <a:off x="7175968" y="4420571"/>
            <a:ext cx="1701187" cy="5385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defRPr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+mj-cs"/>
              </a:rPr>
              <a:t>停表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2227" y="1340503"/>
            <a:ext cx="2196219" cy="4293427"/>
          </a:xfrm>
          <a:prstGeom prst="rect">
            <a:avLst/>
          </a:prstGeom>
        </p:spPr>
      </p:pic>
      <p:sp>
        <p:nvSpPr>
          <p:cNvPr id="8" name="Line 64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20520000" flipH="1" flipV="1">
            <a:off x="6263055" y="4553895"/>
            <a:ext cx="822157" cy="606001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10" name="Text Box 6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961238" y="4441520"/>
            <a:ext cx="1598969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铁架台</a:t>
            </a:r>
            <a:endParaRPr lang="zh-CN" altLang="en-US" sz="2800" b="0" u="none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Line 66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8265067" y="4650590"/>
            <a:ext cx="885468" cy="10545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12" name="Text Box 6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099308" y="4388980"/>
            <a:ext cx="136197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酒精灯</a:t>
            </a:r>
            <a:endParaRPr lang="zh-CN" altLang="en-US" sz="2800" b="0" u="none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Line 68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 flipV="1">
            <a:off x="6672226" y="3729165"/>
            <a:ext cx="926623" cy="183373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14" name="Text Box 6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98880" y="3440490"/>
            <a:ext cx="1455064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石棉网</a:t>
            </a:r>
            <a:endParaRPr lang="zh-CN" altLang="en-US" sz="2800" b="0" u="none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Line 7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8488148" y="3326645"/>
            <a:ext cx="684695" cy="368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16" name="Text Box 7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150350" y="3065145"/>
            <a:ext cx="22593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盛水烧杯</a:t>
            </a:r>
            <a:endParaRPr lang="zh-CN" altLang="en-US" sz="2800" b="0" u="none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Text Box 72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983095" y="1813870"/>
            <a:ext cx="131526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温度计</a:t>
            </a:r>
            <a:endParaRPr lang="zh-CN" altLang="en-US" sz="2800" b="0" u="none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Line 73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8134270" y="2116869"/>
            <a:ext cx="907016" cy="14314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19" name="Line 74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H="1" flipV="1">
            <a:off x="6672227" y="2649797"/>
            <a:ext cx="1304591" cy="461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20" name="Text Box 7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780599" y="2370018"/>
            <a:ext cx="10092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试管</a:t>
            </a:r>
            <a:endParaRPr lang="zh-CN" altLang="en-US" sz="2800" b="0" u="none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>
            <p:custDataLst>
              <p:tags r:id="rId17"/>
            </p:custDataLst>
          </p:nvPr>
        </p:nvSpPr>
        <p:spPr>
          <a:xfrm>
            <a:off x="1847215" y="1484630"/>
            <a:ext cx="2688590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）实验装置：</a:t>
            </a:r>
            <a:endParaRPr lang="zh-CN" altLang="en-US" sz="28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>
            <p:custDataLst>
              <p:tags r:id="rId18"/>
            </p:custDataLst>
          </p:nvPr>
        </p:nvSpPr>
        <p:spPr>
          <a:xfrm>
            <a:off x="3071495" y="6021070"/>
            <a:ext cx="69799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800" b="1">
                <a:latin typeface="Times New Roman" panose="02020603050405020304" pitchFamily="18" charset="0"/>
                <a:ea typeface="华文楷体" panose="02010600040101010101" charset="-122"/>
              </a:rPr>
              <a:t>实验器材应按照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自下而上</a:t>
            </a:r>
            <a:r>
              <a:rPr lang="zh-CN" sz="2800" b="1">
                <a:latin typeface="Times New Roman" panose="02020603050405020304" pitchFamily="18" charset="0"/>
                <a:ea typeface="华文楷体" panose="02010600040101010101" charset="-122"/>
              </a:rPr>
              <a:t>的顺序安装。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0246" name="矩形 10245"/>
          <p:cNvSpPr/>
          <p:nvPr>
            <p:custDataLst>
              <p:tags r:id="rId19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实验：探究固体熔化时温度变化规律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" name="Text Box 9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979861" y="3500460"/>
            <a:ext cx="1980029" cy="52322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en-US" altLang="zh-CN" sz="2800" b="1">
                <a:solidFill>
                  <a:srgbClr val="AF0000"/>
                </a:solidFill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kumimoji="1" lang="zh-CN" altLang="en-US" sz="2800" b="1">
                <a:solidFill>
                  <a:srgbClr val="AF0000"/>
                </a:solidFill>
                <a:latin typeface="华文楷体" panose="02010600040101010101" charset="-122"/>
                <a:ea typeface="华文楷体" panose="02010600040101010101" charset="-122"/>
              </a:rPr>
              <a:t>水浴法</a:t>
            </a:r>
            <a:r>
              <a:rPr kumimoji="1" lang="en-US" altLang="zh-CN" sz="2800" b="1">
                <a:solidFill>
                  <a:srgbClr val="AF0000"/>
                </a:solidFill>
                <a:latin typeface="华文楷体" panose="02010600040101010101" charset="-122"/>
                <a:ea typeface="华文楷体" panose="02010600040101010101" charset="-122"/>
              </a:rPr>
              <a:t>”</a:t>
            </a:r>
            <a:endParaRPr kumimoji="1" lang="zh-CN" altLang="en-US" sz="2800" b="1">
              <a:solidFill>
                <a:srgbClr val="A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60" name="组合 59"/>
          <p:cNvGrpSpPr/>
          <p:nvPr>
            <p:custDataLst>
              <p:tags r:id="rId21"/>
            </p:custDataLst>
          </p:nvPr>
        </p:nvGrpSpPr>
        <p:grpSpPr>
          <a:xfrm>
            <a:off x="2907588" y="2892519"/>
            <a:ext cx="1842135" cy="1665605"/>
            <a:chOff x="4931211" y="2026060"/>
            <a:chExt cx="1842135" cy="1665605"/>
          </a:xfrm>
        </p:grpSpPr>
        <p:grpSp>
          <p:nvGrpSpPr>
            <p:cNvPr id="58" name="组合 57"/>
            <p:cNvGrpSpPr/>
            <p:nvPr>
              <p:custDataLst>
                <p:tags r:id="rId22"/>
              </p:custDataLst>
            </p:nvPr>
          </p:nvGrpSpPr>
          <p:grpSpPr>
            <a:xfrm>
              <a:off x="4931211" y="2026060"/>
              <a:ext cx="309796" cy="1518471"/>
              <a:chOff x="5331896" y="1979177"/>
              <a:chExt cx="309796" cy="1518471"/>
            </a:xfrm>
          </p:grpSpPr>
          <p:cxnSp>
            <p:nvCxnSpPr>
              <p:cNvPr id="56" name="直接连接符 55"/>
              <p:cNvCxnSpPr/>
              <p:nvPr>
                <p:custDataLst>
                  <p:tags r:id="rId23"/>
                </p:custDataLst>
              </p:nvPr>
            </p:nvCxnSpPr>
            <p:spPr>
              <a:xfrm flipH="1">
                <a:off x="5639998" y="1979177"/>
                <a:ext cx="0" cy="144982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椭圆 56"/>
              <p:cNvSpPr/>
              <p:nvPr>
                <p:custDataLst>
                  <p:tags r:id="rId24"/>
                </p:custDataLst>
              </p:nvPr>
            </p:nvSpPr>
            <p:spPr>
              <a:xfrm>
                <a:off x="5331896" y="3326029"/>
                <a:ext cx="309796" cy="17161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61" name="文本框 60"/>
            <p:cNvSpPr txBox="1"/>
            <p:nvPr>
              <p:custDataLst>
                <p:tags r:id="rId25"/>
              </p:custDataLst>
            </p:nvPr>
          </p:nvSpPr>
          <p:spPr>
            <a:xfrm>
              <a:off x="5265856" y="3169695"/>
              <a:ext cx="1507490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搅拌器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/>
      <p:bldP spid="18" grpId="0" animBg="1"/>
      <p:bldP spid="19" grpId="0" animBg="1"/>
      <p:bldP spid="20" grpId="0"/>
      <p:bldP spid="100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46" name="矩形 10245"/>
          <p:cNvSpPr/>
          <p:nvPr>
            <p:custDataLst>
              <p:tags r:id="rId3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实验：探究固体熔化时温度变化规律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2567" y="1628793"/>
            <a:ext cx="2196219" cy="4293427"/>
          </a:xfrm>
          <a:prstGeom prst="rect">
            <a:avLst/>
          </a:prstGeom>
        </p:spPr>
      </p:pic>
      <p:sp>
        <p:nvSpPr>
          <p:cNvPr id="15" name="Line 6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5905407" y="4938880"/>
            <a:ext cx="885468" cy="10545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17" name="Text Box 67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739890" y="4677410"/>
            <a:ext cx="30048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酒精灯</a:t>
            </a:r>
            <a:r>
              <a:rPr lang="zh-CN" altLang="en-US" sz="2800" b="0" u="none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外焰加热</a:t>
            </a:r>
            <a:endParaRPr lang="zh-CN" altLang="en-US" sz="2800" b="0" u="none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Line 6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 flipV="1">
            <a:off x="4312566" y="4017455"/>
            <a:ext cx="926623" cy="183373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19" name="Text Box 6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5890" y="3728720"/>
            <a:ext cx="445833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石棉网：</a:t>
            </a:r>
            <a:r>
              <a:rPr lang="zh-CN" altLang="en-US" sz="2800" b="0" u="none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使烧杯受热均匀</a:t>
            </a:r>
            <a:endParaRPr lang="zh-CN" altLang="en-US" sz="2800" b="0" u="none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Line 70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6128488" y="3614935"/>
            <a:ext cx="684695" cy="368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21" name="Text Box 7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790690" y="3353435"/>
            <a:ext cx="225933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盛水烧杯</a:t>
            </a:r>
            <a:endParaRPr lang="zh-CN" altLang="en-US" sz="2800" b="0" u="none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Text Box 7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623435" y="2102160"/>
            <a:ext cx="131526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温度计</a:t>
            </a:r>
            <a:endParaRPr lang="zh-CN" altLang="en-US" sz="2800" b="0" u="none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Line 73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5774610" y="2405159"/>
            <a:ext cx="907016" cy="14314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24" name="Line 74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 flipV="1">
            <a:off x="4312567" y="2938087"/>
            <a:ext cx="1304591" cy="461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ea typeface="楷体" panose="02010609060101010101" charset="-122"/>
            </a:endParaRPr>
          </a:p>
        </p:txBody>
      </p:sp>
      <p:sp>
        <p:nvSpPr>
          <p:cNvPr id="25" name="Text Box 7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03555" y="2658110"/>
            <a:ext cx="392620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试管内选择</a:t>
            </a:r>
            <a:r>
              <a:rPr lang="zh-CN" altLang="en-US" sz="2800" b="0" u="none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小颗粒</a:t>
            </a:r>
            <a:r>
              <a:rPr lang="zh-CN" altLang="en-US" sz="2800" b="0" u="none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物质</a:t>
            </a:r>
            <a:endParaRPr lang="zh-CN" altLang="en-US" sz="2800" b="0" u="none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620510" y="3789045"/>
            <a:ext cx="5742305" cy="52197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en-US" altLang="zh-CN" sz="2800" b="1">
                <a:solidFill>
                  <a:srgbClr val="AF0000"/>
                </a:solidFill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kumimoji="1" lang="zh-CN" altLang="en-US" sz="2800" b="1">
                <a:solidFill>
                  <a:srgbClr val="AF0000"/>
                </a:solidFill>
                <a:latin typeface="华文楷体" panose="02010600040101010101" charset="-122"/>
                <a:ea typeface="华文楷体" panose="02010600040101010101" charset="-122"/>
              </a:rPr>
              <a:t>水浴法</a:t>
            </a:r>
            <a:r>
              <a:rPr kumimoji="1" lang="en-US" altLang="zh-CN" sz="2800" b="1">
                <a:solidFill>
                  <a:srgbClr val="AF0000"/>
                </a:solidFill>
                <a:latin typeface="华文楷体" panose="02010600040101010101" charset="-122"/>
                <a:ea typeface="华文楷体" panose="02010600040101010101" charset="-122"/>
              </a:rPr>
              <a:t>”</a:t>
            </a:r>
            <a:r>
              <a:rPr kumimoji="1" lang="zh-CN" altLang="en-US" sz="2800" b="1">
                <a:solidFill>
                  <a:srgbClr val="AF0000"/>
                </a:solidFill>
                <a:latin typeface="华文楷体" panose="02010600040101010101" charset="-122"/>
                <a:ea typeface="华文楷体" panose="02010600040101010101" charset="-122"/>
              </a:rPr>
              <a:t>：使物质受热缓慢均匀</a:t>
            </a:r>
            <a:endParaRPr kumimoji="1" lang="zh-CN" altLang="en-US" sz="2800" b="1">
              <a:solidFill>
                <a:srgbClr val="A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60" name="组合 59"/>
          <p:cNvGrpSpPr/>
          <p:nvPr>
            <p:custDataLst>
              <p:tags r:id="rId17"/>
            </p:custDataLst>
          </p:nvPr>
        </p:nvGrpSpPr>
        <p:grpSpPr>
          <a:xfrm>
            <a:off x="8074583" y="1196434"/>
            <a:ext cx="4288790" cy="1665605"/>
            <a:chOff x="4931211" y="2026060"/>
            <a:chExt cx="4288790" cy="1665605"/>
          </a:xfrm>
        </p:grpSpPr>
        <p:grpSp>
          <p:nvGrpSpPr>
            <p:cNvPr id="58" name="组合 57"/>
            <p:cNvGrpSpPr/>
            <p:nvPr>
              <p:custDataLst>
                <p:tags r:id="rId18"/>
              </p:custDataLst>
            </p:nvPr>
          </p:nvGrpSpPr>
          <p:grpSpPr>
            <a:xfrm>
              <a:off x="4931211" y="2026060"/>
              <a:ext cx="309796" cy="1518471"/>
              <a:chOff x="5331896" y="1979177"/>
              <a:chExt cx="309796" cy="1518471"/>
            </a:xfrm>
          </p:grpSpPr>
          <p:cxnSp>
            <p:nvCxnSpPr>
              <p:cNvPr id="56" name="直接连接符 55"/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5639998" y="1979177"/>
                <a:ext cx="0" cy="144982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椭圆 56"/>
              <p:cNvSpPr/>
              <p:nvPr>
                <p:custDataLst>
                  <p:tags r:id="rId20"/>
                </p:custDataLst>
              </p:nvPr>
            </p:nvSpPr>
            <p:spPr>
              <a:xfrm>
                <a:off x="5331896" y="3326029"/>
                <a:ext cx="309796" cy="17161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/>
              </a:p>
            </p:txBody>
          </p:sp>
        </p:grpSp>
        <p:sp>
          <p:nvSpPr>
            <p:cNvPr id="61" name="文本框 60"/>
            <p:cNvSpPr txBox="1"/>
            <p:nvPr>
              <p:custDataLst>
                <p:tags r:id="rId21"/>
              </p:custDataLst>
            </p:nvPr>
          </p:nvSpPr>
          <p:spPr>
            <a:xfrm>
              <a:off x="5104566" y="3169695"/>
              <a:ext cx="411543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搅拌器：</a:t>
              </a:r>
              <a:r>
                <a:rPr lang="zh-CN" altLang="en-US" sz="2800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使物质受热均匀</a:t>
              </a:r>
              <a:endPara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</p:grpSp>
      <p:sp>
        <p:nvSpPr>
          <p:cNvPr id="100" name="文本框 99"/>
          <p:cNvSpPr txBox="1"/>
          <p:nvPr>
            <p:custDataLst>
              <p:tags r:id="rId22"/>
            </p:custDataLst>
          </p:nvPr>
        </p:nvSpPr>
        <p:spPr>
          <a:xfrm>
            <a:off x="2711450" y="6055995"/>
            <a:ext cx="69799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800" b="1">
                <a:latin typeface="Times New Roman" panose="02020603050405020304" pitchFamily="18" charset="0"/>
                <a:ea typeface="华文楷体" panose="02010600040101010101" charset="-122"/>
              </a:rPr>
              <a:t>实验器材应按照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自下而上</a:t>
            </a:r>
            <a:r>
              <a:rPr lang="zh-CN" sz="2800" b="1">
                <a:latin typeface="Times New Roman" panose="02020603050405020304" pitchFamily="18" charset="0"/>
                <a:ea typeface="华文楷体" panose="02010600040101010101" charset="-122"/>
              </a:rPr>
              <a:t>的顺序安装。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6" name="矩形 15"/>
          <p:cNvSpPr/>
          <p:nvPr>
            <p:custDataLst>
              <p:tags r:id="rId23"/>
            </p:custDataLst>
          </p:nvPr>
        </p:nvSpPr>
        <p:spPr>
          <a:xfrm>
            <a:off x="46990" y="1409065"/>
            <a:ext cx="3490595" cy="475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）器材的作用：</a:t>
            </a:r>
            <a:endParaRPr lang="zh-CN" altLang="en-US" sz="28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 animBg="1"/>
      <p:bldP spid="19" grpId="0"/>
      <p:bldP spid="20" grpId="0" animBg="1"/>
      <p:bldP spid="21" grpId="0"/>
      <p:bldP spid="22" grpId="0"/>
      <p:bldP spid="23" grpId="0" animBg="1"/>
      <p:bldP spid="24" grpId="0" animBg="1"/>
      <p:bldP spid="25" grpId="0"/>
      <p:bldP spid="26" grpId="0" animBg="1"/>
      <p:bldP spid="100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46" name="矩形 10245"/>
          <p:cNvSpPr/>
          <p:nvPr>
            <p:custDataLst>
              <p:tags r:id="rId3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实验：探究固体熔化时温度变化规律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22655" y="2734945"/>
          <a:ext cx="10240010" cy="189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8805"/>
                <a:gridCol w="765175"/>
                <a:gridCol w="763905"/>
                <a:gridCol w="765175"/>
                <a:gridCol w="763270"/>
                <a:gridCol w="764540"/>
                <a:gridCol w="764540"/>
                <a:gridCol w="764540"/>
                <a:gridCol w="763905"/>
                <a:gridCol w="764540"/>
                <a:gridCol w="1491615"/>
              </a:tblGrid>
              <a:tr h="633730">
                <a:tc>
                  <a:txBody>
                    <a:bodyPr vert="horz" wrap="square"/>
                    <a:lstStyle/>
                    <a:p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时间</a:t>
                      </a:r>
                      <a:r>
                        <a:rPr lang="en-US" altLang="zh-CN" sz="26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en-US" altLang="zh-CN" sz="26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min</a:t>
                      </a:r>
                      <a:endParaRPr lang="zh-CN" altLang="en-US" sz="2600" b="1" i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zh-CN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CN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CN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CN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CN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zh-CN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zh-CN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   ……</a:t>
                      </a:r>
                      <a:endParaRPr lang="en-US" altLang="zh-CN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05790"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6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温度</a:t>
                      </a:r>
                      <a:r>
                        <a:rPr lang="en-US" altLang="zh-CN" sz="26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zh-CN" altLang="en-US" sz="26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en-US" sz="2600" b="1" i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0400"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6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物质状态</a:t>
                      </a:r>
                      <a:endParaRPr lang="zh-CN" altLang="en-US" sz="2600" b="1" i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 sz="2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982983" y="1556424"/>
            <a:ext cx="3260548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6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6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）实验数据表格</a:t>
            </a:r>
            <a:endParaRPr lang="en-US" altLang="zh-CN" sz="26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12674600" y="124968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46" name="矩形 10245"/>
          <p:cNvSpPr/>
          <p:nvPr>
            <p:custDataLst>
              <p:tags r:id="rId3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实验：探究固体熔化时温度变化规律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5" name="实验">
            <a:hlinkClick action="ppaction://media"/>
          </p:cNvPr>
          <p:cNvPicPr/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505" y="1412875"/>
            <a:ext cx="7393305" cy="48234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46" name="矩形 10245"/>
          <p:cNvSpPr/>
          <p:nvPr>
            <p:custDataLst>
              <p:tags r:id="rId3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                    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探究海波熔化时温度变化规律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0" name="椭圆 19"/>
          <p:cNvSpPr/>
          <p:nvPr>
            <p:custDataLst>
              <p:tags r:id="rId4"/>
            </p:custDataLst>
          </p:nvPr>
        </p:nvSpPr>
        <p:spPr>
          <a:xfrm>
            <a:off x="5661232" y="1890629"/>
            <a:ext cx="1903831" cy="61751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5"/>
            </p:custDataLst>
          </p:nvPr>
        </p:nvSpPr>
        <p:spPr>
          <a:xfrm>
            <a:off x="5656559" y="2618230"/>
            <a:ext cx="2039933" cy="125846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16880" y="4222352"/>
            <a:ext cx="1833580" cy="22210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03593" y="4222352"/>
            <a:ext cx="1748443" cy="22217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226048" y="4222352"/>
            <a:ext cx="1719800" cy="2221757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5726193" y="6392981"/>
            <a:ext cx="1099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AE0203"/>
                </a:solidFill>
                <a:latin typeface="华文楷体" panose="02010600040101010101" charset="-122"/>
                <a:ea typeface="华文楷体" panose="02010600040101010101" charset="-122"/>
              </a:rPr>
              <a:t>48</a:t>
            </a:r>
            <a:r>
              <a:rPr lang="zh-CN" altLang="en-US" sz="2800" b="1">
                <a:solidFill>
                  <a:srgbClr val="AE0203"/>
                </a:solidFill>
                <a:latin typeface="华文楷体" panose="02010600040101010101" charset="-122"/>
                <a:ea typeface="华文楷体" panose="02010600040101010101" charset="-122"/>
              </a:rPr>
              <a:t>℃</a:t>
            </a:r>
            <a:endParaRPr lang="en-US" altLang="zh-CN" sz="2800" b="1">
              <a:solidFill>
                <a:srgbClr val="AE0203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3"/>
            </p:custDataLst>
          </p:nvPr>
        </p:nvSpPr>
        <p:spPr>
          <a:xfrm>
            <a:off x="3767788" y="6392981"/>
            <a:ext cx="1099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AE0203"/>
                </a:solidFill>
                <a:latin typeface="华文楷体" panose="02010600040101010101" charset="-122"/>
                <a:ea typeface="华文楷体" panose="02010600040101010101" charset="-122"/>
              </a:rPr>
              <a:t>48</a:t>
            </a:r>
            <a:r>
              <a:rPr lang="zh-CN" altLang="en-US" sz="2800" b="1">
                <a:solidFill>
                  <a:srgbClr val="AE0203"/>
                </a:solidFill>
                <a:latin typeface="华文楷体" panose="02010600040101010101" charset="-122"/>
                <a:ea typeface="华文楷体" panose="02010600040101010101" charset="-122"/>
              </a:rPr>
              <a:t>℃</a:t>
            </a:r>
            <a:endParaRPr lang="en-US" altLang="zh-CN" sz="2800" b="1">
              <a:solidFill>
                <a:srgbClr val="AE0203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7578222" y="6392981"/>
            <a:ext cx="1099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AE0203"/>
                </a:solidFill>
                <a:latin typeface="华文楷体" panose="02010600040101010101" charset="-122"/>
                <a:ea typeface="华文楷体" panose="02010600040101010101" charset="-122"/>
              </a:rPr>
              <a:t>48</a:t>
            </a:r>
            <a:r>
              <a:rPr lang="zh-CN" altLang="en-US" sz="2800" b="1">
                <a:solidFill>
                  <a:srgbClr val="AE0203"/>
                </a:solidFill>
                <a:latin typeface="华文楷体" panose="02010600040101010101" charset="-122"/>
                <a:ea typeface="华文楷体" panose="02010600040101010101" charset="-122"/>
              </a:rPr>
              <a:t>℃</a:t>
            </a:r>
            <a:endParaRPr lang="en-US" altLang="zh-CN" sz="2800" b="1">
              <a:solidFill>
                <a:srgbClr val="AE0203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15"/>
            </p:custDataLst>
          </p:nvPr>
        </p:nvGraphicFramePr>
        <p:xfrm>
          <a:off x="3339026" y="1377409"/>
          <a:ext cx="6587617" cy="250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386"/>
                <a:gridCol w="387350"/>
                <a:gridCol w="386947"/>
                <a:gridCol w="387149"/>
                <a:gridCol w="387149"/>
                <a:gridCol w="387149"/>
                <a:gridCol w="387148"/>
                <a:gridCol w="387149"/>
                <a:gridCol w="387149"/>
                <a:gridCol w="387149"/>
                <a:gridCol w="387148"/>
                <a:gridCol w="387149"/>
                <a:gridCol w="387149"/>
              </a:tblGrid>
              <a:tr h="640080">
                <a:tc>
                  <a:txBody>
                    <a:bodyPr vert="horz" wrap="square"/>
                    <a:lstStyle/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时间</a:t>
                      </a:r>
                      <a:r>
                        <a:rPr lang="en-US" altLang="zh-CN" sz="18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en-US" altLang="zh-CN" sz="18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min</a:t>
                      </a:r>
                      <a:endParaRPr lang="zh-CN" altLang="en-US" sz="1800" b="1" i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0736"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温度</a:t>
                      </a:r>
                      <a:r>
                        <a:rPr lang="en-US" altLang="zh-CN" sz="18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zh-CN" altLang="en-US" sz="18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en-US" sz="1800" b="1" i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28222">
                <a:tc>
                  <a:txBody>
                    <a:bodyPr vert="horz" wrap="square"/>
                    <a:lstStyle/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海波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状态</a:t>
                      </a:r>
                      <a:endParaRPr lang="zh-CN" alt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矩形 10"/>
          <p:cNvSpPr/>
          <p:nvPr>
            <p:custDataLst>
              <p:tags r:id="rId16"/>
            </p:custDataLst>
          </p:nvPr>
        </p:nvSpPr>
        <p:spPr>
          <a:xfrm>
            <a:off x="4071087" y="2860599"/>
            <a:ext cx="54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固态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矩形 11"/>
          <p:cNvSpPr/>
          <p:nvPr>
            <p:custDataLst>
              <p:tags r:id="rId17"/>
            </p:custDataLst>
          </p:nvPr>
        </p:nvSpPr>
        <p:spPr>
          <a:xfrm>
            <a:off x="5581770" y="2701361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矩形 12"/>
          <p:cNvSpPr/>
          <p:nvPr>
            <p:custDataLst>
              <p:tags r:id="rId18"/>
            </p:custDataLst>
          </p:nvPr>
        </p:nvSpPr>
        <p:spPr>
          <a:xfrm>
            <a:off x="7505373" y="2913741"/>
            <a:ext cx="492443" cy="59888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液态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矩形 13"/>
          <p:cNvSpPr/>
          <p:nvPr>
            <p:custDataLst>
              <p:tags r:id="rId19"/>
            </p:custDataLst>
          </p:nvPr>
        </p:nvSpPr>
        <p:spPr>
          <a:xfrm>
            <a:off x="4390180" y="2860599"/>
            <a:ext cx="54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固态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矩形 14"/>
          <p:cNvSpPr/>
          <p:nvPr>
            <p:custDataLst>
              <p:tags r:id="rId20"/>
            </p:custDataLst>
          </p:nvPr>
        </p:nvSpPr>
        <p:spPr>
          <a:xfrm>
            <a:off x="4831077" y="2860599"/>
            <a:ext cx="54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固态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" name="矩形 29"/>
          <p:cNvSpPr/>
          <p:nvPr>
            <p:custDataLst>
              <p:tags r:id="rId21"/>
            </p:custDataLst>
          </p:nvPr>
        </p:nvSpPr>
        <p:spPr>
          <a:xfrm>
            <a:off x="5208215" y="2870360"/>
            <a:ext cx="54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固态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" name="矩形 34"/>
          <p:cNvSpPr/>
          <p:nvPr>
            <p:custDataLst>
              <p:tags r:id="rId22"/>
            </p:custDataLst>
          </p:nvPr>
        </p:nvSpPr>
        <p:spPr>
          <a:xfrm>
            <a:off x="5957142" y="2706999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6" name="矩形 35"/>
          <p:cNvSpPr/>
          <p:nvPr>
            <p:custDataLst>
              <p:tags r:id="rId23"/>
            </p:custDataLst>
          </p:nvPr>
        </p:nvSpPr>
        <p:spPr>
          <a:xfrm>
            <a:off x="6325223" y="2687336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7" name="矩形 36"/>
          <p:cNvSpPr/>
          <p:nvPr>
            <p:custDataLst>
              <p:tags r:id="rId24"/>
            </p:custDataLst>
          </p:nvPr>
        </p:nvSpPr>
        <p:spPr>
          <a:xfrm>
            <a:off x="6693304" y="2701361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" name="矩形 37"/>
          <p:cNvSpPr/>
          <p:nvPr>
            <p:custDataLst>
              <p:tags r:id="rId25"/>
            </p:custDataLst>
          </p:nvPr>
        </p:nvSpPr>
        <p:spPr>
          <a:xfrm>
            <a:off x="7090328" y="2715386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9" name="矩形 38"/>
          <p:cNvSpPr/>
          <p:nvPr>
            <p:custDataLst>
              <p:tags r:id="rId26"/>
            </p:custDataLst>
          </p:nvPr>
        </p:nvSpPr>
        <p:spPr>
          <a:xfrm>
            <a:off x="7857042" y="2900370"/>
            <a:ext cx="492443" cy="59888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液态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0" name="矩形 39"/>
          <p:cNvSpPr/>
          <p:nvPr>
            <p:custDataLst>
              <p:tags r:id="rId27"/>
            </p:custDataLst>
          </p:nvPr>
        </p:nvSpPr>
        <p:spPr>
          <a:xfrm>
            <a:off x="8218056" y="2900369"/>
            <a:ext cx="492443" cy="59888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液态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16" name="表格 1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927546" y="188689"/>
          <a:ext cx="6587617" cy="2508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386"/>
                <a:gridCol w="387350"/>
                <a:gridCol w="386947"/>
                <a:gridCol w="387149"/>
                <a:gridCol w="387149"/>
                <a:gridCol w="387149"/>
                <a:gridCol w="387148"/>
                <a:gridCol w="387149"/>
                <a:gridCol w="387149"/>
                <a:gridCol w="387149"/>
                <a:gridCol w="387148"/>
                <a:gridCol w="387149"/>
                <a:gridCol w="387149"/>
              </a:tblGrid>
              <a:tr h="640080">
                <a:tc>
                  <a:txBody>
                    <a:bodyPr vert="horz" wrap="square"/>
                    <a:lstStyle/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时间</a:t>
                      </a:r>
                      <a:r>
                        <a:rPr lang="en-US" altLang="zh-CN" sz="18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en-US" altLang="zh-CN" sz="18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min</a:t>
                      </a:r>
                      <a:endParaRPr lang="zh-CN" altLang="en-US" sz="1800" b="1" i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zh-CN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zh-CN" altLang="en-US" sz="16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0736"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温度</a:t>
                      </a:r>
                      <a:r>
                        <a:rPr lang="en-US" altLang="zh-CN" sz="18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zh-CN" altLang="en-US" sz="18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en-US" sz="1800" b="1" i="1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 sz="16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zh-CN" altLang="en-US" sz="16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28222">
                <a:tc>
                  <a:txBody>
                    <a:bodyPr vert="horz" wrap="square"/>
                    <a:lstStyle/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海波</a:t>
                      </a:r>
                      <a:endParaRPr lang="en-US" altLang="zh-CN" b="1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状态</a:t>
                      </a:r>
                      <a:endParaRPr lang="zh-CN" alt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3659607" y="1671879"/>
            <a:ext cx="54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固态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矩形 17"/>
          <p:cNvSpPr/>
          <p:nvPr>
            <p:custDataLst>
              <p:tags r:id="rId5"/>
            </p:custDataLst>
          </p:nvPr>
        </p:nvSpPr>
        <p:spPr>
          <a:xfrm>
            <a:off x="5170290" y="1512641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7093893" y="1725021"/>
            <a:ext cx="492443" cy="59888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液态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矩形 21"/>
          <p:cNvSpPr/>
          <p:nvPr>
            <p:custDataLst>
              <p:tags r:id="rId7"/>
            </p:custDataLst>
          </p:nvPr>
        </p:nvSpPr>
        <p:spPr>
          <a:xfrm>
            <a:off x="3978700" y="1671879"/>
            <a:ext cx="54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固态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矩形 22"/>
          <p:cNvSpPr/>
          <p:nvPr>
            <p:custDataLst>
              <p:tags r:id="rId8"/>
            </p:custDataLst>
          </p:nvPr>
        </p:nvSpPr>
        <p:spPr>
          <a:xfrm>
            <a:off x="4419597" y="1671879"/>
            <a:ext cx="54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固态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" name="矩形 23"/>
          <p:cNvSpPr/>
          <p:nvPr>
            <p:custDataLst>
              <p:tags r:id="rId9"/>
            </p:custDataLst>
          </p:nvPr>
        </p:nvSpPr>
        <p:spPr>
          <a:xfrm>
            <a:off x="4796735" y="1681640"/>
            <a:ext cx="54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固态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" name="矩形 27"/>
          <p:cNvSpPr/>
          <p:nvPr>
            <p:custDataLst>
              <p:tags r:id="rId10"/>
            </p:custDataLst>
          </p:nvPr>
        </p:nvSpPr>
        <p:spPr>
          <a:xfrm>
            <a:off x="5545662" y="1518279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" name="矩形 28"/>
          <p:cNvSpPr/>
          <p:nvPr>
            <p:custDataLst>
              <p:tags r:id="rId11"/>
            </p:custDataLst>
          </p:nvPr>
        </p:nvSpPr>
        <p:spPr>
          <a:xfrm>
            <a:off x="5913743" y="1498616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" name="矩形 30"/>
          <p:cNvSpPr/>
          <p:nvPr>
            <p:custDataLst>
              <p:tags r:id="rId12"/>
            </p:custDataLst>
          </p:nvPr>
        </p:nvSpPr>
        <p:spPr>
          <a:xfrm>
            <a:off x="6281824" y="1512641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" name="矩形 31"/>
          <p:cNvSpPr/>
          <p:nvPr>
            <p:custDataLst>
              <p:tags r:id="rId13"/>
            </p:custDataLst>
          </p:nvPr>
        </p:nvSpPr>
        <p:spPr>
          <a:xfrm>
            <a:off x="6678848" y="1526666"/>
            <a:ext cx="492443" cy="1105432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固液共存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" name="矩形 32"/>
          <p:cNvSpPr/>
          <p:nvPr>
            <p:custDataLst>
              <p:tags r:id="rId14"/>
            </p:custDataLst>
          </p:nvPr>
        </p:nvSpPr>
        <p:spPr>
          <a:xfrm>
            <a:off x="7445562" y="1711650"/>
            <a:ext cx="492443" cy="59888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液态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4" name="矩形 33"/>
          <p:cNvSpPr/>
          <p:nvPr>
            <p:custDataLst>
              <p:tags r:id="rId15"/>
            </p:custDataLst>
          </p:nvPr>
        </p:nvSpPr>
        <p:spPr>
          <a:xfrm>
            <a:off x="7806576" y="1711649"/>
            <a:ext cx="492443" cy="59888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液态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graphicFrame>
        <p:nvGraphicFramePr>
          <p:cNvPr id="35" name="图表 34"/>
          <p:cNvGraphicFramePr/>
          <p:nvPr>
            <p:custDataLst>
              <p:tags r:id="rId16"/>
            </p:custDataLst>
          </p:nvPr>
        </p:nvGraphicFramePr>
        <p:xfrm>
          <a:off x="2930626" y="2996499"/>
          <a:ext cx="5867093" cy="3708288"/>
        </p:xfrm>
        <a:graphic>
          <a:graphicData uri="http://schemas.openxmlformats.org/drawingml/2006/chart">
            <c:chart xmlns:c="http://schemas.openxmlformats.org/drawingml/2006/chart" r:id="rId17"/>
          </a:graphicData>
        </a:graphic>
      </p:graphicFrame>
      <p:cxnSp>
        <p:nvCxnSpPr>
          <p:cNvPr id="37" name="直接箭头连接符 36"/>
          <p:cNvCxnSpPr/>
          <p:nvPr>
            <p:custDataLst>
              <p:tags r:id="rId18"/>
            </p:custDataLst>
          </p:nvPr>
        </p:nvCxnSpPr>
        <p:spPr>
          <a:xfrm>
            <a:off x="3259196" y="6365028"/>
            <a:ext cx="6179496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>
            <p:custDataLst>
              <p:tags r:id="rId19"/>
            </p:custDataLst>
          </p:nvPr>
        </p:nvCxnSpPr>
        <p:spPr>
          <a:xfrm flipH="1" flipV="1">
            <a:off x="3256041" y="2747163"/>
            <a:ext cx="1" cy="36117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>
            <p:custDataLst>
              <p:tags r:id="rId20"/>
            </p:custDataLst>
          </p:nvPr>
        </p:nvSpPr>
        <p:spPr>
          <a:xfrm>
            <a:off x="9042400" y="6483985"/>
            <a:ext cx="178943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smtClea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时间</a:t>
            </a:r>
            <a:r>
              <a:rPr lang="en-US" altLang="zh-CN" sz="2400" smtClea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/min</a:t>
            </a:r>
            <a:endParaRPr lang="zh-CN" altLang="en-US" sz="24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5" name="矩形 44"/>
          <p:cNvSpPr/>
          <p:nvPr>
            <p:custDataLst>
              <p:tags r:id="rId21"/>
            </p:custDataLst>
          </p:nvPr>
        </p:nvSpPr>
        <p:spPr>
          <a:xfrm>
            <a:off x="1991101" y="2747287"/>
            <a:ext cx="126492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温度</a:t>
            </a:r>
            <a:r>
              <a:rPr lang="en-US" altLang="zh-CN" sz="2400" smtClea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/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℃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47" name="直接连接符 46"/>
          <p:cNvCxnSpPr/>
          <p:nvPr>
            <p:custDataLst>
              <p:tags r:id="rId22"/>
            </p:custDataLst>
          </p:nvPr>
        </p:nvCxnSpPr>
        <p:spPr>
          <a:xfrm flipV="1">
            <a:off x="3278544" y="4894590"/>
            <a:ext cx="1494743" cy="145982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>
            <p:custDataLst>
              <p:tags r:id="rId23"/>
            </p:custDataLst>
          </p:nvPr>
        </p:nvCxnSpPr>
        <p:spPr>
          <a:xfrm flipV="1">
            <a:off x="4757690" y="4881890"/>
            <a:ext cx="2065294" cy="82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>
            <p:custDataLst>
              <p:tags r:id="rId24"/>
            </p:custDataLst>
          </p:nvPr>
        </p:nvCxnSpPr>
        <p:spPr>
          <a:xfrm flipV="1">
            <a:off x="6835684" y="3407112"/>
            <a:ext cx="1037230" cy="1495733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>
            <p:custDataLst>
              <p:tags r:id="rId25"/>
            </p:custDataLst>
          </p:nvPr>
        </p:nvSpPr>
        <p:spPr>
          <a:xfrm>
            <a:off x="3536607" y="5956778"/>
            <a:ext cx="40322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A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26"/>
            </p:custDataLst>
          </p:nvPr>
        </p:nvSpPr>
        <p:spPr>
          <a:xfrm>
            <a:off x="4647680" y="4880526"/>
            <a:ext cx="3860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B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27"/>
            </p:custDataLst>
          </p:nvPr>
        </p:nvSpPr>
        <p:spPr>
          <a:xfrm>
            <a:off x="6901060" y="4671147"/>
            <a:ext cx="3860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28"/>
            </p:custDataLst>
          </p:nvPr>
        </p:nvSpPr>
        <p:spPr>
          <a:xfrm>
            <a:off x="7895957" y="3140816"/>
            <a:ext cx="40322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D</a:t>
            </a:r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3364865" y="5156835"/>
            <a:ext cx="111061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固</a:t>
            </a:r>
            <a:r>
              <a:rPr lang="zh-CN" altLang="en-US" sz="2800" b="1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态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874260" y="4364355"/>
            <a:ext cx="182245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固液共存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774069" y="3500658"/>
            <a:ext cx="8978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液态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4857115" y="3819525"/>
            <a:ext cx="182245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熔化过程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/>
          <p:cNvCxnSpPr/>
          <p:nvPr>
            <p:custDataLst>
              <p:tags r:id="rId33"/>
            </p:custDataLst>
          </p:nvPr>
        </p:nvCxnSpPr>
        <p:spPr>
          <a:xfrm flipV="1">
            <a:off x="3071491" y="4880327"/>
            <a:ext cx="2034159" cy="23675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>
            <p:custDataLst>
              <p:tags r:id="rId34"/>
            </p:custDataLst>
          </p:nvPr>
        </p:nvSpPr>
        <p:spPr>
          <a:xfrm>
            <a:off x="2271201" y="4671291"/>
            <a:ext cx="705080" cy="397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48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  <a:endParaRPr lang="zh-CN" altLang="en-US" sz="20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35"/>
            </p:custDataLst>
          </p:nvPr>
        </p:nvSpPr>
        <p:spPr>
          <a:xfrm>
            <a:off x="3771900" y="5679440"/>
            <a:ext cx="1102360" cy="615315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吸热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温度升高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36"/>
            </p:custDataLst>
          </p:nvPr>
        </p:nvSpPr>
        <p:spPr>
          <a:xfrm>
            <a:off x="5210175" y="4909185"/>
            <a:ext cx="1102360" cy="615315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吸热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温度不变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37"/>
            </p:custDataLst>
          </p:nvPr>
        </p:nvSpPr>
        <p:spPr>
          <a:xfrm>
            <a:off x="7319645" y="4148455"/>
            <a:ext cx="1102360" cy="615315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吸热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温度升高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7" grpId="0"/>
      <p:bldP spid="53" grpId="0"/>
      <p:bldP spid="40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3011805" y="829310"/>
          <a:ext cx="6426200" cy="182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6510"/>
                <a:gridCol w="452755"/>
                <a:gridCol w="490855"/>
                <a:gridCol w="452755"/>
                <a:gridCol w="452755"/>
                <a:gridCol w="452120"/>
                <a:gridCol w="452755"/>
                <a:gridCol w="485140"/>
                <a:gridCol w="534670"/>
                <a:gridCol w="498475"/>
                <a:gridCol w="427990"/>
                <a:gridCol w="439420"/>
              </a:tblGrid>
              <a:tr h="527685">
                <a:tc>
                  <a:txBody>
                    <a:bodyPr vert="horz" wrap="square"/>
                    <a:lstStyle/>
                    <a:p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时间</a:t>
                      </a:r>
                      <a:r>
                        <a:rPr lang="en-US" altLang="zh-CN" sz="18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en-US" altLang="zh-CN" sz="18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min</a:t>
                      </a:r>
                      <a:endParaRPr lang="zh-CN" altLang="en-US" sz="1800" b="1" i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8795"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温度</a:t>
                      </a:r>
                      <a:r>
                        <a:rPr lang="en-US" altLang="zh-CN" sz="1800" b="1" i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zh-CN" altLang="en-US" sz="1800" b="1" i="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en-US" sz="1800" b="1" i="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zh-CN" altLang="en-US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zh-CN" altLang="en-US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zh-CN" altLang="en-US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zh-CN" altLang="en-US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en-US" altLang="zh-CN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altLang="zh-CN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zh-CN" altLang="en-US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zh-CN" altLang="en-US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zh-CN" altLang="en-US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zh-CN" altLang="en-US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r>
                        <a:rPr lang="en-US" altLang="zh-CN">
                          <a:solidFill>
                            <a:srgbClr val="AE020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altLang="zh-CN">
                        <a:solidFill>
                          <a:srgbClr val="AE0203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7065">
                <a:tc>
                  <a:txBody>
                    <a:bodyPr vert="horz" wrap="square"/>
                    <a:lstStyle/>
                    <a:p>
                      <a:pPr>
                        <a:lnSpc>
                          <a:spcPct val="250000"/>
                        </a:lnSpc>
                      </a:pPr>
                      <a:r>
                        <a:rPr lang="zh-CN" altLang="en-US" b="1">
                          <a:solidFill>
                            <a:schemeClr val="tx1"/>
                          </a:solidFill>
                        </a:rPr>
                        <a:t>石蜡状态</a:t>
                      </a:r>
                      <a:endParaRPr lang="zh-CN" alt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1">
                  <a:txBody>
                    <a:bodyPr vert="horz" wrap="square"/>
                    <a:lstStyle/>
                    <a:p>
                      <a:pPr algn="ctr">
                        <a:lnSpc>
                          <a:spcPct val="250000"/>
                        </a:lnSpc>
                        <a:buClrTx/>
                        <a:buSzTx/>
                        <a:buFontTx/>
                      </a:pPr>
                      <a:r>
                        <a:rPr lang="zh-CN" altLang="en-US" sz="1800" b="1">
                          <a:solidFill>
                            <a:schemeClr val="tx1"/>
                          </a:solidFill>
                          <a:sym typeface="+mn-ea"/>
                        </a:rPr>
                        <a:t>由硬变软变稀，最后熔化为液体</a:t>
                      </a:r>
                      <a:endParaRPr lang="zh-CN" altLang="en-US" sz="18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46" name="矩形 10245"/>
          <p:cNvSpPr/>
          <p:nvPr>
            <p:custDataLst>
              <p:tags r:id="rId4"/>
            </p:custDataLst>
          </p:nvPr>
        </p:nvSpPr>
        <p:spPr>
          <a:xfrm>
            <a:off x="1571625" y="19431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                    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探究石蜡熔化时温度变化规律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graphicFrame>
        <p:nvGraphicFramePr>
          <p:cNvPr id="28" name="图表 27"/>
          <p:cNvGraphicFramePr/>
          <p:nvPr>
            <p:custDataLst>
              <p:tags r:id="rId5"/>
            </p:custDataLst>
          </p:nvPr>
        </p:nvGraphicFramePr>
        <p:xfrm>
          <a:off x="3038561" y="2768807"/>
          <a:ext cx="6096000" cy="4064000"/>
        </p:xfrm>
        <a:graphic>
          <a:graphicData uri="http://schemas.openxmlformats.org/drawingml/2006/chart">
            <c:chart xmlns:c="http://schemas.openxmlformats.org/drawingml/2006/chart" r:id="rId6"/>
          </a:graphicData>
        </a:graphic>
      </p:graphicFrame>
      <p:sp>
        <p:nvSpPr>
          <p:cNvPr id="29" name="椭圆 28"/>
          <p:cNvSpPr/>
          <p:nvPr>
            <p:custDataLst>
              <p:tags r:id="rId7"/>
            </p:custDataLst>
          </p:nvPr>
        </p:nvSpPr>
        <p:spPr>
          <a:xfrm>
            <a:off x="3317259" y="6426648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0" name="椭圆 29"/>
          <p:cNvSpPr/>
          <p:nvPr>
            <p:custDataLst>
              <p:tags r:id="rId8"/>
            </p:custDataLst>
          </p:nvPr>
        </p:nvSpPr>
        <p:spPr>
          <a:xfrm>
            <a:off x="3708999" y="5951088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1" name="椭圆 30"/>
          <p:cNvSpPr/>
          <p:nvPr>
            <p:custDataLst>
              <p:tags r:id="rId9"/>
            </p:custDataLst>
          </p:nvPr>
        </p:nvSpPr>
        <p:spPr>
          <a:xfrm>
            <a:off x="4124399" y="5461123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2" name="椭圆 31"/>
          <p:cNvSpPr/>
          <p:nvPr>
            <p:custDataLst>
              <p:tags r:id="rId10"/>
            </p:custDataLst>
          </p:nvPr>
        </p:nvSpPr>
        <p:spPr>
          <a:xfrm>
            <a:off x="4513911" y="4926898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3" name="椭圆 32"/>
          <p:cNvSpPr/>
          <p:nvPr>
            <p:custDataLst>
              <p:tags r:id="rId11"/>
            </p:custDataLst>
          </p:nvPr>
        </p:nvSpPr>
        <p:spPr>
          <a:xfrm>
            <a:off x="4924455" y="4784604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4" name="椭圆 33"/>
          <p:cNvSpPr/>
          <p:nvPr>
            <p:custDataLst>
              <p:tags r:id="rId12"/>
            </p:custDataLst>
          </p:nvPr>
        </p:nvSpPr>
        <p:spPr>
          <a:xfrm>
            <a:off x="5324681" y="4636157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5" name="椭圆 34"/>
          <p:cNvSpPr/>
          <p:nvPr>
            <p:custDataLst>
              <p:tags r:id="rId13"/>
            </p:custDataLst>
          </p:nvPr>
        </p:nvSpPr>
        <p:spPr>
          <a:xfrm>
            <a:off x="5727981" y="4455250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6" name="椭圆 35"/>
          <p:cNvSpPr/>
          <p:nvPr>
            <p:custDataLst>
              <p:tags r:id="rId14"/>
            </p:custDataLst>
          </p:nvPr>
        </p:nvSpPr>
        <p:spPr>
          <a:xfrm>
            <a:off x="6128697" y="4277960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7" name="椭圆 36"/>
          <p:cNvSpPr/>
          <p:nvPr>
            <p:custDataLst>
              <p:tags r:id="rId15"/>
            </p:custDataLst>
          </p:nvPr>
        </p:nvSpPr>
        <p:spPr>
          <a:xfrm>
            <a:off x="6530037" y="3944391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9" name="椭圆 38"/>
          <p:cNvSpPr/>
          <p:nvPr>
            <p:custDataLst>
              <p:tags r:id="rId16"/>
            </p:custDataLst>
          </p:nvPr>
        </p:nvSpPr>
        <p:spPr>
          <a:xfrm>
            <a:off x="6932173" y="3444618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0" name="椭圆 39"/>
          <p:cNvSpPr/>
          <p:nvPr>
            <p:custDataLst>
              <p:tags r:id="rId17"/>
            </p:custDataLst>
          </p:nvPr>
        </p:nvSpPr>
        <p:spPr>
          <a:xfrm>
            <a:off x="7335472" y="3270481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cxnSp>
        <p:nvCxnSpPr>
          <p:cNvPr id="41" name="直接箭头连接符 40"/>
          <p:cNvCxnSpPr/>
          <p:nvPr>
            <p:custDataLst>
              <p:tags r:id="rId18"/>
            </p:custDataLst>
          </p:nvPr>
        </p:nvCxnSpPr>
        <p:spPr>
          <a:xfrm flipV="1">
            <a:off x="3345338" y="2768807"/>
            <a:ext cx="962" cy="3769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>
            <p:custDataLst>
              <p:tags r:id="rId19"/>
            </p:custDataLst>
          </p:nvPr>
        </p:nvCxnSpPr>
        <p:spPr>
          <a:xfrm flipV="1">
            <a:off x="3329965" y="6495346"/>
            <a:ext cx="6248322" cy="86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>
            <p:custDataLst>
              <p:tags r:id="rId20"/>
            </p:custDataLst>
          </p:nvPr>
        </p:nvSpPr>
        <p:spPr>
          <a:xfrm>
            <a:off x="1598569" y="3187687"/>
            <a:ext cx="12649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温度</a:t>
            </a:r>
            <a:r>
              <a:rPr lang="en-US" altLang="zh-CN" sz="2400" smtClea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/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℃</a:t>
            </a:r>
            <a:endParaRPr lang="zh-CN" altLang="en-US" sz="24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4" name="矩形 43"/>
          <p:cNvSpPr/>
          <p:nvPr>
            <p:custDataLst>
              <p:tags r:id="rId21"/>
            </p:custDataLst>
          </p:nvPr>
        </p:nvSpPr>
        <p:spPr>
          <a:xfrm>
            <a:off x="9735185" y="6212205"/>
            <a:ext cx="194881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时间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/min</a:t>
            </a:r>
            <a:endParaRPr lang="zh-CN" altLang="en-US" sz="24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5" name="椭圆 44"/>
          <p:cNvSpPr/>
          <p:nvPr>
            <p:custDataLst>
              <p:tags r:id="rId22"/>
            </p:custDataLst>
          </p:nvPr>
        </p:nvSpPr>
        <p:spPr>
          <a:xfrm>
            <a:off x="7733535" y="3108977"/>
            <a:ext cx="72958" cy="80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48" name="任意多边形 47"/>
          <p:cNvSpPr/>
          <p:nvPr>
            <p:custDataLst>
              <p:tags r:id="rId23"/>
            </p:custDataLst>
          </p:nvPr>
        </p:nvSpPr>
        <p:spPr>
          <a:xfrm>
            <a:off x="3333750" y="3136265"/>
            <a:ext cx="4444365" cy="3389630"/>
          </a:xfrm>
          <a:custGeom>
            <a:gdLst>
              <a:gd name="connisteX0" fmla="*/ 0 w 4444365"/>
              <a:gd name="connsiteY0" fmla="*/ 3389630 h 3389630"/>
              <a:gd name="connisteX1" fmla="*/ 408305 w 4444365"/>
              <a:gd name="connsiteY1" fmla="*/ 2835275 h 3389630"/>
              <a:gd name="connisteX2" fmla="*/ 817245 w 4444365"/>
              <a:gd name="connsiteY2" fmla="*/ 2347595 h 3389630"/>
              <a:gd name="connisteX3" fmla="*/ 1212850 w 4444365"/>
              <a:gd name="connsiteY3" fmla="*/ 1819910 h 3389630"/>
              <a:gd name="connisteX4" fmla="*/ 1621790 w 4444365"/>
              <a:gd name="connsiteY4" fmla="*/ 1675130 h 3389630"/>
              <a:gd name="connisteX5" fmla="*/ 2017395 w 4444365"/>
              <a:gd name="connsiteY5" fmla="*/ 1543050 h 3389630"/>
              <a:gd name="connisteX6" fmla="*/ 2453005 w 4444365"/>
              <a:gd name="connsiteY6" fmla="*/ 1358265 h 3389630"/>
              <a:gd name="connisteX7" fmla="*/ 2848610 w 4444365"/>
              <a:gd name="connsiteY7" fmla="*/ 1173480 h 3389630"/>
              <a:gd name="connisteX8" fmla="*/ 3217545 w 4444365"/>
              <a:gd name="connsiteY8" fmla="*/ 843915 h 3389630"/>
              <a:gd name="connisteX9" fmla="*/ 3626485 w 4444365"/>
              <a:gd name="connsiteY9" fmla="*/ 342900 h 3389630"/>
              <a:gd name="connisteX10" fmla="*/ 4035425 w 4444365"/>
              <a:gd name="connsiteY10" fmla="*/ 171450 h 3389630"/>
              <a:gd name="connisteX11" fmla="*/ 4444365 w 4444365"/>
              <a:gd name="connsiteY11" fmla="*/ 0 h 338963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4444365" h="3389629">
                <a:moveTo>
                  <a:pt x="0" y="3389630"/>
                </a:moveTo>
                <a:cubicBezTo>
                  <a:pt x="73660" y="3288665"/>
                  <a:pt x="245110" y="3043555"/>
                  <a:pt x="408305" y="2835275"/>
                </a:cubicBezTo>
                <a:cubicBezTo>
                  <a:pt x="571500" y="2626995"/>
                  <a:pt x="656590" y="2550795"/>
                  <a:pt x="817245" y="2347595"/>
                </a:cubicBezTo>
                <a:cubicBezTo>
                  <a:pt x="977900" y="2144395"/>
                  <a:pt x="1052195" y="1954530"/>
                  <a:pt x="1212850" y="1819910"/>
                </a:cubicBezTo>
                <a:cubicBezTo>
                  <a:pt x="1373505" y="1685290"/>
                  <a:pt x="1461135" y="1730375"/>
                  <a:pt x="1621790" y="1675130"/>
                </a:cubicBezTo>
                <a:cubicBezTo>
                  <a:pt x="1782445" y="1619885"/>
                  <a:pt x="1851025" y="1606550"/>
                  <a:pt x="2017395" y="1543050"/>
                </a:cubicBezTo>
                <a:cubicBezTo>
                  <a:pt x="2183765" y="1479550"/>
                  <a:pt x="2286635" y="1431925"/>
                  <a:pt x="2453005" y="1358265"/>
                </a:cubicBezTo>
                <a:cubicBezTo>
                  <a:pt x="2619375" y="1284605"/>
                  <a:pt x="2695575" y="1276350"/>
                  <a:pt x="2848610" y="1173480"/>
                </a:cubicBezTo>
                <a:cubicBezTo>
                  <a:pt x="3001645" y="1070610"/>
                  <a:pt x="3061970" y="1010285"/>
                  <a:pt x="3217545" y="843915"/>
                </a:cubicBezTo>
                <a:cubicBezTo>
                  <a:pt x="3373120" y="677545"/>
                  <a:pt x="3462655" y="477520"/>
                  <a:pt x="3626485" y="342900"/>
                </a:cubicBezTo>
                <a:cubicBezTo>
                  <a:pt x="3790315" y="208280"/>
                  <a:pt x="3871595" y="240030"/>
                  <a:pt x="4035425" y="171450"/>
                </a:cubicBezTo>
                <a:cubicBezTo>
                  <a:pt x="4199255" y="102870"/>
                  <a:pt x="4370705" y="31115"/>
                  <a:pt x="4444365" y="0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2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/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8900" y="3939540"/>
            <a:ext cx="4358005" cy="249682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16090" y="188595"/>
            <a:ext cx="5029835" cy="244983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图片 2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386926" y="2075858"/>
            <a:ext cx="5288400" cy="274680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内容占位符 5"/>
          <p:cNvPicPr/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816010" y="4148964"/>
            <a:ext cx="5029200" cy="2451600"/>
          </a:xfrm>
          <a:prstGeom prst="rect">
            <a:avLst/>
          </a:prstGeom>
        </p:spPr>
      </p:pic>
      <p:pic>
        <p:nvPicPr>
          <p:cNvPr id="4" name="Picture 13" descr="露24"/>
          <p:cNvPicPr>
            <a:picLocks noChangeArrowheads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119300" y="116079"/>
            <a:ext cx="4359600" cy="249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46" name="矩形 10245"/>
          <p:cNvSpPr/>
          <p:nvPr>
            <p:custDataLst>
              <p:tags r:id="rId3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实验：探究固体熔化时温度变化规律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58530" y="1372606"/>
            <a:ext cx="3110293" cy="24846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2741" y="1384963"/>
            <a:ext cx="3385588" cy="2484629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1869045" y="3913976"/>
            <a:ext cx="947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80.5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  <a:endParaRPr lang="zh-CN" altLang="en-US" sz="20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5400094" y="3869594"/>
            <a:ext cx="574445" cy="397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0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  <a:endParaRPr lang="zh-CN" altLang="en-US" sz="20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10"/>
            </p:custDataLst>
          </p:nvPr>
        </p:nvCxnSpPr>
        <p:spPr>
          <a:xfrm flipV="1">
            <a:off x="4562693" y="2678585"/>
            <a:ext cx="617521" cy="11777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943081" y="1899195"/>
            <a:ext cx="1127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80.5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  <a:endParaRPr lang="zh-CN" altLang="en-US" sz="20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4366649" y="2129120"/>
            <a:ext cx="705080" cy="397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0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  <a:endParaRPr lang="zh-CN" altLang="en-US" sz="20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13"/>
            </p:custDataLst>
          </p:nvPr>
        </p:nvCxnSpPr>
        <p:spPr>
          <a:xfrm flipV="1">
            <a:off x="943082" y="2374674"/>
            <a:ext cx="1289520" cy="651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112220" y="1429848"/>
            <a:ext cx="3342521" cy="2484000"/>
          </a:xfrm>
          <a:prstGeom prst="rect">
            <a:avLst/>
          </a:prstGeom>
        </p:spPr>
      </p:pic>
      <p:cxnSp>
        <p:nvCxnSpPr>
          <p:cNvPr id="54" name="直接连接符 53"/>
          <p:cNvCxnSpPr/>
          <p:nvPr>
            <p:custDataLst>
              <p:tags r:id="rId16"/>
            </p:custDataLst>
          </p:nvPr>
        </p:nvCxnSpPr>
        <p:spPr>
          <a:xfrm flipV="1">
            <a:off x="8256266" y="2537177"/>
            <a:ext cx="2034159" cy="23675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>
            <p:custDataLst>
              <p:tags r:id="rId17"/>
            </p:custDataLst>
          </p:nvPr>
        </p:nvSpPr>
        <p:spPr>
          <a:xfrm>
            <a:off x="7679496" y="2328141"/>
            <a:ext cx="705080" cy="397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48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  <a:endParaRPr lang="zh-CN" altLang="en-US" sz="20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8"/>
            </p:custDataLst>
          </p:nvPr>
        </p:nvSpPr>
        <p:spPr>
          <a:xfrm>
            <a:off x="9623866" y="3689581"/>
            <a:ext cx="705080" cy="397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48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  <a:endParaRPr lang="zh-CN" altLang="en-US" sz="20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59428" y="4358622"/>
            <a:ext cx="4341168" cy="2484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239538" y="4314150"/>
            <a:ext cx="4738529" cy="2484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3"/>
            </p:custDataLst>
          </p:nvPr>
        </p:nvSpPr>
        <p:spPr>
          <a:xfrm>
            <a:off x="2999865" y="1196027"/>
            <a:ext cx="7514398" cy="460375"/>
          </a:xfrm>
          <a:prstGeom prst="rect">
            <a:avLst/>
          </a:prstGeom>
          <a:solidFill>
            <a:srgbClr val="5B9AD4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.</a:t>
            </a: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、晶体：熔化时有</a:t>
            </a:r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固定熔化温度</a:t>
            </a: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的固体。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矩形 6"/>
          <p:cNvSpPr/>
          <p:nvPr>
            <p:custDataLst>
              <p:tags r:id="rId24"/>
            </p:custDataLst>
          </p:nvPr>
        </p:nvSpPr>
        <p:spPr>
          <a:xfrm>
            <a:off x="3346688" y="1740708"/>
            <a:ext cx="4878259" cy="461665"/>
          </a:xfrm>
          <a:prstGeom prst="rect">
            <a:avLst/>
          </a:prstGeom>
          <a:solidFill>
            <a:srgbClr val="5B9AD4"/>
          </a:solidFill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熔点：晶体熔化时的温度叫熔点。</a:t>
            </a:r>
            <a:r>
              <a:rPr lang="zh-CN" altLang="en-US" sz="24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</a:t>
            </a:r>
            <a:endParaRPr lang="zh-CN" altLang="en-US" sz="24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25"/>
            </p:custDataLst>
          </p:nvPr>
        </p:nvSpPr>
        <p:spPr>
          <a:xfrm>
            <a:off x="3071529" y="5661102"/>
            <a:ext cx="6686173" cy="460375"/>
          </a:xfrm>
          <a:prstGeom prst="rect">
            <a:avLst/>
          </a:prstGeom>
          <a:solidFill>
            <a:srgbClr val="5B9AD4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2</a:t>
            </a:r>
            <a:r>
              <a:rPr lang="zh-CN" altLang="en-US" sz="24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、非晶体：熔化时没有固定熔化温度的固体。</a:t>
            </a:r>
            <a:endParaRPr lang="zh-CN" altLang="en-US" sz="24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53" grpId="0"/>
      <p:bldP spid="3" grpId="0"/>
      <p:bldP spid="6" grpId="0" animBg="1"/>
      <p:bldP spid="7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三、熔点和凝固点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8" name="组合 37"/>
          <p:cNvGrpSpPr/>
          <p:nvPr>
            <p:custDataLst>
              <p:tags r:id="rId4"/>
            </p:custDataLst>
          </p:nvPr>
        </p:nvGrpSpPr>
        <p:grpSpPr>
          <a:xfrm>
            <a:off x="171976" y="4145915"/>
            <a:ext cx="11915273" cy="2503419"/>
            <a:chOff x="-17" y="6529"/>
            <a:chExt cx="18764" cy="3942"/>
          </a:xfrm>
        </p:grpSpPr>
        <p:grpSp>
          <p:nvGrpSpPr>
            <p:cNvPr id="34" name="组合 33"/>
            <p:cNvGrpSpPr/>
            <p:nvPr>
              <p:custDataLst>
                <p:tags r:id="rId5"/>
              </p:custDataLst>
            </p:nvPr>
          </p:nvGrpSpPr>
          <p:grpSpPr>
            <a:xfrm>
              <a:off x="-17" y="6529"/>
              <a:ext cx="15202" cy="3905"/>
              <a:chOff x="1996" y="6982"/>
              <a:chExt cx="15202" cy="3905"/>
            </a:xfrm>
          </p:grpSpPr>
          <p:grpSp>
            <p:nvGrpSpPr>
              <p:cNvPr id="29" name="组合 28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1996" y="7505"/>
                <a:ext cx="2446" cy="3219"/>
                <a:chOff x="696073" y="2999268"/>
                <a:chExt cx="1553210" cy="2043760"/>
              </a:xfrm>
            </p:grpSpPr>
            <p:pic>
              <p:nvPicPr>
                <p:cNvPr id="9" name="Picture 2"/>
                <p:cNvPicPr preferRelativeResize="0">
                  <a:picLocks noChangeArrowheads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96073" y="2999268"/>
                  <a:ext cx="1553210" cy="161988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" name="文本框 13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1147017" y="4582653"/>
                  <a:ext cx="829416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zh-CN" altLang="en-US"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</a:rPr>
                    <a:t>玻璃</a:t>
                  </a:r>
                  <a:endParaRPr lang="zh-CN" altLang="en-US"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华文楷体" panose="02010600040101010101" charset="-122"/>
                  </a:endParaRPr>
                </a:p>
              </p:txBody>
            </p:sp>
          </p:grpSp>
          <p:grpSp>
            <p:nvGrpSpPr>
              <p:cNvPr id="28" name="组合 27"/>
              <p:cNvGrpSpPr/>
              <p:nvPr>
                <p:custDataLst>
                  <p:tags r:id="rId10"/>
                </p:custDataLst>
              </p:nvPr>
            </p:nvGrpSpPr>
            <p:grpSpPr>
              <a:xfrm>
                <a:off x="4284" y="7782"/>
                <a:ext cx="2662" cy="2999"/>
                <a:chOff x="2111543" y="3211856"/>
                <a:chExt cx="1690370" cy="1904219"/>
              </a:xfrm>
            </p:grpSpPr>
            <p:pic>
              <p:nvPicPr>
                <p:cNvPr id="27" name="图片 26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11543" y="3211856"/>
                  <a:ext cx="1690370" cy="1407160"/>
                </a:xfrm>
                <a:prstGeom prst="rect">
                  <a:avLst/>
                </a:prstGeom>
              </p:spPr>
            </p:pic>
            <p:sp>
              <p:nvSpPr>
                <p:cNvPr id="5" name="文本框 12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2694130" y="4655700"/>
                  <a:ext cx="872827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lvl1pPr algn="l">
                    <a:defRPr sz="24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a typeface="微软雅黑" panose="020b0503020204020204" charset="-122"/>
                    </a:defRPr>
                  </a:lvl1pPr>
                </a:lstStyle>
                <a:p>
                  <a:r>
                    <a:rPr lang="zh-CN" altLang="en-US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</a:rPr>
                    <a:t>松香</a:t>
                  </a:r>
                  <a:endParaRPr lang="zh-CN" altLang="en-US" b="1">
                    <a:solidFill>
                      <a:schemeClr val="tx1"/>
                    </a:solidFill>
                    <a:latin typeface="Times New Roman" panose="02020603050405020304" pitchFamily="18" charset="0"/>
                    <a:ea typeface="华文楷体" panose="02010600040101010101" charset="-122"/>
                  </a:endParaRPr>
                </a:p>
              </p:txBody>
            </p:sp>
          </p:grpSp>
          <p:sp>
            <p:nvSpPr>
              <p:cNvPr id="6" name="矩形 5"/>
              <p:cNvSpPr/>
              <p:nvPr>
                <p:custDataLst>
                  <p:tags r:id="rId14"/>
                </p:custDataLst>
              </p:nvPr>
            </p:nvSpPr>
            <p:spPr>
              <a:xfrm>
                <a:off x="10080" y="6982"/>
                <a:ext cx="3391" cy="7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华文楷体" panose="02010600040101010101" charset="-122"/>
                  </a:rPr>
                  <a:t>常见非</a:t>
                </a:r>
                <a:r>
                  <a:rPr lang="zh-CN" altLang="zh-CN"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华文楷体" panose="02010600040101010101" charset="-122"/>
                  </a:rPr>
                  <a:t>晶体</a:t>
                </a:r>
                <a:endParaRPr lang="zh-CN" altLang="zh-CN" sz="2400" b="1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endParaRPr>
              </a:p>
            </p:txBody>
          </p:sp>
          <p:grpSp>
            <p:nvGrpSpPr>
              <p:cNvPr id="7" name="组合 6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10365" y="7780"/>
                <a:ext cx="3189" cy="3107"/>
                <a:chOff x="5700102" y="3193260"/>
                <a:chExt cx="2025015" cy="1973177"/>
              </a:xfrm>
            </p:grpSpPr>
            <p:pic>
              <p:nvPicPr>
                <p:cNvPr id="15" name="图片 14"/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700102" y="3193260"/>
                  <a:ext cx="2025015" cy="1523365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18" name="文本框 17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6366349" y="4706062"/>
                  <a:ext cx="798073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lvl1pPr algn="l">
                    <a:defRPr sz="24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a typeface="微软雅黑" panose="020b0503020204020204" charset="-122"/>
                    </a:defRPr>
                  </a:lvl1pPr>
                </a:lstStyle>
                <a:p>
                  <a:r>
                    <a:rPr lang="zh-CN" altLang="en-US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</a:rPr>
                    <a:t>沥青</a:t>
                  </a:r>
                  <a:endParaRPr lang="zh-CN" altLang="en-US" b="1">
                    <a:solidFill>
                      <a:schemeClr val="tx1"/>
                    </a:solidFill>
                    <a:latin typeface="Times New Roman" panose="02020603050405020304" pitchFamily="18" charset="0"/>
                    <a:ea typeface="华文楷体" panose="02010600040101010101" charset="-122"/>
                  </a:endParaRPr>
                </a:p>
              </p:txBody>
            </p:sp>
          </p:grpSp>
          <p:grpSp>
            <p:nvGrpSpPr>
              <p:cNvPr id="19" name="组合 18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6929" y="7572"/>
                <a:ext cx="3384" cy="3209"/>
                <a:chOff x="3433003" y="3061592"/>
                <a:chExt cx="2149026" cy="2037492"/>
              </a:xfrm>
            </p:grpSpPr>
            <p:pic>
              <p:nvPicPr>
                <p:cNvPr id="20" name="图片 19"/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433003" y="3061592"/>
                  <a:ext cx="2149026" cy="1577477"/>
                </a:xfrm>
                <a:prstGeom prst="rect">
                  <a:avLst/>
                </a:prstGeom>
              </p:spPr>
            </p:pic>
            <p:sp>
              <p:nvSpPr>
                <p:cNvPr id="30" name="文本框 14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4136030" y="4638709"/>
                  <a:ext cx="839546" cy="4603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lvl1pPr algn="l">
                    <a:defRPr sz="240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ea typeface="微软雅黑" panose="020b0503020204020204" charset="-122"/>
                    </a:defRPr>
                  </a:lvl1pPr>
                </a:lstStyle>
                <a:p>
                  <a:pPr algn="ctr"/>
                  <a:r>
                    <a:rPr lang="zh-CN" altLang="en-US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</a:rPr>
                    <a:t>橡胶</a:t>
                  </a:r>
                  <a:endParaRPr lang="zh-CN" altLang="en-US" b="1">
                    <a:solidFill>
                      <a:schemeClr val="tx1"/>
                    </a:solidFill>
                    <a:latin typeface="Times New Roman" panose="02020603050405020304" pitchFamily="18" charset="0"/>
                    <a:ea typeface="华文楷体" panose="02010600040101010101" charset="-122"/>
                  </a:endParaRPr>
                </a:p>
              </p:txBody>
            </p:sp>
          </p:grpSp>
          <p:grpSp>
            <p:nvGrpSpPr>
              <p:cNvPr id="31" name="组合 30"/>
              <p:cNvGrpSpPr/>
              <p:nvPr>
                <p:custDataLst>
                  <p:tags r:id="rId23"/>
                </p:custDataLst>
              </p:nvPr>
            </p:nvGrpSpPr>
            <p:grpSpPr>
              <a:xfrm>
                <a:off x="13775" y="7780"/>
                <a:ext cx="3422" cy="2994"/>
                <a:chOff x="5847765" y="665109"/>
                <a:chExt cx="1821225" cy="2279501"/>
              </a:xfrm>
            </p:grpSpPr>
            <p:pic>
              <p:nvPicPr>
                <p:cNvPr id="32" name="图片 31"/>
                <p:cNvPicPr/>
                <p:nvPr>
                  <p:custDataLst>
                    <p:tags r:id="rId25"/>
                  </p:custDataLst>
                </p:nvPr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847765" y="665109"/>
                  <a:ext cx="1821225" cy="1826026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33" name="Rectangle 23"/>
                <p:cNvSpPr>
                  <a:spLocks noChangeArrowhead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6474713" y="2392538"/>
                  <a:ext cx="800219" cy="5520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zh-CN" altLang="en-US" sz="24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华文楷体" panose="02010600040101010101" charset="-122"/>
                    </a:rPr>
                    <a:t>塑料</a:t>
                  </a:r>
                  <a:endParaRPr lang="zh-CN" altLang="en-US" sz="24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华文楷体" panose="02010600040101010101" charset="-122"/>
                  </a:endParaRPr>
                </a:p>
              </p:txBody>
            </p:sp>
          </p:grpSp>
        </p:grpSp>
        <p:grpSp>
          <p:nvGrpSpPr>
            <p:cNvPr id="36" name="组合 35"/>
            <p:cNvGrpSpPr/>
            <p:nvPr>
              <p:custDataLst>
                <p:tags r:id="rId27"/>
              </p:custDataLst>
            </p:nvPr>
          </p:nvGrpSpPr>
          <p:grpSpPr>
            <a:xfrm>
              <a:off x="15513" y="7329"/>
              <a:ext cx="3234" cy="3143"/>
              <a:chOff x="2336522" y="1797906"/>
              <a:chExt cx="2053590" cy="1995591"/>
            </a:xfrm>
          </p:grpSpPr>
          <p:pic>
            <p:nvPicPr>
              <p:cNvPr id="35" name="图片 34"/>
              <p:cNvPicPr/>
              <p:nvPr>
                <p:custDataLst>
                  <p:tags r:id="rId29"/>
                </p:custDataLst>
              </p:nvPr>
            </p:nvPicPr>
            <p:blipFill>
              <a:blip r:embed="rId28"/>
              <a:stretch>
                <a:fillRect/>
              </a:stretch>
            </p:blipFill>
            <p:spPr>
              <a:xfrm>
                <a:off x="2336522" y="1797906"/>
                <a:ext cx="2053590" cy="1522730"/>
              </a:xfrm>
              <a:prstGeom prst="rect">
                <a:avLst/>
              </a:prstGeom>
            </p:spPr>
          </p:pic>
          <p:sp>
            <p:nvSpPr>
              <p:cNvPr id="37" name="Text Box 51"/>
              <p:cNvSpPr txBox="1"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189022" y="3333122"/>
                <a:ext cx="808073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>
                  <a:defRPr sz="240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zh-CN" altLang="en-US" b="1">
                    <a:solidFill>
                      <a:schemeClr val="tx1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石蜡</a:t>
                </a:r>
                <a:endParaRPr lang="zh-CN" altLang="en-US" b="1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</p:grpSp>
      </p:grpSp>
      <p:grpSp>
        <p:nvGrpSpPr>
          <p:cNvPr id="41" name="组合 40"/>
          <p:cNvGrpSpPr/>
          <p:nvPr>
            <p:custDataLst>
              <p:tags r:id="rId31"/>
            </p:custDataLst>
          </p:nvPr>
        </p:nvGrpSpPr>
        <p:grpSpPr>
          <a:xfrm>
            <a:off x="191135" y="1288415"/>
            <a:ext cx="11901170" cy="2468245"/>
            <a:chOff x="301" y="2029"/>
            <a:chExt cx="18742" cy="3887"/>
          </a:xfrm>
        </p:grpSpPr>
        <p:grpSp>
          <p:nvGrpSpPr>
            <p:cNvPr id="4" name="组合 3"/>
            <p:cNvGrpSpPr/>
            <p:nvPr>
              <p:custDataLst>
                <p:tags r:id="rId32"/>
              </p:custDataLst>
            </p:nvPr>
          </p:nvGrpSpPr>
          <p:grpSpPr>
            <a:xfrm>
              <a:off x="301" y="2029"/>
              <a:ext cx="15784" cy="3804"/>
              <a:chOff x="1322" y="2074"/>
              <a:chExt cx="15784" cy="3804"/>
            </a:xfrm>
          </p:grpSpPr>
          <p:grpSp>
            <p:nvGrpSpPr>
              <p:cNvPr id="26" name="组合 25"/>
              <p:cNvGrpSpPr/>
              <p:nvPr>
                <p:custDataLst>
                  <p:tags r:id="rId33"/>
                </p:custDataLst>
              </p:nvPr>
            </p:nvGrpSpPr>
            <p:grpSpPr>
              <a:xfrm>
                <a:off x="1322" y="2074"/>
                <a:ext cx="12803" cy="3804"/>
                <a:chOff x="469520" y="2296979"/>
                <a:chExt cx="8129771" cy="2415745"/>
              </a:xfrm>
            </p:grpSpPr>
            <p:sp>
              <p:nvSpPr>
                <p:cNvPr id="24" name="矩形 23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5816755" y="2296979"/>
                  <a:ext cx="1566232" cy="4603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2400" b="1">
                      <a:solidFill>
                        <a:schemeClr val="tx1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常见</a:t>
                  </a:r>
                  <a:r>
                    <a:rPr lang="zh-CN" altLang="zh-CN" sz="2400" b="1">
                      <a:solidFill>
                        <a:schemeClr val="tx1"/>
                      </a:solidFill>
                      <a:latin typeface="华文楷体" panose="02010600040101010101" charset="-122"/>
                      <a:ea typeface="华文楷体" panose="02010600040101010101" charset="-122"/>
                    </a:rPr>
                    <a:t>晶体</a:t>
                  </a:r>
                  <a:endParaRPr lang="zh-CN" altLang="zh-CN" sz="2400" b="1">
                    <a:solidFill>
                      <a:schemeClr val="tx1"/>
                    </a:solidFill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  <p:grpSp>
              <p:nvGrpSpPr>
                <p:cNvPr id="25" name="组合 24"/>
                <p:cNvGrpSpPr/>
                <p:nvPr>
                  <p:custDataLst>
                    <p:tags r:id="rId35"/>
                  </p:custDataLst>
                </p:nvPr>
              </p:nvGrpSpPr>
              <p:grpSpPr>
                <a:xfrm>
                  <a:off x="469520" y="2767565"/>
                  <a:ext cx="8129771" cy="1945159"/>
                  <a:chOff x="469520" y="2767565"/>
                  <a:chExt cx="8129771" cy="1945159"/>
                </a:xfrm>
              </p:grpSpPr>
              <p:sp>
                <p:nvSpPr>
                  <p:cNvPr id="13" name="矩形 12"/>
                  <p:cNvSpPr/>
                  <p:nvPr>
                    <p:custDataLst>
                      <p:tags r:id="rId36"/>
                    </p:custDataLst>
                  </p:nvPr>
                </p:nvSpPr>
                <p:spPr>
                  <a:xfrm>
                    <a:off x="1122543" y="4205211"/>
                    <a:ext cx="488315" cy="4603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l"/>
                    <a:r>
                      <a:rPr lang="zh-CN" altLang="zh-CN" sz="2400" b="1">
                        <a:solidFill>
                          <a:schemeClr val="tx1"/>
                        </a:solidFill>
                        <a:latin typeface="华文楷体" panose="02010600040101010101" charset="-122"/>
                        <a:ea typeface="华文楷体" panose="02010600040101010101" charset="-122"/>
                      </a:rPr>
                      <a:t>冰</a:t>
                    </a:r>
                    <a:endParaRPr lang="zh-CN" altLang="zh-CN" sz="2400" b="1">
                      <a:solidFill>
                        <a:schemeClr val="tx1"/>
                      </a:solidFill>
                      <a:latin typeface="华文楷体" panose="02010600040101010101" charset="-122"/>
                      <a:ea typeface="华文楷体" panose="02010600040101010101" charset="-122"/>
                    </a:endParaRPr>
                  </a:p>
                </p:txBody>
              </p:sp>
              <p:sp>
                <p:nvSpPr>
                  <p:cNvPr id="17" name="文本框 13"/>
                  <p:cNvSpPr txBox="1"/>
                  <p:nvPr>
                    <p:custDataLst>
                      <p:tags r:id="rId37"/>
                    </p:custDataLst>
                  </p:nvPr>
                </p:nvSpPr>
                <p:spPr>
                  <a:xfrm>
                    <a:off x="3122620" y="4252349"/>
                    <a:ext cx="793750" cy="46037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>
                    <a:lvl1pPr algn="l">
                      <a:defRPr sz="2400">
                        <a:latin typeface="微软雅黑" panose="020b0503020204020204" charset="-122"/>
                        <a:ea typeface="微软雅黑" panose="020b0503020204020204" charset="-122"/>
                      </a:defRPr>
                    </a:lvl1pPr>
                  </a:lstStyle>
                  <a:p>
                    <a:r>
                      <a:rPr lang="zh-CN" altLang="en-US" b="1">
                        <a:solidFill>
                          <a:schemeClr val="tx1"/>
                        </a:solidFill>
                        <a:latin typeface="华文楷体" panose="02010600040101010101" charset="-122"/>
                        <a:ea typeface="华文楷体" panose="02010600040101010101" charset="-122"/>
                      </a:rPr>
                      <a:t>水晶</a:t>
                    </a:r>
                    <a:endParaRPr lang="zh-CN" altLang="en-US" b="1">
                      <a:solidFill>
                        <a:schemeClr val="tx1"/>
                      </a:solidFill>
                      <a:latin typeface="华文楷体" panose="02010600040101010101" charset="-122"/>
                      <a:ea typeface="华文楷体" panose="02010600040101010101" charset="-122"/>
                    </a:endParaRPr>
                  </a:p>
                </p:txBody>
              </p:sp>
              <p:sp>
                <p:nvSpPr>
                  <p:cNvPr id="22" name="Rectangle 17"/>
                  <p:cNvSpPr>
                    <a:spLocks noChangeArrowheads="1"/>
                  </p:cNvSpPr>
                  <p:nvPr>
                    <p:custDataLst>
                      <p:tags r:id="rId38"/>
                    </p:custDataLst>
                  </p:nvPr>
                </p:nvSpPr>
                <p:spPr bwMode="auto">
                  <a:xfrm>
                    <a:off x="5091058" y="4205211"/>
                    <a:ext cx="793750" cy="460375"/>
                  </a:xfrm>
                  <a:prstGeom prst="rect">
                    <a:avLst/>
                  </a:prstGeom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l"/>
                    <a:r>
                      <a:rPr lang="zh-CN" altLang="en-US" sz="2400" b="1">
                        <a:solidFill>
                          <a:schemeClr val="tx1"/>
                        </a:solidFill>
                        <a:latin typeface="华文楷体" panose="02010600040101010101" charset="-122"/>
                        <a:ea typeface="华文楷体" panose="02010600040101010101" charset="-122"/>
                      </a:rPr>
                      <a:t>明矾</a:t>
                    </a:r>
                    <a:endParaRPr lang="zh-CN" altLang="en-US" sz="2400" b="1">
                      <a:solidFill>
                        <a:schemeClr val="tx1"/>
                      </a:solidFill>
                      <a:latin typeface="华文楷体" panose="02010600040101010101" charset="-122"/>
                      <a:ea typeface="华文楷体" panose="02010600040101010101" charset="-122"/>
                    </a:endParaRPr>
                  </a:p>
                </p:txBody>
              </p:sp>
              <p:sp>
                <p:nvSpPr>
                  <p:cNvPr id="23" name="Rectangle 17"/>
                  <p:cNvSpPr>
                    <a:spLocks noChangeArrowheads="1"/>
                  </p:cNvSpPr>
                  <p:nvPr>
                    <p:custDataLst>
                      <p:tags r:id="rId39"/>
                    </p:custDataLst>
                  </p:nvPr>
                </p:nvSpPr>
                <p:spPr bwMode="auto">
                  <a:xfrm>
                    <a:off x="7382661" y="4223508"/>
                    <a:ext cx="793750" cy="460375"/>
                  </a:xfrm>
                  <a:prstGeom prst="rect">
                    <a:avLst/>
                  </a:prstGeom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l"/>
                    <a:r>
                      <a:rPr lang="zh-CN" altLang="en-US" sz="2400" b="1">
                        <a:solidFill>
                          <a:schemeClr val="tx1"/>
                        </a:solidFill>
                        <a:latin typeface="华文楷体" panose="02010600040101010101" charset="-122"/>
                        <a:ea typeface="华文楷体" panose="02010600040101010101" charset="-122"/>
                      </a:rPr>
                      <a:t>食盐</a:t>
                    </a:r>
                    <a:endParaRPr lang="zh-CN" altLang="en-US" sz="2400" b="1">
                      <a:solidFill>
                        <a:schemeClr val="tx1"/>
                      </a:solidFill>
                      <a:latin typeface="华文楷体" panose="02010600040101010101" charset="-122"/>
                      <a:ea typeface="华文楷体" panose="02010600040101010101" charset="-122"/>
                    </a:endParaRPr>
                  </a:p>
                </p:txBody>
              </p:sp>
              <p:pic>
                <p:nvPicPr>
                  <p:cNvPr id="11" name="图片 10"/>
                  <p:cNvPicPr>
                    <a:picLocks noChangeAspect="1"/>
                  </p:cNvPicPr>
                  <p:nvPr>
                    <p:custDataLst>
                      <p:tags r:id="rId41"/>
                    </p:custDataLst>
                  </p:nvPr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469520" y="2767565"/>
                    <a:ext cx="1963637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14" name="图片 13"/>
                  <p:cNvPicPr>
                    <a:picLocks noChangeAspect="1"/>
                  </p:cNvPicPr>
                  <p:nvPr>
                    <p:custDataLst>
                      <p:tags r:id="rId43"/>
                    </p:custDataLst>
                  </p:nvPr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2433533" y="2783508"/>
                    <a:ext cx="1940813" cy="14400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/>
                  <p:cNvPicPr>
                    <a:picLocks noChangeAspect="1"/>
                  </p:cNvPicPr>
                  <p:nvPr>
                    <p:custDataLst>
                      <p:tags r:id="rId45"/>
                    </p:custDataLst>
                  </p:nvPr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4496158" y="2797387"/>
                    <a:ext cx="1940813" cy="1426121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图片 20"/>
                  <p:cNvPicPr>
                    <a:picLocks noChangeAspect="1"/>
                  </p:cNvPicPr>
                  <p:nvPr>
                    <p:custDataLst>
                      <p:tags r:id="rId47"/>
                    </p:custDataLst>
                  </p:nvPr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6658477" y="2797387"/>
                    <a:ext cx="1940814" cy="1426121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2" name="Picture 3"/>
              <p:cNvPicPr>
                <a:picLocks noChangeArrowheads="1"/>
              </p:cNvPicPr>
              <p:nvPr>
                <p:custDataLst>
                  <p:tags r:id="rId49"/>
                </p:custDataLst>
              </p:nvPr>
            </p:nvPicPr>
            <p:blipFill>
              <a:blip r:embed="rId48"/>
              <a:stretch>
                <a:fillRect/>
              </a:stretch>
            </p:blipFill>
            <p:spPr bwMode="auto">
              <a:xfrm>
                <a:off x="14050" y="2779"/>
                <a:ext cx="3056" cy="2245"/>
              </a:xfrm>
              <a:prstGeom prst="rect">
                <a:avLst/>
              </a:prstGeom>
            </p:spPr>
          </p:pic>
          <p:sp>
            <p:nvSpPr>
              <p:cNvPr id="3" name="Rectangle 17"/>
              <p:cNvSpPr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14610" y="5153"/>
                <a:ext cx="2212" cy="725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zh-CN" altLang="en-US" sz="2400" b="1">
                    <a:solidFill>
                      <a:schemeClr val="tx1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各种金属</a:t>
                </a:r>
                <a:endParaRPr lang="zh-CN" altLang="en-US" sz="2400" b="1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</p:grpSp>
        <p:pic>
          <p:nvPicPr>
            <p:cNvPr id="3074" name="Picture 2"/>
            <p:cNvPicPr>
              <a:picLocks noChangeAspect="1" noChangeArrowheads="1"/>
            </p:cNvPicPr>
            <p:nvPr>
              <p:custDataLst>
                <p:tags r:id="rId52"/>
              </p:custDataLst>
            </p:nvPr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33"/>
            <a:stretch>
              <a:fillRect/>
            </a:stretch>
          </p:blipFill>
          <p:spPr bwMode="auto">
            <a:xfrm>
              <a:off x="16177" y="2678"/>
              <a:ext cx="2867" cy="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17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17010" y="5192"/>
              <a:ext cx="1250" cy="72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zh-CN" altLang="en-US" sz="2400" b="1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</a:rPr>
                <a:t>海波</a:t>
              </a:r>
              <a:endParaRPr lang="zh-CN" altLang="en-US" sz="24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Line 3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 flipV="1">
            <a:off x="1276985" y="1897380"/>
            <a:ext cx="0" cy="3510915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65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17320" y="1755775"/>
            <a:ext cx="28670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温度</a:t>
            </a:r>
            <a:r>
              <a:rPr lang="en-US" altLang="zh-CN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/℃</a:t>
            </a:r>
            <a:endParaRPr lang="en-US" altLang="zh-CN" sz="24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51070" y="5408295"/>
            <a:ext cx="303784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时间</a:t>
            </a:r>
            <a:r>
              <a:rPr lang="en-US" altLang="zh-CN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/min</a:t>
            </a:r>
            <a:endParaRPr lang="en-US" altLang="zh-CN" sz="24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1635" y="3780155"/>
            <a:ext cx="103568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熔点</a:t>
            </a:r>
            <a:endParaRPr lang="zh-CN" altLang="en-US" sz="28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49040" y="3994150"/>
            <a:ext cx="40767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ClrTx/>
              <a:buSzTx/>
              <a:buFontTx/>
              <a:buNone/>
              <a:defRPr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ea typeface="华文楷体" panose="02010600040101010101" charset="-122"/>
              </a:rPr>
              <a:t>C</a:t>
            </a:r>
            <a:endParaRPr lang="en-US" altLang="zh-CN">
              <a:ea typeface="华文楷体" panose="02010600040101010101" charset="-122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78705" y="2503805"/>
            <a:ext cx="43942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0"/>
              </a:spcBef>
              <a:buClrTx/>
              <a:buSzTx/>
              <a:buFontTx/>
              <a:buNone/>
              <a:defRPr sz="240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ea typeface="华文楷体" panose="02010600040101010101" charset="-122"/>
              </a:rPr>
              <a:t>D</a:t>
            </a:r>
            <a:endParaRPr lang="en-US" altLang="zh-CN">
              <a:ea typeface="华文楷体" panose="02010600040101010101" charset="-122"/>
            </a:endParaRPr>
          </a:p>
        </p:txBody>
      </p:sp>
      <p:sp>
        <p:nvSpPr>
          <p:cNvPr id="12" name="Freeform 16">
            <a:hlinkHover action="ppaction://noaction" highlightClick="1"/>
          </p:cNvPr>
          <p:cNvSpPr/>
          <p:nvPr>
            <p:custDataLst>
              <p:tags r:id="rId9"/>
            </p:custDataLst>
          </p:nvPr>
        </p:nvSpPr>
        <p:spPr bwMode="auto">
          <a:xfrm>
            <a:off x="1302385" y="4041140"/>
            <a:ext cx="1116965" cy="1347470"/>
          </a:xfrm>
          <a:custGeom>
            <a:gdLst>
              <a:gd name="T0" fmla="*/ 0 w 528"/>
              <a:gd name="T1" fmla="*/ 2147483646 h 768"/>
              <a:gd name="T2" fmla="*/ 2147483646 w 528"/>
              <a:gd name="T3" fmla="*/ 2147483646 h 768"/>
              <a:gd name="T4" fmla="*/ 2147483646 w 528"/>
              <a:gd name="T5" fmla="*/ 0 h 768"/>
              <a:gd name="T6" fmla="*/ 0 60000 65536"/>
              <a:gd name="T7" fmla="*/ 0 60000 65536"/>
              <a:gd name="T8" fmla="*/ 0 60000 65536"/>
              <a:gd name="T9" fmla="*/ 0 w 528"/>
              <a:gd name="T10" fmla="*/ 0 h 768"/>
              <a:gd name="T11" fmla="*/ 528 w 528"/>
              <a:gd name="T12" fmla="*/ 768 h 768"/>
            </a:gdLst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8" h="768">
                <a:moveTo>
                  <a:pt x="0" y="768"/>
                </a:moveTo>
                <a:cubicBezTo>
                  <a:pt x="52" y="616"/>
                  <a:pt x="104" y="464"/>
                  <a:pt x="192" y="336"/>
                </a:cubicBezTo>
                <a:cubicBezTo>
                  <a:pt x="280" y="208"/>
                  <a:pt x="472" y="56"/>
                  <a:pt x="528" y="0"/>
                </a:cubicBezTo>
              </a:path>
            </a:pathLst>
          </a:custGeom>
          <a:noFill/>
          <a:ln w="28575" cap="sq" cmpd="sng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65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3" name="Line 17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1327785" y="4041140"/>
            <a:ext cx="1143000" cy="0"/>
          </a:xfrm>
          <a:prstGeom prst="line">
            <a:avLst/>
          </a:prstGeom>
          <a:noFill/>
          <a:ln w="19050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65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6" name="Freeform 16">
            <a:hlinkHover action="ppaction://noaction" highlightClick="1"/>
          </p:cNvPr>
          <p:cNvSpPr/>
          <p:nvPr>
            <p:custDataLst>
              <p:tags r:id="rId11"/>
            </p:custDataLst>
          </p:nvPr>
        </p:nvSpPr>
        <p:spPr bwMode="auto">
          <a:xfrm rot="11207250">
            <a:off x="3992880" y="2949575"/>
            <a:ext cx="984250" cy="1160145"/>
          </a:xfrm>
          <a:custGeom>
            <a:gdLst>
              <a:gd name="T0" fmla="*/ 0 w 528"/>
              <a:gd name="T1" fmla="*/ 2147483646 h 768"/>
              <a:gd name="T2" fmla="*/ 2147483646 w 528"/>
              <a:gd name="T3" fmla="*/ 2147483646 h 768"/>
              <a:gd name="T4" fmla="*/ 2147483646 w 528"/>
              <a:gd name="T5" fmla="*/ 0 h 768"/>
              <a:gd name="T6" fmla="*/ 0 60000 65536"/>
              <a:gd name="T7" fmla="*/ 0 60000 65536"/>
              <a:gd name="T8" fmla="*/ 0 60000 65536"/>
              <a:gd name="T9" fmla="*/ 0 w 528"/>
              <a:gd name="T10" fmla="*/ 0 h 768"/>
              <a:gd name="T11" fmla="*/ 528 w 528"/>
              <a:gd name="T12" fmla="*/ 768 h 768"/>
            </a:gdLst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8" h="768">
                <a:moveTo>
                  <a:pt x="0" y="768"/>
                </a:moveTo>
                <a:cubicBezTo>
                  <a:pt x="52" y="616"/>
                  <a:pt x="104" y="464"/>
                  <a:pt x="192" y="336"/>
                </a:cubicBezTo>
                <a:cubicBezTo>
                  <a:pt x="280" y="208"/>
                  <a:pt x="472" y="56"/>
                  <a:pt x="528" y="0"/>
                </a:cubicBezTo>
              </a:path>
            </a:pathLst>
          </a:custGeom>
          <a:noFill/>
          <a:ln w="28575" cap="sq" cmpd="sng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65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7" name="Line 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1289685" y="5354320"/>
            <a:ext cx="4157345" cy="4699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65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075055" y="5408295"/>
            <a:ext cx="403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</a:t>
            </a:r>
            <a:endParaRPr lang="en-US" altLang="zh-CN" sz="24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>
            <p:custDataLst>
              <p:tags r:id="rId14"/>
            </p:custDataLst>
          </p:nvPr>
        </p:nvSpPr>
        <p:spPr>
          <a:xfrm>
            <a:off x="850900" y="5139055"/>
            <a:ext cx="42608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endParaRPr lang="en-US" altLang="zh-CN" sz="24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>
            <p:custDataLst>
              <p:tags r:id="rId15"/>
            </p:custDataLst>
          </p:nvPr>
        </p:nvSpPr>
        <p:spPr>
          <a:xfrm>
            <a:off x="2339340" y="4041140"/>
            <a:ext cx="5060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endParaRPr lang="en-US" altLang="zh-CN" sz="24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16"/>
            </p:custDataLst>
          </p:nvPr>
        </p:nvCxnSpPr>
        <p:spPr>
          <a:xfrm>
            <a:off x="2426335" y="4041140"/>
            <a:ext cx="14808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3" name="文本框 17412"/>
          <p:cNvSpPr txBox="1"/>
          <p:nvPr>
            <p:custDataLst>
              <p:tags r:id="rId17"/>
            </p:custDataLst>
          </p:nvPr>
        </p:nvSpPr>
        <p:spPr>
          <a:xfrm>
            <a:off x="2084070" y="5683250"/>
            <a:ext cx="2459355" cy="521970"/>
          </a:xfrm>
          <a:prstGeom prst="rect">
            <a:avLst/>
          </a:prstGeom>
          <a:noFill/>
          <a:ln w="38100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66CC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晶体熔化图像</a:t>
            </a:r>
            <a:endParaRPr lang="zh-CN" altLang="en-US" sz="2800" b="1">
              <a:solidFill>
                <a:srgbClr val="0066CC"/>
              </a:solidFill>
              <a:latin typeface="Times New Roman" panose="02020603050405020304" pitchFamily="18" charset="0"/>
              <a:ea typeface="华文楷体" panose="02010600040101010101" charset="-122"/>
              <a:cs typeface="宋体" panose="02010600030101010101" pitchFamily="2" charset="-122"/>
            </a:endParaRPr>
          </a:p>
        </p:txBody>
      </p:sp>
      <p:sp>
        <p:nvSpPr>
          <p:cNvPr id="40" name="Text Box 1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12010" y="3472180"/>
            <a:ext cx="207264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固液共存态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42" name="Text Box 2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635125" y="4473575"/>
            <a:ext cx="10668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固</a:t>
            </a: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态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41" name="Text Box 20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514850" y="3554730"/>
            <a:ext cx="11684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>
                <a:solidFill>
                  <a:srgbClr val="7030A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液态</a:t>
            </a:r>
            <a:endParaRPr lang="zh-CN" altLang="en-US" sz="2800" b="1">
              <a:solidFill>
                <a:srgbClr val="7030A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21"/>
            </p:custDataLst>
          </p:nvPr>
        </p:nvSpPr>
        <p:spPr>
          <a:xfrm>
            <a:off x="6146800" y="2492375"/>
            <a:ext cx="2685415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晶体熔化条件：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22"/>
            </p:custDataLst>
          </p:nvPr>
        </p:nvSpPr>
        <p:spPr>
          <a:xfrm>
            <a:off x="6146800" y="4652645"/>
            <a:ext cx="2685415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晶体熔化特点：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23"/>
            </p:custDataLst>
          </p:nvPr>
        </p:nvSpPr>
        <p:spPr>
          <a:xfrm>
            <a:off x="8399780" y="3068955"/>
            <a:ext cx="3220720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：温度达到熔点；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25000"/>
              </a:lnSpc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：持续吸热。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>
            <p:custDataLst>
              <p:tags r:id="rId24"/>
            </p:custDataLst>
          </p:nvPr>
        </p:nvSpPr>
        <p:spPr>
          <a:xfrm>
            <a:off x="8112125" y="5445125"/>
            <a:ext cx="37579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持续吸热，温度不变。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三、熔点和凝固点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  <p:cond evt="onBegin" delay="0">
                          <p:tn val="19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  <p:cond evt="onBegin" delay="0">
                          <p:tn val="29"/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  <p:cond evt="onBegin" delay="0">
                          <p:tn val="33"/>
                        </p:cond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  <p:bldP spid="19" grpId="0"/>
      <p:bldP spid="20" grpId="0"/>
      <p:bldP spid="42" grpId="1"/>
      <p:bldP spid="40" grpId="1"/>
      <p:bldP spid="41" grpId="1"/>
      <p:bldP spid="21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8437" name="Picture 9" descr="E:\李燃\教师教学用书\2012人教教师用书项目\ppt\物理\图标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667875" y="142875"/>
            <a:ext cx="882650" cy="731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7463790" y="2924810"/>
            <a:ext cx="35598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非晶体熔化时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: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algn="l"/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持续吸热温度升高。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>
            <p:custDataLst>
              <p:tags r:id="rId6"/>
            </p:custDataLst>
          </p:nvPr>
        </p:nvGrpSpPr>
        <p:grpSpPr>
          <a:xfrm>
            <a:off x="1739265" y="1423035"/>
            <a:ext cx="5339938" cy="3564786"/>
            <a:chOff x="476" y="1920"/>
            <a:chExt cx="6226" cy="4345"/>
          </a:xfrm>
        </p:grpSpPr>
        <p:sp>
          <p:nvSpPr>
            <p:cNvPr id="30" name="Freeform 16">
              <a:hlinkHover action="ppaction://noaction" highlightClick="1"/>
            </p:cNvPr>
            <p:cNvSpPr/>
            <p:nvPr>
              <p:custDataLst>
                <p:tags r:id="rId7"/>
              </p:custDataLst>
            </p:nvPr>
          </p:nvSpPr>
          <p:spPr bwMode="auto">
            <a:xfrm rot="11207250">
              <a:off x="1613" y="2701"/>
              <a:ext cx="2605" cy="2797"/>
            </a:xfrm>
            <a:custGeom>
              <a:gdLst>
                <a:gd name="T0" fmla="*/ 0 w 528"/>
                <a:gd name="T1" fmla="*/ 2147483646 h 768"/>
                <a:gd name="T2" fmla="*/ 2147483646 w 528"/>
                <a:gd name="T3" fmla="*/ 2147483646 h 768"/>
                <a:gd name="T4" fmla="*/ 2147483646 w 528"/>
                <a:gd name="T5" fmla="*/ 0 h 768"/>
                <a:gd name="T6" fmla="*/ 0 60000 65536"/>
                <a:gd name="T7" fmla="*/ 0 60000 65536"/>
                <a:gd name="T8" fmla="*/ 0 60000 65536"/>
                <a:gd name="T9" fmla="*/ 0 w 528"/>
                <a:gd name="T10" fmla="*/ 0 h 768"/>
                <a:gd name="T11" fmla="*/ 528 w 528"/>
                <a:gd name="T12" fmla="*/ 768 h 768"/>
              </a:gdLst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8" h="768">
                  <a:moveTo>
                    <a:pt x="0" y="768"/>
                  </a:moveTo>
                  <a:cubicBezTo>
                    <a:pt x="52" y="616"/>
                    <a:pt x="104" y="464"/>
                    <a:pt x="192" y="336"/>
                  </a:cubicBezTo>
                  <a:cubicBezTo>
                    <a:pt x="280" y="208"/>
                    <a:pt x="472" y="56"/>
                    <a:pt x="528" y="0"/>
                  </a:cubicBezTo>
                </a:path>
              </a:pathLst>
            </a:custGeom>
            <a:noFill/>
            <a:ln w="28575" cap="sq" cmpd="sng">
              <a:solidFill>
                <a:srgbClr val="C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65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32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639" y="4945"/>
              <a:ext cx="2063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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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时间</a:t>
              </a:r>
              <a:r>
                <a:rPr lang="en-US" altLang="zh-CN" sz="24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/min</a:t>
              </a:r>
              <a:endParaRPr lang="en-US" altLang="zh-CN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36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342" y="4541"/>
              <a:ext cx="776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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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硬</a:t>
              </a:r>
              <a:endPara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37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140" y="4029"/>
              <a:ext cx="776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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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软</a:t>
              </a:r>
              <a:endPara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39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92" y="3429"/>
              <a:ext cx="1049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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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稀</a:t>
              </a:r>
              <a:endPara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40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093" y="2917"/>
              <a:ext cx="1483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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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>
                  <a:solidFill>
                    <a:srgbClr val="C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液态</a:t>
              </a:r>
              <a:endPara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Line 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1433" y="2531"/>
              <a:ext cx="0" cy="305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65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76" y="1920"/>
              <a:ext cx="2205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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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24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温度</a:t>
              </a:r>
              <a:r>
                <a:rPr lang="en-US" altLang="zh-CN" sz="24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/℃</a:t>
              </a:r>
              <a:endParaRPr lang="en-US" altLang="zh-CN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Line 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442" y="5540"/>
              <a:ext cx="3197" cy="4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65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Text Box 7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230" y="5704"/>
              <a:ext cx="310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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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2400"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0</a:t>
              </a:r>
              <a:endParaRPr lang="en-US" altLang="zh-CN" sz="24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17"/>
            </p:custDataLst>
          </p:nvPr>
        </p:nvSpPr>
        <p:spPr>
          <a:xfrm>
            <a:off x="2639695" y="4883785"/>
            <a:ext cx="2951480" cy="521970"/>
          </a:xfrm>
          <a:prstGeom prst="rect">
            <a:avLst/>
          </a:prstGeom>
          <a:noFill/>
          <a:ln w="38100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2800" b="1">
                <a:solidFill>
                  <a:srgbClr val="0066CC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非晶体熔化图像</a:t>
            </a:r>
            <a:endParaRPr lang="zh-CN" altLang="en-US" sz="2800" b="1">
              <a:solidFill>
                <a:srgbClr val="0066CC"/>
              </a:solidFill>
              <a:latin typeface="Times New Roman" panose="02020603050405020304" pitchFamily="18" charset="0"/>
              <a:ea typeface="华文楷体" panose="02010600040101010101" charset="-122"/>
              <a:cs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8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三、熔点和凝固点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2747586" y="2569336"/>
            <a:ext cx="6524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      海波和石蜡凝固温度随时间变化的规律相同吗？</a:t>
            </a:r>
            <a:endParaRPr lang="en-US" altLang="zh-CN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4043774" y="4000884"/>
            <a:ext cx="3120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AE0203"/>
                </a:solidFill>
                <a:latin typeface="华文楷体" panose="02010600040101010101" charset="-122"/>
                <a:ea typeface="华文楷体" panose="02010600040101010101" charset="-122"/>
              </a:rPr>
              <a:t>你怎么想的呢？</a:t>
            </a:r>
            <a:endParaRPr lang="en-US" altLang="zh-CN" sz="3200" b="1">
              <a:solidFill>
                <a:srgbClr val="AE0203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472172" y="3356731"/>
            <a:ext cx="1880680" cy="21216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三、熔点和凝固点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039620" y="1431290"/>
            <a:ext cx="3895725" cy="33693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21355" y="1419185"/>
            <a:ext cx="4051970" cy="3369600"/>
          </a:xfrm>
          <a:prstGeom prst="rect">
            <a:avLst/>
          </a:prstGeom>
        </p:spPr>
      </p:pic>
      <p:sp>
        <p:nvSpPr>
          <p:cNvPr id="15" name="矩形 14"/>
          <p:cNvSpPr/>
          <p:nvPr>
            <p:custDataLst>
              <p:tags r:id="rId8"/>
            </p:custDataLst>
          </p:nvPr>
        </p:nvSpPr>
        <p:spPr>
          <a:xfrm>
            <a:off x="3791563" y="480041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图甲</a:t>
            </a:r>
            <a:endParaRPr lang="zh-CN" altLang="en-US" b="1"/>
          </a:p>
        </p:txBody>
      </p:sp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7096454" y="478835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图乙</a:t>
            </a:r>
            <a:endParaRPr lang="zh-CN" altLang="en-US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>
            <a:off x="3242116" y="5265545"/>
            <a:ext cx="6281127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altLang="zh-CN" sz="24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3.</a:t>
            </a:r>
            <a:r>
              <a:rPr lang="en-US" altLang="zh-CN" sz="24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</a:t>
            </a:r>
            <a:r>
              <a:rPr lang="zh-CN" altLang="en-US" sz="24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晶体有确定的凝固温度，非晶体没有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9" name="组合 18"/>
          <p:cNvGrpSpPr/>
          <p:nvPr>
            <p:custDataLst>
              <p:tags r:id="rId11"/>
            </p:custDataLst>
          </p:nvPr>
        </p:nvGrpSpPr>
        <p:grpSpPr>
          <a:xfrm>
            <a:off x="2257696" y="1494050"/>
            <a:ext cx="3757560" cy="2672643"/>
            <a:chOff x="3146678" y="2444592"/>
            <a:chExt cx="3757560" cy="2672643"/>
          </a:xfrm>
        </p:grpSpPr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3146678" y="2444592"/>
              <a:ext cx="45169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A</a:t>
              </a:r>
              <a:endPara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3892813" y="3312716"/>
              <a:ext cx="45169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B</a:t>
              </a:r>
              <a:endPara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4"/>
              </p:custDataLst>
            </p:nvPr>
          </p:nvSpPr>
          <p:spPr>
            <a:xfrm>
              <a:off x="4789937" y="3258765"/>
              <a:ext cx="35621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C</a:t>
              </a:r>
              <a:endPara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5"/>
              </p:custDataLst>
            </p:nvPr>
          </p:nvSpPr>
          <p:spPr>
            <a:xfrm>
              <a:off x="6452546" y="4718455"/>
              <a:ext cx="451692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D</a:t>
              </a:r>
              <a:endPara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文本框 24"/>
          <p:cNvSpPr txBox="1"/>
          <p:nvPr>
            <p:custDataLst>
              <p:tags r:id="rId16"/>
            </p:custDataLst>
          </p:nvPr>
        </p:nvSpPr>
        <p:spPr>
          <a:xfrm>
            <a:off x="2711450" y="1525270"/>
            <a:ext cx="744855" cy="307340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液态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7"/>
            </p:custDataLst>
          </p:nvPr>
        </p:nvSpPr>
        <p:spPr>
          <a:xfrm>
            <a:off x="2708910" y="1891665"/>
            <a:ext cx="781050" cy="307340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放热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8"/>
            </p:custDataLst>
          </p:nvPr>
        </p:nvSpPr>
        <p:spPr>
          <a:xfrm>
            <a:off x="2303780" y="2204720"/>
            <a:ext cx="1260475" cy="307340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温度降低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9"/>
            </p:custDataLst>
          </p:nvPr>
        </p:nvSpPr>
        <p:spPr>
          <a:xfrm>
            <a:off x="3127375" y="2953385"/>
            <a:ext cx="1216025" cy="30734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固液共存</a:t>
            </a:r>
            <a:endParaRPr lang="zh-CN" altLang="en-US" sz="20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20"/>
            </p:custDataLst>
          </p:nvPr>
        </p:nvSpPr>
        <p:spPr>
          <a:xfrm>
            <a:off x="3127164" y="3316389"/>
            <a:ext cx="599130" cy="30734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放热</a:t>
            </a:r>
            <a:endParaRPr lang="zh-CN" altLang="en-US" sz="20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21"/>
            </p:custDataLst>
          </p:nvPr>
        </p:nvSpPr>
        <p:spPr>
          <a:xfrm>
            <a:off x="3101340" y="3679190"/>
            <a:ext cx="1242060" cy="307340"/>
          </a:xfrm>
          <a:prstGeom prst="rect">
            <a:avLst/>
          </a:prstGeom>
          <a:solidFill>
            <a:srgbClr val="6699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温度不变</a:t>
            </a:r>
            <a:endParaRPr lang="zh-CN" altLang="en-US" sz="20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22"/>
            </p:custDataLst>
          </p:nvPr>
        </p:nvSpPr>
        <p:spPr>
          <a:xfrm>
            <a:off x="5012722" y="2541620"/>
            <a:ext cx="515313" cy="307340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固态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23"/>
            </p:custDataLst>
          </p:nvPr>
        </p:nvSpPr>
        <p:spPr>
          <a:xfrm>
            <a:off x="5018968" y="2875244"/>
            <a:ext cx="521572" cy="307340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放热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24"/>
            </p:custDataLst>
          </p:nvPr>
        </p:nvSpPr>
        <p:spPr>
          <a:xfrm>
            <a:off x="5012722" y="3196511"/>
            <a:ext cx="1026820" cy="307340"/>
          </a:xfrm>
          <a:prstGeom prst="rect">
            <a:avLst/>
          </a:prstGeom>
          <a:solidFill>
            <a:srgbClr val="FFC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b="1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温度降低</a:t>
            </a:r>
            <a:endParaRPr lang="zh-CN" altLang="en-US" sz="2000" b="1"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25"/>
            </p:custDataLst>
          </p:nvPr>
        </p:nvSpPr>
        <p:spPr>
          <a:xfrm>
            <a:off x="1565734" y="2517497"/>
            <a:ext cx="705080" cy="397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48</a:t>
            </a:r>
            <a:r>
              <a: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  <a:endParaRPr lang="zh-CN" altLang="en-US" sz="20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cxnSp>
        <p:nvCxnSpPr>
          <p:cNvPr id="36" name="直接连接符 35"/>
          <p:cNvCxnSpPr/>
          <p:nvPr>
            <p:custDataLst>
              <p:tags r:id="rId26"/>
            </p:custDataLst>
          </p:nvPr>
        </p:nvCxnSpPr>
        <p:spPr>
          <a:xfrm>
            <a:off x="2367214" y="2723990"/>
            <a:ext cx="725379" cy="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标注 36"/>
          <p:cNvSpPr/>
          <p:nvPr>
            <p:custDataLst>
              <p:tags r:id="rId27"/>
            </p:custDataLst>
          </p:nvPr>
        </p:nvSpPr>
        <p:spPr>
          <a:xfrm>
            <a:off x="334740" y="3189481"/>
            <a:ext cx="1444386" cy="438690"/>
          </a:xfrm>
          <a:prstGeom prst="wedgeRectCallout">
            <a:avLst>
              <a:gd name="adj1" fmla="val 50394"/>
              <a:gd name="adj2" fmla="val -139221"/>
            </a:avLst>
          </a:prstGeom>
          <a:solidFill>
            <a:srgbClr val="6699FF"/>
          </a:solidFill>
          <a:ln w="25400" cap="flat" cmpd="sng" algn="ctr">
            <a:noFill/>
            <a:prstDash val="solid"/>
          </a:ln>
          <a:effectLst>
            <a:outerShdw blurRad="149987" dist="250190" dir="8460000" algn="ctr">
              <a:schemeClr val="bg1">
                <a:alpha val="28000"/>
              </a:scheme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kern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凝固点</a:t>
            </a:r>
            <a:endParaRPr lang="zh-CN" altLang="en-US" sz="2400" b="1" kern="0">
              <a:solidFill>
                <a:schemeClr val="bg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28"/>
            </p:custDataLst>
          </p:nvPr>
        </p:nvSpPr>
        <p:spPr>
          <a:xfrm>
            <a:off x="7463790" y="2265045"/>
            <a:ext cx="2818130" cy="42989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放热温度逐渐降低。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/>
      <p:bldP spid="37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21045" y="2684780"/>
            <a:ext cx="3966845" cy="28308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98955" y="2540635"/>
            <a:ext cx="3834765" cy="2839720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3215640" y="6045200"/>
            <a:ext cx="579945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4.</a:t>
            </a:r>
            <a:r>
              <a:rPr lang="en-US" altLang="zh-CN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同种晶体，熔点和凝固点相同。</a:t>
            </a:r>
            <a:endParaRPr lang="zh-CN" altLang="en-US" sz="28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12" name="组合 11"/>
          <p:cNvGrpSpPr/>
          <p:nvPr>
            <p:custDataLst>
              <p:tags r:id="rId8"/>
            </p:custDataLst>
          </p:nvPr>
        </p:nvGrpSpPr>
        <p:grpSpPr>
          <a:xfrm>
            <a:off x="2101852" y="3320415"/>
            <a:ext cx="2812413" cy="1491615"/>
            <a:chOff x="1220072" y="3345114"/>
            <a:chExt cx="2394366" cy="1413258"/>
          </a:xfrm>
        </p:grpSpPr>
        <p:cxnSp>
          <p:nvCxnSpPr>
            <p:cNvPr id="13" name="直接连接符 12"/>
            <p:cNvCxnSpPr/>
            <p:nvPr>
              <p:custDataLst>
                <p:tags r:id="rId9"/>
              </p:custDataLst>
            </p:nvPr>
          </p:nvCxnSpPr>
          <p:spPr>
            <a:xfrm>
              <a:off x="1281700" y="3834442"/>
              <a:ext cx="1368274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220072" y="3345114"/>
              <a:ext cx="705080" cy="37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48</a:t>
              </a:r>
              <a:r>
                <a:rPr lang="zh-CN" altLang="en-US" sz="2000" b="1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℃</a:t>
              </a:r>
              <a:endPara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矩形标注 14"/>
            <p:cNvSpPr/>
            <p:nvPr>
              <p:custDataLst>
                <p:tags r:id="rId11"/>
              </p:custDataLst>
            </p:nvPr>
          </p:nvSpPr>
          <p:spPr>
            <a:xfrm>
              <a:off x="2652216" y="4319682"/>
              <a:ext cx="962222" cy="438690"/>
            </a:xfrm>
            <a:prstGeom prst="wedgeRectCallout">
              <a:avLst>
                <a:gd name="adj1" fmla="val -50352"/>
                <a:gd name="adj2" fmla="val -159393"/>
              </a:avLst>
            </a:prstGeom>
            <a:solidFill>
              <a:srgbClr val="FFCCFF"/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chemeClr val="bg1">
                  <a:alpha val="28000"/>
                </a:scheme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anchor="ctr"/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kern="0">
                  <a:solidFill>
                    <a:prstClr val="black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熔点</a:t>
              </a:r>
              <a:endParaRPr lang="zh-CN" altLang="en-US" sz="2400" b="1" ker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12"/>
            </p:custDataLst>
          </p:nvPr>
        </p:nvGrpSpPr>
        <p:grpSpPr>
          <a:xfrm>
            <a:off x="5434965" y="3376295"/>
            <a:ext cx="2947670" cy="1401445"/>
            <a:chOff x="3982433" y="3345114"/>
            <a:chExt cx="2509524" cy="1328629"/>
          </a:xfrm>
        </p:grpSpPr>
        <p:cxnSp>
          <p:nvCxnSpPr>
            <p:cNvPr id="17" name="直接连接符 16"/>
            <p:cNvCxnSpPr/>
            <p:nvPr>
              <p:custDataLst>
                <p:tags r:id="rId13"/>
              </p:custDataLst>
            </p:nvPr>
          </p:nvCxnSpPr>
          <p:spPr>
            <a:xfrm>
              <a:off x="4593383" y="3720961"/>
              <a:ext cx="725379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>
              <p:custDataLst>
                <p:tags r:id="rId14"/>
              </p:custDataLst>
            </p:nvPr>
          </p:nvSpPr>
          <p:spPr>
            <a:xfrm>
              <a:off x="3982433" y="3345114"/>
              <a:ext cx="705080" cy="378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48</a:t>
              </a:r>
              <a:r>
                <a:rPr lang="zh-CN" altLang="en-US" sz="2000" b="1">
                  <a:solidFill>
                    <a:srgbClr val="C00000"/>
                  </a:solidFill>
                  <a:latin typeface="华文楷体" panose="02010600040101010101" charset="-122"/>
                  <a:ea typeface="华文楷体" panose="02010600040101010101" charset="-122"/>
                  <a:cs typeface="Times New Roman" panose="02020603050405020304" pitchFamily="18" charset="0"/>
                </a:rPr>
                <a:t>℃</a:t>
              </a:r>
              <a:endParaRPr lang="zh-CN" altLang="en-US" sz="20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矩形标注 18"/>
            <p:cNvSpPr/>
            <p:nvPr>
              <p:custDataLst>
                <p:tags r:id="rId15"/>
              </p:custDataLst>
            </p:nvPr>
          </p:nvSpPr>
          <p:spPr>
            <a:xfrm>
              <a:off x="5318762" y="4235053"/>
              <a:ext cx="1173195" cy="438690"/>
            </a:xfrm>
            <a:prstGeom prst="wedgeRectCallout">
              <a:avLst>
                <a:gd name="adj1" fmla="val -50352"/>
                <a:gd name="adj2" fmla="val -159393"/>
              </a:avLst>
            </a:prstGeom>
            <a:solidFill>
              <a:srgbClr val="FFCCFF"/>
            </a:solidFill>
            <a:ln w="25400" cap="flat" cmpd="sng" algn="ctr">
              <a:noFill/>
              <a:prstDash val="solid"/>
            </a:ln>
            <a:effectLst>
              <a:outerShdw blurRad="149987" dist="250190" dir="8460000" algn="ctr">
                <a:schemeClr val="bg1">
                  <a:alpha val="28000"/>
                </a:scheme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anchor="ctr"/>
            <a:lstStyle/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kern="0">
                  <a:solidFill>
                    <a:prstClr val="black"/>
                  </a:solidFill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凝固点</a:t>
              </a:r>
              <a:endParaRPr lang="zh-CN" altLang="en-US" sz="2400" b="1" ker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16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三、熔点和凝固点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7"/>
            </p:custDataLst>
          </p:nvPr>
        </p:nvSpPr>
        <p:spPr>
          <a:xfrm>
            <a:off x="5781040" y="1364615"/>
            <a:ext cx="2676525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晶体凝固条件：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8"/>
            </p:custDataLst>
          </p:nvPr>
        </p:nvSpPr>
        <p:spPr>
          <a:xfrm>
            <a:off x="8364855" y="1076325"/>
            <a:ext cx="3566795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：温度达到凝固点；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25000"/>
              </a:lnSpc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：持续放热。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19"/>
            </p:custDataLst>
          </p:nvPr>
        </p:nvSpPr>
        <p:spPr>
          <a:xfrm>
            <a:off x="119380" y="1412875"/>
            <a:ext cx="2685415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晶体熔化条件：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20"/>
            </p:custDataLst>
          </p:nvPr>
        </p:nvSpPr>
        <p:spPr>
          <a:xfrm>
            <a:off x="2567305" y="1124585"/>
            <a:ext cx="3220720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5000"/>
              </a:lnSpc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：温度达到熔点；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  <a:p>
            <a:pPr algn="l">
              <a:lnSpc>
                <a:spcPct val="125000"/>
              </a:lnSpc>
            </a:pP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：持续吸热。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21" grpId="2"/>
      <p:bldP spid="20" grpId="0"/>
      <p:bldP spid="22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67305" y="993140"/>
            <a:ext cx="6963410" cy="369062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3071297" y="5877204"/>
            <a:ext cx="5796777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（</a:t>
            </a:r>
            <a:r>
              <a:rPr lang="en-US" altLang="zh-CN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2</a:t>
            </a:r>
            <a:r>
              <a:rPr lang="zh-CN" altLang="en-US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）</a:t>
            </a:r>
            <a:r>
              <a:rPr lang="zh-CN" altLang="zh-CN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能否用铝</a:t>
            </a:r>
            <a:r>
              <a:rPr lang="zh-CN" altLang="en-US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做容器</a:t>
            </a:r>
            <a:r>
              <a:rPr lang="zh-CN" altLang="zh-CN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来熔化铁块呢？</a:t>
            </a:r>
            <a:endParaRPr lang="zh-CN" altLang="en-US" sz="26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2545715" y="2564765"/>
            <a:ext cx="2268855" cy="4838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7"/>
            </p:custDataLst>
          </p:nvPr>
        </p:nvSpPr>
        <p:spPr>
          <a:xfrm>
            <a:off x="5015865" y="2132330"/>
            <a:ext cx="2385695" cy="4838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8"/>
            </p:custDataLst>
          </p:nvPr>
        </p:nvSpPr>
        <p:spPr>
          <a:xfrm>
            <a:off x="2622550" y="2060575"/>
            <a:ext cx="2169160" cy="5911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9"/>
            </p:custDataLst>
          </p:nvPr>
        </p:nvSpPr>
        <p:spPr>
          <a:xfrm>
            <a:off x="3057962" y="5157114"/>
            <a:ext cx="5796777" cy="49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（</a:t>
            </a:r>
            <a:r>
              <a:rPr lang="en-US" altLang="zh-CN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1</a:t>
            </a:r>
            <a:r>
              <a:rPr lang="zh-CN" altLang="en-US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）</a:t>
            </a:r>
            <a:r>
              <a:rPr lang="zh-CN" altLang="zh-CN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为什么白炽灯灯丝用钨制成呢？</a:t>
            </a:r>
            <a:endParaRPr lang="zh-CN" altLang="en-US" sz="26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三、熔点和凝固点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2" grpId="1" animBg="1"/>
      <p:bldP spid="9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67305" y="993140"/>
            <a:ext cx="7209790" cy="3821430"/>
          </a:xfrm>
          <a:prstGeom prst="rect">
            <a:avLst/>
          </a:prstGeom>
        </p:spPr>
      </p:pic>
      <p:sp>
        <p:nvSpPr>
          <p:cNvPr id="10" name="椭圆 9"/>
          <p:cNvSpPr/>
          <p:nvPr>
            <p:custDataLst>
              <p:tags r:id="rId5"/>
            </p:custDataLst>
          </p:nvPr>
        </p:nvSpPr>
        <p:spPr>
          <a:xfrm>
            <a:off x="7536180" y="2239645"/>
            <a:ext cx="2268855" cy="4838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6"/>
            </p:custDataLst>
          </p:nvPr>
        </p:nvSpPr>
        <p:spPr>
          <a:xfrm>
            <a:off x="7536180" y="2996565"/>
            <a:ext cx="2385695" cy="4838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三、熔点和凝固点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1487170" y="5080000"/>
            <a:ext cx="9441180" cy="937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l">
              <a:lnSpc>
                <a:spcPts val="3300"/>
              </a:lnSpc>
            </a:pPr>
            <a:r>
              <a:rPr lang="zh-CN" altLang="en-US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（</a:t>
            </a:r>
            <a:r>
              <a:rPr lang="en-US" altLang="zh-CN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3</a:t>
            </a:r>
            <a:r>
              <a:rPr lang="zh-CN" altLang="en-US" sz="26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）</a:t>
            </a:r>
            <a:r>
              <a:rPr lang="zh-CN" altLang="zh-CN" sz="2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黑龙江省北部最低气温曾经达到</a:t>
            </a:r>
            <a:r>
              <a:rPr lang="en-US" altLang="zh-CN" sz="2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-52.3</a:t>
            </a:r>
            <a:r>
              <a:rPr lang="zh-CN" altLang="zh-CN" sz="2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℃</a:t>
            </a:r>
            <a:r>
              <a:rPr lang="zh-CN" altLang="en-US" sz="2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</a:t>
            </a:r>
            <a:r>
              <a:rPr lang="zh-CN" altLang="zh-CN" sz="2600" b="1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这时还能使用水银温度计吗？应该使用什么样的液体温度计？</a:t>
            </a:r>
            <a:endParaRPr lang="zh-CN" altLang="zh-CN" sz="2600" b="1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b="24618"/>
          <a:stretch>
            <a:fillRect/>
          </a:stretch>
        </p:blipFill>
        <p:spPr>
          <a:xfrm>
            <a:off x="8976360" y="5512435"/>
            <a:ext cx="2364740" cy="1151890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四、熔化和凝固的应用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3719523" y="2907677"/>
            <a:ext cx="1526656" cy="2167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 flipH="1">
            <a:off x="2999740" y="1611630"/>
            <a:ext cx="66192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1. </a:t>
            </a:r>
            <a:r>
              <a:rPr lang="zh-CN" altLang="en-US" sz="2800" b="1" i="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夏天，我们喝饮料，往往会在饮料中加冰块，而不直接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加</a:t>
            </a:r>
            <a:r>
              <a:rPr lang="zh-CN" altLang="en-US" sz="2800" b="1" i="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入冷水，原因是什么？</a:t>
            </a:r>
            <a:endParaRPr lang="zh-CN" altLang="en-US" sz="2800" b="1" i="0"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6167798" y="3699277"/>
            <a:ext cx="1662324" cy="521970"/>
          </a:xfrm>
          <a:prstGeom prst="rect">
            <a:avLst/>
          </a:prstGeom>
          <a:solidFill>
            <a:srgbClr val="FF3399"/>
          </a:solidFill>
          <a:ln>
            <a:noFill/>
          </a:ln>
          <a:scene3d>
            <a:camera prst="orthographicFront"/>
            <a:lightRig rig="balanced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熔化吸热</a:t>
            </a: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929247" y="3744081"/>
            <a:ext cx="1880680" cy="2121635"/>
          </a:xfrm>
          <a:prstGeom prst="rect">
            <a:avLst/>
          </a:prstGeom>
        </p:spPr>
      </p:pic>
      <p:sp>
        <p:nvSpPr>
          <p:cNvPr id="10" name="标题 27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2300478" y="1549591"/>
            <a:ext cx="8208963" cy="574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dkEdge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zh-CN" altLang="en-US" sz="3000">
                <a:latin typeface="黑体" panose="02010609060101010101" pitchFamily="49" charset="-122"/>
                <a:ea typeface="黑体" panose="02010609060101010101" pitchFamily="49" charset="-122"/>
              </a:rPr>
              <a:t>想想议议</a:t>
            </a:r>
            <a:endParaRPr lang="zh-CN" altLang="en-US" sz="3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" name="组合 10"/>
          <p:cNvGrpSpPr/>
          <p:nvPr>
            <p:custDataLst>
              <p:tags r:id="rId6"/>
            </p:custDataLst>
          </p:nvPr>
        </p:nvGrpSpPr>
        <p:grpSpPr>
          <a:xfrm>
            <a:off x="3034663" y="2586516"/>
            <a:ext cx="5728005" cy="542504"/>
            <a:chOff x="1005669" y="2528963"/>
            <a:chExt cx="5728005" cy="542504"/>
          </a:xfrm>
        </p:grpSpPr>
        <p:sp>
          <p:nvSpPr>
            <p:cNvPr id="12" name="圆角矩形 11"/>
            <p:cNvSpPr/>
            <p:nvPr>
              <p:custDataLst>
                <p:tags r:id="rId7"/>
              </p:custDataLst>
            </p:nvPr>
          </p:nvSpPr>
          <p:spPr>
            <a:xfrm>
              <a:off x="1199881" y="2568263"/>
              <a:ext cx="5252456" cy="474029"/>
            </a:xfrm>
            <a:prstGeom prst="roundRect">
              <a:avLst/>
            </a:prstGeom>
            <a:solidFill>
              <a:srgbClr val="01431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 rot="18614180">
              <a:off x="1005669" y="2528963"/>
              <a:ext cx="540000" cy="540000"/>
            </a:xfrm>
            <a:prstGeom prst="rect">
              <a:avLst/>
            </a:prstGeom>
            <a:solidFill>
              <a:srgbClr val="01621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9"/>
              </p:custDataLst>
            </p:nvPr>
          </p:nvSpPr>
          <p:spPr>
            <a:xfrm>
              <a:off x="1070490" y="2579025"/>
              <a:ext cx="4031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1</a:t>
              </a:r>
              <a:endParaRPr lang="zh-CN" altLang="en-US" sz="2400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0"/>
              </p:custDataLst>
            </p:nvPr>
          </p:nvSpPr>
          <p:spPr>
            <a:xfrm>
              <a:off x="1505987" y="2548247"/>
              <a:ext cx="52276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自然界的物质通常有几种状态？</a:t>
              </a:r>
              <a:endParaRPr lang="en-US" altLang="zh-CN" sz="28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11"/>
            </p:custDataLst>
          </p:nvPr>
        </p:nvGrpSpPr>
        <p:grpSpPr>
          <a:xfrm>
            <a:off x="3078225" y="3683922"/>
            <a:ext cx="7308092" cy="558175"/>
            <a:chOff x="1005668" y="3731072"/>
            <a:chExt cx="7308092" cy="558175"/>
          </a:xfrm>
        </p:grpSpPr>
        <p:sp>
          <p:nvSpPr>
            <p:cNvPr id="17" name="圆角矩形 16"/>
            <p:cNvSpPr/>
            <p:nvPr>
              <p:custDataLst>
                <p:tags r:id="rId12"/>
              </p:custDataLst>
            </p:nvPr>
          </p:nvSpPr>
          <p:spPr>
            <a:xfrm>
              <a:off x="1199881" y="3765809"/>
              <a:ext cx="5252456" cy="474029"/>
            </a:xfrm>
            <a:prstGeom prst="roundRect">
              <a:avLst/>
            </a:prstGeom>
            <a:solidFill>
              <a:srgbClr val="014E6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13"/>
              </p:custDataLst>
            </p:nvPr>
          </p:nvSpPr>
          <p:spPr>
            <a:xfrm rot="18614180">
              <a:off x="1005668" y="3749247"/>
              <a:ext cx="540000" cy="540000"/>
            </a:xfrm>
            <a:prstGeom prst="rect">
              <a:avLst/>
            </a:prstGeom>
            <a:solidFill>
              <a:srgbClr val="1784A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4"/>
              </p:custDataLst>
            </p:nvPr>
          </p:nvSpPr>
          <p:spPr>
            <a:xfrm>
              <a:off x="1094357" y="3792627"/>
              <a:ext cx="401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2</a:t>
              </a:r>
              <a:endParaRPr lang="zh-CN" altLang="en-US" sz="2400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5"/>
              </p:custDataLst>
            </p:nvPr>
          </p:nvSpPr>
          <p:spPr>
            <a:xfrm>
              <a:off x="1543562" y="3731072"/>
              <a:ext cx="677019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关于物态变化，你了解多少？</a:t>
              </a:r>
              <a:endParaRPr lang="zh-CN" altLang="en-US" sz="28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四、熔化和凝固的应用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 flipH="1">
            <a:off x="2999740" y="1611630"/>
            <a:ext cx="66192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i="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2. </a:t>
            </a:r>
            <a:r>
              <a:rPr lang="zh-CN" altLang="en-US" sz="2800" b="1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俗话讲“下雪不冷化雪冷”中的“化雪冷”</a:t>
            </a:r>
            <a:r>
              <a:rPr lang="zh-CN" altLang="en-US" sz="2800" b="1" i="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原因是什么？</a:t>
            </a:r>
            <a:endParaRPr lang="zh-CN" altLang="en-US" sz="2800" b="1" i="0"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7523523" y="3500522"/>
            <a:ext cx="1662324" cy="521970"/>
          </a:xfrm>
          <a:prstGeom prst="rect">
            <a:avLst/>
          </a:prstGeom>
          <a:solidFill>
            <a:srgbClr val="FF3399"/>
          </a:solidFill>
          <a:ln>
            <a:noFill/>
          </a:ln>
          <a:scene3d>
            <a:camera prst="orthographicFront"/>
            <a:lightRig rig="balanced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熔化吸热</a:t>
            </a: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575812" y="2852531"/>
            <a:ext cx="2967269" cy="2005249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四、熔化和凝固的应用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 flipH="1">
            <a:off x="2423160" y="1484630"/>
            <a:ext cx="78968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3. 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在北方的冬天，为了能够很好的保存蔬菜，人们通常会在菜窖里放几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缸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水，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这样做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目的是什么？</a:t>
            </a:r>
            <a:endParaRPr lang="zh-CN" altLang="en-US" sz="2800" b="1" i="0"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7523523" y="3500522"/>
            <a:ext cx="1662324" cy="521970"/>
          </a:xfrm>
          <a:prstGeom prst="rect">
            <a:avLst/>
          </a:prstGeom>
          <a:solidFill>
            <a:srgbClr val="FF3399"/>
          </a:solidFill>
          <a:ln>
            <a:noFill/>
          </a:ln>
          <a:scene3d>
            <a:camera prst="orthographicFront"/>
            <a:lightRig rig="balanced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凝固放热</a:t>
            </a: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3503492" y="2924915"/>
            <a:ext cx="2793312" cy="218626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四、熔化和凝固的应用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 flipH="1">
            <a:off x="2423160" y="1484630"/>
            <a:ext cx="78968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4. 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在北方的秋天，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Helvetica"/>
              </a:rPr>
              <a:t>夜间气温会比较低，果农夜间会给果树洒水、农民夜间会给秧苗周围灌水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这样做</a:t>
            </a:r>
            <a:r>
              <a:rPr lang="zh-CN" altLang="zh-CN" sz="2800" b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目的是什么？</a:t>
            </a:r>
            <a:endParaRPr lang="zh-CN" altLang="en-US" sz="2800" b="1" i="0"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6743743" y="3500522"/>
            <a:ext cx="1662324" cy="521970"/>
          </a:xfrm>
          <a:prstGeom prst="rect">
            <a:avLst/>
          </a:prstGeom>
          <a:solidFill>
            <a:srgbClr val="FF3399"/>
          </a:solidFill>
          <a:ln>
            <a:noFill/>
          </a:ln>
          <a:scene3d>
            <a:camera prst="orthographicFront"/>
            <a:lightRig rig="balanced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凝固放热</a:t>
            </a: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70835" y="2852420"/>
            <a:ext cx="2903220" cy="1905635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五、课堂小结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7" name="文本框 5"/>
          <p:cNvSpPr txBox="1"/>
          <p:nvPr>
            <p:custDataLst>
              <p:tags r:id="rId4"/>
            </p:custDataLst>
          </p:nvPr>
        </p:nvSpPr>
        <p:spPr>
          <a:xfrm>
            <a:off x="3060700" y="3094355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 smtClean="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固态</a:t>
            </a:r>
            <a:endParaRPr lang="zh-CN" altLang="en-US" sz="3200" b="1" smtClean="0">
              <a:solidFill>
                <a:prstClr val="white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48" name="文本框 5"/>
          <p:cNvSpPr txBox="1"/>
          <p:nvPr>
            <p:custDataLst>
              <p:tags r:id="rId5"/>
            </p:custDataLst>
          </p:nvPr>
        </p:nvSpPr>
        <p:spPr>
          <a:xfrm>
            <a:off x="6430010" y="3081020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液态</a:t>
            </a:r>
            <a:endParaRPr lang="zh-CN" altLang="en-US" sz="3200" b="1" smtClean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49" name="文本框 5"/>
          <p:cNvSpPr txBox="1"/>
          <p:nvPr>
            <p:custDataLst>
              <p:tags r:id="rId6"/>
            </p:custDataLst>
          </p:nvPr>
        </p:nvSpPr>
        <p:spPr>
          <a:xfrm>
            <a:off x="9585325" y="3045460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 smtClean="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气态</a:t>
            </a:r>
            <a:endParaRPr lang="zh-CN" altLang="en-US" sz="3200" b="1" smtClean="0">
              <a:solidFill>
                <a:prstClr val="white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59" name="TextBox 258"/>
          <p:cNvSpPr txBox="1"/>
          <p:nvPr>
            <p:custDataLst>
              <p:tags r:id="rId7"/>
            </p:custDataLst>
          </p:nvPr>
        </p:nvSpPr>
        <p:spPr>
          <a:xfrm rot="16200000">
            <a:off x="5101590" y="3281045"/>
            <a:ext cx="490220" cy="1585595"/>
          </a:xfrm>
          <a:prstGeom prst="rect">
            <a:avLst/>
          </a:prstGeom>
          <a:noFill/>
          <a:ln>
            <a:solidFill>
              <a:srgbClr val="5B9BD5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凝固放热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65" name="TextBox 264"/>
          <p:cNvSpPr txBox="1"/>
          <p:nvPr>
            <p:custDataLst>
              <p:tags r:id="rId8"/>
            </p:custDataLst>
          </p:nvPr>
        </p:nvSpPr>
        <p:spPr>
          <a:xfrm rot="16200000">
            <a:off x="5046345" y="1849120"/>
            <a:ext cx="490220" cy="1723390"/>
          </a:xfrm>
          <a:prstGeom prst="rect">
            <a:avLst/>
          </a:prstGeom>
          <a:noFill/>
          <a:ln>
            <a:solidFill>
              <a:srgbClr val="ED7D31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熔化吸热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05" name=" 148"/>
          <p:cNvSpPr/>
          <p:nvPr>
            <p:custDataLst>
              <p:tags r:id="rId9"/>
            </p:custDataLst>
          </p:nvPr>
        </p:nvSpPr>
        <p:spPr>
          <a:xfrm flipH="1" flipV="1">
            <a:off x="4328795" y="3450590"/>
            <a:ext cx="1896745" cy="309880"/>
          </a:xfrm>
          <a:custGeom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07" name=" 148"/>
          <p:cNvSpPr/>
          <p:nvPr>
            <p:custDataLst>
              <p:tags r:id="rId10"/>
            </p:custDataLst>
          </p:nvPr>
        </p:nvSpPr>
        <p:spPr>
          <a:xfrm rot="10800000" flipH="1">
            <a:off x="4363085" y="2960370"/>
            <a:ext cx="1896745" cy="309880"/>
          </a:xfrm>
          <a:custGeom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6"/>
          <p:cNvSpPr txBox="1"/>
          <p:nvPr>
            <p:custDataLst>
              <p:tags r:id="rId11"/>
            </p:custDataLst>
          </p:nvPr>
        </p:nvSpPr>
        <p:spPr>
          <a:xfrm>
            <a:off x="1079500" y="2395220"/>
            <a:ext cx="613410" cy="1828165"/>
          </a:xfrm>
          <a:prstGeom prst="rect">
            <a:avLst/>
          </a:prstGeom>
          <a:noFill/>
          <a:ln w="19050">
            <a:solidFill>
              <a:sysClr val="window" lastClr="FFFFFF"/>
            </a:solidFill>
            <a:prstDash val="sysDash"/>
          </a:ln>
          <a:effectLst>
            <a:glow rad="63500">
              <a:srgbClr val="70AD47">
                <a:satMod val="175000"/>
                <a:alpha val="40000"/>
              </a:srgbClr>
            </a:glow>
          </a:effectLst>
        </p:spPr>
        <p:txBody>
          <a:bodyPr vert="eaVert" wrap="square" rtlCol="0">
            <a:spAutoFit/>
          </a:bodyPr>
          <a:lstStyle/>
          <a:p>
            <a:pPr marL="421005" indent="-421005" algn="ctr"/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物态变化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248" grpId="0" animBg="1"/>
      <p:bldP spid="249" grpId="0" animBg="1"/>
      <p:bldP spid="307" grpId="0" animBg="1"/>
      <p:bldP spid="265" grpId="0" animBg="1"/>
      <p:bldP spid="305" grpId="0" animBg="1"/>
      <p:bldP spid="25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五、课堂小结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14320" y="1339215"/>
          <a:ext cx="6865620" cy="3841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9230"/>
                <a:gridCol w="2750820"/>
                <a:gridCol w="2655570"/>
              </a:tblGrid>
              <a:tr h="647700"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4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</a:rPr>
                        <a:t>熔化</a:t>
                      </a:r>
                      <a:endParaRPr lang="zh-CN" altLang="en-US" sz="24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1" kern="12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凝固</a:t>
                      </a:r>
                      <a:endParaRPr lang="zh-CN" altLang="en-US" sz="2400" b="1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96390">
                <a:tc>
                  <a:txBody>
                    <a:bodyPr vert="horz" wrap="square"/>
                    <a:lstStyle/>
                    <a:p>
                      <a:pPr marL="0" algn="ctr" defTabSz="914400" rtl="0" eaLnBrk="1" latinLnBrk="0" hangingPunct="1"/>
                      <a:endParaRPr lang="en-US" altLang="zh-CN" sz="1800" b="1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1800" b="1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晶体</a:t>
                      </a:r>
                      <a:endParaRPr lang="zh-CN" altLang="en-US" sz="2400" b="1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97660">
                <a:tc>
                  <a:txBody>
                    <a:bodyPr vert="horz" wrap="square"/>
                    <a:lstStyle/>
                    <a:p>
                      <a:pPr marL="0" algn="ctr" defTabSz="914400" rtl="0" eaLnBrk="1" latinLnBrk="0" hangingPunct="1"/>
                      <a:endParaRPr lang="en-US" altLang="zh-CN" sz="1800" b="1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1800" b="1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2400" b="1" kern="1200">
                          <a:solidFill>
                            <a:schemeClr val="tx1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+mn-cs"/>
                        </a:rPr>
                        <a:t>非晶体</a:t>
                      </a:r>
                      <a:endParaRPr lang="zh-CN" altLang="en-US" sz="2400" b="1" kern="1200">
                        <a:solidFill>
                          <a:schemeClr val="tx1"/>
                        </a:solidFill>
                        <a:latin typeface="楷体" panose="02010609060101010101" charset="-122"/>
                        <a:ea typeface="楷体" panose="02010609060101010101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1" name="Picture 4" descr="07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lum bright="-24000" contrast="48000"/>
          </a:blip>
          <a:stretch>
            <a:fillRect/>
          </a:stretch>
        </p:blipFill>
        <p:spPr bwMode="auto">
          <a:xfrm>
            <a:off x="4759452" y="3632198"/>
            <a:ext cx="1887078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07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lum bright="-24000" contrast="48000"/>
          </a:blip>
          <a:stretch>
            <a:fillRect/>
          </a:stretch>
        </p:blipFill>
        <p:spPr bwMode="auto">
          <a:xfrm>
            <a:off x="4686300" y="2025650"/>
            <a:ext cx="1806575" cy="156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1" descr="077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lum bright="-24000" contrast="42000"/>
          </a:blip>
          <a:stretch>
            <a:fillRect/>
          </a:stretch>
        </p:blipFill>
        <p:spPr bwMode="auto">
          <a:xfrm>
            <a:off x="7502525" y="1989455"/>
            <a:ext cx="1666148" cy="15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2" descr="077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>
            <a:lum bright="-24000" contrast="42000"/>
          </a:blip>
          <a:stretch>
            <a:fillRect/>
          </a:stretch>
        </p:blipFill>
        <p:spPr bwMode="auto">
          <a:xfrm>
            <a:off x="7566495" y="3624095"/>
            <a:ext cx="1837728" cy="15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>
            <p:custDataLst>
              <p:tags r:id="rId13"/>
            </p:custDataLst>
          </p:nvPr>
        </p:nvSpPr>
        <p:spPr>
          <a:xfrm>
            <a:off x="3030303" y="6019754"/>
            <a:ext cx="6861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晶体熔化的条件：</a:t>
            </a:r>
            <a:r>
              <a:rPr lang="zh-CN" altLang="zh-CN" sz="2400" b="1">
                <a:latin typeface="华文楷体" panose="02010600040101010101" charset="-122"/>
                <a:ea typeface="华文楷体" panose="02010600040101010101" charset="-122"/>
              </a:rPr>
              <a:t>达到</a:t>
            </a:r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熔点，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持续</a:t>
            </a:r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吸热。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矩形 6"/>
          <p:cNvSpPr/>
          <p:nvPr>
            <p:custDataLst>
              <p:tags r:id="rId14"/>
            </p:custDataLst>
          </p:nvPr>
        </p:nvSpPr>
        <p:spPr>
          <a:xfrm>
            <a:off x="3030303" y="5439151"/>
            <a:ext cx="5878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同一种晶体，熔点和凝固点是</a:t>
            </a:r>
            <a:r>
              <a:rPr lang="zh-CN" altLang="en-US" sz="24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相同</a:t>
            </a: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的。</a:t>
            </a:r>
            <a:endParaRPr lang="zh-CN" altLang="en-US" sz="2400" b="1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199515" y="1268839"/>
            <a:ext cx="7261860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l" defTabSz="6851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下列属于物态变化的是（          ）</a:t>
            </a:r>
            <a:endParaRPr kumimoji="0" lang="en-US" altLang="en-US" sz="28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marR="0" lvl="0" indent="575945" algn="l" defTabSz="6851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、尘土飞扬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  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、冰雪消融</a:t>
            </a:r>
            <a:endParaRPr kumimoji="0" lang="en-US" altLang="en-US" sz="28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marR="0" lvl="0" indent="575945" algn="l" defTabSz="6851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、铁块变形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  </a:t>
            </a:r>
            <a:r>
              <a:rPr kumimoji="0" lang="en-US" altLang="zh-CN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、花开花落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/>
          <p:nvPr>
            <p:custDataLst>
              <p:tags r:id="rId5"/>
            </p:custDataLst>
          </p:nvPr>
        </p:nvSpPr>
        <p:spPr>
          <a:xfrm>
            <a:off x="6639560" y="1396048"/>
            <a:ext cx="420370" cy="521970"/>
          </a:xfrm>
          <a:prstGeom prst="rect">
            <a:avLst/>
          </a:prstGeom>
          <a:noFill/>
          <a:ln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None/>
              <a:defRPr kumimoji="0" lang="zh-CN" altLang="en-US" sz="1800" b="0" i="0" u="none">
                <a:solidFill>
                  <a:srgbClr val="8E163E"/>
                </a:solidFill>
                <a:latin typeface="Arial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None/>
              <a:defRPr kumimoji="0" lang="zh-CN" altLang="en-US" sz="1800" b="0" i="0" u="none">
                <a:solidFill>
                  <a:srgbClr val="8E163E"/>
                </a:solidFill>
                <a:latin typeface="Arial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None/>
              <a:defRPr kumimoji="0" lang="zh-CN" altLang="en-US" sz="1800" b="0" i="0" u="none">
                <a:solidFill>
                  <a:srgbClr val="8E163E"/>
                </a:solidFill>
                <a:latin typeface="Arial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None/>
              <a:defRPr kumimoji="0" lang="zh-CN" altLang="en-US" sz="1800" b="0" i="0" u="none">
                <a:solidFill>
                  <a:srgbClr val="8E163E"/>
                </a:solidFill>
                <a:latin typeface="Arial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/>
              <a:buNone/>
              <a:defRPr kumimoji="0" lang="zh-CN" altLang="en-US" sz="1800" b="0" i="0" u="none">
                <a:solidFill>
                  <a:srgbClr val="8E163E"/>
                </a:solidFill>
                <a:latin typeface="Arial"/>
                <a:ea typeface="宋体" panose="02010600030101010101" pitchFamily="2" charset="-122"/>
              </a:defRPr>
            </a:lvl5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B</a:t>
            </a:r>
            <a:endParaRPr lang="en-US" altLang="zh-CN" sz="280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Wingdings" panose="05000000000000000000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184275" y="3788410"/>
            <a:ext cx="9385300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用铜块浇铸铜像的过程，发生的物态变化是（      ）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683895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A.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只有凝固过程。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B.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只有熔化过程。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683895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C.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先熔化，后凝固。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D.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先凝固，后熔化。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9096058" y="4004628"/>
            <a:ext cx="869149" cy="47974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457200">
              <a:lnSpc>
                <a:spcPts val="3300"/>
              </a:lnSpc>
            </a:pPr>
            <a:r>
              <a:rPr lang="en-US" altLang="zh-CN" sz="2400" b="1">
                <a:solidFill>
                  <a:srgbClr val="C00000"/>
                </a:solidFill>
              </a:rPr>
              <a:t>C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262890" y="4796790"/>
            <a:ext cx="11348720" cy="1770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4572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）除了图示实验器材外，还需要的实验器材有火柴和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indent="4572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）图乙是奈熔化时温度随时间变化的图像。由图像可知，奈的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熔化温度为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，萘熔化过程的特点是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__________________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 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262890" y="1988820"/>
            <a:ext cx="7840345" cy="3449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4572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）将装有奈的试管放入水中加热，而不是用酒精灯直接对试管加热，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这样做不但能使试管受热</a:t>
            </a:r>
            <a:r>
              <a:rPr lang="zh-CN" altLang="en-US" sz="2800" u="sng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           </a:t>
            </a: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，而且奈的温度上升速度较</a:t>
            </a:r>
            <a:r>
              <a:rPr lang="en-US" altLang="zh-CN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___</a:t>
            </a: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（选填“快”或“慢”），便于及时记录各个时刻的温度；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indent="4572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479425" y="1196340"/>
            <a:ext cx="6926580" cy="886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457200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用如图甲所示装置探究奈熔化时温度的变化规律。请回答下列问题：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1127125" y="3068824"/>
            <a:ext cx="1046857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均匀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6455774" y="3068859"/>
            <a:ext cx="51308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慢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6816090" y="5880735"/>
            <a:ext cx="42062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吸收热量，温度不变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9624342" y="4796622"/>
            <a:ext cx="1160286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停表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1"/>
            </p:custDataLst>
          </p:nvPr>
        </p:nvSpPr>
        <p:spPr>
          <a:xfrm>
            <a:off x="2423371" y="5949403"/>
            <a:ext cx="992293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80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>
            <p:custDataLst>
              <p:tags r:id="rId12"/>
            </p:custDataLst>
          </p:nvPr>
        </p:nvGrpSpPr>
        <p:grpSpPr>
          <a:xfrm>
            <a:off x="8041005" y="1489710"/>
            <a:ext cx="3911600" cy="2163445"/>
            <a:chOff x="5619320" y="730054"/>
            <a:chExt cx="3320529" cy="1793394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rcRect r="75996"/>
            <a:stretch>
              <a:fillRect/>
            </a:stretch>
          </p:blipFill>
          <p:spPr>
            <a:xfrm>
              <a:off x="5619320" y="730054"/>
              <a:ext cx="919134" cy="1779034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15">
              <a:duotone>
                <a:schemeClr val="accent5">
                  <a:shade val="45000"/>
                  <a:satMod val="135000"/>
                </a:schemeClr>
                <a:prstClr val="white"/>
              </a:duotone>
              <a:lum bright="-54000" contrast="72000"/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6"/>
            <a:stretch>
              <a:fillRect/>
            </a:stretch>
          </p:blipFill>
          <p:spPr bwMode="auto">
            <a:xfrm>
              <a:off x="6538454" y="869239"/>
              <a:ext cx="2401395" cy="165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8" grpId="0"/>
      <p:bldP spid="7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263045" y="1196890"/>
            <a:ext cx="8767011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</a:t>
            </a:r>
            <a:r>
              <a:rPr lang="zh-CN" altLang="en-US" sz="2800" b="1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</a:t>
            </a:r>
            <a:r>
              <a:rPr lang="en-US" altLang="zh-CN" sz="2800" b="1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800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如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图所示是某物质在熔化时温度随加热时间变化的图像。由图可知：该物质</a:t>
            </a:r>
            <a:r>
              <a:rPr lang="zh-CN" altLang="en-US" sz="2800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是</a:t>
            </a:r>
            <a:r>
              <a:rPr lang="zh-CN" altLang="en-US" sz="2800" u="sng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</a:t>
            </a:r>
            <a:r>
              <a:rPr lang="zh-CN" altLang="en-US" sz="2800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选填“晶体”或“非晶体”），其中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BC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段物质</a:t>
            </a:r>
            <a:r>
              <a:rPr lang="zh-CN" altLang="en-US" sz="2800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处于</a:t>
            </a:r>
            <a:r>
              <a:rPr lang="en-US" altLang="zh-CN" sz="2800" u="sng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         </a:t>
            </a:r>
            <a:r>
              <a:rPr lang="zh-CN" altLang="en-US" sz="2800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选填“固态”“液态”或“固液共存态”）。该物质的熔点</a:t>
            </a:r>
            <a:r>
              <a:rPr lang="zh-CN" altLang="en-US" sz="2800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为</a:t>
            </a:r>
            <a:r>
              <a:rPr lang="zh-CN" altLang="en-US" sz="2800" u="sng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</a:t>
            </a:r>
            <a:r>
              <a:rPr lang="en-US" altLang="zh-CN" sz="280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℃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Line 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9217579" y="873135"/>
            <a:ext cx="0" cy="1724531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1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236164" y="684258"/>
            <a:ext cx="1194223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温度</a:t>
            </a:r>
            <a:r>
              <a:rPr lang="en-US" altLang="zh-CN" sz="2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/℃</a:t>
            </a:r>
            <a:endParaRPr lang="en-US" altLang="zh-CN" sz="20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1505423" y="2304354"/>
            <a:ext cx="866638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时间</a:t>
            </a:r>
            <a:r>
              <a:rPr lang="en-US" altLang="zh-CN" sz="2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/min</a:t>
            </a:r>
            <a:endParaRPr lang="en-US" altLang="zh-CN" sz="20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383987" y="1626965"/>
            <a:ext cx="35242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endParaRPr lang="en-US" altLang="zh-CN" sz="20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985495" y="1204268"/>
            <a:ext cx="36639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</a:t>
            </a:r>
            <a:endParaRPr lang="en-US" altLang="zh-CN" sz="20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9212971" y="1715603"/>
            <a:ext cx="613505" cy="0"/>
          </a:xfrm>
          <a:prstGeom prst="line">
            <a:avLst/>
          </a:prstGeom>
          <a:noFill/>
          <a:ln w="19050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5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0" name="Line 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9226667" y="2596650"/>
            <a:ext cx="2284668" cy="4149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5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9218889" y="2039180"/>
            <a:ext cx="36639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endParaRPr lang="en-US" altLang="zh-CN" sz="20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>
            <p:custDataLst>
              <p:tags r:id="rId13"/>
            </p:custDataLst>
          </p:nvPr>
        </p:nvSpPr>
        <p:spPr>
          <a:xfrm>
            <a:off x="9784261" y="1660828"/>
            <a:ext cx="35242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endParaRPr lang="en-US" altLang="zh-CN" sz="20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cxnSp>
        <p:nvCxnSpPr>
          <p:cNvPr id="23" name="直接连接符 22"/>
          <p:cNvCxnSpPr/>
          <p:nvPr>
            <p:custDataLst>
              <p:tags r:id="rId14"/>
            </p:custDataLst>
          </p:nvPr>
        </p:nvCxnSpPr>
        <p:spPr>
          <a:xfrm flipV="1">
            <a:off x="9217579" y="1705825"/>
            <a:ext cx="607532" cy="41833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15"/>
            </p:custDataLst>
          </p:nvPr>
        </p:nvCxnSpPr>
        <p:spPr>
          <a:xfrm>
            <a:off x="9825111" y="1705825"/>
            <a:ext cx="56203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16"/>
            </p:custDataLst>
          </p:nvPr>
        </p:nvCxnSpPr>
        <p:spPr>
          <a:xfrm flipV="1">
            <a:off x="10387142" y="1287487"/>
            <a:ext cx="607532" cy="41833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>
            <p:custDataLst>
              <p:tags r:id="rId17"/>
            </p:custDataLst>
          </p:nvPr>
        </p:nvSpPr>
        <p:spPr>
          <a:xfrm>
            <a:off x="8779270" y="1870059"/>
            <a:ext cx="436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25</a:t>
            </a:r>
            <a:endParaRPr lang="en-US" altLang="zh-CN" sz="20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>
            <p:custDataLst>
              <p:tags r:id="rId18"/>
            </p:custDataLst>
          </p:nvPr>
        </p:nvSpPr>
        <p:spPr>
          <a:xfrm>
            <a:off x="8748860" y="1424196"/>
            <a:ext cx="436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48</a:t>
            </a:r>
            <a:endParaRPr lang="en-US" altLang="zh-CN" sz="20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>
            <p:custDataLst>
              <p:tags r:id="rId19"/>
            </p:custDataLst>
          </p:nvPr>
        </p:nvSpPr>
        <p:spPr>
          <a:xfrm>
            <a:off x="9107632" y="2492392"/>
            <a:ext cx="1701575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      </a:t>
            </a:r>
            <a:r>
              <a: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5      </a:t>
            </a:r>
            <a:r>
              <a:rPr lang="en-US" altLang="zh-CN" sz="2000" smtClean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10</a:t>
            </a:r>
            <a:endParaRPr lang="zh-CN" altLang="en-US" sz="20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9" name="Line 17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9816297" y="1736927"/>
            <a:ext cx="16979" cy="853594"/>
          </a:xfrm>
          <a:prstGeom prst="line">
            <a:avLst/>
          </a:prstGeom>
          <a:noFill/>
          <a:ln w="19050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5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0" name="Line 17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10402442" y="1727759"/>
            <a:ext cx="16979" cy="853594"/>
          </a:xfrm>
          <a:prstGeom prst="line">
            <a:avLst/>
          </a:prstGeom>
          <a:noFill/>
          <a:ln w="19050">
            <a:solidFill>
              <a:srgbClr val="C0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50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>
            <p:custDataLst>
              <p:tags r:id="rId22"/>
            </p:custDataLst>
          </p:nvPr>
        </p:nvSpPr>
        <p:spPr>
          <a:xfrm>
            <a:off x="5661242" y="1585314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晶体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>
            <p:custDataLst>
              <p:tags r:id="rId23"/>
            </p:custDataLst>
          </p:nvPr>
        </p:nvSpPr>
        <p:spPr>
          <a:xfrm>
            <a:off x="6162326" y="2025917"/>
            <a:ext cx="20497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固液共存态 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>
            <p:custDataLst>
              <p:tags r:id="rId24"/>
            </p:custDataLst>
          </p:nvPr>
        </p:nvSpPr>
        <p:spPr>
          <a:xfrm>
            <a:off x="1199273" y="2891004"/>
            <a:ext cx="5384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smtClean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48</a:t>
            </a:r>
            <a:endParaRPr lang="en-US" altLang="zh-CN" sz="2800" smtClean="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3794" name="Text Box 4"/>
          <p:cNvSpPr txBox="1"/>
          <p:nvPr>
            <p:custDataLst>
              <p:tags r:id="rId25"/>
            </p:custDataLst>
          </p:nvPr>
        </p:nvSpPr>
        <p:spPr>
          <a:xfrm>
            <a:off x="767080" y="3789045"/>
            <a:ext cx="78765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5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海波的熔点是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48℃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48℃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海波的状态时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        )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3797" name="Text Box 10"/>
          <p:cNvSpPr txBox="1"/>
          <p:nvPr>
            <p:custDataLst>
              <p:tags r:id="rId26"/>
            </p:custDataLst>
          </p:nvPr>
        </p:nvSpPr>
        <p:spPr>
          <a:xfrm>
            <a:off x="1343978" y="4437063"/>
            <a:ext cx="4865370" cy="18148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A.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一定是固态            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B.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一定是液态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C.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一定是固液共存的状态         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D.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三种情况都有可能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22891" name="Text Box 11"/>
          <p:cNvSpPr txBox="1"/>
          <p:nvPr>
            <p:custDataLst>
              <p:tags r:id="rId27"/>
            </p:custDataLst>
          </p:nvPr>
        </p:nvSpPr>
        <p:spPr>
          <a:xfrm>
            <a:off x="7751763" y="3716973"/>
            <a:ext cx="4394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122891" grpId="0"/>
      <p:bldP spid="33794" grpId="0"/>
      <p:bldP spid="3379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819" name="Text Box 5"/>
          <p:cNvSpPr txBox="1"/>
          <p:nvPr>
            <p:custDataLst>
              <p:tags r:id="rId4"/>
            </p:custDataLst>
          </p:nvPr>
        </p:nvSpPr>
        <p:spPr>
          <a:xfrm>
            <a:off x="551180" y="1229995"/>
            <a:ext cx="748855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6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如图两种物质在固态时温度随时间的变化曲线。请根据图象回答下列问题。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4820" name="Text Box 6"/>
          <p:cNvSpPr txBox="1"/>
          <p:nvPr>
            <p:custDataLst>
              <p:tags r:id="rId5"/>
            </p:custDataLst>
          </p:nvPr>
        </p:nvSpPr>
        <p:spPr>
          <a:xfrm>
            <a:off x="191135" y="4686300"/>
            <a:ext cx="905954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（2）温度升高的是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段，温度不变的是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段，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AB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段处于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态，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BC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段处于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状态，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CD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段处于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状态，吸热的是 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段。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4821" name="Text Box 7"/>
          <p:cNvSpPr txBox="1"/>
          <p:nvPr>
            <p:custDataLst>
              <p:tags r:id="rId6"/>
            </p:custDataLst>
          </p:nvPr>
        </p:nvSpPr>
        <p:spPr>
          <a:xfrm>
            <a:off x="414655" y="2629535"/>
            <a:ext cx="745998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（1）由图判断出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图线是晶体，该晶体的熔点是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，熔化时间是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分钟，另一图线的物质是</a:t>
            </a:r>
            <a:r>
              <a:rPr lang="zh-CN" altLang="en-US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3801" name="Text Box 9"/>
          <p:cNvSpPr txBox="1"/>
          <p:nvPr>
            <p:custDataLst>
              <p:tags r:id="rId7"/>
            </p:custDataLst>
          </p:nvPr>
        </p:nvSpPr>
        <p:spPr>
          <a:xfrm>
            <a:off x="3358833" y="2533968"/>
            <a:ext cx="5048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乙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3802" name="Text Box 10"/>
          <p:cNvSpPr txBox="1"/>
          <p:nvPr>
            <p:custDataLst>
              <p:tags r:id="rId8"/>
            </p:custDataLst>
          </p:nvPr>
        </p:nvSpPr>
        <p:spPr>
          <a:xfrm>
            <a:off x="1199198" y="3029903"/>
            <a:ext cx="13684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210℃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3803" name="Text Box 11"/>
          <p:cNvSpPr txBox="1"/>
          <p:nvPr>
            <p:custDataLst>
              <p:tags r:id="rId9"/>
            </p:custDataLst>
          </p:nvPr>
        </p:nvSpPr>
        <p:spPr>
          <a:xfrm>
            <a:off x="2135505" y="3435668"/>
            <a:ext cx="151288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非晶体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3804" name="Text Box 12"/>
          <p:cNvSpPr txBox="1"/>
          <p:nvPr>
            <p:custDataLst>
              <p:tags r:id="rId10"/>
            </p:custDataLst>
          </p:nvPr>
        </p:nvSpPr>
        <p:spPr>
          <a:xfrm>
            <a:off x="3312160" y="4613593"/>
            <a:ext cx="14398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AB、CD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3805" name="Text Box 13"/>
          <p:cNvSpPr txBox="1"/>
          <p:nvPr>
            <p:custDataLst>
              <p:tags r:id="rId11"/>
            </p:custDataLst>
          </p:nvPr>
        </p:nvSpPr>
        <p:spPr>
          <a:xfrm>
            <a:off x="7607935" y="4685983"/>
            <a:ext cx="7921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BC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3806" name="Text Box 14"/>
          <p:cNvSpPr txBox="1"/>
          <p:nvPr>
            <p:custDataLst>
              <p:tags r:id="rId12"/>
            </p:custDataLst>
          </p:nvPr>
        </p:nvSpPr>
        <p:spPr>
          <a:xfrm>
            <a:off x="2711450" y="5334000"/>
            <a:ext cx="4813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固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3807" name="Text Box 15"/>
          <p:cNvSpPr txBox="1"/>
          <p:nvPr>
            <p:custDataLst>
              <p:tags r:id="rId13"/>
            </p:custDataLst>
          </p:nvPr>
        </p:nvSpPr>
        <p:spPr>
          <a:xfrm>
            <a:off x="5807710" y="5262245"/>
            <a:ext cx="18002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固液共存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3808" name="Text Box 16"/>
          <p:cNvSpPr txBox="1"/>
          <p:nvPr>
            <p:custDataLst>
              <p:tags r:id="rId14"/>
            </p:custDataLst>
          </p:nvPr>
        </p:nvSpPr>
        <p:spPr>
          <a:xfrm>
            <a:off x="2783205" y="5909945"/>
            <a:ext cx="5467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液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grpSp>
        <p:nvGrpSpPr>
          <p:cNvPr id="34831" name="Group 17"/>
          <p:cNvGrpSpPr/>
          <p:nvPr>
            <p:custDataLst>
              <p:tags r:id="rId15"/>
            </p:custDataLst>
          </p:nvPr>
        </p:nvGrpSpPr>
        <p:grpSpPr>
          <a:xfrm>
            <a:off x="6809105" y="886460"/>
            <a:ext cx="5314346" cy="3614460"/>
            <a:chOff x="2154" y="-516"/>
            <a:chExt cx="3943" cy="2948"/>
          </a:xfrm>
        </p:grpSpPr>
        <p:sp>
          <p:nvSpPr>
            <p:cNvPr id="34846" name="Text Box 18"/>
            <p:cNvSpPr txBox="1"/>
            <p:nvPr>
              <p:custDataLst>
                <p:tags r:id="rId16"/>
              </p:custDataLst>
            </p:nvPr>
          </p:nvSpPr>
          <p:spPr>
            <a:xfrm>
              <a:off x="3243" y="2008"/>
              <a:ext cx="227" cy="3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A</a:t>
              </a:r>
              <a:endParaRPr lang="en-US" altLang="zh-CN" sz="2400">
                <a:solidFill>
                  <a:srgbClr val="0000FF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4847" name="Group 19"/>
            <p:cNvGrpSpPr/>
            <p:nvPr>
              <p:custDataLst>
                <p:tags r:id="rId17"/>
              </p:custDataLst>
            </p:nvPr>
          </p:nvGrpSpPr>
          <p:grpSpPr>
            <a:xfrm>
              <a:off x="2154" y="-516"/>
              <a:ext cx="3943" cy="2948"/>
              <a:chOff x="2154" y="-516"/>
              <a:chExt cx="3943" cy="2948"/>
            </a:xfrm>
          </p:grpSpPr>
          <p:sp>
            <p:nvSpPr>
              <p:cNvPr id="34848" name="Text Box 20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696" y="1148"/>
                <a:ext cx="181" cy="3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B</a:t>
                </a:r>
                <a:endParaRPr lang="en-US" altLang="zh-CN" sz="2400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849" name="Text Box 21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468" y="1148"/>
                <a:ext cx="272" cy="3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C</a:t>
                </a:r>
                <a:endParaRPr lang="en-US" altLang="zh-CN" sz="2400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850" name="Text Box 22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5148" y="545"/>
                <a:ext cx="272" cy="3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>
                    <a:solidFill>
                      <a:srgbClr val="0000FF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</a:rPr>
                  <a:t>D</a:t>
                </a:r>
                <a:endParaRPr lang="en-US" altLang="zh-CN" sz="2400">
                  <a:solidFill>
                    <a:srgbClr val="0000FF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4851" name="Group 23"/>
              <p:cNvGrpSpPr/>
              <p:nvPr>
                <p:custDataLst>
                  <p:tags r:id="rId21"/>
                </p:custDataLst>
              </p:nvPr>
            </p:nvGrpSpPr>
            <p:grpSpPr>
              <a:xfrm>
                <a:off x="2154" y="-516"/>
                <a:ext cx="3943" cy="2948"/>
                <a:chOff x="2154" y="-516"/>
                <a:chExt cx="3943" cy="2948"/>
              </a:xfrm>
            </p:grpSpPr>
            <p:sp>
              <p:nvSpPr>
                <p:cNvPr id="34852" name="Text Box 24"/>
                <p:cNvSpPr txBox="1"/>
                <p:nvPr>
                  <p:custDataLst>
                    <p:tags r:id="rId22"/>
                  </p:custDataLst>
                </p:nvPr>
              </p:nvSpPr>
              <p:spPr>
                <a:xfrm>
                  <a:off x="4921" y="141"/>
                  <a:ext cx="227" cy="32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 sz="2000">
                      <a:latin typeface="Times New Roman" panose="02020603050405020304" pitchFamily="18" charset="0"/>
                      <a:ea typeface="华文楷体" panose="02010600040101010101" charset="-122"/>
                    </a:rPr>
                    <a:t>甲</a:t>
                  </a:r>
                  <a:endParaRPr lang="zh-CN" altLang="en-US" sz="2000">
                    <a:latin typeface="Times New Roman" panose="02020603050405020304" pitchFamily="18" charset="0"/>
                    <a:ea typeface="华文楷体" panose="02010600040101010101" charset="-122"/>
                  </a:endParaRPr>
                </a:p>
              </p:txBody>
            </p:sp>
            <p:sp>
              <p:nvSpPr>
                <p:cNvPr id="34853" name="Text Box 25"/>
                <p:cNvSpPr txBox="1"/>
                <p:nvPr>
                  <p:custDataLst>
                    <p:tags r:id="rId23"/>
                  </p:custDataLst>
                </p:nvPr>
              </p:nvSpPr>
              <p:spPr>
                <a:xfrm>
                  <a:off x="5329" y="798"/>
                  <a:ext cx="227" cy="30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zh-CN" altLang="en-US">
                      <a:latin typeface="Times New Roman" panose="02020603050405020304" pitchFamily="18" charset="0"/>
                      <a:ea typeface="华文楷体" panose="02010600040101010101" charset="-122"/>
                    </a:rPr>
                    <a:t>乙</a:t>
                  </a:r>
                  <a:endParaRPr lang="zh-CN" altLang="en-US">
                    <a:latin typeface="Times New Roman" panose="02020603050405020304" pitchFamily="18" charset="0"/>
                    <a:ea typeface="华文楷体" panose="02010600040101010101" charset="-122"/>
                  </a:endParaRPr>
                </a:p>
              </p:txBody>
            </p:sp>
            <p:grpSp>
              <p:nvGrpSpPr>
                <p:cNvPr id="34854" name="Group 26"/>
                <p:cNvGrpSpPr/>
                <p:nvPr>
                  <p:custDataLst>
                    <p:tags r:id="rId24"/>
                  </p:custDataLst>
                </p:nvPr>
              </p:nvGrpSpPr>
              <p:grpSpPr>
                <a:xfrm>
                  <a:off x="2154" y="-516"/>
                  <a:ext cx="3943" cy="2948"/>
                  <a:chOff x="2562" y="0"/>
                  <a:chExt cx="3943" cy="2948"/>
                </a:xfrm>
              </p:grpSpPr>
              <p:sp>
                <p:nvSpPr>
                  <p:cNvPr id="34855" name="Text Box 27"/>
                  <p:cNvSpPr txBox="1"/>
                  <p:nvPr>
                    <p:custDataLst>
                      <p:tags r:id="rId25"/>
                    </p:custDataLst>
                  </p:nvPr>
                </p:nvSpPr>
                <p:spPr>
                  <a:xfrm>
                    <a:off x="5664" y="2648"/>
                    <a:ext cx="841" cy="3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zh-CN" altLang="en-US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时间/分</a:t>
                    </a:r>
                    <a:endParaRPr lang="zh-CN" altLang="en-US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4856" name="Text Box 28"/>
                  <p:cNvSpPr txBox="1"/>
                  <p:nvPr>
                    <p:custDataLst>
                      <p:tags r:id="rId26"/>
                    </p:custDataLst>
                  </p:nvPr>
                </p:nvSpPr>
                <p:spPr>
                  <a:xfrm>
                    <a:off x="3424" y="2473"/>
                    <a:ext cx="454" cy="3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zh-CN" altLang="en-US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180</a:t>
                    </a:r>
                    <a:endParaRPr lang="zh-CN" altLang="en-US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4857" name="Text Box 29"/>
                  <p:cNvSpPr txBox="1"/>
                  <p:nvPr>
                    <p:custDataLst>
                      <p:tags r:id="rId27"/>
                    </p:custDataLst>
                  </p:nvPr>
                </p:nvSpPr>
                <p:spPr>
                  <a:xfrm>
                    <a:off x="3424" y="2065"/>
                    <a:ext cx="454" cy="3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zh-CN" altLang="en-US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200</a:t>
                    </a:r>
                    <a:endParaRPr lang="zh-CN" altLang="en-US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4858" name="Text Box 30"/>
                  <p:cNvSpPr txBox="1"/>
                  <p:nvPr>
                    <p:custDataLst>
                      <p:tags r:id="rId28"/>
                    </p:custDataLst>
                  </p:nvPr>
                </p:nvSpPr>
                <p:spPr>
                  <a:xfrm>
                    <a:off x="3424" y="1661"/>
                    <a:ext cx="454" cy="3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zh-CN" altLang="en-US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220</a:t>
                    </a:r>
                    <a:endParaRPr lang="zh-CN" altLang="en-US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4859" name="Text Box 31"/>
                  <p:cNvSpPr txBox="1"/>
                  <p:nvPr>
                    <p:custDataLst>
                      <p:tags r:id="rId29"/>
                    </p:custDataLst>
                  </p:nvPr>
                </p:nvSpPr>
                <p:spPr>
                  <a:xfrm>
                    <a:off x="3424" y="1253"/>
                    <a:ext cx="454" cy="3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zh-CN" altLang="en-US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240</a:t>
                    </a:r>
                    <a:endParaRPr lang="zh-CN" altLang="en-US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4860" name="Text Box 32"/>
                  <p:cNvSpPr txBox="1"/>
                  <p:nvPr>
                    <p:custDataLst>
                      <p:tags r:id="rId30"/>
                    </p:custDataLst>
                  </p:nvPr>
                </p:nvSpPr>
                <p:spPr>
                  <a:xfrm>
                    <a:off x="3742" y="585"/>
                    <a:ext cx="884" cy="300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zh-CN" altLang="en-US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rPr>
                      <a:t>温度℃</a:t>
                    </a:r>
                    <a:endParaRPr lang="zh-CN" altLang="en-US">
                      <a:latin typeface="Times New Roman" panose="02020603050405020304" pitchFamily="18" charset="0"/>
                      <a:ea typeface="华文楷体" panose="02010600040101010101" charset="-122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34861" name="Group 33"/>
                  <p:cNvGrpSpPr/>
                  <p:nvPr>
                    <p:custDataLst>
                      <p:tags r:id="rId31"/>
                    </p:custDataLst>
                  </p:nvPr>
                </p:nvGrpSpPr>
                <p:grpSpPr>
                  <a:xfrm>
                    <a:off x="2562" y="0"/>
                    <a:ext cx="3538" cy="2945"/>
                    <a:chOff x="2222" y="1026"/>
                    <a:chExt cx="3538" cy="2945"/>
                  </a:xfrm>
                </p:grpSpPr>
                <p:sp>
                  <p:nvSpPr>
                    <p:cNvPr id="34862" name="Text Box 34"/>
                    <p:cNvSpPr txBox="1"/>
                    <p:nvPr>
                      <p:custDataLst>
                        <p:tags r:id="rId32"/>
                      </p:custDataLst>
                    </p:nvPr>
                  </p:nvSpPr>
                  <p:spPr>
                    <a:xfrm>
                      <a:off x="3560" y="3567"/>
                      <a:ext cx="182" cy="32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20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863" name="Text Box 35"/>
                    <p:cNvSpPr txBox="1"/>
                    <p:nvPr>
                      <p:custDataLst>
                        <p:tags r:id="rId33"/>
                      </p:custDataLst>
                    </p:nvPr>
                  </p:nvSpPr>
                  <p:spPr>
                    <a:xfrm>
                      <a:off x="3833" y="3593"/>
                      <a:ext cx="182" cy="32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20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864" name="Text Box 36"/>
                    <p:cNvSpPr txBox="1"/>
                    <p:nvPr>
                      <p:custDataLst>
                        <p:tags r:id="rId34"/>
                      </p:custDataLst>
                    </p:nvPr>
                  </p:nvSpPr>
                  <p:spPr>
                    <a:xfrm>
                      <a:off x="4104" y="3619"/>
                      <a:ext cx="182" cy="32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20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865" name="Text Box 37"/>
                    <p:cNvSpPr txBox="1"/>
                    <p:nvPr>
                      <p:custDataLst>
                        <p:tags r:id="rId35"/>
                      </p:custDataLst>
                    </p:nvPr>
                  </p:nvSpPr>
                  <p:spPr>
                    <a:xfrm>
                      <a:off x="4332" y="3646"/>
                      <a:ext cx="182" cy="32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20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866" name="Text Box 38"/>
                    <p:cNvSpPr txBox="1"/>
                    <p:nvPr>
                      <p:custDataLst>
                        <p:tags r:id="rId36"/>
                      </p:custDataLst>
                    </p:nvPr>
                  </p:nvSpPr>
                  <p:spPr>
                    <a:xfrm>
                      <a:off x="4604" y="3567"/>
                      <a:ext cx="182" cy="32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sz="20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867" name="Text Box 39"/>
                    <p:cNvSpPr txBox="1"/>
                    <p:nvPr>
                      <p:custDataLst>
                        <p:tags r:id="rId37"/>
                      </p:custDataLst>
                    </p:nvPr>
                  </p:nvSpPr>
                  <p:spPr>
                    <a:xfrm>
                      <a:off x="4876" y="3567"/>
                      <a:ext cx="182" cy="32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sz="20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868" name="Text Box 40"/>
                    <p:cNvSpPr txBox="1"/>
                    <p:nvPr>
                      <p:custDataLst>
                        <p:tags r:id="rId38"/>
                      </p:custDataLst>
                    </p:nvPr>
                  </p:nvSpPr>
                  <p:spPr>
                    <a:xfrm>
                      <a:off x="5148" y="3593"/>
                      <a:ext cx="182" cy="325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  <p:txBody>
                    <a:bodyPr>
                      <a:spAutoFit/>
                    </a:bodyPr>
                    <a:lstStyle/>
                    <a:p>
                      <a:pPr>
                        <a:spcBef>
                          <a:spcPct val="50000"/>
                        </a:spcBef>
                      </a:pPr>
                      <a:r>
                        <a:rPr lang="zh-CN" altLang="en-US" sz="20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altLang="en-US" sz="20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34869" name="Group 41"/>
                    <p:cNvGrpSpPr/>
                    <p:nvPr>
                      <p:custDataLst>
                        <p:tags r:id="rId39"/>
                      </p:custDataLst>
                    </p:nvPr>
                  </p:nvGrpSpPr>
                  <p:grpSpPr>
                    <a:xfrm>
                      <a:off x="2222" y="1026"/>
                      <a:ext cx="3538" cy="2576"/>
                      <a:chOff x="3016" y="504"/>
                      <a:chExt cx="2449" cy="1783"/>
                    </a:xfrm>
                  </p:grpSpPr>
                  <p:sp>
                    <p:nvSpPr>
                      <p:cNvPr id="34870" name="Line 42"/>
                      <p:cNvSpPr/>
                      <p:nvPr>
                        <p:custDataLst>
                          <p:tags r:id="rId40"/>
                        </p:custDataLst>
                      </p:nvPr>
                    </p:nvSpPr>
                    <p:spPr>
                      <a:xfrm flipV="1">
                        <a:off x="3833" y="2283"/>
                        <a:ext cx="1632" cy="1"/>
                      </a:xfrm>
                      <a:prstGeom prst="line">
                        <a:avLst/>
                      </a:prstGeom>
                      <a:ln w="12700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triangl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71" name="Line 43"/>
                      <p:cNvSpPr/>
                      <p:nvPr>
                        <p:custDataLst>
                          <p:tags r:id="rId41"/>
                        </p:custDataLst>
                      </p:nvPr>
                    </p:nvSpPr>
                    <p:spPr>
                      <a:xfrm flipH="1" flipV="1">
                        <a:off x="3833" y="890"/>
                        <a:ext cx="0" cy="1394"/>
                      </a:xfrm>
                      <a:prstGeom prst="line">
                        <a:avLst/>
                      </a:prstGeom>
                      <a:ln w="12700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triangl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72" name="Line 44"/>
                      <p:cNvSpPr/>
                      <p:nvPr>
                        <p:custDataLst>
                          <p:tags r:id="rId42"/>
                        </p:custDataLst>
                      </p:nvPr>
                    </p:nvSpPr>
                    <p:spPr>
                      <a:xfrm flipH="1" flipV="1">
                        <a:off x="4015" y="2238"/>
                        <a:ext cx="0" cy="4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73" name="Line 45"/>
                      <p:cNvSpPr/>
                      <p:nvPr>
                        <p:custDataLst>
                          <p:tags r:id="rId43"/>
                        </p:custDataLst>
                      </p:nvPr>
                    </p:nvSpPr>
                    <p:spPr>
                      <a:xfrm flipH="1" flipV="1">
                        <a:off x="4196" y="2238"/>
                        <a:ext cx="0" cy="4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rgbClr val="FF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74" name="Line 46"/>
                      <p:cNvSpPr/>
                      <p:nvPr>
                        <p:custDataLst>
                          <p:tags r:id="rId44"/>
                        </p:custDataLst>
                      </p:nvPr>
                    </p:nvSpPr>
                    <p:spPr>
                      <a:xfrm flipH="1" flipV="1">
                        <a:off x="4377" y="2238"/>
                        <a:ext cx="0" cy="4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75" name="Line 47"/>
                      <p:cNvSpPr/>
                      <p:nvPr>
                        <p:custDataLst>
                          <p:tags r:id="rId45"/>
                        </p:custDataLst>
                      </p:nvPr>
                    </p:nvSpPr>
                    <p:spPr>
                      <a:xfrm flipH="1" flipV="1">
                        <a:off x="4558" y="2238"/>
                        <a:ext cx="0" cy="4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76" name="Line 48"/>
                      <p:cNvSpPr/>
                      <p:nvPr>
                        <p:custDataLst>
                          <p:tags r:id="rId46"/>
                        </p:custDataLst>
                      </p:nvPr>
                    </p:nvSpPr>
                    <p:spPr>
                      <a:xfrm flipH="1" flipV="1">
                        <a:off x="4741" y="2238"/>
                        <a:ext cx="0" cy="4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rgbClr val="FF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77" name="Line 49"/>
                      <p:cNvSpPr/>
                      <p:nvPr>
                        <p:custDataLst>
                          <p:tags r:id="rId47"/>
                        </p:custDataLst>
                      </p:nvPr>
                    </p:nvSpPr>
                    <p:spPr>
                      <a:xfrm flipH="1" flipV="1">
                        <a:off x="4922" y="2238"/>
                        <a:ext cx="0" cy="4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78" name="Line 50"/>
                      <p:cNvSpPr/>
                      <p:nvPr>
                        <p:custDataLst>
                          <p:tags r:id="rId48"/>
                        </p:custDataLst>
                      </p:nvPr>
                    </p:nvSpPr>
                    <p:spPr>
                      <a:xfrm flipH="1" flipV="1">
                        <a:off x="5103" y="2238"/>
                        <a:ext cx="0" cy="4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rgbClr val="FF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79" name="Line 51"/>
                      <p:cNvSpPr/>
                      <p:nvPr>
                        <p:custDataLst>
                          <p:tags r:id="rId49"/>
                        </p:custDataLst>
                      </p:nvPr>
                    </p:nvSpPr>
                    <p:spPr>
                      <a:xfrm flipH="1" flipV="1">
                        <a:off x="5284" y="2238"/>
                        <a:ext cx="0" cy="4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rgbClr val="FF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80" name="Line 52"/>
                      <p:cNvSpPr/>
                      <p:nvPr>
                        <p:custDataLst>
                          <p:tags r:id="rId50"/>
                        </p:custDataLst>
                      </p:nvPr>
                    </p:nvSpPr>
                    <p:spPr>
                      <a:xfrm>
                        <a:off x="3832" y="2138"/>
                        <a:ext cx="46" cy="0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81" name="Line 53"/>
                      <p:cNvSpPr/>
                      <p:nvPr>
                        <p:custDataLst>
                          <p:tags r:id="rId51"/>
                        </p:custDataLst>
                      </p:nvPr>
                    </p:nvSpPr>
                    <p:spPr>
                      <a:xfrm>
                        <a:off x="3832" y="2001"/>
                        <a:ext cx="46" cy="0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82" name="Line 54"/>
                      <p:cNvSpPr/>
                      <p:nvPr>
                        <p:custDataLst>
                          <p:tags r:id="rId52"/>
                        </p:custDataLst>
                      </p:nvPr>
                    </p:nvSpPr>
                    <p:spPr>
                      <a:xfrm>
                        <a:off x="3832" y="1866"/>
                        <a:ext cx="46" cy="0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rgbClr val="FF000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83" name="Line 55"/>
                      <p:cNvSpPr/>
                      <p:nvPr>
                        <p:custDataLst>
                          <p:tags r:id="rId53"/>
                        </p:custDataLst>
                      </p:nvPr>
                    </p:nvSpPr>
                    <p:spPr>
                      <a:xfrm>
                        <a:off x="3832" y="1729"/>
                        <a:ext cx="46" cy="0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84" name="Line 56"/>
                      <p:cNvSpPr/>
                      <p:nvPr>
                        <p:custDataLst>
                          <p:tags r:id="rId54"/>
                        </p:custDataLst>
                      </p:nvPr>
                    </p:nvSpPr>
                    <p:spPr>
                      <a:xfrm>
                        <a:off x="3832" y="1594"/>
                        <a:ext cx="46" cy="0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85" name="Line 57"/>
                      <p:cNvSpPr/>
                      <p:nvPr>
                        <p:custDataLst>
                          <p:tags r:id="rId55"/>
                        </p:custDataLst>
                      </p:nvPr>
                    </p:nvSpPr>
                    <p:spPr>
                      <a:xfrm>
                        <a:off x="3832" y="1457"/>
                        <a:ext cx="46" cy="0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86" name="Line 58"/>
                      <p:cNvSpPr/>
                      <p:nvPr>
                        <p:custDataLst>
                          <p:tags r:id="rId56"/>
                        </p:custDataLst>
                      </p:nvPr>
                    </p:nvSpPr>
                    <p:spPr>
                      <a:xfrm>
                        <a:off x="4195" y="1865"/>
                        <a:ext cx="536" cy="0"/>
                      </a:xfrm>
                      <a:prstGeom prst="line">
                        <a:avLst/>
                      </a:prstGeom>
                      <a:ln w="19050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87" name="Line 59"/>
                      <p:cNvSpPr/>
                      <p:nvPr>
                        <p:custDataLst>
                          <p:tags r:id="rId57"/>
                        </p:custDataLst>
                      </p:nvPr>
                    </p:nvSpPr>
                    <p:spPr>
                      <a:xfrm flipH="1" flipV="1">
                        <a:off x="4195" y="1865"/>
                        <a:ext cx="0" cy="38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rgbClr val="FF0000"/>
                        </a:solidFill>
                        <a:prstDash val="dash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88" name="Line 60"/>
                      <p:cNvSpPr/>
                      <p:nvPr>
                        <p:custDataLst>
                          <p:tags r:id="rId58"/>
                        </p:custDataLst>
                      </p:nvPr>
                    </p:nvSpPr>
                    <p:spPr>
                      <a:xfrm flipV="1">
                        <a:off x="3832" y="1866"/>
                        <a:ext cx="363" cy="408"/>
                      </a:xfrm>
                      <a:prstGeom prst="line">
                        <a:avLst/>
                      </a:prstGeom>
                      <a:ln w="19050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89" name="Line 61"/>
                      <p:cNvSpPr/>
                      <p:nvPr>
                        <p:custDataLst>
                          <p:tags r:id="rId59"/>
                        </p:custDataLst>
                      </p:nvPr>
                    </p:nvSpPr>
                    <p:spPr>
                      <a:xfrm flipH="1" flipV="1">
                        <a:off x="4740" y="1865"/>
                        <a:ext cx="0" cy="385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rgbClr val="FF0000"/>
                        </a:solidFill>
                        <a:prstDash val="dash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90" name="Line 62"/>
                      <p:cNvSpPr/>
                      <p:nvPr>
                        <p:custDataLst>
                          <p:tags r:id="rId60"/>
                        </p:custDataLst>
                      </p:nvPr>
                    </p:nvSpPr>
                    <p:spPr>
                      <a:xfrm flipV="1">
                        <a:off x="4731" y="1470"/>
                        <a:ext cx="508" cy="395"/>
                      </a:xfrm>
                      <a:prstGeom prst="line">
                        <a:avLst/>
                      </a:prstGeom>
                      <a:ln w="19050" cap="flat" cmpd="sng">
                        <a:solidFill>
                          <a:schemeClr val="tx1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  <p:sp>
                    <p:nvSpPr>
                      <p:cNvPr id="34891" name="Arc 63"/>
                      <p:cNvSpPr/>
                      <p:nvPr>
                        <p:custDataLst>
                          <p:tags r:id="rId61"/>
                        </p:custDataLst>
                      </p:nvPr>
                    </p:nvSpPr>
                    <p:spPr>
                      <a:xfrm flipV="1">
                        <a:off x="3016" y="504"/>
                        <a:ext cx="1951" cy="1783"/>
                      </a:xfrm>
                      <a:custGeom>
                        <a:gdLst>
                          <a:gd name="txL" fmla="*/ 0 w 20751"/>
                          <a:gd name="txT" fmla="*/ 0 h 19796"/>
                          <a:gd name="txR" fmla="*/ 20751 w 20751"/>
                          <a:gd name="txB" fmla="*/ 19796 h 19796"/>
                        </a:gdLst>
                        <a:cxnLst>
                          <a:cxn ang="0">
                            <a:pos x="76" y="0"/>
                          </a:cxn>
                          <a:cxn ang="0">
                            <a:pos x="183" y="112"/>
                          </a:cxn>
                          <a:cxn ang="0">
                            <a:pos x="0" y="161"/>
                          </a:cxn>
                        </a:cxnLst>
                        <a:rect l="txL" t="txT" r="txR" b="txB"/>
                        <a:pathLst>
                          <a:path w="20751" h="19796" fill="none">
                            <a:moveTo>
                              <a:pt x="8641" y="0"/>
                            </a:moveTo>
                            <a:cubicBezTo>
                              <a:pt x="14529" y="2570"/>
                              <a:pt x="18966" y="7627"/>
                              <a:pt x="20750" y="13798"/>
                            </a:cubicBezTo>
                          </a:path>
                          <a:path w="20751" h="19796" stroke="0">
                            <a:moveTo>
                              <a:pt x="8641" y="0"/>
                            </a:moveTo>
                            <a:cubicBezTo>
                              <a:pt x="14529" y="2570"/>
                              <a:pt x="18966" y="7627"/>
                              <a:pt x="20750" y="13798"/>
                            </a:cubicBezTo>
                            <a:lnTo>
                              <a:pt x="0" y="19796"/>
                            </a:lnTo>
                            <a:close/>
                          </a:path>
                        </a:pathLst>
                      </a:custGeom>
                      <a:noFill/>
                      <a:ln w="19050" cap="flat" cmpd="sng">
                        <a:solidFill>
                          <a:srgbClr val="FF0000">
                            <a:alpha val="100000"/>
                          </a:srgb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endParaRPr lang="zh-CN" altLang="en-US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4892" name="Line 64"/>
                      <p:cNvSpPr/>
                      <p:nvPr>
                        <p:custDataLst>
                          <p:tags r:id="rId62"/>
                        </p:custDataLst>
                      </p:nvPr>
                    </p:nvSpPr>
                    <p:spPr>
                      <a:xfrm>
                        <a:off x="3833" y="1866"/>
                        <a:ext cx="362" cy="0"/>
                      </a:xfrm>
                      <a:prstGeom prst="line">
                        <a:avLst/>
                      </a:prstGeom>
                      <a:ln w="9525" cap="flat" cmpd="sng">
                        <a:solidFill>
                          <a:srgbClr val="FF0000"/>
                        </a:solidFill>
                        <a:prstDash val="dash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/>
                    </p:txBody>
                  </p:sp>
                </p:grpSp>
              </p:grpSp>
            </p:grpSp>
          </p:grpSp>
        </p:grpSp>
      </p:grpSp>
      <p:sp>
        <p:nvSpPr>
          <p:cNvPr id="33857" name="Text Box 65"/>
          <p:cNvSpPr txBox="1"/>
          <p:nvPr>
            <p:custDataLst>
              <p:tags r:id="rId63"/>
            </p:custDataLst>
          </p:nvPr>
        </p:nvSpPr>
        <p:spPr>
          <a:xfrm>
            <a:off x="4511675" y="2957830"/>
            <a:ext cx="5762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3858" name="Text Box 66"/>
          <p:cNvSpPr txBox="1"/>
          <p:nvPr>
            <p:custDataLst>
              <p:tags r:id="rId64"/>
            </p:custDataLst>
          </p:nvPr>
        </p:nvSpPr>
        <p:spPr>
          <a:xfrm>
            <a:off x="5948363" y="5909628"/>
            <a:ext cx="2449512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AB、BC、CD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1" grpId="0"/>
      <p:bldP spid="33802" grpId="0"/>
      <p:bldP spid="33803" grpId="0"/>
      <p:bldP spid="33804" grpId="0"/>
      <p:bldP spid="33805" grpId="0"/>
      <p:bldP spid="33806" grpId="0"/>
      <p:bldP spid="33807" grpId="0"/>
      <p:bldP spid="33808" grpId="0"/>
      <p:bldP spid="33857" grpId="0"/>
      <p:bldP spid="3385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27125" y="3284855"/>
            <a:ext cx="10461625" cy="2211070"/>
          </a:xfrm>
          <a:prstGeom prst="rect">
            <a:avLst/>
          </a:prstGeom>
        </p:spPr>
      </p:pic>
      <p:sp>
        <p:nvSpPr>
          <p:cNvPr id="10" name="文本占位符 50178"/>
          <p:cNvSpPr txBox="1"/>
          <p:nvPr>
            <p:custDataLst>
              <p:tags r:id="rId6"/>
            </p:custDataLst>
          </p:nvPr>
        </p:nvSpPr>
        <p:spPr>
          <a:xfrm>
            <a:off x="1071245" y="1788160"/>
            <a:ext cx="10939145" cy="1529080"/>
          </a:xfrm>
          <a:prstGeom prst="rect">
            <a:avLst/>
          </a:prstGeom>
        </p:spPr>
        <p:txBody>
          <a:bodyPr/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600"/>
              </a:lnSpc>
              <a:spcBef>
                <a:spcPct val="0"/>
              </a:spcBef>
              <a:buNone/>
            </a:pP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7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如图所示，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图是晶体的熔化图像，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图是非晶体的熔化图像。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图是晶体的凝固图像，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_____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图是非晶体的凝固图像。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3863340" y="1839187"/>
            <a:ext cx="120396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乙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7392035" y="2283886"/>
            <a:ext cx="120396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甲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2996355" y="2283781"/>
            <a:ext cx="120396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丙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0"/>
            </p:custDataLst>
          </p:nvPr>
        </p:nvSpPr>
        <p:spPr>
          <a:xfrm>
            <a:off x="8256481" y="1762087"/>
            <a:ext cx="120396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丁</a:t>
            </a:r>
            <a:endParaRPr lang="zh-CN" altLang="en-US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一、物态变化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 descr="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b="40173"/>
          <a:stretch>
            <a:fillRect/>
          </a:stretch>
        </p:blipFill>
        <p:spPr>
          <a:xfrm>
            <a:off x="7876540" y="3967480"/>
            <a:ext cx="2052320" cy="1643380"/>
          </a:xfrm>
          <a:prstGeom prst="rect">
            <a:avLst/>
          </a:prstGeom>
        </p:spPr>
      </p:pic>
      <p:sp>
        <p:nvSpPr>
          <p:cNvPr id="10246" name="矩形 10245"/>
          <p:cNvSpPr/>
          <p:nvPr>
            <p:custDataLst>
              <p:tags r:id="rId6"/>
            </p:custDataLst>
          </p:nvPr>
        </p:nvSpPr>
        <p:spPr>
          <a:xfrm>
            <a:off x="2063433" y="1196658"/>
            <a:ext cx="7777162" cy="1168400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物质有三态：固态、液态、气态。 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533400" indent="-533400">
              <a:lnSpc>
                <a:spcPct val="125000"/>
              </a:lnSpc>
            </a:pP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0251" name="矩形 10250"/>
          <p:cNvSpPr/>
          <p:nvPr>
            <p:custDataLst>
              <p:tags r:id="rId7"/>
            </p:custDataLst>
          </p:nvPr>
        </p:nvSpPr>
        <p:spPr>
          <a:xfrm>
            <a:off x="2134870" y="2330450"/>
            <a:ext cx="9013190" cy="6299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　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．物质从一种状态变成另一种状态叫做物态变化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223" y="3788474"/>
            <a:ext cx="1714660" cy="2001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0" r="19551" b="11907"/>
          <a:stretch>
            <a:fillRect/>
          </a:stretch>
        </p:blipFill>
        <p:spPr>
          <a:xfrm>
            <a:off x="2216348" y="3789136"/>
            <a:ext cx="1685499" cy="2005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aphicFrame>
        <p:nvGraphicFramePr>
          <p:cNvPr id="2" name="对象 1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6086475" y="3419475"/>
          <a:ext cx="19050" cy="1905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r:id="rId13" imgW="19050" imgH="19050" progId="Paint.Picture">
                  <p:embed/>
                </p:oleObj>
              </mc:Choice>
              <mc:Fallback>
                <p:oleObj r:id="rId13" imgW="19050" imgH="1905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86475" y="3419475"/>
                        <a:ext cx="19050" cy="1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6086475" y="3419475"/>
          <a:ext cx="19050" cy="19050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r:id="rId16" imgW="19050" imgH="19050" progId="Paint.Picture">
                  <p:embed/>
                </p:oleObj>
              </mc:Choice>
              <mc:Fallback>
                <p:oleObj r:id="rId16" imgW="19050" imgH="19050" progId="Paint.Picture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86475" y="3419475"/>
                        <a:ext cx="19050" cy="1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 135"/>
          <p:cNvSpPr/>
          <p:nvPr>
            <p:custDataLst>
              <p:tags r:id="rId17"/>
            </p:custDataLst>
          </p:nvPr>
        </p:nvSpPr>
        <p:spPr>
          <a:xfrm rot="7980000">
            <a:off x="3152775" y="2607945"/>
            <a:ext cx="2824480" cy="387985"/>
          </a:xfrm>
          <a:custGeom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>
              <a:solidFill>
                <a:srgbClr val="FFFF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1" name=" 135"/>
          <p:cNvSpPr/>
          <p:nvPr>
            <p:custDataLst>
              <p:tags r:id="rId18"/>
            </p:custDataLst>
          </p:nvPr>
        </p:nvSpPr>
        <p:spPr>
          <a:xfrm rot="6480000">
            <a:off x="5182235" y="2764155"/>
            <a:ext cx="2824480" cy="387985"/>
          </a:xfrm>
          <a:custGeom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>
              <a:solidFill>
                <a:srgbClr val="FFFF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 135"/>
          <p:cNvSpPr/>
          <p:nvPr>
            <p:custDataLst>
              <p:tags r:id="rId19"/>
            </p:custDataLst>
          </p:nvPr>
        </p:nvSpPr>
        <p:spPr>
          <a:xfrm rot="4500000">
            <a:off x="7186295" y="2764155"/>
            <a:ext cx="2368550" cy="387985"/>
          </a:xfrm>
          <a:custGeom>
            <a:gdLst>
              <a:gd name="connsiteX0" fmla="*/ 4381875 w 6516714"/>
              <a:gd name="connsiteY0" fmla="*/ 0 h 2476413"/>
              <a:gd name="connsiteX1" fmla="*/ 6516714 w 6516714"/>
              <a:gd name="connsiteY1" fmla="*/ 1238208 h 2476413"/>
              <a:gd name="connsiteX2" fmla="*/ 4381875 w 6516714"/>
              <a:gd name="connsiteY2" fmla="*/ 2476413 h 2476413"/>
              <a:gd name="connsiteX3" fmla="*/ 4381875 w 6516714"/>
              <a:gd name="connsiteY3" fmla="*/ 2456682 h 2476413"/>
              <a:gd name="connsiteX4" fmla="*/ 4855462 w 6516714"/>
              <a:gd name="connsiteY4" fmla="*/ 1644997 h 2476413"/>
              <a:gd name="connsiteX5" fmla="*/ 0 w 6516714"/>
              <a:gd name="connsiteY5" fmla="*/ 1238206 h 2476413"/>
              <a:gd name="connsiteX6" fmla="*/ 4855461 w 6516714"/>
              <a:gd name="connsiteY6" fmla="*/ 831415 h 2476413"/>
              <a:gd name="connsiteX7" fmla="*/ 4381875 w 6516714"/>
              <a:gd name="connsiteY7" fmla="*/ 19731 h 247641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16714" h="2476413">
                <a:moveTo>
                  <a:pt x="4381875" y="0"/>
                </a:moveTo>
                <a:lnTo>
                  <a:pt x="6516714" y="1238208"/>
                </a:lnTo>
                <a:lnTo>
                  <a:pt x="4381875" y="2476413"/>
                </a:lnTo>
                <a:lnTo>
                  <a:pt x="4381875" y="2456682"/>
                </a:lnTo>
                <a:lnTo>
                  <a:pt x="4855462" y="1644997"/>
                </a:lnTo>
                <a:lnTo>
                  <a:pt x="0" y="1238206"/>
                </a:lnTo>
                <a:lnTo>
                  <a:pt x="4855461" y="831415"/>
                </a:lnTo>
                <a:lnTo>
                  <a:pt x="4381875" y="197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>
              <a:solidFill>
                <a:srgbClr val="FFFFFF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20"/>
            </p:custDataLst>
          </p:nvPr>
        </p:nvSpPr>
        <p:spPr>
          <a:xfrm>
            <a:off x="5674360" y="5833745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>
                <a:latin typeface="Times New Roman" panose="02020603050405020304" pitchFamily="18" charset="0"/>
                <a:ea typeface="华文楷体" panose="02010600040101010101" charset="-122"/>
              </a:rPr>
              <a:t>水</a:t>
            </a:r>
            <a:endParaRPr lang="zh-CN" altLang="zh-CN" sz="28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21"/>
            </p:custDataLst>
          </p:nvPr>
        </p:nvSpPr>
        <p:spPr>
          <a:xfrm>
            <a:off x="8056245" y="5833745"/>
            <a:ext cx="17703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>
                <a:latin typeface="Times New Roman" panose="02020603050405020304" pitchFamily="18" charset="0"/>
                <a:ea typeface="华文楷体" panose="02010600040101010101" charset="-122"/>
              </a:rPr>
              <a:t>水蒸气</a:t>
            </a:r>
            <a:endParaRPr lang="zh-CN" altLang="zh-CN" sz="28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22"/>
            </p:custDataLst>
          </p:nvPr>
        </p:nvSpPr>
        <p:spPr>
          <a:xfrm>
            <a:off x="2666365" y="5833745"/>
            <a:ext cx="609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>
                <a:latin typeface="Times New Roman" panose="02020603050405020304" pitchFamily="18" charset="0"/>
                <a:ea typeface="华文楷体" panose="02010600040101010101" charset="-122"/>
              </a:rPr>
              <a:t>冰</a:t>
            </a:r>
            <a:endParaRPr lang="zh-CN" altLang="zh-CN" sz="28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12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47" presetClass="entr" presetSubtype="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4" fill="hold" grpId="2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  <p:bldP spid="19" grpId="1"/>
      <p:bldP spid="135" grpId="8" animBg="1"/>
      <p:bldP spid="14" grpId="0"/>
      <p:bldP spid="11" grpId="0" animBg="1"/>
      <p:bldP spid="15" grpId="0"/>
      <p:bldP spid="12" grpId="20" animBg="1"/>
      <p:bldP spid="12" grpId="22" animBg="1"/>
      <p:bldP spid="15" grpId="2"/>
      <p:bldP spid="14" grpId="2"/>
      <p:bldP spid="11" grpId="2" animBg="1"/>
      <p:bldP spid="135" grpId="10" animBg="1"/>
      <p:bldP spid="19" grpId="3"/>
      <p:bldP spid="102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占位符 38914"/>
          <p:cNvSpPr txBox="1"/>
          <p:nvPr>
            <p:custDataLst>
              <p:tags r:id="rId4"/>
            </p:custDataLst>
          </p:nvPr>
        </p:nvSpPr>
        <p:spPr>
          <a:xfrm>
            <a:off x="551180" y="1844675"/>
            <a:ext cx="10142855" cy="2758440"/>
          </a:xfrm>
          <a:prstGeom prst="rect">
            <a:avLst/>
          </a:prstGeom>
        </p:spPr>
        <p:txBody>
          <a:bodyPr/>
          <a:lstStyle>
            <a:lvl1pPr marL="170815" indent="-170815" algn="l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7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l" defTabSz="683895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8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把一块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0°C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的冰投入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0°C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的水里（周围气温也是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0°C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），过了一段时间，下面说法哪个正确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?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           ）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marR="0" lvl="0" indent="457200" algn="l" defTabSz="683895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A.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有些冰熔化成水使水增多                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marR="0" lvl="0" indent="457200" algn="l" defTabSz="683895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B.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有些水凝固成冰使冰增多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marR="0" lvl="0" indent="457200" algn="l" defTabSz="683895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C.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冰和水的多少都没变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marR="0" lvl="0" indent="457200" algn="l" defTabSz="683895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D.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以上三种情况都可能发生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6599238" y="2274253"/>
            <a:ext cx="869149" cy="47974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0" marR="0" lvl="0" indent="457200" algn="l" defTabSz="685165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cs"/>
            </a:endParaRPr>
          </a:p>
        </p:txBody>
      </p:sp>
      <p:pic>
        <p:nvPicPr>
          <p:cNvPr id="25604" name="图片 25603" descr="冰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616315" y="3068955"/>
            <a:ext cx="2747010" cy="20612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37" name="文本框 5"/>
          <p:cNvSpPr txBox="1"/>
          <p:nvPr>
            <p:custDataLst>
              <p:tags r:id="rId3"/>
            </p:custDataLst>
          </p:nvPr>
        </p:nvSpPr>
        <p:spPr>
          <a:xfrm>
            <a:off x="3060700" y="3489960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 smtClean="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固态</a:t>
            </a:r>
            <a:endParaRPr lang="zh-CN" altLang="en-US" sz="3200" b="1" smtClean="0">
              <a:solidFill>
                <a:prstClr val="white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48" name="文本框 5"/>
          <p:cNvSpPr txBox="1"/>
          <p:nvPr>
            <p:custDataLst>
              <p:tags r:id="rId4"/>
            </p:custDataLst>
          </p:nvPr>
        </p:nvSpPr>
        <p:spPr>
          <a:xfrm>
            <a:off x="6430010" y="3476625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液态</a:t>
            </a:r>
            <a:endParaRPr lang="zh-CN" altLang="en-US" sz="3200" b="1" smtClean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49" name="文本框 5"/>
          <p:cNvSpPr txBox="1"/>
          <p:nvPr>
            <p:custDataLst>
              <p:tags r:id="rId5"/>
            </p:custDataLst>
          </p:nvPr>
        </p:nvSpPr>
        <p:spPr>
          <a:xfrm>
            <a:off x="9585325" y="3441065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 smtClean="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气态</a:t>
            </a:r>
            <a:endParaRPr lang="zh-CN" altLang="en-US" sz="3200" b="1" smtClean="0">
              <a:solidFill>
                <a:prstClr val="white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59" name="TextBox 258"/>
          <p:cNvSpPr txBox="1"/>
          <p:nvPr>
            <p:custDataLst>
              <p:tags r:id="rId6"/>
            </p:custDataLst>
          </p:nvPr>
        </p:nvSpPr>
        <p:spPr>
          <a:xfrm rot="16200000">
            <a:off x="5101590" y="3676650"/>
            <a:ext cx="490220" cy="1585595"/>
          </a:xfrm>
          <a:prstGeom prst="rect">
            <a:avLst/>
          </a:prstGeom>
          <a:noFill/>
          <a:ln>
            <a:solidFill>
              <a:srgbClr val="5B9BD5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凝固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65" name="TextBox 264"/>
          <p:cNvSpPr txBox="1"/>
          <p:nvPr>
            <p:custDataLst>
              <p:tags r:id="rId7"/>
            </p:custDataLst>
          </p:nvPr>
        </p:nvSpPr>
        <p:spPr>
          <a:xfrm rot="16200000">
            <a:off x="5046345" y="2244725"/>
            <a:ext cx="490220" cy="1723390"/>
          </a:xfrm>
          <a:prstGeom prst="rect">
            <a:avLst/>
          </a:prstGeom>
          <a:noFill/>
          <a:ln>
            <a:solidFill>
              <a:srgbClr val="ED7D31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熔化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05" name=" 148"/>
          <p:cNvSpPr/>
          <p:nvPr>
            <p:custDataLst>
              <p:tags r:id="rId8"/>
            </p:custDataLst>
          </p:nvPr>
        </p:nvSpPr>
        <p:spPr>
          <a:xfrm flipH="1" flipV="1">
            <a:off x="4328795" y="3846195"/>
            <a:ext cx="1896745" cy="309880"/>
          </a:xfrm>
          <a:custGeom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07" name=" 148"/>
          <p:cNvSpPr/>
          <p:nvPr>
            <p:custDataLst>
              <p:tags r:id="rId9"/>
            </p:custDataLst>
          </p:nvPr>
        </p:nvSpPr>
        <p:spPr>
          <a:xfrm rot="10800000" flipH="1">
            <a:off x="4363085" y="3355975"/>
            <a:ext cx="1896745" cy="309880"/>
          </a:xfrm>
          <a:custGeom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26"/>
          <p:cNvSpPr txBox="1"/>
          <p:nvPr>
            <p:custDataLst>
              <p:tags r:id="rId10"/>
            </p:custDataLst>
          </p:nvPr>
        </p:nvSpPr>
        <p:spPr>
          <a:xfrm>
            <a:off x="1079500" y="2790825"/>
            <a:ext cx="613410" cy="1828165"/>
          </a:xfrm>
          <a:prstGeom prst="rect">
            <a:avLst/>
          </a:prstGeom>
          <a:noFill/>
          <a:ln w="19050">
            <a:solidFill>
              <a:sysClr val="window" lastClr="FFFFFF"/>
            </a:solidFill>
            <a:prstDash val="sysDash"/>
          </a:ln>
          <a:effectLst>
            <a:glow rad="63500">
              <a:srgbClr val="70AD47">
                <a:satMod val="175000"/>
                <a:alpha val="40000"/>
              </a:srgbClr>
            </a:glow>
          </a:effectLst>
        </p:spPr>
        <p:txBody>
          <a:bodyPr vert="eaVert" wrap="square" rtlCol="0">
            <a:spAutoFit/>
          </a:bodyPr>
          <a:lstStyle/>
          <a:p>
            <a:pPr marL="421005" indent="-421005" algn="ctr"/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物态变化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248" grpId="0" animBg="1"/>
      <p:bldP spid="249" grpId="0" animBg="1"/>
      <p:bldP spid="307" grpId="0" animBg="1"/>
      <p:bldP spid="265" grpId="0" animBg="1"/>
      <p:bldP spid="305" grpId="0" animBg="1"/>
      <p:bldP spid="2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二、熔化和凝固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46" name="矩形 10245"/>
          <p:cNvSpPr/>
          <p:nvPr>
            <p:custDataLst>
              <p:tags r:id="rId4"/>
            </p:custDataLst>
          </p:nvPr>
        </p:nvSpPr>
        <p:spPr>
          <a:xfrm>
            <a:off x="1435735" y="1196975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熔化：物质由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固态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变为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液态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的过程叫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熔化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5" name="图片 4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83989" y="2780348"/>
            <a:ext cx="2761200" cy="3110400"/>
          </a:xfrm>
          <a:prstGeom prst="roundRect">
            <a:avLst/>
          </a:prstGeom>
        </p:spPr>
      </p:pic>
      <p:pic>
        <p:nvPicPr>
          <p:cNvPr id="2" name="图片 1" descr="26123310515906152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47215" y="2708910"/>
            <a:ext cx="2762250" cy="3112135"/>
          </a:xfrm>
          <a:prstGeom prst="roundRect">
            <a:avLst/>
          </a:prstGeom>
        </p:spPr>
      </p:pic>
      <p:pic>
        <p:nvPicPr>
          <p:cNvPr id="9" name="图片 8"/>
          <p:cNvPicPr/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087620" y="2780665"/>
            <a:ext cx="2761200" cy="3110400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二、熔化和凝固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46" name="矩形 10245"/>
          <p:cNvSpPr/>
          <p:nvPr>
            <p:custDataLst>
              <p:tags r:id="rId4"/>
            </p:custDataLst>
          </p:nvPr>
        </p:nvSpPr>
        <p:spPr>
          <a:xfrm>
            <a:off x="1435735" y="1196975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凝固：物质由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液态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变为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固态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的过程叫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凝固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10329" y="2814638"/>
            <a:ext cx="2157440" cy="3056795"/>
          </a:xfrm>
          <a:prstGeom prst="roundRect">
            <a:avLst/>
          </a:prstGeom>
        </p:spPr>
      </p:pic>
      <p:pic>
        <p:nvPicPr>
          <p:cNvPr id="12292" name="图片 12291" descr="W02010032542396406375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49800" y="2814955"/>
            <a:ext cx="3030855" cy="3031490"/>
          </a:xfrm>
          <a:prstGeom prst="roundRect">
            <a:avLst/>
          </a:prstGeom>
        </p:spPr>
      </p:pic>
      <p:pic>
        <p:nvPicPr>
          <p:cNvPr id="11" name="图片 10"/>
          <p:cNvPicPr/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59541" y="2852326"/>
            <a:ext cx="3031200" cy="3031200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标题 27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578691" y="780216"/>
            <a:ext cx="2882903" cy="574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</a:defRPr>
            </a:lvl1pPr>
          </a:lstStyle>
          <a:p>
            <a:r>
              <a:rPr lang="zh-CN" altLang="en-US" sz="3000">
                <a:latin typeface="黑体" panose="02010609060101010101" pitchFamily="49" charset="-122"/>
                <a:ea typeface="黑体" panose="02010609060101010101" pitchFamily="49" charset="-122"/>
              </a:rPr>
              <a:t>想想议议</a:t>
            </a:r>
            <a:endParaRPr lang="zh-CN" altLang="en-US" sz="3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4387841" y="3838470"/>
            <a:ext cx="3120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AE0203"/>
                </a:solidFill>
                <a:latin typeface="华文楷体" panose="02010600040101010101" charset="-122"/>
                <a:ea typeface="华文楷体" panose="02010600040101010101" charset="-122"/>
              </a:rPr>
              <a:t>你的想法是什么？</a:t>
            </a:r>
            <a:endParaRPr lang="en-US" altLang="zh-CN" sz="3200" b="1">
              <a:solidFill>
                <a:srgbClr val="AE0203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12" name="组合 11"/>
          <p:cNvGrpSpPr/>
          <p:nvPr>
            <p:custDataLst>
              <p:tags r:id="rId5"/>
            </p:custDataLst>
          </p:nvPr>
        </p:nvGrpSpPr>
        <p:grpSpPr>
          <a:xfrm>
            <a:off x="2574630" y="1815413"/>
            <a:ext cx="6946723" cy="540000"/>
            <a:chOff x="1082832" y="2504996"/>
            <a:chExt cx="6946723" cy="540000"/>
          </a:xfrm>
        </p:grpSpPr>
        <p:sp>
          <p:nvSpPr>
            <p:cNvPr id="13" name="圆角矩形 12"/>
            <p:cNvSpPr/>
            <p:nvPr>
              <p:custDataLst>
                <p:tags r:id="rId6"/>
              </p:custDataLst>
            </p:nvPr>
          </p:nvSpPr>
          <p:spPr>
            <a:xfrm>
              <a:off x="1277043" y="2544296"/>
              <a:ext cx="6502605" cy="474029"/>
            </a:xfrm>
            <a:prstGeom prst="roundRect">
              <a:avLst/>
            </a:prstGeom>
            <a:solidFill>
              <a:srgbClr val="01431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7"/>
              </p:custDataLst>
            </p:nvPr>
          </p:nvSpPr>
          <p:spPr>
            <a:xfrm rot="18614180">
              <a:off x="1082832" y="2504996"/>
              <a:ext cx="540000" cy="540000"/>
            </a:xfrm>
            <a:prstGeom prst="rect">
              <a:avLst/>
            </a:prstGeom>
            <a:solidFill>
              <a:srgbClr val="01621F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8"/>
              </p:custDataLst>
            </p:nvPr>
          </p:nvSpPr>
          <p:spPr>
            <a:xfrm>
              <a:off x="1147653" y="2555058"/>
              <a:ext cx="4031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solidFill>
                    <a:prstClr val="white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1</a:t>
              </a: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9"/>
              </p:custDataLst>
            </p:nvPr>
          </p:nvSpPr>
          <p:spPr>
            <a:xfrm>
              <a:off x="1629980" y="2519700"/>
              <a:ext cx="63995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在什么情况下，物质会熔化和凝固呢？</a:t>
              </a:r>
              <a:endParaRPr lang="en-US" altLang="zh-CN" sz="28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10"/>
            </p:custDataLst>
          </p:nvPr>
        </p:nvGrpSpPr>
        <p:grpSpPr>
          <a:xfrm>
            <a:off x="2598761" y="2933443"/>
            <a:ext cx="7324782" cy="545946"/>
            <a:chOff x="1005668" y="3743301"/>
            <a:chExt cx="7324782" cy="545946"/>
          </a:xfrm>
        </p:grpSpPr>
        <p:sp>
          <p:nvSpPr>
            <p:cNvPr id="18" name="圆角矩形 17"/>
            <p:cNvSpPr/>
            <p:nvPr>
              <p:custDataLst>
                <p:tags r:id="rId11"/>
              </p:custDataLst>
            </p:nvPr>
          </p:nvSpPr>
          <p:spPr>
            <a:xfrm>
              <a:off x="1199880" y="3765809"/>
              <a:ext cx="6510039" cy="474029"/>
            </a:xfrm>
            <a:prstGeom prst="roundRect">
              <a:avLst/>
            </a:prstGeom>
            <a:solidFill>
              <a:srgbClr val="014E6A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2"/>
              </p:custDataLst>
            </p:nvPr>
          </p:nvSpPr>
          <p:spPr>
            <a:xfrm rot="18614180">
              <a:off x="1005668" y="3749247"/>
              <a:ext cx="540000" cy="540000"/>
            </a:xfrm>
            <a:prstGeom prst="rect">
              <a:avLst/>
            </a:prstGeom>
            <a:solidFill>
              <a:srgbClr val="1784A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1094357" y="3792627"/>
              <a:ext cx="4012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solidFill>
                    <a:prstClr val="white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2</a:t>
              </a: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4"/>
              </p:custDataLst>
            </p:nvPr>
          </p:nvSpPr>
          <p:spPr>
            <a:xfrm>
              <a:off x="1560252" y="3743301"/>
              <a:ext cx="677019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</a:rPr>
                <a:t>不同的物质熔化和凝固的规律相同吗？</a:t>
              </a:r>
              <a:endParaRPr lang="zh-CN" altLang="zh-CN" sz="28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479917" y="2073396"/>
            <a:ext cx="1880680" cy="21216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descr="2612331051590615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87395" y="1398905"/>
            <a:ext cx="2762250" cy="3112135"/>
          </a:xfrm>
          <a:prstGeom prst="roundRect">
            <a:avLst/>
          </a:prstGeom>
        </p:spPr>
      </p:pic>
      <p:pic>
        <p:nvPicPr>
          <p:cNvPr id="9" name="图片 8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27800" y="1470660"/>
            <a:ext cx="2761200" cy="3110400"/>
          </a:xfrm>
          <a:prstGeom prst="roundRect">
            <a:avLst/>
          </a:prstGeom>
        </p:spPr>
      </p:pic>
      <p:sp>
        <p:nvSpPr>
          <p:cNvPr id="11" name="Rectangle 2"/>
          <p:cNvSpPr txBox="1"/>
          <p:nvPr>
            <p:custDataLst>
              <p:tags r:id="rId7"/>
            </p:custDataLst>
          </p:nvPr>
        </p:nvSpPr>
        <p:spPr bwMode="auto">
          <a:xfrm>
            <a:off x="7175333" y="5142566"/>
            <a:ext cx="1701187" cy="5385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defRPr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+mj-cs"/>
              </a:rPr>
              <a:t>冰的熔化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+mj-cs"/>
            </a:endParaRPr>
          </a:p>
        </p:txBody>
      </p:sp>
      <p:sp>
        <p:nvSpPr>
          <p:cNvPr id="12" name="Rectangle 2"/>
          <p:cNvSpPr txBox="1"/>
          <p:nvPr>
            <p:custDataLst>
              <p:tags r:id="rId8"/>
            </p:custDataLst>
          </p:nvPr>
        </p:nvSpPr>
        <p:spPr bwMode="auto">
          <a:xfrm>
            <a:off x="3503337" y="5070565"/>
            <a:ext cx="2355889" cy="5385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defRPr/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  <a:cs typeface="+mj-cs"/>
              </a:rPr>
              <a:t>巧克力的熔化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p="http://schemas.openxmlformats.org/presentationml/2006/main">
  <p:tag name="AS_UNIQUEID" val="3561"/>
</p:tagLst>
</file>

<file path=ppt/tags/tag10.xml><?xml version="1.0" encoding="utf-8"?>
<p:tagLst xmlns:p="http://schemas.openxmlformats.org/presentationml/2006/main">
  <p:tag name="AS_UNIQUEID" val="3570"/>
</p:tagLst>
</file>

<file path=ppt/tags/tag100.xml><?xml version="1.0" encoding="utf-8"?>
<p:tagLst xmlns:p="http://schemas.openxmlformats.org/presentationml/2006/main">
  <p:tag name="AS_UNIQUEID" val="3660"/>
</p:tagLst>
</file>

<file path=ppt/tags/tag101.xml><?xml version="1.0" encoding="utf-8"?>
<p:tagLst xmlns:p="http://schemas.openxmlformats.org/presentationml/2006/main">
  <p:tag name="AS_UNIQUEID" val="3105"/>
</p:tagLst>
</file>

<file path=ppt/tags/tag102.xml><?xml version="1.0" encoding="utf-8"?>
<p:tagLst xmlns:p="http://schemas.openxmlformats.org/presentationml/2006/main">
  <p:tag name="AS_UNIQUEID" val="3108"/>
</p:tagLst>
</file>

<file path=ppt/tags/tag103.xml><?xml version="1.0" encoding="utf-8"?>
<p:tagLst xmlns:p="http://schemas.openxmlformats.org/presentationml/2006/main">
  <p:tag name="AS_UNIQUEID" val="3661"/>
</p:tagLst>
</file>

<file path=ppt/tags/tag104.xml><?xml version="1.0" encoding="utf-8"?>
<p:tagLst xmlns:p="http://schemas.openxmlformats.org/presentationml/2006/main">
  <p:tag name="AS_UNIQUEID" val="3662"/>
</p:tagLst>
</file>

<file path=ppt/tags/tag105.xml><?xml version="1.0" encoding="utf-8"?>
<p:tagLst xmlns:p="http://schemas.openxmlformats.org/presentationml/2006/main">
  <p:tag name="AS_UNIQUEID" val="3663"/>
</p:tagLst>
</file>

<file path=ppt/tags/tag106.xml><?xml version="1.0" encoding="utf-8"?>
<p:tagLst xmlns:p="http://schemas.openxmlformats.org/presentationml/2006/main">
  <p:tag name="AS_UNIQUEID" val="3664"/>
</p:tagLst>
</file>

<file path=ppt/tags/tag107.xml><?xml version="1.0" encoding="utf-8"?>
<p:tagLst xmlns:p="http://schemas.openxmlformats.org/presentationml/2006/main">
  <p:tag name="AS_UNIQUEID" val="3665"/>
</p:tagLst>
</file>

<file path=ppt/tags/tag108.xml><?xml version="1.0" encoding="utf-8"?>
<p:tagLst xmlns:p="http://schemas.openxmlformats.org/presentationml/2006/main">
  <p:tag name="AS_UNIQUEID" val="3666"/>
</p:tagLst>
</file>

<file path=ppt/tags/tag109.xml><?xml version="1.0" encoding="utf-8"?>
<p:tagLst xmlns:p="http://schemas.openxmlformats.org/presentationml/2006/main">
  <p:tag name="AS_UNIQUEID" val="3667"/>
  <p:tag name="KSO_WM_DIAGRAM_VIRTUALLY_FRAME" val="{&quot;height&quot;:130.36070866141733,&quot;left&quot;:238.94984251968503,&quot;top&quot;:203.66267716535432,&quot;width&quot;:578.8703937007873}"/>
</p:tagLst>
</file>

<file path=ppt/tags/tag11.xml><?xml version="1.0" encoding="utf-8"?>
<p:tagLst xmlns:p="http://schemas.openxmlformats.org/presentationml/2006/main">
  <p:tag name="AS_UNIQUEID" val="3571"/>
</p:tagLst>
</file>

<file path=ppt/tags/tag110.xml><?xml version="1.0" encoding="utf-8"?>
<p:tagLst xmlns:p="http://schemas.openxmlformats.org/presentationml/2006/main">
  <p:tag name="AS_UNIQUEID" val="3668"/>
  <p:tag name="KSO_WM_DIAGRAM_VIRTUALLY_FRAME" val="{&quot;height&quot;:130.36070866141733,&quot;left&quot;:238.94984251968503,&quot;top&quot;:203.66267716535432,&quot;width&quot;:578.8703937007873}"/>
</p:tagLst>
</file>

<file path=ppt/tags/tag111.xml><?xml version="1.0" encoding="utf-8"?>
<p:tagLst xmlns:p="http://schemas.openxmlformats.org/presentationml/2006/main">
  <p:tag name="AS_UNIQUEID" val="3669"/>
  <p:tag name="KSO_WM_DIAGRAM_VIRTUALLY_FRAME" val="{&quot;height&quot;:130.36070866141733,&quot;left&quot;:238.94984251968503,&quot;top&quot;:203.66267716535432,&quot;width&quot;:578.8703937007873}"/>
</p:tagLst>
</file>

<file path=ppt/tags/tag112.xml><?xml version="1.0" encoding="utf-8"?>
<p:tagLst xmlns:p="http://schemas.openxmlformats.org/presentationml/2006/main">
  <p:tag name="AS_UNIQUEID" val="3670"/>
  <p:tag name="KSO_WM_DIAGRAM_VIRTUALLY_FRAME" val="{&quot;height&quot;:130.36070866141733,&quot;left&quot;:238.94984251968503,&quot;top&quot;:203.66267716535432,&quot;width&quot;:578.8703937007873}"/>
</p:tagLst>
</file>

<file path=ppt/tags/tag113.xml><?xml version="1.0" encoding="utf-8"?>
<p:tagLst xmlns:p="http://schemas.openxmlformats.org/presentationml/2006/main">
  <p:tag name="AS_UNIQUEID" val="3671"/>
  <p:tag name="KSO_WM_DIAGRAM_VIRTUALLY_FRAME" val="{&quot;height&quot;:130.36070866141733,&quot;left&quot;:238.94984251968503,&quot;top&quot;:203.66267716535432,&quot;width&quot;:578.8703937007873}"/>
</p:tagLst>
</file>

<file path=ppt/tags/tag114.xml><?xml version="1.0" encoding="utf-8"?>
<p:tagLst xmlns:p="http://schemas.openxmlformats.org/presentationml/2006/main">
  <p:tag name="AS_UNIQUEID" val="3672"/>
  <p:tag name="KSO_WM_DIAGRAM_VIRTUALLY_FRAME" val="{&quot;height&quot;:130.36070866141733,&quot;left&quot;:238.94984251968503,&quot;top&quot;:203.66267716535432,&quot;width&quot;:578.8703937007873}"/>
</p:tagLst>
</file>

<file path=ppt/tags/tag115.xml><?xml version="1.0" encoding="utf-8"?>
<p:tagLst xmlns:p="http://schemas.openxmlformats.org/presentationml/2006/main">
  <p:tag name="AS_UNIQUEID" val="3673"/>
  <p:tag name="KSO_WM_DIAGRAM_VIRTUALLY_FRAME" val="{&quot;height&quot;:130.36070866141733,&quot;left&quot;:238.94984251968503,&quot;top&quot;:203.66267716535432,&quot;width&quot;:578.8703937007873}"/>
</p:tagLst>
</file>

<file path=ppt/tags/tag116.xml><?xml version="1.0" encoding="utf-8"?>
<p:tagLst xmlns:p="http://schemas.openxmlformats.org/presentationml/2006/main">
  <p:tag name="AS_UNIQUEID" val="3674"/>
  <p:tag name="KSO_WM_DIAGRAM_VIRTUALLY_FRAME" val="{&quot;height&quot;:130.36070866141733,&quot;left&quot;:238.94984251968503,&quot;top&quot;:203.66267716535432,&quot;width&quot;:578.8703937007873}"/>
</p:tagLst>
</file>

<file path=ppt/tags/tag117.xml><?xml version="1.0" encoding="utf-8"?>
<p:tagLst xmlns:p="http://schemas.openxmlformats.org/presentationml/2006/main">
  <p:tag name="AS_UNIQUEID" val="3675"/>
  <p:tag name="KSO_WM_DIAGRAM_VIRTUALLY_FRAME" val="{&quot;height&quot;:130.36070866141733,&quot;left&quot;:238.94984251968503,&quot;top&quot;:203.66267716535432,&quot;width&quot;:578.8703937007873}"/>
</p:tagLst>
</file>

<file path=ppt/tags/tag118.xml><?xml version="1.0" encoding="utf-8"?>
<p:tagLst xmlns:p="http://schemas.openxmlformats.org/presentationml/2006/main">
  <p:tag name="AS_UNIQUEID" val="3676"/>
  <p:tag name="KSO_WM_DIAGRAM_VIRTUALLY_FRAME" val="{&quot;height&quot;:130.36070866141733,&quot;left&quot;:238.94984251968503,&quot;top&quot;:203.66267716535432,&quot;width&quot;:578.8703937007873}"/>
</p:tagLst>
</file>

<file path=ppt/tags/tag119.xml><?xml version="1.0" encoding="utf-8"?>
<p:tagLst xmlns:p="http://schemas.openxmlformats.org/presentationml/2006/main">
  <p:tag name="AS_UNIQUEID" val="3677"/>
</p:tagLst>
</file>

<file path=ppt/tags/tag12.xml><?xml version="1.0" encoding="utf-8"?>
<p:tagLst xmlns:p="http://schemas.openxmlformats.org/presentationml/2006/main">
  <p:tag name="AS_UNIQUEID" val="3572"/>
</p:tagLst>
</file>

<file path=ppt/tags/tag120.xml><?xml version="1.0" encoding="utf-8"?>
<p:tagLst xmlns:p="http://schemas.openxmlformats.org/presentationml/2006/main">
  <p:tag name="AS_UNIQUEID" val="3678"/>
</p:tagLst>
</file>

<file path=ppt/tags/tag121.xml><?xml version="1.0" encoding="utf-8"?>
<p:tagLst xmlns:p="http://schemas.openxmlformats.org/presentationml/2006/main">
  <p:tag name="AS_UNIQUEID" val="3679"/>
</p:tagLst>
</file>

<file path=ppt/tags/tag122.xml><?xml version="1.0" encoding="utf-8"?>
<p:tagLst xmlns:p="http://schemas.openxmlformats.org/presentationml/2006/main">
  <p:tag name="AS_UNIQUEID" val="3680"/>
</p:tagLst>
</file>

<file path=ppt/tags/tag123.xml><?xml version="1.0" encoding="utf-8"?>
<p:tagLst xmlns:p="http://schemas.openxmlformats.org/presentationml/2006/main">
  <p:tag name="AS_UNIQUEID" val="3681"/>
</p:tagLst>
</file>

<file path=ppt/tags/tag124.xml><?xml version="1.0" encoding="utf-8"?>
<p:tagLst xmlns:p="http://schemas.openxmlformats.org/presentationml/2006/main">
  <p:tag name="AS_UNIQUEID" val="447"/>
</p:tagLst>
</file>

<file path=ppt/tags/tag125.xml><?xml version="1.0" encoding="utf-8"?>
<p:tagLst xmlns:p="http://schemas.openxmlformats.org/presentationml/2006/main">
  <p:tag name="AS_UNIQUEID" val="448"/>
</p:tagLst>
</file>

<file path=ppt/tags/tag126.xml><?xml version="1.0" encoding="utf-8"?>
<p:tagLst xmlns:p="http://schemas.openxmlformats.org/presentationml/2006/main">
  <p:tag name="AS_UNIQUEID" val="3682"/>
</p:tagLst>
</file>

<file path=ppt/tags/tag127.xml><?xml version="1.0" encoding="utf-8"?>
<p:tagLst xmlns:p="http://schemas.openxmlformats.org/presentationml/2006/main">
  <p:tag name="AS_UNIQUEID" val="3683"/>
</p:tagLst>
</file>

<file path=ppt/tags/tag128.xml><?xml version="1.0" encoding="utf-8"?>
<p:tagLst xmlns:p="http://schemas.openxmlformats.org/presentationml/2006/main">
  <p:tag name="AS_UNIQUEID" val="3684"/>
</p:tagLst>
</file>

<file path=ppt/tags/tag129.xml><?xml version="1.0" encoding="utf-8"?>
<p:tagLst xmlns:p="http://schemas.openxmlformats.org/presentationml/2006/main">
  <p:tag name="AS_UNIQUEID" val="3685"/>
</p:tagLst>
</file>

<file path=ppt/tags/tag13.xml><?xml version="1.0" encoding="utf-8"?>
<p:tagLst xmlns:p="http://schemas.openxmlformats.org/presentationml/2006/main">
  <p:tag name="AS_UNIQUEID" val="3573"/>
</p:tagLst>
</file>

<file path=ppt/tags/tag130.xml><?xml version="1.0" encoding="utf-8"?>
<p:tagLst xmlns:p="http://schemas.openxmlformats.org/presentationml/2006/main">
  <p:tag name="AS_UNIQUEID" val="3686"/>
</p:tagLst>
</file>

<file path=ppt/tags/tag131.xml><?xml version="1.0" encoding="utf-8"?>
<p:tagLst xmlns:p="http://schemas.openxmlformats.org/presentationml/2006/main">
  <p:tag name="AS_UNIQUEID" val="3687"/>
</p:tagLst>
</file>

<file path=ppt/tags/tag132.xml><?xml version="1.0" encoding="utf-8"?>
<p:tagLst xmlns:p="http://schemas.openxmlformats.org/presentationml/2006/main">
  <p:tag name="AS_UNIQUEID" val="3688"/>
</p:tagLst>
</file>

<file path=ppt/tags/tag133.xml><?xml version="1.0" encoding="utf-8"?>
<p:tagLst xmlns:p="http://schemas.openxmlformats.org/presentationml/2006/main">
  <p:tag name="AS_UNIQUEID" val="3689"/>
</p:tagLst>
</file>

<file path=ppt/tags/tag134.xml><?xml version="1.0" encoding="utf-8"?>
<p:tagLst xmlns:p="http://schemas.openxmlformats.org/presentationml/2006/main">
  <p:tag name="AS_UNIQUEID" val="3690"/>
</p:tagLst>
</file>

<file path=ppt/tags/tag135.xml><?xml version="1.0" encoding="utf-8"?>
<p:tagLst xmlns:p="http://schemas.openxmlformats.org/presentationml/2006/main">
  <p:tag name="AS_UNIQUEID" val="3691"/>
  <p:tag name="KSO_WM_DIAGRAM_VIRTUALLY_FRAME" val="{&quot;height&quot;:145.925,&quot;left&quot;:241,&quot;top&quot;:225.3,&quot;width&quot;:346.6}"/>
</p:tagLst>
</file>

<file path=ppt/tags/tag136.xml><?xml version="1.0" encoding="utf-8"?>
<p:tagLst xmlns:p="http://schemas.openxmlformats.org/presentationml/2006/main">
  <p:tag name="AS_UNIQUEID" val="3692"/>
  <p:tag name="KSO_WM_DIAGRAM_VIRTUALLY_FRAME" val="{&quot;height&quot;:145.925,&quot;left&quot;:241,&quot;top&quot;:225.3,&quot;width&quot;:346.6}"/>
</p:tagLst>
</file>

<file path=ppt/tags/tag137.xml><?xml version="1.0" encoding="utf-8"?>
<p:tagLst xmlns:p="http://schemas.openxmlformats.org/presentationml/2006/main">
  <p:tag name="AS_UNIQUEID" val="3693"/>
</p:tagLst>
</file>

<file path=ppt/tags/tag138.xml><?xml version="1.0" encoding="utf-8"?>
<p:tagLst xmlns:p="http://schemas.openxmlformats.org/presentationml/2006/main">
  <p:tag name="AS_UNIQUEID" val="3694"/>
  <p:tag name="KSO_WM_DIAGRAM_VIRTUALLY_FRAME" val="{&quot;height&quot;:145.925,&quot;left&quot;:241,&quot;top&quot;:225.3,&quot;width&quot;:346.6}"/>
</p:tagLst>
</file>

<file path=ppt/tags/tag139.xml><?xml version="1.0" encoding="utf-8"?>
<p:tagLst xmlns:p="http://schemas.openxmlformats.org/presentationml/2006/main">
  <p:tag name="AS_UNIQUEID" val="3695"/>
  <p:tag name="KSO_WM_DIAGRAM_VIRTUALLY_FRAME" val="{&quot;height&quot;:145.925,&quot;left&quot;:241,&quot;top&quot;:225.3,&quot;width&quot;:346.6}"/>
</p:tagLst>
</file>

<file path=ppt/tags/tag14.xml><?xml version="1.0" encoding="utf-8"?>
<p:tagLst xmlns:p="http://schemas.openxmlformats.org/presentationml/2006/main">
  <p:tag name="AS_UNIQUEID" val="3574"/>
</p:tagLst>
</file>

<file path=ppt/tags/tag140.xml><?xml version="1.0" encoding="utf-8"?>
<p:tagLst xmlns:p="http://schemas.openxmlformats.org/presentationml/2006/main">
  <p:tag name="AS_UNIQUEID" val="3696"/>
  <p:tag name="KSO_WM_DIAGRAM_VIRTUALLY_FRAME" val="{&quot;height&quot;:145.925,&quot;left&quot;:241,&quot;top&quot;:225.3,&quot;width&quot;:346.6}"/>
</p:tagLst>
</file>

<file path=ppt/tags/tag141.xml><?xml version="1.0" encoding="utf-8"?>
<p:tagLst xmlns:p="http://schemas.openxmlformats.org/presentationml/2006/main">
  <p:tag name="AS_UNIQUEID" val="3697"/>
  <p:tag name="KSO_WM_DIAGRAM_VIRTUALLY_FRAME" val="{&quot;height&quot;:145.925,&quot;left&quot;:241,&quot;top&quot;:225.3,&quot;width&quot;:346.6}"/>
</p:tagLst>
</file>

<file path=ppt/tags/tag142.xml><?xml version="1.0" encoding="utf-8"?>
<p:tagLst xmlns:p="http://schemas.openxmlformats.org/presentationml/2006/main">
  <p:tag name="AS_UNIQUEID" val="3698"/>
</p:tagLst>
</file>

<file path=ppt/tags/tag143.xml><?xml version="1.0" encoding="utf-8"?>
<p:tagLst xmlns:p="http://schemas.openxmlformats.org/presentationml/2006/main">
  <p:tag name="AS_UNIQUEID" val="3699"/>
</p:tagLst>
</file>

<file path=ppt/tags/tag144.xml><?xml version="1.0" encoding="utf-8"?>
<p:tagLst xmlns:p="http://schemas.openxmlformats.org/presentationml/2006/main">
  <p:tag name="AS_UNIQUEID" val="3700"/>
</p:tagLst>
</file>

<file path=ppt/tags/tag145.xml><?xml version="1.0" encoding="utf-8"?>
<p:tagLst xmlns:p="http://schemas.openxmlformats.org/presentationml/2006/main">
  <p:tag name="AS_UNIQUEID" val="3701"/>
</p:tagLst>
</file>

<file path=ppt/tags/tag146.xml><?xml version="1.0" encoding="utf-8"?>
<p:tagLst xmlns:p="http://schemas.openxmlformats.org/presentationml/2006/main">
  <p:tag name="AS_UNIQUEID" val="467"/>
</p:tagLst>
</file>

<file path=ppt/tags/tag147.xml><?xml version="1.0" encoding="utf-8"?>
<p:tagLst xmlns:p="http://schemas.openxmlformats.org/presentationml/2006/main">
  <p:tag name="AS_UNIQUEID" val="3702"/>
</p:tagLst>
</file>

<file path=ppt/tags/tag148.xml><?xml version="1.0" encoding="utf-8"?>
<p:tagLst xmlns:p="http://schemas.openxmlformats.org/presentationml/2006/main">
  <p:tag name="AS_UNIQUEID" val="3703"/>
</p:tagLst>
</file>

<file path=ppt/tags/tag149.xml><?xml version="1.0" encoding="utf-8"?>
<p:tagLst xmlns:p="http://schemas.openxmlformats.org/presentationml/2006/main">
  <p:tag name="AS_UNIQUEID" val="3704"/>
</p:tagLst>
</file>

<file path=ppt/tags/tag15.xml><?xml version="1.0" encoding="utf-8"?>
<p:tagLst xmlns:p="http://schemas.openxmlformats.org/presentationml/2006/main">
  <p:tag name="AS_UNIQUEID" val="3575"/>
</p:tagLst>
</file>

<file path=ppt/tags/tag150.xml><?xml version="1.0" encoding="utf-8"?>
<p:tagLst xmlns:p="http://schemas.openxmlformats.org/presentationml/2006/main">
  <p:tag name="AS_UNIQUEID" val="3705"/>
</p:tagLst>
</file>

<file path=ppt/tags/tag151.xml><?xml version="1.0" encoding="utf-8"?>
<p:tagLst xmlns:p="http://schemas.openxmlformats.org/presentationml/2006/main">
  <p:tag name="AS_UNIQUEID" val="3706"/>
</p:tagLst>
</file>

<file path=ppt/tags/tag152.xml><?xml version="1.0" encoding="utf-8"?>
<p:tagLst xmlns:p="http://schemas.openxmlformats.org/presentationml/2006/main">
  <p:tag name="AS_UNIQUEID" val="467"/>
</p:tagLst>
</file>

<file path=ppt/tags/tag153.xml><?xml version="1.0" encoding="utf-8"?>
<p:tagLst xmlns:p="http://schemas.openxmlformats.org/presentationml/2006/main">
  <p:tag name="AS_UNIQUEID" val="3707"/>
</p:tagLst>
</file>

<file path=ppt/tags/tag154.xml><?xml version="1.0" encoding="utf-8"?>
<p:tagLst xmlns:p="http://schemas.openxmlformats.org/presentationml/2006/main">
  <p:tag name="AS_UNIQUEID" val="3708"/>
</p:tagLst>
</file>

<file path=ppt/tags/tag155.xml><?xml version="1.0" encoding="utf-8"?>
<p:tagLst xmlns:p="http://schemas.openxmlformats.org/presentationml/2006/main">
  <p:tag name="AS_UNIQUEID" val="3709"/>
</p:tagLst>
</file>

<file path=ppt/tags/tag156.xml><?xml version="1.0" encoding="utf-8"?>
<p:tagLst xmlns:p="http://schemas.openxmlformats.org/presentationml/2006/main">
  <p:tag name="AS_UNIQUEID" val="3710"/>
</p:tagLst>
</file>

<file path=ppt/tags/tag157.xml><?xml version="1.0" encoding="utf-8"?>
<p:tagLst xmlns:p="http://schemas.openxmlformats.org/presentationml/2006/main">
  <p:tag name="AS_UNIQUEID" val="3711"/>
</p:tagLst>
</file>

<file path=ppt/tags/tag158.xml><?xml version="1.0" encoding="utf-8"?>
<p:tagLst xmlns:p="http://schemas.openxmlformats.org/presentationml/2006/main">
  <p:tag name="AS_UNIQUEID" val="3712"/>
</p:tagLst>
</file>

<file path=ppt/tags/tag159.xml><?xml version="1.0" encoding="utf-8"?>
<p:tagLst xmlns:p="http://schemas.openxmlformats.org/presentationml/2006/main">
  <p:tag name="AS_UNIQUEID" val="3713"/>
  <p:tag name="KSO_WM_DIAGRAM_VIRTUALLY_FRAME" val="{&quot;height&quot;:131.02173228346456,&quot;left&quot;:202.7267716535433,&quot;top&quot;:238.34590551181105,&quot;width&quot;:578.6545669291339}"/>
</p:tagLst>
</file>

<file path=ppt/tags/tag16.xml><?xml version="1.0" encoding="utf-8"?>
<p:tagLst xmlns:p="http://schemas.openxmlformats.org/presentationml/2006/main">
  <p:tag name="AS_UNIQUEID" val="3576"/>
</p:tagLst>
</file>

<file path=ppt/tags/tag160.xml><?xml version="1.0" encoding="utf-8"?>
<p:tagLst xmlns:p="http://schemas.openxmlformats.org/presentationml/2006/main">
  <p:tag name="AS_UNIQUEID" val="3714"/>
  <p:tag name="KSO_WM_DIAGRAM_VIRTUALLY_FRAME" val="{&quot;height&quot;:131.02173228346456,&quot;left&quot;:202.7267716535433,&quot;top&quot;:238.34590551181105,&quot;width&quot;:578.6545669291339}"/>
</p:tagLst>
</file>

<file path=ppt/tags/tag161.xml><?xml version="1.0" encoding="utf-8"?>
<p:tagLst xmlns:p="http://schemas.openxmlformats.org/presentationml/2006/main">
  <p:tag name="AS_UNIQUEID" val="3715"/>
  <p:tag name="KSO_WM_DIAGRAM_VIRTUALLY_FRAME" val="{&quot;height&quot;:131.02173228346456,&quot;left&quot;:202.7267716535433,&quot;top&quot;:238.34590551181105,&quot;width&quot;:578.6545669291339}"/>
</p:tagLst>
</file>

<file path=ppt/tags/tag162.xml><?xml version="1.0" encoding="utf-8"?>
<p:tagLst xmlns:p="http://schemas.openxmlformats.org/presentationml/2006/main">
  <p:tag name="AS_UNIQUEID" val="3716"/>
  <p:tag name="KSO_WM_DIAGRAM_VIRTUALLY_FRAME" val="{&quot;height&quot;:131.02173228346456,&quot;left&quot;:202.7267716535433,&quot;top&quot;:238.34590551181105,&quot;width&quot;:578.6545669291339}"/>
</p:tagLst>
</file>

<file path=ppt/tags/tag163.xml><?xml version="1.0" encoding="utf-8"?>
<p:tagLst xmlns:p="http://schemas.openxmlformats.org/presentationml/2006/main">
  <p:tag name="AS_UNIQUEID" val="3717"/>
</p:tagLst>
</file>

<file path=ppt/tags/tag164.xml><?xml version="1.0" encoding="utf-8"?>
<p:tagLst xmlns:p="http://schemas.openxmlformats.org/presentationml/2006/main">
  <p:tag name="AS_UNIQUEID" val="3718"/>
  <p:tag name="KSO_WM_DIAGRAM_VIRTUALLY_FRAME" val="{&quot;height&quot;:131.02173228346456,&quot;left&quot;:202.7267716535433,&quot;top&quot;:238.34590551181105,&quot;width&quot;:578.6545669291339}"/>
</p:tagLst>
</file>

<file path=ppt/tags/tag165.xml><?xml version="1.0" encoding="utf-8"?>
<p:tagLst xmlns:p="http://schemas.openxmlformats.org/presentationml/2006/main">
  <p:tag name="AS_UNIQUEID" val="3719"/>
  <p:tag name="KSO_WM_DIAGRAM_VIRTUALLY_FRAME" val="{&quot;height&quot;:131.02173228346456,&quot;left&quot;:202.7267716535433,&quot;top&quot;:238.34590551181105,&quot;width&quot;:578.6545669291339}"/>
</p:tagLst>
</file>

<file path=ppt/tags/tag166.xml><?xml version="1.0" encoding="utf-8"?>
<p:tagLst xmlns:p="http://schemas.openxmlformats.org/presentationml/2006/main">
  <p:tag name="AS_UNIQUEID" val="3720"/>
  <p:tag name="KSO_WM_DIAGRAM_VIRTUALLY_FRAME" val="{&quot;height&quot;:131.02173228346456,&quot;left&quot;:202.7267716535433,&quot;top&quot;:238.34590551181105,&quot;width&quot;:578.6545669291339}"/>
</p:tagLst>
</file>

<file path=ppt/tags/tag167.xml><?xml version="1.0" encoding="utf-8"?>
<p:tagLst xmlns:p="http://schemas.openxmlformats.org/presentationml/2006/main">
  <p:tag name="AS_UNIQUEID" val="3721"/>
  <p:tag name="KSO_WM_DIAGRAM_VIRTUALLY_FRAME" val="{&quot;height&quot;:131.02173228346456,&quot;left&quot;:202.7267716535433,&quot;top&quot;:238.34590551181105,&quot;width&quot;:578.6545669291339}"/>
</p:tagLst>
</file>

<file path=ppt/tags/tag168.xml><?xml version="1.0" encoding="utf-8"?>
<p:tagLst xmlns:p="http://schemas.openxmlformats.org/presentationml/2006/main">
  <p:tag name="AS_UNIQUEID" val="3722"/>
</p:tagLst>
</file>

<file path=ppt/tags/tag169.xml><?xml version="1.0" encoding="utf-8"?>
<p:tagLst xmlns:p="http://schemas.openxmlformats.org/presentationml/2006/main">
  <p:tag name="AS_UNIQUEID" val="3723"/>
</p:tagLst>
</file>

<file path=ppt/tags/tag17.xml><?xml version="1.0" encoding="utf-8"?>
<p:tagLst xmlns:p="http://schemas.openxmlformats.org/presentationml/2006/main">
  <p:tag name="AS_UNIQUEID" val="3577"/>
</p:tagLst>
</file>

<file path=ppt/tags/tag170.xml><?xml version="1.0" encoding="utf-8"?>
<p:tagLst xmlns:p="http://schemas.openxmlformats.org/presentationml/2006/main">
  <p:tag name="AS_UNIQUEID" val="3724"/>
</p:tagLst>
</file>

<file path=ppt/tags/tag171.xml><?xml version="1.0" encoding="utf-8"?>
<p:tagLst xmlns:p="http://schemas.openxmlformats.org/presentationml/2006/main">
  <p:tag name="AS_UNIQUEID" val="3725"/>
</p:tagLst>
</file>

<file path=ppt/tags/tag172.xml><?xml version="1.0" encoding="utf-8"?>
<p:tagLst xmlns:p="http://schemas.openxmlformats.org/presentationml/2006/main">
  <p:tag name="AS_UNIQUEID" val="3726"/>
</p:tagLst>
</file>

<file path=ppt/tags/tag173.xml><?xml version="1.0" encoding="utf-8"?>
<p:tagLst xmlns:p="http://schemas.openxmlformats.org/presentationml/2006/main">
  <p:tag name="AS_UNIQUEID" val="3727"/>
</p:tagLst>
</file>

<file path=ppt/tags/tag174.xml><?xml version="1.0" encoding="utf-8"?>
<p:tagLst xmlns:p="http://schemas.openxmlformats.org/presentationml/2006/main">
  <p:tag name="AS_UNIQUEID" val="3728"/>
</p:tagLst>
</file>

<file path=ppt/tags/tag175.xml><?xml version="1.0" encoding="utf-8"?>
<p:tagLst xmlns:p="http://schemas.openxmlformats.org/presentationml/2006/main">
  <p:tag name="AS_UNIQUEID" val="3729"/>
</p:tagLst>
</file>

<file path=ppt/tags/tag176.xml><?xml version="1.0" encoding="utf-8"?>
<p:tagLst xmlns:p="http://schemas.openxmlformats.org/presentationml/2006/main">
  <p:tag name="AS_UNIQUEID" val="3730"/>
</p:tagLst>
</file>

<file path=ppt/tags/tag177.xml><?xml version="1.0" encoding="utf-8"?>
<p:tagLst xmlns:p="http://schemas.openxmlformats.org/presentationml/2006/main">
  <p:tag name="AS_UNIQUEID" val="3731"/>
</p:tagLst>
</file>

<file path=ppt/tags/tag178.xml><?xml version="1.0" encoding="utf-8"?>
<p:tagLst xmlns:p="http://schemas.openxmlformats.org/presentationml/2006/main">
  <p:tag name="AS_UNIQUEID" val="3732"/>
</p:tagLst>
</file>

<file path=ppt/tags/tag179.xml><?xml version="1.0" encoding="utf-8"?>
<p:tagLst xmlns:p="http://schemas.openxmlformats.org/presentationml/2006/main">
  <p:tag name="AS_UNIQUEID" val="3733"/>
</p:tagLst>
</file>

<file path=ppt/tags/tag18.xml><?xml version="1.0" encoding="utf-8"?>
<p:tagLst xmlns:p="http://schemas.openxmlformats.org/presentationml/2006/main">
  <p:tag name="AS_UNIQUEID" val="3578"/>
</p:tagLst>
</file>

<file path=ppt/tags/tag180.xml><?xml version="1.0" encoding="utf-8"?>
<p:tagLst xmlns:p="http://schemas.openxmlformats.org/presentationml/2006/main">
  <p:tag name="AS_UNIQUEID" val="3734"/>
</p:tagLst>
</file>

<file path=ppt/tags/tag181.xml><?xml version="1.0" encoding="utf-8"?>
<p:tagLst xmlns:p="http://schemas.openxmlformats.org/presentationml/2006/main">
  <p:tag name="AS_UNIQUEID" val="3735"/>
</p:tagLst>
</file>

<file path=ppt/tags/tag182.xml><?xml version="1.0" encoding="utf-8"?>
<p:tagLst xmlns:p="http://schemas.openxmlformats.org/presentationml/2006/main">
  <p:tag name="AS_UNIQUEID" val="3736"/>
</p:tagLst>
</file>

<file path=ppt/tags/tag183.xml><?xml version="1.0" encoding="utf-8"?>
<p:tagLst xmlns:p="http://schemas.openxmlformats.org/presentationml/2006/main">
  <p:tag name="AS_UNIQUEID" val="3737"/>
</p:tagLst>
</file>

<file path=ppt/tags/tag184.xml><?xml version="1.0" encoding="utf-8"?>
<p:tagLst xmlns:p="http://schemas.openxmlformats.org/presentationml/2006/main">
  <p:tag name="AS_UNIQUEID" val="3738"/>
</p:tagLst>
</file>

<file path=ppt/tags/tag185.xml><?xml version="1.0" encoding="utf-8"?>
<p:tagLst xmlns:p="http://schemas.openxmlformats.org/presentationml/2006/main">
  <p:tag name="AS_UNIQUEID" val="3739"/>
</p:tagLst>
</file>

<file path=ppt/tags/tag186.xml><?xml version="1.0" encoding="utf-8"?>
<p:tagLst xmlns:p="http://schemas.openxmlformats.org/presentationml/2006/main">
  <p:tag name="AS_UNIQUEID" val="3740"/>
</p:tagLst>
</file>

<file path=ppt/tags/tag187.xml><?xml version="1.0" encoding="utf-8"?>
<p:tagLst xmlns:p="http://schemas.openxmlformats.org/presentationml/2006/main">
  <p:tag name="AS_UNIQUEID" val="3741"/>
</p:tagLst>
</file>

<file path=ppt/tags/tag188.xml><?xml version="1.0" encoding="utf-8"?>
<p:tagLst xmlns:p="http://schemas.openxmlformats.org/presentationml/2006/main">
  <p:tag name="AS_UNIQUEID" val="3742"/>
</p:tagLst>
</file>

<file path=ppt/tags/tag189.xml><?xml version="1.0" encoding="utf-8"?>
<p:tagLst xmlns:p="http://schemas.openxmlformats.org/presentationml/2006/main">
  <p:tag name="AS_UNIQUEID" val="3743"/>
</p:tagLst>
</file>

<file path=ppt/tags/tag19.xml><?xml version="1.0" encoding="utf-8"?>
<p:tagLst xmlns:p="http://schemas.openxmlformats.org/presentationml/2006/main">
  <p:tag name="AS_UNIQUEID" val="3579"/>
</p:tagLst>
</file>

<file path=ppt/tags/tag190.xml><?xml version="1.0" encoding="utf-8"?>
<p:tagLst xmlns:p="http://schemas.openxmlformats.org/presentationml/2006/main">
  <p:tag name="AS_UNIQUEID" val="3744"/>
</p:tagLst>
</file>

<file path=ppt/tags/tag191.xml><?xml version="1.0" encoding="utf-8"?>
<p:tagLst xmlns:p="http://schemas.openxmlformats.org/presentationml/2006/main">
  <p:tag name="AS_UNIQUEID" val="3745"/>
</p:tagLst>
</file>

<file path=ppt/tags/tag192.xml><?xml version="1.0" encoding="utf-8"?>
<p:tagLst xmlns:p="http://schemas.openxmlformats.org/presentationml/2006/main">
  <p:tag name="AS_UNIQUEID" val="3746"/>
</p:tagLst>
</file>

<file path=ppt/tags/tag193.xml><?xml version="1.0" encoding="utf-8"?>
<p:tagLst xmlns:p="http://schemas.openxmlformats.org/presentationml/2006/main">
  <p:tag name="AS_UNIQUEID" val="3747"/>
</p:tagLst>
</file>

<file path=ppt/tags/tag194.xml><?xml version="1.0" encoding="utf-8"?>
<p:tagLst xmlns:p="http://schemas.openxmlformats.org/presentationml/2006/main">
  <p:tag name="AS_UNIQUEID" val="3748"/>
</p:tagLst>
</file>

<file path=ppt/tags/tag195.xml><?xml version="1.0" encoding="utf-8"?>
<p:tagLst xmlns:p="http://schemas.openxmlformats.org/presentationml/2006/main">
  <p:tag name="AS_UNIQUEID" val="3749"/>
</p:tagLst>
</file>

<file path=ppt/tags/tag196.xml><?xml version="1.0" encoding="utf-8"?>
<p:tagLst xmlns:p="http://schemas.openxmlformats.org/presentationml/2006/main">
  <p:tag name="AS_UNIQUEID" val="3750"/>
</p:tagLst>
</file>

<file path=ppt/tags/tag197.xml><?xml version="1.0" encoding="utf-8"?>
<p:tagLst xmlns:p="http://schemas.openxmlformats.org/presentationml/2006/main">
  <p:tag name="AS_UNIQUEID" val="3751"/>
</p:tagLst>
</file>

<file path=ppt/tags/tag198.xml><?xml version="1.0" encoding="utf-8"?>
<p:tagLst xmlns:p="http://schemas.openxmlformats.org/presentationml/2006/main">
  <p:tag name="AS_UNIQUEID" val="3752"/>
</p:tagLst>
</file>

<file path=ppt/tags/tag199.xml><?xml version="1.0" encoding="utf-8"?>
<p:tagLst xmlns:p="http://schemas.openxmlformats.org/presentationml/2006/main">
  <p:tag name="AS_UNIQUEID" val="3753"/>
</p:tagLst>
</file>

<file path=ppt/tags/tag2.xml><?xml version="1.0" encoding="utf-8"?>
<p:tagLst xmlns:p="http://schemas.openxmlformats.org/presentationml/2006/main">
  <p:tag name="AS_UNIQUEID" val="3562"/>
</p:tagLst>
</file>

<file path=ppt/tags/tag20.xml><?xml version="1.0" encoding="utf-8"?>
<p:tagLst xmlns:p="http://schemas.openxmlformats.org/presentationml/2006/main">
  <p:tag name="AS_UNIQUEID" val="3580"/>
</p:tagLst>
</file>

<file path=ppt/tags/tag200.xml><?xml version="1.0" encoding="utf-8"?>
<p:tagLst xmlns:p="http://schemas.openxmlformats.org/presentationml/2006/main">
  <p:tag name="AS_UNIQUEID" val="3754"/>
</p:tagLst>
</file>

<file path=ppt/tags/tag201.xml><?xml version="1.0" encoding="utf-8"?>
<p:tagLst xmlns:p="http://schemas.openxmlformats.org/presentationml/2006/main">
  <p:tag name="AS_UNIQUEID" val="3755"/>
</p:tagLst>
</file>

<file path=ppt/tags/tag202.xml><?xml version="1.0" encoding="utf-8"?>
<p:tagLst xmlns:p="http://schemas.openxmlformats.org/presentationml/2006/main">
  <p:tag name="AS_UNIQUEID" val="3756"/>
</p:tagLst>
</file>

<file path=ppt/tags/tag203.xml><?xml version="1.0" encoding="utf-8"?>
<p:tagLst xmlns:p="http://schemas.openxmlformats.org/presentationml/2006/main">
  <p:tag name="AS_UNIQUEID" val="3757"/>
</p:tagLst>
</file>

<file path=ppt/tags/tag204.xml><?xml version="1.0" encoding="utf-8"?>
<p:tagLst xmlns:p="http://schemas.openxmlformats.org/presentationml/2006/main">
  <p:tag name="AS_UNIQUEID" val="508"/>
</p:tagLst>
</file>

<file path=ppt/tags/tag205.xml><?xml version="1.0" encoding="utf-8"?>
<p:tagLst xmlns:p="http://schemas.openxmlformats.org/presentationml/2006/main">
  <p:tag name="AS_UNIQUEID" val="509"/>
</p:tagLst>
</file>

<file path=ppt/tags/tag206.xml><?xml version="1.0" encoding="utf-8"?>
<p:tagLst xmlns:p="http://schemas.openxmlformats.org/presentationml/2006/main">
  <p:tag name="AS_UNIQUEID" val="510"/>
</p:tagLst>
</file>

<file path=ppt/tags/tag207.xml><?xml version="1.0" encoding="utf-8"?>
<p:tagLst xmlns:p="http://schemas.openxmlformats.org/presentationml/2006/main">
  <p:tag name="AS_UNIQUEID" val="511"/>
</p:tagLst>
</file>

<file path=ppt/tags/tag208.xml><?xml version="1.0" encoding="utf-8"?>
<p:tagLst xmlns:p="http://schemas.openxmlformats.org/presentationml/2006/main">
  <p:tag name="AS_UNIQUEID" val="512"/>
</p:tagLst>
</file>

<file path=ppt/tags/tag209.xml><?xml version="1.0" encoding="utf-8"?>
<p:tagLst xmlns:p="http://schemas.openxmlformats.org/presentationml/2006/main">
  <p:tag name="AS_UNIQUEID" val="513"/>
</p:tagLst>
</file>

<file path=ppt/tags/tag21.xml><?xml version="1.0" encoding="utf-8"?>
<p:tagLst xmlns:p="http://schemas.openxmlformats.org/presentationml/2006/main">
  <p:tag name="AS_UNIQUEID" val="3581"/>
</p:tagLst>
</file>

<file path=ppt/tags/tag210.xml><?xml version="1.0" encoding="utf-8"?>
<p:tagLst xmlns:p="http://schemas.openxmlformats.org/presentationml/2006/main">
  <p:tag name="AS_UNIQUEID" val="514"/>
</p:tagLst>
</file>

<file path=ppt/tags/tag211.xml><?xml version="1.0" encoding="utf-8"?>
<p:tagLst xmlns:p="http://schemas.openxmlformats.org/presentationml/2006/main">
  <p:tag name="AS_UNIQUEID" val="515"/>
</p:tagLst>
</file>

<file path=ppt/tags/tag212.xml><?xml version="1.0" encoding="utf-8"?>
<p:tagLst xmlns:p="http://schemas.openxmlformats.org/presentationml/2006/main">
  <p:tag name="AS_UNIQUEID" val="516"/>
</p:tagLst>
</file>

<file path=ppt/tags/tag213.xml><?xml version="1.0" encoding="utf-8"?>
<p:tagLst xmlns:p="http://schemas.openxmlformats.org/presentationml/2006/main">
  <p:tag name="AS_UNIQUEID" val="517"/>
</p:tagLst>
</file>

<file path=ppt/tags/tag214.xml><?xml version="1.0" encoding="utf-8"?>
<p:tagLst xmlns:p="http://schemas.openxmlformats.org/presentationml/2006/main">
  <p:tag name="AS_UNIQUEID" val="518"/>
</p:tagLst>
</file>

<file path=ppt/tags/tag215.xml><?xml version="1.0" encoding="utf-8"?>
<p:tagLst xmlns:p="http://schemas.openxmlformats.org/presentationml/2006/main">
  <p:tag name="AS_UNIQUEID" val="519"/>
</p:tagLst>
</file>

<file path=ppt/tags/tag216.xml><?xml version="1.0" encoding="utf-8"?>
<p:tagLst xmlns:p="http://schemas.openxmlformats.org/presentationml/2006/main">
  <p:tag name="AS_UNIQUEID" val="520"/>
</p:tagLst>
</file>

<file path=ppt/tags/tag217.xml><?xml version="1.0" encoding="utf-8"?>
<p:tagLst xmlns:p="http://schemas.openxmlformats.org/presentationml/2006/main">
  <p:tag name="AS_UNIQUEID" val="521"/>
</p:tagLst>
</file>

<file path=ppt/tags/tag218.xml><?xml version="1.0" encoding="utf-8"?>
<p:tagLst xmlns:p="http://schemas.openxmlformats.org/presentationml/2006/main">
  <p:tag name="AS_UNIQUEID" val="3758"/>
</p:tagLst>
</file>

<file path=ppt/tags/tag219.xml><?xml version="1.0" encoding="utf-8"?>
<p:tagLst xmlns:p="http://schemas.openxmlformats.org/presentationml/2006/main">
  <p:tag name="AS_UNIQUEID" val="3759"/>
</p:tagLst>
</file>

<file path=ppt/tags/tag22.xml><?xml version="1.0" encoding="utf-8"?>
<p:tagLst xmlns:p="http://schemas.openxmlformats.org/presentationml/2006/main">
  <p:tag name="AS_UNIQUEID" val="3582"/>
</p:tagLst>
</file>

<file path=ppt/tags/tag220.xml><?xml version="1.0" encoding="utf-8"?>
<p:tagLst xmlns:p="http://schemas.openxmlformats.org/presentationml/2006/main">
  <p:tag name="AS_UNIQUEID" val="3760"/>
</p:tagLst>
</file>

<file path=ppt/tags/tag221.xml><?xml version="1.0" encoding="utf-8"?>
<p:tagLst xmlns:p="http://schemas.openxmlformats.org/presentationml/2006/main">
  <p:tag name="AS_UNIQUEID" val="3195"/>
</p:tagLst>
</file>

<file path=ppt/tags/tag222.xml><?xml version="1.0" encoding="utf-8"?>
<p:tagLst xmlns:p="http://schemas.openxmlformats.org/presentationml/2006/main">
  <p:tag name="AS_UNIQUEID" val="3196"/>
</p:tagLst>
</file>

<file path=ppt/tags/tag223.xml><?xml version="1.0" encoding="utf-8"?>
<p:tagLst xmlns:p="http://schemas.openxmlformats.org/presentationml/2006/main">
  <p:tag name="AS_UNIQUEID" val="3197"/>
</p:tagLst>
</file>

<file path=ppt/tags/tag224.xml><?xml version="1.0" encoding="utf-8"?>
<p:tagLst xmlns:p="http://schemas.openxmlformats.org/presentationml/2006/main">
  <p:tag name="AS_UNIQUEID" val="3198"/>
</p:tagLst>
</file>

<file path=ppt/tags/tag225.xml><?xml version="1.0" encoding="utf-8"?>
<p:tagLst xmlns:p="http://schemas.openxmlformats.org/presentationml/2006/main">
  <p:tag name="AS_UNIQUEID" val="3199"/>
</p:tagLst>
</file>

<file path=ppt/tags/tag226.xml><?xml version="1.0" encoding="utf-8"?>
<p:tagLst xmlns:p="http://schemas.openxmlformats.org/presentationml/2006/main">
  <p:tag name="AS_UNIQUEID" val="3761"/>
</p:tagLst>
</file>

<file path=ppt/tags/tag227.xml><?xml version="1.0" encoding="utf-8"?>
<p:tagLst xmlns:p="http://schemas.openxmlformats.org/presentationml/2006/main">
  <p:tag name="AS_UNIQUEID" val="3762"/>
</p:tagLst>
</file>

<file path=ppt/tags/tag228.xml><?xml version="1.0" encoding="utf-8"?>
<p:tagLst xmlns:p="http://schemas.openxmlformats.org/presentationml/2006/main">
  <p:tag name="AS_UNIQUEID" val="508"/>
</p:tagLst>
</file>

<file path=ppt/tags/tag229.xml><?xml version="1.0" encoding="utf-8"?>
<p:tagLst xmlns:p="http://schemas.openxmlformats.org/presentationml/2006/main">
  <p:tag name="AS_UNIQUEID" val="511"/>
</p:tagLst>
</file>

<file path=ppt/tags/tag23.xml><?xml version="1.0" encoding="utf-8"?>
<p:tagLst xmlns:p="http://schemas.openxmlformats.org/presentationml/2006/main">
  <p:tag name="AS_UNIQUEID" val="3583"/>
</p:tagLst>
</file>

<file path=ppt/tags/tag230.xml><?xml version="1.0" encoding="utf-8"?>
<p:tagLst xmlns:p="http://schemas.openxmlformats.org/presentationml/2006/main">
  <p:tag name="AS_UNIQUEID" val="512"/>
</p:tagLst>
</file>

<file path=ppt/tags/tag231.xml><?xml version="1.0" encoding="utf-8"?>
<p:tagLst xmlns:p="http://schemas.openxmlformats.org/presentationml/2006/main">
  <p:tag name="AS_UNIQUEID" val="513"/>
</p:tagLst>
</file>

<file path=ppt/tags/tag232.xml><?xml version="1.0" encoding="utf-8"?>
<p:tagLst xmlns:p="http://schemas.openxmlformats.org/presentationml/2006/main">
  <p:tag name="AS_UNIQUEID" val="514"/>
</p:tagLst>
</file>

<file path=ppt/tags/tag233.xml><?xml version="1.0" encoding="utf-8"?>
<p:tagLst xmlns:p="http://schemas.openxmlformats.org/presentationml/2006/main">
  <p:tag name="AS_UNIQUEID" val="515"/>
</p:tagLst>
</file>

<file path=ppt/tags/tag234.xml><?xml version="1.0" encoding="utf-8"?>
<p:tagLst xmlns:p="http://schemas.openxmlformats.org/presentationml/2006/main">
  <p:tag name="AS_UNIQUEID" val="516"/>
</p:tagLst>
</file>

<file path=ppt/tags/tag235.xml><?xml version="1.0" encoding="utf-8"?>
<p:tagLst xmlns:p="http://schemas.openxmlformats.org/presentationml/2006/main">
  <p:tag name="AS_UNIQUEID" val="517"/>
</p:tagLst>
</file>

<file path=ppt/tags/tag236.xml><?xml version="1.0" encoding="utf-8"?>
<p:tagLst xmlns:p="http://schemas.openxmlformats.org/presentationml/2006/main">
  <p:tag name="AS_UNIQUEID" val="518"/>
</p:tagLst>
</file>

<file path=ppt/tags/tag237.xml><?xml version="1.0" encoding="utf-8"?>
<p:tagLst xmlns:p="http://schemas.openxmlformats.org/presentationml/2006/main">
  <p:tag name="AS_UNIQUEID" val="519"/>
</p:tagLst>
</file>

<file path=ppt/tags/tag238.xml><?xml version="1.0" encoding="utf-8"?>
<p:tagLst xmlns:p="http://schemas.openxmlformats.org/presentationml/2006/main">
  <p:tag name="AS_UNIQUEID" val="520"/>
</p:tagLst>
</file>

<file path=ppt/tags/tag239.xml><?xml version="1.0" encoding="utf-8"?>
<p:tagLst xmlns:p="http://schemas.openxmlformats.org/presentationml/2006/main">
  <p:tag name="AS_UNIQUEID" val="3763"/>
</p:tagLst>
</file>

<file path=ppt/tags/tag24.xml><?xml version="1.0" encoding="utf-8"?>
<p:tagLst xmlns:p="http://schemas.openxmlformats.org/presentationml/2006/main">
  <p:tag name="AS_UNIQUEID" val="3584"/>
</p:tagLst>
</file>

<file path=ppt/tags/tag240.xml><?xml version="1.0" encoding="utf-8"?>
<p:tagLst xmlns:p="http://schemas.openxmlformats.org/presentationml/2006/main">
  <p:tag name="AS_UNIQUEID" val="3195"/>
</p:tagLst>
</file>

<file path=ppt/tags/tag241.xml><?xml version="1.0" encoding="utf-8"?>
<p:tagLst xmlns:p="http://schemas.openxmlformats.org/presentationml/2006/main">
  <p:tag name="AS_UNIQUEID" val="3196"/>
</p:tagLst>
</file>

<file path=ppt/tags/tag242.xml><?xml version="1.0" encoding="utf-8"?>
<p:tagLst xmlns:p="http://schemas.openxmlformats.org/presentationml/2006/main">
  <p:tag name="AS_UNIQUEID" val="3197"/>
</p:tagLst>
</file>

<file path=ppt/tags/tag243.xml><?xml version="1.0" encoding="utf-8"?>
<p:tagLst xmlns:p="http://schemas.openxmlformats.org/presentationml/2006/main">
  <p:tag name="AS_UNIQUEID" val="3198"/>
</p:tagLst>
</file>

<file path=ppt/tags/tag244.xml><?xml version="1.0" encoding="utf-8"?>
<p:tagLst xmlns:p="http://schemas.openxmlformats.org/presentationml/2006/main">
  <p:tag name="AS_UNIQUEID" val="3199"/>
</p:tagLst>
</file>

<file path=ppt/tags/tag245.xml><?xml version="1.0" encoding="utf-8"?>
<p:tagLst xmlns:p="http://schemas.openxmlformats.org/presentationml/2006/main">
  <p:tag name="AS_UNIQUEID" val="3764"/>
</p:tagLst>
</file>

<file path=ppt/tags/tag246.xml><?xml version="1.0" encoding="utf-8"?>
<p:tagLst xmlns:p="http://schemas.openxmlformats.org/presentationml/2006/main">
  <p:tag name="AS_UNIQUEID" val="2647"/>
</p:tagLst>
</file>

<file path=ppt/tags/tag247.xml><?xml version="1.0" encoding="utf-8"?>
<p:tagLst xmlns:p="http://schemas.openxmlformats.org/presentationml/2006/main">
  <p:tag name="AS_UNIQUEID" val="3765"/>
</p:tagLst>
</file>

<file path=ppt/tags/tag248.xml><?xml version="1.0" encoding="utf-8"?>
<p:tagLst xmlns:p="http://schemas.openxmlformats.org/presentationml/2006/main">
  <p:tag name="AS_UNIQUEID" val="3766"/>
</p:tagLst>
</file>

<file path=ppt/tags/tag249.xml><?xml version="1.0" encoding="utf-8"?>
<p:tagLst xmlns:p="http://schemas.openxmlformats.org/presentationml/2006/main">
  <p:tag name="AS_UNIQUEID" val="3767"/>
  <p:tag name="TABLE_ENDDRAG_ORIGIN_RECT" val="806*135"/>
  <p:tag name="TABLE_ENDDRAG_RECT" val="77*218*806*136"/>
</p:tagLst>
</file>

<file path=ppt/tags/tag25.xml><?xml version="1.0" encoding="utf-8"?>
<p:tagLst xmlns:p="http://schemas.openxmlformats.org/presentationml/2006/main">
  <p:tag name="AS_UNIQUEID" val="3585"/>
</p:tagLst>
</file>

<file path=ppt/tags/tag250.xml><?xml version="1.0" encoding="utf-8"?>
<p:tagLst xmlns:p="http://schemas.openxmlformats.org/presentationml/2006/main">
  <p:tag name="AS_UNIQUEID" val="3768"/>
</p:tagLst>
</file>

<file path=ppt/tags/tag251.xml><?xml version="1.0" encoding="utf-8"?>
<p:tagLst xmlns:p="http://schemas.openxmlformats.org/presentationml/2006/main">
  <p:tag name="AS_UNIQUEID" val="4030"/>
</p:tagLst>
</file>

<file path=ppt/tags/tag252.xml><?xml version="1.0" encoding="utf-8"?>
<p:tagLst xmlns:p="http://schemas.openxmlformats.org/presentationml/2006/main">
  <p:tag name="AS_UNIQUEID" val="3769"/>
</p:tagLst>
</file>

<file path=ppt/tags/tag253.xml><?xml version="1.0" encoding="utf-8"?>
<p:tagLst xmlns:p="http://schemas.openxmlformats.org/presentationml/2006/main">
  <p:tag name="AS_UNIQUEID" val="3770"/>
</p:tagLst>
</file>

<file path=ppt/tags/tag254.xml><?xml version="1.0" encoding="utf-8"?>
<p:tagLst xmlns:p="http://schemas.openxmlformats.org/presentationml/2006/main">
  <p:tag name="AS_UNIQUEID" val="3771"/>
  <p:tag name="KSO_WM_MEDIACOVER_FLAG" val="1"/>
</p:tagLst>
</file>

<file path=ppt/tags/tag255.xml><?xml version="1.0" encoding="utf-8"?>
<p:tagLst xmlns:p="http://schemas.openxmlformats.org/presentationml/2006/main">
  <p:tag name="AS_UNIQUEID" val="3772"/>
</p:tagLst>
</file>

<file path=ppt/tags/tag256.xml><?xml version="1.0" encoding="utf-8"?>
<p:tagLst xmlns:p="http://schemas.openxmlformats.org/presentationml/2006/main">
  <p:tag name="AS_UNIQUEID" val="3773"/>
</p:tagLst>
</file>

<file path=ppt/tags/tag257.xml><?xml version="1.0" encoding="utf-8"?>
<p:tagLst xmlns:p="http://schemas.openxmlformats.org/presentationml/2006/main">
  <p:tag name="AS_UNIQUEID" val="3774"/>
</p:tagLst>
</file>

<file path=ppt/tags/tag258.xml><?xml version="1.0" encoding="utf-8"?>
<p:tagLst xmlns:p="http://schemas.openxmlformats.org/presentationml/2006/main">
  <p:tag name="AS_UNIQUEID" val="3775"/>
</p:tagLst>
</file>

<file path=ppt/tags/tag259.xml><?xml version="1.0" encoding="utf-8"?>
<p:tagLst xmlns:p="http://schemas.openxmlformats.org/presentationml/2006/main">
  <p:tag name="AS_UNIQUEID" val="3776"/>
</p:tagLst>
</file>

<file path=ppt/tags/tag26.xml><?xml version="1.0" encoding="utf-8"?>
<p:tagLst xmlns:p="http://schemas.openxmlformats.org/presentationml/2006/main">
  <p:tag name="AS_UNIQUEID" val="3586"/>
</p:tagLst>
</file>

<file path=ppt/tags/tag260.xml><?xml version="1.0" encoding="utf-8"?>
<p:tagLst xmlns:p="http://schemas.openxmlformats.org/presentationml/2006/main">
  <p:tag name="AS_UNIQUEID" val="3777"/>
</p:tagLst>
</file>

<file path=ppt/tags/tag261.xml><?xml version="1.0" encoding="utf-8"?>
<p:tagLst xmlns:p="http://schemas.openxmlformats.org/presentationml/2006/main">
  <p:tag name="AS_UNIQUEID" val="3778"/>
</p:tagLst>
</file>

<file path=ppt/tags/tag262.xml><?xml version="1.0" encoding="utf-8"?>
<p:tagLst xmlns:p="http://schemas.openxmlformats.org/presentationml/2006/main">
  <p:tag name="AS_UNIQUEID" val="3779"/>
</p:tagLst>
</file>

<file path=ppt/tags/tag263.xml><?xml version="1.0" encoding="utf-8"?>
<p:tagLst xmlns:p="http://schemas.openxmlformats.org/presentationml/2006/main">
  <p:tag name="AS_UNIQUEID" val="3780"/>
</p:tagLst>
</file>

<file path=ppt/tags/tag264.xml><?xml version="1.0" encoding="utf-8"?>
<p:tagLst xmlns:p="http://schemas.openxmlformats.org/presentationml/2006/main">
  <p:tag name="AS_UNIQUEID" val="3781"/>
</p:tagLst>
</file>

<file path=ppt/tags/tag265.xml><?xml version="1.0" encoding="utf-8"?>
<p:tagLst xmlns:p="http://schemas.openxmlformats.org/presentationml/2006/main">
  <p:tag name="AS_UNIQUEID" val="3782"/>
</p:tagLst>
</file>

<file path=ppt/tags/tag266.xml><?xml version="1.0" encoding="utf-8"?>
<p:tagLst xmlns:p="http://schemas.openxmlformats.org/presentationml/2006/main">
  <p:tag name="AS_UNIQUEID" val="3783"/>
</p:tagLst>
</file>

<file path=ppt/tags/tag267.xml><?xml version="1.0" encoding="utf-8"?>
<p:tagLst xmlns:p="http://schemas.openxmlformats.org/presentationml/2006/main">
  <p:tag name="AS_UNIQUEID" val="3784"/>
</p:tagLst>
</file>

<file path=ppt/tags/tag268.xml><?xml version="1.0" encoding="utf-8"?>
<p:tagLst xmlns:p="http://schemas.openxmlformats.org/presentationml/2006/main">
  <p:tag name="AS_UNIQUEID" val="3785"/>
</p:tagLst>
</file>

<file path=ppt/tags/tag269.xml><?xml version="1.0" encoding="utf-8"?>
<p:tagLst xmlns:p="http://schemas.openxmlformats.org/presentationml/2006/main">
  <p:tag name="AS_UNIQUEID" val="3786"/>
</p:tagLst>
</file>

<file path=ppt/tags/tag27.xml><?xml version="1.0" encoding="utf-8"?>
<p:tagLst xmlns:p="http://schemas.openxmlformats.org/presentationml/2006/main">
  <p:tag name="AS_UNIQUEID" val="3587"/>
</p:tagLst>
</file>

<file path=ppt/tags/tag270.xml><?xml version="1.0" encoding="utf-8"?>
<p:tagLst xmlns:p="http://schemas.openxmlformats.org/presentationml/2006/main">
  <p:tag name="AS_UNIQUEID" val="3787"/>
</p:tagLst>
</file>

<file path=ppt/tags/tag271.xml><?xml version="1.0" encoding="utf-8"?>
<p:tagLst xmlns:p="http://schemas.openxmlformats.org/presentationml/2006/main">
  <p:tag name="AS_UNIQUEID" val="3788"/>
</p:tagLst>
</file>

<file path=ppt/tags/tag272.xml><?xml version="1.0" encoding="utf-8"?>
<p:tagLst xmlns:p="http://schemas.openxmlformats.org/presentationml/2006/main">
  <p:tag name="AS_UNIQUEID" val="3789"/>
</p:tagLst>
</file>

<file path=ppt/tags/tag273.xml><?xml version="1.0" encoding="utf-8"?>
<p:tagLst xmlns:p="http://schemas.openxmlformats.org/presentationml/2006/main">
  <p:tag name="AS_UNIQUEID" val="3790"/>
</p:tagLst>
</file>

<file path=ppt/tags/tag274.xml><?xml version="1.0" encoding="utf-8"?>
<p:tagLst xmlns:p="http://schemas.openxmlformats.org/presentationml/2006/main">
  <p:tag name="AS_UNIQUEID" val="3791"/>
</p:tagLst>
</file>

<file path=ppt/tags/tag275.xml><?xml version="1.0" encoding="utf-8"?>
<p:tagLst xmlns:p="http://schemas.openxmlformats.org/presentationml/2006/main">
  <p:tag name="AS_UNIQUEID" val="3792"/>
</p:tagLst>
</file>

<file path=ppt/tags/tag276.xml><?xml version="1.0" encoding="utf-8"?>
<p:tagLst xmlns:p="http://schemas.openxmlformats.org/presentationml/2006/main">
  <p:tag name="AS_UNIQUEID" val="3793"/>
</p:tagLst>
</file>

<file path=ppt/tags/tag277.xml><?xml version="1.0" encoding="utf-8"?>
<p:tagLst xmlns:p="http://schemas.openxmlformats.org/presentationml/2006/main">
  <p:tag name="AS_UNIQUEID" val="3794"/>
</p:tagLst>
</file>

<file path=ppt/tags/tag278.xml><?xml version="1.0" encoding="utf-8"?>
<p:tagLst xmlns:p="http://schemas.openxmlformats.org/presentationml/2006/main">
  <p:tag name="AS_UNIQUEID" val="3795"/>
</p:tagLst>
</file>

<file path=ppt/tags/tag279.xml><?xml version="1.0" encoding="utf-8"?>
<p:tagLst xmlns:p="http://schemas.openxmlformats.org/presentationml/2006/main">
  <p:tag name="AS_UNIQUEID" val="3796"/>
</p:tagLst>
</file>

<file path=ppt/tags/tag28.xml><?xml version="1.0" encoding="utf-8"?>
<p:tagLst xmlns:p="http://schemas.openxmlformats.org/presentationml/2006/main">
  <p:tag name="AS_UNIQUEID" val="3588"/>
</p:tagLst>
</file>

<file path=ppt/tags/tag280.xml><?xml version="1.0" encoding="utf-8"?>
<p:tagLst xmlns:p="http://schemas.openxmlformats.org/presentationml/2006/main">
  <p:tag name="AS_UNIQUEID" val="3797"/>
</p:tagLst>
</file>

<file path=ppt/tags/tag281.xml><?xml version="1.0" encoding="utf-8"?>
<p:tagLst xmlns:p="http://schemas.openxmlformats.org/presentationml/2006/main">
  <p:tag name="AS_UNIQUEID" val="3798"/>
</p:tagLst>
</file>

<file path=ppt/tags/tag282.xml><?xml version="1.0" encoding="utf-8"?>
<p:tagLst xmlns:p="http://schemas.openxmlformats.org/presentationml/2006/main">
  <p:tag name="AS_UNIQUEID" val="3799"/>
</p:tagLst>
</file>

<file path=ppt/tags/tag283.xml><?xml version="1.0" encoding="utf-8"?>
<p:tagLst xmlns:p="http://schemas.openxmlformats.org/presentationml/2006/main">
  <p:tag name="AS_UNIQUEID" val="3800"/>
</p:tagLst>
</file>

<file path=ppt/tags/tag284.xml><?xml version="1.0" encoding="utf-8"?>
<p:tagLst xmlns:p="http://schemas.openxmlformats.org/presentationml/2006/main">
  <p:tag name="AS_UNIQUEID" val="3801"/>
</p:tagLst>
</file>

<file path=ppt/tags/tag285.xml><?xml version="1.0" encoding="utf-8"?>
<p:tagLst xmlns:p="http://schemas.openxmlformats.org/presentationml/2006/main">
  <p:tag name="AS_UNIQUEID" val="3802"/>
</p:tagLst>
</file>

<file path=ppt/tags/tag286.xml><?xml version="1.0" encoding="utf-8"?>
<p:tagLst xmlns:p="http://schemas.openxmlformats.org/presentationml/2006/main">
  <p:tag name="AS_UNIQUEID" val="3803"/>
</p:tagLst>
</file>

<file path=ppt/tags/tag287.xml><?xml version="1.0" encoding="utf-8"?>
<p:tagLst xmlns:p="http://schemas.openxmlformats.org/presentationml/2006/main">
  <p:tag name="AS_UNIQUEID" val="3804"/>
</p:tagLst>
</file>

<file path=ppt/tags/tag288.xml><?xml version="1.0" encoding="utf-8"?>
<p:tagLst xmlns:p="http://schemas.openxmlformats.org/presentationml/2006/main">
  <p:tag name="AS_UNIQUEID" val="3805"/>
</p:tagLst>
</file>

<file path=ppt/tags/tag289.xml><?xml version="1.0" encoding="utf-8"?>
<p:tagLst xmlns:p="http://schemas.openxmlformats.org/presentationml/2006/main">
  <p:tag name="AS_UNIQUEID" val="3806"/>
</p:tagLst>
</file>

<file path=ppt/tags/tag29.xml><?xml version="1.0" encoding="utf-8"?>
<p:tagLst xmlns:p="http://schemas.openxmlformats.org/presentationml/2006/main">
  <p:tag name="AS_UNIQUEID" val="3589"/>
</p:tagLst>
</file>

<file path=ppt/tags/tag290.xml><?xml version="1.0" encoding="utf-8"?>
<p:tagLst xmlns:p="http://schemas.openxmlformats.org/presentationml/2006/main">
  <p:tag name="AS_UNIQUEID" val="3807"/>
</p:tagLst>
</file>

<file path=ppt/tags/tag291.xml><?xml version="1.0" encoding="utf-8"?>
<p:tagLst xmlns:p="http://schemas.openxmlformats.org/presentationml/2006/main">
  <p:tag name="AS_UNIQUEID" val="3808"/>
</p:tagLst>
</file>

<file path=ppt/tags/tag292.xml><?xml version="1.0" encoding="utf-8"?>
<p:tagLst xmlns:p="http://schemas.openxmlformats.org/presentationml/2006/main">
  <p:tag name="AS_UNIQUEID" val="5"/>
</p:tagLst>
</file>

<file path=ppt/tags/tag293.xml><?xml version="1.0" encoding="utf-8"?>
<p:tagLst xmlns:p="http://schemas.openxmlformats.org/presentationml/2006/main">
  <p:tag name="AS_UNIQUEID" val="6"/>
</p:tagLst>
</file>

<file path=ppt/tags/tag294.xml><?xml version="1.0" encoding="utf-8"?>
<p:tagLst xmlns:p="http://schemas.openxmlformats.org/presentationml/2006/main">
  <p:tag name="AS_UNIQUEID" val="7"/>
</p:tagLst>
</file>

<file path=ppt/tags/tag295.xml><?xml version="1.0" encoding="utf-8"?>
<p:tagLst xmlns:p="http://schemas.openxmlformats.org/presentationml/2006/main">
  <p:tag name="AS_UNIQUEID" val="8"/>
</p:tagLst>
</file>

<file path=ppt/tags/tag296.xml><?xml version="1.0" encoding="utf-8"?>
<p:tagLst xmlns:p="http://schemas.openxmlformats.org/presentationml/2006/main">
  <p:tag name="AS_UNIQUEID" val="9"/>
</p:tagLst>
</file>

<file path=ppt/tags/tag297.xml><?xml version="1.0" encoding="utf-8"?>
<p:tagLst xmlns:p="http://schemas.openxmlformats.org/presentationml/2006/main">
  <p:tag name="AS_UNIQUEID" val="10"/>
</p:tagLst>
</file>

<file path=ppt/tags/tag298.xml><?xml version="1.0" encoding="utf-8"?>
<p:tagLst xmlns:p="http://schemas.openxmlformats.org/presentationml/2006/main">
  <p:tag name="AS_UNIQUEID" val="11"/>
</p:tagLst>
</file>

<file path=ppt/tags/tag299.xml><?xml version="1.0" encoding="utf-8"?>
<p:tagLst xmlns:p="http://schemas.openxmlformats.org/presentationml/2006/main">
  <p:tag name="AS_UNIQUEID" val="12"/>
</p:tagLst>
</file>

<file path=ppt/tags/tag3.xml><?xml version="1.0" encoding="utf-8"?>
<p:tagLst xmlns:p="http://schemas.openxmlformats.org/presentationml/2006/main">
  <p:tag name="AS_UNIQUEID" val="3563"/>
</p:tagLst>
</file>

<file path=ppt/tags/tag30.xml><?xml version="1.0" encoding="utf-8"?>
<p:tagLst xmlns:p="http://schemas.openxmlformats.org/presentationml/2006/main">
  <p:tag name="AS_UNIQUEID" val="3590"/>
</p:tagLst>
</file>

<file path=ppt/tags/tag300.xml><?xml version="1.0" encoding="utf-8"?>
<p:tagLst xmlns:p="http://schemas.openxmlformats.org/presentationml/2006/main">
  <p:tag name="AS_UNIQUEID" val="14"/>
</p:tagLst>
</file>

<file path=ppt/tags/tag301.xml><?xml version="1.0" encoding="utf-8"?>
<p:tagLst xmlns:p="http://schemas.openxmlformats.org/presentationml/2006/main">
  <p:tag name="AS_UNIQUEID" val="15"/>
</p:tagLst>
</file>

<file path=ppt/tags/tag302.xml><?xml version="1.0" encoding="utf-8"?>
<p:tagLst xmlns:p="http://schemas.openxmlformats.org/presentationml/2006/main">
  <p:tag name="AS_UNIQUEID" val="16"/>
</p:tagLst>
</file>

<file path=ppt/tags/tag303.xml><?xml version="1.0" encoding="utf-8"?>
<p:tagLst xmlns:p="http://schemas.openxmlformats.org/presentationml/2006/main">
  <p:tag name="AS_UNIQUEID" val="17"/>
</p:tagLst>
</file>

<file path=ppt/tags/tag304.xml><?xml version="1.0" encoding="utf-8"?>
<p:tagLst xmlns:p="http://schemas.openxmlformats.org/presentationml/2006/main">
  <p:tag name="AS_UNIQUEID" val="132"/>
</p:tagLst>
</file>

<file path=ppt/tags/tag305.xml><?xml version="1.0" encoding="utf-8"?>
<p:tagLst xmlns:p="http://schemas.openxmlformats.org/presentationml/2006/main">
  <p:tag name="AS_UNIQUEID" val="121"/>
</p:tagLst>
</file>

<file path=ppt/tags/tag306.xml><?xml version="1.0" encoding="utf-8"?>
<p:tagLst xmlns:p="http://schemas.openxmlformats.org/presentationml/2006/main">
  <p:tag name="AS_UNIQUEID" val="122"/>
</p:tagLst>
</file>

<file path=ppt/tags/tag307.xml><?xml version="1.0" encoding="utf-8"?>
<p:tagLst xmlns:p="http://schemas.openxmlformats.org/presentationml/2006/main">
  <p:tag name="AS_UNIQUEID" val="121"/>
</p:tagLst>
</file>

<file path=ppt/tags/tag308.xml><?xml version="1.0" encoding="utf-8"?>
<p:tagLst xmlns:p="http://schemas.openxmlformats.org/presentationml/2006/main">
  <p:tag name="AS_UNIQUEID" val="3809"/>
</p:tagLst>
</file>

<file path=ppt/tags/tag309.xml><?xml version="1.0" encoding="utf-8"?>
<p:tagLst xmlns:p="http://schemas.openxmlformats.org/presentationml/2006/main">
  <p:tag name="AS_UNIQUEID" val="3810"/>
</p:tagLst>
</file>

<file path=ppt/tags/tag31.xml><?xml version="1.0" encoding="utf-8"?>
<p:tagLst xmlns:p="http://schemas.openxmlformats.org/presentationml/2006/main">
  <p:tag name="AS_UNIQUEID" val="3591"/>
</p:tagLst>
</file>

<file path=ppt/tags/tag310.xml><?xml version="1.0" encoding="utf-8"?>
<p:tagLst xmlns:p="http://schemas.openxmlformats.org/presentationml/2006/main">
  <p:tag name="AS_UNIQUEID" val="3811"/>
</p:tagLst>
</file>

<file path=ppt/tags/tag311.xml><?xml version="1.0" encoding="utf-8"?>
<p:tagLst xmlns:p="http://schemas.openxmlformats.org/presentationml/2006/main">
  <p:tag name="AS_UNIQUEID" val="3812"/>
</p:tagLst>
</file>

<file path=ppt/tags/tag312.xml><?xml version="1.0" encoding="utf-8"?>
<p:tagLst xmlns:p="http://schemas.openxmlformats.org/presentationml/2006/main">
  <p:tag name="AS_UNIQUEID" val="3813"/>
</p:tagLst>
</file>

<file path=ppt/tags/tag313.xml><?xml version="1.0" encoding="utf-8"?>
<p:tagLst xmlns:p="http://schemas.openxmlformats.org/presentationml/2006/main">
  <p:tag name="AS_UNIQUEID" val="3814"/>
</p:tagLst>
</file>

<file path=ppt/tags/tag314.xml><?xml version="1.0" encoding="utf-8"?>
<p:tagLst xmlns:p="http://schemas.openxmlformats.org/presentationml/2006/main">
  <p:tag name="AS_UNIQUEID" val="3815"/>
  <p:tag name="TABLE_ENDDRAG_ORIGIN_RECT" val="506*127"/>
  <p:tag name="TABLE_ENDDRAG_RECT" val="219*60*506*127"/>
</p:tagLst>
</file>

<file path=ppt/tags/tag315.xml><?xml version="1.0" encoding="utf-8"?>
<p:tagLst xmlns:p="http://schemas.openxmlformats.org/presentationml/2006/main">
  <p:tag name="AS_UNIQUEID" val="3816"/>
</p:tagLst>
</file>

<file path=ppt/tags/tag316.xml><?xml version="1.0" encoding="utf-8"?>
<p:tagLst xmlns:p="http://schemas.openxmlformats.org/presentationml/2006/main">
  <p:tag name="AS_UNIQUEID" val="19"/>
</p:tagLst>
</file>

<file path=ppt/tags/tag317.xml><?xml version="1.0" encoding="utf-8"?>
<p:tagLst xmlns:p="http://schemas.openxmlformats.org/presentationml/2006/main">
  <p:tag name="AS_UNIQUEID" val="20"/>
</p:tagLst>
</file>

<file path=ppt/tags/tag318.xml><?xml version="1.0" encoding="utf-8"?>
<p:tagLst xmlns:p="http://schemas.openxmlformats.org/presentationml/2006/main">
  <p:tag name="AS_UNIQUEID" val="21"/>
</p:tagLst>
</file>

<file path=ppt/tags/tag319.xml><?xml version="1.0" encoding="utf-8"?>
<p:tagLst xmlns:p="http://schemas.openxmlformats.org/presentationml/2006/main">
  <p:tag name="AS_UNIQUEID" val="22"/>
</p:tagLst>
</file>

<file path=ppt/tags/tag32.xml><?xml version="1.0" encoding="utf-8"?>
<p:tagLst xmlns:p="http://schemas.openxmlformats.org/presentationml/2006/main">
  <p:tag name="AS_UNIQUEID" val="3592"/>
</p:tagLst>
</file>

<file path=ppt/tags/tag320.xml><?xml version="1.0" encoding="utf-8"?>
<p:tagLst xmlns:p="http://schemas.openxmlformats.org/presentationml/2006/main">
  <p:tag name="AS_UNIQUEID" val="23"/>
</p:tagLst>
</file>

<file path=ppt/tags/tag321.xml><?xml version="1.0" encoding="utf-8"?>
<p:tagLst xmlns:p="http://schemas.openxmlformats.org/presentationml/2006/main">
  <p:tag name="AS_UNIQUEID" val="24"/>
</p:tagLst>
</file>

<file path=ppt/tags/tag322.xml><?xml version="1.0" encoding="utf-8"?>
<p:tagLst xmlns:p="http://schemas.openxmlformats.org/presentationml/2006/main">
  <p:tag name="AS_UNIQUEID" val="25"/>
</p:tagLst>
</file>

<file path=ppt/tags/tag323.xml><?xml version="1.0" encoding="utf-8"?>
<p:tagLst xmlns:p="http://schemas.openxmlformats.org/presentationml/2006/main">
  <p:tag name="AS_UNIQUEID" val="26"/>
</p:tagLst>
</file>

<file path=ppt/tags/tag324.xml><?xml version="1.0" encoding="utf-8"?>
<p:tagLst xmlns:p="http://schemas.openxmlformats.org/presentationml/2006/main">
  <p:tag name="AS_UNIQUEID" val="27"/>
</p:tagLst>
</file>

<file path=ppt/tags/tag325.xml><?xml version="1.0" encoding="utf-8"?>
<p:tagLst xmlns:p="http://schemas.openxmlformats.org/presentationml/2006/main">
  <p:tag name="AS_UNIQUEID" val="28"/>
</p:tagLst>
</file>

<file path=ppt/tags/tag326.xml><?xml version="1.0" encoding="utf-8"?>
<p:tagLst xmlns:p="http://schemas.openxmlformats.org/presentationml/2006/main">
  <p:tag name="AS_UNIQUEID" val="29"/>
</p:tagLst>
</file>

<file path=ppt/tags/tag327.xml><?xml version="1.0" encoding="utf-8"?>
<p:tagLst xmlns:p="http://schemas.openxmlformats.org/presentationml/2006/main">
  <p:tag name="AS_UNIQUEID" val="30"/>
</p:tagLst>
</file>

<file path=ppt/tags/tag328.xml><?xml version="1.0" encoding="utf-8"?>
<p:tagLst xmlns:p="http://schemas.openxmlformats.org/presentationml/2006/main">
  <p:tag name="AS_UNIQUEID" val="32"/>
</p:tagLst>
</file>

<file path=ppt/tags/tag329.xml><?xml version="1.0" encoding="utf-8"?>
<p:tagLst xmlns:p="http://schemas.openxmlformats.org/presentationml/2006/main">
  <p:tag name="AS_UNIQUEID" val="33"/>
</p:tagLst>
</file>

<file path=ppt/tags/tag33.xml><?xml version="1.0" encoding="utf-8"?>
<p:tagLst xmlns:p="http://schemas.openxmlformats.org/presentationml/2006/main">
  <p:tag name="AS_UNIQUEID" val="3593"/>
</p:tagLst>
</file>

<file path=ppt/tags/tag330.xml><?xml version="1.0" encoding="utf-8"?>
<p:tagLst xmlns:p="http://schemas.openxmlformats.org/presentationml/2006/main">
  <p:tag name="AS_UNIQUEID" val="34"/>
</p:tagLst>
</file>

<file path=ppt/tags/tag331.xml><?xml version="1.0" encoding="utf-8"?>
<p:tagLst xmlns:p="http://schemas.openxmlformats.org/presentationml/2006/main">
  <p:tag name="AS_UNIQUEID" val="35"/>
</p:tagLst>
</file>

<file path=ppt/tags/tag332.xml><?xml version="1.0" encoding="utf-8"?>
<p:tagLst xmlns:p="http://schemas.openxmlformats.org/presentationml/2006/main">
  <p:tag name="AS_UNIQUEID" val="36"/>
</p:tagLst>
</file>

<file path=ppt/tags/tag333.xml><?xml version="1.0" encoding="utf-8"?>
<p:tagLst xmlns:p="http://schemas.openxmlformats.org/presentationml/2006/main">
  <p:tag name="AS_UNIQUEID" val="3817"/>
</p:tagLst>
</file>

<file path=ppt/tags/tag334.xml><?xml version="1.0" encoding="utf-8"?>
<p:tagLst xmlns:p="http://schemas.openxmlformats.org/presentationml/2006/main">
  <p:tag name="AS_UNIQUEID" val="3818"/>
</p:tagLst>
</file>

<file path=ppt/tags/tag335.xml><?xml version="1.0" encoding="utf-8"?>
<p:tagLst xmlns:p="http://schemas.openxmlformats.org/presentationml/2006/main">
  <p:tag name="AS_UNIQUEID" val="3819"/>
</p:tagLst>
</file>

<file path=ppt/tags/tag336.xml><?xml version="1.0" encoding="utf-8"?>
<p:tagLst xmlns:p="http://schemas.openxmlformats.org/presentationml/2006/main">
  <p:tag name="AS_UNIQUEID" val="3820"/>
</p:tagLst>
</file>

<file path=ppt/tags/tag337.xml><?xml version="1.0" encoding="utf-8"?>
<p:tagLst xmlns:p="http://schemas.openxmlformats.org/presentationml/2006/main">
  <p:tag name="AS_UNIQUEID" val="3821"/>
</p:tagLst>
</file>

<file path=ppt/tags/tag338.xml><?xml version="1.0" encoding="utf-8"?>
<p:tagLst xmlns:p="http://schemas.openxmlformats.org/presentationml/2006/main">
  <p:tag name="AS_UNIQUEID" val="3822"/>
</p:tagLst>
</file>

<file path=ppt/tags/tag339.xml><?xml version="1.0" encoding="utf-8"?>
<p:tagLst xmlns:p="http://schemas.openxmlformats.org/presentationml/2006/main">
  <p:tag name="AS_UNIQUEID" val="3823"/>
</p:tagLst>
</file>

<file path=ppt/tags/tag34.xml><?xml version="1.0" encoding="utf-8"?>
<p:tagLst xmlns:p="http://schemas.openxmlformats.org/presentationml/2006/main">
  <p:tag name="AS_UNIQUEID" val="3594"/>
</p:tagLst>
</file>

<file path=ppt/tags/tag340.xml><?xml version="1.0" encoding="utf-8"?>
<p:tagLst xmlns:p="http://schemas.openxmlformats.org/presentationml/2006/main">
  <p:tag name="AS_UNIQUEID" val="3824"/>
</p:tagLst>
</file>

<file path=ppt/tags/tag341.xml><?xml version="1.0" encoding="utf-8"?>
<p:tagLst xmlns:p="http://schemas.openxmlformats.org/presentationml/2006/main">
  <p:tag name="AS_UNIQUEID" val="3825"/>
</p:tagLst>
</file>

<file path=ppt/tags/tag342.xml><?xml version="1.0" encoding="utf-8"?>
<p:tagLst xmlns:p="http://schemas.openxmlformats.org/presentationml/2006/main">
  <p:tag name="AS_UNIQUEID" val="3826"/>
</p:tagLst>
</file>

<file path=ppt/tags/tag343.xml><?xml version="1.0" encoding="utf-8"?>
<p:tagLst xmlns:p="http://schemas.openxmlformats.org/presentationml/2006/main">
  <p:tag name="AS_UNIQUEID" val="3827"/>
</p:tagLst>
</file>

<file path=ppt/tags/tag344.xml><?xml version="1.0" encoding="utf-8"?>
<p:tagLst xmlns:p="http://schemas.openxmlformats.org/presentationml/2006/main">
  <p:tag name="AS_UNIQUEID" val="3828"/>
</p:tagLst>
</file>

<file path=ppt/tags/tag345.xml><?xml version="1.0" encoding="utf-8"?>
<p:tagLst xmlns:p="http://schemas.openxmlformats.org/presentationml/2006/main">
  <p:tag name="AS_UNIQUEID" val="3829"/>
</p:tagLst>
</file>

<file path=ppt/tags/tag346.xml><?xml version="1.0" encoding="utf-8"?>
<p:tagLst xmlns:p="http://schemas.openxmlformats.org/presentationml/2006/main">
  <p:tag name="AS_UNIQUEID" val="3830"/>
</p:tagLst>
</file>

<file path=ppt/tags/tag347.xml><?xml version="1.0" encoding="utf-8"?>
<p:tagLst xmlns:p="http://schemas.openxmlformats.org/presentationml/2006/main">
  <p:tag name="AS_UNIQUEID" val="3831"/>
</p:tagLst>
</file>

<file path=ppt/tags/tag348.xml><?xml version="1.0" encoding="utf-8"?>
<p:tagLst xmlns:p="http://schemas.openxmlformats.org/presentationml/2006/main">
  <p:tag name="AS_UNIQUEID" val="3832"/>
</p:tagLst>
</file>

<file path=ppt/tags/tag349.xml><?xml version="1.0" encoding="utf-8"?>
<p:tagLst xmlns:p="http://schemas.openxmlformats.org/presentationml/2006/main">
  <p:tag name="AS_UNIQUEID" val="3833"/>
</p:tagLst>
</file>

<file path=ppt/tags/tag35.xml><?xml version="1.0" encoding="utf-8"?>
<p:tagLst xmlns:p="http://schemas.openxmlformats.org/presentationml/2006/main">
  <p:tag name="AS_UNIQUEID" val="3595"/>
</p:tagLst>
</file>

<file path=ppt/tags/tag350.xml><?xml version="1.0" encoding="utf-8"?>
<p:tagLst xmlns:p="http://schemas.openxmlformats.org/presentationml/2006/main">
  <p:tag name="AS_UNIQUEID" val="3834"/>
</p:tagLst>
</file>

<file path=ppt/tags/tag351.xml><?xml version="1.0" encoding="utf-8"?>
<p:tagLst xmlns:p="http://schemas.openxmlformats.org/presentationml/2006/main">
  <p:tag name="AS_UNIQUEID" val="3835"/>
</p:tagLst>
</file>

<file path=ppt/tags/tag352.xml><?xml version="1.0" encoding="utf-8"?>
<p:tagLst xmlns:p="http://schemas.openxmlformats.org/presentationml/2006/main">
  <p:tag name="AS_UNIQUEID" val="3836"/>
</p:tagLst>
</file>

<file path=ppt/tags/tag353.xml><?xml version="1.0" encoding="utf-8"?>
<p:tagLst xmlns:p="http://schemas.openxmlformats.org/presentationml/2006/main">
  <p:tag name="AS_UNIQUEID" val="3837"/>
</p:tagLst>
</file>

<file path=ppt/tags/tag354.xml><?xml version="1.0" encoding="utf-8"?>
<p:tagLst xmlns:p="http://schemas.openxmlformats.org/presentationml/2006/main">
  <p:tag name="AS_UNIQUEID" val="3838"/>
</p:tagLst>
</file>

<file path=ppt/tags/tag355.xml><?xml version="1.0" encoding="utf-8"?>
<p:tagLst xmlns:p="http://schemas.openxmlformats.org/presentationml/2006/main">
  <p:tag name="AS_UNIQUEID" val="3839"/>
</p:tagLst>
</file>

<file path=ppt/tags/tag356.xml><?xml version="1.0" encoding="utf-8"?>
<p:tagLst xmlns:p="http://schemas.openxmlformats.org/presentationml/2006/main">
  <p:tag name="AS_UNIQUEID" val="3840"/>
</p:tagLst>
</file>

<file path=ppt/tags/tag357.xml><?xml version="1.0" encoding="utf-8"?>
<p:tagLst xmlns:p="http://schemas.openxmlformats.org/presentationml/2006/main">
  <p:tag name="AS_UNIQUEID" val="3365"/>
</p:tagLst>
</file>

<file path=ppt/tags/tag358.xml><?xml version="1.0" encoding="utf-8"?>
<p:tagLst xmlns:p="http://schemas.openxmlformats.org/presentationml/2006/main">
  <p:tag name="AS_UNIQUEID" val="2731"/>
</p:tagLst>
</file>

<file path=ppt/tags/tag359.xml><?xml version="1.0" encoding="utf-8"?>
<p:tagLst xmlns:p="http://schemas.openxmlformats.org/presentationml/2006/main">
  <p:tag name="AS_UNIQUEID" val="2732"/>
</p:tagLst>
</file>

<file path=ppt/tags/tag36.xml><?xml version="1.0" encoding="utf-8"?>
<p:tagLst xmlns:p="http://schemas.openxmlformats.org/presentationml/2006/main">
  <p:tag name="AS_UNIQUEID" val="3596"/>
</p:tagLst>
</file>

<file path=ppt/tags/tag360.xml><?xml version="1.0" encoding="utf-8"?>
<p:tagLst xmlns:p="http://schemas.openxmlformats.org/presentationml/2006/main">
  <p:tag name="AS_UNIQUEID" val="3366"/>
</p:tagLst>
</file>

<file path=ppt/tags/tag361.xml><?xml version="1.0" encoding="utf-8"?>
<p:tagLst xmlns:p="http://schemas.openxmlformats.org/presentationml/2006/main">
  <p:tag name="AS_UNIQUEID" val="3367"/>
</p:tagLst>
</file>

<file path=ppt/tags/tag362.xml><?xml version="1.0" encoding="utf-8"?>
<p:tagLst xmlns:p="http://schemas.openxmlformats.org/presentationml/2006/main">
  <p:tag name="AS_UNIQUEID" val="2734"/>
</p:tagLst>
</file>

<file path=ppt/tags/tag363.xml><?xml version="1.0" encoding="utf-8"?>
<p:tagLst xmlns:p="http://schemas.openxmlformats.org/presentationml/2006/main">
  <p:tag name="AS_UNIQUEID" val="2740"/>
</p:tagLst>
</file>

<file path=ppt/tags/tag364.xml><?xml version="1.0" encoding="utf-8"?>
<p:tagLst xmlns:p="http://schemas.openxmlformats.org/presentationml/2006/main">
  <p:tag name="AS_UNIQUEID" val="3371"/>
</p:tagLst>
</file>

<file path=ppt/tags/tag365.xml><?xml version="1.0" encoding="utf-8"?>
<p:tagLst xmlns:p="http://schemas.openxmlformats.org/presentationml/2006/main">
  <p:tag name="AS_UNIQUEID" val="3372"/>
</p:tagLst>
</file>

<file path=ppt/tags/tag366.xml><?xml version="1.0" encoding="utf-8"?>
<p:tagLst xmlns:p="http://schemas.openxmlformats.org/presentationml/2006/main">
  <p:tag name="AS_UNIQUEID" val="2737"/>
</p:tagLst>
</file>

<file path=ppt/tags/tag367.xml><?xml version="1.0" encoding="utf-8"?>
<p:tagLst xmlns:p="http://schemas.openxmlformats.org/presentationml/2006/main">
  <p:tag name="AS_UNIQUEID" val="3373"/>
</p:tagLst>
</file>

<file path=ppt/tags/tag368.xml><?xml version="1.0" encoding="utf-8"?>
<p:tagLst xmlns:p="http://schemas.openxmlformats.org/presentationml/2006/main">
  <p:tag name="AS_UNIQUEID" val="3374"/>
</p:tagLst>
</file>

<file path=ppt/tags/tag369.xml><?xml version="1.0" encoding="utf-8"?>
<p:tagLst xmlns:p="http://schemas.openxmlformats.org/presentationml/2006/main">
  <p:tag name="AS_UNIQUEID" val="2739"/>
</p:tagLst>
</file>

<file path=ppt/tags/tag37.xml><?xml version="1.0" encoding="utf-8"?>
<p:tagLst xmlns:p="http://schemas.openxmlformats.org/presentationml/2006/main">
  <p:tag name="AS_UNIQUEID" val="3597"/>
</p:tagLst>
</file>

<file path=ppt/tags/tag370.xml><?xml version="1.0" encoding="utf-8"?>
<p:tagLst xmlns:p="http://schemas.openxmlformats.org/presentationml/2006/main">
  <p:tag name="AS_UNIQUEID" val="3368"/>
</p:tagLst>
</file>

<file path=ppt/tags/tag371.xml><?xml version="1.0" encoding="utf-8"?>
<p:tagLst xmlns:p="http://schemas.openxmlformats.org/presentationml/2006/main">
  <p:tag name="AS_UNIQUEID" val="3369"/>
</p:tagLst>
</file>

<file path=ppt/tags/tag372.xml><?xml version="1.0" encoding="utf-8"?>
<p:tagLst xmlns:p="http://schemas.openxmlformats.org/presentationml/2006/main">
  <p:tag name="AS_UNIQUEID" val="171"/>
</p:tagLst>
</file>

<file path=ppt/tags/tag373.xml><?xml version="1.0" encoding="utf-8"?>
<p:tagLst xmlns:p="http://schemas.openxmlformats.org/presentationml/2006/main">
  <p:tag name="AS_UNIQUEID" val="3178"/>
</p:tagLst>
</file>

<file path=ppt/tags/tag374.xml><?xml version="1.0" encoding="utf-8"?>
<p:tagLst xmlns:p="http://schemas.openxmlformats.org/presentationml/2006/main">
  <p:tag name="AS_UNIQUEID" val="3179"/>
</p:tagLst>
</file>

<file path=ppt/tags/tag375.xml><?xml version="1.0" encoding="utf-8"?>
<p:tagLst xmlns:p="http://schemas.openxmlformats.org/presentationml/2006/main">
  <p:tag name="AS_UNIQUEID" val="2641"/>
</p:tagLst>
</file>

<file path=ppt/tags/tag376.xml><?xml version="1.0" encoding="utf-8"?>
<p:tagLst xmlns:p="http://schemas.openxmlformats.org/presentationml/2006/main">
  <p:tag name="AS_UNIQUEID" val="3841"/>
</p:tagLst>
</file>

<file path=ppt/tags/tag377.xml><?xml version="1.0" encoding="utf-8"?>
<p:tagLst xmlns:p="http://schemas.openxmlformats.org/presentationml/2006/main">
  <p:tag name="AS_UNIQUEID" val="3842"/>
</p:tagLst>
</file>

<file path=ppt/tags/tag378.xml><?xml version="1.0" encoding="utf-8"?>
<p:tagLst xmlns:p="http://schemas.openxmlformats.org/presentationml/2006/main">
  <p:tag name="AS_UNIQUEID" val="3293"/>
</p:tagLst>
</file>

<file path=ppt/tags/tag379.xml><?xml version="1.0" encoding="utf-8"?>
<p:tagLst xmlns:p="http://schemas.openxmlformats.org/presentationml/2006/main">
  <p:tag name="AS_UNIQUEID" val="2695"/>
</p:tagLst>
</file>

<file path=ppt/tags/tag38.xml><?xml version="1.0" encoding="utf-8"?>
<p:tagLst xmlns:p="http://schemas.openxmlformats.org/presentationml/2006/main">
  <p:tag name="AS_UNIQUEID" val="3598"/>
</p:tagLst>
</file>

<file path=ppt/tags/tag380.xml><?xml version="1.0" encoding="utf-8"?>
<p:tagLst xmlns:p="http://schemas.openxmlformats.org/presentationml/2006/main">
  <p:tag name="AS_UNIQUEID" val="3294"/>
</p:tagLst>
</file>

<file path=ppt/tags/tag381.xml><?xml version="1.0" encoding="utf-8"?>
<p:tagLst xmlns:p="http://schemas.openxmlformats.org/presentationml/2006/main">
  <p:tag name="AS_UNIQUEID" val="2684"/>
</p:tagLst>
</file>

<file path=ppt/tags/tag382.xml><?xml version="1.0" encoding="utf-8"?>
<p:tagLst xmlns:p="http://schemas.openxmlformats.org/presentationml/2006/main">
  <p:tag name="AS_UNIQUEID" val="2686"/>
</p:tagLst>
</file>

<file path=ppt/tags/tag383.xml><?xml version="1.0" encoding="utf-8"?>
<p:tagLst xmlns:p="http://schemas.openxmlformats.org/presentationml/2006/main">
  <p:tag name="AS_UNIQUEID" val="2693"/>
</p:tagLst>
</file>

<file path=ppt/tags/tag384.xml><?xml version="1.0" encoding="utf-8"?>
<p:tagLst xmlns:p="http://schemas.openxmlformats.org/presentationml/2006/main">
  <p:tag name="AS_UNIQUEID" val="2694"/>
</p:tagLst>
</file>

<file path=ppt/tags/tag385.xml><?xml version="1.0" encoding="utf-8"?>
<p:tagLst xmlns:p="http://schemas.openxmlformats.org/presentationml/2006/main">
  <p:tag name="AS_UNIQUEID" val="3295"/>
</p:tagLst>
</file>

<file path=ppt/tags/tag386.xml><?xml version="1.0" encoding="utf-8"?>
<p:tagLst xmlns:p="http://schemas.openxmlformats.org/presentationml/2006/main">
  <p:tag name="AS_UNIQUEID" val="3296"/>
</p:tagLst>
</file>

<file path=ppt/tags/tag387.xml><?xml version="1.0" encoding="utf-8"?>
<p:tagLst xmlns:p="http://schemas.openxmlformats.org/presentationml/2006/main">
  <p:tag name="AS_UNIQUEID" val="3297"/>
</p:tagLst>
</file>

<file path=ppt/tags/tag388.xml><?xml version="1.0" encoding="utf-8"?>
<p:tagLst xmlns:p="http://schemas.openxmlformats.org/presentationml/2006/main">
  <p:tag name="AS_UNIQUEID" val="3298"/>
</p:tagLst>
</file>

<file path=ppt/tags/tag389.xml><?xml version="1.0" encoding="utf-8"?>
<p:tagLst xmlns:p="http://schemas.openxmlformats.org/presentationml/2006/main">
  <p:tag name="AS_UNIQUEID" val="3843"/>
</p:tagLst>
</file>

<file path=ppt/tags/tag39.xml><?xml version="1.0" encoding="utf-8"?>
<p:tagLst xmlns:p="http://schemas.openxmlformats.org/presentationml/2006/main">
  <p:tag name="AS_UNIQUEID" val="3599"/>
</p:tagLst>
</file>

<file path=ppt/tags/tag390.xml><?xml version="1.0" encoding="utf-8"?>
<p:tagLst xmlns:p="http://schemas.openxmlformats.org/presentationml/2006/main">
  <p:tag name="AS_UNIQUEID" val="2694"/>
</p:tagLst>
</file>

<file path=ppt/tags/tag391.xml><?xml version="1.0" encoding="utf-8"?>
<p:tagLst xmlns:p="http://schemas.openxmlformats.org/presentationml/2006/main">
  <p:tag name="AS_UNIQUEID" val="3177"/>
</p:tagLst>
</file>

<file path=ppt/tags/tag392.xml><?xml version="1.0" encoding="utf-8"?>
<p:tagLst xmlns:p="http://schemas.openxmlformats.org/presentationml/2006/main">
  <p:tag name="AS_UNIQUEID" val="2694"/>
</p:tagLst>
</file>

<file path=ppt/tags/tag393.xml><?xml version="1.0" encoding="utf-8"?>
<p:tagLst xmlns:p="http://schemas.openxmlformats.org/presentationml/2006/main">
  <p:tag name="AS_UNIQUEID" val="3844"/>
</p:tagLst>
</file>

<file path=ppt/tags/tag394.xml><?xml version="1.0" encoding="utf-8"?>
<p:tagLst xmlns:p="http://schemas.openxmlformats.org/presentationml/2006/main">
  <p:tag name="AS_UNIQUEID" val="113"/>
</p:tagLst>
</file>

<file path=ppt/tags/tag395.xml><?xml version="1.0" encoding="utf-8"?>
<p:tagLst xmlns:p="http://schemas.openxmlformats.org/presentationml/2006/main">
  <p:tag name="AS_UNIQUEID" val="114"/>
</p:tagLst>
</file>

<file path=ppt/tags/tag396.xml><?xml version="1.0" encoding="utf-8"?>
<p:tagLst xmlns:p="http://schemas.openxmlformats.org/presentationml/2006/main">
  <p:tag name="AS_UNIQUEID" val="115"/>
</p:tagLst>
</file>

<file path=ppt/tags/tag397.xml><?xml version="1.0" encoding="utf-8"?>
<p:tagLst xmlns:p="http://schemas.openxmlformats.org/presentationml/2006/main">
  <p:tag name="AS_UNIQUEID" val="116"/>
</p:tagLst>
</file>

<file path=ppt/tags/tag398.xml><?xml version="1.0" encoding="utf-8"?>
<p:tagLst xmlns:p="http://schemas.openxmlformats.org/presentationml/2006/main">
  <p:tag name="AS_UNIQUEID" val="117"/>
</p:tagLst>
</file>

<file path=ppt/tags/tag399.xml><?xml version="1.0" encoding="utf-8"?>
<p:tagLst xmlns:p="http://schemas.openxmlformats.org/presentationml/2006/main">
  <p:tag name="AS_UNIQUEID" val="118"/>
</p:tagLst>
</file>

<file path=ppt/tags/tag4.xml><?xml version="1.0" encoding="utf-8"?>
<p:tagLst xmlns:p="http://schemas.openxmlformats.org/presentationml/2006/main">
  <p:tag name="AS_UNIQUEID" val="3564"/>
</p:tagLst>
</file>

<file path=ppt/tags/tag40.xml><?xml version="1.0" encoding="utf-8"?>
<p:tagLst xmlns:p="http://schemas.openxmlformats.org/presentationml/2006/main">
  <p:tag name="AS_UNIQUEID" val="3600"/>
</p:tagLst>
</file>

<file path=ppt/tags/tag400.xml><?xml version="1.0" encoding="utf-8"?>
<p:tagLst xmlns:p="http://schemas.openxmlformats.org/presentationml/2006/main">
  <p:tag name="AS_UNIQUEID" val="119"/>
</p:tagLst>
</file>

<file path=ppt/tags/tag401.xml><?xml version="1.0" encoding="utf-8"?>
<p:tagLst xmlns:p="http://schemas.openxmlformats.org/presentationml/2006/main">
  <p:tag name="AS_UNIQUEID" val="120"/>
</p:tagLst>
</file>

<file path=ppt/tags/tag402.xml><?xml version="1.0" encoding="utf-8"?>
<p:tagLst xmlns:p="http://schemas.openxmlformats.org/presentationml/2006/main">
  <p:tag name="AS_UNIQUEID" val="124"/>
</p:tagLst>
</file>

<file path=ppt/tags/tag403.xml><?xml version="1.0" encoding="utf-8"?>
<p:tagLst xmlns:p="http://schemas.openxmlformats.org/presentationml/2006/main">
  <p:tag name="AS_UNIQUEID" val="125"/>
</p:tagLst>
</file>

<file path=ppt/tags/tag404.xml><?xml version="1.0" encoding="utf-8"?>
<p:tagLst xmlns:p="http://schemas.openxmlformats.org/presentationml/2006/main">
  <p:tag name="AS_UNIQUEID" val="126"/>
</p:tagLst>
</file>

<file path=ppt/tags/tag405.xml><?xml version="1.0" encoding="utf-8"?>
<p:tagLst xmlns:p="http://schemas.openxmlformats.org/presentationml/2006/main">
  <p:tag name="AS_UNIQUEID" val="127"/>
</p:tagLst>
</file>

<file path=ppt/tags/tag406.xml><?xml version="1.0" encoding="utf-8"?>
<p:tagLst xmlns:p="http://schemas.openxmlformats.org/presentationml/2006/main">
  <p:tag name="AS_UNIQUEID" val="128"/>
</p:tagLst>
</file>

<file path=ppt/tags/tag407.xml><?xml version="1.0" encoding="utf-8"?>
<p:tagLst xmlns:p="http://schemas.openxmlformats.org/presentationml/2006/main">
  <p:tag name="AS_UNIQUEID" val="130"/>
</p:tagLst>
</file>

<file path=ppt/tags/tag408.xml><?xml version="1.0" encoding="utf-8"?>
<p:tagLst xmlns:p="http://schemas.openxmlformats.org/presentationml/2006/main">
  <p:tag name="AS_UNIQUEID" val="3845"/>
</p:tagLst>
</file>

<file path=ppt/tags/tag409.xml><?xml version="1.0" encoding="utf-8"?>
<p:tagLst xmlns:p="http://schemas.openxmlformats.org/presentationml/2006/main">
  <p:tag name="AS_UNIQUEID" val="121"/>
</p:tagLst>
</file>

<file path=ppt/tags/tag41.xml><?xml version="1.0" encoding="utf-8"?>
<p:tagLst xmlns:p="http://schemas.openxmlformats.org/presentationml/2006/main">
  <p:tag name="AS_UNIQUEID" val="3601"/>
</p:tagLst>
</file>

<file path=ppt/tags/tag410.xml><?xml version="1.0" encoding="utf-8"?>
<p:tagLst xmlns:p="http://schemas.openxmlformats.org/presentationml/2006/main">
  <p:tag name="AS_UNIQUEID" val="132"/>
</p:tagLst>
</file>

<file path=ppt/tags/tag411.xml><?xml version="1.0" encoding="utf-8"?>
<p:tagLst xmlns:p="http://schemas.openxmlformats.org/presentationml/2006/main">
  <p:tag name="AS_UNIQUEID" val="122"/>
</p:tagLst>
</file>

<file path=ppt/tags/tag412.xml><?xml version="1.0" encoding="utf-8"?>
<p:tagLst xmlns:p="http://schemas.openxmlformats.org/presentationml/2006/main">
  <p:tag name="AS_UNIQUEID" val="3846"/>
</p:tagLst>
</file>

<file path=ppt/tags/tag413.xml><?xml version="1.0" encoding="utf-8"?>
<p:tagLst xmlns:p="http://schemas.openxmlformats.org/presentationml/2006/main">
  <p:tag name="AS_UNIQUEID" val="3847"/>
</p:tagLst>
</file>

<file path=ppt/tags/tag414.xml><?xml version="1.0" encoding="utf-8"?>
<p:tagLst xmlns:p="http://schemas.openxmlformats.org/presentationml/2006/main">
  <p:tag name="AS_UNIQUEID" val="3848"/>
</p:tagLst>
</file>

<file path=ppt/tags/tag415.xml><?xml version="1.0" encoding="utf-8"?>
<p:tagLst xmlns:p="http://schemas.openxmlformats.org/presentationml/2006/main">
  <p:tag name="AS_UNIQUEID" val="3849"/>
</p:tagLst>
</file>

<file path=ppt/tags/tag416.xml><?xml version="1.0" encoding="utf-8"?>
<p:tagLst xmlns:p="http://schemas.openxmlformats.org/presentationml/2006/main">
  <p:tag name="AS_UNIQUEID" val="3850"/>
</p:tagLst>
</file>

<file path=ppt/tags/tag417.xml><?xml version="1.0" encoding="utf-8"?>
<p:tagLst xmlns:p="http://schemas.openxmlformats.org/presentationml/2006/main">
  <p:tag name="AS_UNIQUEID" val="3851"/>
</p:tagLst>
</file>

<file path=ppt/tags/tag418.xml><?xml version="1.0" encoding="utf-8"?>
<p:tagLst xmlns:p="http://schemas.openxmlformats.org/presentationml/2006/main">
  <p:tag name="AS_UNIQUEID" val="3852"/>
</p:tagLst>
</file>

<file path=ppt/tags/tag419.xml><?xml version="1.0" encoding="utf-8"?>
<p:tagLst xmlns:p="http://schemas.openxmlformats.org/presentationml/2006/main">
  <p:tag name="AS_UNIQUEID" val="3853"/>
</p:tagLst>
</file>

<file path=ppt/tags/tag42.xml><?xml version="1.0" encoding="utf-8"?>
<p:tagLst xmlns:p="http://schemas.openxmlformats.org/presentationml/2006/main">
  <p:tag name="AS_UNIQUEID" val="3602"/>
</p:tagLst>
</file>

<file path=ppt/tags/tag420.xml><?xml version="1.0" encoding="utf-8"?>
<p:tagLst xmlns:p="http://schemas.openxmlformats.org/presentationml/2006/main">
  <p:tag name="AS_UNIQUEID" val="3854"/>
</p:tagLst>
</file>

<file path=ppt/tags/tag421.xml><?xml version="1.0" encoding="utf-8"?>
<p:tagLst xmlns:p="http://schemas.openxmlformats.org/presentationml/2006/main">
  <p:tag name="AS_UNIQUEID" val="136"/>
</p:tagLst>
</file>

<file path=ppt/tags/tag422.xml><?xml version="1.0" encoding="utf-8"?>
<p:tagLst xmlns:p="http://schemas.openxmlformats.org/presentationml/2006/main">
  <p:tag name="AS_UNIQUEID" val="137"/>
</p:tagLst>
</file>

<file path=ppt/tags/tag423.xml><?xml version="1.0" encoding="utf-8"?>
<p:tagLst xmlns:p="http://schemas.openxmlformats.org/presentationml/2006/main">
  <p:tag name="AS_UNIQUEID" val="138"/>
</p:tagLst>
</file>

<file path=ppt/tags/tag424.xml><?xml version="1.0" encoding="utf-8"?>
<p:tagLst xmlns:p="http://schemas.openxmlformats.org/presentationml/2006/main">
  <p:tag name="AS_UNIQUEID" val="139"/>
</p:tagLst>
</file>

<file path=ppt/tags/tag425.xml><?xml version="1.0" encoding="utf-8"?>
<p:tagLst xmlns:p="http://schemas.openxmlformats.org/presentationml/2006/main">
  <p:tag name="AS_UNIQUEID" val="140"/>
</p:tagLst>
</file>

<file path=ppt/tags/tag426.xml><?xml version="1.0" encoding="utf-8"?>
<p:tagLst xmlns:p="http://schemas.openxmlformats.org/presentationml/2006/main">
  <p:tag name="AS_UNIQUEID" val="141"/>
</p:tagLst>
</file>

<file path=ppt/tags/tag427.xml><?xml version="1.0" encoding="utf-8"?>
<p:tagLst xmlns:p="http://schemas.openxmlformats.org/presentationml/2006/main">
  <p:tag name="AS_UNIQUEID" val="143"/>
</p:tagLst>
</file>

<file path=ppt/tags/tag428.xml><?xml version="1.0" encoding="utf-8"?>
<p:tagLst xmlns:p="http://schemas.openxmlformats.org/presentationml/2006/main">
  <p:tag name="AS_UNIQUEID" val="144"/>
</p:tagLst>
</file>

<file path=ppt/tags/tag429.xml><?xml version="1.0" encoding="utf-8"?>
<p:tagLst xmlns:p="http://schemas.openxmlformats.org/presentationml/2006/main">
  <p:tag name="AS_UNIQUEID" val="145"/>
</p:tagLst>
</file>

<file path=ppt/tags/tag43.xml><?xml version="1.0" encoding="utf-8"?>
<p:tagLst xmlns:p="http://schemas.openxmlformats.org/presentationml/2006/main">
  <p:tag name="AS_UNIQUEID" val="3603"/>
</p:tagLst>
</file>

<file path=ppt/tags/tag430.xml><?xml version="1.0" encoding="utf-8"?>
<p:tagLst xmlns:p="http://schemas.openxmlformats.org/presentationml/2006/main">
  <p:tag name="AS_UNIQUEID" val="146"/>
</p:tagLst>
</file>

<file path=ppt/tags/tag431.xml><?xml version="1.0" encoding="utf-8"?>
<p:tagLst xmlns:p="http://schemas.openxmlformats.org/presentationml/2006/main">
  <p:tag name="AS_UNIQUEID" val="3855"/>
</p:tagLst>
</file>

<file path=ppt/tags/tag432.xml><?xml version="1.0" encoding="utf-8"?>
<p:tagLst xmlns:p="http://schemas.openxmlformats.org/presentationml/2006/main">
  <p:tag name="AS_UNIQUEID" val="3856"/>
</p:tagLst>
</file>

<file path=ppt/tags/tag433.xml><?xml version="1.0" encoding="utf-8"?>
<p:tagLst xmlns:p="http://schemas.openxmlformats.org/presentationml/2006/main">
  <p:tag name="AS_UNIQUEID" val="3857"/>
</p:tagLst>
</file>

<file path=ppt/tags/tag434.xml><?xml version="1.0" encoding="utf-8"?>
<p:tagLst xmlns:p="http://schemas.openxmlformats.org/presentationml/2006/main">
  <p:tag name="AS_UNIQUEID" val="3858"/>
</p:tagLst>
</file>

<file path=ppt/tags/tag435.xml><?xml version="1.0" encoding="utf-8"?>
<p:tagLst xmlns:p="http://schemas.openxmlformats.org/presentationml/2006/main">
  <p:tag name="AS_UNIQUEID" val="3859"/>
</p:tagLst>
</file>

<file path=ppt/tags/tag436.xml><?xml version="1.0" encoding="utf-8"?>
<p:tagLst xmlns:p="http://schemas.openxmlformats.org/presentationml/2006/main">
  <p:tag name="AS_UNIQUEID" val="3860"/>
</p:tagLst>
</file>

<file path=ppt/tags/tag437.xml><?xml version="1.0" encoding="utf-8"?>
<p:tagLst xmlns:p="http://schemas.openxmlformats.org/presentationml/2006/main">
  <p:tag name="AS_UNIQUEID" val="3861"/>
</p:tagLst>
</file>

<file path=ppt/tags/tag438.xml><?xml version="1.0" encoding="utf-8"?>
<p:tagLst xmlns:p="http://schemas.openxmlformats.org/presentationml/2006/main">
  <p:tag name="AS_UNIQUEID" val="3862"/>
</p:tagLst>
</file>

<file path=ppt/tags/tag439.xml><?xml version="1.0" encoding="utf-8"?>
<p:tagLst xmlns:p="http://schemas.openxmlformats.org/presentationml/2006/main">
  <p:tag name="AS_UNIQUEID" val="3863"/>
</p:tagLst>
</file>

<file path=ppt/tags/tag44.xml><?xml version="1.0" encoding="utf-8"?>
<p:tagLst xmlns:p="http://schemas.openxmlformats.org/presentationml/2006/main">
  <p:tag name="AS_UNIQUEID" val="3604"/>
</p:tagLst>
</file>

<file path=ppt/tags/tag440.xml><?xml version="1.0" encoding="utf-8"?>
<p:tagLst xmlns:p="http://schemas.openxmlformats.org/presentationml/2006/main">
  <p:tag name="AS_UNIQUEID" val="3864"/>
</p:tagLst>
</file>

<file path=ppt/tags/tag441.xml><?xml version="1.0" encoding="utf-8"?>
<p:tagLst xmlns:p="http://schemas.openxmlformats.org/presentationml/2006/main">
  <p:tag name="AS_UNIQUEID" val="3865"/>
</p:tagLst>
</file>

<file path=ppt/tags/tag442.xml><?xml version="1.0" encoding="utf-8"?>
<p:tagLst xmlns:p="http://schemas.openxmlformats.org/presentationml/2006/main">
  <p:tag name="AS_UNIQUEID" val="3866"/>
</p:tagLst>
</file>

<file path=ppt/tags/tag443.xml><?xml version="1.0" encoding="utf-8"?>
<p:tagLst xmlns:p="http://schemas.openxmlformats.org/presentationml/2006/main">
  <p:tag name="AS_UNIQUEID" val="3867"/>
</p:tagLst>
</file>

<file path=ppt/tags/tag444.xml><?xml version="1.0" encoding="utf-8"?>
<p:tagLst xmlns:p="http://schemas.openxmlformats.org/presentationml/2006/main">
  <p:tag name="AS_UNIQUEID" val="3868"/>
</p:tagLst>
</file>

<file path=ppt/tags/tag445.xml><?xml version="1.0" encoding="utf-8"?>
<p:tagLst xmlns:p="http://schemas.openxmlformats.org/presentationml/2006/main">
  <p:tag name="AS_UNIQUEID" val="3869"/>
</p:tagLst>
</file>

<file path=ppt/tags/tag446.xml><?xml version="1.0" encoding="utf-8"?>
<p:tagLst xmlns:p="http://schemas.openxmlformats.org/presentationml/2006/main">
  <p:tag name="AS_UNIQUEID" val="3870"/>
</p:tagLst>
</file>

<file path=ppt/tags/tag447.xml><?xml version="1.0" encoding="utf-8"?>
<p:tagLst xmlns:p="http://schemas.openxmlformats.org/presentationml/2006/main">
  <p:tag name="AS_UNIQUEID" val="3871"/>
</p:tagLst>
</file>

<file path=ppt/tags/tag448.xml><?xml version="1.0" encoding="utf-8"?>
<p:tagLst xmlns:p="http://schemas.openxmlformats.org/presentationml/2006/main">
  <p:tag name="AS_UNIQUEID" val="3872"/>
</p:tagLst>
</file>

<file path=ppt/tags/tag449.xml><?xml version="1.0" encoding="utf-8"?>
<p:tagLst xmlns:p="http://schemas.openxmlformats.org/presentationml/2006/main">
  <p:tag name="AS_UNIQUEID" val="3873"/>
</p:tagLst>
</file>

<file path=ppt/tags/tag45.xml><?xml version="1.0" encoding="utf-8"?>
<p:tagLst xmlns:p="http://schemas.openxmlformats.org/presentationml/2006/main">
  <p:tag name="AS_UNIQUEID" val="3605"/>
</p:tagLst>
</file>

<file path=ppt/tags/tag450.xml><?xml version="1.0" encoding="utf-8"?>
<p:tagLst xmlns:p="http://schemas.openxmlformats.org/presentationml/2006/main">
  <p:tag name="AS_UNIQUEID" val="3874"/>
</p:tagLst>
</file>

<file path=ppt/tags/tag451.xml><?xml version="1.0" encoding="utf-8"?>
<p:tagLst xmlns:p="http://schemas.openxmlformats.org/presentationml/2006/main">
  <p:tag name="AS_UNIQUEID" val="3875"/>
</p:tagLst>
</file>

<file path=ppt/tags/tag452.xml><?xml version="1.0" encoding="utf-8"?>
<p:tagLst xmlns:p="http://schemas.openxmlformats.org/presentationml/2006/main">
  <p:tag name="AS_UNIQUEID" val="3876"/>
</p:tagLst>
</file>

<file path=ppt/tags/tag453.xml><?xml version="1.0" encoding="utf-8"?>
<p:tagLst xmlns:p="http://schemas.openxmlformats.org/presentationml/2006/main">
  <p:tag name="AS_UNIQUEID" val="3877"/>
</p:tagLst>
</file>

<file path=ppt/tags/tag454.xml><?xml version="1.0" encoding="utf-8"?>
<p:tagLst xmlns:p="http://schemas.openxmlformats.org/presentationml/2006/main">
  <p:tag name="AS_UNIQUEID" val="3878"/>
</p:tagLst>
</file>

<file path=ppt/tags/tag455.xml><?xml version="1.0" encoding="utf-8"?>
<p:tagLst xmlns:p="http://schemas.openxmlformats.org/presentationml/2006/main">
  <p:tag name="AS_UNIQUEID" val="3879"/>
</p:tagLst>
</file>

<file path=ppt/tags/tag456.xml><?xml version="1.0" encoding="utf-8"?>
<p:tagLst xmlns:p="http://schemas.openxmlformats.org/presentationml/2006/main">
  <p:tag name="AS_UNIQUEID" val="3880"/>
</p:tagLst>
</file>

<file path=ppt/tags/tag457.xml><?xml version="1.0" encoding="utf-8"?>
<p:tagLst xmlns:p="http://schemas.openxmlformats.org/presentationml/2006/main">
  <p:tag name="AS_UNIQUEID" val="3881"/>
</p:tagLst>
</file>

<file path=ppt/tags/tag458.xml><?xml version="1.0" encoding="utf-8"?>
<p:tagLst xmlns:p="http://schemas.openxmlformats.org/presentationml/2006/main">
  <p:tag name="AS_UNIQUEID" val="3882"/>
</p:tagLst>
</file>

<file path=ppt/tags/tag459.xml><?xml version="1.0" encoding="utf-8"?>
<p:tagLst xmlns:p="http://schemas.openxmlformats.org/presentationml/2006/main">
  <p:tag name="AS_UNIQUEID" val="3883"/>
</p:tagLst>
</file>

<file path=ppt/tags/tag46.xml><?xml version="1.0" encoding="utf-8"?>
<p:tagLst xmlns:p="http://schemas.openxmlformats.org/presentationml/2006/main">
  <p:tag name="AS_UNIQUEID" val="3606"/>
</p:tagLst>
</file>

<file path=ppt/tags/tag460.xml><?xml version="1.0" encoding="utf-8"?>
<p:tagLst xmlns:p="http://schemas.openxmlformats.org/presentationml/2006/main">
  <p:tag name="AS_UNIQUEID" val="3884"/>
</p:tagLst>
</file>

<file path=ppt/tags/tag461.xml><?xml version="1.0" encoding="utf-8"?>
<p:tagLst xmlns:p="http://schemas.openxmlformats.org/presentationml/2006/main">
  <p:tag name="AS_UNIQUEID" val="3885"/>
</p:tagLst>
</file>

<file path=ppt/tags/tag462.xml><?xml version="1.0" encoding="utf-8"?>
<p:tagLst xmlns:p="http://schemas.openxmlformats.org/presentationml/2006/main">
  <p:tag name="AS_UNIQUEID" val="3886"/>
</p:tagLst>
</file>

<file path=ppt/tags/tag463.xml><?xml version="1.0" encoding="utf-8"?>
<p:tagLst xmlns:p="http://schemas.openxmlformats.org/presentationml/2006/main">
  <p:tag name="AS_UNIQUEID" val="3887"/>
  <p:tag name="KSO_WM_DIAGRAM_VIRTUALLY_FRAME" val="{&quot;height&quot;:190.70291338582678,&quot;left&quot;:210.64787401574804,&quot;top&quot;:202.42921259842518,&quot;width&quot;:530.3922834645668}"/>
</p:tagLst>
</file>

<file path=ppt/tags/tag464.xml><?xml version="1.0" encoding="utf-8"?>
<p:tagLst xmlns:p="http://schemas.openxmlformats.org/presentationml/2006/main">
  <p:tag name="AS_UNIQUEID" val="3888"/>
  <p:tag name="KSO_WM_DIAGRAM_VIRTUALLY_FRAME" val="{&quot;height&quot;:190.70291338582678,&quot;left&quot;:210.64787401574804,&quot;top&quot;:202.42921259842518,&quot;width&quot;:530.3922834645668}"/>
</p:tagLst>
</file>

<file path=ppt/tags/tag465.xml><?xml version="1.0" encoding="utf-8"?>
<p:tagLst xmlns:p="http://schemas.openxmlformats.org/presentationml/2006/main">
  <p:tag name="AS_UNIQUEID" val="3889"/>
</p:tagLst>
</file>

<file path=ppt/tags/tag466.xml><?xml version="1.0" encoding="utf-8"?>
<p:tagLst xmlns:p="http://schemas.openxmlformats.org/presentationml/2006/main">
  <p:tag name="AS_UNIQUEID" val="3890"/>
  <p:tag name="KSO_WM_DIAGRAM_VIRTUALLY_FRAME" val="{&quot;height&quot;:190.70291338582678,&quot;left&quot;:210.64787401574804,&quot;top&quot;:202.42921259842518,&quot;width&quot;:530.3922834645668}"/>
</p:tagLst>
</file>

<file path=ppt/tags/tag467.xml><?xml version="1.0" encoding="utf-8"?>
<p:tagLst xmlns:p="http://schemas.openxmlformats.org/presentationml/2006/main">
  <p:tag name="AS_UNIQUEID" val="3891"/>
  <p:tag name="KSO_WM_DIAGRAM_VIRTUALLY_FRAME" val="{&quot;height&quot;:190.70291338582678,&quot;left&quot;:210.64787401574804,&quot;top&quot;:202.42921259842518,&quot;width&quot;:530.3922834645668}"/>
</p:tagLst>
</file>

<file path=ppt/tags/tag468.xml><?xml version="1.0" encoding="utf-8"?>
<p:tagLst xmlns:p="http://schemas.openxmlformats.org/presentationml/2006/main">
  <p:tag name="AS_UNIQUEID" val="3892"/>
  <p:tag name="KSO_WM_DIAGRAM_VIRTUALLY_FRAME" val="{&quot;height&quot;:190.70291338582678,&quot;left&quot;:210.64787401574804,&quot;top&quot;:202.42921259842518,&quot;width&quot;:530.3922834645668}"/>
</p:tagLst>
</file>

<file path=ppt/tags/tag469.xml><?xml version="1.0" encoding="utf-8"?>
<p:tagLst xmlns:p="http://schemas.openxmlformats.org/presentationml/2006/main">
  <p:tag name="AS_UNIQUEID" val="3893"/>
  <p:tag name="KSO_WM_DIAGRAM_VIRTUALLY_FRAME" val="{&quot;height&quot;:190.70291338582678,&quot;left&quot;:210.64787401574804,&quot;top&quot;:202.42921259842518,&quot;width&quot;:530.3922834645668}"/>
</p:tagLst>
</file>

<file path=ppt/tags/tag47.xml><?xml version="1.0" encoding="utf-8"?>
<p:tagLst xmlns:p="http://schemas.openxmlformats.org/presentationml/2006/main">
  <p:tag name="AS_UNIQUEID" val="3607"/>
</p:tagLst>
</file>

<file path=ppt/tags/tag470.xml><?xml version="1.0" encoding="utf-8"?>
<p:tagLst xmlns:p="http://schemas.openxmlformats.org/presentationml/2006/main">
  <p:tag name="AS_UNIQUEID" val="3894"/>
  <p:tag name="KSO_WM_DIAGRAM_VIRTUALLY_FRAME" val="{&quot;height&quot;:190.70291338582678,&quot;left&quot;:210.64787401574804,&quot;top&quot;:202.42921259842518,&quot;width&quot;:530.3922834645668}"/>
</p:tagLst>
</file>

<file path=ppt/tags/tag471.xml><?xml version="1.0" encoding="utf-8"?>
<p:tagLst xmlns:p="http://schemas.openxmlformats.org/presentationml/2006/main">
  <p:tag name="AS_UNIQUEID" val="3895"/>
  <p:tag name="KSO_WM_DIAGRAM_VIRTUALLY_FRAME" val="{&quot;height&quot;:190.70291338582678,&quot;left&quot;:210.64787401574804,&quot;top&quot;:202.42921259842518,&quot;width&quot;:530.3922834645668}"/>
</p:tagLst>
</file>

<file path=ppt/tags/tag472.xml><?xml version="1.0" encoding="utf-8"?>
<p:tagLst xmlns:p="http://schemas.openxmlformats.org/presentationml/2006/main">
  <p:tag name="AS_UNIQUEID" val="3896"/>
  <p:tag name="KSO_WM_DIAGRAM_VIRTUALLY_FRAME" val="{&quot;height&quot;:190.70291338582678,&quot;left&quot;:210.64787401574804,&quot;top&quot;:202.42921259842518,&quot;width&quot;:530.3922834645668}"/>
</p:tagLst>
</file>

<file path=ppt/tags/tag473.xml><?xml version="1.0" encoding="utf-8"?>
<p:tagLst xmlns:p="http://schemas.openxmlformats.org/presentationml/2006/main">
  <p:tag name="AS_UNIQUEID" val="3897"/>
  <p:tag name="KSO_WM_DIAGRAM_VIRTUALLY_FRAME" val="{&quot;height&quot;:190.70291338582678,&quot;left&quot;:210.64787401574804,&quot;top&quot;:202.42921259842518,&quot;width&quot;:530.3922834645668}"/>
</p:tagLst>
</file>

<file path=ppt/tags/tag474.xml><?xml version="1.0" encoding="utf-8"?>
<p:tagLst xmlns:p="http://schemas.openxmlformats.org/presentationml/2006/main">
  <p:tag name="AS_UNIQUEID" val="3898"/>
</p:tagLst>
</file>

<file path=ppt/tags/tag475.xml><?xml version="1.0" encoding="utf-8"?>
<p:tagLst xmlns:p="http://schemas.openxmlformats.org/presentationml/2006/main">
  <p:tag name="AS_UNIQUEID" val="3899"/>
</p:tagLst>
</file>

<file path=ppt/tags/tag476.xml><?xml version="1.0" encoding="utf-8"?>
<p:tagLst xmlns:p="http://schemas.openxmlformats.org/presentationml/2006/main">
  <p:tag name="AS_UNIQUEID" val="3900"/>
</p:tagLst>
</file>

<file path=ppt/tags/tag477.xml><?xml version="1.0" encoding="utf-8"?>
<p:tagLst xmlns:p="http://schemas.openxmlformats.org/presentationml/2006/main">
  <p:tag name="AS_UNIQUEID" val="3901"/>
</p:tagLst>
</file>

<file path=ppt/tags/tag478.xml><?xml version="1.0" encoding="utf-8"?>
<p:tagLst xmlns:p="http://schemas.openxmlformats.org/presentationml/2006/main">
  <p:tag name="AS_UNIQUEID" val="3902"/>
</p:tagLst>
</file>

<file path=ppt/tags/tag479.xml><?xml version="1.0" encoding="utf-8"?>
<p:tagLst xmlns:p="http://schemas.openxmlformats.org/presentationml/2006/main">
  <p:tag name="AS_UNIQUEID" val="3903"/>
</p:tagLst>
</file>

<file path=ppt/tags/tag48.xml><?xml version="1.0" encoding="utf-8"?>
<p:tagLst xmlns:p="http://schemas.openxmlformats.org/presentationml/2006/main">
  <p:tag name="AS_UNIQUEID" val="3608"/>
</p:tagLst>
</file>

<file path=ppt/tags/tag480.xml><?xml version="1.0" encoding="utf-8"?>
<p:tagLst xmlns:p="http://schemas.openxmlformats.org/presentationml/2006/main">
  <p:tag name="AS_UNIQUEID" val="3904"/>
</p:tagLst>
</file>

<file path=ppt/tags/tag481.xml><?xml version="1.0" encoding="utf-8"?>
<p:tagLst xmlns:p="http://schemas.openxmlformats.org/presentationml/2006/main">
  <p:tag name="AS_UNIQUEID" val="3905"/>
</p:tagLst>
</file>

<file path=ppt/tags/tag482.xml><?xml version="1.0" encoding="utf-8"?>
<p:tagLst xmlns:p="http://schemas.openxmlformats.org/presentationml/2006/main">
  <p:tag name="AS_UNIQUEID" val="3906"/>
</p:tagLst>
</file>

<file path=ppt/tags/tag483.xml><?xml version="1.0" encoding="utf-8"?>
<p:tagLst xmlns:p="http://schemas.openxmlformats.org/presentationml/2006/main">
  <p:tag name="AS_UNIQUEID" val="3907"/>
</p:tagLst>
</file>

<file path=ppt/tags/tag484.xml><?xml version="1.0" encoding="utf-8"?>
<p:tagLst xmlns:p="http://schemas.openxmlformats.org/presentationml/2006/main">
  <p:tag name="AS_UNIQUEID" val="3908"/>
</p:tagLst>
</file>

<file path=ppt/tags/tag485.xml><?xml version="1.0" encoding="utf-8"?>
<p:tagLst xmlns:p="http://schemas.openxmlformats.org/presentationml/2006/main">
  <p:tag name="AS_UNIQUEID" val="3909"/>
</p:tagLst>
</file>

<file path=ppt/tags/tag486.xml><?xml version="1.0" encoding="utf-8"?>
<p:tagLst xmlns:p="http://schemas.openxmlformats.org/presentationml/2006/main">
  <p:tag name="AS_UNIQUEID" val="3910"/>
</p:tagLst>
</file>

<file path=ppt/tags/tag487.xml><?xml version="1.0" encoding="utf-8"?>
<p:tagLst xmlns:p="http://schemas.openxmlformats.org/presentationml/2006/main">
  <p:tag name="AS_UNIQUEID" val="3911"/>
</p:tagLst>
</file>

<file path=ppt/tags/tag488.xml><?xml version="1.0" encoding="utf-8"?>
<p:tagLst xmlns:p="http://schemas.openxmlformats.org/presentationml/2006/main">
  <p:tag name="AS_UNIQUEID" val="3912"/>
</p:tagLst>
</file>

<file path=ppt/tags/tag489.xml><?xml version="1.0" encoding="utf-8"?>
<p:tagLst xmlns:p="http://schemas.openxmlformats.org/presentationml/2006/main">
  <p:tag name="AS_UNIQUEID" val="3913"/>
</p:tagLst>
</file>

<file path=ppt/tags/tag49.xml><?xml version="1.0" encoding="utf-8"?>
<p:tagLst xmlns:p="http://schemas.openxmlformats.org/presentationml/2006/main">
  <p:tag name="AS_UNIQUEID" val="3609"/>
</p:tagLst>
</file>

<file path=ppt/tags/tag490.xml><?xml version="1.0" encoding="utf-8"?>
<p:tagLst xmlns:p="http://schemas.openxmlformats.org/presentationml/2006/main">
  <p:tag name="AS_UNIQUEID" val="3914"/>
</p:tagLst>
</file>

<file path=ppt/tags/tag491.xml><?xml version="1.0" encoding="utf-8"?>
<p:tagLst xmlns:p="http://schemas.openxmlformats.org/presentationml/2006/main">
  <p:tag name="AS_UNIQUEID" val="3915"/>
</p:tagLst>
</file>

<file path=ppt/tags/tag492.xml><?xml version="1.0" encoding="utf-8"?>
<p:tagLst xmlns:p="http://schemas.openxmlformats.org/presentationml/2006/main">
  <p:tag name="AS_UNIQUEID" val="2720"/>
</p:tagLst>
</file>

<file path=ppt/tags/tag493.xml><?xml version="1.0" encoding="utf-8"?>
<p:tagLst xmlns:p="http://schemas.openxmlformats.org/presentationml/2006/main">
  <p:tag name="AS_UNIQUEID" val="3348"/>
</p:tagLst>
</file>

<file path=ppt/tags/tag494.xml><?xml version="1.0" encoding="utf-8"?>
<p:tagLst xmlns:p="http://schemas.openxmlformats.org/presentationml/2006/main">
  <p:tag name="AS_UNIQUEID" val="3916"/>
</p:tagLst>
</file>

<file path=ppt/tags/tag495.xml><?xml version="1.0" encoding="utf-8"?>
<p:tagLst xmlns:p="http://schemas.openxmlformats.org/presentationml/2006/main">
  <p:tag name="AS_UNIQUEID" val="3917"/>
</p:tagLst>
</file>

<file path=ppt/tags/tag496.xml><?xml version="1.0" encoding="utf-8"?>
<p:tagLst xmlns:p="http://schemas.openxmlformats.org/presentationml/2006/main">
  <p:tag name="AS_UNIQUEID" val="3918"/>
  <p:tag name="KSO_WM_UNIT_PLACING_PICTURE_USER_VIEWPORT" val="{&quot;height&quot;:6338,&quot;width&quot;:4757}"/>
</p:tagLst>
</file>

<file path=ppt/tags/tag497.xml><?xml version="1.0" encoding="utf-8"?>
<p:tagLst xmlns:p="http://schemas.openxmlformats.org/presentationml/2006/main">
  <p:tag name="AS_UNIQUEID" val="3919"/>
</p:tagLst>
</file>

<file path=ppt/tags/tag498.xml><?xml version="1.0" encoding="utf-8"?>
<p:tagLst xmlns:p="http://schemas.openxmlformats.org/presentationml/2006/main">
  <p:tag name="AS_UNIQUEID" val="3920"/>
</p:tagLst>
</file>

<file path=ppt/tags/tag499.xml><?xml version="1.0" encoding="utf-8"?>
<p:tagLst xmlns:p="http://schemas.openxmlformats.org/presentationml/2006/main">
  <p:tag name="AS_UNIQUEID" val="3921"/>
</p:tagLst>
</file>

<file path=ppt/tags/tag5.xml><?xml version="1.0" encoding="utf-8"?>
<p:tagLst xmlns:p="http://schemas.openxmlformats.org/presentationml/2006/main">
  <p:tag name="AS_UNIQUEID" val="3565"/>
</p:tagLst>
</file>

<file path=ppt/tags/tag50.xml><?xml version="1.0" encoding="utf-8"?>
<p:tagLst xmlns:p="http://schemas.openxmlformats.org/presentationml/2006/main">
  <p:tag name="AS_UNIQUEID" val="3610"/>
</p:tagLst>
</file>

<file path=ppt/tags/tag500.xml><?xml version="1.0" encoding="utf-8"?>
<p:tagLst xmlns:p="http://schemas.openxmlformats.org/presentationml/2006/main">
  <p:tag name="AS_UNIQUEID" val="3922"/>
</p:tagLst>
</file>

<file path=ppt/tags/tag501.xml><?xml version="1.0" encoding="utf-8"?>
<p:tagLst xmlns:p="http://schemas.openxmlformats.org/presentationml/2006/main">
  <p:tag name="AS_UNIQUEID" val="3923"/>
</p:tagLst>
</file>

<file path=ppt/tags/tag502.xml><?xml version="1.0" encoding="utf-8"?>
<p:tagLst xmlns:p="http://schemas.openxmlformats.org/presentationml/2006/main">
  <p:tag name="AS_UNIQUEID" val="3924"/>
</p:tagLst>
</file>

<file path=ppt/tags/tag503.xml><?xml version="1.0" encoding="utf-8"?>
<p:tagLst xmlns:p="http://schemas.openxmlformats.org/presentationml/2006/main">
  <p:tag name="AS_UNIQUEID" val="3412"/>
</p:tagLst>
</file>

<file path=ppt/tags/tag504.xml><?xml version="1.0" encoding="utf-8"?>
<p:tagLst xmlns:p="http://schemas.openxmlformats.org/presentationml/2006/main">
  <p:tag name="AS_UNIQUEID" val="3925"/>
</p:tagLst>
</file>

<file path=ppt/tags/tag505.xml><?xml version="1.0" encoding="utf-8"?>
<p:tagLst xmlns:p="http://schemas.openxmlformats.org/presentationml/2006/main">
  <p:tag name="AS_UNIQUEID" val="3926"/>
</p:tagLst>
</file>

<file path=ppt/tags/tag506.xml><?xml version="1.0" encoding="utf-8"?>
<p:tagLst xmlns:p="http://schemas.openxmlformats.org/presentationml/2006/main">
  <p:tag name="AS_UNIQUEID" val="3927"/>
</p:tagLst>
</file>

<file path=ppt/tags/tag507.xml><?xml version="1.0" encoding="utf-8"?>
<p:tagLst xmlns:p="http://schemas.openxmlformats.org/presentationml/2006/main">
  <p:tag name="AS_UNIQUEID" val="3928"/>
</p:tagLst>
</file>

<file path=ppt/tags/tag508.xml><?xml version="1.0" encoding="utf-8"?>
<p:tagLst xmlns:p="http://schemas.openxmlformats.org/presentationml/2006/main">
  <p:tag name="AS_UNIQUEID" val="3929"/>
</p:tagLst>
</file>

<file path=ppt/tags/tag509.xml><?xml version="1.0" encoding="utf-8"?>
<p:tagLst xmlns:p="http://schemas.openxmlformats.org/presentationml/2006/main">
  <p:tag name="AS_UNIQUEID" val="3930"/>
</p:tagLst>
</file>

<file path=ppt/tags/tag51.xml><?xml version="1.0" encoding="utf-8"?>
<p:tagLst xmlns:p="http://schemas.openxmlformats.org/presentationml/2006/main">
  <p:tag name="AS_UNIQUEID" val="3611"/>
</p:tagLst>
</file>

<file path=ppt/tags/tag510.xml><?xml version="1.0" encoding="utf-8"?>
<p:tagLst xmlns:p="http://schemas.openxmlformats.org/presentationml/2006/main">
  <p:tag name="AS_UNIQUEID" val="3931"/>
</p:tagLst>
</file>

<file path=ppt/tags/tag511.xml><?xml version="1.0" encoding="utf-8"?>
<p:tagLst xmlns:p="http://schemas.openxmlformats.org/presentationml/2006/main">
  <p:tag name="AS_UNIQUEID" val="3932"/>
</p:tagLst>
</file>

<file path=ppt/tags/tag512.xml><?xml version="1.0" encoding="utf-8"?>
<p:tagLst xmlns:p="http://schemas.openxmlformats.org/presentationml/2006/main">
  <p:tag name="AS_UNIQUEID" val="3933"/>
</p:tagLst>
</file>

<file path=ppt/tags/tag513.xml><?xml version="1.0" encoding="utf-8"?>
<p:tagLst xmlns:p="http://schemas.openxmlformats.org/presentationml/2006/main">
  <p:tag name="AS_UNIQUEID" val="3424"/>
</p:tagLst>
</file>

<file path=ppt/tags/tag514.xml><?xml version="1.0" encoding="utf-8"?>
<p:tagLst xmlns:p="http://schemas.openxmlformats.org/presentationml/2006/main">
  <p:tag name="AS_UNIQUEID" val="3934"/>
</p:tagLst>
</file>

<file path=ppt/tags/tag515.xml><?xml version="1.0" encoding="utf-8"?>
<p:tagLst xmlns:p="http://schemas.openxmlformats.org/presentationml/2006/main">
  <p:tag name="AS_UNIQUEID" val="3935"/>
</p:tagLst>
</file>

<file path=ppt/tags/tag516.xml><?xml version="1.0" encoding="utf-8"?>
<p:tagLst xmlns:p="http://schemas.openxmlformats.org/presentationml/2006/main">
  <p:tag name="AS_UNIQUEID" val="3936"/>
  <p:tag name="KSO_WM_DIAGRAM_VIRTUALLY_FRAME" val="{&quot;height&quot;:177.075,&quot;left&quot;:241,&quot;top&quot;:194.15,&quot;width&quot;:346.6}"/>
</p:tagLst>
</file>

<file path=ppt/tags/tag517.xml><?xml version="1.0" encoding="utf-8"?>
<p:tagLst xmlns:p="http://schemas.openxmlformats.org/presentationml/2006/main">
  <p:tag name="AS_UNIQUEID" val="3937"/>
  <p:tag name="KSO_WM_DIAGRAM_VIRTUALLY_FRAME" val="{&quot;height&quot;:177.075,&quot;left&quot;:241,&quot;top&quot;:194.15,&quot;width&quot;:346.6}"/>
</p:tagLst>
</file>

<file path=ppt/tags/tag518.xml><?xml version="1.0" encoding="utf-8"?>
<p:tagLst xmlns:p="http://schemas.openxmlformats.org/presentationml/2006/main">
  <p:tag name="AS_UNIQUEID" val="3938"/>
</p:tagLst>
</file>

<file path=ppt/tags/tag519.xml><?xml version="1.0" encoding="utf-8"?>
<p:tagLst xmlns:p="http://schemas.openxmlformats.org/presentationml/2006/main">
  <p:tag name="AS_UNIQUEID" val="3939"/>
  <p:tag name="KSO_WM_DIAGRAM_VIRTUALLY_FRAME" val="{&quot;height&quot;:177.075,&quot;left&quot;:241,&quot;top&quot;:194.15,&quot;width&quot;:346.6}"/>
</p:tagLst>
</file>

<file path=ppt/tags/tag52.xml><?xml version="1.0" encoding="utf-8"?>
<p:tagLst xmlns:p="http://schemas.openxmlformats.org/presentationml/2006/main">
  <p:tag name="AS_UNIQUEID" val="3612"/>
</p:tagLst>
</file>

<file path=ppt/tags/tag520.xml><?xml version="1.0" encoding="utf-8"?>
<p:tagLst xmlns:p="http://schemas.openxmlformats.org/presentationml/2006/main">
  <p:tag name="AS_UNIQUEID" val="3940"/>
  <p:tag name="KSO_WM_DIAGRAM_VIRTUALLY_FRAME" val="{&quot;height&quot;:177.075,&quot;left&quot;:241,&quot;top&quot;:194.15,&quot;width&quot;:346.6}"/>
</p:tagLst>
</file>

<file path=ppt/tags/tag521.xml><?xml version="1.0" encoding="utf-8"?>
<p:tagLst xmlns:p="http://schemas.openxmlformats.org/presentationml/2006/main">
  <p:tag name="AS_UNIQUEID" val="3941"/>
  <p:tag name="KSO_WM_DIAGRAM_VIRTUALLY_FRAME" val="{&quot;height&quot;:177.075,&quot;left&quot;:241,&quot;top&quot;:194.15,&quot;width&quot;:346.6}"/>
</p:tagLst>
</file>

<file path=ppt/tags/tag522.xml><?xml version="1.0" encoding="utf-8"?>
<p:tagLst xmlns:p="http://schemas.openxmlformats.org/presentationml/2006/main">
  <p:tag name="AS_UNIQUEID" val="3942"/>
  <p:tag name="KSO_WM_DIAGRAM_VIRTUALLY_FRAME" val="{&quot;height&quot;:177.075,&quot;left&quot;:241,&quot;top&quot;:194.15,&quot;width&quot;:346.6}"/>
</p:tagLst>
</file>

<file path=ppt/tags/tag523.xml><?xml version="1.0" encoding="utf-8"?>
<p:tagLst xmlns:p="http://schemas.openxmlformats.org/presentationml/2006/main">
  <p:tag name="AS_UNIQUEID" val="3943"/>
</p:tagLst>
</file>

<file path=ppt/tags/tag524.xml><?xml version="1.0" encoding="utf-8"?>
<p:tagLst xmlns:p="http://schemas.openxmlformats.org/presentationml/2006/main">
  <p:tag name="AS_UNIQUEID" val="3944"/>
</p:tagLst>
</file>

<file path=ppt/tags/tag525.xml><?xml version="1.0" encoding="utf-8"?>
<p:tagLst xmlns:p="http://schemas.openxmlformats.org/presentationml/2006/main">
  <p:tag name="AS_UNIQUEID" val="3945"/>
</p:tagLst>
</file>

<file path=ppt/tags/tag526.xml><?xml version="1.0" encoding="utf-8"?>
<p:tagLst xmlns:p="http://schemas.openxmlformats.org/presentationml/2006/main">
  <p:tag name="AS_UNIQUEID" val="3946"/>
  <p:tag name="TABLE_ENDDRAG_ORIGIN_RECT" val="533*286"/>
  <p:tag name="TABLE_ENDDRAG_RECT" val="143*143*533*287"/>
</p:tagLst>
</file>

<file path=ppt/tags/tag527.xml><?xml version="1.0" encoding="utf-8"?>
<p:tagLst xmlns:p="http://schemas.openxmlformats.org/presentationml/2006/main">
  <p:tag name="AS_UNIQUEID" val="3947"/>
</p:tagLst>
</file>

<file path=ppt/tags/tag528.xml><?xml version="1.0" encoding="utf-8"?>
<p:tagLst xmlns:p="http://schemas.openxmlformats.org/presentationml/2006/main">
  <p:tag name="AS_UNIQUEID" val="3948"/>
</p:tagLst>
</file>

<file path=ppt/tags/tag529.xml><?xml version="1.0" encoding="utf-8"?>
<p:tagLst xmlns:p="http://schemas.openxmlformats.org/presentationml/2006/main">
  <p:tag name="AS_UNIQUEID" val="3949"/>
</p:tagLst>
</file>

<file path=ppt/tags/tag53.xml><?xml version="1.0" encoding="utf-8"?>
<p:tagLst xmlns:p="http://schemas.openxmlformats.org/presentationml/2006/main">
  <p:tag name="AS_UNIQUEID" val="3613"/>
</p:tagLst>
</file>

<file path=ppt/tags/tag530.xml><?xml version="1.0" encoding="utf-8"?>
<p:tagLst xmlns:p="http://schemas.openxmlformats.org/presentationml/2006/main">
  <p:tag name="AS_UNIQUEID" val="3950"/>
</p:tagLst>
</file>

<file path=ppt/tags/tag531.xml><?xml version="1.0" encoding="utf-8"?>
<p:tagLst xmlns:p="http://schemas.openxmlformats.org/presentationml/2006/main">
  <p:tag name="AS_UNIQUEID" val="3951"/>
</p:tagLst>
</file>

<file path=ppt/tags/tag532.xml><?xml version="1.0" encoding="utf-8"?>
<p:tagLst xmlns:p="http://schemas.openxmlformats.org/presentationml/2006/main">
  <p:tag name="AS_UNIQUEID" val="3952"/>
</p:tagLst>
</file>

<file path=ppt/tags/tag533.xml><?xml version="1.0" encoding="utf-8"?>
<p:tagLst xmlns:p="http://schemas.openxmlformats.org/presentationml/2006/main">
  <p:tag name="AS_UNIQUEID" val="3953"/>
</p:tagLst>
</file>

<file path=ppt/tags/tag534.xml><?xml version="1.0" encoding="utf-8"?>
<p:tagLst xmlns:p="http://schemas.openxmlformats.org/presentationml/2006/main">
  <p:tag name="AS_UNIQUEID" val="3954"/>
</p:tagLst>
</file>

<file path=ppt/tags/tag535.xml><?xml version="1.0" encoding="utf-8"?>
<p:tagLst xmlns:p="http://schemas.openxmlformats.org/presentationml/2006/main">
  <p:tag name="AS_UNIQUEID" val="3143"/>
</p:tagLst>
</file>

<file path=ppt/tags/tag536.xml><?xml version="1.0" encoding="utf-8"?>
<p:tagLst xmlns:p="http://schemas.openxmlformats.org/presentationml/2006/main">
  <p:tag name="AS_UNIQUEID" val="3144"/>
</p:tagLst>
</file>

<file path=ppt/tags/tag537.xml><?xml version="1.0" encoding="utf-8"?>
<p:tagLst xmlns:p="http://schemas.openxmlformats.org/presentationml/2006/main">
  <p:tag name="AS_UNIQUEID" val="3526"/>
</p:tagLst>
</file>

<file path=ppt/tags/tag538.xml><?xml version="1.0" encoding="utf-8"?>
<p:tagLst xmlns:p="http://schemas.openxmlformats.org/presentationml/2006/main">
  <p:tag name="AS_UNIQUEID" val="3527"/>
</p:tagLst>
</file>

<file path=ppt/tags/tag539.xml><?xml version="1.0" encoding="utf-8"?>
<p:tagLst xmlns:p="http://schemas.openxmlformats.org/presentationml/2006/main">
  <p:tag name="AS_UNIQUEID" val="3955"/>
</p:tagLst>
</file>

<file path=ppt/tags/tag54.xml><?xml version="1.0" encoding="utf-8"?>
<p:tagLst xmlns:p="http://schemas.openxmlformats.org/presentationml/2006/main">
  <p:tag name="AS_UNIQUEID" val="3614"/>
</p:tagLst>
</file>

<file path=ppt/tags/tag540.xml><?xml version="1.0" encoding="utf-8"?>
<p:tagLst xmlns:p="http://schemas.openxmlformats.org/presentationml/2006/main">
  <p:tag name="AS_UNIQUEID" val="3956"/>
</p:tagLst>
</file>

<file path=ppt/tags/tag541.xml><?xml version="1.0" encoding="utf-8"?>
<p:tagLst xmlns:p="http://schemas.openxmlformats.org/presentationml/2006/main">
  <p:tag name="AS_UNIQUEID" val="3274"/>
</p:tagLst>
</file>

<file path=ppt/tags/tag542.xml><?xml version="1.0" encoding="utf-8"?>
<p:tagLst xmlns:p="http://schemas.openxmlformats.org/presentationml/2006/main">
  <p:tag name="AS_UNIQUEID" val="3276"/>
</p:tagLst>
</file>

<file path=ppt/tags/tag543.xml><?xml version="1.0" encoding="utf-8"?>
<p:tagLst xmlns:p="http://schemas.openxmlformats.org/presentationml/2006/main">
  <p:tag name="AS_UNIQUEID" val="3277"/>
</p:tagLst>
</file>

<file path=ppt/tags/tag544.xml><?xml version="1.0" encoding="utf-8"?>
<p:tagLst xmlns:p="http://schemas.openxmlformats.org/presentationml/2006/main">
  <p:tag name="AS_UNIQUEID" val="3278"/>
</p:tagLst>
</file>

<file path=ppt/tags/tag545.xml><?xml version="1.0" encoding="utf-8"?>
<p:tagLst xmlns:p="http://schemas.openxmlformats.org/presentationml/2006/main">
  <p:tag name="AS_UNIQUEID" val="3279"/>
</p:tagLst>
</file>

<file path=ppt/tags/tag546.xml><?xml version="1.0" encoding="utf-8"?>
<p:tagLst xmlns:p="http://schemas.openxmlformats.org/presentationml/2006/main">
  <p:tag name="AS_UNIQUEID" val="3280"/>
</p:tagLst>
</file>

<file path=ppt/tags/tag547.xml><?xml version="1.0" encoding="utf-8"?>
<p:tagLst xmlns:p="http://schemas.openxmlformats.org/presentationml/2006/main">
  <p:tag name="AS_UNIQUEID" val="3281"/>
</p:tagLst>
</file>

<file path=ppt/tags/tag548.xml><?xml version="1.0" encoding="utf-8"?>
<p:tagLst xmlns:p="http://schemas.openxmlformats.org/presentationml/2006/main">
  <p:tag name="AS_UNIQUEID" val="3282"/>
</p:tagLst>
</file>

<file path=ppt/tags/tag549.xml><?xml version="1.0" encoding="utf-8"?>
<p:tagLst xmlns:p="http://schemas.openxmlformats.org/presentationml/2006/main">
  <p:tag name="AS_UNIQUEID" val="3283"/>
</p:tagLst>
</file>

<file path=ppt/tags/tag55.xml><?xml version="1.0" encoding="utf-8"?>
<p:tagLst xmlns:p="http://schemas.openxmlformats.org/presentationml/2006/main">
  <p:tag name="AS_UNIQUEID" val="3615"/>
</p:tagLst>
</file>

<file path=ppt/tags/tag550.xml><?xml version="1.0" encoding="utf-8"?>
<p:tagLst xmlns:p="http://schemas.openxmlformats.org/presentationml/2006/main">
  <p:tag name="AS_UNIQUEID" val="3284"/>
</p:tagLst>
</file>

<file path=ppt/tags/tag551.xml><?xml version="1.0" encoding="utf-8"?>
<p:tagLst xmlns:p="http://schemas.openxmlformats.org/presentationml/2006/main">
  <p:tag name="AS_UNIQUEID" val="3285"/>
</p:tagLst>
</file>

<file path=ppt/tags/tag552.xml><?xml version="1.0" encoding="utf-8"?>
<p:tagLst xmlns:p="http://schemas.openxmlformats.org/presentationml/2006/main">
  <p:tag name="AS_UNIQUEID" val="3957"/>
</p:tagLst>
</file>

<file path=ppt/tags/tag553.xml><?xml version="1.0" encoding="utf-8"?>
<p:tagLst xmlns:p="http://schemas.openxmlformats.org/presentationml/2006/main">
  <p:tag name="AS_UNIQUEID" val="3958"/>
</p:tagLst>
</file>

<file path=ppt/tags/tag554.xml><?xml version="1.0" encoding="utf-8"?>
<p:tagLst xmlns:p="http://schemas.openxmlformats.org/presentationml/2006/main">
  <p:tag name="AS_UNIQUEID" val="192"/>
</p:tagLst>
</file>

<file path=ppt/tags/tag555.xml><?xml version="1.0" encoding="utf-8"?>
<p:tagLst xmlns:p="http://schemas.openxmlformats.org/presentationml/2006/main">
  <p:tag name="AS_UNIQUEID" val="193"/>
</p:tagLst>
</file>

<file path=ppt/tags/tag556.xml><?xml version="1.0" encoding="utf-8"?>
<p:tagLst xmlns:p="http://schemas.openxmlformats.org/presentationml/2006/main">
  <p:tag name="AS_UNIQUEID" val="194"/>
</p:tagLst>
</file>

<file path=ppt/tags/tag557.xml><?xml version="1.0" encoding="utf-8"?>
<p:tagLst xmlns:p="http://schemas.openxmlformats.org/presentationml/2006/main">
  <p:tag name="AS_UNIQUEID" val="195"/>
</p:tagLst>
</file>

<file path=ppt/tags/tag558.xml><?xml version="1.0" encoding="utf-8"?>
<p:tagLst xmlns:p="http://schemas.openxmlformats.org/presentationml/2006/main">
  <p:tag name="AS_UNIQUEID" val="196"/>
</p:tagLst>
</file>

<file path=ppt/tags/tag559.xml><?xml version="1.0" encoding="utf-8"?>
<p:tagLst xmlns:p="http://schemas.openxmlformats.org/presentationml/2006/main">
  <p:tag name="AS_UNIQUEID" val="197"/>
</p:tagLst>
</file>

<file path=ppt/tags/tag56.xml><?xml version="1.0" encoding="utf-8"?>
<p:tagLst xmlns:p="http://schemas.openxmlformats.org/presentationml/2006/main">
  <p:tag name="AS_UNIQUEID" val="3616"/>
</p:tagLst>
</file>

<file path=ppt/tags/tag560.xml><?xml version="1.0" encoding="utf-8"?>
<p:tagLst xmlns:p="http://schemas.openxmlformats.org/presentationml/2006/main">
  <p:tag name="AS_UNIQUEID" val="198"/>
</p:tagLst>
</file>

<file path=ppt/tags/tag561.xml><?xml version="1.0" encoding="utf-8"?>
<p:tagLst xmlns:p="http://schemas.openxmlformats.org/presentationml/2006/main">
  <p:tag name="AS_UNIQUEID" val="199"/>
</p:tagLst>
</file>

<file path=ppt/tags/tag562.xml><?xml version="1.0" encoding="utf-8"?>
<p:tagLst xmlns:p="http://schemas.openxmlformats.org/presentationml/2006/main">
  <p:tag name="AS_UNIQUEID" val="200"/>
</p:tagLst>
</file>

<file path=ppt/tags/tag563.xml><?xml version="1.0" encoding="utf-8"?>
<p:tagLst xmlns:p="http://schemas.openxmlformats.org/presentationml/2006/main">
  <p:tag name="AS_UNIQUEID" val="201"/>
</p:tagLst>
</file>

<file path=ppt/tags/tag564.xml><?xml version="1.0" encoding="utf-8"?>
<p:tagLst xmlns:p="http://schemas.openxmlformats.org/presentationml/2006/main">
  <p:tag name="AS_UNIQUEID" val="202"/>
</p:tagLst>
</file>

<file path=ppt/tags/tag565.xml><?xml version="1.0" encoding="utf-8"?>
<p:tagLst xmlns:p="http://schemas.openxmlformats.org/presentationml/2006/main">
  <p:tag name="AS_UNIQUEID" val="203"/>
</p:tagLst>
</file>

<file path=ppt/tags/tag566.xml><?xml version="1.0" encoding="utf-8"?>
<p:tagLst xmlns:p="http://schemas.openxmlformats.org/presentationml/2006/main">
  <p:tag name="AS_UNIQUEID" val="204"/>
</p:tagLst>
</file>

<file path=ppt/tags/tag567.xml><?xml version="1.0" encoding="utf-8"?>
<p:tagLst xmlns:p="http://schemas.openxmlformats.org/presentationml/2006/main">
  <p:tag name="AS_UNIQUEID" val="205"/>
</p:tagLst>
</file>

<file path=ppt/tags/tag568.xml><?xml version="1.0" encoding="utf-8"?>
<p:tagLst xmlns:p="http://schemas.openxmlformats.org/presentationml/2006/main">
  <p:tag name="AS_UNIQUEID" val="206"/>
</p:tagLst>
</file>

<file path=ppt/tags/tag569.xml><?xml version="1.0" encoding="utf-8"?>
<p:tagLst xmlns:p="http://schemas.openxmlformats.org/presentationml/2006/main">
  <p:tag name="AS_UNIQUEID" val="207"/>
</p:tagLst>
</file>

<file path=ppt/tags/tag57.xml><?xml version="1.0" encoding="utf-8"?>
<p:tagLst xmlns:p="http://schemas.openxmlformats.org/presentationml/2006/main">
  <p:tag name="AS_UNIQUEID" val="3617"/>
</p:tagLst>
</file>

<file path=ppt/tags/tag570.xml><?xml version="1.0" encoding="utf-8"?>
<p:tagLst xmlns:p="http://schemas.openxmlformats.org/presentationml/2006/main">
  <p:tag name="AS_UNIQUEID" val="208"/>
</p:tagLst>
</file>

<file path=ppt/tags/tag571.xml><?xml version="1.0" encoding="utf-8"?>
<p:tagLst xmlns:p="http://schemas.openxmlformats.org/presentationml/2006/main">
  <p:tag name="AS_UNIQUEID" val="209"/>
</p:tagLst>
</file>

<file path=ppt/tags/tag572.xml><?xml version="1.0" encoding="utf-8"?>
<p:tagLst xmlns:p="http://schemas.openxmlformats.org/presentationml/2006/main">
  <p:tag name="AS_UNIQUEID" val="211"/>
</p:tagLst>
</file>

<file path=ppt/tags/tag573.xml><?xml version="1.0" encoding="utf-8"?>
<p:tagLst xmlns:p="http://schemas.openxmlformats.org/presentationml/2006/main">
  <p:tag name="AS_UNIQUEID" val="212"/>
</p:tagLst>
</file>

<file path=ppt/tags/tag574.xml><?xml version="1.0" encoding="utf-8"?>
<p:tagLst xmlns:p="http://schemas.openxmlformats.org/presentationml/2006/main">
  <p:tag name="AS_UNIQUEID" val="213"/>
</p:tagLst>
</file>

<file path=ppt/tags/tag575.xml><?xml version="1.0" encoding="utf-8"?>
<p:tagLst xmlns:p="http://schemas.openxmlformats.org/presentationml/2006/main">
  <p:tag name="AS_UNIQUEID" val="3959"/>
</p:tagLst>
</file>

<file path=ppt/tags/tag576.xml><?xml version="1.0" encoding="utf-8"?>
<p:tagLst xmlns:p="http://schemas.openxmlformats.org/presentationml/2006/main">
  <p:tag name="AS_UNIQUEID" val="3960"/>
</p:tagLst>
</file>

<file path=ppt/tags/tag577.xml><?xml version="1.0" encoding="utf-8"?>
<p:tagLst xmlns:p="http://schemas.openxmlformats.org/presentationml/2006/main">
  <p:tag name="AS_UNIQUEID" val="3961"/>
</p:tagLst>
</file>

<file path=ppt/tags/tag578.xml><?xml version="1.0" encoding="utf-8"?>
<p:tagLst xmlns:p="http://schemas.openxmlformats.org/presentationml/2006/main">
  <p:tag name="AS_UNIQUEID" val="3962"/>
</p:tagLst>
</file>

<file path=ppt/tags/tag579.xml><?xml version="1.0" encoding="utf-8"?>
<p:tagLst xmlns:p="http://schemas.openxmlformats.org/presentationml/2006/main">
  <p:tag name="AS_UNIQUEID" val="3963"/>
</p:tagLst>
</file>

<file path=ppt/tags/tag58.xml><?xml version="1.0" encoding="utf-8"?>
<p:tagLst xmlns:p="http://schemas.openxmlformats.org/presentationml/2006/main">
  <p:tag name="AS_UNIQUEID" val="3618"/>
</p:tagLst>
</file>

<file path=ppt/tags/tag580.xml><?xml version="1.0" encoding="utf-8"?>
<p:tagLst xmlns:p="http://schemas.openxmlformats.org/presentationml/2006/main">
  <p:tag name="AS_UNIQUEID" val="3964"/>
</p:tagLst>
</file>

<file path=ppt/tags/tag581.xml><?xml version="1.0" encoding="utf-8"?>
<p:tagLst xmlns:p="http://schemas.openxmlformats.org/presentationml/2006/main">
  <p:tag name="AS_UNIQUEID" val="3965"/>
</p:tagLst>
</file>

<file path=ppt/tags/tag582.xml><?xml version="1.0" encoding="utf-8"?>
<p:tagLst xmlns:p="http://schemas.openxmlformats.org/presentationml/2006/main">
  <p:tag name="AS_UNIQUEID" val="3966"/>
</p:tagLst>
</file>

<file path=ppt/tags/tag583.xml><?xml version="1.0" encoding="utf-8"?>
<p:tagLst xmlns:p="http://schemas.openxmlformats.org/presentationml/2006/main">
  <p:tag name="AS_UNIQUEID" val="3967"/>
</p:tagLst>
</file>

<file path=ppt/tags/tag584.xml><?xml version="1.0" encoding="utf-8"?>
<p:tagLst xmlns:p="http://schemas.openxmlformats.org/presentationml/2006/main">
  <p:tag name="AS_UNIQUEID" val="3968"/>
</p:tagLst>
</file>

<file path=ppt/tags/tag585.xml><?xml version="1.0" encoding="utf-8"?>
<p:tagLst xmlns:p="http://schemas.openxmlformats.org/presentationml/2006/main">
  <p:tag name="AS_UNIQUEID" val="3969"/>
</p:tagLst>
</file>

<file path=ppt/tags/tag586.xml><?xml version="1.0" encoding="utf-8"?>
<p:tagLst xmlns:p="http://schemas.openxmlformats.org/presentationml/2006/main">
  <p:tag name="AS_UNIQUEID" val="3970"/>
</p:tagLst>
</file>

<file path=ppt/tags/tag587.xml><?xml version="1.0" encoding="utf-8"?>
<p:tagLst xmlns:p="http://schemas.openxmlformats.org/presentationml/2006/main">
  <p:tag name="AS_UNIQUEID" val="3971"/>
</p:tagLst>
</file>

<file path=ppt/tags/tag588.xml><?xml version="1.0" encoding="utf-8"?>
<p:tagLst xmlns:p="http://schemas.openxmlformats.org/presentationml/2006/main">
  <p:tag name="AS_UNIQUEID" val="3972"/>
</p:tagLst>
</file>

<file path=ppt/tags/tag589.xml><?xml version="1.0" encoding="utf-8"?>
<p:tagLst xmlns:p="http://schemas.openxmlformats.org/presentationml/2006/main">
  <p:tag name="AS_UNIQUEID" val="3973"/>
</p:tagLst>
</file>

<file path=ppt/tags/tag59.xml><?xml version="1.0" encoding="utf-8"?>
<p:tagLst xmlns:p="http://schemas.openxmlformats.org/presentationml/2006/main">
  <p:tag name="AS_UNIQUEID" val="3619"/>
</p:tagLst>
</file>

<file path=ppt/tags/tag590.xml><?xml version="1.0" encoding="utf-8"?>
<p:tagLst xmlns:p="http://schemas.openxmlformats.org/presentationml/2006/main">
  <p:tag name="AS_UNIQUEID" val="3974"/>
</p:tagLst>
</file>

<file path=ppt/tags/tag591.xml><?xml version="1.0" encoding="utf-8"?>
<p:tagLst xmlns:p="http://schemas.openxmlformats.org/presentationml/2006/main">
  <p:tag name="AS_UNIQUEID" val="3975"/>
</p:tagLst>
</file>

<file path=ppt/tags/tag592.xml><?xml version="1.0" encoding="utf-8"?>
<p:tagLst xmlns:p="http://schemas.openxmlformats.org/presentationml/2006/main">
  <p:tag name="AS_UNIQUEID" val="3976"/>
</p:tagLst>
</file>

<file path=ppt/tags/tag593.xml><?xml version="1.0" encoding="utf-8"?>
<p:tagLst xmlns:p="http://schemas.openxmlformats.org/presentationml/2006/main">
  <p:tag name="AS_UNIQUEID" val="3977"/>
</p:tagLst>
</file>

<file path=ppt/tags/tag594.xml><?xml version="1.0" encoding="utf-8"?>
<p:tagLst xmlns:p="http://schemas.openxmlformats.org/presentationml/2006/main">
  <p:tag name="AS_UNIQUEID" val="3978"/>
</p:tagLst>
</file>

<file path=ppt/tags/tag595.xml><?xml version="1.0" encoding="utf-8"?>
<p:tagLst xmlns:p="http://schemas.openxmlformats.org/presentationml/2006/main">
  <p:tag name="AS_UNIQUEID" val="3979"/>
</p:tagLst>
</file>

<file path=ppt/tags/tag596.xml><?xml version="1.0" encoding="utf-8"?>
<p:tagLst xmlns:p="http://schemas.openxmlformats.org/presentationml/2006/main">
  <p:tag name="AS_UNIQUEID" val="3980"/>
</p:tagLst>
</file>

<file path=ppt/tags/tag597.xml><?xml version="1.0" encoding="utf-8"?>
<p:tagLst xmlns:p="http://schemas.openxmlformats.org/presentationml/2006/main">
  <p:tag name="AS_UNIQUEID" val="3981"/>
</p:tagLst>
</file>

<file path=ppt/tags/tag598.xml><?xml version="1.0" encoding="utf-8"?>
<p:tagLst xmlns:p="http://schemas.openxmlformats.org/presentationml/2006/main">
  <p:tag name="AS_UNIQUEID" val="3982"/>
</p:tagLst>
</file>

<file path=ppt/tags/tag599.xml><?xml version="1.0" encoding="utf-8"?>
<p:tagLst xmlns:p="http://schemas.openxmlformats.org/presentationml/2006/main">
  <p:tag name="AS_UNIQUEID" val="3983"/>
</p:tagLst>
</file>

<file path=ppt/tags/tag6.xml><?xml version="1.0" encoding="utf-8"?>
<p:tagLst xmlns:p="http://schemas.openxmlformats.org/presentationml/2006/main">
  <p:tag name="AS_UNIQUEID" val="3566"/>
</p:tagLst>
</file>

<file path=ppt/tags/tag60.xml><?xml version="1.0" encoding="utf-8"?>
<p:tagLst xmlns:p="http://schemas.openxmlformats.org/presentationml/2006/main">
  <p:tag name="AS_UNIQUEID" val="3620"/>
</p:tagLst>
</file>

<file path=ppt/tags/tag600.xml><?xml version="1.0" encoding="utf-8"?>
<p:tagLst xmlns:p="http://schemas.openxmlformats.org/presentationml/2006/main">
  <p:tag name="AS_UNIQUEID" val="3984"/>
</p:tagLst>
</file>

<file path=ppt/tags/tag601.xml><?xml version="1.0" encoding="utf-8"?>
<p:tagLst xmlns:p="http://schemas.openxmlformats.org/presentationml/2006/main">
  <p:tag name="AS_UNIQUEID" val="3985"/>
</p:tagLst>
</file>

<file path=ppt/tags/tag602.xml><?xml version="1.0" encoding="utf-8"?>
<p:tagLst xmlns:p="http://schemas.openxmlformats.org/presentationml/2006/main">
  <p:tag name="AS_UNIQUEID" val="3986"/>
</p:tagLst>
</file>

<file path=ppt/tags/tag603.xml><?xml version="1.0" encoding="utf-8"?>
<p:tagLst xmlns:p="http://schemas.openxmlformats.org/presentationml/2006/main">
  <p:tag name="AS_UNIQUEID" val="3987"/>
</p:tagLst>
</file>

<file path=ppt/tags/tag604.xml><?xml version="1.0" encoding="utf-8"?>
<p:tagLst xmlns:p="http://schemas.openxmlformats.org/presentationml/2006/main">
  <p:tag name="AS_UNIQUEID" val="3988"/>
</p:tagLst>
</file>

<file path=ppt/tags/tag605.xml><?xml version="1.0" encoding="utf-8"?>
<p:tagLst xmlns:p="http://schemas.openxmlformats.org/presentationml/2006/main">
  <p:tag name="AS_UNIQUEID" val="3989"/>
</p:tagLst>
</file>

<file path=ppt/tags/tag606.xml><?xml version="1.0" encoding="utf-8"?>
<p:tagLst xmlns:p="http://schemas.openxmlformats.org/presentationml/2006/main">
  <p:tag name="AS_UNIQUEID" val="3990"/>
</p:tagLst>
</file>

<file path=ppt/tags/tag607.xml><?xml version="1.0" encoding="utf-8"?>
<p:tagLst xmlns:p="http://schemas.openxmlformats.org/presentationml/2006/main">
  <p:tag name="AS_UNIQUEID" val="3991"/>
</p:tagLst>
</file>

<file path=ppt/tags/tag608.xml><?xml version="1.0" encoding="utf-8"?>
<p:tagLst xmlns:p="http://schemas.openxmlformats.org/presentationml/2006/main">
  <p:tag name="AS_UNIQUEID" val="3992"/>
</p:tagLst>
</file>

<file path=ppt/tags/tag609.xml><?xml version="1.0" encoding="utf-8"?>
<p:tagLst xmlns:p="http://schemas.openxmlformats.org/presentationml/2006/main">
  <p:tag name="AS_UNIQUEID" val="3993"/>
</p:tagLst>
</file>

<file path=ppt/tags/tag61.xml><?xml version="1.0" encoding="utf-8"?>
<p:tagLst xmlns:p="http://schemas.openxmlformats.org/presentationml/2006/main">
  <p:tag name="AS_UNIQUEID" val="3621"/>
</p:tagLst>
</file>

<file path=ppt/tags/tag610.xml><?xml version="1.0" encoding="utf-8"?>
<p:tagLst xmlns:p="http://schemas.openxmlformats.org/presentationml/2006/main">
  <p:tag name="AS_UNIQUEID" val="3994"/>
</p:tagLst>
</file>

<file path=ppt/tags/tag611.xml><?xml version="1.0" encoding="utf-8"?>
<p:tagLst xmlns:p="http://schemas.openxmlformats.org/presentationml/2006/main">
  <p:tag name="AS_UNIQUEID" val="3995"/>
</p:tagLst>
</file>

<file path=ppt/tags/tag612.xml><?xml version="1.0" encoding="utf-8"?>
<p:tagLst xmlns:p="http://schemas.openxmlformats.org/presentationml/2006/main">
  <p:tag name="AS_UNIQUEID" val="3996"/>
</p:tagLst>
</file>

<file path=ppt/tags/tag613.xml><?xml version="1.0" encoding="utf-8"?>
<p:tagLst xmlns:p="http://schemas.openxmlformats.org/presentationml/2006/main">
  <p:tag name="AS_UNIQUEID" val="3997"/>
</p:tagLst>
</file>

<file path=ppt/tags/tag614.xml><?xml version="1.0" encoding="utf-8"?>
<p:tagLst xmlns:p="http://schemas.openxmlformats.org/presentationml/2006/main">
  <p:tag name="AS_UNIQUEID" val="3998"/>
</p:tagLst>
</file>

<file path=ppt/tags/tag615.xml><?xml version="1.0" encoding="utf-8"?>
<p:tagLst xmlns:p="http://schemas.openxmlformats.org/presentationml/2006/main">
  <p:tag name="AS_UNIQUEID" val="3999"/>
</p:tagLst>
</file>

<file path=ppt/tags/tag616.xml><?xml version="1.0" encoding="utf-8"?>
<p:tagLst xmlns:p="http://schemas.openxmlformats.org/presentationml/2006/main">
  <p:tag name="AS_UNIQUEID" val="4000"/>
</p:tagLst>
</file>

<file path=ppt/tags/tag617.xml><?xml version="1.0" encoding="utf-8"?>
<p:tagLst xmlns:p="http://schemas.openxmlformats.org/presentationml/2006/main">
  <p:tag name="AS_UNIQUEID" val="4001"/>
</p:tagLst>
</file>

<file path=ppt/tags/tag618.xml><?xml version="1.0" encoding="utf-8"?>
<p:tagLst xmlns:p="http://schemas.openxmlformats.org/presentationml/2006/main">
  <p:tag name="AS_UNIQUEID" val="4002"/>
</p:tagLst>
</file>

<file path=ppt/tags/tag619.xml><?xml version="1.0" encoding="utf-8"?>
<p:tagLst xmlns:p="http://schemas.openxmlformats.org/presentationml/2006/main">
  <p:tag name="AS_UNIQUEID" val="4003"/>
</p:tagLst>
</file>

<file path=ppt/tags/tag62.xml><?xml version="1.0" encoding="utf-8"?>
<p:tagLst xmlns:p="http://schemas.openxmlformats.org/presentationml/2006/main">
  <p:tag name="AS_UNIQUEID" val="3622"/>
</p:tagLst>
</file>

<file path=ppt/tags/tag620.xml><?xml version="1.0" encoding="utf-8"?>
<p:tagLst xmlns:p="http://schemas.openxmlformats.org/presentationml/2006/main">
  <p:tag name="AS_UNIQUEID" val="4004"/>
</p:tagLst>
</file>

<file path=ppt/tags/tag621.xml><?xml version="1.0" encoding="utf-8"?>
<p:tagLst xmlns:p="http://schemas.openxmlformats.org/presentationml/2006/main">
  <p:tag name="AS_UNIQUEID" val="4005"/>
</p:tagLst>
</file>

<file path=ppt/tags/tag622.xml><?xml version="1.0" encoding="utf-8"?>
<p:tagLst xmlns:p="http://schemas.openxmlformats.org/presentationml/2006/main">
  <p:tag name="AS_UNIQUEID" val="4006"/>
</p:tagLst>
</file>

<file path=ppt/tags/tag623.xml><?xml version="1.0" encoding="utf-8"?>
<p:tagLst xmlns:p="http://schemas.openxmlformats.org/presentationml/2006/main">
  <p:tag name="AS_UNIQUEID" val="4007"/>
</p:tagLst>
</file>

<file path=ppt/tags/tag624.xml><?xml version="1.0" encoding="utf-8"?>
<p:tagLst xmlns:p="http://schemas.openxmlformats.org/presentationml/2006/main">
  <p:tag name="AS_UNIQUEID" val="4008"/>
</p:tagLst>
</file>

<file path=ppt/tags/tag625.xml><?xml version="1.0" encoding="utf-8"?>
<p:tagLst xmlns:p="http://schemas.openxmlformats.org/presentationml/2006/main">
  <p:tag name="AS_UNIQUEID" val="4009"/>
</p:tagLst>
</file>

<file path=ppt/tags/tag626.xml><?xml version="1.0" encoding="utf-8"?>
<p:tagLst xmlns:p="http://schemas.openxmlformats.org/presentationml/2006/main">
  <p:tag name="AS_UNIQUEID" val="4010"/>
</p:tagLst>
</file>

<file path=ppt/tags/tag627.xml><?xml version="1.0" encoding="utf-8"?>
<p:tagLst xmlns:p="http://schemas.openxmlformats.org/presentationml/2006/main">
  <p:tag name="AS_UNIQUEID" val="4011"/>
</p:tagLst>
</file>

<file path=ppt/tags/tag628.xml><?xml version="1.0" encoding="utf-8"?>
<p:tagLst xmlns:p="http://schemas.openxmlformats.org/presentationml/2006/main">
  <p:tag name="AS_UNIQUEID" val="4012"/>
</p:tagLst>
</file>

<file path=ppt/tags/tag629.xml><?xml version="1.0" encoding="utf-8"?>
<p:tagLst xmlns:p="http://schemas.openxmlformats.org/presentationml/2006/main">
  <p:tag name="AS_UNIQUEID" val="4013"/>
</p:tagLst>
</file>

<file path=ppt/tags/tag63.xml><?xml version="1.0" encoding="utf-8"?>
<p:tagLst xmlns:p="http://schemas.openxmlformats.org/presentationml/2006/main">
  <p:tag name="AS_UNIQUEID" val="3623"/>
</p:tagLst>
</file>

<file path=ppt/tags/tag630.xml><?xml version="1.0" encoding="utf-8"?>
<p:tagLst xmlns:p="http://schemas.openxmlformats.org/presentationml/2006/main">
  <p:tag name="AS_UNIQUEID" val="4014"/>
</p:tagLst>
</file>

<file path=ppt/tags/tag631.xml><?xml version="1.0" encoding="utf-8"?>
<p:tagLst xmlns:p="http://schemas.openxmlformats.org/presentationml/2006/main">
  <p:tag name="AS_UNIQUEID" val="4015"/>
</p:tagLst>
</file>

<file path=ppt/tags/tag632.xml><?xml version="1.0" encoding="utf-8"?>
<p:tagLst xmlns:p="http://schemas.openxmlformats.org/presentationml/2006/main">
  <p:tag name="AS_UNIQUEID" val="4016"/>
</p:tagLst>
</file>

<file path=ppt/tags/tag633.xml><?xml version="1.0" encoding="utf-8"?>
<p:tagLst xmlns:p="http://schemas.openxmlformats.org/presentationml/2006/main">
  <p:tag name="AS_UNIQUEID" val="4017"/>
</p:tagLst>
</file>

<file path=ppt/tags/tag634.xml><?xml version="1.0" encoding="utf-8"?>
<p:tagLst xmlns:p="http://schemas.openxmlformats.org/presentationml/2006/main">
  <p:tag name="AS_UNIQUEID" val="4018"/>
</p:tagLst>
</file>

<file path=ppt/tags/tag635.xml><?xml version="1.0" encoding="utf-8"?>
<p:tagLst xmlns:p="http://schemas.openxmlformats.org/presentationml/2006/main">
  <p:tag name="AS_UNIQUEID" val="4019"/>
</p:tagLst>
</file>

<file path=ppt/tags/tag636.xml><?xml version="1.0" encoding="utf-8"?>
<p:tagLst xmlns:p="http://schemas.openxmlformats.org/presentationml/2006/main">
  <p:tag name="AS_UNIQUEID" val="4020"/>
</p:tagLst>
</file>

<file path=ppt/tags/tag637.xml><?xml version="1.0" encoding="utf-8"?>
<p:tagLst xmlns:p="http://schemas.openxmlformats.org/presentationml/2006/main">
  <p:tag name="AS_UNIQUEID" val="4021"/>
</p:tagLst>
</file>

<file path=ppt/tags/tag638.xml><?xml version="1.0" encoding="utf-8"?>
<p:tagLst xmlns:p="http://schemas.openxmlformats.org/presentationml/2006/main">
  <p:tag name="AS_UNIQUEID" val="4022"/>
</p:tagLst>
</file>

<file path=ppt/tags/tag639.xml><?xml version="1.0" encoding="utf-8"?>
<p:tagLst xmlns:p="http://schemas.openxmlformats.org/presentationml/2006/main">
  <p:tag name="AS_UNIQUEID" val="4023"/>
</p:tagLst>
</file>

<file path=ppt/tags/tag64.xml><?xml version="1.0" encoding="utf-8"?>
<p:tagLst xmlns:p="http://schemas.openxmlformats.org/presentationml/2006/main">
  <p:tag name="AS_UNIQUEID" val="3624"/>
</p:tagLst>
</file>

<file path=ppt/tags/tag640.xml><?xml version="1.0" encoding="utf-8"?>
<p:tagLst xmlns:p="http://schemas.openxmlformats.org/presentationml/2006/main">
  <p:tag name="AS_UNIQUEID" val="4024"/>
</p:tagLst>
</file>

<file path=ppt/tags/tag641.xml><?xml version="1.0" encoding="utf-8"?>
<p:tagLst xmlns:p="http://schemas.openxmlformats.org/presentationml/2006/main">
  <p:tag name="AS_UNIQUEID" val="4025"/>
</p:tagLst>
</file>

<file path=ppt/tags/tag642.xml><?xml version="1.0" encoding="utf-8"?>
<p:tagLst xmlns:p="http://schemas.openxmlformats.org/presentationml/2006/main">
  <p:tag name="AS_UNIQUEID" val="4026"/>
</p:tagLst>
</file>

<file path=ppt/tags/tag643.xml><?xml version="1.0" encoding="utf-8"?>
<p:tagLst xmlns:p="http://schemas.openxmlformats.org/presentationml/2006/main">
  <p:tag name="AS_UNIQUEID" val="3533"/>
</p:tagLst>
</file>

<file path=ppt/tags/tag644.xml><?xml version="1.0" encoding="utf-8"?>
<p:tagLst xmlns:p="http://schemas.openxmlformats.org/presentationml/2006/main">
  <p:tag name="AS_UNIQUEID" val="3538"/>
</p:tagLst>
</file>

<file path=ppt/tags/tag645.xml><?xml version="1.0" encoding="utf-8"?>
<p:tagLst xmlns:p="http://schemas.openxmlformats.org/presentationml/2006/main">
  <p:tag name="AS_UNIQUEID" val="3539"/>
</p:tagLst>
</file>

<file path=ppt/tags/tag646.xml><?xml version="1.0" encoding="utf-8"?>
<p:tagLst xmlns:p="http://schemas.openxmlformats.org/presentationml/2006/main">
  <p:tag name="AS_UNIQUEID" val="3540"/>
</p:tagLst>
</file>

<file path=ppt/tags/tag647.xml><?xml version="1.0" encoding="utf-8"?>
<p:tagLst xmlns:p="http://schemas.openxmlformats.org/presentationml/2006/main">
  <p:tag name="AS_UNIQUEID" val="3541"/>
</p:tagLst>
</file>

<file path=ppt/tags/tag648.xml><?xml version="1.0" encoding="utf-8"?>
<p:tagLst xmlns:p="http://schemas.openxmlformats.org/presentationml/2006/main">
  <p:tag name="AS_UNIQUEID" val="3542"/>
</p:tagLst>
</file>

<file path=ppt/tags/tag649.xml><?xml version="1.0" encoding="utf-8"?>
<p:tagLst xmlns:p="http://schemas.openxmlformats.org/presentationml/2006/main">
  <p:tag name="AS_UNIQUEID" val="4027"/>
</p:tagLst>
</file>

<file path=ppt/tags/tag65.xml><?xml version="1.0" encoding="utf-8"?>
<p:tagLst xmlns:p="http://schemas.openxmlformats.org/presentationml/2006/main">
  <p:tag name="AS_UNIQUEID" val="3625"/>
</p:tagLst>
</file>

<file path=ppt/tags/tag650.xml><?xml version="1.0" encoding="utf-8"?>
<p:tagLst xmlns:p="http://schemas.openxmlformats.org/presentationml/2006/main">
  <p:tag name="AS_UNIQUEID" val="4028"/>
</p:tagLst>
</file>

<file path=ppt/tags/tag651.xml><?xml version="1.0" encoding="utf-8"?>
<p:tagLst xmlns:p="http://schemas.openxmlformats.org/presentationml/2006/main">
  <p:tag name="AS_UNIQUEID" val="3559"/>
</p:tagLst>
</file>

<file path=ppt/tags/tag652.xml><?xml version="1.0" encoding="utf-8"?>
<p:tagLst xmlns:p="http://schemas.openxmlformats.org/presentationml/2006/main">
  <p:tag name="AS_UNIQUEID" val="3560"/>
</p:tagLst>
</file>

<file path=ppt/tags/tag653.xml><?xml version="1.0" encoding="utf-8"?>
<p:tagLst xmlns:p="http://schemas.openxmlformats.org/presentationml/2006/main">
  <p:tag name="AS_UNIQUEID" val="4029"/>
</p:tagLst>
</file>

<file path=ppt/tags/tag65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Dg3N2I3NjM1ZDM3ODgyNmY0NzY3OGM5N2YzYWQ3MzgifQ=="/>
</p:tagLst>
</file>

<file path=ppt/tags/tag66.xml><?xml version="1.0" encoding="utf-8"?>
<p:tagLst xmlns:p="http://schemas.openxmlformats.org/presentationml/2006/main">
  <p:tag name="AS_UNIQUEID" val="3626"/>
</p:tagLst>
</file>

<file path=ppt/tags/tag67.xml><?xml version="1.0" encoding="utf-8"?>
<p:tagLst xmlns:p="http://schemas.openxmlformats.org/presentationml/2006/main">
  <p:tag name="AS_UNIQUEID" val="3627"/>
</p:tagLst>
</file>

<file path=ppt/tags/tag68.xml><?xml version="1.0" encoding="utf-8"?>
<p:tagLst xmlns:p="http://schemas.openxmlformats.org/presentationml/2006/main">
  <p:tag name="AS_UNIQUEID" val="3628"/>
</p:tagLst>
</file>

<file path=ppt/tags/tag69.xml><?xml version="1.0" encoding="utf-8"?>
<p:tagLst xmlns:p="http://schemas.openxmlformats.org/presentationml/2006/main">
  <p:tag name="AS_UNIQUEID" val="3629"/>
</p:tagLst>
</file>

<file path=ppt/tags/tag7.xml><?xml version="1.0" encoding="utf-8"?>
<p:tagLst xmlns:p="http://schemas.openxmlformats.org/presentationml/2006/main">
  <p:tag name="AS_UNIQUEID" val="3567"/>
</p:tagLst>
</file>

<file path=ppt/tags/tag70.xml><?xml version="1.0" encoding="utf-8"?>
<p:tagLst xmlns:p="http://schemas.openxmlformats.org/presentationml/2006/main">
  <p:tag name="AS_UNIQUEID" val="3630"/>
</p:tagLst>
</file>

<file path=ppt/tags/tag71.xml><?xml version="1.0" encoding="utf-8"?>
<p:tagLst xmlns:p="http://schemas.openxmlformats.org/presentationml/2006/main">
  <p:tag name="AS_UNIQUEID" val="3631"/>
</p:tagLst>
</file>

<file path=ppt/tags/tag72.xml><?xml version="1.0" encoding="utf-8"?>
<p:tagLst xmlns:p="http://schemas.openxmlformats.org/presentationml/2006/main">
  <p:tag name="AS_UNIQUEID" val="3632"/>
</p:tagLst>
</file>

<file path=ppt/tags/tag73.xml><?xml version="1.0" encoding="utf-8"?>
<p:tagLst xmlns:p="http://schemas.openxmlformats.org/presentationml/2006/main">
  <p:tag name="AS_UNIQUEID" val="3633"/>
</p:tagLst>
</file>

<file path=ppt/tags/tag74.xml><?xml version="1.0" encoding="utf-8"?>
<p:tagLst xmlns:p="http://schemas.openxmlformats.org/presentationml/2006/main">
  <p:tag name="AS_UNIQUEID" val="3634"/>
</p:tagLst>
</file>

<file path=ppt/tags/tag75.xml><?xml version="1.0" encoding="utf-8"?>
<p:tagLst xmlns:p="http://schemas.openxmlformats.org/presentationml/2006/main">
  <p:tag name="AS_UNIQUEID" val="3635"/>
</p:tagLst>
</file>

<file path=ppt/tags/tag76.xml><?xml version="1.0" encoding="utf-8"?>
<p:tagLst xmlns:p="http://schemas.openxmlformats.org/presentationml/2006/main">
  <p:tag name="AS_UNIQUEID" val="3636"/>
</p:tagLst>
</file>

<file path=ppt/tags/tag77.xml><?xml version="1.0" encoding="utf-8"?>
<p:tagLst xmlns:p="http://schemas.openxmlformats.org/presentationml/2006/main">
  <p:tag name="AS_UNIQUEID" val="3637"/>
</p:tagLst>
</file>

<file path=ppt/tags/tag78.xml><?xml version="1.0" encoding="utf-8"?>
<p:tagLst xmlns:p="http://schemas.openxmlformats.org/presentationml/2006/main">
  <p:tag name="AS_UNIQUEID" val="3638"/>
</p:tagLst>
</file>

<file path=ppt/tags/tag79.xml><?xml version="1.0" encoding="utf-8"?>
<p:tagLst xmlns:p="http://schemas.openxmlformats.org/presentationml/2006/main">
  <p:tag name="AS_UNIQUEID" val="3639"/>
</p:tagLst>
</file>

<file path=ppt/tags/tag8.xml><?xml version="1.0" encoding="utf-8"?>
<p:tagLst xmlns:p="http://schemas.openxmlformats.org/presentationml/2006/main">
  <p:tag name="AS_UNIQUEID" val="3568"/>
</p:tagLst>
</file>

<file path=ppt/tags/tag80.xml><?xml version="1.0" encoding="utf-8"?>
<p:tagLst xmlns:p="http://schemas.openxmlformats.org/presentationml/2006/main">
  <p:tag name="AS_UNIQUEID" val="3640"/>
</p:tagLst>
</file>

<file path=ppt/tags/tag81.xml><?xml version="1.0" encoding="utf-8"?>
<p:tagLst xmlns:p="http://schemas.openxmlformats.org/presentationml/2006/main">
  <p:tag name="AS_UNIQUEID" val="3641"/>
</p:tagLst>
</file>

<file path=ppt/tags/tag82.xml><?xml version="1.0" encoding="utf-8"?>
<p:tagLst xmlns:p="http://schemas.openxmlformats.org/presentationml/2006/main">
  <p:tag name="AS_UNIQUEID" val="3642"/>
</p:tagLst>
</file>

<file path=ppt/tags/tag83.xml><?xml version="1.0" encoding="utf-8"?>
<p:tagLst xmlns:p="http://schemas.openxmlformats.org/presentationml/2006/main">
  <p:tag name="AS_UNIQUEID" val="3643"/>
</p:tagLst>
</file>

<file path=ppt/tags/tag84.xml><?xml version="1.0" encoding="utf-8"?>
<p:tagLst xmlns:p="http://schemas.openxmlformats.org/presentationml/2006/main">
  <p:tag name="AS_UNIQUEID" val="3644"/>
</p:tagLst>
</file>

<file path=ppt/tags/tag85.xml><?xml version="1.0" encoding="utf-8"?>
<p:tagLst xmlns:p="http://schemas.openxmlformats.org/presentationml/2006/main">
  <p:tag name="AS_UNIQUEID" val="3645"/>
</p:tagLst>
</file>

<file path=ppt/tags/tag86.xml><?xml version="1.0" encoding="utf-8"?>
<p:tagLst xmlns:p="http://schemas.openxmlformats.org/presentationml/2006/main">
  <p:tag name="AS_UNIQUEID" val="3646"/>
</p:tagLst>
</file>

<file path=ppt/tags/tag87.xml><?xml version="1.0" encoding="utf-8"?>
<p:tagLst xmlns:p="http://schemas.openxmlformats.org/presentationml/2006/main">
  <p:tag name="AS_UNIQUEID" val="3647"/>
</p:tagLst>
</file>

<file path=ppt/tags/tag88.xml><?xml version="1.0" encoding="utf-8"?>
<p:tagLst xmlns:p="http://schemas.openxmlformats.org/presentationml/2006/main">
  <p:tag name="AS_UNIQUEID" val="3648"/>
</p:tagLst>
</file>

<file path=ppt/tags/tag89.xml><?xml version="1.0" encoding="utf-8"?>
<p:tagLst xmlns:p="http://schemas.openxmlformats.org/presentationml/2006/main">
  <p:tag name="AS_UNIQUEID" val="3649"/>
</p:tagLst>
</file>

<file path=ppt/tags/tag9.xml><?xml version="1.0" encoding="utf-8"?>
<p:tagLst xmlns:p="http://schemas.openxmlformats.org/presentationml/2006/main">
  <p:tag name="AS_UNIQUEID" val="3569"/>
</p:tagLst>
</file>

<file path=ppt/tags/tag90.xml><?xml version="1.0" encoding="utf-8"?>
<p:tagLst xmlns:p="http://schemas.openxmlformats.org/presentationml/2006/main">
  <p:tag name="AS_UNIQUEID" val="3650"/>
</p:tagLst>
</file>

<file path=ppt/tags/tag91.xml><?xml version="1.0" encoding="utf-8"?>
<p:tagLst xmlns:p="http://schemas.openxmlformats.org/presentationml/2006/main">
  <p:tag name="AS_UNIQUEID" val="3651"/>
</p:tagLst>
</file>

<file path=ppt/tags/tag92.xml><?xml version="1.0" encoding="utf-8"?>
<p:tagLst xmlns:p="http://schemas.openxmlformats.org/presentationml/2006/main">
  <p:tag name="AS_UNIQUEID" val="3652"/>
</p:tagLst>
</file>

<file path=ppt/tags/tag93.xml><?xml version="1.0" encoding="utf-8"?>
<p:tagLst xmlns:p="http://schemas.openxmlformats.org/presentationml/2006/main">
  <p:tag name="AS_UNIQUEID" val="3653"/>
</p:tagLst>
</file>

<file path=ppt/tags/tag94.xml><?xml version="1.0" encoding="utf-8"?>
<p:tagLst xmlns:p="http://schemas.openxmlformats.org/presentationml/2006/main">
  <p:tag name="AS_UNIQUEID" val="3654"/>
</p:tagLst>
</file>

<file path=ppt/tags/tag95.xml><?xml version="1.0" encoding="utf-8"?>
<p:tagLst xmlns:p="http://schemas.openxmlformats.org/presentationml/2006/main">
  <p:tag name="AS_UNIQUEID" val="3655"/>
</p:tagLst>
</file>

<file path=ppt/tags/tag96.xml><?xml version="1.0" encoding="utf-8"?>
<p:tagLst xmlns:p="http://schemas.openxmlformats.org/presentationml/2006/main">
  <p:tag name="AS_UNIQUEID" val="3656"/>
</p:tagLst>
</file>

<file path=ppt/tags/tag97.xml><?xml version="1.0" encoding="utf-8"?>
<p:tagLst xmlns:p="http://schemas.openxmlformats.org/presentationml/2006/main">
  <p:tag name="AS_UNIQUEID" val="3657"/>
</p:tagLst>
</file>

<file path=ppt/tags/tag98.xml><?xml version="1.0" encoding="utf-8"?>
<p:tagLst xmlns:p="http://schemas.openxmlformats.org/presentationml/2006/main">
  <p:tag name="AS_UNIQUEID" val="3658"/>
</p:tagLst>
</file>

<file path=ppt/tags/tag99.xml><?xml version="1.0" encoding="utf-8"?>
<p:tagLst xmlns:p="http://schemas.openxmlformats.org/presentationml/2006/main">
  <p:tag name="AS_UNIQUEID" val="3659"/>
</p:tagLst>
</file>

<file path=ppt/theme/theme1.xml><?xml version="1.0" encoding="utf-8"?>
<a:theme xmlns:r="http://schemas.openxmlformats.org/officeDocument/2006/relationships" xmlns:a="http://schemas.openxmlformats.org/drawingml/2006/main" name="mykonglong.taobao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319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Arial</vt:lpstr>
      <vt:lpstr>宋体</vt:lpstr>
      <vt:lpstr>Cambria</vt:lpstr>
      <vt:lpstr>Calibri</vt:lpstr>
      <vt:lpstr>隶书</vt:lpstr>
      <vt:lpstr>黑体</vt:lpstr>
      <vt:lpstr>华文楷体</vt:lpstr>
      <vt:lpstr>Times New Roman</vt:lpstr>
      <vt:lpstr>楷体</vt:lpstr>
      <vt:lpstr>Wingdings</vt:lpstr>
      <vt:lpstr>微软雅黑</vt:lpstr>
      <vt:lpstr>Helvetica</vt:lpstr>
      <vt:lpstr>mykonglong.taobao.com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2024-08-21T09:01:25Z</cp:lastPrinted>
  <dcterms:created xsi:type="dcterms:W3CDTF">2024-08-21T09:01:25Z</dcterms:created>
  <dcterms:modified xsi:type="dcterms:W3CDTF">2024-08-21T01:01:25Z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