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4" r:id="rId7"/>
    <p:sldId id="263" r:id="rId8"/>
    <p:sldId id="265" r:id="rId9"/>
    <p:sldId id="268" r:id="rId10"/>
    <p:sldId id="267" r:id="rId11"/>
    <p:sldId id="269" r:id="rId12"/>
    <p:sldId id="266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6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84129F-0066-2B95-A20B-043411375E72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D821437-A97A-2630-C0DB-3461169D1F5F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79CF58-4A9D-4F59-1D9D-7965653C25F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FBE36B1-DED3-7E84-1174-A8AED08483F6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0C81E3-C9BB-3473-465B-E74909528A9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68680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F2E4D1-FE69-04E6-1BC5-BBEFCC7C5E0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0B413C-20DF-CBBB-0DD8-856B48214CE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789BEA-63EE-FB41-7F31-D692348A577C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1282C9-74A8-D744-302C-9E940BCD594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C51C0B-8880-33D2-1ABD-F589FA10201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08527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E3C60C-D5B4-8094-0F7C-6240E2B0E22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274CDB2-7B0F-79A4-FA72-821C2488A03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F8FCA2-AF95-4FA1-FDB2-115ED58CA0F4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2C237E-B0D8-D78B-9BF2-30BD550D27CB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20F777-319F-B9AE-F637-DAC0B08715F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071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32744D-E44D-51AF-0BBD-78145CB3080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B9C499-4CC0-7715-38BC-47D45D7EA59A}"/>
              </a:ext>
            </a:extLst>
          </p:cNvPr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8301BF7-0B4B-2567-E0D2-9ED647DE44E5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EFBC56-B375-B3D0-F82F-BDADB4A0DF3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0EA4916-32E6-C636-657A-D791B9597CB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FCC530-516F-429F-2BFB-CBADA7D9B4C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68840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BEEEAF-09C1-84A1-8260-8E2185569C7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DFB58B4-CD02-B3BB-1EE6-FA1ED0D61910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476BC1-0BE7-B54E-91AA-09A0FA3A0858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D6FB5CA-9823-139B-0AFC-06A041BCCEFE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5564C4D-D4E6-638D-1647-538F59296E69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274D91B-5299-9EEF-AAFC-D46C63714B1A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EEA81FC-F184-6B56-E41A-C7D4C487ADC1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95B9EEF-40DB-C3EA-BDA4-8E3FD82DBCC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6035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8E2A19-32B6-7BF6-4C82-5C72F4464A5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8145AD-8C23-40EA-C931-C9C99F89A375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FAD9E59-8120-130A-5F91-7A8B2360FEB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CDE5043-840F-5429-05CB-4B6F6E1E2B1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810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E0DDCDB-5713-80D4-64AF-8E12C30A0E00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9EB2448-9B1E-CE4F-F628-11D7A218103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A2AA2B-5F16-2499-0292-DBDA15F44E1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67130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54B886-F24A-1613-7080-612D2C4E9E9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55EE15-F135-CD0E-E53E-1BBEBF0B0ACF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A2E29DF-26AF-6D3C-AF7E-AE9FD3FE9B67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C0D1D3-F282-879A-4C72-20C3F03A6753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2398FDE-63DE-A711-7170-5CF0CC6584E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F6BDD3D-2A53-D275-F9A7-A5C00BCFFCDF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3225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1DB367-0BEF-D934-533A-96F757A7408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B5F86B3-C36E-CA4D-E724-2389FDC45E58}"/>
              </a:ext>
            </a:extLst>
          </p:cNvPr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3645BF8-7162-4B15-A196-B9A44E056E6F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742534-402C-3CF2-DC64-C82CF3C4B6BD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8D4898-41FE-2CBE-9750-BFD697F534C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E6C599-385B-644D-9EC3-E4C84F908BB7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08288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0A818C-22DD-AFDC-4D5B-B62172E257B5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8F781EE-2695-D049-5221-19BB213783AD}"/>
              </a:ext>
            </a:extLst>
          </p:cNvPr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4FD3AB-E4FF-4822-773F-BAA9AD1C258B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8E88FE-28DB-0CC0-FFAA-1BFCDBA8216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06C94A-F00C-1C13-C34C-E218FA6FA95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88111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974DB5F-4085-42B1-2C3A-35D415D6C0EB}"/>
              </a:ext>
            </a:extLst>
          </p:cNvPr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C1505EA-B617-19B0-72DF-37990E41CB84}"/>
              </a:ext>
            </a:extLst>
          </p:cNvPr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8FB21E-1998-C82B-5DBA-B54E2EDB3CF0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7796AF-7C51-1587-3E7F-806DA71B686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F8D8C0-B7C1-AC76-131B-B1779B56D3D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8266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148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D7A27CE-36D5-98BC-AB5D-DFC7E86F0CA9}"/>
              </a:ext>
            </a:extLst>
          </p:cNvPr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A2CB935-5C64-E5C9-13AB-5A14176B7858}"/>
              </a:ext>
            </a:extLst>
          </p:cNvPr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26A48B-5340-211B-D6DC-78A91B03133F}"/>
              </a:ext>
            </a:extLst>
          </p:cNvPr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336D4-3576-476E-BD5F-68C05561B1EE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D56CE7-412A-F1FF-9C78-6E71691587CF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B86190-49D1-9A7D-2EDC-E51851A47378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D7A17-8DE4-4A41-A25E-3EDEBE38E14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89815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78.xml"/><Relationship Id="rId18" Type="http://schemas.openxmlformats.org/officeDocument/2006/relationships/tags" Target="../tags/tag83.xml"/><Relationship Id="rId26" Type="http://schemas.openxmlformats.org/officeDocument/2006/relationships/tags" Target="../tags/tag91.xml"/><Relationship Id="rId39" Type="http://schemas.openxmlformats.org/officeDocument/2006/relationships/tags" Target="../tags/tag104.xml"/><Relationship Id="rId21" Type="http://schemas.openxmlformats.org/officeDocument/2006/relationships/tags" Target="../tags/tag86.xml"/><Relationship Id="rId34" Type="http://schemas.openxmlformats.org/officeDocument/2006/relationships/tags" Target="../tags/tag99.xml"/><Relationship Id="rId42" Type="http://schemas.openxmlformats.org/officeDocument/2006/relationships/tags" Target="../tags/tag107.xml"/><Relationship Id="rId47" Type="http://schemas.openxmlformats.org/officeDocument/2006/relationships/tags" Target="../tags/tag112.xml"/><Relationship Id="rId50" Type="http://schemas.openxmlformats.org/officeDocument/2006/relationships/tags" Target="../tags/tag115.xml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9" Type="http://schemas.openxmlformats.org/officeDocument/2006/relationships/tags" Target="../tags/tag94.xml"/><Relationship Id="rId11" Type="http://schemas.openxmlformats.org/officeDocument/2006/relationships/tags" Target="../tags/tag76.xml"/><Relationship Id="rId24" Type="http://schemas.openxmlformats.org/officeDocument/2006/relationships/tags" Target="../tags/tag89.xml"/><Relationship Id="rId32" Type="http://schemas.openxmlformats.org/officeDocument/2006/relationships/tags" Target="../tags/tag97.xml"/><Relationship Id="rId37" Type="http://schemas.openxmlformats.org/officeDocument/2006/relationships/tags" Target="../tags/tag102.xml"/><Relationship Id="rId40" Type="http://schemas.openxmlformats.org/officeDocument/2006/relationships/tags" Target="../tags/tag105.xml"/><Relationship Id="rId45" Type="http://schemas.openxmlformats.org/officeDocument/2006/relationships/tags" Target="../tags/tag110.xml"/><Relationship Id="rId53" Type="http://schemas.openxmlformats.org/officeDocument/2006/relationships/image" Target="../media/image3.png"/><Relationship Id="rId5" Type="http://schemas.openxmlformats.org/officeDocument/2006/relationships/tags" Target="../tags/tag70.xml"/><Relationship Id="rId10" Type="http://schemas.openxmlformats.org/officeDocument/2006/relationships/tags" Target="../tags/tag75.xml"/><Relationship Id="rId19" Type="http://schemas.openxmlformats.org/officeDocument/2006/relationships/tags" Target="../tags/tag84.xml"/><Relationship Id="rId31" Type="http://schemas.openxmlformats.org/officeDocument/2006/relationships/tags" Target="../tags/tag96.xml"/><Relationship Id="rId44" Type="http://schemas.openxmlformats.org/officeDocument/2006/relationships/tags" Target="../tags/tag109.xml"/><Relationship Id="rId52" Type="http://schemas.openxmlformats.org/officeDocument/2006/relationships/image" Target="../media/image2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Relationship Id="rId22" Type="http://schemas.openxmlformats.org/officeDocument/2006/relationships/tags" Target="../tags/tag87.xml"/><Relationship Id="rId27" Type="http://schemas.openxmlformats.org/officeDocument/2006/relationships/tags" Target="../tags/tag92.xml"/><Relationship Id="rId30" Type="http://schemas.openxmlformats.org/officeDocument/2006/relationships/tags" Target="../tags/tag95.xml"/><Relationship Id="rId35" Type="http://schemas.openxmlformats.org/officeDocument/2006/relationships/tags" Target="../tags/tag100.xml"/><Relationship Id="rId43" Type="http://schemas.openxmlformats.org/officeDocument/2006/relationships/tags" Target="../tags/tag108.xml"/><Relationship Id="rId48" Type="http://schemas.openxmlformats.org/officeDocument/2006/relationships/tags" Target="../tags/tag113.xml"/><Relationship Id="rId8" Type="http://schemas.openxmlformats.org/officeDocument/2006/relationships/tags" Target="../tags/tag73.xml"/><Relationship Id="rId51" Type="http://schemas.openxmlformats.org/officeDocument/2006/relationships/slideLayout" Target="../slideLayouts/slideLayout12.xml"/><Relationship Id="rId3" Type="http://schemas.openxmlformats.org/officeDocument/2006/relationships/tags" Target="../tags/tag68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5" Type="http://schemas.openxmlformats.org/officeDocument/2006/relationships/tags" Target="../tags/tag90.xml"/><Relationship Id="rId33" Type="http://schemas.openxmlformats.org/officeDocument/2006/relationships/tags" Target="../tags/tag98.xml"/><Relationship Id="rId38" Type="http://schemas.openxmlformats.org/officeDocument/2006/relationships/tags" Target="../tags/tag103.xml"/><Relationship Id="rId46" Type="http://schemas.openxmlformats.org/officeDocument/2006/relationships/tags" Target="../tags/tag111.xml"/><Relationship Id="rId20" Type="http://schemas.openxmlformats.org/officeDocument/2006/relationships/tags" Target="../tags/tag85.xml"/><Relationship Id="rId41" Type="http://schemas.openxmlformats.org/officeDocument/2006/relationships/tags" Target="../tags/tag106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5" Type="http://schemas.openxmlformats.org/officeDocument/2006/relationships/tags" Target="../tags/tag80.xml"/><Relationship Id="rId23" Type="http://schemas.openxmlformats.org/officeDocument/2006/relationships/tags" Target="../tags/tag88.xml"/><Relationship Id="rId28" Type="http://schemas.openxmlformats.org/officeDocument/2006/relationships/tags" Target="../tags/tag93.xml"/><Relationship Id="rId36" Type="http://schemas.openxmlformats.org/officeDocument/2006/relationships/tags" Target="../tags/tag101.xml"/><Relationship Id="rId49" Type="http://schemas.openxmlformats.org/officeDocument/2006/relationships/tags" Target="../tags/tag114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28.xml"/><Relationship Id="rId18" Type="http://schemas.openxmlformats.org/officeDocument/2006/relationships/tags" Target="../tags/tag133.xml"/><Relationship Id="rId26" Type="http://schemas.openxmlformats.org/officeDocument/2006/relationships/tags" Target="../tags/tag141.xml"/><Relationship Id="rId39" Type="http://schemas.openxmlformats.org/officeDocument/2006/relationships/tags" Target="../tags/tag154.xml"/><Relationship Id="rId21" Type="http://schemas.openxmlformats.org/officeDocument/2006/relationships/tags" Target="../tags/tag136.xml"/><Relationship Id="rId34" Type="http://schemas.openxmlformats.org/officeDocument/2006/relationships/tags" Target="../tags/tag149.xml"/><Relationship Id="rId42" Type="http://schemas.openxmlformats.org/officeDocument/2006/relationships/tags" Target="../tags/tag157.xml"/><Relationship Id="rId47" Type="http://schemas.openxmlformats.org/officeDocument/2006/relationships/tags" Target="../tags/tag162.xml"/><Relationship Id="rId50" Type="http://schemas.openxmlformats.org/officeDocument/2006/relationships/tags" Target="../tags/tag165.xml"/><Relationship Id="rId55" Type="http://schemas.openxmlformats.org/officeDocument/2006/relationships/slideLayout" Target="../slideLayouts/slideLayout12.xml"/><Relationship Id="rId7" Type="http://schemas.openxmlformats.org/officeDocument/2006/relationships/tags" Target="../tags/tag122.xml"/><Relationship Id="rId2" Type="http://schemas.openxmlformats.org/officeDocument/2006/relationships/tags" Target="../tags/tag117.xml"/><Relationship Id="rId16" Type="http://schemas.openxmlformats.org/officeDocument/2006/relationships/tags" Target="../tags/tag131.xml"/><Relationship Id="rId29" Type="http://schemas.openxmlformats.org/officeDocument/2006/relationships/tags" Target="../tags/tag144.xml"/><Relationship Id="rId11" Type="http://schemas.openxmlformats.org/officeDocument/2006/relationships/tags" Target="../tags/tag126.xml"/><Relationship Id="rId24" Type="http://schemas.openxmlformats.org/officeDocument/2006/relationships/tags" Target="../tags/tag139.xml"/><Relationship Id="rId32" Type="http://schemas.openxmlformats.org/officeDocument/2006/relationships/tags" Target="../tags/tag147.xml"/><Relationship Id="rId37" Type="http://schemas.openxmlformats.org/officeDocument/2006/relationships/tags" Target="../tags/tag152.xml"/><Relationship Id="rId40" Type="http://schemas.openxmlformats.org/officeDocument/2006/relationships/tags" Target="../tags/tag155.xml"/><Relationship Id="rId45" Type="http://schemas.openxmlformats.org/officeDocument/2006/relationships/tags" Target="../tags/tag160.xml"/><Relationship Id="rId53" Type="http://schemas.openxmlformats.org/officeDocument/2006/relationships/tags" Target="../tags/tag168.xml"/><Relationship Id="rId58" Type="http://schemas.openxmlformats.org/officeDocument/2006/relationships/image" Target="../media/image4.png"/><Relationship Id="rId5" Type="http://schemas.openxmlformats.org/officeDocument/2006/relationships/tags" Target="../tags/tag120.xml"/><Relationship Id="rId19" Type="http://schemas.openxmlformats.org/officeDocument/2006/relationships/tags" Target="../tags/tag134.xml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tags" Target="../tags/tag129.xml"/><Relationship Id="rId22" Type="http://schemas.openxmlformats.org/officeDocument/2006/relationships/tags" Target="../tags/tag137.xml"/><Relationship Id="rId27" Type="http://schemas.openxmlformats.org/officeDocument/2006/relationships/tags" Target="../tags/tag142.xml"/><Relationship Id="rId30" Type="http://schemas.openxmlformats.org/officeDocument/2006/relationships/tags" Target="../tags/tag145.xml"/><Relationship Id="rId35" Type="http://schemas.openxmlformats.org/officeDocument/2006/relationships/tags" Target="../tags/tag150.xml"/><Relationship Id="rId43" Type="http://schemas.openxmlformats.org/officeDocument/2006/relationships/tags" Target="../tags/tag158.xml"/><Relationship Id="rId48" Type="http://schemas.openxmlformats.org/officeDocument/2006/relationships/tags" Target="../tags/tag163.xml"/><Relationship Id="rId56" Type="http://schemas.openxmlformats.org/officeDocument/2006/relationships/image" Target="../media/image2.png"/><Relationship Id="rId8" Type="http://schemas.openxmlformats.org/officeDocument/2006/relationships/tags" Target="../tags/tag123.xml"/><Relationship Id="rId51" Type="http://schemas.openxmlformats.org/officeDocument/2006/relationships/tags" Target="../tags/tag166.xml"/><Relationship Id="rId3" Type="http://schemas.openxmlformats.org/officeDocument/2006/relationships/tags" Target="../tags/tag118.xml"/><Relationship Id="rId12" Type="http://schemas.openxmlformats.org/officeDocument/2006/relationships/tags" Target="../tags/tag127.xml"/><Relationship Id="rId17" Type="http://schemas.openxmlformats.org/officeDocument/2006/relationships/tags" Target="../tags/tag132.xml"/><Relationship Id="rId25" Type="http://schemas.openxmlformats.org/officeDocument/2006/relationships/tags" Target="../tags/tag140.xml"/><Relationship Id="rId33" Type="http://schemas.openxmlformats.org/officeDocument/2006/relationships/tags" Target="../tags/tag148.xml"/><Relationship Id="rId38" Type="http://schemas.openxmlformats.org/officeDocument/2006/relationships/tags" Target="../tags/tag153.xml"/><Relationship Id="rId46" Type="http://schemas.openxmlformats.org/officeDocument/2006/relationships/tags" Target="../tags/tag161.xml"/><Relationship Id="rId59" Type="http://schemas.openxmlformats.org/officeDocument/2006/relationships/image" Target="../media/image5.jpeg"/><Relationship Id="rId20" Type="http://schemas.openxmlformats.org/officeDocument/2006/relationships/tags" Target="../tags/tag135.xml"/><Relationship Id="rId41" Type="http://schemas.openxmlformats.org/officeDocument/2006/relationships/tags" Target="../tags/tag156.xml"/><Relationship Id="rId54" Type="http://schemas.openxmlformats.org/officeDocument/2006/relationships/tags" Target="../tags/tag169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5" Type="http://schemas.openxmlformats.org/officeDocument/2006/relationships/tags" Target="../tags/tag130.xml"/><Relationship Id="rId23" Type="http://schemas.openxmlformats.org/officeDocument/2006/relationships/tags" Target="../tags/tag138.xml"/><Relationship Id="rId28" Type="http://schemas.openxmlformats.org/officeDocument/2006/relationships/tags" Target="../tags/tag143.xml"/><Relationship Id="rId36" Type="http://schemas.openxmlformats.org/officeDocument/2006/relationships/tags" Target="../tags/tag151.xml"/><Relationship Id="rId49" Type="http://schemas.openxmlformats.org/officeDocument/2006/relationships/tags" Target="../tags/tag164.xml"/><Relationship Id="rId57" Type="http://schemas.openxmlformats.org/officeDocument/2006/relationships/image" Target="../media/image3.png"/><Relationship Id="rId10" Type="http://schemas.openxmlformats.org/officeDocument/2006/relationships/tags" Target="../tags/tag125.xml"/><Relationship Id="rId31" Type="http://schemas.openxmlformats.org/officeDocument/2006/relationships/tags" Target="../tags/tag146.xml"/><Relationship Id="rId44" Type="http://schemas.openxmlformats.org/officeDocument/2006/relationships/tags" Target="../tags/tag159.xml"/><Relationship Id="rId52" Type="http://schemas.openxmlformats.org/officeDocument/2006/relationships/tags" Target="../tags/tag167.xml"/><Relationship Id="rId60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195.xml"/><Relationship Id="rId21" Type="http://schemas.openxmlformats.org/officeDocument/2006/relationships/tags" Target="../tags/tag190.xml"/><Relationship Id="rId42" Type="http://schemas.openxmlformats.org/officeDocument/2006/relationships/tags" Target="../tags/tag211.xml"/><Relationship Id="rId47" Type="http://schemas.openxmlformats.org/officeDocument/2006/relationships/tags" Target="../tags/tag216.xml"/><Relationship Id="rId63" Type="http://schemas.openxmlformats.org/officeDocument/2006/relationships/tags" Target="../tags/tag232.xml"/><Relationship Id="rId68" Type="http://schemas.openxmlformats.org/officeDocument/2006/relationships/image" Target="../media/image3.png"/><Relationship Id="rId2" Type="http://schemas.openxmlformats.org/officeDocument/2006/relationships/tags" Target="../tags/tag171.xml"/><Relationship Id="rId16" Type="http://schemas.openxmlformats.org/officeDocument/2006/relationships/tags" Target="../tags/tag185.xml"/><Relationship Id="rId29" Type="http://schemas.openxmlformats.org/officeDocument/2006/relationships/tags" Target="../tags/tag198.xml"/><Relationship Id="rId11" Type="http://schemas.openxmlformats.org/officeDocument/2006/relationships/tags" Target="../tags/tag180.xml"/><Relationship Id="rId24" Type="http://schemas.openxmlformats.org/officeDocument/2006/relationships/tags" Target="../tags/tag193.xml"/><Relationship Id="rId32" Type="http://schemas.openxmlformats.org/officeDocument/2006/relationships/tags" Target="../tags/tag201.xml"/><Relationship Id="rId37" Type="http://schemas.openxmlformats.org/officeDocument/2006/relationships/tags" Target="../tags/tag206.xml"/><Relationship Id="rId40" Type="http://schemas.openxmlformats.org/officeDocument/2006/relationships/tags" Target="../tags/tag209.xml"/><Relationship Id="rId45" Type="http://schemas.openxmlformats.org/officeDocument/2006/relationships/tags" Target="../tags/tag214.xml"/><Relationship Id="rId53" Type="http://schemas.openxmlformats.org/officeDocument/2006/relationships/tags" Target="../tags/tag222.xml"/><Relationship Id="rId58" Type="http://schemas.openxmlformats.org/officeDocument/2006/relationships/tags" Target="../tags/tag227.xml"/><Relationship Id="rId66" Type="http://schemas.openxmlformats.org/officeDocument/2006/relationships/slideLayout" Target="../slideLayouts/slideLayout12.xml"/><Relationship Id="rId5" Type="http://schemas.openxmlformats.org/officeDocument/2006/relationships/tags" Target="../tags/tag174.xml"/><Relationship Id="rId61" Type="http://schemas.openxmlformats.org/officeDocument/2006/relationships/tags" Target="../tags/tag230.xml"/><Relationship Id="rId19" Type="http://schemas.openxmlformats.org/officeDocument/2006/relationships/tags" Target="../tags/tag188.xml"/><Relationship Id="rId14" Type="http://schemas.openxmlformats.org/officeDocument/2006/relationships/tags" Target="../tags/tag183.xml"/><Relationship Id="rId22" Type="http://schemas.openxmlformats.org/officeDocument/2006/relationships/tags" Target="../tags/tag191.xml"/><Relationship Id="rId27" Type="http://schemas.openxmlformats.org/officeDocument/2006/relationships/tags" Target="../tags/tag196.xml"/><Relationship Id="rId30" Type="http://schemas.openxmlformats.org/officeDocument/2006/relationships/tags" Target="../tags/tag199.xml"/><Relationship Id="rId35" Type="http://schemas.openxmlformats.org/officeDocument/2006/relationships/tags" Target="../tags/tag204.xml"/><Relationship Id="rId43" Type="http://schemas.openxmlformats.org/officeDocument/2006/relationships/tags" Target="../tags/tag212.xml"/><Relationship Id="rId48" Type="http://schemas.openxmlformats.org/officeDocument/2006/relationships/tags" Target="../tags/tag217.xml"/><Relationship Id="rId56" Type="http://schemas.openxmlformats.org/officeDocument/2006/relationships/tags" Target="../tags/tag225.xml"/><Relationship Id="rId64" Type="http://schemas.openxmlformats.org/officeDocument/2006/relationships/tags" Target="../tags/tag233.xml"/><Relationship Id="rId69" Type="http://schemas.openxmlformats.org/officeDocument/2006/relationships/image" Target="../media/image4.png"/><Relationship Id="rId8" Type="http://schemas.openxmlformats.org/officeDocument/2006/relationships/tags" Target="../tags/tag177.xml"/><Relationship Id="rId51" Type="http://schemas.openxmlformats.org/officeDocument/2006/relationships/tags" Target="../tags/tag220.xml"/><Relationship Id="rId72" Type="http://schemas.openxmlformats.org/officeDocument/2006/relationships/image" Target="../media/image7.png"/><Relationship Id="rId3" Type="http://schemas.openxmlformats.org/officeDocument/2006/relationships/tags" Target="../tags/tag172.xml"/><Relationship Id="rId12" Type="http://schemas.openxmlformats.org/officeDocument/2006/relationships/tags" Target="../tags/tag181.xml"/><Relationship Id="rId17" Type="http://schemas.openxmlformats.org/officeDocument/2006/relationships/tags" Target="../tags/tag186.xml"/><Relationship Id="rId25" Type="http://schemas.openxmlformats.org/officeDocument/2006/relationships/tags" Target="../tags/tag194.xml"/><Relationship Id="rId33" Type="http://schemas.openxmlformats.org/officeDocument/2006/relationships/tags" Target="../tags/tag202.xml"/><Relationship Id="rId38" Type="http://schemas.openxmlformats.org/officeDocument/2006/relationships/tags" Target="../tags/tag207.xml"/><Relationship Id="rId46" Type="http://schemas.openxmlformats.org/officeDocument/2006/relationships/tags" Target="../tags/tag215.xml"/><Relationship Id="rId59" Type="http://schemas.openxmlformats.org/officeDocument/2006/relationships/tags" Target="../tags/tag228.xml"/><Relationship Id="rId67" Type="http://schemas.openxmlformats.org/officeDocument/2006/relationships/image" Target="../media/image2.png"/><Relationship Id="rId20" Type="http://schemas.openxmlformats.org/officeDocument/2006/relationships/tags" Target="../tags/tag189.xml"/><Relationship Id="rId41" Type="http://schemas.openxmlformats.org/officeDocument/2006/relationships/tags" Target="../tags/tag210.xml"/><Relationship Id="rId54" Type="http://schemas.openxmlformats.org/officeDocument/2006/relationships/tags" Target="../tags/tag223.xml"/><Relationship Id="rId62" Type="http://schemas.openxmlformats.org/officeDocument/2006/relationships/tags" Target="../tags/tag231.xml"/><Relationship Id="rId70" Type="http://schemas.openxmlformats.org/officeDocument/2006/relationships/image" Target="../media/image5.jpe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5" Type="http://schemas.openxmlformats.org/officeDocument/2006/relationships/tags" Target="../tags/tag184.xml"/><Relationship Id="rId23" Type="http://schemas.openxmlformats.org/officeDocument/2006/relationships/tags" Target="../tags/tag192.xml"/><Relationship Id="rId28" Type="http://schemas.openxmlformats.org/officeDocument/2006/relationships/tags" Target="../tags/tag197.xml"/><Relationship Id="rId36" Type="http://schemas.openxmlformats.org/officeDocument/2006/relationships/tags" Target="../tags/tag205.xml"/><Relationship Id="rId49" Type="http://schemas.openxmlformats.org/officeDocument/2006/relationships/tags" Target="../tags/tag218.xml"/><Relationship Id="rId57" Type="http://schemas.openxmlformats.org/officeDocument/2006/relationships/tags" Target="../tags/tag226.xml"/><Relationship Id="rId10" Type="http://schemas.openxmlformats.org/officeDocument/2006/relationships/tags" Target="../tags/tag179.xml"/><Relationship Id="rId31" Type="http://schemas.openxmlformats.org/officeDocument/2006/relationships/tags" Target="../tags/tag200.xml"/><Relationship Id="rId44" Type="http://schemas.openxmlformats.org/officeDocument/2006/relationships/tags" Target="../tags/tag213.xml"/><Relationship Id="rId52" Type="http://schemas.openxmlformats.org/officeDocument/2006/relationships/tags" Target="../tags/tag221.xml"/><Relationship Id="rId60" Type="http://schemas.openxmlformats.org/officeDocument/2006/relationships/tags" Target="../tags/tag229.xml"/><Relationship Id="rId65" Type="http://schemas.openxmlformats.org/officeDocument/2006/relationships/tags" Target="../tags/tag234.xml"/><Relationship Id="rId73" Type="http://schemas.microsoft.com/office/2007/relationships/hdphoto" Target="../media/hdphoto1.wdp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3" Type="http://schemas.openxmlformats.org/officeDocument/2006/relationships/tags" Target="../tags/tag182.xml"/><Relationship Id="rId18" Type="http://schemas.openxmlformats.org/officeDocument/2006/relationships/tags" Target="../tags/tag187.xml"/><Relationship Id="rId39" Type="http://schemas.openxmlformats.org/officeDocument/2006/relationships/tags" Target="../tags/tag208.xml"/><Relationship Id="rId34" Type="http://schemas.openxmlformats.org/officeDocument/2006/relationships/tags" Target="../tags/tag203.xml"/><Relationship Id="rId50" Type="http://schemas.openxmlformats.org/officeDocument/2006/relationships/tags" Target="../tags/tag219.xml"/><Relationship Id="rId55" Type="http://schemas.openxmlformats.org/officeDocument/2006/relationships/tags" Target="../tags/tag224.xml"/><Relationship Id="rId7" Type="http://schemas.openxmlformats.org/officeDocument/2006/relationships/tags" Target="../tags/tag176.xml"/><Relationship Id="rId7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260.xml"/><Relationship Id="rId21" Type="http://schemas.openxmlformats.org/officeDocument/2006/relationships/tags" Target="../tags/tag255.xml"/><Relationship Id="rId34" Type="http://schemas.openxmlformats.org/officeDocument/2006/relationships/tags" Target="../tags/tag268.xml"/><Relationship Id="rId42" Type="http://schemas.openxmlformats.org/officeDocument/2006/relationships/tags" Target="../tags/tag276.xml"/><Relationship Id="rId47" Type="http://schemas.openxmlformats.org/officeDocument/2006/relationships/tags" Target="../tags/tag281.xml"/><Relationship Id="rId50" Type="http://schemas.openxmlformats.org/officeDocument/2006/relationships/tags" Target="../tags/tag284.xml"/><Relationship Id="rId55" Type="http://schemas.openxmlformats.org/officeDocument/2006/relationships/tags" Target="../tags/tag289.xml"/><Relationship Id="rId63" Type="http://schemas.openxmlformats.org/officeDocument/2006/relationships/image" Target="../media/image2.png"/><Relationship Id="rId7" Type="http://schemas.openxmlformats.org/officeDocument/2006/relationships/tags" Target="../tags/tag241.xml"/><Relationship Id="rId2" Type="http://schemas.openxmlformats.org/officeDocument/2006/relationships/tags" Target="../tags/tag236.xml"/><Relationship Id="rId16" Type="http://schemas.openxmlformats.org/officeDocument/2006/relationships/tags" Target="../tags/tag250.xml"/><Relationship Id="rId29" Type="http://schemas.openxmlformats.org/officeDocument/2006/relationships/tags" Target="../tags/tag263.xml"/><Relationship Id="rId11" Type="http://schemas.openxmlformats.org/officeDocument/2006/relationships/tags" Target="../tags/tag245.xml"/><Relationship Id="rId24" Type="http://schemas.openxmlformats.org/officeDocument/2006/relationships/tags" Target="../tags/tag258.xml"/><Relationship Id="rId32" Type="http://schemas.openxmlformats.org/officeDocument/2006/relationships/tags" Target="../tags/tag266.xml"/><Relationship Id="rId37" Type="http://schemas.openxmlformats.org/officeDocument/2006/relationships/tags" Target="../tags/tag271.xml"/><Relationship Id="rId40" Type="http://schemas.openxmlformats.org/officeDocument/2006/relationships/tags" Target="../tags/tag274.xml"/><Relationship Id="rId45" Type="http://schemas.openxmlformats.org/officeDocument/2006/relationships/tags" Target="../tags/tag279.xml"/><Relationship Id="rId53" Type="http://schemas.openxmlformats.org/officeDocument/2006/relationships/tags" Target="../tags/tag287.xml"/><Relationship Id="rId58" Type="http://schemas.openxmlformats.org/officeDocument/2006/relationships/tags" Target="../tags/tag292.xml"/><Relationship Id="rId66" Type="http://schemas.openxmlformats.org/officeDocument/2006/relationships/image" Target="../media/image7.png"/><Relationship Id="rId5" Type="http://schemas.openxmlformats.org/officeDocument/2006/relationships/tags" Target="../tags/tag239.xml"/><Relationship Id="rId61" Type="http://schemas.openxmlformats.org/officeDocument/2006/relationships/tags" Target="../tags/tag295.xml"/><Relationship Id="rId19" Type="http://schemas.openxmlformats.org/officeDocument/2006/relationships/tags" Target="../tags/tag253.xml"/><Relationship Id="rId14" Type="http://schemas.openxmlformats.org/officeDocument/2006/relationships/tags" Target="../tags/tag248.xml"/><Relationship Id="rId22" Type="http://schemas.openxmlformats.org/officeDocument/2006/relationships/tags" Target="../tags/tag256.xml"/><Relationship Id="rId27" Type="http://schemas.openxmlformats.org/officeDocument/2006/relationships/tags" Target="../tags/tag261.xml"/><Relationship Id="rId30" Type="http://schemas.openxmlformats.org/officeDocument/2006/relationships/tags" Target="../tags/tag264.xml"/><Relationship Id="rId35" Type="http://schemas.openxmlformats.org/officeDocument/2006/relationships/tags" Target="../tags/tag269.xml"/><Relationship Id="rId43" Type="http://schemas.openxmlformats.org/officeDocument/2006/relationships/tags" Target="../tags/tag277.xml"/><Relationship Id="rId48" Type="http://schemas.openxmlformats.org/officeDocument/2006/relationships/tags" Target="../tags/tag282.xml"/><Relationship Id="rId56" Type="http://schemas.openxmlformats.org/officeDocument/2006/relationships/tags" Target="../tags/tag290.xml"/><Relationship Id="rId64" Type="http://schemas.openxmlformats.org/officeDocument/2006/relationships/image" Target="../media/image3.png"/><Relationship Id="rId8" Type="http://schemas.openxmlformats.org/officeDocument/2006/relationships/tags" Target="../tags/tag242.xml"/><Relationship Id="rId51" Type="http://schemas.openxmlformats.org/officeDocument/2006/relationships/tags" Target="../tags/tag285.xml"/><Relationship Id="rId3" Type="http://schemas.openxmlformats.org/officeDocument/2006/relationships/tags" Target="../tags/tag237.xml"/><Relationship Id="rId12" Type="http://schemas.openxmlformats.org/officeDocument/2006/relationships/tags" Target="../tags/tag246.xml"/><Relationship Id="rId17" Type="http://schemas.openxmlformats.org/officeDocument/2006/relationships/tags" Target="../tags/tag251.xml"/><Relationship Id="rId25" Type="http://schemas.openxmlformats.org/officeDocument/2006/relationships/tags" Target="../tags/tag259.xml"/><Relationship Id="rId33" Type="http://schemas.openxmlformats.org/officeDocument/2006/relationships/tags" Target="../tags/tag267.xml"/><Relationship Id="rId38" Type="http://schemas.openxmlformats.org/officeDocument/2006/relationships/tags" Target="../tags/tag272.xml"/><Relationship Id="rId46" Type="http://schemas.openxmlformats.org/officeDocument/2006/relationships/tags" Target="../tags/tag280.xml"/><Relationship Id="rId59" Type="http://schemas.openxmlformats.org/officeDocument/2006/relationships/tags" Target="../tags/tag293.xml"/><Relationship Id="rId67" Type="http://schemas.microsoft.com/office/2007/relationships/hdphoto" Target="../media/hdphoto1.wdp"/><Relationship Id="rId20" Type="http://schemas.openxmlformats.org/officeDocument/2006/relationships/tags" Target="../tags/tag254.xml"/><Relationship Id="rId41" Type="http://schemas.openxmlformats.org/officeDocument/2006/relationships/tags" Target="../tags/tag275.xml"/><Relationship Id="rId54" Type="http://schemas.openxmlformats.org/officeDocument/2006/relationships/tags" Target="../tags/tag288.xml"/><Relationship Id="rId62" Type="http://schemas.openxmlformats.org/officeDocument/2006/relationships/slideLayout" Target="../slideLayouts/slideLayout12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5" Type="http://schemas.openxmlformats.org/officeDocument/2006/relationships/tags" Target="../tags/tag249.xml"/><Relationship Id="rId23" Type="http://schemas.openxmlformats.org/officeDocument/2006/relationships/tags" Target="../tags/tag257.xml"/><Relationship Id="rId28" Type="http://schemas.openxmlformats.org/officeDocument/2006/relationships/tags" Target="../tags/tag262.xml"/><Relationship Id="rId36" Type="http://schemas.openxmlformats.org/officeDocument/2006/relationships/tags" Target="../tags/tag270.xml"/><Relationship Id="rId49" Type="http://schemas.openxmlformats.org/officeDocument/2006/relationships/tags" Target="../tags/tag283.xml"/><Relationship Id="rId57" Type="http://schemas.openxmlformats.org/officeDocument/2006/relationships/tags" Target="../tags/tag291.xml"/><Relationship Id="rId10" Type="http://schemas.openxmlformats.org/officeDocument/2006/relationships/tags" Target="../tags/tag244.xml"/><Relationship Id="rId31" Type="http://schemas.openxmlformats.org/officeDocument/2006/relationships/tags" Target="../tags/tag265.xml"/><Relationship Id="rId44" Type="http://schemas.openxmlformats.org/officeDocument/2006/relationships/tags" Target="../tags/tag278.xml"/><Relationship Id="rId52" Type="http://schemas.openxmlformats.org/officeDocument/2006/relationships/tags" Target="../tags/tag286.xml"/><Relationship Id="rId60" Type="http://schemas.openxmlformats.org/officeDocument/2006/relationships/tags" Target="../tags/tag294.xml"/><Relationship Id="rId65" Type="http://schemas.openxmlformats.org/officeDocument/2006/relationships/image" Target="../media/image4.png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3" Type="http://schemas.openxmlformats.org/officeDocument/2006/relationships/tags" Target="../tags/tag247.xml"/><Relationship Id="rId18" Type="http://schemas.openxmlformats.org/officeDocument/2006/relationships/tags" Target="../tags/tag252.xml"/><Relationship Id="rId39" Type="http://schemas.openxmlformats.org/officeDocument/2006/relationships/tags" Target="../tags/tag273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308.xml"/><Relationship Id="rId18" Type="http://schemas.openxmlformats.org/officeDocument/2006/relationships/tags" Target="../tags/tag313.xml"/><Relationship Id="rId26" Type="http://schemas.openxmlformats.org/officeDocument/2006/relationships/tags" Target="../tags/tag321.xml"/><Relationship Id="rId39" Type="http://schemas.openxmlformats.org/officeDocument/2006/relationships/tags" Target="../tags/tag334.xml"/><Relationship Id="rId21" Type="http://schemas.openxmlformats.org/officeDocument/2006/relationships/tags" Target="../tags/tag316.xml"/><Relationship Id="rId34" Type="http://schemas.openxmlformats.org/officeDocument/2006/relationships/tags" Target="../tags/tag329.xml"/><Relationship Id="rId42" Type="http://schemas.openxmlformats.org/officeDocument/2006/relationships/tags" Target="../tags/tag337.xml"/><Relationship Id="rId47" Type="http://schemas.openxmlformats.org/officeDocument/2006/relationships/tags" Target="../tags/tag342.xml"/><Relationship Id="rId50" Type="http://schemas.openxmlformats.org/officeDocument/2006/relationships/tags" Target="../tags/tag345.xml"/><Relationship Id="rId55" Type="http://schemas.openxmlformats.org/officeDocument/2006/relationships/tags" Target="../tags/tag350.xml"/><Relationship Id="rId63" Type="http://schemas.openxmlformats.org/officeDocument/2006/relationships/image" Target="../media/image8.png"/><Relationship Id="rId7" Type="http://schemas.openxmlformats.org/officeDocument/2006/relationships/tags" Target="../tags/tag302.xml"/><Relationship Id="rId2" Type="http://schemas.openxmlformats.org/officeDocument/2006/relationships/tags" Target="../tags/tag297.xml"/><Relationship Id="rId16" Type="http://schemas.openxmlformats.org/officeDocument/2006/relationships/tags" Target="../tags/tag311.xml"/><Relationship Id="rId29" Type="http://schemas.openxmlformats.org/officeDocument/2006/relationships/tags" Target="../tags/tag324.xml"/><Relationship Id="rId11" Type="http://schemas.openxmlformats.org/officeDocument/2006/relationships/tags" Target="../tags/tag306.xml"/><Relationship Id="rId24" Type="http://schemas.openxmlformats.org/officeDocument/2006/relationships/tags" Target="../tags/tag319.xml"/><Relationship Id="rId32" Type="http://schemas.openxmlformats.org/officeDocument/2006/relationships/tags" Target="../tags/tag327.xml"/><Relationship Id="rId37" Type="http://schemas.openxmlformats.org/officeDocument/2006/relationships/tags" Target="../tags/tag332.xml"/><Relationship Id="rId40" Type="http://schemas.openxmlformats.org/officeDocument/2006/relationships/tags" Target="../tags/tag335.xml"/><Relationship Id="rId45" Type="http://schemas.openxmlformats.org/officeDocument/2006/relationships/tags" Target="../tags/tag340.xml"/><Relationship Id="rId53" Type="http://schemas.openxmlformats.org/officeDocument/2006/relationships/tags" Target="../tags/tag348.xml"/><Relationship Id="rId58" Type="http://schemas.openxmlformats.org/officeDocument/2006/relationships/tags" Target="../tags/tag353.xml"/><Relationship Id="rId5" Type="http://schemas.openxmlformats.org/officeDocument/2006/relationships/tags" Target="../tags/tag300.xml"/><Relationship Id="rId61" Type="http://schemas.openxmlformats.org/officeDocument/2006/relationships/image" Target="../media/image2.png"/><Relationship Id="rId19" Type="http://schemas.openxmlformats.org/officeDocument/2006/relationships/tags" Target="../tags/tag314.xml"/><Relationship Id="rId14" Type="http://schemas.openxmlformats.org/officeDocument/2006/relationships/tags" Target="../tags/tag309.xml"/><Relationship Id="rId22" Type="http://schemas.openxmlformats.org/officeDocument/2006/relationships/tags" Target="../tags/tag317.xml"/><Relationship Id="rId27" Type="http://schemas.openxmlformats.org/officeDocument/2006/relationships/tags" Target="../tags/tag322.xml"/><Relationship Id="rId30" Type="http://schemas.openxmlformats.org/officeDocument/2006/relationships/tags" Target="../tags/tag325.xml"/><Relationship Id="rId35" Type="http://schemas.openxmlformats.org/officeDocument/2006/relationships/tags" Target="../tags/tag330.xml"/><Relationship Id="rId43" Type="http://schemas.openxmlformats.org/officeDocument/2006/relationships/tags" Target="../tags/tag338.xml"/><Relationship Id="rId48" Type="http://schemas.openxmlformats.org/officeDocument/2006/relationships/tags" Target="../tags/tag343.xml"/><Relationship Id="rId56" Type="http://schemas.openxmlformats.org/officeDocument/2006/relationships/tags" Target="../tags/tag351.xml"/><Relationship Id="rId8" Type="http://schemas.openxmlformats.org/officeDocument/2006/relationships/tags" Target="../tags/tag303.xml"/><Relationship Id="rId51" Type="http://schemas.openxmlformats.org/officeDocument/2006/relationships/tags" Target="../tags/tag346.xml"/><Relationship Id="rId3" Type="http://schemas.openxmlformats.org/officeDocument/2006/relationships/tags" Target="../tags/tag298.xml"/><Relationship Id="rId12" Type="http://schemas.openxmlformats.org/officeDocument/2006/relationships/tags" Target="../tags/tag307.xml"/><Relationship Id="rId17" Type="http://schemas.openxmlformats.org/officeDocument/2006/relationships/tags" Target="../tags/tag312.xml"/><Relationship Id="rId25" Type="http://schemas.openxmlformats.org/officeDocument/2006/relationships/tags" Target="../tags/tag320.xml"/><Relationship Id="rId33" Type="http://schemas.openxmlformats.org/officeDocument/2006/relationships/tags" Target="../tags/tag328.xml"/><Relationship Id="rId38" Type="http://schemas.openxmlformats.org/officeDocument/2006/relationships/tags" Target="../tags/tag333.xml"/><Relationship Id="rId46" Type="http://schemas.openxmlformats.org/officeDocument/2006/relationships/tags" Target="../tags/tag341.xml"/><Relationship Id="rId59" Type="http://schemas.openxmlformats.org/officeDocument/2006/relationships/tags" Target="../tags/tag354.xml"/><Relationship Id="rId20" Type="http://schemas.openxmlformats.org/officeDocument/2006/relationships/tags" Target="../tags/tag315.xml"/><Relationship Id="rId41" Type="http://schemas.openxmlformats.org/officeDocument/2006/relationships/tags" Target="../tags/tag336.xml"/><Relationship Id="rId54" Type="http://schemas.openxmlformats.org/officeDocument/2006/relationships/tags" Target="../tags/tag349.xml"/><Relationship Id="rId62" Type="http://schemas.openxmlformats.org/officeDocument/2006/relationships/image" Target="../media/image3.png"/><Relationship Id="rId1" Type="http://schemas.openxmlformats.org/officeDocument/2006/relationships/tags" Target="../tags/tag296.xml"/><Relationship Id="rId6" Type="http://schemas.openxmlformats.org/officeDocument/2006/relationships/tags" Target="../tags/tag301.xml"/><Relationship Id="rId15" Type="http://schemas.openxmlformats.org/officeDocument/2006/relationships/tags" Target="../tags/tag310.xml"/><Relationship Id="rId23" Type="http://schemas.openxmlformats.org/officeDocument/2006/relationships/tags" Target="../tags/tag318.xml"/><Relationship Id="rId28" Type="http://schemas.openxmlformats.org/officeDocument/2006/relationships/tags" Target="../tags/tag323.xml"/><Relationship Id="rId36" Type="http://schemas.openxmlformats.org/officeDocument/2006/relationships/tags" Target="../tags/tag331.xml"/><Relationship Id="rId49" Type="http://schemas.openxmlformats.org/officeDocument/2006/relationships/tags" Target="../tags/tag344.xml"/><Relationship Id="rId57" Type="http://schemas.openxmlformats.org/officeDocument/2006/relationships/tags" Target="../tags/tag352.xml"/><Relationship Id="rId10" Type="http://schemas.openxmlformats.org/officeDocument/2006/relationships/tags" Target="../tags/tag305.xml"/><Relationship Id="rId31" Type="http://schemas.openxmlformats.org/officeDocument/2006/relationships/tags" Target="../tags/tag326.xml"/><Relationship Id="rId44" Type="http://schemas.openxmlformats.org/officeDocument/2006/relationships/tags" Target="../tags/tag339.xml"/><Relationship Id="rId52" Type="http://schemas.openxmlformats.org/officeDocument/2006/relationships/tags" Target="../tags/tag347.xml"/><Relationship Id="rId60" Type="http://schemas.openxmlformats.org/officeDocument/2006/relationships/slideLayout" Target="../slideLayouts/slideLayout12.xml"/><Relationship Id="rId4" Type="http://schemas.openxmlformats.org/officeDocument/2006/relationships/tags" Target="../tags/tag299.xml"/><Relationship Id="rId9" Type="http://schemas.openxmlformats.org/officeDocument/2006/relationships/tags" Target="../tags/tag304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380.xml"/><Relationship Id="rId21" Type="http://schemas.openxmlformats.org/officeDocument/2006/relationships/tags" Target="../tags/tag375.xml"/><Relationship Id="rId42" Type="http://schemas.openxmlformats.org/officeDocument/2006/relationships/tags" Target="../tags/tag396.xml"/><Relationship Id="rId47" Type="http://schemas.openxmlformats.org/officeDocument/2006/relationships/tags" Target="../tags/tag401.xml"/><Relationship Id="rId63" Type="http://schemas.openxmlformats.org/officeDocument/2006/relationships/slideLayout" Target="../slideLayouts/slideLayout12.xml"/><Relationship Id="rId68" Type="http://schemas.openxmlformats.org/officeDocument/2006/relationships/image" Target="../media/image10.png"/><Relationship Id="rId7" Type="http://schemas.openxmlformats.org/officeDocument/2006/relationships/tags" Target="../tags/tag361.xml"/><Relationship Id="rId2" Type="http://schemas.openxmlformats.org/officeDocument/2006/relationships/tags" Target="../tags/tag356.xml"/><Relationship Id="rId16" Type="http://schemas.openxmlformats.org/officeDocument/2006/relationships/tags" Target="../tags/tag370.xml"/><Relationship Id="rId29" Type="http://schemas.openxmlformats.org/officeDocument/2006/relationships/tags" Target="../tags/tag383.xml"/><Relationship Id="rId11" Type="http://schemas.openxmlformats.org/officeDocument/2006/relationships/tags" Target="../tags/tag365.xml"/><Relationship Id="rId24" Type="http://schemas.openxmlformats.org/officeDocument/2006/relationships/tags" Target="../tags/tag378.xml"/><Relationship Id="rId32" Type="http://schemas.openxmlformats.org/officeDocument/2006/relationships/tags" Target="../tags/tag386.xml"/><Relationship Id="rId37" Type="http://schemas.openxmlformats.org/officeDocument/2006/relationships/tags" Target="../tags/tag391.xml"/><Relationship Id="rId40" Type="http://schemas.openxmlformats.org/officeDocument/2006/relationships/tags" Target="../tags/tag394.xml"/><Relationship Id="rId45" Type="http://schemas.openxmlformats.org/officeDocument/2006/relationships/tags" Target="../tags/tag399.xml"/><Relationship Id="rId53" Type="http://schemas.openxmlformats.org/officeDocument/2006/relationships/tags" Target="../tags/tag407.xml"/><Relationship Id="rId58" Type="http://schemas.openxmlformats.org/officeDocument/2006/relationships/tags" Target="../tags/tag412.xml"/><Relationship Id="rId66" Type="http://schemas.openxmlformats.org/officeDocument/2006/relationships/image" Target="../media/image8.png"/><Relationship Id="rId5" Type="http://schemas.openxmlformats.org/officeDocument/2006/relationships/tags" Target="../tags/tag359.xml"/><Relationship Id="rId61" Type="http://schemas.openxmlformats.org/officeDocument/2006/relationships/tags" Target="../tags/tag415.xml"/><Relationship Id="rId19" Type="http://schemas.openxmlformats.org/officeDocument/2006/relationships/tags" Target="../tags/tag373.xml"/><Relationship Id="rId14" Type="http://schemas.openxmlformats.org/officeDocument/2006/relationships/tags" Target="../tags/tag368.xml"/><Relationship Id="rId22" Type="http://schemas.openxmlformats.org/officeDocument/2006/relationships/tags" Target="../tags/tag376.xml"/><Relationship Id="rId27" Type="http://schemas.openxmlformats.org/officeDocument/2006/relationships/tags" Target="../tags/tag381.xml"/><Relationship Id="rId30" Type="http://schemas.openxmlformats.org/officeDocument/2006/relationships/tags" Target="../tags/tag384.xml"/><Relationship Id="rId35" Type="http://schemas.openxmlformats.org/officeDocument/2006/relationships/tags" Target="../tags/tag389.xml"/><Relationship Id="rId43" Type="http://schemas.openxmlformats.org/officeDocument/2006/relationships/tags" Target="../tags/tag397.xml"/><Relationship Id="rId48" Type="http://schemas.openxmlformats.org/officeDocument/2006/relationships/tags" Target="../tags/tag402.xml"/><Relationship Id="rId56" Type="http://schemas.openxmlformats.org/officeDocument/2006/relationships/tags" Target="../tags/tag410.xml"/><Relationship Id="rId64" Type="http://schemas.openxmlformats.org/officeDocument/2006/relationships/image" Target="../media/image2.png"/><Relationship Id="rId69" Type="http://schemas.openxmlformats.org/officeDocument/2006/relationships/image" Target="../media/image4.png"/><Relationship Id="rId8" Type="http://schemas.openxmlformats.org/officeDocument/2006/relationships/tags" Target="../tags/tag362.xml"/><Relationship Id="rId51" Type="http://schemas.openxmlformats.org/officeDocument/2006/relationships/tags" Target="../tags/tag405.xml"/><Relationship Id="rId3" Type="http://schemas.openxmlformats.org/officeDocument/2006/relationships/tags" Target="../tags/tag357.xml"/><Relationship Id="rId12" Type="http://schemas.openxmlformats.org/officeDocument/2006/relationships/tags" Target="../tags/tag366.xml"/><Relationship Id="rId17" Type="http://schemas.openxmlformats.org/officeDocument/2006/relationships/tags" Target="../tags/tag371.xml"/><Relationship Id="rId25" Type="http://schemas.openxmlformats.org/officeDocument/2006/relationships/tags" Target="../tags/tag379.xml"/><Relationship Id="rId33" Type="http://schemas.openxmlformats.org/officeDocument/2006/relationships/tags" Target="../tags/tag387.xml"/><Relationship Id="rId38" Type="http://schemas.openxmlformats.org/officeDocument/2006/relationships/tags" Target="../tags/tag392.xml"/><Relationship Id="rId46" Type="http://schemas.openxmlformats.org/officeDocument/2006/relationships/tags" Target="../tags/tag400.xml"/><Relationship Id="rId59" Type="http://schemas.openxmlformats.org/officeDocument/2006/relationships/tags" Target="../tags/tag413.xml"/><Relationship Id="rId67" Type="http://schemas.openxmlformats.org/officeDocument/2006/relationships/image" Target="../media/image9.jpeg"/><Relationship Id="rId20" Type="http://schemas.openxmlformats.org/officeDocument/2006/relationships/tags" Target="../tags/tag374.xml"/><Relationship Id="rId41" Type="http://schemas.openxmlformats.org/officeDocument/2006/relationships/tags" Target="../tags/tag395.xml"/><Relationship Id="rId54" Type="http://schemas.openxmlformats.org/officeDocument/2006/relationships/tags" Target="../tags/tag408.xml"/><Relationship Id="rId62" Type="http://schemas.openxmlformats.org/officeDocument/2006/relationships/tags" Target="../tags/tag416.xml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15" Type="http://schemas.openxmlformats.org/officeDocument/2006/relationships/tags" Target="../tags/tag369.xml"/><Relationship Id="rId23" Type="http://schemas.openxmlformats.org/officeDocument/2006/relationships/tags" Target="../tags/tag377.xml"/><Relationship Id="rId28" Type="http://schemas.openxmlformats.org/officeDocument/2006/relationships/tags" Target="../tags/tag382.xml"/><Relationship Id="rId36" Type="http://schemas.openxmlformats.org/officeDocument/2006/relationships/tags" Target="../tags/tag390.xml"/><Relationship Id="rId49" Type="http://schemas.openxmlformats.org/officeDocument/2006/relationships/tags" Target="../tags/tag403.xml"/><Relationship Id="rId57" Type="http://schemas.openxmlformats.org/officeDocument/2006/relationships/tags" Target="../tags/tag411.xml"/><Relationship Id="rId10" Type="http://schemas.openxmlformats.org/officeDocument/2006/relationships/tags" Target="../tags/tag364.xml"/><Relationship Id="rId31" Type="http://schemas.openxmlformats.org/officeDocument/2006/relationships/tags" Target="../tags/tag385.xml"/><Relationship Id="rId44" Type="http://schemas.openxmlformats.org/officeDocument/2006/relationships/tags" Target="../tags/tag398.xml"/><Relationship Id="rId52" Type="http://schemas.openxmlformats.org/officeDocument/2006/relationships/tags" Target="../tags/tag406.xml"/><Relationship Id="rId60" Type="http://schemas.openxmlformats.org/officeDocument/2006/relationships/tags" Target="../tags/tag414.xml"/><Relationship Id="rId65" Type="http://schemas.openxmlformats.org/officeDocument/2006/relationships/image" Target="../media/image3.png"/><Relationship Id="rId4" Type="http://schemas.openxmlformats.org/officeDocument/2006/relationships/tags" Target="../tags/tag358.xml"/><Relationship Id="rId9" Type="http://schemas.openxmlformats.org/officeDocument/2006/relationships/tags" Target="../tags/tag363.xml"/><Relationship Id="rId13" Type="http://schemas.openxmlformats.org/officeDocument/2006/relationships/tags" Target="../tags/tag367.xml"/><Relationship Id="rId18" Type="http://schemas.openxmlformats.org/officeDocument/2006/relationships/tags" Target="../tags/tag372.xml"/><Relationship Id="rId39" Type="http://schemas.openxmlformats.org/officeDocument/2006/relationships/tags" Target="../tags/tag393.xml"/><Relationship Id="rId34" Type="http://schemas.openxmlformats.org/officeDocument/2006/relationships/tags" Target="../tags/tag388.xml"/><Relationship Id="rId50" Type="http://schemas.openxmlformats.org/officeDocument/2006/relationships/tags" Target="../tags/tag404.xml"/><Relationship Id="rId55" Type="http://schemas.openxmlformats.org/officeDocument/2006/relationships/tags" Target="../tags/tag409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442.xml"/><Relationship Id="rId21" Type="http://schemas.openxmlformats.org/officeDocument/2006/relationships/tags" Target="../tags/tag437.xml"/><Relationship Id="rId42" Type="http://schemas.openxmlformats.org/officeDocument/2006/relationships/tags" Target="../tags/tag458.xml"/><Relationship Id="rId47" Type="http://schemas.openxmlformats.org/officeDocument/2006/relationships/tags" Target="../tags/tag463.xml"/><Relationship Id="rId63" Type="http://schemas.openxmlformats.org/officeDocument/2006/relationships/tags" Target="../tags/tag479.xml"/><Relationship Id="rId68" Type="http://schemas.openxmlformats.org/officeDocument/2006/relationships/image" Target="../media/image2.png"/><Relationship Id="rId7" Type="http://schemas.openxmlformats.org/officeDocument/2006/relationships/tags" Target="../tags/tag423.xml"/><Relationship Id="rId71" Type="http://schemas.openxmlformats.org/officeDocument/2006/relationships/image" Target="../media/image10.png"/><Relationship Id="rId2" Type="http://schemas.openxmlformats.org/officeDocument/2006/relationships/tags" Target="../tags/tag418.xml"/><Relationship Id="rId16" Type="http://schemas.openxmlformats.org/officeDocument/2006/relationships/tags" Target="../tags/tag432.xml"/><Relationship Id="rId29" Type="http://schemas.openxmlformats.org/officeDocument/2006/relationships/tags" Target="../tags/tag445.xml"/><Relationship Id="rId11" Type="http://schemas.openxmlformats.org/officeDocument/2006/relationships/tags" Target="../tags/tag427.xml"/><Relationship Id="rId24" Type="http://schemas.openxmlformats.org/officeDocument/2006/relationships/tags" Target="../tags/tag440.xml"/><Relationship Id="rId32" Type="http://schemas.openxmlformats.org/officeDocument/2006/relationships/tags" Target="../tags/tag448.xml"/><Relationship Id="rId37" Type="http://schemas.openxmlformats.org/officeDocument/2006/relationships/tags" Target="../tags/tag453.xml"/><Relationship Id="rId40" Type="http://schemas.openxmlformats.org/officeDocument/2006/relationships/tags" Target="../tags/tag456.xml"/><Relationship Id="rId45" Type="http://schemas.openxmlformats.org/officeDocument/2006/relationships/tags" Target="../tags/tag461.xml"/><Relationship Id="rId53" Type="http://schemas.openxmlformats.org/officeDocument/2006/relationships/tags" Target="../tags/tag469.xml"/><Relationship Id="rId58" Type="http://schemas.openxmlformats.org/officeDocument/2006/relationships/tags" Target="../tags/tag474.xml"/><Relationship Id="rId66" Type="http://schemas.openxmlformats.org/officeDocument/2006/relationships/tags" Target="../tags/tag482.xml"/><Relationship Id="rId5" Type="http://schemas.openxmlformats.org/officeDocument/2006/relationships/tags" Target="../tags/tag421.xml"/><Relationship Id="rId61" Type="http://schemas.openxmlformats.org/officeDocument/2006/relationships/tags" Target="../tags/tag477.xml"/><Relationship Id="rId19" Type="http://schemas.openxmlformats.org/officeDocument/2006/relationships/tags" Target="../tags/tag435.xml"/><Relationship Id="rId14" Type="http://schemas.openxmlformats.org/officeDocument/2006/relationships/tags" Target="../tags/tag430.xml"/><Relationship Id="rId22" Type="http://schemas.openxmlformats.org/officeDocument/2006/relationships/tags" Target="../tags/tag438.xml"/><Relationship Id="rId27" Type="http://schemas.openxmlformats.org/officeDocument/2006/relationships/tags" Target="../tags/tag443.xml"/><Relationship Id="rId30" Type="http://schemas.openxmlformats.org/officeDocument/2006/relationships/tags" Target="../tags/tag446.xml"/><Relationship Id="rId35" Type="http://schemas.openxmlformats.org/officeDocument/2006/relationships/tags" Target="../tags/tag451.xml"/><Relationship Id="rId43" Type="http://schemas.openxmlformats.org/officeDocument/2006/relationships/tags" Target="../tags/tag459.xml"/><Relationship Id="rId48" Type="http://schemas.openxmlformats.org/officeDocument/2006/relationships/tags" Target="../tags/tag464.xml"/><Relationship Id="rId56" Type="http://schemas.openxmlformats.org/officeDocument/2006/relationships/tags" Target="../tags/tag472.xml"/><Relationship Id="rId64" Type="http://schemas.openxmlformats.org/officeDocument/2006/relationships/tags" Target="../tags/tag480.xml"/><Relationship Id="rId69" Type="http://schemas.openxmlformats.org/officeDocument/2006/relationships/image" Target="../media/image3.png"/><Relationship Id="rId8" Type="http://schemas.openxmlformats.org/officeDocument/2006/relationships/tags" Target="../tags/tag424.xml"/><Relationship Id="rId51" Type="http://schemas.openxmlformats.org/officeDocument/2006/relationships/tags" Target="../tags/tag467.xml"/><Relationship Id="rId72" Type="http://schemas.openxmlformats.org/officeDocument/2006/relationships/image" Target="../media/image4.png"/><Relationship Id="rId3" Type="http://schemas.openxmlformats.org/officeDocument/2006/relationships/tags" Target="../tags/tag419.xml"/><Relationship Id="rId12" Type="http://schemas.openxmlformats.org/officeDocument/2006/relationships/tags" Target="../tags/tag428.xml"/><Relationship Id="rId17" Type="http://schemas.openxmlformats.org/officeDocument/2006/relationships/tags" Target="../tags/tag433.xml"/><Relationship Id="rId25" Type="http://schemas.openxmlformats.org/officeDocument/2006/relationships/tags" Target="../tags/tag441.xml"/><Relationship Id="rId33" Type="http://schemas.openxmlformats.org/officeDocument/2006/relationships/tags" Target="../tags/tag449.xml"/><Relationship Id="rId38" Type="http://schemas.openxmlformats.org/officeDocument/2006/relationships/tags" Target="../tags/tag454.xml"/><Relationship Id="rId46" Type="http://schemas.openxmlformats.org/officeDocument/2006/relationships/tags" Target="../tags/tag462.xml"/><Relationship Id="rId59" Type="http://schemas.openxmlformats.org/officeDocument/2006/relationships/tags" Target="../tags/tag475.xml"/><Relationship Id="rId67" Type="http://schemas.openxmlformats.org/officeDocument/2006/relationships/slideLayout" Target="../slideLayouts/slideLayout12.xml"/><Relationship Id="rId20" Type="http://schemas.openxmlformats.org/officeDocument/2006/relationships/tags" Target="../tags/tag436.xml"/><Relationship Id="rId41" Type="http://schemas.openxmlformats.org/officeDocument/2006/relationships/tags" Target="../tags/tag457.xml"/><Relationship Id="rId54" Type="http://schemas.openxmlformats.org/officeDocument/2006/relationships/tags" Target="../tags/tag470.xml"/><Relationship Id="rId62" Type="http://schemas.openxmlformats.org/officeDocument/2006/relationships/tags" Target="../tags/tag478.xml"/><Relationship Id="rId70" Type="http://schemas.openxmlformats.org/officeDocument/2006/relationships/image" Target="../media/image9.jpeg"/><Relationship Id="rId1" Type="http://schemas.openxmlformats.org/officeDocument/2006/relationships/tags" Target="../tags/tag417.xml"/><Relationship Id="rId6" Type="http://schemas.openxmlformats.org/officeDocument/2006/relationships/tags" Target="../tags/tag422.xml"/><Relationship Id="rId15" Type="http://schemas.openxmlformats.org/officeDocument/2006/relationships/tags" Target="../tags/tag431.xml"/><Relationship Id="rId23" Type="http://schemas.openxmlformats.org/officeDocument/2006/relationships/tags" Target="../tags/tag439.xml"/><Relationship Id="rId28" Type="http://schemas.openxmlformats.org/officeDocument/2006/relationships/tags" Target="../tags/tag444.xml"/><Relationship Id="rId36" Type="http://schemas.openxmlformats.org/officeDocument/2006/relationships/tags" Target="../tags/tag452.xml"/><Relationship Id="rId49" Type="http://schemas.openxmlformats.org/officeDocument/2006/relationships/tags" Target="../tags/tag465.xml"/><Relationship Id="rId57" Type="http://schemas.openxmlformats.org/officeDocument/2006/relationships/tags" Target="../tags/tag473.xml"/><Relationship Id="rId10" Type="http://schemas.openxmlformats.org/officeDocument/2006/relationships/tags" Target="../tags/tag426.xml"/><Relationship Id="rId31" Type="http://schemas.openxmlformats.org/officeDocument/2006/relationships/tags" Target="../tags/tag447.xml"/><Relationship Id="rId44" Type="http://schemas.openxmlformats.org/officeDocument/2006/relationships/tags" Target="../tags/tag460.xml"/><Relationship Id="rId52" Type="http://schemas.openxmlformats.org/officeDocument/2006/relationships/tags" Target="../tags/tag468.xml"/><Relationship Id="rId60" Type="http://schemas.openxmlformats.org/officeDocument/2006/relationships/tags" Target="../tags/tag476.xml"/><Relationship Id="rId65" Type="http://schemas.openxmlformats.org/officeDocument/2006/relationships/tags" Target="../tags/tag481.xml"/><Relationship Id="rId4" Type="http://schemas.openxmlformats.org/officeDocument/2006/relationships/tags" Target="../tags/tag420.xml"/><Relationship Id="rId9" Type="http://schemas.openxmlformats.org/officeDocument/2006/relationships/tags" Target="../tags/tag425.xml"/><Relationship Id="rId13" Type="http://schemas.openxmlformats.org/officeDocument/2006/relationships/tags" Target="../tags/tag429.xml"/><Relationship Id="rId18" Type="http://schemas.openxmlformats.org/officeDocument/2006/relationships/tags" Target="../tags/tag434.xml"/><Relationship Id="rId39" Type="http://schemas.openxmlformats.org/officeDocument/2006/relationships/tags" Target="../tags/tag455.xml"/><Relationship Id="rId34" Type="http://schemas.openxmlformats.org/officeDocument/2006/relationships/tags" Target="../tags/tag450.xml"/><Relationship Id="rId50" Type="http://schemas.openxmlformats.org/officeDocument/2006/relationships/tags" Target="../tags/tag466.xml"/><Relationship Id="rId55" Type="http://schemas.openxmlformats.org/officeDocument/2006/relationships/tags" Target="../tags/tag471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508.xml"/><Relationship Id="rId21" Type="http://schemas.openxmlformats.org/officeDocument/2006/relationships/tags" Target="../tags/tag503.xml"/><Relationship Id="rId42" Type="http://schemas.openxmlformats.org/officeDocument/2006/relationships/tags" Target="../tags/tag524.xml"/><Relationship Id="rId47" Type="http://schemas.openxmlformats.org/officeDocument/2006/relationships/tags" Target="../tags/tag529.xml"/><Relationship Id="rId63" Type="http://schemas.openxmlformats.org/officeDocument/2006/relationships/tags" Target="../tags/tag545.xml"/><Relationship Id="rId68" Type="http://schemas.openxmlformats.org/officeDocument/2006/relationships/tags" Target="../tags/tag550.xml"/><Relationship Id="rId84" Type="http://schemas.openxmlformats.org/officeDocument/2006/relationships/tags" Target="../tags/tag566.xml"/><Relationship Id="rId89" Type="http://schemas.openxmlformats.org/officeDocument/2006/relationships/tags" Target="../tags/tag571.xml"/><Relationship Id="rId16" Type="http://schemas.openxmlformats.org/officeDocument/2006/relationships/tags" Target="../tags/tag498.xml"/><Relationship Id="rId11" Type="http://schemas.openxmlformats.org/officeDocument/2006/relationships/tags" Target="../tags/tag493.xml"/><Relationship Id="rId32" Type="http://schemas.openxmlformats.org/officeDocument/2006/relationships/tags" Target="../tags/tag514.xml"/><Relationship Id="rId37" Type="http://schemas.openxmlformats.org/officeDocument/2006/relationships/tags" Target="../tags/tag519.xml"/><Relationship Id="rId53" Type="http://schemas.openxmlformats.org/officeDocument/2006/relationships/tags" Target="../tags/tag535.xml"/><Relationship Id="rId58" Type="http://schemas.openxmlformats.org/officeDocument/2006/relationships/tags" Target="../tags/tag540.xml"/><Relationship Id="rId74" Type="http://schemas.openxmlformats.org/officeDocument/2006/relationships/tags" Target="../tags/tag556.xml"/><Relationship Id="rId79" Type="http://schemas.openxmlformats.org/officeDocument/2006/relationships/tags" Target="../tags/tag561.xml"/><Relationship Id="rId5" Type="http://schemas.openxmlformats.org/officeDocument/2006/relationships/tags" Target="../tags/tag487.xml"/><Relationship Id="rId90" Type="http://schemas.openxmlformats.org/officeDocument/2006/relationships/tags" Target="../tags/tag572.xml"/><Relationship Id="rId95" Type="http://schemas.openxmlformats.org/officeDocument/2006/relationships/tags" Target="../tags/tag577.xml"/><Relationship Id="rId22" Type="http://schemas.openxmlformats.org/officeDocument/2006/relationships/tags" Target="../tags/tag504.xml"/><Relationship Id="rId27" Type="http://schemas.openxmlformats.org/officeDocument/2006/relationships/tags" Target="../tags/tag509.xml"/><Relationship Id="rId43" Type="http://schemas.openxmlformats.org/officeDocument/2006/relationships/tags" Target="../tags/tag525.xml"/><Relationship Id="rId48" Type="http://schemas.openxmlformats.org/officeDocument/2006/relationships/tags" Target="../tags/tag530.xml"/><Relationship Id="rId64" Type="http://schemas.openxmlformats.org/officeDocument/2006/relationships/tags" Target="../tags/tag546.xml"/><Relationship Id="rId69" Type="http://schemas.openxmlformats.org/officeDocument/2006/relationships/tags" Target="../tags/tag551.xml"/><Relationship Id="rId80" Type="http://schemas.openxmlformats.org/officeDocument/2006/relationships/tags" Target="../tags/tag562.xml"/><Relationship Id="rId85" Type="http://schemas.openxmlformats.org/officeDocument/2006/relationships/tags" Target="../tags/tag567.xml"/><Relationship Id="rId3" Type="http://schemas.openxmlformats.org/officeDocument/2006/relationships/tags" Target="../tags/tag485.xml"/><Relationship Id="rId12" Type="http://schemas.openxmlformats.org/officeDocument/2006/relationships/tags" Target="../tags/tag494.xml"/><Relationship Id="rId17" Type="http://schemas.openxmlformats.org/officeDocument/2006/relationships/tags" Target="../tags/tag499.xml"/><Relationship Id="rId25" Type="http://schemas.openxmlformats.org/officeDocument/2006/relationships/tags" Target="../tags/tag507.xml"/><Relationship Id="rId33" Type="http://schemas.openxmlformats.org/officeDocument/2006/relationships/tags" Target="../tags/tag515.xml"/><Relationship Id="rId38" Type="http://schemas.openxmlformats.org/officeDocument/2006/relationships/tags" Target="../tags/tag520.xml"/><Relationship Id="rId46" Type="http://schemas.openxmlformats.org/officeDocument/2006/relationships/tags" Target="../tags/tag528.xml"/><Relationship Id="rId59" Type="http://schemas.openxmlformats.org/officeDocument/2006/relationships/tags" Target="../tags/tag541.xml"/><Relationship Id="rId67" Type="http://schemas.openxmlformats.org/officeDocument/2006/relationships/tags" Target="../tags/tag549.xml"/><Relationship Id="rId20" Type="http://schemas.openxmlformats.org/officeDocument/2006/relationships/tags" Target="../tags/tag502.xml"/><Relationship Id="rId41" Type="http://schemas.openxmlformats.org/officeDocument/2006/relationships/tags" Target="../tags/tag523.xml"/><Relationship Id="rId54" Type="http://schemas.openxmlformats.org/officeDocument/2006/relationships/tags" Target="../tags/tag536.xml"/><Relationship Id="rId62" Type="http://schemas.openxmlformats.org/officeDocument/2006/relationships/tags" Target="../tags/tag544.xml"/><Relationship Id="rId70" Type="http://schemas.openxmlformats.org/officeDocument/2006/relationships/tags" Target="../tags/tag552.xml"/><Relationship Id="rId75" Type="http://schemas.openxmlformats.org/officeDocument/2006/relationships/tags" Target="../tags/tag557.xml"/><Relationship Id="rId83" Type="http://schemas.openxmlformats.org/officeDocument/2006/relationships/tags" Target="../tags/tag565.xml"/><Relationship Id="rId88" Type="http://schemas.openxmlformats.org/officeDocument/2006/relationships/tags" Target="../tags/tag570.xml"/><Relationship Id="rId91" Type="http://schemas.openxmlformats.org/officeDocument/2006/relationships/tags" Target="../tags/tag573.xml"/><Relationship Id="rId96" Type="http://schemas.openxmlformats.org/officeDocument/2006/relationships/tags" Target="../tags/tag578.xml"/><Relationship Id="rId1" Type="http://schemas.openxmlformats.org/officeDocument/2006/relationships/tags" Target="../tags/tag483.xml"/><Relationship Id="rId6" Type="http://schemas.openxmlformats.org/officeDocument/2006/relationships/tags" Target="../tags/tag488.xml"/><Relationship Id="rId15" Type="http://schemas.openxmlformats.org/officeDocument/2006/relationships/tags" Target="../tags/tag497.xml"/><Relationship Id="rId23" Type="http://schemas.openxmlformats.org/officeDocument/2006/relationships/tags" Target="../tags/tag505.xml"/><Relationship Id="rId28" Type="http://schemas.openxmlformats.org/officeDocument/2006/relationships/tags" Target="../tags/tag510.xml"/><Relationship Id="rId36" Type="http://schemas.openxmlformats.org/officeDocument/2006/relationships/tags" Target="../tags/tag518.xml"/><Relationship Id="rId49" Type="http://schemas.openxmlformats.org/officeDocument/2006/relationships/tags" Target="../tags/tag531.xml"/><Relationship Id="rId57" Type="http://schemas.openxmlformats.org/officeDocument/2006/relationships/tags" Target="../tags/tag539.xml"/><Relationship Id="rId10" Type="http://schemas.openxmlformats.org/officeDocument/2006/relationships/tags" Target="../tags/tag492.xml"/><Relationship Id="rId31" Type="http://schemas.openxmlformats.org/officeDocument/2006/relationships/tags" Target="../tags/tag513.xml"/><Relationship Id="rId44" Type="http://schemas.openxmlformats.org/officeDocument/2006/relationships/tags" Target="../tags/tag526.xml"/><Relationship Id="rId52" Type="http://schemas.openxmlformats.org/officeDocument/2006/relationships/tags" Target="../tags/tag534.xml"/><Relationship Id="rId60" Type="http://schemas.openxmlformats.org/officeDocument/2006/relationships/tags" Target="../tags/tag542.xml"/><Relationship Id="rId65" Type="http://schemas.openxmlformats.org/officeDocument/2006/relationships/tags" Target="../tags/tag547.xml"/><Relationship Id="rId73" Type="http://schemas.openxmlformats.org/officeDocument/2006/relationships/tags" Target="../tags/tag555.xml"/><Relationship Id="rId78" Type="http://schemas.openxmlformats.org/officeDocument/2006/relationships/tags" Target="../tags/tag560.xml"/><Relationship Id="rId81" Type="http://schemas.openxmlformats.org/officeDocument/2006/relationships/tags" Target="../tags/tag563.xml"/><Relationship Id="rId86" Type="http://schemas.openxmlformats.org/officeDocument/2006/relationships/tags" Target="../tags/tag568.xml"/><Relationship Id="rId94" Type="http://schemas.openxmlformats.org/officeDocument/2006/relationships/tags" Target="../tags/tag576.xml"/><Relationship Id="rId99" Type="http://schemas.openxmlformats.org/officeDocument/2006/relationships/image" Target="../media/image3.png"/><Relationship Id="rId4" Type="http://schemas.openxmlformats.org/officeDocument/2006/relationships/tags" Target="../tags/tag486.xml"/><Relationship Id="rId9" Type="http://schemas.openxmlformats.org/officeDocument/2006/relationships/tags" Target="../tags/tag491.xml"/><Relationship Id="rId13" Type="http://schemas.openxmlformats.org/officeDocument/2006/relationships/tags" Target="../tags/tag495.xml"/><Relationship Id="rId18" Type="http://schemas.openxmlformats.org/officeDocument/2006/relationships/tags" Target="../tags/tag500.xml"/><Relationship Id="rId39" Type="http://schemas.openxmlformats.org/officeDocument/2006/relationships/tags" Target="../tags/tag521.xml"/><Relationship Id="rId34" Type="http://schemas.openxmlformats.org/officeDocument/2006/relationships/tags" Target="../tags/tag516.xml"/><Relationship Id="rId50" Type="http://schemas.openxmlformats.org/officeDocument/2006/relationships/tags" Target="../tags/tag532.xml"/><Relationship Id="rId55" Type="http://schemas.openxmlformats.org/officeDocument/2006/relationships/tags" Target="../tags/tag537.xml"/><Relationship Id="rId76" Type="http://schemas.openxmlformats.org/officeDocument/2006/relationships/tags" Target="../tags/tag558.xml"/><Relationship Id="rId97" Type="http://schemas.openxmlformats.org/officeDocument/2006/relationships/slideLayout" Target="../slideLayouts/slideLayout12.xml"/><Relationship Id="rId7" Type="http://schemas.openxmlformats.org/officeDocument/2006/relationships/tags" Target="../tags/tag489.xml"/><Relationship Id="rId71" Type="http://schemas.openxmlformats.org/officeDocument/2006/relationships/tags" Target="../tags/tag553.xml"/><Relationship Id="rId92" Type="http://schemas.openxmlformats.org/officeDocument/2006/relationships/tags" Target="../tags/tag574.xml"/><Relationship Id="rId2" Type="http://schemas.openxmlformats.org/officeDocument/2006/relationships/tags" Target="../tags/tag484.xml"/><Relationship Id="rId29" Type="http://schemas.openxmlformats.org/officeDocument/2006/relationships/tags" Target="../tags/tag511.xml"/><Relationship Id="rId24" Type="http://schemas.openxmlformats.org/officeDocument/2006/relationships/tags" Target="../tags/tag506.xml"/><Relationship Id="rId40" Type="http://schemas.openxmlformats.org/officeDocument/2006/relationships/tags" Target="../tags/tag522.xml"/><Relationship Id="rId45" Type="http://schemas.openxmlformats.org/officeDocument/2006/relationships/tags" Target="../tags/tag527.xml"/><Relationship Id="rId66" Type="http://schemas.openxmlformats.org/officeDocument/2006/relationships/tags" Target="../tags/tag548.xml"/><Relationship Id="rId87" Type="http://schemas.openxmlformats.org/officeDocument/2006/relationships/tags" Target="../tags/tag569.xml"/><Relationship Id="rId61" Type="http://schemas.openxmlformats.org/officeDocument/2006/relationships/tags" Target="../tags/tag543.xml"/><Relationship Id="rId82" Type="http://schemas.openxmlformats.org/officeDocument/2006/relationships/tags" Target="../tags/tag564.xml"/><Relationship Id="rId19" Type="http://schemas.openxmlformats.org/officeDocument/2006/relationships/tags" Target="../tags/tag501.xml"/><Relationship Id="rId14" Type="http://schemas.openxmlformats.org/officeDocument/2006/relationships/tags" Target="../tags/tag496.xml"/><Relationship Id="rId30" Type="http://schemas.openxmlformats.org/officeDocument/2006/relationships/tags" Target="../tags/tag512.xml"/><Relationship Id="rId35" Type="http://schemas.openxmlformats.org/officeDocument/2006/relationships/tags" Target="../tags/tag517.xml"/><Relationship Id="rId56" Type="http://schemas.openxmlformats.org/officeDocument/2006/relationships/tags" Target="../tags/tag538.xml"/><Relationship Id="rId77" Type="http://schemas.openxmlformats.org/officeDocument/2006/relationships/tags" Target="../tags/tag559.xml"/><Relationship Id="rId8" Type="http://schemas.openxmlformats.org/officeDocument/2006/relationships/tags" Target="../tags/tag490.xml"/><Relationship Id="rId51" Type="http://schemas.openxmlformats.org/officeDocument/2006/relationships/tags" Target="../tags/tag533.xml"/><Relationship Id="rId72" Type="http://schemas.openxmlformats.org/officeDocument/2006/relationships/tags" Target="../tags/tag554.xml"/><Relationship Id="rId93" Type="http://schemas.openxmlformats.org/officeDocument/2006/relationships/tags" Target="../tags/tag575.xml"/><Relationship Id="rId98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604.xml"/><Relationship Id="rId21" Type="http://schemas.openxmlformats.org/officeDocument/2006/relationships/tags" Target="../tags/tag599.xml"/><Relationship Id="rId42" Type="http://schemas.openxmlformats.org/officeDocument/2006/relationships/tags" Target="../tags/tag620.xml"/><Relationship Id="rId47" Type="http://schemas.openxmlformats.org/officeDocument/2006/relationships/tags" Target="../tags/tag625.xml"/><Relationship Id="rId63" Type="http://schemas.openxmlformats.org/officeDocument/2006/relationships/tags" Target="../tags/tag641.xml"/><Relationship Id="rId68" Type="http://schemas.openxmlformats.org/officeDocument/2006/relationships/tags" Target="../tags/tag646.xml"/><Relationship Id="rId2" Type="http://schemas.openxmlformats.org/officeDocument/2006/relationships/tags" Target="../tags/tag580.xml"/><Relationship Id="rId16" Type="http://schemas.openxmlformats.org/officeDocument/2006/relationships/tags" Target="../tags/tag594.xml"/><Relationship Id="rId29" Type="http://schemas.openxmlformats.org/officeDocument/2006/relationships/tags" Target="../tags/tag607.xml"/><Relationship Id="rId11" Type="http://schemas.openxmlformats.org/officeDocument/2006/relationships/tags" Target="../tags/tag589.xml"/><Relationship Id="rId24" Type="http://schemas.openxmlformats.org/officeDocument/2006/relationships/tags" Target="../tags/tag602.xml"/><Relationship Id="rId32" Type="http://schemas.openxmlformats.org/officeDocument/2006/relationships/tags" Target="../tags/tag610.xml"/><Relationship Id="rId37" Type="http://schemas.openxmlformats.org/officeDocument/2006/relationships/tags" Target="../tags/tag615.xml"/><Relationship Id="rId40" Type="http://schemas.openxmlformats.org/officeDocument/2006/relationships/tags" Target="../tags/tag618.xml"/><Relationship Id="rId45" Type="http://schemas.openxmlformats.org/officeDocument/2006/relationships/tags" Target="../tags/tag623.xml"/><Relationship Id="rId53" Type="http://schemas.openxmlformats.org/officeDocument/2006/relationships/tags" Target="../tags/tag631.xml"/><Relationship Id="rId58" Type="http://schemas.openxmlformats.org/officeDocument/2006/relationships/tags" Target="../tags/tag636.xml"/><Relationship Id="rId66" Type="http://schemas.openxmlformats.org/officeDocument/2006/relationships/tags" Target="../tags/tag644.xml"/><Relationship Id="rId5" Type="http://schemas.openxmlformats.org/officeDocument/2006/relationships/tags" Target="../tags/tag583.xml"/><Relationship Id="rId61" Type="http://schemas.openxmlformats.org/officeDocument/2006/relationships/tags" Target="../tags/tag639.xml"/><Relationship Id="rId19" Type="http://schemas.openxmlformats.org/officeDocument/2006/relationships/tags" Target="../tags/tag597.xml"/><Relationship Id="rId14" Type="http://schemas.openxmlformats.org/officeDocument/2006/relationships/tags" Target="../tags/tag592.xml"/><Relationship Id="rId22" Type="http://schemas.openxmlformats.org/officeDocument/2006/relationships/tags" Target="../tags/tag600.xml"/><Relationship Id="rId27" Type="http://schemas.openxmlformats.org/officeDocument/2006/relationships/tags" Target="../tags/tag605.xml"/><Relationship Id="rId30" Type="http://schemas.openxmlformats.org/officeDocument/2006/relationships/tags" Target="../tags/tag608.xml"/><Relationship Id="rId35" Type="http://schemas.openxmlformats.org/officeDocument/2006/relationships/tags" Target="../tags/tag613.xml"/><Relationship Id="rId43" Type="http://schemas.openxmlformats.org/officeDocument/2006/relationships/tags" Target="../tags/tag621.xml"/><Relationship Id="rId48" Type="http://schemas.openxmlformats.org/officeDocument/2006/relationships/tags" Target="../tags/tag626.xml"/><Relationship Id="rId56" Type="http://schemas.openxmlformats.org/officeDocument/2006/relationships/tags" Target="../tags/tag634.xml"/><Relationship Id="rId64" Type="http://schemas.openxmlformats.org/officeDocument/2006/relationships/tags" Target="../tags/tag642.xml"/><Relationship Id="rId69" Type="http://schemas.openxmlformats.org/officeDocument/2006/relationships/tags" Target="../tags/tag647.xml"/><Relationship Id="rId8" Type="http://schemas.openxmlformats.org/officeDocument/2006/relationships/tags" Target="../tags/tag586.xml"/><Relationship Id="rId51" Type="http://schemas.openxmlformats.org/officeDocument/2006/relationships/tags" Target="../tags/tag629.xml"/><Relationship Id="rId72" Type="http://schemas.openxmlformats.org/officeDocument/2006/relationships/image" Target="../media/image2.png"/><Relationship Id="rId3" Type="http://schemas.openxmlformats.org/officeDocument/2006/relationships/tags" Target="../tags/tag581.xml"/><Relationship Id="rId12" Type="http://schemas.openxmlformats.org/officeDocument/2006/relationships/tags" Target="../tags/tag590.xml"/><Relationship Id="rId17" Type="http://schemas.openxmlformats.org/officeDocument/2006/relationships/tags" Target="../tags/tag595.xml"/><Relationship Id="rId25" Type="http://schemas.openxmlformats.org/officeDocument/2006/relationships/tags" Target="../tags/tag603.xml"/><Relationship Id="rId33" Type="http://schemas.openxmlformats.org/officeDocument/2006/relationships/tags" Target="../tags/tag611.xml"/><Relationship Id="rId38" Type="http://schemas.openxmlformats.org/officeDocument/2006/relationships/tags" Target="../tags/tag616.xml"/><Relationship Id="rId46" Type="http://schemas.openxmlformats.org/officeDocument/2006/relationships/tags" Target="../tags/tag624.xml"/><Relationship Id="rId59" Type="http://schemas.openxmlformats.org/officeDocument/2006/relationships/tags" Target="../tags/tag637.xml"/><Relationship Id="rId67" Type="http://schemas.openxmlformats.org/officeDocument/2006/relationships/tags" Target="../tags/tag645.xml"/><Relationship Id="rId20" Type="http://schemas.openxmlformats.org/officeDocument/2006/relationships/tags" Target="../tags/tag598.xml"/><Relationship Id="rId41" Type="http://schemas.openxmlformats.org/officeDocument/2006/relationships/tags" Target="../tags/tag619.xml"/><Relationship Id="rId54" Type="http://schemas.openxmlformats.org/officeDocument/2006/relationships/tags" Target="../tags/tag632.xml"/><Relationship Id="rId62" Type="http://schemas.openxmlformats.org/officeDocument/2006/relationships/tags" Target="../tags/tag640.xml"/><Relationship Id="rId70" Type="http://schemas.openxmlformats.org/officeDocument/2006/relationships/tags" Target="../tags/tag648.xml"/><Relationship Id="rId1" Type="http://schemas.openxmlformats.org/officeDocument/2006/relationships/tags" Target="../tags/tag579.xml"/><Relationship Id="rId6" Type="http://schemas.openxmlformats.org/officeDocument/2006/relationships/tags" Target="../tags/tag584.xml"/><Relationship Id="rId15" Type="http://schemas.openxmlformats.org/officeDocument/2006/relationships/tags" Target="../tags/tag593.xml"/><Relationship Id="rId23" Type="http://schemas.openxmlformats.org/officeDocument/2006/relationships/tags" Target="../tags/tag601.xml"/><Relationship Id="rId28" Type="http://schemas.openxmlformats.org/officeDocument/2006/relationships/tags" Target="../tags/tag606.xml"/><Relationship Id="rId36" Type="http://schemas.openxmlformats.org/officeDocument/2006/relationships/tags" Target="../tags/tag614.xml"/><Relationship Id="rId49" Type="http://schemas.openxmlformats.org/officeDocument/2006/relationships/tags" Target="../tags/tag627.xml"/><Relationship Id="rId57" Type="http://schemas.openxmlformats.org/officeDocument/2006/relationships/tags" Target="../tags/tag635.xml"/><Relationship Id="rId10" Type="http://schemas.openxmlformats.org/officeDocument/2006/relationships/tags" Target="../tags/tag588.xml"/><Relationship Id="rId31" Type="http://schemas.openxmlformats.org/officeDocument/2006/relationships/tags" Target="../tags/tag609.xml"/><Relationship Id="rId44" Type="http://schemas.openxmlformats.org/officeDocument/2006/relationships/tags" Target="../tags/tag622.xml"/><Relationship Id="rId52" Type="http://schemas.openxmlformats.org/officeDocument/2006/relationships/tags" Target="../tags/tag630.xml"/><Relationship Id="rId60" Type="http://schemas.openxmlformats.org/officeDocument/2006/relationships/tags" Target="../tags/tag638.xml"/><Relationship Id="rId65" Type="http://schemas.openxmlformats.org/officeDocument/2006/relationships/tags" Target="../tags/tag643.xml"/><Relationship Id="rId73" Type="http://schemas.openxmlformats.org/officeDocument/2006/relationships/image" Target="../media/image3.png"/><Relationship Id="rId4" Type="http://schemas.openxmlformats.org/officeDocument/2006/relationships/tags" Target="../tags/tag582.xml"/><Relationship Id="rId9" Type="http://schemas.openxmlformats.org/officeDocument/2006/relationships/tags" Target="../tags/tag587.xml"/><Relationship Id="rId13" Type="http://schemas.openxmlformats.org/officeDocument/2006/relationships/tags" Target="../tags/tag591.xml"/><Relationship Id="rId18" Type="http://schemas.openxmlformats.org/officeDocument/2006/relationships/tags" Target="../tags/tag596.xml"/><Relationship Id="rId39" Type="http://schemas.openxmlformats.org/officeDocument/2006/relationships/tags" Target="../tags/tag617.xml"/><Relationship Id="rId34" Type="http://schemas.openxmlformats.org/officeDocument/2006/relationships/tags" Target="../tags/tag612.xml"/><Relationship Id="rId50" Type="http://schemas.openxmlformats.org/officeDocument/2006/relationships/tags" Target="../tags/tag628.xml"/><Relationship Id="rId55" Type="http://schemas.openxmlformats.org/officeDocument/2006/relationships/tags" Target="../tags/tag633.xml"/><Relationship Id="rId7" Type="http://schemas.openxmlformats.org/officeDocument/2006/relationships/tags" Target="../tags/tag585.xml"/><Relationship Id="rId7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674.xml"/><Relationship Id="rId21" Type="http://schemas.openxmlformats.org/officeDocument/2006/relationships/tags" Target="../tags/tag669.xml"/><Relationship Id="rId34" Type="http://schemas.openxmlformats.org/officeDocument/2006/relationships/tags" Target="../tags/tag682.xml"/><Relationship Id="rId42" Type="http://schemas.openxmlformats.org/officeDocument/2006/relationships/tags" Target="../tags/tag690.xml"/><Relationship Id="rId47" Type="http://schemas.openxmlformats.org/officeDocument/2006/relationships/tags" Target="../tags/tag695.xml"/><Relationship Id="rId50" Type="http://schemas.openxmlformats.org/officeDocument/2006/relationships/tags" Target="../tags/tag698.xml"/><Relationship Id="rId55" Type="http://schemas.openxmlformats.org/officeDocument/2006/relationships/tags" Target="../tags/tag703.xml"/><Relationship Id="rId63" Type="http://schemas.openxmlformats.org/officeDocument/2006/relationships/image" Target="../media/image2.png"/><Relationship Id="rId7" Type="http://schemas.openxmlformats.org/officeDocument/2006/relationships/tags" Target="../tags/tag655.xml"/><Relationship Id="rId2" Type="http://schemas.openxmlformats.org/officeDocument/2006/relationships/tags" Target="../tags/tag650.xml"/><Relationship Id="rId16" Type="http://schemas.openxmlformats.org/officeDocument/2006/relationships/tags" Target="../tags/tag664.xml"/><Relationship Id="rId29" Type="http://schemas.openxmlformats.org/officeDocument/2006/relationships/tags" Target="../tags/tag677.xml"/><Relationship Id="rId11" Type="http://schemas.openxmlformats.org/officeDocument/2006/relationships/tags" Target="../tags/tag659.xml"/><Relationship Id="rId24" Type="http://schemas.openxmlformats.org/officeDocument/2006/relationships/tags" Target="../tags/tag672.xml"/><Relationship Id="rId32" Type="http://schemas.openxmlformats.org/officeDocument/2006/relationships/tags" Target="../tags/tag680.xml"/><Relationship Id="rId37" Type="http://schemas.openxmlformats.org/officeDocument/2006/relationships/tags" Target="../tags/tag685.xml"/><Relationship Id="rId40" Type="http://schemas.openxmlformats.org/officeDocument/2006/relationships/tags" Target="../tags/tag688.xml"/><Relationship Id="rId45" Type="http://schemas.openxmlformats.org/officeDocument/2006/relationships/tags" Target="../tags/tag693.xml"/><Relationship Id="rId53" Type="http://schemas.openxmlformats.org/officeDocument/2006/relationships/tags" Target="../tags/tag701.xml"/><Relationship Id="rId58" Type="http://schemas.openxmlformats.org/officeDocument/2006/relationships/tags" Target="../tags/tag706.xml"/><Relationship Id="rId66" Type="http://schemas.openxmlformats.org/officeDocument/2006/relationships/image" Target="../media/image9.jpeg"/><Relationship Id="rId5" Type="http://schemas.openxmlformats.org/officeDocument/2006/relationships/tags" Target="../tags/tag653.xml"/><Relationship Id="rId61" Type="http://schemas.openxmlformats.org/officeDocument/2006/relationships/tags" Target="../tags/tag709.xml"/><Relationship Id="rId19" Type="http://schemas.openxmlformats.org/officeDocument/2006/relationships/tags" Target="../tags/tag667.xml"/><Relationship Id="rId14" Type="http://schemas.openxmlformats.org/officeDocument/2006/relationships/tags" Target="../tags/tag662.xml"/><Relationship Id="rId22" Type="http://schemas.openxmlformats.org/officeDocument/2006/relationships/tags" Target="../tags/tag670.xml"/><Relationship Id="rId27" Type="http://schemas.openxmlformats.org/officeDocument/2006/relationships/tags" Target="../tags/tag675.xml"/><Relationship Id="rId30" Type="http://schemas.openxmlformats.org/officeDocument/2006/relationships/tags" Target="../tags/tag678.xml"/><Relationship Id="rId35" Type="http://schemas.openxmlformats.org/officeDocument/2006/relationships/tags" Target="../tags/tag683.xml"/><Relationship Id="rId43" Type="http://schemas.openxmlformats.org/officeDocument/2006/relationships/tags" Target="../tags/tag691.xml"/><Relationship Id="rId48" Type="http://schemas.openxmlformats.org/officeDocument/2006/relationships/tags" Target="../tags/tag696.xml"/><Relationship Id="rId56" Type="http://schemas.openxmlformats.org/officeDocument/2006/relationships/tags" Target="../tags/tag704.xml"/><Relationship Id="rId64" Type="http://schemas.openxmlformats.org/officeDocument/2006/relationships/image" Target="../media/image3.png"/><Relationship Id="rId8" Type="http://schemas.openxmlformats.org/officeDocument/2006/relationships/tags" Target="../tags/tag656.xml"/><Relationship Id="rId51" Type="http://schemas.openxmlformats.org/officeDocument/2006/relationships/tags" Target="../tags/tag699.xml"/><Relationship Id="rId3" Type="http://schemas.openxmlformats.org/officeDocument/2006/relationships/tags" Target="../tags/tag651.xml"/><Relationship Id="rId12" Type="http://schemas.openxmlformats.org/officeDocument/2006/relationships/tags" Target="../tags/tag660.xml"/><Relationship Id="rId17" Type="http://schemas.openxmlformats.org/officeDocument/2006/relationships/tags" Target="../tags/tag665.xml"/><Relationship Id="rId25" Type="http://schemas.openxmlformats.org/officeDocument/2006/relationships/tags" Target="../tags/tag673.xml"/><Relationship Id="rId33" Type="http://schemas.openxmlformats.org/officeDocument/2006/relationships/tags" Target="../tags/tag681.xml"/><Relationship Id="rId38" Type="http://schemas.openxmlformats.org/officeDocument/2006/relationships/tags" Target="../tags/tag686.xml"/><Relationship Id="rId46" Type="http://schemas.openxmlformats.org/officeDocument/2006/relationships/tags" Target="../tags/tag694.xml"/><Relationship Id="rId59" Type="http://schemas.openxmlformats.org/officeDocument/2006/relationships/tags" Target="../tags/tag707.xml"/><Relationship Id="rId20" Type="http://schemas.openxmlformats.org/officeDocument/2006/relationships/tags" Target="../tags/tag668.xml"/><Relationship Id="rId41" Type="http://schemas.openxmlformats.org/officeDocument/2006/relationships/tags" Target="../tags/tag689.xml"/><Relationship Id="rId54" Type="http://schemas.openxmlformats.org/officeDocument/2006/relationships/tags" Target="../tags/tag702.xml"/><Relationship Id="rId62" Type="http://schemas.openxmlformats.org/officeDocument/2006/relationships/slideLayout" Target="../slideLayouts/slideLayout12.xml"/><Relationship Id="rId1" Type="http://schemas.openxmlformats.org/officeDocument/2006/relationships/tags" Target="../tags/tag649.xml"/><Relationship Id="rId6" Type="http://schemas.openxmlformats.org/officeDocument/2006/relationships/tags" Target="../tags/tag654.xml"/><Relationship Id="rId15" Type="http://schemas.openxmlformats.org/officeDocument/2006/relationships/tags" Target="../tags/tag663.xml"/><Relationship Id="rId23" Type="http://schemas.openxmlformats.org/officeDocument/2006/relationships/tags" Target="../tags/tag671.xml"/><Relationship Id="rId28" Type="http://schemas.openxmlformats.org/officeDocument/2006/relationships/tags" Target="../tags/tag676.xml"/><Relationship Id="rId36" Type="http://schemas.openxmlformats.org/officeDocument/2006/relationships/tags" Target="../tags/tag684.xml"/><Relationship Id="rId49" Type="http://schemas.openxmlformats.org/officeDocument/2006/relationships/tags" Target="../tags/tag697.xml"/><Relationship Id="rId57" Type="http://schemas.openxmlformats.org/officeDocument/2006/relationships/tags" Target="../tags/tag705.xml"/><Relationship Id="rId10" Type="http://schemas.openxmlformats.org/officeDocument/2006/relationships/tags" Target="../tags/tag658.xml"/><Relationship Id="rId31" Type="http://schemas.openxmlformats.org/officeDocument/2006/relationships/tags" Target="../tags/tag679.xml"/><Relationship Id="rId44" Type="http://schemas.openxmlformats.org/officeDocument/2006/relationships/tags" Target="../tags/tag692.xml"/><Relationship Id="rId52" Type="http://schemas.openxmlformats.org/officeDocument/2006/relationships/tags" Target="../tags/tag700.xml"/><Relationship Id="rId60" Type="http://schemas.openxmlformats.org/officeDocument/2006/relationships/tags" Target="../tags/tag708.xml"/><Relationship Id="rId65" Type="http://schemas.openxmlformats.org/officeDocument/2006/relationships/image" Target="../media/image10.png"/><Relationship Id="rId4" Type="http://schemas.openxmlformats.org/officeDocument/2006/relationships/tags" Target="../tags/tag652.xml"/><Relationship Id="rId9" Type="http://schemas.openxmlformats.org/officeDocument/2006/relationships/tags" Target="../tags/tag657.xml"/><Relationship Id="rId13" Type="http://schemas.openxmlformats.org/officeDocument/2006/relationships/tags" Target="../tags/tag661.xml"/><Relationship Id="rId18" Type="http://schemas.openxmlformats.org/officeDocument/2006/relationships/tags" Target="../tags/tag666.xml"/><Relationship Id="rId39" Type="http://schemas.openxmlformats.org/officeDocument/2006/relationships/tags" Target="../tags/tag687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735.xml"/><Relationship Id="rId21" Type="http://schemas.openxmlformats.org/officeDocument/2006/relationships/tags" Target="../tags/tag730.xml"/><Relationship Id="rId42" Type="http://schemas.openxmlformats.org/officeDocument/2006/relationships/tags" Target="../tags/tag751.xml"/><Relationship Id="rId47" Type="http://schemas.openxmlformats.org/officeDocument/2006/relationships/tags" Target="../tags/tag756.xml"/><Relationship Id="rId63" Type="http://schemas.openxmlformats.org/officeDocument/2006/relationships/tags" Target="../tags/tag772.xml"/><Relationship Id="rId68" Type="http://schemas.openxmlformats.org/officeDocument/2006/relationships/tags" Target="../tags/tag777.xml"/><Relationship Id="rId84" Type="http://schemas.openxmlformats.org/officeDocument/2006/relationships/tags" Target="../tags/tag793.xml"/><Relationship Id="rId89" Type="http://schemas.openxmlformats.org/officeDocument/2006/relationships/tags" Target="../tags/tag798.xml"/><Relationship Id="rId112" Type="http://schemas.openxmlformats.org/officeDocument/2006/relationships/image" Target="../media/image11.jpeg"/><Relationship Id="rId16" Type="http://schemas.openxmlformats.org/officeDocument/2006/relationships/tags" Target="../tags/tag725.xml"/><Relationship Id="rId107" Type="http://schemas.openxmlformats.org/officeDocument/2006/relationships/tags" Target="../tags/tag816.xml"/><Relationship Id="rId11" Type="http://schemas.openxmlformats.org/officeDocument/2006/relationships/tags" Target="../tags/tag720.xml"/><Relationship Id="rId32" Type="http://schemas.openxmlformats.org/officeDocument/2006/relationships/tags" Target="../tags/tag741.xml"/><Relationship Id="rId37" Type="http://schemas.openxmlformats.org/officeDocument/2006/relationships/tags" Target="../tags/tag746.xml"/><Relationship Id="rId53" Type="http://schemas.openxmlformats.org/officeDocument/2006/relationships/tags" Target="../tags/tag762.xml"/><Relationship Id="rId58" Type="http://schemas.openxmlformats.org/officeDocument/2006/relationships/tags" Target="../tags/tag767.xml"/><Relationship Id="rId74" Type="http://schemas.openxmlformats.org/officeDocument/2006/relationships/tags" Target="../tags/tag783.xml"/><Relationship Id="rId79" Type="http://schemas.openxmlformats.org/officeDocument/2006/relationships/tags" Target="../tags/tag788.xml"/><Relationship Id="rId102" Type="http://schemas.openxmlformats.org/officeDocument/2006/relationships/tags" Target="../tags/tag811.xml"/><Relationship Id="rId5" Type="http://schemas.openxmlformats.org/officeDocument/2006/relationships/tags" Target="../tags/tag714.xml"/><Relationship Id="rId90" Type="http://schemas.openxmlformats.org/officeDocument/2006/relationships/tags" Target="../tags/tag799.xml"/><Relationship Id="rId95" Type="http://schemas.openxmlformats.org/officeDocument/2006/relationships/tags" Target="../tags/tag804.xml"/><Relationship Id="rId22" Type="http://schemas.openxmlformats.org/officeDocument/2006/relationships/tags" Target="../tags/tag731.xml"/><Relationship Id="rId27" Type="http://schemas.openxmlformats.org/officeDocument/2006/relationships/tags" Target="../tags/tag736.xml"/><Relationship Id="rId43" Type="http://schemas.openxmlformats.org/officeDocument/2006/relationships/tags" Target="../tags/tag752.xml"/><Relationship Id="rId48" Type="http://schemas.openxmlformats.org/officeDocument/2006/relationships/tags" Target="../tags/tag757.xml"/><Relationship Id="rId64" Type="http://schemas.openxmlformats.org/officeDocument/2006/relationships/tags" Target="../tags/tag773.xml"/><Relationship Id="rId69" Type="http://schemas.openxmlformats.org/officeDocument/2006/relationships/tags" Target="../tags/tag778.xml"/><Relationship Id="rId80" Type="http://schemas.openxmlformats.org/officeDocument/2006/relationships/tags" Target="../tags/tag789.xml"/><Relationship Id="rId85" Type="http://schemas.openxmlformats.org/officeDocument/2006/relationships/tags" Target="../tags/tag794.xml"/><Relationship Id="rId12" Type="http://schemas.openxmlformats.org/officeDocument/2006/relationships/tags" Target="../tags/tag721.xml"/><Relationship Id="rId17" Type="http://schemas.openxmlformats.org/officeDocument/2006/relationships/tags" Target="../tags/tag726.xml"/><Relationship Id="rId33" Type="http://schemas.openxmlformats.org/officeDocument/2006/relationships/tags" Target="../tags/tag742.xml"/><Relationship Id="rId38" Type="http://schemas.openxmlformats.org/officeDocument/2006/relationships/tags" Target="../tags/tag747.xml"/><Relationship Id="rId59" Type="http://schemas.openxmlformats.org/officeDocument/2006/relationships/tags" Target="../tags/tag768.xml"/><Relationship Id="rId103" Type="http://schemas.openxmlformats.org/officeDocument/2006/relationships/tags" Target="../tags/tag812.xml"/><Relationship Id="rId108" Type="http://schemas.openxmlformats.org/officeDocument/2006/relationships/tags" Target="../tags/tag817.xml"/><Relationship Id="rId54" Type="http://schemas.openxmlformats.org/officeDocument/2006/relationships/tags" Target="../tags/tag763.xml"/><Relationship Id="rId70" Type="http://schemas.openxmlformats.org/officeDocument/2006/relationships/tags" Target="../tags/tag779.xml"/><Relationship Id="rId75" Type="http://schemas.openxmlformats.org/officeDocument/2006/relationships/tags" Target="../tags/tag784.xml"/><Relationship Id="rId91" Type="http://schemas.openxmlformats.org/officeDocument/2006/relationships/tags" Target="../tags/tag800.xml"/><Relationship Id="rId96" Type="http://schemas.openxmlformats.org/officeDocument/2006/relationships/tags" Target="../tags/tag805.xml"/><Relationship Id="rId1" Type="http://schemas.openxmlformats.org/officeDocument/2006/relationships/tags" Target="../tags/tag710.xml"/><Relationship Id="rId6" Type="http://schemas.openxmlformats.org/officeDocument/2006/relationships/tags" Target="../tags/tag715.xml"/><Relationship Id="rId15" Type="http://schemas.openxmlformats.org/officeDocument/2006/relationships/tags" Target="../tags/tag724.xml"/><Relationship Id="rId23" Type="http://schemas.openxmlformats.org/officeDocument/2006/relationships/tags" Target="../tags/tag732.xml"/><Relationship Id="rId28" Type="http://schemas.openxmlformats.org/officeDocument/2006/relationships/tags" Target="../tags/tag737.xml"/><Relationship Id="rId36" Type="http://schemas.openxmlformats.org/officeDocument/2006/relationships/tags" Target="../tags/tag745.xml"/><Relationship Id="rId49" Type="http://schemas.openxmlformats.org/officeDocument/2006/relationships/tags" Target="../tags/tag758.xml"/><Relationship Id="rId57" Type="http://schemas.openxmlformats.org/officeDocument/2006/relationships/tags" Target="../tags/tag766.xml"/><Relationship Id="rId106" Type="http://schemas.openxmlformats.org/officeDocument/2006/relationships/tags" Target="../tags/tag815.xml"/><Relationship Id="rId10" Type="http://schemas.openxmlformats.org/officeDocument/2006/relationships/tags" Target="../tags/tag719.xml"/><Relationship Id="rId31" Type="http://schemas.openxmlformats.org/officeDocument/2006/relationships/tags" Target="../tags/tag740.xml"/><Relationship Id="rId44" Type="http://schemas.openxmlformats.org/officeDocument/2006/relationships/tags" Target="../tags/tag753.xml"/><Relationship Id="rId52" Type="http://schemas.openxmlformats.org/officeDocument/2006/relationships/tags" Target="../tags/tag761.xml"/><Relationship Id="rId60" Type="http://schemas.openxmlformats.org/officeDocument/2006/relationships/tags" Target="../tags/tag769.xml"/><Relationship Id="rId65" Type="http://schemas.openxmlformats.org/officeDocument/2006/relationships/tags" Target="../tags/tag774.xml"/><Relationship Id="rId73" Type="http://schemas.openxmlformats.org/officeDocument/2006/relationships/tags" Target="../tags/tag782.xml"/><Relationship Id="rId78" Type="http://schemas.openxmlformats.org/officeDocument/2006/relationships/tags" Target="../tags/tag787.xml"/><Relationship Id="rId81" Type="http://schemas.openxmlformats.org/officeDocument/2006/relationships/tags" Target="../tags/tag790.xml"/><Relationship Id="rId86" Type="http://schemas.openxmlformats.org/officeDocument/2006/relationships/tags" Target="../tags/tag795.xml"/><Relationship Id="rId94" Type="http://schemas.openxmlformats.org/officeDocument/2006/relationships/tags" Target="../tags/tag803.xml"/><Relationship Id="rId99" Type="http://schemas.openxmlformats.org/officeDocument/2006/relationships/tags" Target="../tags/tag808.xml"/><Relationship Id="rId101" Type="http://schemas.openxmlformats.org/officeDocument/2006/relationships/tags" Target="../tags/tag810.xml"/><Relationship Id="rId4" Type="http://schemas.openxmlformats.org/officeDocument/2006/relationships/tags" Target="../tags/tag713.xml"/><Relationship Id="rId9" Type="http://schemas.openxmlformats.org/officeDocument/2006/relationships/tags" Target="../tags/tag718.xml"/><Relationship Id="rId13" Type="http://schemas.openxmlformats.org/officeDocument/2006/relationships/tags" Target="../tags/tag722.xml"/><Relationship Id="rId18" Type="http://schemas.openxmlformats.org/officeDocument/2006/relationships/tags" Target="../tags/tag727.xml"/><Relationship Id="rId39" Type="http://schemas.openxmlformats.org/officeDocument/2006/relationships/tags" Target="../tags/tag748.xml"/><Relationship Id="rId109" Type="http://schemas.openxmlformats.org/officeDocument/2006/relationships/slideLayout" Target="../slideLayouts/slideLayout12.xml"/><Relationship Id="rId34" Type="http://schemas.openxmlformats.org/officeDocument/2006/relationships/tags" Target="../tags/tag743.xml"/><Relationship Id="rId50" Type="http://schemas.openxmlformats.org/officeDocument/2006/relationships/tags" Target="../tags/tag759.xml"/><Relationship Id="rId55" Type="http://schemas.openxmlformats.org/officeDocument/2006/relationships/tags" Target="../tags/tag764.xml"/><Relationship Id="rId76" Type="http://schemas.openxmlformats.org/officeDocument/2006/relationships/tags" Target="../tags/tag785.xml"/><Relationship Id="rId97" Type="http://schemas.openxmlformats.org/officeDocument/2006/relationships/tags" Target="../tags/tag806.xml"/><Relationship Id="rId104" Type="http://schemas.openxmlformats.org/officeDocument/2006/relationships/tags" Target="../tags/tag813.xml"/><Relationship Id="rId7" Type="http://schemas.openxmlformats.org/officeDocument/2006/relationships/tags" Target="../tags/tag716.xml"/><Relationship Id="rId71" Type="http://schemas.openxmlformats.org/officeDocument/2006/relationships/tags" Target="../tags/tag780.xml"/><Relationship Id="rId92" Type="http://schemas.openxmlformats.org/officeDocument/2006/relationships/tags" Target="../tags/tag801.xml"/><Relationship Id="rId2" Type="http://schemas.openxmlformats.org/officeDocument/2006/relationships/tags" Target="../tags/tag711.xml"/><Relationship Id="rId29" Type="http://schemas.openxmlformats.org/officeDocument/2006/relationships/tags" Target="../tags/tag738.xml"/><Relationship Id="rId24" Type="http://schemas.openxmlformats.org/officeDocument/2006/relationships/tags" Target="../tags/tag733.xml"/><Relationship Id="rId40" Type="http://schemas.openxmlformats.org/officeDocument/2006/relationships/tags" Target="../tags/tag749.xml"/><Relationship Id="rId45" Type="http://schemas.openxmlformats.org/officeDocument/2006/relationships/tags" Target="../tags/tag754.xml"/><Relationship Id="rId66" Type="http://schemas.openxmlformats.org/officeDocument/2006/relationships/tags" Target="../tags/tag775.xml"/><Relationship Id="rId87" Type="http://schemas.openxmlformats.org/officeDocument/2006/relationships/tags" Target="../tags/tag796.xml"/><Relationship Id="rId110" Type="http://schemas.openxmlformats.org/officeDocument/2006/relationships/image" Target="../media/image2.png"/><Relationship Id="rId61" Type="http://schemas.openxmlformats.org/officeDocument/2006/relationships/tags" Target="../tags/tag770.xml"/><Relationship Id="rId82" Type="http://schemas.openxmlformats.org/officeDocument/2006/relationships/tags" Target="../tags/tag791.xml"/><Relationship Id="rId19" Type="http://schemas.openxmlformats.org/officeDocument/2006/relationships/tags" Target="../tags/tag728.xml"/><Relationship Id="rId14" Type="http://schemas.openxmlformats.org/officeDocument/2006/relationships/tags" Target="../tags/tag723.xml"/><Relationship Id="rId30" Type="http://schemas.openxmlformats.org/officeDocument/2006/relationships/tags" Target="../tags/tag739.xml"/><Relationship Id="rId35" Type="http://schemas.openxmlformats.org/officeDocument/2006/relationships/tags" Target="../tags/tag744.xml"/><Relationship Id="rId56" Type="http://schemas.openxmlformats.org/officeDocument/2006/relationships/tags" Target="../tags/tag765.xml"/><Relationship Id="rId77" Type="http://schemas.openxmlformats.org/officeDocument/2006/relationships/tags" Target="../tags/tag786.xml"/><Relationship Id="rId100" Type="http://schemas.openxmlformats.org/officeDocument/2006/relationships/tags" Target="../tags/tag809.xml"/><Relationship Id="rId105" Type="http://schemas.openxmlformats.org/officeDocument/2006/relationships/tags" Target="../tags/tag814.xml"/><Relationship Id="rId8" Type="http://schemas.openxmlformats.org/officeDocument/2006/relationships/tags" Target="../tags/tag717.xml"/><Relationship Id="rId51" Type="http://schemas.openxmlformats.org/officeDocument/2006/relationships/tags" Target="../tags/tag760.xml"/><Relationship Id="rId72" Type="http://schemas.openxmlformats.org/officeDocument/2006/relationships/tags" Target="../tags/tag781.xml"/><Relationship Id="rId93" Type="http://schemas.openxmlformats.org/officeDocument/2006/relationships/tags" Target="../tags/tag802.xml"/><Relationship Id="rId98" Type="http://schemas.openxmlformats.org/officeDocument/2006/relationships/tags" Target="../tags/tag807.xml"/><Relationship Id="rId3" Type="http://schemas.openxmlformats.org/officeDocument/2006/relationships/tags" Target="../tags/tag712.xml"/><Relationship Id="rId25" Type="http://schemas.openxmlformats.org/officeDocument/2006/relationships/tags" Target="../tags/tag734.xml"/><Relationship Id="rId46" Type="http://schemas.openxmlformats.org/officeDocument/2006/relationships/tags" Target="../tags/tag755.xml"/><Relationship Id="rId67" Type="http://schemas.openxmlformats.org/officeDocument/2006/relationships/tags" Target="../tags/tag776.xml"/><Relationship Id="rId20" Type="http://schemas.openxmlformats.org/officeDocument/2006/relationships/tags" Target="../tags/tag729.xml"/><Relationship Id="rId41" Type="http://schemas.openxmlformats.org/officeDocument/2006/relationships/tags" Target="../tags/tag750.xml"/><Relationship Id="rId62" Type="http://schemas.openxmlformats.org/officeDocument/2006/relationships/tags" Target="../tags/tag771.xml"/><Relationship Id="rId83" Type="http://schemas.openxmlformats.org/officeDocument/2006/relationships/tags" Target="../tags/tag792.xml"/><Relationship Id="rId88" Type="http://schemas.openxmlformats.org/officeDocument/2006/relationships/tags" Target="../tags/tag797.xml"/><Relationship Id="rId11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843.xml"/><Relationship Id="rId21" Type="http://schemas.openxmlformats.org/officeDocument/2006/relationships/tags" Target="../tags/tag838.xml"/><Relationship Id="rId42" Type="http://schemas.openxmlformats.org/officeDocument/2006/relationships/tags" Target="../tags/tag859.xml"/><Relationship Id="rId47" Type="http://schemas.openxmlformats.org/officeDocument/2006/relationships/tags" Target="../tags/tag864.xml"/><Relationship Id="rId63" Type="http://schemas.openxmlformats.org/officeDocument/2006/relationships/tags" Target="../tags/tag880.xml"/><Relationship Id="rId68" Type="http://schemas.openxmlformats.org/officeDocument/2006/relationships/tags" Target="../tags/tag885.xml"/><Relationship Id="rId84" Type="http://schemas.openxmlformats.org/officeDocument/2006/relationships/tags" Target="../tags/tag901.xml"/><Relationship Id="rId89" Type="http://schemas.openxmlformats.org/officeDocument/2006/relationships/tags" Target="../tags/tag906.xml"/><Relationship Id="rId16" Type="http://schemas.openxmlformats.org/officeDocument/2006/relationships/tags" Target="../tags/tag833.xml"/><Relationship Id="rId107" Type="http://schemas.microsoft.com/office/2007/relationships/hdphoto" Target="../media/hdphoto2.wdp"/><Relationship Id="rId11" Type="http://schemas.openxmlformats.org/officeDocument/2006/relationships/tags" Target="../tags/tag828.xml"/><Relationship Id="rId32" Type="http://schemas.openxmlformats.org/officeDocument/2006/relationships/tags" Target="../tags/tag849.xml"/><Relationship Id="rId37" Type="http://schemas.openxmlformats.org/officeDocument/2006/relationships/tags" Target="../tags/tag854.xml"/><Relationship Id="rId53" Type="http://schemas.openxmlformats.org/officeDocument/2006/relationships/tags" Target="../tags/tag870.xml"/><Relationship Id="rId58" Type="http://schemas.openxmlformats.org/officeDocument/2006/relationships/tags" Target="../tags/tag875.xml"/><Relationship Id="rId74" Type="http://schemas.openxmlformats.org/officeDocument/2006/relationships/tags" Target="../tags/tag891.xml"/><Relationship Id="rId79" Type="http://schemas.openxmlformats.org/officeDocument/2006/relationships/tags" Target="../tags/tag896.xml"/><Relationship Id="rId102" Type="http://schemas.openxmlformats.org/officeDocument/2006/relationships/image" Target="../media/image2.png"/><Relationship Id="rId5" Type="http://schemas.openxmlformats.org/officeDocument/2006/relationships/tags" Target="../tags/tag822.xml"/><Relationship Id="rId90" Type="http://schemas.openxmlformats.org/officeDocument/2006/relationships/tags" Target="../tags/tag907.xml"/><Relationship Id="rId95" Type="http://schemas.openxmlformats.org/officeDocument/2006/relationships/tags" Target="../tags/tag912.xml"/><Relationship Id="rId22" Type="http://schemas.openxmlformats.org/officeDocument/2006/relationships/tags" Target="../tags/tag839.xml"/><Relationship Id="rId27" Type="http://schemas.openxmlformats.org/officeDocument/2006/relationships/tags" Target="../tags/tag844.xml"/><Relationship Id="rId43" Type="http://schemas.openxmlformats.org/officeDocument/2006/relationships/tags" Target="../tags/tag860.xml"/><Relationship Id="rId48" Type="http://schemas.openxmlformats.org/officeDocument/2006/relationships/tags" Target="../tags/tag865.xml"/><Relationship Id="rId64" Type="http://schemas.openxmlformats.org/officeDocument/2006/relationships/tags" Target="../tags/tag881.xml"/><Relationship Id="rId69" Type="http://schemas.openxmlformats.org/officeDocument/2006/relationships/tags" Target="../tags/tag886.xml"/><Relationship Id="rId80" Type="http://schemas.openxmlformats.org/officeDocument/2006/relationships/tags" Target="../tags/tag897.xml"/><Relationship Id="rId85" Type="http://schemas.openxmlformats.org/officeDocument/2006/relationships/tags" Target="../tags/tag902.xml"/><Relationship Id="rId12" Type="http://schemas.openxmlformats.org/officeDocument/2006/relationships/tags" Target="../tags/tag829.xml"/><Relationship Id="rId17" Type="http://schemas.openxmlformats.org/officeDocument/2006/relationships/tags" Target="../tags/tag834.xml"/><Relationship Id="rId33" Type="http://schemas.openxmlformats.org/officeDocument/2006/relationships/tags" Target="../tags/tag850.xml"/><Relationship Id="rId38" Type="http://schemas.openxmlformats.org/officeDocument/2006/relationships/tags" Target="../tags/tag855.xml"/><Relationship Id="rId59" Type="http://schemas.openxmlformats.org/officeDocument/2006/relationships/tags" Target="../tags/tag876.xml"/><Relationship Id="rId103" Type="http://schemas.openxmlformats.org/officeDocument/2006/relationships/image" Target="../media/image3.png"/><Relationship Id="rId20" Type="http://schemas.openxmlformats.org/officeDocument/2006/relationships/tags" Target="../tags/tag837.xml"/><Relationship Id="rId41" Type="http://schemas.openxmlformats.org/officeDocument/2006/relationships/tags" Target="../tags/tag858.xml"/><Relationship Id="rId54" Type="http://schemas.openxmlformats.org/officeDocument/2006/relationships/tags" Target="../tags/tag871.xml"/><Relationship Id="rId62" Type="http://schemas.openxmlformats.org/officeDocument/2006/relationships/tags" Target="../tags/tag879.xml"/><Relationship Id="rId70" Type="http://schemas.openxmlformats.org/officeDocument/2006/relationships/tags" Target="../tags/tag887.xml"/><Relationship Id="rId75" Type="http://schemas.openxmlformats.org/officeDocument/2006/relationships/tags" Target="../tags/tag892.xml"/><Relationship Id="rId83" Type="http://schemas.openxmlformats.org/officeDocument/2006/relationships/tags" Target="../tags/tag900.xml"/><Relationship Id="rId88" Type="http://schemas.openxmlformats.org/officeDocument/2006/relationships/tags" Target="../tags/tag905.xml"/><Relationship Id="rId91" Type="http://schemas.openxmlformats.org/officeDocument/2006/relationships/tags" Target="../tags/tag908.xml"/><Relationship Id="rId96" Type="http://schemas.openxmlformats.org/officeDocument/2006/relationships/tags" Target="../tags/tag913.xml"/><Relationship Id="rId1" Type="http://schemas.openxmlformats.org/officeDocument/2006/relationships/tags" Target="../tags/tag818.xml"/><Relationship Id="rId6" Type="http://schemas.openxmlformats.org/officeDocument/2006/relationships/tags" Target="../tags/tag823.xml"/><Relationship Id="rId15" Type="http://schemas.openxmlformats.org/officeDocument/2006/relationships/tags" Target="../tags/tag832.xml"/><Relationship Id="rId23" Type="http://schemas.openxmlformats.org/officeDocument/2006/relationships/tags" Target="../tags/tag840.xml"/><Relationship Id="rId28" Type="http://schemas.openxmlformats.org/officeDocument/2006/relationships/tags" Target="../tags/tag845.xml"/><Relationship Id="rId36" Type="http://schemas.openxmlformats.org/officeDocument/2006/relationships/tags" Target="../tags/tag853.xml"/><Relationship Id="rId49" Type="http://schemas.openxmlformats.org/officeDocument/2006/relationships/tags" Target="../tags/tag866.xml"/><Relationship Id="rId57" Type="http://schemas.openxmlformats.org/officeDocument/2006/relationships/tags" Target="../tags/tag874.xml"/><Relationship Id="rId106" Type="http://schemas.openxmlformats.org/officeDocument/2006/relationships/image" Target="../media/image12.png"/><Relationship Id="rId10" Type="http://schemas.openxmlformats.org/officeDocument/2006/relationships/tags" Target="../tags/tag827.xml"/><Relationship Id="rId31" Type="http://schemas.openxmlformats.org/officeDocument/2006/relationships/tags" Target="../tags/tag848.xml"/><Relationship Id="rId44" Type="http://schemas.openxmlformats.org/officeDocument/2006/relationships/tags" Target="../tags/tag861.xml"/><Relationship Id="rId52" Type="http://schemas.openxmlformats.org/officeDocument/2006/relationships/tags" Target="../tags/tag869.xml"/><Relationship Id="rId60" Type="http://schemas.openxmlformats.org/officeDocument/2006/relationships/tags" Target="../tags/tag877.xml"/><Relationship Id="rId65" Type="http://schemas.openxmlformats.org/officeDocument/2006/relationships/tags" Target="../tags/tag882.xml"/><Relationship Id="rId73" Type="http://schemas.openxmlformats.org/officeDocument/2006/relationships/tags" Target="../tags/tag890.xml"/><Relationship Id="rId78" Type="http://schemas.openxmlformats.org/officeDocument/2006/relationships/tags" Target="../tags/tag895.xml"/><Relationship Id="rId81" Type="http://schemas.openxmlformats.org/officeDocument/2006/relationships/tags" Target="../tags/tag898.xml"/><Relationship Id="rId86" Type="http://schemas.openxmlformats.org/officeDocument/2006/relationships/tags" Target="../tags/tag903.xml"/><Relationship Id="rId94" Type="http://schemas.openxmlformats.org/officeDocument/2006/relationships/tags" Target="../tags/tag911.xml"/><Relationship Id="rId99" Type="http://schemas.openxmlformats.org/officeDocument/2006/relationships/tags" Target="../tags/tag916.xml"/><Relationship Id="rId101" Type="http://schemas.openxmlformats.org/officeDocument/2006/relationships/slideLayout" Target="../slideLayouts/slideLayout12.xml"/><Relationship Id="rId4" Type="http://schemas.openxmlformats.org/officeDocument/2006/relationships/tags" Target="../tags/tag821.xml"/><Relationship Id="rId9" Type="http://schemas.openxmlformats.org/officeDocument/2006/relationships/tags" Target="../tags/tag826.xml"/><Relationship Id="rId13" Type="http://schemas.openxmlformats.org/officeDocument/2006/relationships/tags" Target="../tags/tag830.xml"/><Relationship Id="rId18" Type="http://schemas.openxmlformats.org/officeDocument/2006/relationships/tags" Target="../tags/tag835.xml"/><Relationship Id="rId39" Type="http://schemas.openxmlformats.org/officeDocument/2006/relationships/tags" Target="../tags/tag856.xml"/><Relationship Id="rId34" Type="http://schemas.openxmlformats.org/officeDocument/2006/relationships/tags" Target="../tags/tag851.xml"/><Relationship Id="rId50" Type="http://schemas.openxmlformats.org/officeDocument/2006/relationships/tags" Target="../tags/tag867.xml"/><Relationship Id="rId55" Type="http://schemas.openxmlformats.org/officeDocument/2006/relationships/tags" Target="../tags/tag872.xml"/><Relationship Id="rId76" Type="http://schemas.openxmlformats.org/officeDocument/2006/relationships/tags" Target="../tags/tag893.xml"/><Relationship Id="rId97" Type="http://schemas.openxmlformats.org/officeDocument/2006/relationships/tags" Target="../tags/tag914.xml"/><Relationship Id="rId104" Type="http://schemas.openxmlformats.org/officeDocument/2006/relationships/image" Target="../media/image9.jpeg"/><Relationship Id="rId7" Type="http://schemas.openxmlformats.org/officeDocument/2006/relationships/tags" Target="../tags/tag824.xml"/><Relationship Id="rId71" Type="http://schemas.openxmlformats.org/officeDocument/2006/relationships/tags" Target="../tags/tag888.xml"/><Relationship Id="rId92" Type="http://schemas.openxmlformats.org/officeDocument/2006/relationships/tags" Target="../tags/tag909.xml"/><Relationship Id="rId2" Type="http://schemas.openxmlformats.org/officeDocument/2006/relationships/tags" Target="../tags/tag819.xml"/><Relationship Id="rId29" Type="http://schemas.openxmlformats.org/officeDocument/2006/relationships/tags" Target="../tags/tag846.xml"/><Relationship Id="rId24" Type="http://schemas.openxmlformats.org/officeDocument/2006/relationships/tags" Target="../tags/tag841.xml"/><Relationship Id="rId40" Type="http://schemas.openxmlformats.org/officeDocument/2006/relationships/tags" Target="../tags/tag857.xml"/><Relationship Id="rId45" Type="http://schemas.openxmlformats.org/officeDocument/2006/relationships/tags" Target="../tags/tag862.xml"/><Relationship Id="rId66" Type="http://schemas.openxmlformats.org/officeDocument/2006/relationships/tags" Target="../tags/tag883.xml"/><Relationship Id="rId87" Type="http://schemas.openxmlformats.org/officeDocument/2006/relationships/tags" Target="../tags/tag904.xml"/><Relationship Id="rId61" Type="http://schemas.openxmlformats.org/officeDocument/2006/relationships/tags" Target="../tags/tag878.xml"/><Relationship Id="rId82" Type="http://schemas.openxmlformats.org/officeDocument/2006/relationships/tags" Target="../tags/tag899.xml"/><Relationship Id="rId19" Type="http://schemas.openxmlformats.org/officeDocument/2006/relationships/tags" Target="../tags/tag836.xml"/><Relationship Id="rId14" Type="http://schemas.openxmlformats.org/officeDocument/2006/relationships/tags" Target="../tags/tag831.xml"/><Relationship Id="rId30" Type="http://schemas.openxmlformats.org/officeDocument/2006/relationships/tags" Target="../tags/tag847.xml"/><Relationship Id="rId35" Type="http://schemas.openxmlformats.org/officeDocument/2006/relationships/tags" Target="../tags/tag852.xml"/><Relationship Id="rId56" Type="http://schemas.openxmlformats.org/officeDocument/2006/relationships/tags" Target="../tags/tag873.xml"/><Relationship Id="rId77" Type="http://schemas.openxmlformats.org/officeDocument/2006/relationships/tags" Target="../tags/tag894.xml"/><Relationship Id="rId100" Type="http://schemas.openxmlformats.org/officeDocument/2006/relationships/tags" Target="../tags/tag917.xml"/><Relationship Id="rId105" Type="http://schemas.openxmlformats.org/officeDocument/2006/relationships/image" Target="../media/image10.png"/><Relationship Id="rId8" Type="http://schemas.openxmlformats.org/officeDocument/2006/relationships/tags" Target="../tags/tag825.xml"/><Relationship Id="rId51" Type="http://schemas.openxmlformats.org/officeDocument/2006/relationships/tags" Target="../tags/tag868.xml"/><Relationship Id="rId72" Type="http://schemas.openxmlformats.org/officeDocument/2006/relationships/tags" Target="../tags/tag889.xml"/><Relationship Id="rId93" Type="http://schemas.openxmlformats.org/officeDocument/2006/relationships/tags" Target="../tags/tag910.xml"/><Relationship Id="rId98" Type="http://schemas.openxmlformats.org/officeDocument/2006/relationships/tags" Target="../tags/tag915.xml"/><Relationship Id="rId3" Type="http://schemas.openxmlformats.org/officeDocument/2006/relationships/tags" Target="../tags/tag820.xml"/><Relationship Id="rId25" Type="http://schemas.openxmlformats.org/officeDocument/2006/relationships/tags" Target="../tags/tag842.xml"/><Relationship Id="rId46" Type="http://schemas.openxmlformats.org/officeDocument/2006/relationships/tags" Target="../tags/tag863.xml"/><Relationship Id="rId67" Type="http://schemas.openxmlformats.org/officeDocument/2006/relationships/tags" Target="../tags/tag884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943.xml"/><Relationship Id="rId21" Type="http://schemas.openxmlformats.org/officeDocument/2006/relationships/tags" Target="../tags/tag938.xml"/><Relationship Id="rId34" Type="http://schemas.openxmlformats.org/officeDocument/2006/relationships/tags" Target="../tags/tag951.xml"/><Relationship Id="rId42" Type="http://schemas.openxmlformats.org/officeDocument/2006/relationships/tags" Target="../tags/tag959.xml"/><Relationship Id="rId47" Type="http://schemas.openxmlformats.org/officeDocument/2006/relationships/tags" Target="../tags/tag964.xml"/><Relationship Id="rId50" Type="http://schemas.openxmlformats.org/officeDocument/2006/relationships/tags" Target="../tags/tag967.xml"/><Relationship Id="rId55" Type="http://schemas.openxmlformats.org/officeDocument/2006/relationships/tags" Target="../tags/tag972.xml"/><Relationship Id="rId63" Type="http://schemas.openxmlformats.org/officeDocument/2006/relationships/image" Target="../media/image2.png"/><Relationship Id="rId7" Type="http://schemas.openxmlformats.org/officeDocument/2006/relationships/tags" Target="../tags/tag924.xml"/><Relationship Id="rId2" Type="http://schemas.openxmlformats.org/officeDocument/2006/relationships/tags" Target="../tags/tag919.xml"/><Relationship Id="rId16" Type="http://schemas.openxmlformats.org/officeDocument/2006/relationships/tags" Target="../tags/tag933.xml"/><Relationship Id="rId29" Type="http://schemas.openxmlformats.org/officeDocument/2006/relationships/tags" Target="../tags/tag946.xml"/><Relationship Id="rId11" Type="http://schemas.openxmlformats.org/officeDocument/2006/relationships/tags" Target="../tags/tag928.xml"/><Relationship Id="rId24" Type="http://schemas.openxmlformats.org/officeDocument/2006/relationships/tags" Target="../tags/tag941.xml"/><Relationship Id="rId32" Type="http://schemas.openxmlformats.org/officeDocument/2006/relationships/tags" Target="../tags/tag949.xml"/><Relationship Id="rId37" Type="http://schemas.openxmlformats.org/officeDocument/2006/relationships/tags" Target="../tags/tag954.xml"/><Relationship Id="rId40" Type="http://schemas.openxmlformats.org/officeDocument/2006/relationships/tags" Target="../tags/tag957.xml"/><Relationship Id="rId45" Type="http://schemas.openxmlformats.org/officeDocument/2006/relationships/tags" Target="../tags/tag962.xml"/><Relationship Id="rId53" Type="http://schemas.openxmlformats.org/officeDocument/2006/relationships/tags" Target="../tags/tag970.xml"/><Relationship Id="rId58" Type="http://schemas.openxmlformats.org/officeDocument/2006/relationships/tags" Target="../tags/tag975.xml"/><Relationship Id="rId66" Type="http://schemas.openxmlformats.org/officeDocument/2006/relationships/image" Target="../media/image9.jpeg"/><Relationship Id="rId5" Type="http://schemas.openxmlformats.org/officeDocument/2006/relationships/tags" Target="../tags/tag922.xml"/><Relationship Id="rId61" Type="http://schemas.openxmlformats.org/officeDocument/2006/relationships/tags" Target="../tags/tag978.xml"/><Relationship Id="rId19" Type="http://schemas.openxmlformats.org/officeDocument/2006/relationships/tags" Target="../tags/tag936.xml"/><Relationship Id="rId14" Type="http://schemas.openxmlformats.org/officeDocument/2006/relationships/tags" Target="../tags/tag931.xml"/><Relationship Id="rId22" Type="http://schemas.openxmlformats.org/officeDocument/2006/relationships/tags" Target="../tags/tag939.xml"/><Relationship Id="rId27" Type="http://schemas.openxmlformats.org/officeDocument/2006/relationships/tags" Target="../tags/tag944.xml"/><Relationship Id="rId30" Type="http://schemas.openxmlformats.org/officeDocument/2006/relationships/tags" Target="../tags/tag947.xml"/><Relationship Id="rId35" Type="http://schemas.openxmlformats.org/officeDocument/2006/relationships/tags" Target="../tags/tag952.xml"/><Relationship Id="rId43" Type="http://schemas.openxmlformats.org/officeDocument/2006/relationships/tags" Target="../tags/tag960.xml"/><Relationship Id="rId48" Type="http://schemas.openxmlformats.org/officeDocument/2006/relationships/tags" Target="../tags/tag965.xml"/><Relationship Id="rId56" Type="http://schemas.openxmlformats.org/officeDocument/2006/relationships/tags" Target="../tags/tag973.xml"/><Relationship Id="rId64" Type="http://schemas.openxmlformats.org/officeDocument/2006/relationships/image" Target="../media/image3.png"/><Relationship Id="rId8" Type="http://schemas.openxmlformats.org/officeDocument/2006/relationships/tags" Target="../tags/tag925.xml"/><Relationship Id="rId51" Type="http://schemas.openxmlformats.org/officeDocument/2006/relationships/tags" Target="../tags/tag968.xml"/><Relationship Id="rId3" Type="http://schemas.openxmlformats.org/officeDocument/2006/relationships/tags" Target="../tags/tag920.xml"/><Relationship Id="rId12" Type="http://schemas.openxmlformats.org/officeDocument/2006/relationships/tags" Target="../tags/tag929.xml"/><Relationship Id="rId17" Type="http://schemas.openxmlformats.org/officeDocument/2006/relationships/tags" Target="../tags/tag934.xml"/><Relationship Id="rId25" Type="http://schemas.openxmlformats.org/officeDocument/2006/relationships/tags" Target="../tags/tag942.xml"/><Relationship Id="rId33" Type="http://schemas.openxmlformats.org/officeDocument/2006/relationships/tags" Target="../tags/tag950.xml"/><Relationship Id="rId38" Type="http://schemas.openxmlformats.org/officeDocument/2006/relationships/tags" Target="../tags/tag955.xml"/><Relationship Id="rId46" Type="http://schemas.openxmlformats.org/officeDocument/2006/relationships/tags" Target="../tags/tag963.xml"/><Relationship Id="rId59" Type="http://schemas.openxmlformats.org/officeDocument/2006/relationships/tags" Target="../tags/tag976.xml"/><Relationship Id="rId20" Type="http://schemas.openxmlformats.org/officeDocument/2006/relationships/tags" Target="../tags/tag937.xml"/><Relationship Id="rId41" Type="http://schemas.openxmlformats.org/officeDocument/2006/relationships/tags" Target="../tags/tag958.xml"/><Relationship Id="rId54" Type="http://schemas.openxmlformats.org/officeDocument/2006/relationships/tags" Target="../tags/tag971.xml"/><Relationship Id="rId62" Type="http://schemas.openxmlformats.org/officeDocument/2006/relationships/slideLayout" Target="../slideLayouts/slideLayout12.xml"/><Relationship Id="rId1" Type="http://schemas.openxmlformats.org/officeDocument/2006/relationships/tags" Target="../tags/tag918.xml"/><Relationship Id="rId6" Type="http://schemas.openxmlformats.org/officeDocument/2006/relationships/tags" Target="../tags/tag923.xml"/><Relationship Id="rId15" Type="http://schemas.openxmlformats.org/officeDocument/2006/relationships/tags" Target="../tags/tag932.xml"/><Relationship Id="rId23" Type="http://schemas.openxmlformats.org/officeDocument/2006/relationships/tags" Target="../tags/tag940.xml"/><Relationship Id="rId28" Type="http://schemas.openxmlformats.org/officeDocument/2006/relationships/tags" Target="../tags/tag945.xml"/><Relationship Id="rId36" Type="http://schemas.openxmlformats.org/officeDocument/2006/relationships/tags" Target="../tags/tag953.xml"/><Relationship Id="rId49" Type="http://schemas.openxmlformats.org/officeDocument/2006/relationships/tags" Target="../tags/tag966.xml"/><Relationship Id="rId57" Type="http://schemas.openxmlformats.org/officeDocument/2006/relationships/tags" Target="../tags/tag974.xml"/><Relationship Id="rId10" Type="http://schemas.openxmlformats.org/officeDocument/2006/relationships/tags" Target="../tags/tag927.xml"/><Relationship Id="rId31" Type="http://schemas.openxmlformats.org/officeDocument/2006/relationships/tags" Target="../tags/tag948.xml"/><Relationship Id="rId44" Type="http://schemas.openxmlformats.org/officeDocument/2006/relationships/tags" Target="../tags/tag961.xml"/><Relationship Id="rId52" Type="http://schemas.openxmlformats.org/officeDocument/2006/relationships/tags" Target="../tags/tag969.xml"/><Relationship Id="rId60" Type="http://schemas.openxmlformats.org/officeDocument/2006/relationships/tags" Target="../tags/tag977.xml"/><Relationship Id="rId65" Type="http://schemas.openxmlformats.org/officeDocument/2006/relationships/image" Target="../media/image10.png"/><Relationship Id="rId4" Type="http://schemas.openxmlformats.org/officeDocument/2006/relationships/tags" Target="../tags/tag921.xml"/><Relationship Id="rId9" Type="http://schemas.openxmlformats.org/officeDocument/2006/relationships/tags" Target="../tags/tag926.xml"/><Relationship Id="rId13" Type="http://schemas.openxmlformats.org/officeDocument/2006/relationships/tags" Target="../tags/tag930.xml"/><Relationship Id="rId18" Type="http://schemas.openxmlformats.org/officeDocument/2006/relationships/tags" Target="../tags/tag935.xml"/><Relationship Id="rId39" Type="http://schemas.openxmlformats.org/officeDocument/2006/relationships/tags" Target="../tags/tag956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tags" Target="../tags/tag1004.xml"/><Relationship Id="rId21" Type="http://schemas.openxmlformats.org/officeDocument/2006/relationships/tags" Target="../tags/tag999.xml"/><Relationship Id="rId42" Type="http://schemas.openxmlformats.org/officeDocument/2006/relationships/tags" Target="../tags/tag1020.xml"/><Relationship Id="rId47" Type="http://schemas.openxmlformats.org/officeDocument/2006/relationships/tags" Target="../tags/tag1025.xml"/><Relationship Id="rId63" Type="http://schemas.openxmlformats.org/officeDocument/2006/relationships/tags" Target="../tags/tag1041.xml"/><Relationship Id="rId68" Type="http://schemas.openxmlformats.org/officeDocument/2006/relationships/tags" Target="../tags/tag1046.xml"/><Relationship Id="rId16" Type="http://schemas.openxmlformats.org/officeDocument/2006/relationships/tags" Target="../tags/tag994.xml"/><Relationship Id="rId11" Type="http://schemas.openxmlformats.org/officeDocument/2006/relationships/tags" Target="../tags/tag989.xml"/><Relationship Id="rId24" Type="http://schemas.openxmlformats.org/officeDocument/2006/relationships/tags" Target="../tags/tag1002.xml"/><Relationship Id="rId32" Type="http://schemas.openxmlformats.org/officeDocument/2006/relationships/tags" Target="../tags/tag1010.xml"/><Relationship Id="rId37" Type="http://schemas.openxmlformats.org/officeDocument/2006/relationships/tags" Target="../tags/tag1015.xml"/><Relationship Id="rId40" Type="http://schemas.openxmlformats.org/officeDocument/2006/relationships/tags" Target="../tags/tag1018.xml"/><Relationship Id="rId45" Type="http://schemas.openxmlformats.org/officeDocument/2006/relationships/tags" Target="../tags/tag1023.xml"/><Relationship Id="rId53" Type="http://schemas.openxmlformats.org/officeDocument/2006/relationships/tags" Target="../tags/tag1031.xml"/><Relationship Id="rId58" Type="http://schemas.openxmlformats.org/officeDocument/2006/relationships/tags" Target="../tags/tag1036.xml"/><Relationship Id="rId66" Type="http://schemas.openxmlformats.org/officeDocument/2006/relationships/tags" Target="../tags/tag1044.xml"/><Relationship Id="rId74" Type="http://schemas.openxmlformats.org/officeDocument/2006/relationships/slideLayout" Target="../slideLayouts/slideLayout12.xml"/><Relationship Id="rId79" Type="http://schemas.openxmlformats.org/officeDocument/2006/relationships/image" Target="../media/image10.png"/><Relationship Id="rId5" Type="http://schemas.openxmlformats.org/officeDocument/2006/relationships/tags" Target="../tags/tag983.xml"/><Relationship Id="rId61" Type="http://schemas.openxmlformats.org/officeDocument/2006/relationships/tags" Target="../tags/tag1039.xml"/><Relationship Id="rId19" Type="http://schemas.openxmlformats.org/officeDocument/2006/relationships/tags" Target="../tags/tag997.xml"/><Relationship Id="rId14" Type="http://schemas.openxmlformats.org/officeDocument/2006/relationships/tags" Target="../tags/tag992.xml"/><Relationship Id="rId22" Type="http://schemas.openxmlformats.org/officeDocument/2006/relationships/tags" Target="../tags/tag1000.xml"/><Relationship Id="rId27" Type="http://schemas.openxmlformats.org/officeDocument/2006/relationships/tags" Target="../tags/tag1005.xml"/><Relationship Id="rId30" Type="http://schemas.openxmlformats.org/officeDocument/2006/relationships/tags" Target="../tags/tag1008.xml"/><Relationship Id="rId35" Type="http://schemas.openxmlformats.org/officeDocument/2006/relationships/tags" Target="../tags/tag1013.xml"/><Relationship Id="rId43" Type="http://schemas.openxmlformats.org/officeDocument/2006/relationships/tags" Target="../tags/tag1021.xml"/><Relationship Id="rId48" Type="http://schemas.openxmlformats.org/officeDocument/2006/relationships/tags" Target="../tags/tag1026.xml"/><Relationship Id="rId56" Type="http://schemas.openxmlformats.org/officeDocument/2006/relationships/tags" Target="../tags/tag1034.xml"/><Relationship Id="rId64" Type="http://schemas.openxmlformats.org/officeDocument/2006/relationships/tags" Target="../tags/tag1042.xml"/><Relationship Id="rId69" Type="http://schemas.openxmlformats.org/officeDocument/2006/relationships/tags" Target="../tags/tag1047.xml"/><Relationship Id="rId77" Type="http://schemas.openxmlformats.org/officeDocument/2006/relationships/oleObject" Target="../embeddings/oleObject1.bin"/><Relationship Id="rId8" Type="http://schemas.openxmlformats.org/officeDocument/2006/relationships/tags" Target="../tags/tag986.xml"/><Relationship Id="rId51" Type="http://schemas.openxmlformats.org/officeDocument/2006/relationships/tags" Target="../tags/tag1029.xml"/><Relationship Id="rId72" Type="http://schemas.openxmlformats.org/officeDocument/2006/relationships/tags" Target="../tags/tag1050.xml"/><Relationship Id="rId3" Type="http://schemas.openxmlformats.org/officeDocument/2006/relationships/tags" Target="../tags/tag981.xml"/><Relationship Id="rId12" Type="http://schemas.openxmlformats.org/officeDocument/2006/relationships/tags" Target="../tags/tag990.xml"/><Relationship Id="rId17" Type="http://schemas.openxmlformats.org/officeDocument/2006/relationships/tags" Target="../tags/tag995.xml"/><Relationship Id="rId25" Type="http://schemas.openxmlformats.org/officeDocument/2006/relationships/tags" Target="../tags/tag1003.xml"/><Relationship Id="rId33" Type="http://schemas.openxmlformats.org/officeDocument/2006/relationships/tags" Target="../tags/tag1011.xml"/><Relationship Id="rId38" Type="http://schemas.openxmlformats.org/officeDocument/2006/relationships/tags" Target="../tags/tag1016.xml"/><Relationship Id="rId46" Type="http://schemas.openxmlformats.org/officeDocument/2006/relationships/tags" Target="../tags/tag1024.xml"/><Relationship Id="rId59" Type="http://schemas.openxmlformats.org/officeDocument/2006/relationships/tags" Target="../tags/tag1037.xml"/><Relationship Id="rId67" Type="http://schemas.openxmlformats.org/officeDocument/2006/relationships/tags" Target="../tags/tag1045.xml"/><Relationship Id="rId20" Type="http://schemas.openxmlformats.org/officeDocument/2006/relationships/tags" Target="../tags/tag998.xml"/><Relationship Id="rId41" Type="http://schemas.openxmlformats.org/officeDocument/2006/relationships/tags" Target="../tags/tag1019.xml"/><Relationship Id="rId54" Type="http://schemas.openxmlformats.org/officeDocument/2006/relationships/tags" Target="../tags/tag1032.xml"/><Relationship Id="rId62" Type="http://schemas.openxmlformats.org/officeDocument/2006/relationships/tags" Target="../tags/tag1040.xml"/><Relationship Id="rId70" Type="http://schemas.openxmlformats.org/officeDocument/2006/relationships/tags" Target="../tags/tag1048.xml"/><Relationship Id="rId75" Type="http://schemas.openxmlformats.org/officeDocument/2006/relationships/image" Target="../media/image2.png"/><Relationship Id="rId1" Type="http://schemas.openxmlformats.org/officeDocument/2006/relationships/tags" Target="../tags/tag979.xml"/><Relationship Id="rId6" Type="http://schemas.openxmlformats.org/officeDocument/2006/relationships/tags" Target="../tags/tag984.xml"/><Relationship Id="rId15" Type="http://schemas.openxmlformats.org/officeDocument/2006/relationships/tags" Target="../tags/tag993.xml"/><Relationship Id="rId23" Type="http://schemas.openxmlformats.org/officeDocument/2006/relationships/tags" Target="../tags/tag1001.xml"/><Relationship Id="rId28" Type="http://schemas.openxmlformats.org/officeDocument/2006/relationships/tags" Target="../tags/tag1006.xml"/><Relationship Id="rId36" Type="http://schemas.openxmlformats.org/officeDocument/2006/relationships/tags" Target="../tags/tag1014.xml"/><Relationship Id="rId49" Type="http://schemas.openxmlformats.org/officeDocument/2006/relationships/tags" Target="../tags/tag1027.xml"/><Relationship Id="rId57" Type="http://schemas.openxmlformats.org/officeDocument/2006/relationships/tags" Target="../tags/tag1035.xml"/><Relationship Id="rId10" Type="http://schemas.openxmlformats.org/officeDocument/2006/relationships/tags" Target="../tags/tag988.xml"/><Relationship Id="rId31" Type="http://schemas.openxmlformats.org/officeDocument/2006/relationships/tags" Target="../tags/tag1009.xml"/><Relationship Id="rId44" Type="http://schemas.openxmlformats.org/officeDocument/2006/relationships/tags" Target="../tags/tag1022.xml"/><Relationship Id="rId52" Type="http://schemas.openxmlformats.org/officeDocument/2006/relationships/tags" Target="../tags/tag1030.xml"/><Relationship Id="rId60" Type="http://schemas.openxmlformats.org/officeDocument/2006/relationships/tags" Target="../tags/tag1038.xml"/><Relationship Id="rId65" Type="http://schemas.openxmlformats.org/officeDocument/2006/relationships/tags" Target="../tags/tag1043.xml"/><Relationship Id="rId73" Type="http://schemas.openxmlformats.org/officeDocument/2006/relationships/tags" Target="../tags/tag1051.xml"/><Relationship Id="rId78" Type="http://schemas.openxmlformats.org/officeDocument/2006/relationships/image" Target="../media/image13.wmf"/><Relationship Id="rId4" Type="http://schemas.openxmlformats.org/officeDocument/2006/relationships/tags" Target="../tags/tag982.xml"/><Relationship Id="rId9" Type="http://schemas.openxmlformats.org/officeDocument/2006/relationships/tags" Target="../tags/tag987.xml"/><Relationship Id="rId13" Type="http://schemas.openxmlformats.org/officeDocument/2006/relationships/tags" Target="../tags/tag991.xml"/><Relationship Id="rId18" Type="http://schemas.openxmlformats.org/officeDocument/2006/relationships/tags" Target="../tags/tag996.xml"/><Relationship Id="rId39" Type="http://schemas.openxmlformats.org/officeDocument/2006/relationships/tags" Target="../tags/tag1017.xml"/><Relationship Id="rId34" Type="http://schemas.openxmlformats.org/officeDocument/2006/relationships/tags" Target="../tags/tag1012.xml"/><Relationship Id="rId50" Type="http://schemas.openxmlformats.org/officeDocument/2006/relationships/tags" Target="../tags/tag1028.xml"/><Relationship Id="rId55" Type="http://schemas.openxmlformats.org/officeDocument/2006/relationships/tags" Target="../tags/tag1033.xml"/><Relationship Id="rId76" Type="http://schemas.openxmlformats.org/officeDocument/2006/relationships/image" Target="../media/image3.png"/><Relationship Id="rId7" Type="http://schemas.openxmlformats.org/officeDocument/2006/relationships/tags" Target="../tags/tag985.xml"/><Relationship Id="rId71" Type="http://schemas.openxmlformats.org/officeDocument/2006/relationships/tags" Target="../tags/tag1049.xml"/><Relationship Id="rId2" Type="http://schemas.openxmlformats.org/officeDocument/2006/relationships/tags" Target="../tags/tag980.xml"/><Relationship Id="rId29" Type="http://schemas.openxmlformats.org/officeDocument/2006/relationships/tags" Target="../tags/tag1007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tags" Target="../tags/tag1077.xml"/><Relationship Id="rId21" Type="http://schemas.openxmlformats.org/officeDocument/2006/relationships/tags" Target="../tags/tag1072.xml"/><Relationship Id="rId42" Type="http://schemas.openxmlformats.org/officeDocument/2006/relationships/tags" Target="../tags/tag1093.xml"/><Relationship Id="rId47" Type="http://schemas.openxmlformats.org/officeDocument/2006/relationships/tags" Target="../tags/tag1098.xml"/><Relationship Id="rId63" Type="http://schemas.openxmlformats.org/officeDocument/2006/relationships/tags" Target="../tags/tag1114.xml"/><Relationship Id="rId68" Type="http://schemas.openxmlformats.org/officeDocument/2006/relationships/tags" Target="../tags/tag1119.xml"/><Relationship Id="rId84" Type="http://schemas.openxmlformats.org/officeDocument/2006/relationships/image" Target="../media/image18.png"/><Relationship Id="rId16" Type="http://schemas.openxmlformats.org/officeDocument/2006/relationships/tags" Target="../tags/tag1067.xml"/><Relationship Id="rId11" Type="http://schemas.openxmlformats.org/officeDocument/2006/relationships/tags" Target="../tags/tag1062.xml"/><Relationship Id="rId32" Type="http://schemas.openxmlformats.org/officeDocument/2006/relationships/tags" Target="../tags/tag1083.xml"/><Relationship Id="rId37" Type="http://schemas.openxmlformats.org/officeDocument/2006/relationships/tags" Target="../tags/tag1088.xml"/><Relationship Id="rId53" Type="http://schemas.openxmlformats.org/officeDocument/2006/relationships/tags" Target="../tags/tag1104.xml"/><Relationship Id="rId58" Type="http://schemas.openxmlformats.org/officeDocument/2006/relationships/tags" Target="../tags/tag1109.xml"/><Relationship Id="rId74" Type="http://schemas.openxmlformats.org/officeDocument/2006/relationships/image" Target="../media/image2.png"/><Relationship Id="rId79" Type="http://schemas.openxmlformats.org/officeDocument/2006/relationships/image" Target="../media/image14.wmf"/><Relationship Id="rId5" Type="http://schemas.openxmlformats.org/officeDocument/2006/relationships/tags" Target="../tags/tag1056.xml"/><Relationship Id="rId19" Type="http://schemas.openxmlformats.org/officeDocument/2006/relationships/tags" Target="../tags/tag1070.xml"/><Relationship Id="rId14" Type="http://schemas.openxmlformats.org/officeDocument/2006/relationships/tags" Target="../tags/tag1065.xml"/><Relationship Id="rId22" Type="http://schemas.openxmlformats.org/officeDocument/2006/relationships/tags" Target="../tags/tag1073.xml"/><Relationship Id="rId27" Type="http://schemas.openxmlformats.org/officeDocument/2006/relationships/tags" Target="../tags/tag1078.xml"/><Relationship Id="rId30" Type="http://schemas.openxmlformats.org/officeDocument/2006/relationships/tags" Target="../tags/tag1081.xml"/><Relationship Id="rId35" Type="http://schemas.openxmlformats.org/officeDocument/2006/relationships/tags" Target="../tags/tag1086.xml"/><Relationship Id="rId43" Type="http://schemas.openxmlformats.org/officeDocument/2006/relationships/tags" Target="../tags/tag1094.xml"/><Relationship Id="rId48" Type="http://schemas.openxmlformats.org/officeDocument/2006/relationships/tags" Target="../tags/tag1099.xml"/><Relationship Id="rId56" Type="http://schemas.openxmlformats.org/officeDocument/2006/relationships/tags" Target="../tags/tag1107.xml"/><Relationship Id="rId64" Type="http://schemas.openxmlformats.org/officeDocument/2006/relationships/tags" Target="../tags/tag1115.xml"/><Relationship Id="rId69" Type="http://schemas.openxmlformats.org/officeDocument/2006/relationships/tags" Target="../tags/tag1120.xml"/><Relationship Id="rId77" Type="http://schemas.openxmlformats.org/officeDocument/2006/relationships/image" Target="../media/image13.wmf"/><Relationship Id="rId8" Type="http://schemas.openxmlformats.org/officeDocument/2006/relationships/tags" Target="../tags/tag1059.xml"/><Relationship Id="rId51" Type="http://schemas.openxmlformats.org/officeDocument/2006/relationships/tags" Target="../tags/tag1102.xml"/><Relationship Id="rId72" Type="http://schemas.openxmlformats.org/officeDocument/2006/relationships/tags" Target="../tags/tag1123.xml"/><Relationship Id="rId80" Type="http://schemas.openxmlformats.org/officeDocument/2006/relationships/oleObject" Target="../embeddings/oleObject4.bin"/><Relationship Id="rId85" Type="http://schemas.microsoft.com/office/2007/relationships/hdphoto" Target="../media/hdphoto3.wdp"/><Relationship Id="rId3" Type="http://schemas.openxmlformats.org/officeDocument/2006/relationships/tags" Target="../tags/tag1054.xml"/><Relationship Id="rId12" Type="http://schemas.openxmlformats.org/officeDocument/2006/relationships/tags" Target="../tags/tag1063.xml"/><Relationship Id="rId17" Type="http://schemas.openxmlformats.org/officeDocument/2006/relationships/tags" Target="../tags/tag1068.xml"/><Relationship Id="rId25" Type="http://schemas.openxmlformats.org/officeDocument/2006/relationships/tags" Target="../tags/tag1076.xml"/><Relationship Id="rId33" Type="http://schemas.openxmlformats.org/officeDocument/2006/relationships/tags" Target="../tags/tag1084.xml"/><Relationship Id="rId38" Type="http://schemas.openxmlformats.org/officeDocument/2006/relationships/tags" Target="../tags/tag1089.xml"/><Relationship Id="rId46" Type="http://schemas.openxmlformats.org/officeDocument/2006/relationships/tags" Target="../tags/tag1097.xml"/><Relationship Id="rId59" Type="http://schemas.openxmlformats.org/officeDocument/2006/relationships/tags" Target="../tags/tag1110.xml"/><Relationship Id="rId67" Type="http://schemas.openxmlformats.org/officeDocument/2006/relationships/tags" Target="../tags/tag1118.xml"/><Relationship Id="rId20" Type="http://schemas.openxmlformats.org/officeDocument/2006/relationships/tags" Target="../tags/tag1071.xml"/><Relationship Id="rId41" Type="http://schemas.openxmlformats.org/officeDocument/2006/relationships/tags" Target="../tags/tag1092.xml"/><Relationship Id="rId54" Type="http://schemas.openxmlformats.org/officeDocument/2006/relationships/tags" Target="../tags/tag1105.xml"/><Relationship Id="rId62" Type="http://schemas.openxmlformats.org/officeDocument/2006/relationships/tags" Target="../tags/tag1113.xml"/><Relationship Id="rId70" Type="http://schemas.openxmlformats.org/officeDocument/2006/relationships/tags" Target="../tags/tag1121.xml"/><Relationship Id="rId75" Type="http://schemas.openxmlformats.org/officeDocument/2006/relationships/image" Target="../media/image3.png"/><Relationship Id="rId83" Type="http://schemas.openxmlformats.org/officeDocument/2006/relationships/image" Target="../media/image17.png"/><Relationship Id="rId1" Type="http://schemas.openxmlformats.org/officeDocument/2006/relationships/tags" Target="../tags/tag1052.xml"/><Relationship Id="rId6" Type="http://schemas.openxmlformats.org/officeDocument/2006/relationships/tags" Target="../tags/tag1057.xml"/><Relationship Id="rId15" Type="http://schemas.openxmlformats.org/officeDocument/2006/relationships/tags" Target="../tags/tag1066.xml"/><Relationship Id="rId23" Type="http://schemas.openxmlformats.org/officeDocument/2006/relationships/tags" Target="../tags/tag1074.xml"/><Relationship Id="rId28" Type="http://schemas.openxmlformats.org/officeDocument/2006/relationships/tags" Target="../tags/tag1079.xml"/><Relationship Id="rId36" Type="http://schemas.openxmlformats.org/officeDocument/2006/relationships/tags" Target="../tags/tag1087.xml"/><Relationship Id="rId49" Type="http://schemas.openxmlformats.org/officeDocument/2006/relationships/tags" Target="../tags/tag1100.xml"/><Relationship Id="rId57" Type="http://schemas.openxmlformats.org/officeDocument/2006/relationships/tags" Target="../tags/tag1108.xml"/><Relationship Id="rId10" Type="http://schemas.openxmlformats.org/officeDocument/2006/relationships/tags" Target="../tags/tag1061.xml"/><Relationship Id="rId31" Type="http://schemas.openxmlformats.org/officeDocument/2006/relationships/tags" Target="../tags/tag1082.xml"/><Relationship Id="rId44" Type="http://schemas.openxmlformats.org/officeDocument/2006/relationships/tags" Target="../tags/tag1095.xml"/><Relationship Id="rId52" Type="http://schemas.openxmlformats.org/officeDocument/2006/relationships/tags" Target="../tags/tag1103.xml"/><Relationship Id="rId60" Type="http://schemas.openxmlformats.org/officeDocument/2006/relationships/tags" Target="../tags/tag1111.xml"/><Relationship Id="rId65" Type="http://schemas.openxmlformats.org/officeDocument/2006/relationships/tags" Target="../tags/tag1116.xml"/><Relationship Id="rId73" Type="http://schemas.openxmlformats.org/officeDocument/2006/relationships/slideLayout" Target="../slideLayouts/slideLayout12.xml"/><Relationship Id="rId78" Type="http://schemas.openxmlformats.org/officeDocument/2006/relationships/oleObject" Target="../embeddings/oleObject3.bin"/><Relationship Id="rId81" Type="http://schemas.openxmlformats.org/officeDocument/2006/relationships/image" Target="../media/image15.wmf"/><Relationship Id="rId4" Type="http://schemas.openxmlformats.org/officeDocument/2006/relationships/tags" Target="../tags/tag1055.xml"/><Relationship Id="rId9" Type="http://schemas.openxmlformats.org/officeDocument/2006/relationships/tags" Target="../tags/tag1060.xml"/><Relationship Id="rId13" Type="http://schemas.openxmlformats.org/officeDocument/2006/relationships/tags" Target="../tags/tag1064.xml"/><Relationship Id="rId18" Type="http://schemas.openxmlformats.org/officeDocument/2006/relationships/tags" Target="../tags/tag1069.xml"/><Relationship Id="rId39" Type="http://schemas.openxmlformats.org/officeDocument/2006/relationships/tags" Target="../tags/tag1090.xml"/><Relationship Id="rId34" Type="http://schemas.openxmlformats.org/officeDocument/2006/relationships/tags" Target="../tags/tag1085.xml"/><Relationship Id="rId50" Type="http://schemas.openxmlformats.org/officeDocument/2006/relationships/tags" Target="../tags/tag1101.xml"/><Relationship Id="rId55" Type="http://schemas.openxmlformats.org/officeDocument/2006/relationships/tags" Target="../tags/tag1106.xml"/><Relationship Id="rId76" Type="http://schemas.openxmlformats.org/officeDocument/2006/relationships/oleObject" Target="../embeddings/oleObject2.bin"/><Relationship Id="rId7" Type="http://schemas.openxmlformats.org/officeDocument/2006/relationships/tags" Target="../tags/tag1058.xml"/><Relationship Id="rId71" Type="http://schemas.openxmlformats.org/officeDocument/2006/relationships/tags" Target="../tags/tag1122.xml"/><Relationship Id="rId2" Type="http://schemas.openxmlformats.org/officeDocument/2006/relationships/tags" Target="../tags/tag1053.xml"/><Relationship Id="rId29" Type="http://schemas.openxmlformats.org/officeDocument/2006/relationships/tags" Target="../tags/tag1080.xml"/><Relationship Id="rId24" Type="http://schemas.openxmlformats.org/officeDocument/2006/relationships/tags" Target="../tags/tag1075.xml"/><Relationship Id="rId40" Type="http://schemas.openxmlformats.org/officeDocument/2006/relationships/tags" Target="../tags/tag1091.xml"/><Relationship Id="rId45" Type="http://schemas.openxmlformats.org/officeDocument/2006/relationships/tags" Target="../tags/tag1096.xml"/><Relationship Id="rId66" Type="http://schemas.openxmlformats.org/officeDocument/2006/relationships/tags" Target="../tags/tag1117.xml"/><Relationship Id="rId61" Type="http://schemas.openxmlformats.org/officeDocument/2006/relationships/tags" Target="../tags/tag1112.xml"/><Relationship Id="rId82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tags" Target="../tags/tag1149.xml"/><Relationship Id="rId21" Type="http://schemas.openxmlformats.org/officeDocument/2006/relationships/tags" Target="../tags/tag1144.xml"/><Relationship Id="rId42" Type="http://schemas.openxmlformats.org/officeDocument/2006/relationships/tags" Target="../tags/tag1165.xml"/><Relationship Id="rId47" Type="http://schemas.openxmlformats.org/officeDocument/2006/relationships/tags" Target="../tags/tag1170.xml"/><Relationship Id="rId63" Type="http://schemas.openxmlformats.org/officeDocument/2006/relationships/tags" Target="../tags/tag1186.xml"/><Relationship Id="rId68" Type="http://schemas.openxmlformats.org/officeDocument/2006/relationships/tags" Target="../tags/tag1191.xml"/><Relationship Id="rId84" Type="http://schemas.openxmlformats.org/officeDocument/2006/relationships/image" Target="../media/image14.wmf"/><Relationship Id="rId89" Type="http://schemas.microsoft.com/office/2007/relationships/hdphoto" Target="../media/hdphoto3.wdp"/><Relationship Id="rId16" Type="http://schemas.openxmlformats.org/officeDocument/2006/relationships/tags" Target="../tags/tag1139.xml"/><Relationship Id="rId11" Type="http://schemas.openxmlformats.org/officeDocument/2006/relationships/tags" Target="../tags/tag1134.xml"/><Relationship Id="rId32" Type="http://schemas.openxmlformats.org/officeDocument/2006/relationships/tags" Target="../tags/tag1155.xml"/><Relationship Id="rId37" Type="http://schemas.openxmlformats.org/officeDocument/2006/relationships/tags" Target="../tags/tag1160.xml"/><Relationship Id="rId53" Type="http://schemas.openxmlformats.org/officeDocument/2006/relationships/tags" Target="../tags/tag1176.xml"/><Relationship Id="rId58" Type="http://schemas.openxmlformats.org/officeDocument/2006/relationships/tags" Target="../tags/tag1181.xml"/><Relationship Id="rId74" Type="http://schemas.openxmlformats.org/officeDocument/2006/relationships/tags" Target="../tags/tag1197.xml"/><Relationship Id="rId79" Type="http://schemas.openxmlformats.org/officeDocument/2006/relationships/image" Target="../media/image2.png"/><Relationship Id="rId5" Type="http://schemas.openxmlformats.org/officeDocument/2006/relationships/tags" Target="../tags/tag1128.xml"/><Relationship Id="rId90" Type="http://schemas.openxmlformats.org/officeDocument/2006/relationships/image" Target="../media/image17.png"/><Relationship Id="rId14" Type="http://schemas.openxmlformats.org/officeDocument/2006/relationships/tags" Target="../tags/tag1137.xml"/><Relationship Id="rId22" Type="http://schemas.openxmlformats.org/officeDocument/2006/relationships/tags" Target="../tags/tag1145.xml"/><Relationship Id="rId27" Type="http://schemas.openxmlformats.org/officeDocument/2006/relationships/tags" Target="../tags/tag1150.xml"/><Relationship Id="rId30" Type="http://schemas.openxmlformats.org/officeDocument/2006/relationships/tags" Target="../tags/tag1153.xml"/><Relationship Id="rId35" Type="http://schemas.openxmlformats.org/officeDocument/2006/relationships/tags" Target="../tags/tag1158.xml"/><Relationship Id="rId43" Type="http://schemas.openxmlformats.org/officeDocument/2006/relationships/tags" Target="../tags/tag1166.xml"/><Relationship Id="rId48" Type="http://schemas.openxmlformats.org/officeDocument/2006/relationships/tags" Target="../tags/tag1171.xml"/><Relationship Id="rId56" Type="http://schemas.openxmlformats.org/officeDocument/2006/relationships/tags" Target="../tags/tag1179.xml"/><Relationship Id="rId64" Type="http://schemas.openxmlformats.org/officeDocument/2006/relationships/tags" Target="../tags/tag1187.xml"/><Relationship Id="rId69" Type="http://schemas.openxmlformats.org/officeDocument/2006/relationships/tags" Target="../tags/tag1192.xml"/><Relationship Id="rId77" Type="http://schemas.openxmlformats.org/officeDocument/2006/relationships/tags" Target="../tags/tag1200.xml"/><Relationship Id="rId8" Type="http://schemas.openxmlformats.org/officeDocument/2006/relationships/tags" Target="../tags/tag1131.xml"/><Relationship Id="rId51" Type="http://schemas.openxmlformats.org/officeDocument/2006/relationships/tags" Target="../tags/tag1174.xml"/><Relationship Id="rId72" Type="http://schemas.openxmlformats.org/officeDocument/2006/relationships/tags" Target="../tags/tag1195.xml"/><Relationship Id="rId80" Type="http://schemas.openxmlformats.org/officeDocument/2006/relationships/image" Target="../media/image3.png"/><Relationship Id="rId85" Type="http://schemas.openxmlformats.org/officeDocument/2006/relationships/oleObject" Target="../embeddings/oleObject7.bin"/><Relationship Id="rId3" Type="http://schemas.openxmlformats.org/officeDocument/2006/relationships/tags" Target="../tags/tag1126.xml"/><Relationship Id="rId12" Type="http://schemas.openxmlformats.org/officeDocument/2006/relationships/tags" Target="../tags/tag1135.xml"/><Relationship Id="rId17" Type="http://schemas.openxmlformats.org/officeDocument/2006/relationships/tags" Target="../tags/tag1140.xml"/><Relationship Id="rId25" Type="http://schemas.openxmlformats.org/officeDocument/2006/relationships/tags" Target="../tags/tag1148.xml"/><Relationship Id="rId33" Type="http://schemas.openxmlformats.org/officeDocument/2006/relationships/tags" Target="../tags/tag1156.xml"/><Relationship Id="rId38" Type="http://schemas.openxmlformats.org/officeDocument/2006/relationships/tags" Target="../tags/tag1161.xml"/><Relationship Id="rId46" Type="http://schemas.openxmlformats.org/officeDocument/2006/relationships/tags" Target="../tags/tag1169.xml"/><Relationship Id="rId59" Type="http://schemas.openxmlformats.org/officeDocument/2006/relationships/tags" Target="../tags/tag1182.xml"/><Relationship Id="rId67" Type="http://schemas.openxmlformats.org/officeDocument/2006/relationships/tags" Target="../tags/tag1190.xml"/><Relationship Id="rId20" Type="http://schemas.openxmlformats.org/officeDocument/2006/relationships/tags" Target="../tags/tag1143.xml"/><Relationship Id="rId41" Type="http://schemas.openxmlformats.org/officeDocument/2006/relationships/tags" Target="../tags/tag1164.xml"/><Relationship Id="rId54" Type="http://schemas.openxmlformats.org/officeDocument/2006/relationships/tags" Target="../tags/tag1177.xml"/><Relationship Id="rId62" Type="http://schemas.openxmlformats.org/officeDocument/2006/relationships/tags" Target="../tags/tag1185.xml"/><Relationship Id="rId70" Type="http://schemas.openxmlformats.org/officeDocument/2006/relationships/tags" Target="../tags/tag1193.xml"/><Relationship Id="rId75" Type="http://schemas.openxmlformats.org/officeDocument/2006/relationships/tags" Target="../tags/tag1198.xml"/><Relationship Id="rId83" Type="http://schemas.openxmlformats.org/officeDocument/2006/relationships/oleObject" Target="../embeddings/oleObject6.bin"/><Relationship Id="rId88" Type="http://schemas.openxmlformats.org/officeDocument/2006/relationships/image" Target="../media/image18.png"/><Relationship Id="rId1" Type="http://schemas.openxmlformats.org/officeDocument/2006/relationships/tags" Target="../tags/tag1124.xml"/><Relationship Id="rId6" Type="http://schemas.openxmlformats.org/officeDocument/2006/relationships/tags" Target="../tags/tag1129.xml"/><Relationship Id="rId15" Type="http://schemas.openxmlformats.org/officeDocument/2006/relationships/tags" Target="../tags/tag1138.xml"/><Relationship Id="rId23" Type="http://schemas.openxmlformats.org/officeDocument/2006/relationships/tags" Target="../tags/tag1146.xml"/><Relationship Id="rId28" Type="http://schemas.openxmlformats.org/officeDocument/2006/relationships/tags" Target="../tags/tag1151.xml"/><Relationship Id="rId36" Type="http://schemas.openxmlformats.org/officeDocument/2006/relationships/tags" Target="../tags/tag1159.xml"/><Relationship Id="rId49" Type="http://schemas.openxmlformats.org/officeDocument/2006/relationships/tags" Target="../tags/tag1172.xml"/><Relationship Id="rId57" Type="http://schemas.openxmlformats.org/officeDocument/2006/relationships/tags" Target="../tags/tag1180.xml"/><Relationship Id="rId10" Type="http://schemas.openxmlformats.org/officeDocument/2006/relationships/tags" Target="../tags/tag1133.xml"/><Relationship Id="rId31" Type="http://schemas.openxmlformats.org/officeDocument/2006/relationships/tags" Target="../tags/tag1154.xml"/><Relationship Id="rId44" Type="http://schemas.openxmlformats.org/officeDocument/2006/relationships/tags" Target="../tags/tag1167.xml"/><Relationship Id="rId52" Type="http://schemas.openxmlformats.org/officeDocument/2006/relationships/tags" Target="../tags/tag1175.xml"/><Relationship Id="rId60" Type="http://schemas.openxmlformats.org/officeDocument/2006/relationships/tags" Target="../tags/tag1183.xml"/><Relationship Id="rId65" Type="http://schemas.openxmlformats.org/officeDocument/2006/relationships/tags" Target="../tags/tag1188.xml"/><Relationship Id="rId73" Type="http://schemas.openxmlformats.org/officeDocument/2006/relationships/tags" Target="../tags/tag1196.xml"/><Relationship Id="rId78" Type="http://schemas.openxmlformats.org/officeDocument/2006/relationships/slideLayout" Target="../slideLayouts/slideLayout12.xml"/><Relationship Id="rId81" Type="http://schemas.openxmlformats.org/officeDocument/2006/relationships/oleObject" Target="../embeddings/oleObject5.bin"/><Relationship Id="rId86" Type="http://schemas.openxmlformats.org/officeDocument/2006/relationships/image" Target="../media/image15.wmf"/><Relationship Id="rId4" Type="http://schemas.openxmlformats.org/officeDocument/2006/relationships/tags" Target="../tags/tag1127.xml"/><Relationship Id="rId9" Type="http://schemas.openxmlformats.org/officeDocument/2006/relationships/tags" Target="../tags/tag1132.xml"/><Relationship Id="rId13" Type="http://schemas.openxmlformats.org/officeDocument/2006/relationships/tags" Target="../tags/tag1136.xml"/><Relationship Id="rId18" Type="http://schemas.openxmlformats.org/officeDocument/2006/relationships/tags" Target="../tags/tag1141.xml"/><Relationship Id="rId39" Type="http://schemas.openxmlformats.org/officeDocument/2006/relationships/tags" Target="../tags/tag1162.xml"/><Relationship Id="rId34" Type="http://schemas.openxmlformats.org/officeDocument/2006/relationships/tags" Target="../tags/tag1157.xml"/><Relationship Id="rId50" Type="http://schemas.openxmlformats.org/officeDocument/2006/relationships/tags" Target="../tags/tag1173.xml"/><Relationship Id="rId55" Type="http://schemas.openxmlformats.org/officeDocument/2006/relationships/tags" Target="../tags/tag1178.xml"/><Relationship Id="rId76" Type="http://schemas.openxmlformats.org/officeDocument/2006/relationships/tags" Target="../tags/tag1199.xml"/><Relationship Id="rId7" Type="http://schemas.openxmlformats.org/officeDocument/2006/relationships/tags" Target="../tags/tag1130.xml"/><Relationship Id="rId71" Type="http://schemas.openxmlformats.org/officeDocument/2006/relationships/tags" Target="../tags/tag1194.xml"/><Relationship Id="rId2" Type="http://schemas.openxmlformats.org/officeDocument/2006/relationships/tags" Target="../tags/tag1125.xml"/><Relationship Id="rId29" Type="http://schemas.openxmlformats.org/officeDocument/2006/relationships/tags" Target="../tags/tag1152.xml"/><Relationship Id="rId24" Type="http://schemas.openxmlformats.org/officeDocument/2006/relationships/tags" Target="../tags/tag1147.xml"/><Relationship Id="rId40" Type="http://schemas.openxmlformats.org/officeDocument/2006/relationships/tags" Target="../tags/tag1163.xml"/><Relationship Id="rId45" Type="http://schemas.openxmlformats.org/officeDocument/2006/relationships/tags" Target="../tags/tag1168.xml"/><Relationship Id="rId66" Type="http://schemas.openxmlformats.org/officeDocument/2006/relationships/tags" Target="../tags/tag1189.xml"/><Relationship Id="rId87" Type="http://schemas.openxmlformats.org/officeDocument/2006/relationships/image" Target="../media/image16.png"/><Relationship Id="rId61" Type="http://schemas.openxmlformats.org/officeDocument/2006/relationships/tags" Target="../tags/tag1184.xml"/><Relationship Id="rId82" Type="http://schemas.openxmlformats.org/officeDocument/2006/relationships/image" Target="../media/image13.wmf"/><Relationship Id="rId19" Type="http://schemas.openxmlformats.org/officeDocument/2006/relationships/tags" Target="../tags/tag1142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1213.xml"/><Relationship Id="rId18" Type="http://schemas.openxmlformats.org/officeDocument/2006/relationships/tags" Target="../tags/tag1218.xml"/><Relationship Id="rId26" Type="http://schemas.openxmlformats.org/officeDocument/2006/relationships/tags" Target="../tags/tag1226.xml"/><Relationship Id="rId39" Type="http://schemas.openxmlformats.org/officeDocument/2006/relationships/tags" Target="../tags/tag1239.xml"/><Relationship Id="rId21" Type="http://schemas.openxmlformats.org/officeDocument/2006/relationships/tags" Target="../tags/tag1221.xml"/><Relationship Id="rId34" Type="http://schemas.openxmlformats.org/officeDocument/2006/relationships/tags" Target="../tags/tag1234.xml"/><Relationship Id="rId42" Type="http://schemas.openxmlformats.org/officeDocument/2006/relationships/tags" Target="../tags/tag1242.xml"/><Relationship Id="rId47" Type="http://schemas.openxmlformats.org/officeDocument/2006/relationships/tags" Target="../tags/tag1247.xml"/><Relationship Id="rId50" Type="http://schemas.openxmlformats.org/officeDocument/2006/relationships/tags" Target="../tags/tag1250.xml"/><Relationship Id="rId55" Type="http://schemas.openxmlformats.org/officeDocument/2006/relationships/tags" Target="../tags/tag1255.xml"/><Relationship Id="rId63" Type="http://schemas.openxmlformats.org/officeDocument/2006/relationships/image" Target="../media/image20.png"/><Relationship Id="rId7" Type="http://schemas.openxmlformats.org/officeDocument/2006/relationships/tags" Target="../tags/tag1207.xml"/><Relationship Id="rId2" Type="http://schemas.openxmlformats.org/officeDocument/2006/relationships/tags" Target="../tags/tag1202.xml"/><Relationship Id="rId16" Type="http://schemas.openxmlformats.org/officeDocument/2006/relationships/tags" Target="../tags/tag1216.xml"/><Relationship Id="rId29" Type="http://schemas.openxmlformats.org/officeDocument/2006/relationships/tags" Target="../tags/tag1229.xml"/><Relationship Id="rId11" Type="http://schemas.openxmlformats.org/officeDocument/2006/relationships/tags" Target="../tags/tag1211.xml"/><Relationship Id="rId24" Type="http://schemas.openxmlformats.org/officeDocument/2006/relationships/tags" Target="../tags/tag1224.xml"/><Relationship Id="rId32" Type="http://schemas.openxmlformats.org/officeDocument/2006/relationships/tags" Target="../tags/tag1232.xml"/><Relationship Id="rId37" Type="http://schemas.openxmlformats.org/officeDocument/2006/relationships/tags" Target="../tags/tag1237.xml"/><Relationship Id="rId40" Type="http://schemas.openxmlformats.org/officeDocument/2006/relationships/tags" Target="../tags/tag1240.xml"/><Relationship Id="rId45" Type="http://schemas.openxmlformats.org/officeDocument/2006/relationships/tags" Target="../tags/tag1245.xml"/><Relationship Id="rId53" Type="http://schemas.openxmlformats.org/officeDocument/2006/relationships/tags" Target="../tags/tag1253.xml"/><Relationship Id="rId58" Type="http://schemas.openxmlformats.org/officeDocument/2006/relationships/image" Target="../media/image3.png"/><Relationship Id="rId5" Type="http://schemas.openxmlformats.org/officeDocument/2006/relationships/tags" Target="../tags/tag1205.xml"/><Relationship Id="rId61" Type="http://schemas.openxmlformats.org/officeDocument/2006/relationships/image" Target="../media/image9.jpeg"/><Relationship Id="rId19" Type="http://schemas.openxmlformats.org/officeDocument/2006/relationships/tags" Target="../tags/tag1219.xml"/><Relationship Id="rId14" Type="http://schemas.openxmlformats.org/officeDocument/2006/relationships/tags" Target="../tags/tag1214.xml"/><Relationship Id="rId22" Type="http://schemas.openxmlformats.org/officeDocument/2006/relationships/tags" Target="../tags/tag1222.xml"/><Relationship Id="rId27" Type="http://schemas.openxmlformats.org/officeDocument/2006/relationships/tags" Target="../tags/tag1227.xml"/><Relationship Id="rId30" Type="http://schemas.openxmlformats.org/officeDocument/2006/relationships/tags" Target="../tags/tag1230.xml"/><Relationship Id="rId35" Type="http://schemas.openxmlformats.org/officeDocument/2006/relationships/tags" Target="../tags/tag1235.xml"/><Relationship Id="rId43" Type="http://schemas.openxmlformats.org/officeDocument/2006/relationships/tags" Target="../tags/tag1243.xml"/><Relationship Id="rId48" Type="http://schemas.openxmlformats.org/officeDocument/2006/relationships/tags" Target="../tags/tag1248.xml"/><Relationship Id="rId56" Type="http://schemas.openxmlformats.org/officeDocument/2006/relationships/slideLayout" Target="../slideLayouts/slideLayout12.xml"/><Relationship Id="rId8" Type="http://schemas.openxmlformats.org/officeDocument/2006/relationships/tags" Target="../tags/tag1208.xml"/><Relationship Id="rId51" Type="http://schemas.openxmlformats.org/officeDocument/2006/relationships/tags" Target="../tags/tag1251.xml"/><Relationship Id="rId3" Type="http://schemas.openxmlformats.org/officeDocument/2006/relationships/tags" Target="../tags/tag1203.xml"/><Relationship Id="rId12" Type="http://schemas.openxmlformats.org/officeDocument/2006/relationships/tags" Target="../tags/tag1212.xml"/><Relationship Id="rId17" Type="http://schemas.openxmlformats.org/officeDocument/2006/relationships/tags" Target="../tags/tag1217.xml"/><Relationship Id="rId25" Type="http://schemas.openxmlformats.org/officeDocument/2006/relationships/tags" Target="../tags/tag1225.xml"/><Relationship Id="rId33" Type="http://schemas.openxmlformats.org/officeDocument/2006/relationships/tags" Target="../tags/tag1233.xml"/><Relationship Id="rId38" Type="http://schemas.openxmlformats.org/officeDocument/2006/relationships/tags" Target="../tags/tag1238.xml"/><Relationship Id="rId46" Type="http://schemas.openxmlformats.org/officeDocument/2006/relationships/tags" Target="../tags/tag1246.xml"/><Relationship Id="rId59" Type="http://schemas.openxmlformats.org/officeDocument/2006/relationships/oleObject" Target="../embeddings/oleObject8.bin"/><Relationship Id="rId20" Type="http://schemas.openxmlformats.org/officeDocument/2006/relationships/tags" Target="../tags/tag1220.xml"/><Relationship Id="rId41" Type="http://schemas.openxmlformats.org/officeDocument/2006/relationships/tags" Target="../tags/tag1241.xml"/><Relationship Id="rId54" Type="http://schemas.openxmlformats.org/officeDocument/2006/relationships/tags" Target="../tags/tag1254.xml"/><Relationship Id="rId62" Type="http://schemas.openxmlformats.org/officeDocument/2006/relationships/image" Target="../media/image10.png"/><Relationship Id="rId1" Type="http://schemas.openxmlformats.org/officeDocument/2006/relationships/tags" Target="../tags/tag1201.xml"/><Relationship Id="rId6" Type="http://schemas.openxmlformats.org/officeDocument/2006/relationships/tags" Target="../tags/tag1206.xml"/><Relationship Id="rId15" Type="http://schemas.openxmlformats.org/officeDocument/2006/relationships/tags" Target="../tags/tag1215.xml"/><Relationship Id="rId23" Type="http://schemas.openxmlformats.org/officeDocument/2006/relationships/tags" Target="../tags/tag1223.xml"/><Relationship Id="rId28" Type="http://schemas.openxmlformats.org/officeDocument/2006/relationships/tags" Target="../tags/tag1228.xml"/><Relationship Id="rId36" Type="http://schemas.openxmlformats.org/officeDocument/2006/relationships/tags" Target="../tags/tag1236.xml"/><Relationship Id="rId49" Type="http://schemas.openxmlformats.org/officeDocument/2006/relationships/tags" Target="../tags/tag1249.xml"/><Relationship Id="rId57" Type="http://schemas.openxmlformats.org/officeDocument/2006/relationships/image" Target="../media/image2.png"/><Relationship Id="rId10" Type="http://schemas.openxmlformats.org/officeDocument/2006/relationships/tags" Target="../tags/tag1210.xml"/><Relationship Id="rId31" Type="http://schemas.openxmlformats.org/officeDocument/2006/relationships/tags" Target="../tags/tag1231.xml"/><Relationship Id="rId44" Type="http://schemas.openxmlformats.org/officeDocument/2006/relationships/tags" Target="../tags/tag1244.xml"/><Relationship Id="rId52" Type="http://schemas.openxmlformats.org/officeDocument/2006/relationships/tags" Target="../tags/tag1252.xml"/><Relationship Id="rId60" Type="http://schemas.openxmlformats.org/officeDocument/2006/relationships/image" Target="../media/image19.wmf"/><Relationship Id="rId4" Type="http://schemas.openxmlformats.org/officeDocument/2006/relationships/tags" Target="../tags/tag1204.xml"/><Relationship Id="rId9" Type="http://schemas.openxmlformats.org/officeDocument/2006/relationships/tags" Target="../tags/tag12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38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4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4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4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4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4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4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9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4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42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92360" y="464084"/>
            <a:ext cx="12534290" cy="6043897"/>
          </a:xfrm>
          <a:prstGeom prst="rect">
            <a:avLst/>
          </a:prstGeom>
          <a:solidFill>
            <a:srgbClr val="4BD0FF">
              <a:alpha val="86667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AutoShape 6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>
            <p:custDataLst>
              <p:tags r:id="rId8"/>
            </p:custDataLst>
          </p:nvPr>
        </p:nvSpPr>
        <p:spPr bwMode="auto">
          <a:xfrm>
            <a:off x="6513613" y="31945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650033" y="1729065"/>
            <a:ext cx="74838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</a:rPr>
              <a:t>第</a:t>
            </a:r>
            <a:r>
              <a:rPr lang="en-US" altLang="zh-CN" sz="7200" b="1" dirty="0">
                <a:solidFill>
                  <a:schemeClr val="bg1"/>
                </a:solidFill>
              </a:rPr>
              <a:t>3</a:t>
            </a:r>
            <a:r>
              <a:rPr lang="zh-CN" altLang="en-US" sz="7200" b="1" dirty="0">
                <a:solidFill>
                  <a:schemeClr val="bg1"/>
                </a:solidFill>
              </a:rPr>
              <a:t>节  密度</a:t>
            </a:r>
          </a:p>
          <a:p>
            <a:endParaRPr lang="zh-CN" altLang="en-US" sz="7200" b="1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007347" y="3053278"/>
            <a:ext cx="4703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 flipV="1">
            <a:off x="3295214" y="2997600"/>
            <a:ext cx="5649089" cy="14721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42996FC6-82E1-9EA2-0E3D-A8FE72FCF69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73177" y="6081062"/>
            <a:ext cx="2176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授课人：周焯勇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0EB2AC-5A59-EC7F-2C29-035CCEFC7952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351487" y="6092825"/>
            <a:ext cx="2528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贵阳市第一实验中学</a:t>
            </a:r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19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2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2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2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2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2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2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0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2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8496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42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45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47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50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52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3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4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48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46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23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26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28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30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31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32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33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4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5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27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634291" y="804180"/>
            <a:ext cx="2268312" cy="51321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怎样鉴别物质？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0EDF7B-3F33-5034-99E9-13E403F488E1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8"/>
          <a:srcRect b="15598"/>
          <a:stretch>
            <a:fillRect/>
          </a:stretch>
        </p:blipFill>
        <p:spPr>
          <a:xfrm>
            <a:off x="8439246" y="1773172"/>
            <a:ext cx="3474556" cy="2512303"/>
          </a:xfrm>
          <a:prstGeom prst="roundRect">
            <a:avLst>
              <a:gd name="adj" fmla="val 7568"/>
            </a:avLst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FD2B9E7-5C0E-3509-D2A4-75C2BF496CC1}"/>
              </a:ext>
            </a:extLst>
          </p:cNvPr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7"/>
          <a:stretch>
            <a:fillRect/>
          </a:stretch>
        </p:blipFill>
        <p:spPr bwMode="auto">
          <a:xfrm>
            <a:off x="4430649" y="1740745"/>
            <a:ext cx="3759215" cy="2544730"/>
          </a:xfrm>
          <a:prstGeom prst="roundRect">
            <a:avLst>
              <a:gd name="adj" fmla="val 948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8640117-8F2C-39BF-F214-FD9C9651AE26}"/>
              </a:ext>
            </a:extLst>
          </p:cNvPr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398" y="1714088"/>
            <a:ext cx="3659869" cy="2571387"/>
          </a:xfrm>
          <a:prstGeom prst="roundRect">
            <a:avLst>
              <a:gd name="adj" fmla="val 955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ED004CA-1F68-4806-51D4-6E1F199660D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-108485" y="4631321"/>
            <a:ext cx="12415903" cy="10708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 w="15875">
            <a:solidFill>
              <a:schemeClr val="bg1"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 Box 3">
            <a:extLst>
              <a:ext uri="{FF2B5EF4-FFF2-40B4-BE49-F238E27FC236}">
                <a16:creationId xmlns:a16="http://schemas.microsoft.com/office/drawing/2014/main" id="{BB90F468-6221-638B-93CE-614AA5999463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867237" y="4961972"/>
            <a:ext cx="27847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是金条还是镀金铜条 ？</a:t>
            </a:r>
          </a:p>
        </p:txBody>
      </p:sp>
      <p:sp>
        <p:nvSpPr>
          <p:cNvPr id="65" name="Text Box 3">
            <a:extLst>
              <a:ext uri="{FF2B5EF4-FFF2-40B4-BE49-F238E27FC236}">
                <a16:creationId xmlns:a16="http://schemas.microsoft.com/office/drawing/2014/main" id="{1360E17D-D093-5FAB-0725-16E072F9FE38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212245" y="4961972"/>
            <a:ext cx="25487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是银制品还是不锈钢？</a:t>
            </a:r>
          </a:p>
        </p:txBody>
      </p:sp>
      <p:sp>
        <p:nvSpPr>
          <p:cNvPr id="69" name="Text Box 3">
            <a:extLst>
              <a:ext uri="{FF2B5EF4-FFF2-40B4-BE49-F238E27FC236}">
                <a16:creationId xmlns:a16="http://schemas.microsoft.com/office/drawing/2014/main" id="{8EB067B4-7A13-9B4A-5CD2-257851976B7D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9321266" y="4961972"/>
            <a:ext cx="25487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是纯净水还是盐水？</a:t>
            </a:r>
          </a:p>
        </p:txBody>
      </p:sp>
    </p:spTree>
    <p:extLst>
      <p:ext uri="{BB962C8B-B14F-4D97-AF65-F5344CB8AC3E}">
        <p14:creationId xmlns:p14="http://schemas.microsoft.com/office/powerpoint/2010/main" val="1245337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8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53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6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8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0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1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62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63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4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5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59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7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4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7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39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1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42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43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4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5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6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8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51321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常规方法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0EDF7B-3F33-5034-99E9-13E403F488E1}"/>
              </a:ext>
            </a:extLst>
          </p:cNvPr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69"/>
          <a:srcRect b="15598"/>
          <a:stretch>
            <a:fillRect/>
          </a:stretch>
        </p:blipFill>
        <p:spPr>
          <a:xfrm>
            <a:off x="21103685" y="1376481"/>
            <a:ext cx="3474556" cy="2512303"/>
          </a:xfrm>
          <a:prstGeom prst="roundRect">
            <a:avLst>
              <a:gd name="adj" fmla="val 7568"/>
            </a:avLst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FD2B9E7-5C0E-3509-D2A4-75C2BF496CC1}"/>
              </a:ext>
            </a:extLst>
          </p:cNvPr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7"/>
          <a:stretch>
            <a:fillRect/>
          </a:stretch>
        </p:blipFill>
        <p:spPr bwMode="auto">
          <a:xfrm>
            <a:off x="17095088" y="1344054"/>
            <a:ext cx="3759215" cy="2544730"/>
          </a:xfrm>
          <a:prstGeom prst="roundRect">
            <a:avLst>
              <a:gd name="adj" fmla="val 948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8640117-8F2C-39BF-F214-FD9C9651AE26}"/>
              </a:ext>
            </a:extLst>
          </p:cNvPr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85839" y="1317397"/>
            <a:ext cx="3659869" cy="2571387"/>
          </a:xfrm>
          <a:prstGeom prst="roundRect">
            <a:avLst>
              <a:gd name="adj" fmla="val 955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ED004CA-1F68-4806-51D4-6E1F199660DE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-415758" y="9980680"/>
            <a:ext cx="12415903" cy="10708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</a:gradFill>
          <a:ln w="15875">
            <a:solidFill>
              <a:schemeClr val="bg1"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 Box 3">
            <a:extLst>
              <a:ext uri="{FF2B5EF4-FFF2-40B4-BE49-F238E27FC236}">
                <a16:creationId xmlns:a16="http://schemas.microsoft.com/office/drawing/2014/main" id="{BB90F468-6221-638B-93CE-614AA5999463}"/>
              </a:ext>
            </a:extLst>
          </p:cNvPr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59964" y="10311331"/>
            <a:ext cx="27847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是金条还是镀金铜条 ？</a:t>
            </a:r>
          </a:p>
        </p:txBody>
      </p:sp>
      <p:sp>
        <p:nvSpPr>
          <p:cNvPr id="65" name="Text Box 3">
            <a:extLst>
              <a:ext uri="{FF2B5EF4-FFF2-40B4-BE49-F238E27FC236}">
                <a16:creationId xmlns:a16="http://schemas.microsoft.com/office/drawing/2014/main" id="{1360E17D-D093-5FAB-0725-16E072F9FE38}"/>
              </a:ext>
            </a:extLst>
          </p:cNvPr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904972" y="10311331"/>
            <a:ext cx="25487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是银制品还是不锈钢？</a:t>
            </a:r>
          </a:p>
        </p:txBody>
      </p:sp>
      <p:sp>
        <p:nvSpPr>
          <p:cNvPr id="69" name="Text Box 3">
            <a:extLst>
              <a:ext uri="{FF2B5EF4-FFF2-40B4-BE49-F238E27FC236}">
                <a16:creationId xmlns:a16="http://schemas.microsoft.com/office/drawing/2014/main" id="{8EB067B4-7A13-9B4A-5CD2-257851976B7D}"/>
              </a:ext>
            </a:extLst>
          </p:cNvPr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9013993" y="10311331"/>
            <a:ext cx="25487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是纯净水还是盐水？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47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  <a:alpha val="60000"/>
                </a:schemeClr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 Box 3">
            <a:extLst>
              <a:ext uri="{FF2B5EF4-FFF2-40B4-BE49-F238E27FC236}">
                <a16:creationId xmlns:a16="http://schemas.microsoft.com/office/drawing/2014/main" id="{CD958F99-12B2-6A2A-8190-2B807EC7B811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475331" y="4379473"/>
            <a:ext cx="1210588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水和盐水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Box 4">
            <a:extLst>
              <a:ext uri="{FF2B5EF4-FFF2-40B4-BE49-F238E27FC236}">
                <a16:creationId xmlns:a16="http://schemas.microsoft.com/office/drawing/2014/main" id="{192F5712-FFA7-5549-2EDD-E1471EAD61C1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5469491" y="4374781"/>
            <a:ext cx="1210588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水和酒精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4">
            <a:extLst>
              <a:ext uri="{FF2B5EF4-FFF2-40B4-BE49-F238E27FC236}">
                <a16:creationId xmlns:a16="http://schemas.microsoft.com/office/drawing/2014/main" id="{50D4000F-6E02-2EBC-E43C-18158521BE34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9627760" y="4400143"/>
            <a:ext cx="1467068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水和可乐。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9">
            <a:extLst>
              <a:ext uri="{FF2B5EF4-FFF2-40B4-BE49-F238E27FC236}">
                <a16:creationId xmlns:a16="http://schemas.microsoft.com/office/drawing/2014/main" id="{26770635-1839-A0ED-D34B-4B622848B1F4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1475331" y="4951707"/>
            <a:ext cx="1775426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------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味道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10">
            <a:extLst>
              <a:ext uri="{FF2B5EF4-FFF2-40B4-BE49-F238E27FC236}">
                <a16:creationId xmlns:a16="http://schemas.microsoft.com/office/drawing/2014/main" id="{8DAC05BC-B971-74DB-8D89-83BCE99E4631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5530951" y="4951707"/>
            <a:ext cx="1775426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------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气味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11">
            <a:extLst>
              <a:ext uri="{FF2B5EF4-FFF2-40B4-BE49-F238E27FC236}">
                <a16:creationId xmlns:a16="http://schemas.microsoft.com/office/drawing/2014/main" id="{1CF987C5-926F-65B9-0811-1ECE5E85D67E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9586571" y="4951707"/>
            <a:ext cx="1775426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------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颜色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A27EE236-DC27-6BB3-A69B-8C0D6206D2DD}"/>
              </a:ext>
            </a:extLst>
          </p:cNvPr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69"/>
          <a:srcRect b="15598"/>
          <a:stretch>
            <a:fillRect/>
          </a:stretch>
        </p:blipFill>
        <p:spPr>
          <a:xfrm>
            <a:off x="687248" y="1768658"/>
            <a:ext cx="3474556" cy="2512303"/>
          </a:xfrm>
          <a:prstGeom prst="roundRect">
            <a:avLst>
              <a:gd name="adj" fmla="val 7568"/>
            </a:avLst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8DC8D6EA-F7FC-CA9F-EDD3-AB668F9D5028}"/>
              </a:ext>
            </a:extLst>
          </p:cNvPr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69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15598"/>
          <a:stretch>
            <a:fillRect/>
          </a:stretch>
        </p:blipFill>
        <p:spPr>
          <a:xfrm>
            <a:off x="4524793" y="1786552"/>
            <a:ext cx="3474556" cy="2512303"/>
          </a:xfrm>
          <a:prstGeom prst="roundRect">
            <a:avLst>
              <a:gd name="adj" fmla="val 7568"/>
            </a:avLst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3B5942-FB42-3CCE-38EB-B27F6C3AC6BA}"/>
              </a:ext>
            </a:extLst>
          </p:cNvPr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72">
            <a:extLst>
              <a:ext uri="{BEBA8EAE-BF5A-486C-A8C5-ECC9F3942E4B}">
                <a14:imgProps xmlns:a14="http://schemas.microsoft.com/office/drawing/2010/main">
                  <a14:imgLayer r:embed="rId7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b="3798"/>
          <a:stretch>
            <a:fillRect/>
          </a:stretch>
        </p:blipFill>
        <p:spPr>
          <a:xfrm>
            <a:off x="8362338" y="1768658"/>
            <a:ext cx="3387975" cy="2558515"/>
          </a:xfrm>
          <a:prstGeom prst="roundRect">
            <a:avLst>
              <a:gd name="adj" fmla="val 10383"/>
            </a:avLst>
          </a:prstGeom>
        </p:spPr>
      </p:pic>
    </p:spTree>
    <p:extLst>
      <p:ext uri="{BB962C8B-B14F-4D97-AF65-F5344CB8AC3E}">
        <p14:creationId xmlns:p14="http://schemas.microsoft.com/office/powerpoint/2010/main" val="3735735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70" grpId="0"/>
      <p:bldP spid="71" grpId="0"/>
      <p:bldP spid="72" grpId="0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4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49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5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5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5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0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5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3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0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35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38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39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0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1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2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4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51321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常规方法</a:t>
            </a: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?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47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 Box 3">
            <a:extLst>
              <a:ext uri="{FF2B5EF4-FFF2-40B4-BE49-F238E27FC236}">
                <a16:creationId xmlns:a16="http://schemas.microsoft.com/office/drawing/2014/main" id="{CD958F99-12B2-6A2A-8190-2B807EC7B811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-13002669" y="4074673"/>
            <a:ext cx="1210588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水和盐水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Box 4">
            <a:extLst>
              <a:ext uri="{FF2B5EF4-FFF2-40B4-BE49-F238E27FC236}">
                <a16:creationId xmlns:a16="http://schemas.microsoft.com/office/drawing/2014/main" id="{192F5712-FFA7-5549-2EDD-E1471EAD61C1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-9008509" y="4069981"/>
            <a:ext cx="1210588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水和酒精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4">
            <a:extLst>
              <a:ext uri="{FF2B5EF4-FFF2-40B4-BE49-F238E27FC236}">
                <a16:creationId xmlns:a16="http://schemas.microsoft.com/office/drawing/2014/main" id="{50D4000F-6E02-2EBC-E43C-18158521BE3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-4850240" y="4095343"/>
            <a:ext cx="1467068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kumimoji="1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水和可乐。</a:t>
            </a:r>
            <a:endParaRPr kumimoji="1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9">
            <a:extLst>
              <a:ext uri="{FF2B5EF4-FFF2-40B4-BE49-F238E27FC236}">
                <a16:creationId xmlns:a16="http://schemas.microsoft.com/office/drawing/2014/main" id="{26770635-1839-A0ED-D34B-4B622848B1F4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-13002669" y="4646907"/>
            <a:ext cx="1775426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------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味道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10">
            <a:extLst>
              <a:ext uri="{FF2B5EF4-FFF2-40B4-BE49-F238E27FC236}">
                <a16:creationId xmlns:a16="http://schemas.microsoft.com/office/drawing/2014/main" id="{8DAC05BC-B971-74DB-8D89-83BCE99E4631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8947049" y="4646907"/>
            <a:ext cx="1775426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------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气味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11">
            <a:extLst>
              <a:ext uri="{FF2B5EF4-FFF2-40B4-BE49-F238E27FC236}">
                <a16:creationId xmlns:a16="http://schemas.microsoft.com/office/drawing/2014/main" id="{1CF987C5-926F-65B9-0811-1ECE5E85D67E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-4891429" y="4646907"/>
            <a:ext cx="1775426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r>
              <a:rPr lang="en-US" alt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------</a:t>
            </a:r>
            <a:r>
              <a:rPr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颜色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A27EE236-DC27-6BB3-A69B-8C0D6206D2DD}"/>
              </a:ext>
            </a:extLst>
          </p:cNvPr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65"/>
          <a:srcRect b="15598"/>
          <a:stretch>
            <a:fillRect/>
          </a:stretch>
        </p:blipFill>
        <p:spPr>
          <a:xfrm>
            <a:off x="-13790752" y="1463858"/>
            <a:ext cx="3474556" cy="2512303"/>
          </a:xfrm>
          <a:prstGeom prst="roundRect">
            <a:avLst>
              <a:gd name="adj" fmla="val 7568"/>
            </a:avLst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8DC8D6EA-F7FC-CA9F-EDD3-AB668F9D5028}"/>
              </a:ext>
            </a:extLst>
          </p:cNvPr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65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15598"/>
          <a:stretch>
            <a:fillRect/>
          </a:stretch>
        </p:blipFill>
        <p:spPr>
          <a:xfrm>
            <a:off x="-9953207" y="1481752"/>
            <a:ext cx="3474556" cy="2512303"/>
          </a:xfrm>
          <a:prstGeom prst="roundRect">
            <a:avLst>
              <a:gd name="adj" fmla="val 7568"/>
            </a:avLst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3B5942-FB42-3CCE-38EB-B27F6C3AC6BA}"/>
              </a:ext>
            </a:extLst>
          </p:cNvPr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66">
            <a:extLst>
              <a:ext uri="{BEBA8EAE-BF5A-486C-A8C5-ECC9F3942E4B}">
                <a14:imgProps xmlns:a14="http://schemas.microsoft.com/office/drawing/2010/main">
                  <a14:imgLayer r:embed="rId6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b="3798"/>
          <a:stretch>
            <a:fillRect/>
          </a:stretch>
        </p:blipFill>
        <p:spPr>
          <a:xfrm>
            <a:off x="-6115662" y="1463858"/>
            <a:ext cx="3387975" cy="2558515"/>
          </a:xfrm>
          <a:prstGeom prst="roundRect">
            <a:avLst>
              <a:gd name="adj" fmla="val 10383"/>
            </a:avLst>
          </a:prstGeom>
        </p:spPr>
      </p:pic>
      <p:sp>
        <p:nvSpPr>
          <p:cNvPr id="68" name="标题 9218">
            <a:extLst>
              <a:ext uri="{FF2B5EF4-FFF2-40B4-BE49-F238E27FC236}">
                <a16:creationId xmlns:a16="http://schemas.microsoft.com/office/drawing/2014/main" id="{24AB30F1-C58B-D32A-8A73-73F714DDA3F9}"/>
              </a:ext>
            </a:extLst>
          </p:cNvPr>
          <p:cNvSpPr txBox="1">
            <a:spLocks noChangeArrowheads="1"/>
          </p:cNvSpPr>
          <p:nvPr>
            <p:custDataLst>
              <p:tags r:id="rId27"/>
            </p:custDataLst>
          </p:nvPr>
        </p:nvSpPr>
        <p:spPr>
          <a:xfrm>
            <a:off x="401442" y="1362305"/>
            <a:ext cx="5930498" cy="48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问题：你能区分表面颜色相同的铁块和铜块吗？</a:t>
            </a:r>
          </a:p>
        </p:txBody>
      </p:sp>
      <p:sp>
        <p:nvSpPr>
          <p:cNvPr id="77" name="立方体 9220">
            <a:extLst>
              <a:ext uri="{FF2B5EF4-FFF2-40B4-BE49-F238E27FC236}">
                <a16:creationId xmlns:a16="http://schemas.microsoft.com/office/drawing/2014/main" id="{CC980738-BD8E-76B9-8FB3-89F92EB43C41}"/>
              </a:ext>
            </a:extLst>
          </p:cNvPr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2842542" y="2801198"/>
            <a:ext cx="2628106" cy="2590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400"/>
          </a:p>
        </p:txBody>
      </p:sp>
      <p:sp>
        <p:nvSpPr>
          <p:cNvPr id="78" name="立方体 9221">
            <a:extLst>
              <a:ext uri="{FF2B5EF4-FFF2-40B4-BE49-F238E27FC236}">
                <a16:creationId xmlns:a16="http://schemas.microsoft.com/office/drawing/2014/main" id="{2972C50F-5A6B-E92B-8B9C-DF05D6A13CB8}"/>
              </a:ext>
            </a:extLst>
          </p:cNvPr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688703" y="2799943"/>
            <a:ext cx="2628106" cy="2590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35471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70" grpId="0"/>
      <p:bldP spid="71" grpId="0"/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2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47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0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2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54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55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56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57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8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9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53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1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28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3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3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3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3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3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9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2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0281844" y="-30271"/>
            <a:ext cx="27670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/>
              <a:t>第</a:t>
            </a:r>
            <a:r>
              <a:rPr lang="en-US" altLang="zh-CN" sz="1400" dirty="0"/>
              <a:t>3</a:t>
            </a:r>
            <a:r>
              <a:rPr lang="zh-CN" altLang="en-US" sz="1400" dirty="0"/>
              <a:t>节  密度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4996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实验探究：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标题 9218">
            <a:extLst>
              <a:ext uri="{FF2B5EF4-FFF2-40B4-BE49-F238E27FC236}">
                <a16:creationId xmlns:a16="http://schemas.microsoft.com/office/drawing/2014/main" id="{24AB30F1-C58B-D32A-8A73-73F714DDA3F9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>
          <a:xfrm>
            <a:off x="-12918318" y="695962"/>
            <a:ext cx="5930498" cy="48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问题：你能区分表面颜色相同的铁块和铜块吗？</a:t>
            </a:r>
          </a:p>
        </p:txBody>
      </p:sp>
      <p:sp>
        <p:nvSpPr>
          <p:cNvPr id="77" name="立方体 9220">
            <a:extLst>
              <a:ext uri="{FF2B5EF4-FFF2-40B4-BE49-F238E27FC236}">
                <a16:creationId xmlns:a16="http://schemas.microsoft.com/office/drawing/2014/main" id="{CC980738-BD8E-76B9-8FB3-89F92EB43C41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-10477218" y="2134855"/>
            <a:ext cx="2628106" cy="2590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400"/>
          </a:p>
        </p:txBody>
      </p:sp>
      <p:sp>
        <p:nvSpPr>
          <p:cNvPr id="78" name="立方体 9221">
            <a:extLst>
              <a:ext uri="{FF2B5EF4-FFF2-40B4-BE49-F238E27FC236}">
                <a16:creationId xmlns:a16="http://schemas.microsoft.com/office/drawing/2014/main" id="{2972C50F-5A6B-E92B-8B9C-DF05D6A13CB8}"/>
              </a:ext>
            </a:extLst>
          </p:cNvPr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6631057" y="2133600"/>
            <a:ext cx="2628106" cy="2590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400"/>
          </a:p>
        </p:txBody>
      </p:sp>
      <p:sp>
        <p:nvSpPr>
          <p:cNvPr id="65" name="文本占位符 9218">
            <a:extLst>
              <a:ext uri="{FF2B5EF4-FFF2-40B4-BE49-F238E27FC236}">
                <a16:creationId xmlns:a16="http://schemas.microsoft.com/office/drawing/2014/main" id="{523DF882-31A9-9CA0-EBD9-271997436452}"/>
              </a:ext>
            </a:extLst>
          </p:cNvPr>
          <p:cNvSpPr txBox="1">
            <a:spLocks noChangeArrowheads="1"/>
          </p:cNvSpPr>
          <p:nvPr>
            <p:custDataLst>
              <p:tags r:id="rId21"/>
            </p:custDataLst>
          </p:nvPr>
        </p:nvSpPr>
        <p:spPr>
          <a:xfrm>
            <a:off x="420996" y="1422157"/>
            <a:ext cx="3167063" cy="5286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猜想与假设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A7CEB8B8-576B-9F63-BD67-E43F882CCE53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1454151" y="1986332"/>
            <a:ext cx="4236670" cy="3943399"/>
          </a:xfrm>
          <a:prstGeom prst="roundRect">
            <a:avLst>
              <a:gd name="adj" fmla="val 2065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9" name="文本框 9220">
            <a:extLst>
              <a:ext uri="{FF2B5EF4-FFF2-40B4-BE49-F238E27FC236}">
                <a16:creationId xmlns:a16="http://schemas.microsoft.com/office/drawing/2014/main" id="{A403DB45-3D64-A9F3-C700-5C186D7C905F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681005" y="4859511"/>
            <a:ext cx="3814107" cy="90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40000"/>
              </a:lnSpc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两杯相同体积的水和煤油相比较，谁的质量大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</p:txBody>
      </p:sp>
      <p:pic>
        <p:nvPicPr>
          <p:cNvPr id="74" name="图片 9224">
            <a:extLst>
              <a:ext uri="{FF2B5EF4-FFF2-40B4-BE49-F238E27FC236}">
                <a16:creationId xmlns:a16="http://schemas.microsoft.com/office/drawing/2014/main" id="{670855A2-66AA-16A1-2A05-382D40C5DF7F}"/>
              </a:ext>
            </a:extLst>
          </p:cNvPr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t="4687" b="2437"/>
          <a:stretch>
            <a:fillRect/>
          </a:stretch>
        </p:blipFill>
        <p:spPr bwMode="auto">
          <a:xfrm>
            <a:off x="1777424" y="2406570"/>
            <a:ext cx="3561679" cy="2281385"/>
          </a:xfrm>
          <a:prstGeom prst="roundRect">
            <a:avLst>
              <a:gd name="adj" fmla="val 3103"/>
            </a:avLst>
          </a:prstGeom>
          <a:noFill/>
          <a:ln w="381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AD801EED-03DE-5C49-55BA-98E828002671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6508353" y="1980686"/>
            <a:ext cx="4459647" cy="3949045"/>
          </a:xfrm>
          <a:prstGeom prst="roundRect">
            <a:avLst>
              <a:gd name="adj" fmla="val 2065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9226">
            <a:extLst>
              <a:ext uri="{FF2B5EF4-FFF2-40B4-BE49-F238E27FC236}">
                <a16:creationId xmlns:a16="http://schemas.microsoft.com/office/drawing/2014/main" id="{36D5AB82-9FA0-0A92-45E6-4420AC33EBDA}"/>
              </a:ext>
            </a:extLst>
          </p:cNvPr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226532" y="3374620"/>
            <a:ext cx="3376154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、相同体积的不同种物质，其质量是否相等？</a:t>
            </a:r>
          </a:p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、不相同体积的同种物质，其质量是否相等？</a:t>
            </a:r>
          </a:p>
        </p:txBody>
      </p:sp>
      <p:sp>
        <p:nvSpPr>
          <p:cNvPr id="82" name="文本框 9226">
            <a:extLst>
              <a:ext uri="{FF2B5EF4-FFF2-40B4-BE49-F238E27FC236}">
                <a16:creationId xmlns:a16="http://schemas.microsoft.com/office/drawing/2014/main" id="{6FFF43C4-AF98-CCE1-B82C-8076A09D06B8}"/>
              </a:ext>
            </a:extLst>
          </p:cNvPr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7979261" y="2419228"/>
            <a:ext cx="1443554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zh-CN" altLang="en-US" sz="4000" b="1">
                <a:latin typeface="华文隶书" panose="02010800040101010101" pitchFamily="2" charset="-122"/>
                <a:ea typeface="华文隶书" panose="02010800040101010101" pitchFamily="2" charset="-122"/>
              </a:rPr>
              <a:t>问题</a:t>
            </a:r>
          </a:p>
        </p:txBody>
      </p:sp>
    </p:spTree>
    <p:extLst>
      <p:ext uri="{BB962C8B-B14F-4D97-AF65-F5344CB8AC3E}">
        <p14:creationId xmlns:p14="http://schemas.microsoft.com/office/powerpoint/2010/main" val="2518996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5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50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3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5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57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58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59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60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1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2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56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4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1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4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36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38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39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40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1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2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3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5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4996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实验探究：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占位符 9218">
            <a:extLst>
              <a:ext uri="{FF2B5EF4-FFF2-40B4-BE49-F238E27FC236}">
                <a16:creationId xmlns:a16="http://schemas.microsoft.com/office/drawing/2014/main" id="{523DF882-31A9-9CA0-EBD9-271997436452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>
          <a:xfrm>
            <a:off x="-15398124" y="1544077"/>
            <a:ext cx="3167063" cy="5286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猜想与假设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A7CEB8B8-576B-9F63-BD67-E43F882CCE53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-14364970" y="2108252"/>
            <a:ext cx="4236670" cy="3943399"/>
          </a:xfrm>
          <a:prstGeom prst="roundRect">
            <a:avLst>
              <a:gd name="adj" fmla="val 2065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9" name="文本框 9220">
            <a:extLst>
              <a:ext uri="{FF2B5EF4-FFF2-40B4-BE49-F238E27FC236}">
                <a16:creationId xmlns:a16="http://schemas.microsoft.com/office/drawing/2014/main" id="{A403DB45-3D64-A9F3-C700-5C186D7C905F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14138115" y="4981431"/>
            <a:ext cx="3814107" cy="90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40000"/>
              </a:lnSpc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两杯相同体积的水和煤油相比较，谁的质量大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</p:txBody>
      </p:sp>
      <p:pic>
        <p:nvPicPr>
          <p:cNvPr id="74" name="图片 9224">
            <a:extLst>
              <a:ext uri="{FF2B5EF4-FFF2-40B4-BE49-F238E27FC236}">
                <a16:creationId xmlns:a16="http://schemas.microsoft.com/office/drawing/2014/main" id="{670855A2-66AA-16A1-2A05-382D40C5DF7F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t="4687" b="2437"/>
          <a:stretch>
            <a:fillRect/>
          </a:stretch>
        </p:blipFill>
        <p:spPr bwMode="auto">
          <a:xfrm>
            <a:off x="-14041696" y="2528490"/>
            <a:ext cx="3561679" cy="2281385"/>
          </a:xfrm>
          <a:prstGeom prst="roundRect">
            <a:avLst>
              <a:gd name="adj" fmla="val 3103"/>
            </a:avLst>
          </a:prstGeom>
          <a:noFill/>
          <a:ln w="38100" cap="sq">
            <a:noFill/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AD801EED-03DE-5C49-55BA-98E828002671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9310767" y="2102606"/>
            <a:ext cx="4459647" cy="3949045"/>
          </a:xfrm>
          <a:prstGeom prst="roundRect">
            <a:avLst>
              <a:gd name="adj" fmla="val 2065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文本框 9226">
            <a:extLst>
              <a:ext uri="{FF2B5EF4-FFF2-40B4-BE49-F238E27FC236}">
                <a16:creationId xmlns:a16="http://schemas.microsoft.com/office/drawing/2014/main" id="{36D5AB82-9FA0-0A92-45E6-4420AC33EBDA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8592588" y="3496540"/>
            <a:ext cx="3376154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、相同体积的不同种物质，其质量是否相等？</a:t>
            </a:r>
          </a:p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、不相同体积的同种物质，其质量是否相等？</a:t>
            </a:r>
          </a:p>
        </p:txBody>
      </p:sp>
      <p:sp>
        <p:nvSpPr>
          <p:cNvPr id="82" name="文本框 9226">
            <a:extLst>
              <a:ext uri="{FF2B5EF4-FFF2-40B4-BE49-F238E27FC236}">
                <a16:creationId xmlns:a16="http://schemas.microsoft.com/office/drawing/2014/main" id="{6FFF43C4-AF98-CCE1-B82C-8076A09D06B8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7839859" y="2541148"/>
            <a:ext cx="1443554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zh-CN" altLang="en-US" sz="4000" b="1">
                <a:latin typeface="华文隶书" panose="02010800040101010101" pitchFamily="2" charset="-122"/>
                <a:ea typeface="华文隶书" panose="02010800040101010101" pitchFamily="2" charset="-122"/>
              </a:rPr>
              <a:t>问题</a:t>
            </a:r>
          </a:p>
        </p:txBody>
      </p:sp>
      <p:pic>
        <p:nvPicPr>
          <p:cNvPr id="66" name="图片 10246">
            <a:extLst>
              <a:ext uri="{FF2B5EF4-FFF2-40B4-BE49-F238E27FC236}">
                <a16:creationId xmlns:a16="http://schemas.microsoft.com/office/drawing/2014/main" id="{87F02CA1-904A-D608-64A1-BCEB853C4B77}"/>
              </a:ext>
            </a:extLst>
          </p:cNvPr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67">
            <a:clrChange>
              <a:clrFrom>
                <a:srgbClr val="FCF8F9"/>
              </a:clrFrom>
              <a:clrTo>
                <a:srgbClr val="FC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7984" y="3478714"/>
            <a:ext cx="1527339" cy="241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矩形 10251">
            <a:extLst>
              <a:ext uri="{FF2B5EF4-FFF2-40B4-BE49-F238E27FC236}">
                <a16:creationId xmlns:a16="http://schemas.microsoft.com/office/drawing/2014/main" id="{FBE61D7F-73C3-0695-19DF-16A9E29917F1}"/>
              </a:ext>
            </a:extLst>
          </p:cNvPr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437205" y="1483952"/>
            <a:ext cx="467995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制定计划与设计实验</a:t>
            </a:r>
          </a:p>
        </p:txBody>
      </p:sp>
      <p:pic>
        <p:nvPicPr>
          <p:cNvPr id="71" name="Picture 2">
            <a:extLst>
              <a:ext uri="{FF2B5EF4-FFF2-40B4-BE49-F238E27FC236}">
                <a16:creationId xmlns:a16="http://schemas.microsoft.com/office/drawing/2014/main" id="{19B9284A-C8C1-7FA9-506C-76E02B1CFEE9}"/>
              </a:ext>
            </a:extLst>
          </p:cNvPr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8355" r="4583" b="21465"/>
          <a:stretch>
            <a:fillRect/>
          </a:stretch>
        </p:blipFill>
        <p:spPr bwMode="auto">
          <a:xfrm>
            <a:off x="1066932" y="3060473"/>
            <a:ext cx="3963203" cy="269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28BF3318-18EC-524F-24DA-6F931EAC0A1A}"/>
              </a:ext>
            </a:extLst>
          </p:cNvPr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69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15598"/>
          <a:stretch>
            <a:fillRect/>
          </a:stretch>
        </p:blipFill>
        <p:spPr>
          <a:xfrm>
            <a:off x="7620272" y="3306732"/>
            <a:ext cx="3474556" cy="2512303"/>
          </a:xfrm>
          <a:prstGeom prst="roundRect">
            <a:avLst>
              <a:gd name="adj" fmla="val 7568"/>
            </a:avLst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9F1FDF7-8C0D-25C6-7994-3A5542E23F3F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293205" y="2086552"/>
            <a:ext cx="11706940" cy="9532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10244">
            <a:extLst>
              <a:ext uri="{FF2B5EF4-FFF2-40B4-BE49-F238E27FC236}">
                <a16:creationId xmlns:a16="http://schemas.microsoft.com/office/drawing/2014/main" id="{99B1955C-3285-6A51-3465-99BA3F548EA3}"/>
              </a:ext>
            </a:extLst>
          </p:cNvPr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432152" y="2185016"/>
            <a:ext cx="112646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从以上两个猜想出发，取不同物质的物体做研究对象，并选用天平、量筒等量具分别测出它们的质量与体积，然后再取它们单位体积的质量作比较。</a:t>
            </a:r>
          </a:p>
        </p:txBody>
      </p:sp>
    </p:spTree>
    <p:extLst>
      <p:ext uri="{BB962C8B-B14F-4D97-AF65-F5344CB8AC3E}">
        <p14:creationId xmlns:p14="http://schemas.microsoft.com/office/powerpoint/2010/main" val="1828716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9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54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7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9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1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2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63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64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5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6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8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5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8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0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43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44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5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6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7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9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4996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实验探究：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6" name="图片 10246">
            <a:extLst>
              <a:ext uri="{FF2B5EF4-FFF2-40B4-BE49-F238E27FC236}">
                <a16:creationId xmlns:a16="http://schemas.microsoft.com/office/drawing/2014/main" id="{87F02CA1-904A-D608-64A1-BCEB853C4B77}"/>
              </a:ext>
            </a:extLst>
          </p:cNvPr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70">
            <a:clrChange>
              <a:clrFrom>
                <a:srgbClr val="FCF8F9"/>
              </a:clrFrom>
              <a:clrTo>
                <a:srgbClr val="FC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75584" y="3600982"/>
            <a:ext cx="1527339" cy="241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矩形 10251">
            <a:extLst>
              <a:ext uri="{FF2B5EF4-FFF2-40B4-BE49-F238E27FC236}">
                <a16:creationId xmlns:a16="http://schemas.microsoft.com/office/drawing/2014/main" id="{FBE61D7F-73C3-0695-19DF-16A9E29917F1}"/>
              </a:ext>
            </a:extLst>
          </p:cNvPr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5524804" y="1606220"/>
            <a:ext cx="467995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制定计划与设计实验</a:t>
            </a:r>
          </a:p>
        </p:txBody>
      </p:sp>
      <p:pic>
        <p:nvPicPr>
          <p:cNvPr id="71" name="Picture 2">
            <a:extLst>
              <a:ext uri="{FF2B5EF4-FFF2-40B4-BE49-F238E27FC236}">
                <a16:creationId xmlns:a16="http://schemas.microsoft.com/office/drawing/2014/main" id="{19B9284A-C8C1-7FA9-506C-76E02B1CFEE9}"/>
              </a:ext>
            </a:extLst>
          </p:cNvPr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8355" r="4583" b="21465"/>
          <a:stretch>
            <a:fillRect/>
          </a:stretch>
        </p:blipFill>
        <p:spPr bwMode="auto">
          <a:xfrm>
            <a:off x="16154532" y="3182741"/>
            <a:ext cx="3963203" cy="269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28BF3318-18EC-524F-24DA-6F931EAC0A1A}"/>
              </a:ext>
            </a:extLst>
          </p:cNvPr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7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15598"/>
          <a:stretch>
            <a:fillRect/>
          </a:stretch>
        </p:blipFill>
        <p:spPr>
          <a:xfrm>
            <a:off x="22707871" y="3429000"/>
            <a:ext cx="3474556" cy="2512303"/>
          </a:xfrm>
          <a:prstGeom prst="roundRect">
            <a:avLst>
              <a:gd name="adj" fmla="val 7568"/>
            </a:avLst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9F1FDF7-8C0D-25C6-7994-3A5542E23F3F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15380805" y="2208820"/>
            <a:ext cx="11706940" cy="9532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10244">
            <a:extLst>
              <a:ext uri="{FF2B5EF4-FFF2-40B4-BE49-F238E27FC236}">
                <a16:creationId xmlns:a16="http://schemas.microsoft.com/office/drawing/2014/main" id="{99B1955C-3285-6A51-3465-99BA3F548EA3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5519752" y="2307284"/>
            <a:ext cx="112646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从以上两个猜想出发，取不同物质的物体做研究对象，并选用天平、量筒等量具分别测出它们的质量与体积，然后再取它们单位体积的质量作比较。</a:t>
            </a:r>
          </a:p>
        </p:txBody>
      </p:sp>
      <p:sp>
        <p:nvSpPr>
          <p:cNvPr id="73" name="文本框 11268">
            <a:extLst>
              <a:ext uri="{FF2B5EF4-FFF2-40B4-BE49-F238E27FC236}">
                <a16:creationId xmlns:a16="http://schemas.microsoft.com/office/drawing/2014/main" id="{B5DABE71-08A3-B34A-D81E-ED328B29374C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470760" y="1957104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全班同学分成四个大组及若干个小组，分工合作，共同收集一下数据：</a:t>
            </a:r>
          </a:p>
        </p:txBody>
      </p:sp>
      <p:sp>
        <p:nvSpPr>
          <p:cNvPr id="79" name="文本框 11268">
            <a:extLst>
              <a:ext uri="{FF2B5EF4-FFF2-40B4-BE49-F238E27FC236}">
                <a16:creationId xmlns:a16="http://schemas.microsoft.com/office/drawing/2014/main" id="{C2BD71D6-CA22-021A-ECD8-6B491E194BA8}"/>
              </a:ext>
            </a:extLst>
          </p:cNvPr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470760" y="3264056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⑵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测出若干个体积不同的铁块的质量与体积；</a:t>
            </a:r>
          </a:p>
        </p:txBody>
      </p:sp>
      <p:sp>
        <p:nvSpPr>
          <p:cNvPr id="84" name="文本框 11268">
            <a:extLst>
              <a:ext uri="{FF2B5EF4-FFF2-40B4-BE49-F238E27FC236}">
                <a16:creationId xmlns:a16="http://schemas.microsoft.com/office/drawing/2014/main" id="{B6C38B68-FAC1-6DA3-D829-FCF9AE7C73CE}"/>
              </a:ext>
            </a:extLst>
          </p:cNvPr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470760" y="4571008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⑷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测出若干个体积不同的铝块的质量与体积；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F0F427E-DAF4-71F7-F719-C96F895A35C9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293205" y="2685462"/>
            <a:ext cx="11706940" cy="635696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6" name="文本框 11268">
            <a:extLst>
              <a:ext uri="{FF2B5EF4-FFF2-40B4-BE49-F238E27FC236}">
                <a16:creationId xmlns:a16="http://schemas.microsoft.com/office/drawing/2014/main" id="{ABE54E57-6B82-2B10-D243-F427A3031884}"/>
              </a:ext>
            </a:extLst>
          </p:cNvPr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470760" y="2610580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⑴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测出若干杯体积不同的水的质量与体积；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61F2AD05-ACEA-2196-9B5D-6087C1FB5B76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287617" y="4045861"/>
            <a:ext cx="11706940" cy="635696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11268">
            <a:extLst>
              <a:ext uri="{FF2B5EF4-FFF2-40B4-BE49-F238E27FC236}">
                <a16:creationId xmlns:a16="http://schemas.microsoft.com/office/drawing/2014/main" id="{3161455D-F1B4-177F-1AB5-124EF007681C}"/>
              </a:ext>
            </a:extLst>
          </p:cNvPr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470760" y="3917532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⑶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测出若干个体积不同的铜块的质量与体积；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2AA2030E-16C9-7249-1ABA-69FAF8BBC525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287617" y="5335139"/>
            <a:ext cx="11706940" cy="635696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11268">
            <a:extLst>
              <a:ext uri="{FF2B5EF4-FFF2-40B4-BE49-F238E27FC236}">
                <a16:creationId xmlns:a16="http://schemas.microsoft.com/office/drawing/2014/main" id="{EAFEFBE4-A9AF-C365-56AA-C4E9C65EBD49}"/>
              </a:ext>
            </a:extLst>
          </p:cNvPr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527822" y="5224486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⑸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分别算出水、铁、铜、铝四种物质的质量与体积之间的比值。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292242" y="144563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34"/>
            </p:custDataLst>
          </p:nvPr>
        </p:nvSpPr>
        <p:spPr>
          <a:xfrm>
            <a:off x="527823" y="1552888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进行实验</a:t>
            </a:r>
          </a:p>
        </p:txBody>
      </p:sp>
    </p:spTree>
    <p:extLst>
      <p:ext uri="{BB962C8B-B14F-4D97-AF65-F5344CB8AC3E}">
        <p14:creationId xmlns:p14="http://schemas.microsoft.com/office/powerpoint/2010/main" val="3453180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4" grpId="0"/>
      <p:bldP spid="76" grpId="0"/>
      <p:bldP spid="83" grpId="0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9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84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87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89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91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92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93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94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95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96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88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65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68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70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72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73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75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6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7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71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69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4996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实验探究：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11268">
            <a:extLst>
              <a:ext uri="{FF2B5EF4-FFF2-40B4-BE49-F238E27FC236}">
                <a16:creationId xmlns:a16="http://schemas.microsoft.com/office/drawing/2014/main" id="{B5DABE71-08A3-B34A-D81E-ED328B29374C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-14474284" y="2204596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全班同学分成四个大组及若干个小组，分工合作，共同收集一下数据：</a:t>
            </a:r>
          </a:p>
        </p:txBody>
      </p:sp>
      <p:sp>
        <p:nvSpPr>
          <p:cNvPr id="79" name="文本框 11268">
            <a:extLst>
              <a:ext uri="{FF2B5EF4-FFF2-40B4-BE49-F238E27FC236}">
                <a16:creationId xmlns:a16="http://schemas.microsoft.com/office/drawing/2014/main" id="{C2BD71D6-CA22-021A-ECD8-6B491E194BA8}"/>
              </a:ext>
            </a:extLst>
          </p:cNvPr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-14745399" y="3761966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⑵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测出若干个体积不同的铁块的质量与体积；</a:t>
            </a:r>
          </a:p>
        </p:txBody>
      </p:sp>
      <p:sp>
        <p:nvSpPr>
          <p:cNvPr id="84" name="文本框 11268">
            <a:extLst>
              <a:ext uri="{FF2B5EF4-FFF2-40B4-BE49-F238E27FC236}">
                <a16:creationId xmlns:a16="http://schemas.microsoft.com/office/drawing/2014/main" id="{B6C38B68-FAC1-6DA3-D829-FCF9AE7C73CE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14745399" y="5068918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⑷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测出若干个体积不同的铝块的质量与体积；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F0F427E-DAF4-71F7-F719-C96F895A35C9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-14922954" y="3183372"/>
            <a:ext cx="11706940" cy="635696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6" name="文本框 11268">
            <a:extLst>
              <a:ext uri="{FF2B5EF4-FFF2-40B4-BE49-F238E27FC236}">
                <a16:creationId xmlns:a16="http://schemas.microsoft.com/office/drawing/2014/main" id="{ABE54E57-6B82-2B10-D243-F427A3031884}"/>
              </a:ext>
            </a:extLst>
          </p:cNvPr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-14745399" y="3108490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⑴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测出若干杯体积不同的水的质量与体积；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61F2AD05-ACEA-2196-9B5D-6087C1FB5B76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-14928541" y="4543771"/>
            <a:ext cx="11706940" cy="635696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11268">
            <a:extLst>
              <a:ext uri="{FF2B5EF4-FFF2-40B4-BE49-F238E27FC236}">
                <a16:creationId xmlns:a16="http://schemas.microsoft.com/office/drawing/2014/main" id="{3161455D-F1B4-177F-1AB5-124EF007681C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14745399" y="4415442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⑶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测出若干个体积不同的铜块的质量与体积；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2AA2030E-16C9-7249-1ABA-69FAF8BBC525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-14928541" y="5833049"/>
            <a:ext cx="11706940" cy="635696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11268">
            <a:extLst>
              <a:ext uri="{FF2B5EF4-FFF2-40B4-BE49-F238E27FC236}">
                <a16:creationId xmlns:a16="http://schemas.microsoft.com/office/drawing/2014/main" id="{EAFEFBE4-A9AF-C365-56AA-C4E9C65EBD49}"/>
              </a:ext>
            </a:extLst>
          </p:cNvPr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-14688338" y="5722396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⑸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分别算出水、铁、铜、铝四种物质的质量与体积之间的比值。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292242" y="144563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28"/>
            </p:custDataLst>
          </p:nvPr>
        </p:nvSpPr>
        <p:spPr>
          <a:xfrm>
            <a:off x="527823" y="1552888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收集数据</a:t>
            </a:r>
          </a:p>
        </p:txBody>
      </p:sp>
      <p:sp>
        <p:nvSpPr>
          <p:cNvPr id="69" name="文本框 26628">
            <a:extLst>
              <a:ext uri="{FF2B5EF4-FFF2-40B4-BE49-F238E27FC236}">
                <a16:creationId xmlns:a16="http://schemas.microsoft.com/office/drawing/2014/main" id="{550334A2-C4AF-C88F-A024-5F98D9902258}"/>
              </a:ext>
            </a:extLst>
          </p:cNvPr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70009" y="2183678"/>
            <a:ext cx="63529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各小组把本组收集到的证据整理后，填写在下表中：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6C95CDBF-6155-9192-8281-0D43247643B7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292242" y="2710812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4C0AFFE9-C28F-4A3A-147E-B39A82FB72AD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302349" y="3926790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DC326F85-FFDE-51D0-1E18-7F14EDAE77ED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302349" y="515864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3" name="直接连接符 26654">
            <a:extLst>
              <a:ext uri="{FF2B5EF4-FFF2-40B4-BE49-F238E27FC236}">
                <a16:creationId xmlns:a16="http://schemas.microsoft.com/office/drawing/2014/main" id="{4A9597DF-0AC3-78AD-D927-94BFD6B946C9}"/>
              </a:ext>
            </a:extLst>
          </p:cNvPr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 flipH="1">
            <a:off x="2295804" y="2944203"/>
            <a:ext cx="0" cy="2611438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4" name="直接连接符 26655">
            <a:extLst>
              <a:ext uri="{FF2B5EF4-FFF2-40B4-BE49-F238E27FC236}">
                <a16:creationId xmlns:a16="http://schemas.microsoft.com/office/drawing/2014/main" id="{F42641F0-3A5E-DFA9-D467-BBD242E5198B}"/>
              </a:ext>
            </a:extLst>
          </p:cNvPr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H="1">
            <a:off x="3923523" y="2944203"/>
            <a:ext cx="0" cy="2611438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6" name="直接连接符 26657">
            <a:extLst>
              <a:ext uri="{FF2B5EF4-FFF2-40B4-BE49-F238E27FC236}">
                <a16:creationId xmlns:a16="http://schemas.microsoft.com/office/drawing/2014/main" id="{4D7A3D43-708A-367E-731B-AFF6A0FBDC1D}"/>
              </a:ext>
            </a:extLst>
          </p:cNvPr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668086" y="5002769"/>
            <a:ext cx="8136961" cy="0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8" name="直接连接符 26659">
            <a:extLst>
              <a:ext uri="{FF2B5EF4-FFF2-40B4-BE49-F238E27FC236}">
                <a16:creationId xmlns:a16="http://schemas.microsoft.com/office/drawing/2014/main" id="{E76BED09-6F1C-F315-E122-C7E9198F7C80}"/>
              </a:ext>
            </a:extLst>
          </p:cNvPr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H="1">
            <a:off x="668086" y="2944203"/>
            <a:ext cx="0" cy="2611438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9" name="直接连接符 26660">
            <a:extLst>
              <a:ext uri="{FF2B5EF4-FFF2-40B4-BE49-F238E27FC236}">
                <a16:creationId xmlns:a16="http://schemas.microsoft.com/office/drawing/2014/main" id="{1B9F06B9-22F7-BAB6-87EF-707714F73467}"/>
              </a:ext>
            </a:extLst>
          </p:cNvPr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8805047" y="2944203"/>
            <a:ext cx="0" cy="2611438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直接连接符 26661">
            <a:extLst>
              <a:ext uri="{FF2B5EF4-FFF2-40B4-BE49-F238E27FC236}">
                <a16:creationId xmlns:a16="http://schemas.microsoft.com/office/drawing/2014/main" id="{9A1CF8FF-8ED5-C8D5-295A-672E575EC206}"/>
              </a:ext>
            </a:extLst>
          </p:cNvPr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668086" y="5555641"/>
            <a:ext cx="8136961" cy="0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" name="直接连接符 26663">
            <a:extLst>
              <a:ext uri="{FF2B5EF4-FFF2-40B4-BE49-F238E27FC236}">
                <a16:creationId xmlns:a16="http://schemas.microsoft.com/office/drawing/2014/main" id="{012D4FFC-7F72-69DC-9093-FDD80B1F0701}"/>
              </a:ext>
            </a:extLst>
          </p:cNvPr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7177329" y="3426496"/>
            <a:ext cx="0" cy="2129145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" name="矩形 26646">
            <a:extLst>
              <a:ext uri="{FF2B5EF4-FFF2-40B4-BE49-F238E27FC236}">
                <a16:creationId xmlns:a16="http://schemas.microsoft.com/office/drawing/2014/main" id="{0D41E559-548E-222E-809A-17A889952B8A}"/>
              </a:ext>
            </a:extLst>
          </p:cNvPr>
          <p:cNvSpPr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7248110" y="3336524"/>
            <a:ext cx="1532254" cy="603338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</a:p>
        </p:txBody>
      </p:sp>
      <p:sp>
        <p:nvSpPr>
          <p:cNvPr id="106" name="矩形 26647">
            <a:extLst>
              <a:ext uri="{FF2B5EF4-FFF2-40B4-BE49-F238E27FC236}">
                <a16:creationId xmlns:a16="http://schemas.microsoft.com/office/drawing/2014/main" id="{A4C7622E-4064-09C5-EF54-EF56CAECD43D}"/>
              </a:ext>
            </a:extLst>
          </p:cNvPr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5688841" y="3336524"/>
            <a:ext cx="1568414" cy="603338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数值</a:t>
            </a:r>
          </a:p>
        </p:txBody>
      </p:sp>
      <p:sp>
        <p:nvSpPr>
          <p:cNvPr id="107" name="矩形 26648">
            <a:extLst>
              <a:ext uri="{FF2B5EF4-FFF2-40B4-BE49-F238E27FC236}">
                <a16:creationId xmlns:a16="http://schemas.microsoft.com/office/drawing/2014/main" id="{92D21E71-5C8C-C930-4F86-35EAF704144E}"/>
              </a:ext>
            </a:extLst>
          </p:cNvPr>
          <p:cNvSpPr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5682443" y="2731076"/>
            <a:ext cx="3097921" cy="605448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比值（质量：体积）</a:t>
            </a:r>
          </a:p>
        </p:txBody>
      </p:sp>
      <p:sp>
        <p:nvSpPr>
          <p:cNvPr id="108" name="矩形 26649">
            <a:extLst>
              <a:ext uri="{FF2B5EF4-FFF2-40B4-BE49-F238E27FC236}">
                <a16:creationId xmlns:a16="http://schemas.microsoft.com/office/drawing/2014/main" id="{C868829C-FE0E-3450-9F08-4012DCF0FF7D}"/>
              </a:ext>
            </a:extLst>
          </p:cNvPr>
          <p:cNvSpPr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3803374" y="2731076"/>
            <a:ext cx="1893648" cy="1208786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体积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V/cm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09" name="矩形 26650">
            <a:extLst>
              <a:ext uri="{FF2B5EF4-FFF2-40B4-BE49-F238E27FC236}">
                <a16:creationId xmlns:a16="http://schemas.microsoft.com/office/drawing/2014/main" id="{AA795915-D4A9-671F-1F58-E704552B2CF0}"/>
              </a:ext>
            </a:extLst>
          </p:cNvPr>
          <p:cNvSpPr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2271121" y="2731076"/>
            <a:ext cx="1525690" cy="1208786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质量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m/g</a:t>
            </a:r>
          </a:p>
        </p:txBody>
      </p:sp>
      <p:sp>
        <p:nvSpPr>
          <p:cNvPr id="110" name="矩形 26651">
            <a:extLst>
              <a:ext uri="{FF2B5EF4-FFF2-40B4-BE49-F238E27FC236}">
                <a16:creationId xmlns:a16="http://schemas.microsoft.com/office/drawing/2014/main" id="{FACCCBB3-CA4C-C897-EB3E-61FBCAACF8A0}"/>
              </a:ext>
            </a:extLst>
          </p:cNvPr>
          <p:cNvSpPr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643403" y="2731076"/>
            <a:ext cx="1627718" cy="1208786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endParaRPr lang="zh-CN" altLang="zh-CN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直接连接符 26652">
            <a:extLst>
              <a:ext uri="{FF2B5EF4-FFF2-40B4-BE49-F238E27FC236}">
                <a16:creationId xmlns:a16="http://schemas.microsoft.com/office/drawing/2014/main" id="{96A97006-0ABD-D656-CAA3-5E3766D6E93C}"/>
              </a:ext>
            </a:extLst>
          </p:cNvPr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>
            <a:off x="643403" y="3939862"/>
            <a:ext cx="8136961" cy="0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直接连接符 26658">
            <a:extLst>
              <a:ext uri="{FF2B5EF4-FFF2-40B4-BE49-F238E27FC236}">
                <a16:creationId xmlns:a16="http://schemas.microsoft.com/office/drawing/2014/main" id="{8FC1DD0B-DE06-AA3A-A3DB-36CF2B0E4AC4}"/>
              </a:ext>
            </a:extLst>
          </p:cNvPr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643403" y="2574700"/>
            <a:ext cx="8136961" cy="0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直接连接符 26662">
            <a:extLst>
              <a:ext uri="{FF2B5EF4-FFF2-40B4-BE49-F238E27FC236}">
                <a16:creationId xmlns:a16="http://schemas.microsoft.com/office/drawing/2014/main" id="{F7051512-07EE-1815-EAF9-A4CAE851B178}"/>
              </a:ext>
            </a:extLst>
          </p:cNvPr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5524927" y="3336524"/>
            <a:ext cx="3255437" cy="0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直接连接符 26665">
            <a:extLst>
              <a:ext uri="{FF2B5EF4-FFF2-40B4-BE49-F238E27FC236}">
                <a16:creationId xmlns:a16="http://schemas.microsoft.com/office/drawing/2014/main" id="{30DA531A-F2CB-CD89-2335-DD543C108594}"/>
              </a:ext>
            </a:extLst>
          </p:cNvPr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642439" y="3044047"/>
            <a:ext cx="1615785" cy="891086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26666">
            <a:extLst>
              <a:ext uri="{FF2B5EF4-FFF2-40B4-BE49-F238E27FC236}">
                <a16:creationId xmlns:a16="http://schemas.microsoft.com/office/drawing/2014/main" id="{212411D4-00FB-885F-9B5D-5E515A5D89FA}"/>
              </a:ext>
            </a:extLst>
          </p:cNvPr>
          <p:cNvSpPr txBox="1">
            <a:spLocks noChangeArrowheads="1"/>
          </p:cNvSpPr>
          <p:nvPr>
            <p:custDataLst>
              <p:tags r:id="rId50"/>
            </p:custDataLst>
          </p:nvPr>
        </p:nvSpPr>
        <p:spPr bwMode="auto">
          <a:xfrm>
            <a:off x="1457262" y="2718929"/>
            <a:ext cx="1037303" cy="369332"/>
          </a:xfrm>
          <a:prstGeom prst="rect">
            <a:avLst/>
          </a:prstGeom>
          <a:noFill/>
          <a:ln w="1270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82" name="文本框 26667">
            <a:extLst>
              <a:ext uri="{FF2B5EF4-FFF2-40B4-BE49-F238E27FC236}">
                <a16:creationId xmlns:a16="http://schemas.microsoft.com/office/drawing/2014/main" id="{1A9CF9AA-13CD-AEAE-BDEE-7E4F21C28FF0}"/>
              </a:ext>
            </a:extLst>
          </p:cNvPr>
          <p:cNvSpPr txBox="1">
            <a:spLocks noChangeArrowheads="1"/>
          </p:cNvSpPr>
          <p:nvPr>
            <p:custDataLst>
              <p:tags r:id="rId51"/>
            </p:custDataLst>
          </p:nvPr>
        </p:nvSpPr>
        <p:spPr bwMode="auto">
          <a:xfrm rot="1733681">
            <a:off x="493702" y="2906832"/>
            <a:ext cx="1479299" cy="369332"/>
          </a:xfrm>
          <a:prstGeom prst="rect">
            <a:avLst/>
          </a:prstGeom>
          <a:noFill/>
          <a:ln w="1270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记录数据</a:t>
            </a:r>
          </a:p>
        </p:txBody>
      </p:sp>
      <p:sp>
        <p:nvSpPr>
          <p:cNvPr id="89" name="文本框 26668">
            <a:extLst>
              <a:ext uri="{FF2B5EF4-FFF2-40B4-BE49-F238E27FC236}">
                <a16:creationId xmlns:a16="http://schemas.microsoft.com/office/drawing/2014/main" id="{D1F138E1-CF56-C014-B278-AFDB70307012}"/>
              </a:ext>
            </a:extLst>
          </p:cNvPr>
          <p:cNvSpPr txBox="1">
            <a:spLocks noChangeArrowheads="1"/>
          </p:cNvSpPr>
          <p:nvPr>
            <p:custDataLst>
              <p:tags r:id="rId52"/>
            </p:custDataLst>
          </p:nvPr>
        </p:nvSpPr>
        <p:spPr bwMode="auto">
          <a:xfrm>
            <a:off x="527960" y="3562382"/>
            <a:ext cx="1257486" cy="369332"/>
          </a:xfrm>
          <a:prstGeom prst="rect">
            <a:avLst/>
          </a:prstGeom>
          <a:noFill/>
          <a:ln w="1270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研究对象</a:t>
            </a:r>
          </a:p>
        </p:txBody>
      </p:sp>
      <p:sp>
        <p:nvSpPr>
          <p:cNvPr id="78" name="直接连接符 26664">
            <a:extLst>
              <a:ext uri="{FF2B5EF4-FFF2-40B4-BE49-F238E27FC236}">
                <a16:creationId xmlns:a16="http://schemas.microsoft.com/office/drawing/2014/main" id="{9130A356-1625-616B-EF29-4096877E6317}"/>
              </a:ext>
            </a:extLst>
          </p:cNvPr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>
            <a:off x="1383868" y="2718929"/>
            <a:ext cx="883395" cy="121620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38B2AED2-136B-1CE2-D388-CDB1EE67AED9}"/>
              </a:ext>
            </a:extLst>
          </p:cNvPr>
          <p:cNvCxnSpPr/>
          <p:nvPr>
            <p:custDataLst>
              <p:tags r:id="rId54"/>
            </p:custDataLst>
          </p:nvPr>
        </p:nvCxnSpPr>
        <p:spPr>
          <a:xfrm flipH="1">
            <a:off x="630507" y="2712042"/>
            <a:ext cx="11933" cy="30861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96422DB-EC7F-6BD8-83E7-1590068EE02D}"/>
              </a:ext>
            </a:extLst>
          </p:cNvPr>
          <p:cNvCxnSpPr/>
          <p:nvPr>
            <p:custDataLst>
              <p:tags r:id="rId55"/>
            </p:custDataLst>
          </p:nvPr>
        </p:nvCxnSpPr>
        <p:spPr>
          <a:xfrm>
            <a:off x="605824" y="5792673"/>
            <a:ext cx="81616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F0D88FAC-AE10-B50A-A8AD-D827C1E40EAC}"/>
              </a:ext>
            </a:extLst>
          </p:cNvPr>
          <p:cNvCxnSpPr/>
          <p:nvPr>
            <p:custDataLst>
              <p:tags r:id="rId56"/>
            </p:custDataLst>
          </p:nvPr>
        </p:nvCxnSpPr>
        <p:spPr>
          <a:xfrm flipH="1" flipV="1">
            <a:off x="8780364" y="2709472"/>
            <a:ext cx="0" cy="30848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1EBCEDDA-D44B-50E8-77A7-A37FD2DA72EC}"/>
              </a:ext>
            </a:extLst>
          </p:cNvPr>
          <p:cNvCxnSpPr/>
          <p:nvPr>
            <p:custDataLst>
              <p:tags r:id="rId57"/>
            </p:custDataLst>
          </p:nvPr>
        </p:nvCxnSpPr>
        <p:spPr>
          <a:xfrm>
            <a:off x="651584" y="2712236"/>
            <a:ext cx="81285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272CD172-4D31-B6BD-1FE6-C69619AA7206}"/>
              </a:ext>
            </a:extLst>
          </p:cNvPr>
          <p:cNvCxnSpPr/>
          <p:nvPr>
            <p:custDataLst>
              <p:tags r:id="rId58"/>
            </p:custDataLst>
          </p:nvPr>
        </p:nvCxnSpPr>
        <p:spPr>
          <a:xfrm flipV="1">
            <a:off x="630507" y="3923952"/>
            <a:ext cx="8174539" cy="155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直接连接符 126">
            <a:extLst>
              <a:ext uri="{FF2B5EF4-FFF2-40B4-BE49-F238E27FC236}">
                <a16:creationId xmlns:a16="http://schemas.microsoft.com/office/drawing/2014/main" id="{8C245714-F80F-74D6-B86B-7A284FEFF3EA}"/>
              </a:ext>
            </a:extLst>
          </p:cNvPr>
          <p:cNvCxnSpPr/>
          <p:nvPr>
            <p:custDataLst>
              <p:tags r:id="rId59"/>
            </p:custDataLst>
          </p:nvPr>
        </p:nvCxnSpPr>
        <p:spPr>
          <a:xfrm flipH="1">
            <a:off x="2258225" y="2734322"/>
            <a:ext cx="0" cy="305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直接连接符 127">
            <a:extLst>
              <a:ext uri="{FF2B5EF4-FFF2-40B4-BE49-F238E27FC236}">
                <a16:creationId xmlns:a16="http://schemas.microsoft.com/office/drawing/2014/main" id="{087CFB01-7B85-8349-C4D5-3300F81A2069}"/>
              </a:ext>
            </a:extLst>
          </p:cNvPr>
          <p:cNvCxnSpPr/>
          <p:nvPr>
            <p:custDataLst>
              <p:tags r:id="rId60"/>
            </p:custDataLst>
          </p:nvPr>
        </p:nvCxnSpPr>
        <p:spPr>
          <a:xfrm flipH="1">
            <a:off x="3799516" y="2719521"/>
            <a:ext cx="0" cy="305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直接连接符 128">
            <a:extLst>
              <a:ext uri="{FF2B5EF4-FFF2-40B4-BE49-F238E27FC236}">
                <a16:creationId xmlns:a16="http://schemas.microsoft.com/office/drawing/2014/main" id="{4CE7B95C-6FEE-4013-11B2-1D921E75AE2B}"/>
              </a:ext>
            </a:extLst>
          </p:cNvPr>
          <p:cNvCxnSpPr/>
          <p:nvPr>
            <p:custDataLst>
              <p:tags r:id="rId61"/>
            </p:custDataLst>
          </p:nvPr>
        </p:nvCxnSpPr>
        <p:spPr>
          <a:xfrm flipH="1">
            <a:off x="5697985" y="2746878"/>
            <a:ext cx="0" cy="305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直接连接符 129">
            <a:extLst>
              <a:ext uri="{FF2B5EF4-FFF2-40B4-BE49-F238E27FC236}">
                <a16:creationId xmlns:a16="http://schemas.microsoft.com/office/drawing/2014/main" id="{C27DF724-819D-48F7-457D-A6703E65368B}"/>
              </a:ext>
            </a:extLst>
          </p:cNvPr>
          <p:cNvCxnSpPr/>
          <p:nvPr>
            <p:custDataLst>
              <p:tags r:id="rId62"/>
            </p:custDataLst>
          </p:nvPr>
        </p:nvCxnSpPr>
        <p:spPr>
          <a:xfrm flipH="1">
            <a:off x="7248110" y="3346508"/>
            <a:ext cx="0" cy="24560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直接连接符 135">
            <a:extLst>
              <a:ext uri="{FF2B5EF4-FFF2-40B4-BE49-F238E27FC236}">
                <a16:creationId xmlns:a16="http://schemas.microsoft.com/office/drawing/2014/main" id="{881CB95E-1DA3-3816-F119-DCA86D01582A}"/>
              </a:ext>
            </a:extLst>
          </p:cNvPr>
          <p:cNvCxnSpPr/>
          <p:nvPr>
            <p:custDataLst>
              <p:tags r:id="rId63"/>
            </p:custDataLst>
          </p:nvPr>
        </p:nvCxnSpPr>
        <p:spPr>
          <a:xfrm flipH="1" flipV="1">
            <a:off x="5697985" y="2709472"/>
            <a:ext cx="0" cy="473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>
            <a:extLst>
              <a:ext uri="{FF2B5EF4-FFF2-40B4-BE49-F238E27FC236}">
                <a16:creationId xmlns:a16="http://schemas.microsoft.com/office/drawing/2014/main" id="{2C8AC79C-21D9-949F-4EEE-2582DFCE354C}"/>
              </a:ext>
            </a:extLst>
          </p:cNvPr>
          <p:cNvCxnSpPr/>
          <p:nvPr>
            <p:custDataLst>
              <p:tags r:id="rId64"/>
            </p:custDataLst>
          </p:nvPr>
        </p:nvCxnSpPr>
        <p:spPr>
          <a:xfrm>
            <a:off x="5697985" y="3346508"/>
            <a:ext cx="308237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40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 animBg="1"/>
      <p:bldP spid="109" grpId="0" animBg="1"/>
      <p:bldP spid="81" grpId="0"/>
      <p:bldP spid="82" grpId="0"/>
      <p:bldP spid="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58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6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6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9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2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9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4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4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0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3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4996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实验探究：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11268">
            <a:extLst>
              <a:ext uri="{FF2B5EF4-FFF2-40B4-BE49-F238E27FC236}">
                <a16:creationId xmlns:a16="http://schemas.microsoft.com/office/drawing/2014/main" id="{B5DABE71-08A3-B34A-D81E-ED328B29374C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-14474284" y="2204596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全班同学分成四个大组及若干个小组，分工合作，共同收集一下数据：</a:t>
            </a:r>
          </a:p>
        </p:txBody>
      </p:sp>
      <p:sp>
        <p:nvSpPr>
          <p:cNvPr id="79" name="文本框 11268">
            <a:extLst>
              <a:ext uri="{FF2B5EF4-FFF2-40B4-BE49-F238E27FC236}">
                <a16:creationId xmlns:a16="http://schemas.microsoft.com/office/drawing/2014/main" id="{C2BD71D6-CA22-021A-ECD8-6B491E194BA8}"/>
              </a:ext>
            </a:extLst>
          </p:cNvPr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-14745399" y="3761966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⑵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测出若干个体积不同的铁块的质量与体积；</a:t>
            </a:r>
          </a:p>
        </p:txBody>
      </p:sp>
      <p:sp>
        <p:nvSpPr>
          <p:cNvPr id="84" name="文本框 11268">
            <a:extLst>
              <a:ext uri="{FF2B5EF4-FFF2-40B4-BE49-F238E27FC236}">
                <a16:creationId xmlns:a16="http://schemas.microsoft.com/office/drawing/2014/main" id="{B6C38B68-FAC1-6DA3-D829-FCF9AE7C73CE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14745399" y="5068918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⑷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测出若干个体积不同的铝块的质量与体积；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F0F427E-DAF4-71F7-F719-C96F895A35C9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-14922954" y="3183372"/>
            <a:ext cx="11706940" cy="635696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6" name="文本框 11268">
            <a:extLst>
              <a:ext uri="{FF2B5EF4-FFF2-40B4-BE49-F238E27FC236}">
                <a16:creationId xmlns:a16="http://schemas.microsoft.com/office/drawing/2014/main" id="{ABE54E57-6B82-2B10-D243-F427A3031884}"/>
              </a:ext>
            </a:extLst>
          </p:cNvPr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-14745399" y="3108490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⑴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测出若干杯体积不同的水的质量与体积；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61F2AD05-ACEA-2196-9B5D-6087C1FB5B76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-14928541" y="4543771"/>
            <a:ext cx="11706940" cy="635696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11268">
            <a:extLst>
              <a:ext uri="{FF2B5EF4-FFF2-40B4-BE49-F238E27FC236}">
                <a16:creationId xmlns:a16="http://schemas.microsoft.com/office/drawing/2014/main" id="{3161455D-F1B4-177F-1AB5-124EF007681C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14745399" y="4415442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⑶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测出若干个体积不同的铜块的质量与体积；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2AA2030E-16C9-7249-1ABA-69FAF8BBC525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-14928541" y="5833049"/>
            <a:ext cx="11706940" cy="635696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11268">
            <a:extLst>
              <a:ext uri="{FF2B5EF4-FFF2-40B4-BE49-F238E27FC236}">
                <a16:creationId xmlns:a16="http://schemas.microsoft.com/office/drawing/2014/main" id="{EAFEFBE4-A9AF-C365-56AA-C4E9C65EBD49}"/>
              </a:ext>
            </a:extLst>
          </p:cNvPr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-14688338" y="5722396"/>
            <a:ext cx="8539494" cy="61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200000"/>
              </a:lnSpc>
              <a:spcBef>
                <a:spcPct val="50000"/>
              </a:spcBef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⑸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分别算出水、铁、铜、铝四种物质的质量与体积之间的比值。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292242" y="144563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28"/>
            </p:custDataLst>
          </p:nvPr>
        </p:nvSpPr>
        <p:spPr>
          <a:xfrm>
            <a:off x="527823" y="1552888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收集数据</a:t>
            </a:r>
          </a:p>
        </p:txBody>
      </p:sp>
      <p:sp>
        <p:nvSpPr>
          <p:cNvPr id="69" name="文本框 26628">
            <a:extLst>
              <a:ext uri="{FF2B5EF4-FFF2-40B4-BE49-F238E27FC236}">
                <a16:creationId xmlns:a16="http://schemas.microsoft.com/office/drawing/2014/main" id="{550334A2-C4AF-C88F-A024-5F98D9902258}"/>
              </a:ext>
            </a:extLst>
          </p:cNvPr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570009" y="2183678"/>
            <a:ext cx="63529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各小组把本组收集到的证据整理后，填写在下表中：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6C95CDBF-6155-9192-8281-0D43247643B7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292242" y="2710812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4C0AFFE9-C28F-4A3A-147E-B39A82FB72AD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302349" y="3926790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DC326F85-FFDE-51D0-1E18-7F14EDAE77ED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302349" y="515864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7" name="直接连接符 26658">
            <a:extLst>
              <a:ext uri="{FF2B5EF4-FFF2-40B4-BE49-F238E27FC236}">
                <a16:creationId xmlns:a16="http://schemas.microsoft.com/office/drawing/2014/main" id="{8FC1DD0B-DE06-AA3A-A3DB-36CF2B0E4AC4}"/>
              </a:ext>
            </a:extLst>
          </p:cNvPr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643403" y="2574700"/>
            <a:ext cx="8136961" cy="0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18479">
            <a:extLst>
              <a:ext uri="{FF2B5EF4-FFF2-40B4-BE49-F238E27FC236}">
                <a16:creationId xmlns:a16="http://schemas.microsoft.com/office/drawing/2014/main" id="{DD609AA5-5871-1B2F-728E-89948FAC95CD}"/>
              </a:ext>
            </a:extLst>
          </p:cNvPr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1082721" y="6246588"/>
            <a:ext cx="9217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 sz="2000">
              <a:ea typeface="黑体" panose="02010609060101010101" pitchFamily="49" charset="-122"/>
            </a:endParaRPr>
          </a:p>
        </p:txBody>
      </p:sp>
      <p:graphicFrame>
        <p:nvGraphicFramePr>
          <p:cNvPr id="72" name="表格 71">
            <a:extLst>
              <a:ext uri="{FF2B5EF4-FFF2-40B4-BE49-F238E27FC236}">
                <a16:creationId xmlns:a16="http://schemas.microsoft.com/office/drawing/2014/main" id="{8BDF78DD-3F5D-B032-231E-B99B08369D4C}"/>
              </a:ext>
            </a:extLst>
          </p:cNvPr>
          <p:cNvGraphicFramePr>
            <a:graphicFrameLocks noGrp="1"/>
          </p:cNvGraphicFramePr>
          <p:nvPr>
            <p:custDataLst>
              <p:tags r:id="rId35"/>
            </p:custDataLst>
            <p:extLst>
              <p:ext uri="{D42A27DB-BD31-4B8C-83A1-F6EECF244321}">
                <p14:modId xmlns:p14="http://schemas.microsoft.com/office/powerpoint/2010/main" val="882587091"/>
              </p:ext>
            </p:extLst>
          </p:nvPr>
        </p:nvGraphicFramePr>
        <p:xfrm>
          <a:off x="6469245" y="2696724"/>
          <a:ext cx="5401580" cy="246558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58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3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1509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000" b="1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en-US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质量</a:t>
                      </a:r>
                      <a:r>
                        <a:rPr lang="en-US" altLang="x-none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en-US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体积</a:t>
                      </a:r>
                      <a:r>
                        <a:rPr lang="en-US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cm</a:t>
                      </a:r>
                      <a:r>
                        <a:rPr lang="en-US" altLang="zh-CN" sz="2000" b="1" cap="none" spc="0" baseline="3000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2000" b="1" cap="none" spc="0" baseline="3000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en-US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质量/体积</a:t>
                      </a:r>
                      <a:r>
                        <a:rPr lang="en-US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g/ cm</a:t>
                      </a:r>
                      <a:r>
                        <a:rPr lang="en-US" altLang="zh-CN" sz="2000" b="1" cap="none" spc="0" baseline="3000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2000" b="1" cap="none" spc="0" baseline="3000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01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木块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60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木块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45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木块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5" name="文本框 94">
            <a:extLst>
              <a:ext uri="{FF2B5EF4-FFF2-40B4-BE49-F238E27FC236}">
                <a16:creationId xmlns:a16="http://schemas.microsoft.com/office/drawing/2014/main" id="{D9EA4AD8-C9E6-F638-85D5-57DF3FC7F538}"/>
              </a:ext>
            </a:extLst>
          </p:cNvPr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3351680" y="5950899"/>
            <a:ext cx="87137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20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96" name="表格 95">
            <a:extLst>
              <a:ext uri="{FF2B5EF4-FFF2-40B4-BE49-F238E27FC236}">
                <a16:creationId xmlns:a16="http://schemas.microsoft.com/office/drawing/2014/main" id="{678A609F-9415-FD59-894F-FA080779F005}"/>
              </a:ext>
            </a:extLst>
          </p:cNvPr>
          <p:cNvGraphicFramePr>
            <a:graphicFrameLocks noGrp="1"/>
          </p:cNvGraphicFramePr>
          <p:nvPr>
            <p:custDataLst>
              <p:tags r:id="rId37"/>
            </p:custDataLst>
            <p:extLst>
              <p:ext uri="{D42A27DB-BD31-4B8C-83A1-F6EECF244321}">
                <p14:modId xmlns:p14="http://schemas.microsoft.com/office/powerpoint/2010/main" val="2938850867"/>
              </p:ext>
            </p:extLst>
          </p:nvPr>
        </p:nvGraphicFramePr>
        <p:xfrm>
          <a:off x="365507" y="2719899"/>
          <a:ext cx="5792225" cy="246756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39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8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94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361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000" b="1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质量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体积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cm</a:t>
                      </a:r>
                      <a:r>
                        <a:rPr lang="en-US" altLang="x-none" sz="2000" b="1" cap="none" spc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质量/体积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g/ cm</a:t>
                      </a:r>
                      <a:r>
                        <a:rPr lang="en-US" altLang="x-none" sz="2000" b="1" cap="none" spc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734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铝块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18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铝块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036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铝块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8.1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     </a:t>
                      </a:r>
                      <a:r>
                        <a:rPr lang="en-US" altLang="x-none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7" name="文本框 96">
            <a:extLst>
              <a:ext uri="{FF2B5EF4-FFF2-40B4-BE49-F238E27FC236}">
                <a16:creationId xmlns:a16="http://schemas.microsoft.com/office/drawing/2014/main" id="{B01EF0CD-813F-B427-99F0-CACA6CF0B3CD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613690" y="5333728"/>
            <a:ext cx="4444447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solidFill>
                  <a:srgbClr val="00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同种物质的质量和体积成正比。</a:t>
            </a:r>
            <a:endParaRPr lang="zh-CN" altLang="en-US" sz="2000" b="1" noProof="1">
              <a:solidFill>
                <a:srgbClr val="003300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713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4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49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5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5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5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0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5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3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0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35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38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39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0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1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2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4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4996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实验探究：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DC326F85-FFDE-51D0-1E18-7F14EDAE77ED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302349" y="515864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5" name="文本框 18479">
            <a:extLst>
              <a:ext uri="{FF2B5EF4-FFF2-40B4-BE49-F238E27FC236}">
                <a16:creationId xmlns:a16="http://schemas.microsoft.com/office/drawing/2014/main" id="{DD609AA5-5871-1B2F-728E-89948FAC95CD}"/>
              </a:ext>
            </a:extLst>
          </p:cNvPr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082721" y="6246588"/>
            <a:ext cx="9217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 sz="2000">
              <a:ea typeface="黑体" panose="02010609060101010101" pitchFamily="49" charset="-122"/>
            </a:endParaRP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417C0CAA-9984-84A0-D8A8-1DEB8B8B6D39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45243" y="5305915"/>
            <a:ext cx="48013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不同物质的质量跟体积的比值一般不同。</a:t>
            </a: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E130A1B3-563F-8E3B-863A-D9481A7D7F5F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8355" r="4583" b="21465"/>
          <a:stretch>
            <a:fillRect/>
          </a:stretch>
        </p:blipFill>
        <p:spPr bwMode="auto">
          <a:xfrm>
            <a:off x="8665295" y="3456182"/>
            <a:ext cx="3435350" cy="233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292242" y="144563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>
          <a:xfrm>
            <a:off x="527823" y="1552888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收集数据</a:t>
            </a:r>
          </a:p>
        </p:txBody>
      </p:sp>
      <p:sp>
        <p:nvSpPr>
          <p:cNvPr id="69" name="文本框 26628">
            <a:extLst>
              <a:ext uri="{FF2B5EF4-FFF2-40B4-BE49-F238E27FC236}">
                <a16:creationId xmlns:a16="http://schemas.microsoft.com/office/drawing/2014/main" id="{550334A2-C4AF-C88F-A024-5F98D9902258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70009" y="2183678"/>
            <a:ext cx="63529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各小组把本组收集到的证据整理后，填写在下表中：</a:t>
            </a:r>
          </a:p>
        </p:txBody>
      </p:sp>
      <p:pic>
        <p:nvPicPr>
          <p:cNvPr id="64" name="图片 10246">
            <a:extLst>
              <a:ext uri="{FF2B5EF4-FFF2-40B4-BE49-F238E27FC236}">
                <a16:creationId xmlns:a16="http://schemas.microsoft.com/office/drawing/2014/main" id="{935F30E9-5CC4-78C0-377E-13A17965B051}"/>
              </a:ext>
            </a:extLst>
          </p:cNvPr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66">
            <a:clrChange>
              <a:clrFrom>
                <a:srgbClr val="FCF8F9"/>
              </a:clrFrom>
              <a:clrTo>
                <a:srgbClr val="FC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03284">
            <a:off x="6694637" y="2588024"/>
            <a:ext cx="1991951" cy="314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" name="矩形 122">
            <a:extLst>
              <a:ext uri="{FF2B5EF4-FFF2-40B4-BE49-F238E27FC236}">
                <a16:creationId xmlns:a16="http://schemas.microsoft.com/office/drawing/2014/main" id="{6C95CDBF-6155-9192-8281-0D43247643B7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292242" y="2710812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4C0AFFE9-C28F-4A3A-147E-B39A82FB72AD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302349" y="3926790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7" name="直接连接符 26658">
            <a:extLst>
              <a:ext uri="{FF2B5EF4-FFF2-40B4-BE49-F238E27FC236}">
                <a16:creationId xmlns:a16="http://schemas.microsoft.com/office/drawing/2014/main" id="{8FC1DD0B-DE06-AA3A-A3DB-36CF2B0E4AC4}"/>
              </a:ext>
            </a:extLst>
          </p:cNvPr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643403" y="2574700"/>
            <a:ext cx="8136961" cy="0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9" name="表格 98">
            <a:extLst>
              <a:ext uri="{FF2B5EF4-FFF2-40B4-BE49-F238E27FC236}">
                <a16:creationId xmlns:a16="http://schemas.microsoft.com/office/drawing/2014/main" id="{E86E5D6A-C942-5DF9-C580-BA18C67808CD}"/>
              </a:ext>
            </a:extLst>
          </p:cNvPr>
          <p:cNvGraphicFramePr>
            <a:graphicFrameLocks noGrp="1"/>
          </p:cNvGraphicFramePr>
          <p:nvPr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194107764"/>
              </p:ext>
            </p:extLst>
          </p:nvPr>
        </p:nvGraphicFramePr>
        <p:xfrm>
          <a:off x="769619" y="2731668"/>
          <a:ext cx="5999043" cy="242891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61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13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000" b="1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质量</a:t>
                      </a:r>
                      <a:r>
                        <a:rPr lang="en-US" altLang="x-none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g</a:t>
                      </a:r>
                      <a:endParaRPr lang="en-US" altLang="x-none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体积</a:t>
                      </a:r>
                      <a:r>
                        <a:rPr lang="en-US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cm</a:t>
                      </a:r>
                      <a:r>
                        <a:rPr lang="en-US" altLang="zh-CN" sz="2000" b="1" cap="none" spc="0" baseline="3000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altLang="zh-CN" sz="2000" b="1" cap="none" spc="0" baseline="3000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质量</a:t>
                      </a: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zh-CN" altLang="en-US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体积（</a:t>
                      </a:r>
                      <a:r>
                        <a:rPr lang="en-US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g/ cm</a:t>
                      </a:r>
                      <a:r>
                        <a:rPr lang="en-US" altLang="zh-CN" sz="2000" b="1" cap="none" spc="0" baseline="3000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zh-CN" altLang="en-US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）</a:t>
                      </a:r>
                      <a:endParaRPr lang="en-US" altLang="zh-CN" sz="2000" b="1" cap="none" spc="0" baseline="3000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118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木块</a:t>
                      </a:r>
                      <a:endParaRPr lang="zh-CN" altLang="en-US" sz="2000" b="1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zh-CN" altLang="zh-CN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0.5</a:t>
                      </a:r>
                      <a:endParaRPr lang="zh-CN" altLang="zh-CN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77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铁块</a:t>
                      </a:r>
                      <a:endParaRPr lang="zh-CN" altLang="en-US" sz="2000" b="1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  <a:endParaRPr lang="zh-CN" altLang="zh-CN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zh-CN" altLang="zh-CN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7.9</a:t>
                      </a:r>
                      <a:endParaRPr lang="zh-CN" altLang="zh-CN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183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000" b="1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铝块</a:t>
                      </a:r>
                      <a:endParaRPr lang="zh-CN" altLang="en-US" sz="2000" b="1" cap="none" spc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zh-CN" altLang="zh-CN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zh-CN" altLang="zh-CN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cap="none" spc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2.7</a:t>
                      </a:r>
                      <a:endParaRPr lang="zh-CN" altLang="zh-CN" sz="2000" b="1" cap="none" spc="0" noProof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723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1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96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99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101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103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104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105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106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107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108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100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77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80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82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84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85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86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87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8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9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83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81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4996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实验探究：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292242" y="144563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19"/>
            </p:custDataLst>
          </p:nvPr>
        </p:nvSpPr>
        <p:spPr>
          <a:xfrm>
            <a:off x="527823" y="1552888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数据处理</a:t>
            </a:r>
          </a:p>
        </p:txBody>
      </p:sp>
      <p:sp>
        <p:nvSpPr>
          <p:cNvPr id="69" name="文本框 26628">
            <a:extLst>
              <a:ext uri="{FF2B5EF4-FFF2-40B4-BE49-F238E27FC236}">
                <a16:creationId xmlns:a16="http://schemas.microsoft.com/office/drawing/2014/main" id="{550334A2-C4AF-C88F-A024-5F98D9902258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024316" y="1577810"/>
            <a:ext cx="17812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图像法处理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6C95CDBF-6155-9192-8281-0D43247643B7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292242" y="2187435"/>
            <a:ext cx="11706940" cy="3904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7" name="直接连接符 26658">
            <a:extLst>
              <a:ext uri="{FF2B5EF4-FFF2-40B4-BE49-F238E27FC236}">
                <a16:creationId xmlns:a16="http://schemas.microsoft.com/office/drawing/2014/main" id="{8FC1DD0B-DE06-AA3A-A3DB-36CF2B0E4AC4}"/>
              </a:ext>
            </a:extLst>
          </p:cNvPr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43403" y="2574700"/>
            <a:ext cx="8136961" cy="0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18479">
            <a:extLst>
              <a:ext uri="{FF2B5EF4-FFF2-40B4-BE49-F238E27FC236}">
                <a16:creationId xmlns:a16="http://schemas.microsoft.com/office/drawing/2014/main" id="{DD609AA5-5871-1B2F-728E-89948FAC95CD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082721" y="6246588"/>
            <a:ext cx="9217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 sz="2000">
              <a:ea typeface="黑体" panose="02010609060101010101" pitchFamily="49" charset="-122"/>
            </a:endParaRPr>
          </a:p>
        </p:txBody>
      </p:sp>
      <p:grpSp>
        <p:nvGrpSpPr>
          <p:cNvPr id="64" name="组合 15361">
            <a:extLst>
              <a:ext uri="{FF2B5EF4-FFF2-40B4-BE49-F238E27FC236}">
                <a16:creationId xmlns:a16="http://schemas.microsoft.com/office/drawing/2014/main" id="{66A69AFB-4651-AA93-5FC7-B0E417CFEB1E}"/>
              </a:ext>
            </a:extLst>
          </p:cNvPr>
          <p:cNvGrpSpPr/>
          <p:nvPr>
            <p:custDataLst>
              <p:tags r:id="rId24"/>
            </p:custDataLst>
          </p:nvPr>
        </p:nvGrpSpPr>
        <p:grpSpPr>
          <a:xfrm>
            <a:off x="1654845" y="2318878"/>
            <a:ext cx="3593899" cy="3574266"/>
            <a:chOff x="0" y="0"/>
            <a:chExt cx="3120" cy="3116"/>
          </a:xfrm>
        </p:grpSpPr>
        <p:pic>
          <p:nvPicPr>
            <p:cNvPr id="65" name="图片 15362" descr="W020070308343629524215">
              <a:extLst>
                <a:ext uri="{FF2B5EF4-FFF2-40B4-BE49-F238E27FC236}">
                  <a16:creationId xmlns:a16="http://schemas.microsoft.com/office/drawing/2014/main" id="{F4A82667-F237-B1BA-7A8B-E6553D18D7EC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73"/>
              </p:custDataLst>
            </p:nvPr>
          </p:nvPicPr>
          <p:blipFill>
            <a:blip r:embed="rId1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6000" contras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304"/>
            <a:stretch>
              <a:fillRect/>
            </a:stretch>
          </p:blipFill>
          <p:spPr bwMode="auto">
            <a:xfrm>
              <a:off x="0" y="144"/>
              <a:ext cx="3120" cy="2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文本框 15363">
              <a:extLst>
                <a:ext uri="{FF2B5EF4-FFF2-40B4-BE49-F238E27FC236}">
                  <a16:creationId xmlns:a16="http://schemas.microsoft.com/office/drawing/2014/main" id="{A8F6832D-FB63-143E-C4AB-0DE21C51FDF3}"/>
                </a:ext>
              </a:extLst>
            </p:cNvPr>
            <p:cNvSpPr txBox="1"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2256" y="2784"/>
              <a:ext cx="830" cy="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latin typeface="Times New Roman" panose="02020603050405020304" pitchFamily="18" charset="0"/>
                </a:rPr>
                <a:t>V/cm</a:t>
              </a:r>
              <a:r>
                <a:rPr lang="en-US" altLang="zh-CN" sz="2000" b="1" baseline="30000"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7" name="文本框 15364">
              <a:extLst>
                <a:ext uri="{FF2B5EF4-FFF2-40B4-BE49-F238E27FC236}">
                  <a16:creationId xmlns:a16="http://schemas.microsoft.com/office/drawing/2014/main" id="{E0713047-74B1-1DD0-1140-15F800A4BBB9}"/>
                </a:ext>
              </a:extLst>
            </p:cNvPr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192" y="0"/>
              <a:ext cx="622" cy="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latin typeface="Times New Roman" panose="02020603050405020304" pitchFamily="18" charset="0"/>
                </a:rPr>
                <a:t>m/g</a:t>
              </a:r>
            </a:p>
          </p:txBody>
        </p:sp>
        <p:pic>
          <p:nvPicPr>
            <p:cNvPr id="68" name="图片 15365" descr="W020070308343629524215">
              <a:extLst>
                <a:ext uri="{FF2B5EF4-FFF2-40B4-BE49-F238E27FC236}">
                  <a16:creationId xmlns:a16="http://schemas.microsoft.com/office/drawing/2014/main" id="{B698C22E-3B2C-F0CA-C4DF-BCB11632864B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76"/>
              </p:custDataLst>
            </p:nvPr>
          </p:nvPicPr>
          <p:blipFill>
            <a:blip r:embed="rId1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6000" contras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78" t="14514" r="21538" b="77423"/>
            <a:stretch>
              <a:fillRect/>
            </a:stretch>
          </p:blipFill>
          <p:spPr bwMode="auto">
            <a:xfrm>
              <a:off x="96" y="336"/>
              <a:ext cx="235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" name="文本框 15366">
            <a:extLst>
              <a:ext uri="{FF2B5EF4-FFF2-40B4-BE49-F238E27FC236}">
                <a16:creationId xmlns:a16="http://schemas.microsoft.com/office/drawing/2014/main" id="{67CBE3D6-AA49-3019-C9A0-86A27D111FF7}"/>
              </a:ext>
            </a:extLst>
          </p:cNvPr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2022695" y="5416777"/>
            <a:ext cx="6934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latin typeface="Times New Roman" panose="02020603050405020304" pitchFamily="18" charset="0"/>
              </a:rPr>
              <a:t>200</a:t>
            </a:r>
          </a:p>
        </p:txBody>
      </p:sp>
      <p:sp>
        <p:nvSpPr>
          <p:cNvPr id="71" name="文本框 15367">
            <a:extLst>
              <a:ext uri="{FF2B5EF4-FFF2-40B4-BE49-F238E27FC236}">
                <a16:creationId xmlns:a16="http://schemas.microsoft.com/office/drawing/2014/main" id="{1D02B5D2-C876-B845-D7F2-200E59F9A25B}"/>
              </a:ext>
            </a:extLst>
          </p:cNvPr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2685886" y="5446439"/>
            <a:ext cx="5828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latin typeface="Times New Roman" panose="02020603050405020304" pitchFamily="18" charset="0"/>
              </a:rPr>
              <a:t>400</a:t>
            </a:r>
          </a:p>
        </p:txBody>
      </p:sp>
      <p:sp>
        <p:nvSpPr>
          <p:cNvPr id="72" name="文本框 15368">
            <a:extLst>
              <a:ext uri="{FF2B5EF4-FFF2-40B4-BE49-F238E27FC236}">
                <a16:creationId xmlns:a16="http://schemas.microsoft.com/office/drawing/2014/main" id="{9081F6A9-F433-5D5E-7879-EDA677884AC6}"/>
              </a:ext>
            </a:extLst>
          </p:cNvPr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3260494" y="5445135"/>
            <a:ext cx="5828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latin typeface="Times New Roman" panose="02020603050405020304" pitchFamily="18" charset="0"/>
              </a:rPr>
              <a:t>600</a:t>
            </a:r>
          </a:p>
        </p:txBody>
      </p:sp>
      <p:sp>
        <p:nvSpPr>
          <p:cNvPr id="73" name="文本框 15369">
            <a:extLst>
              <a:ext uri="{FF2B5EF4-FFF2-40B4-BE49-F238E27FC236}">
                <a16:creationId xmlns:a16="http://schemas.microsoft.com/office/drawing/2014/main" id="{58D2E4AF-23B4-6BD9-1E52-93F4EC20A594}"/>
              </a:ext>
            </a:extLst>
          </p:cNvPr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496096" y="5382151"/>
            <a:ext cx="4077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4" name="文本框 15370">
            <a:extLst>
              <a:ext uri="{FF2B5EF4-FFF2-40B4-BE49-F238E27FC236}">
                <a16:creationId xmlns:a16="http://schemas.microsoft.com/office/drawing/2014/main" id="{28988A6E-B797-9BBE-2F98-15AD4E508418}"/>
              </a:ext>
            </a:extLst>
          </p:cNvPr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3162831" y="1375835"/>
            <a:ext cx="582857" cy="38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000" b="1">
              <a:latin typeface="Times New Roman" panose="02020603050405020304" pitchFamily="18" charset="0"/>
            </a:endParaRPr>
          </a:p>
        </p:txBody>
      </p:sp>
      <p:sp>
        <p:nvSpPr>
          <p:cNvPr id="76" name="矩形 15371">
            <a:extLst>
              <a:ext uri="{FF2B5EF4-FFF2-40B4-BE49-F238E27FC236}">
                <a16:creationId xmlns:a16="http://schemas.microsoft.com/office/drawing/2014/main" id="{526A355B-54BC-CB8B-A73C-4969684D2055}"/>
              </a:ext>
            </a:extLst>
          </p:cNvPr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191296" y="5076968"/>
            <a:ext cx="407769" cy="38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000" b="1">
              <a:latin typeface="Times New Roman" panose="02020603050405020304" pitchFamily="18" charset="0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B7663F48-6F4C-40B9-6FC9-C0BBE47D89DC}"/>
              </a:ext>
            </a:extLst>
          </p:cNvPr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2338187" y="4858934"/>
            <a:ext cx="110582" cy="11011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000">
              <a:latin typeface="Times New Roman" panose="02020603050405020304" pitchFamily="18" charset="0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B3FC403C-F63F-3C88-9A0A-F62E3D890C83}"/>
              </a:ext>
            </a:extLst>
          </p:cNvPr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2922023" y="4302916"/>
            <a:ext cx="110582" cy="11011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000">
              <a:latin typeface="Times New Roman" panose="02020603050405020304" pitchFamily="18" charset="0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77908895-19B1-383C-D4C4-CD062F982EEC}"/>
              </a:ext>
            </a:extLst>
          </p:cNvPr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3512692" y="3741400"/>
            <a:ext cx="110582" cy="11011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000">
              <a:latin typeface="Times New Roman" panose="02020603050405020304" pitchFamily="18" charset="0"/>
            </a:endParaRPr>
          </a:p>
        </p:txBody>
      </p:sp>
      <p:sp>
        <p:nvSpPr>
          <p:cNvPr id="80" name="直接连接符 79">
            <a:extLst>
              <a:ext uri="{FF2B5EF4-FFF2-40B4-BE49-F238E27FC236}">
                <a16:creationId xmlns:a16="http://schemas.microsoft.com/office/drawing/2014/main" id="{A90F8014-DB50-E140-711E-927CD3DB86BB}"/>
              </a:ext>
            </a:extLst>
          </p:cNvPr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 flipV="1">
            <a:off x="1841013" y="3342896"/>
            <a:ext cx="2162020" cy="20924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0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E2936B8D-ABAA-A625-52EE-36FAC812CDF7}"/>
              </a:ext>
            </a:extLst>
          </p:cNvPr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7658631" y="3661835"/>
            <a:ext cx="823602" cy="38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zh-CN" sz="2000" b="1">
              <a:solidFill>
                <a:srgbClr val="FF0066"/>
              </a:solidFill>
              <a:latin typeface="Times New Roman" panose="02020603050405020304" pitchFamily="18" charset="0"/>
              <a:ea typeface="仿宋_GB2312" pitchFamily="1" charset="-122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60D61BDB-1852-7FD9-1830-718FCD46F552}"/>
              </a:ext>
            </a:extLst>
          </p:cNvPr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1011979" y="2567136"/>
            <a:ext cx="9341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Times New Roman" panose="02020603050405020304" pitchFamily="18" charset="0"/>
                <a:ea typeface="仿宋_GB2312" pitchFamily="1" charset="-122"/>
              </a:rPr>
              <a:t>木块</a:t>
            </a:r>
          </a:p>
        </p:txBody>
      </p:sp>
      <p:sp>
        <p:nvSpPr>
          <p:cNvPr id="83" name="文本框 15378">
            <a:extLst>
              <a:ext uri="{FF2B5EF4-FFF2-40B4-BE49-F238E27FC236}">
                <a16:creationId xmlns:a16="http://schemas.microsoft.com/office/drawing/2014/main" id="{3FD5E30F-6FAF-5F52-2028-9E3C93CB981B}"/>
              </a:ext>
            </a:extLst>
          </p:cNvPr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1253609" y="4712097"/>
            <a:ext cx="6808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</a:p>
        </p:txBody>
      </p:sp>
      <p:sp>
        <p:nvSpPr>
          <p:cNvPr id="84" name="文本框 15379">
            <a:extLst>
              <a:ext uri="{FF2B5EF4-FFF2-40B4-BE49-F238E27FC236}">
                <a16:creationId xmlns:a16="http://schemas.microsoft.com/office/drawing/2014/main" id="{54E367B7-D23F-1116-E581-4C9C9DA5C7AC}"/>
              </a:ext>
            </a:extLst>
          </p:cNvPr>
          <p:cNvSpPr txBox="1"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1234768" y="4149639"/>
            <a:ext cx="7185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200</a:t>
            </a:r>
          </a:p>
        </p:txBody>
      </p:sp>
      <p:sp>
        <p:nvSpPr>
          <p:cNvPr id="85" name="文本框 15380">
            <a:extLst>
              <a:ext uri="{FF2B5EF4-FFF2-40B4-BE49-F238E27FC236}">
                <a16:creationId xmlns:a16="http://schemas.microsoft.com/office/drawing/2014/main" id="{8F4A06DE-87A0-291C-F9B1-80DF64A90B29}"/>
              </a:ext>
            </a:extLst>
          </p:cNvPr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1223113" y="3614557"/>
            <a:ext cx="8615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300</a:t>
            </a:r>
          </a:p>
        </p:txBody>
      </p:sp>
      <p:sp>
        <p:nvSpPr>
          <p:cNvPr id="86" name="直接连接符 26658">
            <a:extLst>
              <a:ext uri="{FF2B5EF4-FFF2-40B4-BE49-F238E27FC236}">
                <a16:creationId xmlns:a16="http://schemas.microsoft.com/office/drawing/2014/main" id="{D9625A21-3F79-59C5-073C-0F8B3BC087FF}"/>
              </a:ext>
            </a:extLst>
          </p:cNvPr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3030636" y="2544710"/>
            <a:ext cx="8136961" cy="0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21DE1FE3-CB2C-3177-1C57-F9968759C4FC}"/>
              </a:ext>
            </a:extLst>
          </p:cNvPr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10045864" y="3631845"/>
            <a:ext cx="823602" cy="38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endParaRPr lang="zh-CN" altLang="zh-CN" sz="2000" b="1">
              <a:solidFill>
                <a:srgbClr val="FF0066"/>
              </a:solidFill>
              <a:latin typeface="Times New Roman" panose="02020603050405020304" pitchFamily="18" charset="0"/>
              <a:ea typeface="仿宋_GB2312" pitchFamily="1" charset="-122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5C6B7886-6A9C-6205-601D-404DA6BB8F61}"/>
              </a:ext>
            </a:extLst>
          </p:cNvPr>
          <p:cNvSpPr txBox="1"/>
          <p:nvPr>
            <p:custDataLst>
              <p:tags r:id="rId42"/>
            </p:custDataLst>
          </p:nvPr>
        </p:nvSpPr>
        <p:spPr>
          <a:xfrm>
            <a:off x="7520586" y="2578703"/>
            <a:ext cx="309562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altLang="x-none" sz="2400" b="1" noProof="1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 Black" panose="020B0A04020102020204" pitchFamily="34" charset="0"/>
              <a:ea typeface="黑体" panose="02010609060101010101" pitchFamily="49" charset="-122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9A84993C-469F-CC6D-1BAA-B5734F6D381E}"/>
              </a:ext>
            </a:extLst>
          </p:cNvPr>
          <p:cNvSpPr txBox="1"/>
          <p:nvPr>
            <p:custDataLst>
              <p:tags r:id="rId43"/>
            </p:custDataLst>
          </p:nvPr>
        </p:nvSpPr>
        <p:spPr>
          <a:xfrm>
            <a:off x="7468198" y="3193066"/>
            <a:ext cx="309563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altLang="x-none" sz="2400" b="1" noProof="1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 Black" panose="020B0A04020102020204" pitchFamily="34" charset="0"/>
              <a:ea typeface="黑体" panose="02010609060101010101" pitchFamily="49" charset="-122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43BD2671-C0B5-6324-7D17-A972509E202F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7468198" y="3840766"/>
            <a:ext cx="309563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altLang="x-none" sz="2400" b="1" noProof="1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 Black" panose="020B0A04020102020204" pitchFamily="34" charset="0"/>
              <a:ea typeface="黑体" panose="02010609060101010101" pitchFamily="49" charset="-122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894DA2E2-9AF6-C0F3-6408-9F54663AC34E}"/>
              </a:ext>
            </a:extLst>
          </p:cNvPr>
          <p:cNvSpPr txBox="1"/>
          <p:nvPr>
            <p:custDataLst>
              <p:tags r:id="rId45"/>
            </p:custDataLst>
          </p:nvPr>
        </p:nvSpPr>
        <p:spPr>
          <a:xfrm>
            <a:off x="9465273" y="2578703"/>
            <a:ext cx="309563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altLang="x-none" sz="2400" b="1" noProof="1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 Black" panose="020B0A04020102020204" pitchFamily="34" charset="0"/>
              <a:ea typeface="黑体" panose="02010609060101010101" pitchFamily="49" charset="-122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338451AE-3915-3CAB-DF4E-B3B800637905}"/>
              </a:ext>
            </a:extLst>
          </p:cNvPr>
          <p:cNvSpPr txBox="1"/>
          <p:nvPr>
            <p:custDataLst>
              <p:tags r:id="rId46"/>
            </p:custDataLst>
          </p:nvPr>
        </p:nvSpPr>
        <p:spPr>
          <a:xfrm>
            <a:off x="9485911" y="3193066"/>
            <a:ext cx="309562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altLang="x-none" sz="2400" b="1" noProof="1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 Black" panose="020B0A04020102020204" pitchFamily="34" charset="0"/>
              <a:ea typeface="黑体" panose="02010609060101010101" pitchFamily="49" charset="-122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13DF14B8-2163-2B2C-5B2B-B19FCEBB8F26}"/>
              </a:ext>
            </a:extLst>
          </p:cNvPr>
          <p:cNvSpPr txBox="1"/>
          <p:nvPr>
            <p:custDataLst>
              <p:tags r:id="rId47"/>
            </p:custDataLst>
          </p:nvPr>
        </p:nvSpPr>
        <p:spPr>
          <a:xfrm>
            <a:off x="9485911" y="3840766"/>
            <a:ext cx="309562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altLang="x-none" sz="2400" b="1" noProof="1">
              <a:solidFill>
                <a:srgbClr val="800000"/>
              </a:solidFill>
              <a:effectLst>
                <a:outerShdw blurRad="38100" dist="38100" dir="2700000">
                  <a:srgbClr val="C0C0C0"/>
                </a:outerShdw>
              </a:effectLst>
              <a:latin typeface="Arial Black" panose="020B0A04020102020204" pitchFamily="34" charset="0"/>
              <a:ea typeface="黑体" panose="02010609060101010101" pitchFamily="49" charset="-122"/>
            </a:endParaRPr>
          </a:p>
        </p:txBody>
      </p:sp>
      <p:graphicFrame>
        <p:nvGraphicFramePr>
          <p:cNvPr id="95" name="表格 94">
            <a:extLst>
              <a:ext uri="{FF2B5EF4-FFF2-40B4-BE49-F238E27FC236}">
                <a16:creationId xmlns:a16="http://schemas.microsoft.com/office/drawing/2014/main" id="{1ED90A63-0A98-8446-90BC-FE88B829174D}"/>
              </a:ext>
            </a:extLst>
          </p:cNvPr>
          <p:cNvGraphicFramePr>
            <a:graphicFrameLocks noGrp="1"/>
          </p:cNvGraphicFramePr>
          <p:nvPr>
            <p:custDataLst>
              <p:tags r:id="rId48"/>
            </p:custDataLst>
            <p:extLst>
              <p:ext uri="{D42A27DB-BD31-4B8C-83A1-F6EECF244321}">
                <p14:modId xmlns:p14="http://schemas.microsoft.com/office/powerpoint/2010/main" val="1037174514"/>
              </p:ext>
            </p:extLst>
          </p:nvPr>
        </p:nvGraphicFramePr>
        <p:xfrm>
          <a:off x="6388698" y="2616803"/>
          <a:ext cx="3336925" cy="2835372"/>
        </p:xfrm>
        <a:graphic>
          <a:graphicData uri="http://schemas.openxmlformats.org/drawingml/2006/table">
            <a:tbl>
              <a:tblPr/>
              <a:tblGrid>
                <a:gridCol w="66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044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89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721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721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895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buChar char="§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buSzPct val="85000"/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buFont typeface="Wingdings 2" panose="05020102010507070707" pitchFamily="18" charset="2"/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sz="2800"/>
                    </a:p>
                  </a:txBody>
                  <a:tcPr marT="45710" marB="45710">
                    <a:lnL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6" name="直接连接符 16433">
            <a:extLst>
              <a:ext uri="{FF2B5EF4-FFF2-40B4-BE49-F238E27FC236}">
                <a16:creationId xmlns:a16="http://schemas.microsoft.com/office/drawing/2014/main" id="{1ECF26B9-89A0-BD55-3C06-28DEBAAFC4FF}"/>
              </a:ext>
            </a:extLst>
          </p:cNvPr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 flipV="1">
            <a:off x="6385208" y="5448681"/>
            <a:ext cx="3750878" cy="1353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7D0F0C2A-455F-994D-81EB-9D3B1F5AE3BC}"/>
              </a:ext>
            </a:extLst>
          </p:cNvPr>
          <p:cNvSpPr txBox="1"/>
          <p:nvPr>
            <p:custDataLst>
              <p:tags r:id="rId50"/>
            </p:custDataLst>
          </p:nvPr>
        </p:nvSpPr>
        <p:spPr>
          <a:xfrm>
            <a:off x="9854718" y="5510901"/>
            <a:ext cx="954107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noProof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v/cm</a:t>
            </a:r>
            <a:r>
              <a:rPr lang="en-US" sz="2000" b="1" baseline="30000" noProof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E9118606-77C7-70C8-816F-F00459C150EE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6231913" y="5429795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64818E2F-D5BB-9C1E-A546-42E40F97804E}"/>
              </a:ext>
            </a:extLst>
          </p:cNvPr>
          <p:cNvSpPr txBox="1"/>
          <p:nvPr>
            <p:custDataLst>
              <p:tags r:id="rId52"/>
            </p:custDataLst>
          </p:nvPr>
        </p:nvSpPr>
        <p:spPr>
          <a:xfrm>
            <a:off x="6883091" y="5429795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6D3E8C29-439D-008D-1C82-67BB62C584B5}"/>
              </a:ext>
            </a:extLst>
          </p:cNvPr>
          <p:cNvSpPr txBox="1"/>
          <p:nvPr>
            <p:custDataLst>
              <p:tags r:id="rId53"/>
            </p:custDataLst>
          </p:nvPr>
        </p:nvSpPr>
        <p:spPr>
          <a:xfrm>
            <a:off x="7534268" y="5429795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BAB8D55A-7600-9A81-2686-7EDED580051D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8185446" y="5429795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E209C838-2202-3F81-985F-D63B838D4358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8836623" y="5429795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1CB0BC73-9615-4DF9-CA00-7B1F52D11BA0}"/>
              </a:ext>
            </a:extLst>
          </p:cNvPr>
          <p:cNvSpPr txBox="1"/>
          <p:nvPr>
            <p:custDataLst>
              <p:tags r:id="rId56"/>
            </p:custDataLst>
          </p:nvPr>
        </p:nvSpPr>
        <p:spPr>
          <a:xfrm>
            <a:off x="5956898" y="4632928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C65B31CC-9F65-7078-687A-774560598C58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5956898" y="4056666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AA471F79-FB59-F4F4-BC1E-CF1EA5AD35D9}"/>
              </a:ext>
            </a:extLst>
          </p:cNvPr>
          <p:cNvSpPr txBox="1"/>
          <p:nvPr>
            <p:custDataLst>
              <p:tags r:id="rId58"/>
            </p:custDataLst>
          </p:nvPr>
        </p:nvSpPr>
        <p:spPr>
          <a:xfrm>
            <a:off x="5956898" y="3480403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0173D088-DAE2-CBC6-24AF-991534C53888}"/>
              </a:ext>
            </a:extLst>
          </p:cNvPr>
          <p:cNvSpPr txBox="1"/>
          <p:nvPr>
            <p:custDataLst>
              <p:tags r:id="rId59"/>
            </p:custDataLst>
          </p:nvPr>
        </p:nvSpPr>
        <p:spPr>
          <a:xfrm>
            <a:off x="5956898" y="2904141"/>
            <a:ext cx="3561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noProof="1">
                <a:latin typeface="Arial Black" panose="020B0A04020102020204" pitchFamily="34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CA0E1963-E95B-2884-F983-AEA83A9802E3}"/>
              </a:ext>
            </a:extLst>
          </p:cNvPr>
          <p:cNvSpPr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6975926" y="4711651"/>
            <a:ext cx="122711" cy="118022"/>
          </a:xfrm>
          <a:prstGeom prst="ellipse">
            <a:avLst/>
          </a:prstGeom>
          <a:solidFill>
            <a:srgbClr val="FF0000"/>
          </a:solidFill>
          <a:ln w="98425">
            <a:noFill/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5BEC528B-E9AE-3610-D733-99C57CCE6AC5}"/>
              </a:ext>
            </a:extLst>
          </p:cNvPr>
          <p:cNvSpPr>
            <a:spLocks noChangeArrowheads="1"/>
          </p:cNvSpPr>
          <p:nvPr>
            <p:custDataLst>
              <p:tags r:id="rId61"/>
            </p:custDataLst>
          </p:nvPr>
        </p:nvSpPr>
        <p:spPr bwMode="auto">
          <a:xfrm>
            <a:off x="7640131" y="3907499"/>
            <a:ext cx="144462" cy="146050"/>
          </a:xfrm>
          <a:prstGeom prst="ellipse">
            <a:avLst/>
          </a:prstGeom>
          <a:solidFill>
            <a:srgbClr val="FF0000"/>
          </a:solidFill>
          <a:ln w="98425">
            <a:noFill/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id="{9439D29D-BE06-57EB-809B-C3A6C397879C}"/>
              </a:ext>
            </a:extLst>
          </p:cNvPr>
          <p:cNvSpPr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8227902" y="3155959"/>
            <a:ext cx="179026" cy="179019"/>
          </a:xfrm>
          <a:prstGeom prst="ellipse">
            <a:avLst/>
          </a:prstGeom>
          <a:solidFill>
            <a:srgbClr val="FF0000"/>
          </a:solidFill>
          <a:ln w="98425">
            <a:noFill/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112" name="直接连接符 111">
            <a:extLst>
              <a:ext uri="{FF2B5EF4-FFF2-40B4-BE49-F238E27FC236}">
                <a16:creationId xmlns:a16="http://schemas.microsoft.com/office/drawing/2014/main" id="{67571080-69F5-E642-B1E3-F8F0D3D37381}"/>
              </a:ext>
            </a:extLst>
          </p:cNvPr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6388698" y="3258472"/>
            <a:ext cx="1960520" cy="1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" name="直接连接符 112">
            <a:extLst>
              <a:ext uri="{FF2B5EF4-FFF2-40B4-BE49-F238E27FC236}">
                <a16:creationId xmlns:a16="http://schemas.microsoft.com/office/drawing/2014/main" id="{50C7B080-BC85-68CE-27F3-4944592E35C4}"/>
              </a:ext>
            </a:extLst>
          </p:cNvPr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 flipV="1">
            <a:off x="7716931" y="3936986"/>
            <a:ext cx="1938" cy="1508741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4" name="直接连接符 113">
            <a:extLst>
              <a:ext uri="{FF2B5EF4-FFF2-40B4-BE49-F238E27FC236}">
                <a16:creationId xmlns:a16="http://schemas.microsoft.com/office/drawing/2014/main" id="{1150044E-C8E0-14A1-18E1-A9E12C62065A}"/>
              </a:ext>
            </a:extLst>
          </p:cNvPr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 flipV="1">
            <a:off x="8337163" y="3111957"/>
            <a:ext cx="5366" cy="2347984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5" name="文本框 16455">
            <a:extLst>
              <a:ext uri="{FF2B5EF4-FFF2-40B4-BE49-F238E27FC236}">
                <a16:creationId xmlns:a16="http://schemas.microsoft.com/office/drawing/2014/main" id="{646E654E-31FB-6971-5D33-4B4F7D2D989A}"/>
              </a:ext>
            </a:extLst>
          </p:cNvPr>
          <p:cNvSpPr txBox="1">
            <a:spLocks noChangeArrowheads="1"/>
          </p:cNvSpPr>
          <p:nvPr>
            <p:custDataLst>
              <p:tags r:id="rId66"/>
            </p:custDataLst>
          </p:nvPr>
        </p:nvSpPr>
        <p:spPr bwMode="auto">
          <a:xfrm>
            <a:off x="11192473" y="4704366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AD7B201E-D42C-6C7D-21A1-E34618F2D90C}"/>
              </a:ext>
            </a:extLst>
          </p:cNvPr>
          <p:cNvSpPr txBox="1"/>
          <p:nvPr>
            <p:custDataLst>
              <p:tags r:id="rId67"/>
            </p:custDataLst>
          </p:nvPr>
        </p:nvSpPr>
        <p:spPr>
          <a:xfrm>
            <a:off x="5598801" y="2324316"/>
            <a:ext cx="683200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noProof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m/g</a:t>
            </a:r>
          </a:p>
        </p:txBody>
      </p:sp>
      <p:sp>
        <p:nvSpPr>
          <p:cNvPr id="118" name="直接连接符 16432">
            <a:extLst>
              <a:ext uri="{FF2B5EF4-FFF2-40B4-BE49-F238E27FC236}">
                <a16:creationId xmlns:a16="http://schemas.microsoft.com/office/drawing/2014/main" id="{2BE61DFE-BBCF-BE50-64E4-F5E84446B013}"/>
              </a:ext>
            </a:extLst>
          </p:cNvPr>
          <p:cNvSpPr>
            <a:spLocks noChangeShapeType="1"/>
          </p:cNvSpPr>
          <p:nvPr>
            <p:custDataLst>
              <p:tags r:id="rId68"/>
            </p:custDataLst>
          </p:nvPr>
        </p:nvSpPr>
        <p:spPr bwMode="auto">
          <a:xfrm flipH="1" flipV="1">
            <a:off x="6384523" y="2260857"/>
            <a:ext cx="4175" cy="317613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9" name="直接连接符 118">
            <a:extLst>
              <a:ext uri="{FF2B5EF4-FFF2-40B4-BE49-F238E27FC236}">
                <a16:creationId xmlns:a16="http://schemas.microsoft.com/office/drawing/2014/main" id="{47161938-4517-9B99-9525-3364C8BF2446}"/>
              </a:ext>
            </a:extLst>
          </p:cNvPr>
          <p:cNvSpPr>
            <a:spLocks noChangeShapeType="1"/>
          </p:cNvSpPr>
          <p:nvPr>
            <p:custDataLst>
              <p:tags r:id="rId69"/>
            </p:custDataLst>
          </p:nvPr>
        </p:nvSpPr>
        <p:spPr bwMode="auto">
          <a:xfrm flipV="1">
            <a:off x="6388698" y="3980524"/>
            <a:ext cx="1371201" cy="23753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直接连接符 119">
            <a:extLst>
              <a:ext uri="{FF2B5EF4-FFF2-40B4-BE49-F238E27FC236}">
                <a16:creationId xmlns:a16="http://schemas.microsoft.com/office/drawing/2014/main" id="{A3224A63-6412-4864-7304-CD428A969F3F}"/>
              </a:ext>
            </a:extLst>
          </p:cNvPr>
          <p:cNvSpPr>
            <a:spLocks noChangeShapeType="1"/>
          </p:cNvSpPr>
          <p:nvPr>
            <p:custDataLst>
              <p:tags r:id="rId70"/>
            </p:custDataLst>
          </p:nvPr>
        </p:nvSpPr>
        <p:spPr bwMode="auto">
          <a:xfrm flipV="1">
            <a:off x="6402608" y="2427760"/>
            <a:ext cx="2667474" cy="302460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1" name="直接连接符 120">
            <a:extLst>
              <a:ext uri="{FF2B5EF4-FFF2-40B4-BE49-F238E27FC236}">
                <a16:creationId xmlns:a16="http://schemas.microsoft.com/office/drawing/2014/main" id="{31E04B95-4ACF-F30F-1502-0906D77E5CF7}"/>
              </a:ext>
            </a:extLst>
          </p:cNvPr>
          <p:cNvSpPr>
            <a:spLocks noChangeShapeType="1"/>
          </p:cNvSpPr>
          <p:nvPr>
            <p:custDataLst>
              <p:tags r:id="rId71"/>
            </p:custDataLst>
          </p:nvPr>
        </p:nvSpPr>
        <p:spPr bwMode="auto">
          <a:xfrm flipV="1">
            <a:off x="6388698" y="4775803"/>
            <a:ext cx="6477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" name="直接连接符 121">
            <a:extLst>
              <a:ext uri="{FF2B5EF4-FFF2-40B4-BE49-F238E27FC236}">
                <a16:creationId xmlns:a16="http://schemas.microsoft.com/office/drawing/2014/main" id="{557713F2-722B-95FE-9609-6ACD6EE2509E}"/>
              </a:ext>
            </a:extLst>
          </p:cNvPr>
          <p:cNvSpPr>
            <a:spLocks noChangeShapeType="1"/>
          </p:cNvSpPr>
          <p:nvPr>
            <p:custDataLst>
              <p:tags r:id="rId72"/>
            </p:custDataLst>
          </p:nvPr>
        </p:nvSpPr>
        <p:spPr bwMode="auto">
          <a:xfrm flipH="1" flipV="1">
            <a:off x="7045541" y="4704366"/>
            <a:ext cx="13081" cy="792162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743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  <p:cond evt="onBegin" delay="0">
                          <p:tn val="57"/>
                        </p:cond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  <p:cond evt="onBegin" delay="0">
                          <p:tn val="62"/>
                        </p:cond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  <p:cond evt="onBegin" delay="0">
                          <p:tn val="74"/>
                        </p:cond>
                      </p:stCondLst>
                      <p:childTnLst>
                        <p:par>
                          <p:cTn id="7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  <p:cond evt="onBegin" delay="0">
                          <p:tn val="79"/>
                        </p:cond>
                      </p:stCondLst>
                      <p:childTnLst>
                        <p:par>
                          <p:cTn id="8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90" grpId="0"/>
      <p:bldP spid="91" grpId="0"/>
      <p:bldP spid="92" grpId="0"/>
      <p:bldP spid="93" grpId="0"/>
      <p:bldP spid="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88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91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93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95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96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97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98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99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100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92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69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7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7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7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7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7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0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8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7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73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8">
            <a:extLst>
              <a:ext uri="{FF2B5EF4-FFF2-40B4-BE49-F238E27FC236}">
                <a16:creationId xmlns:a16="http://schemas.microsoft.com/office/drawing/2014/main" id="{66C46B95-E418-6980-4807-128D28BE5F8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98774" y="622777"/>
            <a:ext cx="2268312" cy="49962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实验探究：</a:t>
            </a:r>
            <a:endParaRPr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292242" y="144563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19"/>
            </p:custDataLst>
          </p:nvPr>
        </p:nvSpPr>
        <p:spPr>
          <a:xfrm>
            <a:off x="527823" y="1552888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交流与合作</a:t>
            </a:r>
          </a:p>
        </p:txBody>
      </p:sp>
      <p:sp>
        <p:nvSpPr>
          <p:cNvPr id="69" name="文本框 26628">
            <a:extLst>
              <a:ext uri="{FF2B5EF4-FFF2-40B4-BE49-F238E27FC236}">
                <a16:creationId xmlns:a16="http://schemas.microsoft.com/office/drawing/2014/main" id="{550334A2-C4AF-C88F-A024-5F98D9902258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-14974791" y="2397038"/>
            <a:ext cx="63529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各小组把本组收集到的证据整理后，填写在下表中：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6C95CDBF-6155-9192-8281-0D43247643B7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-15252557" y="2924172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4C0AFFE9-C28F-4A3A-147E-B39A82FB72AD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15242451" y="4140150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DC326F85-FFDE-51D0-1E18-7F14EDAE77ED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-15242451" y="5372006"/>
            <a:ext cx="11706940" cy="63569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3" name="直接连接符 26654">
            <a:extLst>
              <a:ext uri="{FF2B5EF4-FFF2-40B4-BE49-F238E27FC236}">
                <a16:creationId xmlns:a16="http://schemas.microsoft.com/office/drawing/2014/main" id="{4A9597DF-0AC3-78AD-D927-94BFD6B946C9}"/>
              </a:ext>
            </a:extLst>
          </p:cNvPr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-13248996" y="3157563"/>
            <a:ext cx="0" cy="2611438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4" name="直接连接符 26655">
            <a:extLst>
              <a:ext uri="{FF2B5EF4-FFF2-40B4-BE49-F238E27FC236}">
                <a16:creationId xmlns:a16="http://schemas.microsoft.com/office/drawing/2014/main" id="{F42641F0-3A5E-DFA9-D467-BBD242E5198B}"/>
              </a:ext>
            </a:extLst>
          </p:cNvPr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-11621277" y="3157563"/>
            <a:ext cx="0" cy="2611438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6" name="直接连接符 26657">
            <a:extLst>
              <a:ext uri="{FF2B5EF4-FFF2-40B4-BE49-F238E27FC236}">
                <a16:creationId xmlns:a16="http://schemas.microsoft.com/office/drawing/2014/main" id="{4D7A3D43-708A-367E-731B-AFF6A0FBDC1D}"/>
              </a:ext>
            </a:extLst>
          </p:cNvPr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-14876714" y="5216129"/>
            <a:ext cx="8136961" cy="0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8" name="直接连接符 26659">
            <a:extLst>
              <a:ext uri="{FF2B5EF4-FFF2-40B4-BE49-F238E27FC236}">
                <a16:creationId xmlns:a16="http://schemas.microsoft.com/office/drawing/2014/main" id="{E76BED09-6F1C-F315-E122-C7E9198F7C80}"/>
              </a:ext>
            </a:extLst>
          </p:cNvPr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-14876714" y="3157563"/>
            <a:ext cx="0" cy="2611438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9" name="直接连接符 26660">
            <a:extLst>
              <a:ext uri="{FF2B5EF4-FFF2-40B4-BE49-F238E27FC236}">
                <a16:creationId xmlns:a16="http://schemas.microsoft.com/office/drawing/2014/main" id="{1B9F06B9-22F7-BAB6-87EF-707714F73467}"/>
              </a:ext>
            </a:extLst>
          </p:cNvPr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 flipH="1">
            <a:off x="-6739753" y="3157563"/>
            <a:ext cx="0" cy="2611438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0" name="直接连接符 26661">
            <a:extLst>
              <a:ext uri="{FF2B5EF4-FFF2-40B4-BE49-F238E27FC236}">
                <a16:creationId xmlns:a16="http://schemas.microsoft.com/office/drawing/2014/main" id="{9A1CF8FF-8ED5-C8D5-295A-672E575EC206}"/>
              </a:ext>
            </a:extLst>
          </p:cNvPr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-14876714" y="5769001"/>
            <a:ext cx="8136961" cy="0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" name="直接连接符 26663">
            <a:extLst>
              <a:ext uri="{FF2B5EF4-FFF2-40B4-BE49-F238E27FC236}">
                <a16:creationId xmlns:a16="http://schemas.microsoft.com/office/drawing/2014/main" id="{012D4FFC-7F72-69DC-9093-FDD80B1F0701}"/>
              </a:ext>
            </a:extLst>
          </p:cNvPr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-8367471" y="3639856"/>
            <a:ext cx="0" cy="2129145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5" name="矩形 26646">
            <a:extLst>
              <a:ext uri="{FF2B5EF4-FFF2-40B4-BE49-F238E27FC236}">
                <a16:creationId xmlns:a16="http://schemas.microsoft.com/office/drawing/2014/main" id="{0D41E559-548E-222E-809A-17A889952B8A}"/>
              </a:ext>
            </a:extLst>
          </p:cNvPr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-8296690" y="3549884"/>
            <a:ext cx="1532254" cy="603338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</a:p>
        </p:txBody>
      </p:sp>
      <p:sp>
        <p:nvSpPr>
          <p:cNvPr id="106" name="矩形 26647">
            <a:extLst>
              <a:ext uri="{FF2B5EF4-FFF2-40B4-BE49-F238E27FC236}">
                <a16:creationId xmlns:a16="http://schemas.microsoft.com/office/drawing/2014/main" id="{A4C7622E-4064-09C5-EF54-EF56CAECD43D}"/>
              </a:ext>
            </a:extLst>
          </p:cNvPr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-9855959" y="3549884"/>
            <a:ext cx="1568414" cy="603338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数值</a:t>
            </a:r>
          </a:p>
        </p:txBody>
      </p:sp>
      <p:sp>
        <p:nvSpPr>
          <p:cNvPr id="107" name="矩形 26648">
            <a:extLst>
              <a:ext uri="{FF2B5EF4-FFF2-40B4-BE49-F238E27FC236}">
                <a16:creationId xmlns:a16="http://schemas.microsoft.com/office/drawing/2014/main" id="{92D21E71-5C8C-C930-4F86-35EAF704144E}"/>
              </a:ext>
            </a:extLst>
          </p:cNvPr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-9862357" y="2944436"/>
            <a:ext cx="3097921" cy="605448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比值（质量：体积）</a:t>
            </a:r>
          </a:p>
        </p:txBody>
      </p:sp>
      <p:sp>
        <p:nvSpPr>
          <p:cNvPr id="108" name="矩形 26649">
            <a:extLst>
              <a:ext uri="{FF2B5EF4-FFF2-40B4-BE49-F238E27FC236}">
                <a16:creationId xmlns:a16="http://schemas.microsoft.com/office/drawing/2014/main" id="{C868829C-FE0E-3450-9F08-4012DCF0FF7D}"/>
              </a:ext>
            </a:extLst>
          </p:cNvPr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-11741426" y="2944436"/>
            <a:ext cx="1893648" cy="1208786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体积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V/cm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09" name="矩形 26650">
            <a:extLst>
              <a:ext uri="{FF2B5EF4-FFF2-40B4-BE49-F238E27FC236}">
                <a16:creationId xmlns:a16="http://schemas.microsoft.com/office/drawing/2014/main" id="{AA795915-D4A9-671F-1F58-E704552B2CF0}"/>
              </a:ext>
            </a:extLst>
          </p:cNvPr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-13273680" y="2944436"/>
            <a:ext cx="1525690" cy="1208786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endParaRPr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质量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m/g</a:t>
            </a:r>
          </a:p>
        </p:txBody>
      </p:sp>
      <p:sp>
        <p:nvSpPr>
          <p:cNvPr id="110" name="矩形 26651">
            <a:extLst>
              <a:ext uri="{FF2B5EF4-FFF2-40B4-BE49-F238E27FC236}">
                <a16:creationId xmlns:a16="http://schemas.microsoft.com/office/drawing/2014/main" id="{FACCCBB3-CA4C-C897-EB3E-61FBCAACF8A0}"/>
              </a:ext>
            </a:extLst>
          </p:cNvPr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-14901397" y="2944436"/>
            <a:ext cx="1627718" cy="1208786"/>
          </a:xfrm>
          <a:prstGeom prst="rect">
            <a:avLst/>
          </a:prstGeom>
          <a:solidFill>
            <a:srgbClr val="DBBEF8">
              <a:alpha val="50000"/>
            </a:srgbClr>
          </a:solidFill>
          <a:ln w="12700">
            <a:noFill/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endParaRPr lang="zh-CN" altLang="zh-CN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直接连接符 26652">
            <a:extLst>
              <a:ext uri="{FF2B5EF4-FFF2-40B4-BE49-F238E27FC236}">
                <a16:creationId xmlns:a16="http://schemas.microsoft.com/office/drawing/2014/main" id="{96A97006-0ABD-D656-CAA3-5E3766D6E93C}"/>
              </a:ext>
            </a:extLst>
          </p:cNvPr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-14901397" y="4153222"/>
            <a:ext cx="8136961" cy="0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直接连接符 26658">
            <a:extLst>
              <a:ext uri="{FF2B5EF4-FFF2-40B4-BE49-F238E27FC236}">
                <a16:creationId xmlns:a16="http://schemas.microsoft.com/office/drawing/2014/main" id="{8FC1DD0B-DE06-AA3A-A3DB-36CF2B0E4AC4}"/>
              </a:ext>
            </a:extLst>
          </p:cNvPr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>
            <a:off x="-14901397" y="2788060"/>
            <a:ext cx="8136961" cy="0"/>
          </a:xfrm>
          <a:prstGeom prst="line">
            <a:avLst/>
          </a:prstGeom>
          <a:noFill/>
          <a:ln w="38100" cap="sq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直接连接符 26662">
            <a:extLst>
              <a:ext uri="{FF2B5EF4-FFF2-40B4-BE49-F238E27FC236}">
                <a16:creationId xmlns:a16="http://schemas.microsoft.com/office/drawing/2014/main" id="{F7051512-07EE-1815-EAF9-A4CAE851B178}"/>
              </a:ext>
            </a:extLst>
          </p:cNvPr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>
            <a:off x="-10019873" y="3549884"/>
            <a:ext cx="3255437" cy="0"/>
          </a:xfrm>
          <a:prstGeom prst="line">
            <a:avLst/>
          </a:prstGeom>
          <a:noFill/>
          <a:ln w="38100">
            <a:noFill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直接连接符 26665">
            <a:extLst>
              <a:ext uri="{FF2B5EF4-FFF2-40B4-BE49-F238E27FC236}">
                <a16:creationId xmlns:a16="http://schemas.microsoft.com/office/drawing/2014/main" id="{30DA531A-F2CB-CD89-2335-DD543C108594}"/>
              </a:ext>
            </a:extLst>
          </p:cNvPr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-14902362" y="3257407"/>
            <a:ext cx="1615785" cy="891086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26666">
            <a:extLst>
              <a:ext uri="{FF2B5EF4-FFF2-40B4-BE49-F238E27FC236}">
                <a16:creationId xmlns:a16="http://schemas.microsoft.com/office/drawing/2014/main" id="{212411D4-00FB-885F-9B5D-5E515A5D89FA}"/>
              </a:ext>
            </a:extLst>
          </p:cNvPr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-14087539" y="2932289"/>
            <a:ext cx="1037303" cy="369332"/>
          </a:xfrm>
          <a:prstGeom prst="rect">
            <a:avLst/>
          </a:prstGeom>
          <a:noFill/>
          <a:ln w="1270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</a:p>
        </p:txBody>
      </p:sp>
      <p:sp>
        <p:nvSpPr>
          <p:cNvPr id="82" name="文本框 26667">
            <a:extLst>
              <a:ext uri="{FF2B5EF4-FFF2-40B4-BE49-F238E27FC236}">
                <a16:creationId xmlns:a16="http://schemas.microsoft.com/office/drawing/2014/main" id="{1A9CF9AA-13CD-AEAE-BDEE-7E4F21C28FF0}"/>
              </a:ext>
            </a:extLst>
          </p:cNvPr>
          <p:cNvSpPr txBox="1">
            <a:spLocks noChangeArrowheads="1"/>
          </p:cNvSpPr>
          <p:nvPr>
            <p:custDataLst>
              <p:tags r:id="rId42"/>
            </p:custDataLst>
          </p:nvPr>
        </p:nvSpPr>
        <p:spPr bwMode="auto">
          <a:xfrm rot="1733681">
            <a:off x="-15051098" y="3120192"/>
            <a:ext cx="1479299" cy="369332"/>
          </a:xfrm>
          <a:prstGeom prst="rect">
            <a:avLst/>
          </a:prstGeom>
          <a:noFill/>
          <a:ln w="1270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记录数据</a:t>
            </a:r>
          </a:p>
        </p:txBody>
      </p:sp>
      <p:sp>
        <p:nvSpPr>
          <p:cNvPr id="89" name="文本框 26668">
            <a:extLst>
              <a:ext uri="{FF2B5EF4-FFF2-40B4-BE49-F238E27FC236}">
                <a16:creationId xmlns:a16="http://schemas.microsoft.com/office/drawing/2014/main" id="{D1F138E1-CF56-C014-B278-AFDB70307012}"/>
              </a:ext>
            </a:extLst>
          </p:cNvPr>
          <p:cNvSpPr txBox="1"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-15016840" y="3775742"/>
            <a:ext cx="1257486" cy="369332"/>
          </a:xfrm>
          <a:prstGeom prst="rect">
            <a:avLst/>
          </a:prstGeom>
          <a:noFill/>
          <a:ln w="1270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研究对象</a:t>
            </a:r>
          </a:p>
        </p:txBody>
      </p:sp>
      <p:sp>
        <p:nvSpPr>
          <p:cNvPr id="78" name="直接连接符 26664">
            <a:extLst>
              <a:ext uri="{FF2B5EF4-FFF2-40B4-BE49-F238E27FC236}">
                <a16:creationId xmlns:a16="http://schemas.microsoft.com/office/drawing/2014/main" id="{9130A356-1625-616B-EF29-4096877E6317}"/>
              </a:ext>
            </a:extLst>
          </p:cNvPr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>
            <a:off x="-14160933" y="2932289"/>
            <a:ext cx="883395" cy="121620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38B2AED2-136B-1CE2-D388-CDB1EE67AED9}"/>
              </a:ext>
            </a:extLst>
          </p:cNvPr>
          <p:cNvCxnSpPr/>
          <p:nvPr>
            <p:custDataLst>
              <p:tags r:id="rId45"/>
            </p:custDataLst>
          </p:nvPr>
        </p:nvCxnSpPr>
        <p:spPr>
          <a:xfrm flipH="1">
            <a:off x="-14914293" y="2925402"/>
            <a:ext cx="11933" cy="30861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96422DB-EC7F-6BD8-83E7-1590068EE02D}"/>
              </a:ext>
            </a:extLst>
          </p:cNvPr>
          <p:cNvCxnSpPr/>
          <p:nvPr>
            <p:custDataLst>
              <p:tags r:id="rId46"/>
            </p:custDataLst>
          </p:nvPr>
        </p:nvCxnSpPr>
        <p:spPr>
          <a:xfrm>
            <a:off x="-14938977" y="6006033"/>
            <a:ext cx="81616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F0D88FAC-AE10-B50A-A8AD-D827C1E40EAC}"/>
              </a:ext>
            </a:extLst>
          </p:cNvPr>
          <p:cNvCxnSpPr/>
          <p:nvPr>
            <p:custDataLst>
              <p:tags r:id="rId47"/>
            </p:custDataLst>
          </p:nvPr>
        </p:nvCxnSpPr>
        <p:spPr>
          <a:xfrm flipH="1" flipV="1">
            <a:off x="-6764436" y="2922832"/>
            <a:ext cx="0" cy="30848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1EBCEDDA-D44B-50E8-77A7-A37FD2DA72EC}"/>
              </a:ext>
            </a:extLst>
          </p:cNvPr>
          <p:cNvCxnSpPr/>
          <p:nvPr>
            <p:custDataLst>
              <p:tags r:id="rId48"/>
            </p:custDataLst>
          </p:nvPr>
        </p:nvCxnSpPr>
        <p:spPr>
          <a:xfrm>
            <a:off x="-14893217" y="2925596"/>
            <a:ext cx="81285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272CD172-4D31-B6BD-1FE6-C69619AA7206}"/>
              </a:ext>
            </a:extLst>
          </p:cNvPr>
          <p:cNvCxnSpPr/>
          <p:nvPr>
            <p:custDataLst>
              <p:tags r:id="rId49"/>
            </p:custDataLst>
          </p:nvPr>
        </p:nvCxnSpPr>
        <p:spPr>
          <a:xfrm flipV="1">
            <a:off x="-14914293" y="4137312"/>
            <a:ext cx="8174539" cy="155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直接连接符 126">
            <a:extLst>
              <a:ext uri="{FF2B5EF4-FFF2-40B4-BE49-F238E27FC236}">
                <a16:creationId xmlns:a16="http://schemas.microsoft.com/office/drawing/2014/main" id="{8C245714-F80F-74D6-B86B-7A284FEFF3EA}"/>
              </a:ext>
            </a:extLst>
          </p:cNvPr>
          <p:cNvCxnSpPr/>
          <p:nvPr>
            <p:custDataLst>
              <p:tags r:id="rId50"/>
            </p:custDataLst>
          </p:nvPr>
        </p:nvCxnSpPr>
        <p:spPr>
          <a:xfrm flipH="1">
            <a:off x="-13286575" y="2947682"/>
            <a:ext cx="0" cy="305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直接连接符 127">
            <a:extLst>
              <a:ext uri="{FF2B5EF4-FFF2-40B4-BE49-F238E27FC236}">
                <a16:creationId xmlns:a16="http://schemas.microsoft.com/office/drawing/2014/main" id="{087CFB01-7B85-8349-C4D5-3300F81A2069}"/>
              </a:ext>
            </a:extLst>
          </p:cNvPr>
          <p:cNvCxnSpPr/>
          <p:nvPr>
            <p:custDataLst>
              <p:tags r:id="rId51"/>
            </p:custDataLst>
          </p:nvPr>
        </p:nvCxnSpPr>
        <p:spPr>
          <a:xfrm flipH="1">
            <a:off x="-11745284" y="2932881"/>
            <a:ext cx="0" cy="305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直接连接符 128">
            <a:extLst>
              <a:ext uri="{FF2B5EF4-FFF2-40B4-BE49-F238E27FC236}">
                <a16:creationId xmlns:a16="http://schemas.microsoft.com/office/drawing/2014/main" id="{4CE7B95C-6FEE-4013-11B2-1D921E75AE2B}"/>
              </a:ext>
            </a:extLst>
          </p:cNvPr>
          <p:cNvCxnSpPr/>
          <p:nvPr>
            <p:custDataLst>
              <p:tags r:id="rId52"/>
            </p:custDataLst>
          </p:nvPr>
        </p:nvCxnSpPr>
        <p:spPr>
          <a:xfrm flipH="1">
            <a:off x="-9846815" y="2960238"/>
            <a:ext cx="0" cy="305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直接连接符 129">
            <a:extLst>
              <a:ext uri="{FF2B5EF4-FFF2-40B4-BE49-F238E27FC236}">
                <a16:creationId xmlns:a16="http://schemas.microsoft.com/office/drawing/2014/main" id="{C27DF724-819D-48F7-457D-A6703E65368B}"/>
              </a:ext>
            </a:extLst>
          </p:cNvPr>
          <p:cNvCxnSpPr/>
          <p:nvPr>
            <p:custDataLst>
              <p:tags r:id="rId53"/>
            </p:custDataLst>
          </p:nvPr>
        </p:nvCxnSpPr>
        <p:spPr>
          <a:xfrm flipH="1">
            <a:off x="-8296690" y="3559868"/>
            <a:ext cx="0" cy="24560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直接连接符 135">
            <a:extLst>
              <a:ext uri="{FF2B5EF4-FFF2-40B4-BE49-F238E27FC236}">
                <a16:creationId xmlns:a16="http://schemas.microsoft.com/office/drawing/2014/main" id="{881CB95E-1DA3-3816-F119-DCA86D01582A}"/>
              </a:ext>
            </a:extLst>
          </p:cNvPr>
          <p:cNvCxnSpPr/>
          <p:nvPr>
            <p:custDataLst>
              <p:tags r:id="rId54"/>
            </p:custDataLst>
          </p:nvPr>
        </p:nvCxnSpPr>
        <p:spPr>
          <a:xfrm flipH="1" flipV="1">
            <a:off x="-9846815" y="2922832"/>
            <a:ext cx="0" cy="473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>
            <a:extLst>
              <a:ext uri="{FF2B5EF4-FFF2-40B4-BE49-F238E27FC236}">
                <a16:creationId xmlns:a16="http://schemas.microsoft.com/office/drawing/2014/main" id="{2C8AC79C-21D9-949F-4EEE-2582DFCE354C}"/>
              </a:ext>
            </a:extLst>
          </p:cNvPr>
          <p:cNvCxnSpPr/>
          <p:nvPr>
            <p:custDataLst>
              <p:tags r:id="rId55"/>
            </p:custDataLst>
          </p:nvPr>
        </p:nvCxnSpPr>
        <p:spPr>
          <a:xfrm>
            <a:off x="-9846815" y="3559868"/>
            <a:ext cx="308237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" name="图片 10246">
            <a:extLst>
              <a:ext uri="{FF2B5EF4-FFF2-40B4-BE49-F238E27FC236}">
                <a16:creationId xmlns:a16="http://schemas.microsoft.com/office/drawing/2014/main" id="{52ADD8A5-8CB3-BB2D-B12D-60476274378F}"/>
              </a:ext>
            </a:extLst>
          </p:cNvPr>
          <p:cNvPicPr>
            <a:picLocks noChangeAspect="1" noChangeArrowheads="1"/>
          </p:cNvPicPr>
          <p:nvPr>
            <p:custDataLst>
              <p:tags r:id="rId56"/>
            </p:custDataLst>
          </p:nvPr>
        </p:nvPicPr>
        <p:blipFill>
          <a:blip r:embed="rId104">
            <a:clrChange>
              <a:clrFrom>
                <a:srgbClr val="FCF8F9"/>
              </a:clrFrom>
              <a:clrTo>
                <a:srgbClr val="FC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6212" y="7716093"/>
            <a:ext cx="1527339" cy="241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Picture 2">
            <a:extLst>
              <a:ext uri="{FF2B5EF4-FFF2-40B4-BE49-F238E27FC236}">
                <a16:creationId xmlns:a16="http://schemas.microsoft.com/office/drawing/2014/main" id="{3F305FAE-A56A-C11F-D95F-257BB99B40DC}"/>
              </a:ext>
            </a:extLst>
          </p:cNvPr>
          <p:cNvPicPr>
            <a:picLocks noChangeAspect="1" noChangeArrowheads="1"/>
          </p:cNvPicPr>
          <p:nvPr>
            <p:custDataLst>
              <p:tags r:id="rId57"/>
            </p:custDataLst>
          </p:nvPr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8355" r="4583" b="21465"/>
          <a:stretch>
            <a:fillRect/>
          </a:stretch>
        </p:blipFill>
        <p:spPr bwMode="auto">
          <a:xfrm>
            <a:off x="1150677" y="7574861"/>
            <a:ext cx="3963203" cy="269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>
            <a:extLst>
              <a:ext uri="{FF2B5EF4-FFF2-40B4-BE49-F238E27FC236}">
                <a16:creationId xmlns:a16="http://schemas.microsoft.com/office/drawing/2014/main" id="{C4658AAA-93A2-DD5D-F3CA-9BDE0B8DAE81}"/>
              </a:ext>
            </a:extLst>
          </p:cNvPr>
          <p:cNvPicPr>
            <a:picLocks noChangeAspect="1" noChangeArrowheads="1"/>
          </p:cNvPicPr>
          <p:nvPr>
            <p:custDataLst>
              <p:tags r:id="rId58"/>
            </p:custDataLst>
          </p:nvPr>
        </p:nvPicPr>
        <p:blipFill>
          <a:blip r:embed="rId10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7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8355" r="4583" b="21465"/>
          <a:stretch>
            <a:fillRect/>
          </a:stretch>
        </p:blipFill>
        <p:spPr bwMode="auto">
          <a:xfrm>
            <a:off x="4061642" y="4435988"/>
            <a:ext cx="3963203" cy="269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51B9E1C4-B135-1926-648E-BB0D010B1A29}"/>
              </a:ext>
            </a:extLst>
          </p:cNvPr>
          <p:cNvSpPr/>
          <p:nvPr>
            <p:custDataLst>
              <p:tags r:id="rId59"/>
            </p:custDataLst>
          </p:nvPr>
        </p:nvSpPr>
        <p:spPr>
          <a:xfrm>
            <a:off x="867237" y="2249214"/>
            <a:ext cx="4830468" cy="3878317"/>
          </a:xfrm>
          <a:prstGeom prst="roundRect">
            <a:avLst>
              <a:gd name="adj" fmla="val 5014"/>
            </a:avLst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文本框 167">
            <a:extLst>
              <a:ext uri="{FF2B5EF4-FFF2-40B4-BE49-F238E27FC236}">
                <a16:creationId xmlns:a16="http://schemas.microsoft.com/office/drawing/2014/main" id="{FADEEFAB-A75E-F32E-D763-1C0A540F64D3}"/>
              </a:ext>
            </a:extLst>
          </p:cNvPr>
          <p:cNvSpPr txBox="1"/>
          <p:nvPr>
            <p:custDataLst>
              <p:tags r:id="rId60"/>
            </p:custDataLst>
          </p:nvPr>
        </p:nvSpPr>
        <p:spPr>
          <a:xfrm>
            <a:off x="1116461" y="2350623"/>
            <a:ext cx="3622839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在这图中可以发现什么？</a:t>
            </a:r>
          </a:p>
        </p:txBody>
      </p:sp>
      <p:sp>
        <p:nvSpPr>
          <p:cNvPr id="95" name="矩形: 圆角 94">
            <a:extLst>
              <a:ext uri="{FF2B5EF4-FFF2-40B4-BE49-F238E27FC236}">
                <a16:creationId xmlns:a16="http://schemas.microsoft.com/office/drawing/2014/main" id="{354860B0-B8E8-5EB9-1953-335FB18E49A7}"/>
              </a:ext>
            </a:extLst>
          </p:cNvPr>
          <p:cNvSpPr/>
          <p:nvPr>
            <p:custDataLst>
              <p:tags r:id="rId61"/>
            </p:custDataLst>
          </p:nvPr>
        </p:nvSpPr>
        <p:spPr>
          <a:xfrm>
            <a:off x="6314946" y="2205915"/>
            <a:ext cx="4830468" cy="3878317"/>
          </a:xfrm>
          <a:prstGeom prst="roundRect">
            <a:avLst>
              <a:gd name="adj" fmla="val 5014"/>
            </a:avLst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文本框 19458">
            <a:extLst>
              <a:ext uri="{FF2B5EF4-FFF2-40B4-BE49-F238E27FC236}">
                <a16:creationId xmlns:a16="http://schemas.microsoft.com/office/drawing/2014/main" id="{84E18E7E-EE8F-35E4-3563-B2AE3570CA3B}"/>
              </a:ext>
            </a:extLst>
          </p:cNvPr>
          <p:cNvSpPr txBox="1">
            <a:spLocks noChangeArrowheads="1"/>
          </p:cNvSpPr>
          <p:nvPr>
            <p:custDataLst>
              <p:tags r:id="rId62"/>
            </p:custDataLst>
          </p:nvPr>
        </p:nvSpPr>
        <p:spPr bwMode="auto">
          <a:xfrm>
            <a:off x="6782787" y="2824789"/>
            <a:ext cx="4061854" cy="1631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不同种类的物质，质量跟体积的比值是不同的，质量跟体积的比值就等于单位体积的质量，可见单位体积的质量反映了物质的一种特性，密度就是表示这种特性的物理量。</a:t>
            </a:r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139B07EA-9E62-CC0E-3599-36FC6A44208F}"/>
              </a:ext>
            </a:extLst>
          </p:cNvPr>
          <p:cNvSpPr txBox="1"/>
          <p:nvPr>
            <p:custDataLst>
              <p:tags r:id="rId63"/>
            </p:custDataLst>
          </p:nvPr>
        </p:nvSpPr>
        <p:spPr>
          <a:xfrm>
            <a:off x="6780825" y="4862186"/>
            <a:ext cx="4061854" cy="707886"/>
          </a:xfrm>
          <a:prstGeom prst="rect">
            <a:avLst/>
          </a:prstGeom>
          <a:noFill/>
          <a:ln w="9525">
            <a:solidFill>
              <a:schemeClr val="tx1"/>
            </a:solidFill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为了描述物质的这种特性我们引入了——密度的概念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53E0913-1D92-B8EC-758F-985821A05190}"/>
              </a:ext>
            </a:extLst>
          </p:cNvPr>
          <p:cNvGrpSpPr/>
          <p:nvPr>
            <p:custDataLst>
              <p:tags r:id="rId64"/>
            </p:custDataLst>
          </p:nvPr>
        </p:nvGrpSpPr>
        <p:grpSpPr>
          <a:xfrm>
            <a:off x="1149400" y="2871064"/>
            <a:ext cx="4055422" cy="2807948"/>
            <a:chOff x="1149400" y="2871064"/>
            <a:chExt cx="4055422" cy="2807948"/>
          </a:xfrm>
        </p:grpSpPr>
        <p:sp>
          <p:nvSpPr>
            <p:cNvPr id="169" name="文本框 168">
              <a:extLst>
                <a:ext uri="{FF2B5EF4-FFF2-40B4-BE49-F238E27FC236}">
                  <a16:creationId xmlns:a16="http://schemas.microsoft.com/office/drawing/2014/main" id="{52BE6DD7-3E6A-9FCA-164A-CF350773DEDA}"/>
                </a:ext>
              </a:extLst>
            </p:cNvPr>
            <p:cNvSpPr txBox="1"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1149400" y="2871064"/>
              <a:ext cx="4055422" cy="28079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2000" b="1">
                  <a:solidFill>
                    <a:schemeClr val="accent1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r>
                <a:rPr lang="zh-CN" altLang="en-US" sz="2000" b="1">
                  <a:solidFill>
                    <a:schemeClr val="accent1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木块的体积增大几倍，它的质量也增大几倍，质量和体积比值一定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2000" b="1">
                  <a:solidFill>
                    <a:schemeClr val="accent1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r>
                <a:rPr lang="zh-CN" altLang="en-US" sz="2000" b="1">
                  <a:solidFill>
                    <a:schemeClr val="accent1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水的体积增大几倍，它的质量也增大几倍，质量和体积比值一定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en-US" altLang="zh-CN" sz="2000" b="1">
                  <a:solidFill>
                    <a:schemeClr val="accent1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r>
                <a:rPr lang="zh-CN" altLang="en-US" sz="2000" b="1">
                  <a:solidFill>
                    <a:schemeClr val="accent1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铝块的质量跟体积比值不等于木块块（水）的质量跟体积的比值。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8CBBCCE6-F9AA-53D8-2583-E0784D466DD6}"/>
                </a:ext>
              </a:extLst>
            </p:cNvPr>
            <p:cNvCxnSpPr/>
            <p:nvPr>
              <p:custDataLst>
                <p:tags r:id="rId67"/>
              </p:custDataLst>
            </p:nvPr>
          </p:nvCxnSpPr>
          <p:spPr>
            <a:xfrm>
              <a:off x="1149400" y="3851553"/>
              <a:ext cx="405542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A825D166-8E8C-61D2-B5A0-0973FE09D6A3}"/>
                </a:ext>
              </a:extLst>
            </p:cNvPr>
            <p:cNvCxnSpPr/>
            <p:nvPr>
              <p:custDataLst>
                <p:tags r:id="rId68"/>
              </p:custDataLst>
            </p:nvPr>
          </p:nvCxnSpPr>
          <p:spPr>
            <a:xfrm>
              <a:off x="1149400" y="4775846"/>
              <a:ext cx="405542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1" name="文本框 100">
            <a:extLst>
              <a:ext uri="{FF2B5EF4-FFF2-40B4-BE49-F238E27FC236}">
                <a16:creationId xmlns:a16="http://schemas.microsoft.com/office/drawing/2014/main" id="{37E03F14-7F46-E489-2C34-55EB935A22C2}"/>
              </a:ext>
            </a:extLst>
          </p:cNvPr>
          <p:cNvSpPr txBox="1"/>
          <p:nvPr>
            <p:custDataLst>
              <p:tags r:id="rId65"/>
            </p:custDataLst>
          </p:nvPr>
        </p:nvSpPr>
        <p:spPr>
          <a:xfrm>
            <a:off x="8377238" y="2350699"/>
            <a:ext cx="815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917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  <p:bldP spid="17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4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49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52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54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56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57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58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59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0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61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55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53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30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33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35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37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38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39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40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1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42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34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2519" y="1606416"/>
            <a:ext cx="11706940" cy="122239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>
          <a:xfrm>
            <a:off x="527822" y="562859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二、密度</a:t>
            </a:r>
          </a:p>
        </p:txBody>
      </p:sp>
      <p:sp>
        <p:nvSpPr>
          <p:cNvPr id="168" name="文本框 167">
            <a:extLst>
              <a:ext uri="{FF2B5EF4-FFF2-40B4-BE49-F238E27FC236}">
                <a16:creationId xmlns:a16="http://schemas.microsoft.com/office/drawing/2014/main" id="{FADEEFAB-A75E-F32E-D763-1C0A540F64D3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2881741" y="8873343"/>
            <a:ext cx="3986299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在这图中中可以发现什么？</a:t>
            </a:r>
          </a:p>
        </p:txBody>
      </p:sp>
      <p:sp>
        <p:nvSpPr>
          <p:cNvPr id="169" name="文本框 168">
            <a:extLst>
              <a:ext uri="{FF2B5EF4-FFF2-40B4-BE49-F238E27FC236}">
                <a16:creationId xmlns:a16="http://schemas.microsoft.com/office/drawing/2014/main" id="{52BE6DD7-3E6A-9FCA-164A-CF350773DEDA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2700338" y="9464465"/>
            <a:ext cx="4834482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en-US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木块的体积增大几倍，它的质量也增大几倍，质量和体积比值一定</a:t>
            </a:r>
          </a:p>
          <a:p>
            <a:pPr>
              <a:defRPr/>
            </a:pPr>
            <a:r>
              <a:rPr lang="en-US" altLang="zh-CN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en-US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水的体积增大几倍，它的质量也增大几倍，质量和体积比值一定</a:t>
            </a:r>
          </a:p>
          <a:p>
            <a:pPr>
              <a:defRPr/>
            </a:pPr>
            <a:r>
              <a:rPr lang="en-US" altLang="zh-CN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zh-CN" altLang="en-US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铝块的质量跟体积比值不等于木块块（水）的质量跟体积的比值。</a:t>
            </a:r>
          </a:p>
        </p:txBody>
      </p:sp>
      <p:sp>
        <p:nvSpPr>
          <p:cNvPr id="170" name="文本框 19458">
            <a:extLst>
              <a:ext uri="{FF2B5EF4-FFF2-40B4-BE49-F238E27FC236}">
                <a16:creationId xmlns:a16="http://schemas.microsoft.com/office/drawing/2014/main" id="{84E18E7E-EE8F-35E4-3563-B2AE3570CA3B}"/>
              </a:ext>
            </a:extLst>
          </p:cNvPr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8690392" y="8993349"/>
            <a:ext cx="3847624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总结：不同种类的物质，质量跟体积的比值是不同的，质量跟体积的比值就等于单位体积的质量，可见单位体积的质量反映了物质的一种特性，密度就是表示这种特性的物理量。</a:t>
            </a:r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139B07EA-9E62-CC0E-3599-36FC6A44208F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8767630" y="11141857"/>
            <a:ext cx="3714075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为了描述物质的这种特性我们引入了——密度的概念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3A6CEDEB-9862-9987-4B66-C8F378AC8DB3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323850" y="549275"/>
            <a:ext cx="820896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ABDCFE4-3ED8-4E76-A13D-074CE817667E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527822" y="1785243"/>
            <a:ext cx="11204630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密度是物质的一种特性，但会受一些外界因素的影响（如温度、压强、状态等）。在温度变化不大时由于固体和液体的热胀冷缩不大，我们可以认为密度不变。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0084D8AD-FC9D-EA4C-8B59-D662EE466BA1}"/>
              </a:ext>
            </a:extLst>
          </p:cNvPr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292519" y="3429000"/>
            <a:ext cx="5759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（1）同种物质的密度是相同的。</a:t>
            </a: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0E3C7C9C-E968-88BA-7EE0-E7BBE71B205E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292519" y="4003675"/>
            <a:ext cx="7604834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（2）不同物质的密度一般不同。通常可以用来鉴别一些物质</a:t>
            </a:r>
            <a:endParaRPr lang="zh-CN" altLang="en-US" sz="20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B9D58E5A-5E3C-8152-F52A-F0C5B04E19CA}"/>
              </a:ext>
            </a:extLst>
          </p:cNvPr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292519" y="4577387"/>
            <a:ext cx="41857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（3）密度的大小与物质的种类有关</a:t>
            </a:r>
          </a:p>
        </p:txBody>
      </p:sp>
      <p:pic>
        <p:nvPicPr>
          <p:cNvPr id="62" name="Picture 2">
            <a:extLst>
              <a:ext uri="{FF2B5EF4-FFF2-40B4-BE49-F238E27FC236}">
                <a16:creationId xmlns:a16="http://schemas.microsoft.com/office/drawing/2014/main" id="{A60FF7D6-F659-35EE-E5D2-8412DD3A3D5D}"/>
              </a:ext>
            </a:extLst>
          </p:cNvPr>
          <p:cNvPicPr>
            <a:picLocks noChangeAspect="1" noChangeArrowheads="1"/>
          </p:cNvPicPr>
          <p:nvPr>
            <p:custDataLst>
              <p:tags r:id="rId28"/>
            </p:custDataLst>
          </p:nvPr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8355" r="4583" b="21465"/>
          <a:stretch>
            <a:fillRect/>
          </a:stretch>
        </p:blipFill>
        <p:spPr bwMode="auto">
          <a:xfrm>
            <a:off x="8824393" y="3956166"/>
            <a:ext cx="3435350" cy="233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图片 10246">
            <a:extLst>
              <a:ext uri="{FF2B5EF4-FFF2-40B4-BE49-F238E27FC236}">
                <a16:creationId xmlns:a16="http://schemas.microsoft.com/office/drawing/2014/main" id="{B85D3D75-C413-A8A2-85A2-B644CAA88FC8}"/>
              </a:ext>
            </a:extLst>
          </p:cNvPr>
          <p:cNvPicPr>
            <a:picLocks noChangeAspect="1" noChangeArrowheads="1"/>
          </p:cNvPicPr>
          <p:nvPr>
            <p:custDataLst>
              <p:tags r:id="rId29"/>
            </p:custDataLst>
          </p:nvPr>
        </p:nvPicPr>
        <p:blipFill>
          <a:blip r:embed="rId66">
            <a:clrChange>
              <a:clrFrom>
                <a:srgbClr val="FCF8F9"/>
              </a:clrFrom>
              <a:clrTo>
                <a:srgbClr val="FC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742807">
            <a:off x="6538468" y="4440582"/>
            <a:ext cx="1167949" cy="1843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504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7" grpId="0"/>
      <p:bldP spid="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6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61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4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6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8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9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3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7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5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42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5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7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9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50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52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3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4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8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6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76894" y="1495486"/>
            <a:ext cx="11706940" cy="122239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>
          <a:xfrm>
            <a:off x="527822" y="562859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二、密度</a:t>
            </a:r>
          </a:p>
        </p:txBody>
      </p:sp>
      <p:sp>
        <p:nvSpPr>
          <p:cNvPr id="168" name="文本框 167">
            <a:extLst>
              <a:ext uri="{FF2B5EF4-FFF2-40B4-BE49-F238E27FC236}">
                <a16:creationId xmlns:a16="http://schemas.microsoft.com/office/drawing/2014/main" id="{FADEEFAB-A75E-F32E-D763-1C0A540F64D3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2881741" y="8873343"/>
            <a:ext cx="3986299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在这图中中可以发现什么？</a:t>
            </a:r>
          </a:p>
        </p:txBody>
      </p:sp>
      <p:sp>
        <p:nvSpPr>
          <p:cNvPr id="169" name="文本框 168">
            <a:extLst>
              <a:ext uri="{FF2B5EF4-FFF2-40B4-BE49-F238E27FC236}">
                <a16:creationId xmlns:a16="http://schemas.microsoft.com/office/drawing/2014/main" id="{52BE6DD7-3E6A-9FCA-164A-CF350773DEDA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2700338" y="9464465"/>
            <a:ext cx="4834482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en-US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木块的体积增大几倍，它的质量也增大几倍，质量和体积比值一定</a:t>
            </a:r>
          </a:p>
          <a:p>
            <a:pPr>
              <a:defRPr/>
            </a:pPr>
            <a:r>
              <a:rPr lang="en-US" altLang="zh-CN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en-US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水的体积增大几倍，它的质量也增大几倍，质量和体积比值一定</a:t>
            </a:r>
          </a:p>
          <a:p>
            <a:pPr>
              <a:defRPr/>
            </a:pPr>
            <a:r>
              <a:rPr lang="en-US" altLang="zh-CN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zh-CN" altLang="en-US" sz="2000" b="1">
                <a:solidFill>
                  <a:schemeClr val="accent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铝块的质量跟体积比值不等于木块块（水）的质量跟体积的比值。</a:t>
            </a:r>
          </a:p>
        </p:txBody>
      </p:sp>
      <p:sp>
        <p:nvSpPr>
          <p:cNvPr id="170" name="文本框 19458">
            <a:extLst>
              <a:ext uri="{FF2B5EF4-FFF2-40B4-BE49-F238E27FC236}">
                <a16:creationId xmlns:a16="http://schemas.microsoft.com/office/drawing/2014/main" id="{84E18E7E-EE8F-35E4-3563-B2AE3570CA3B}"/>
              </a:ext>
            </a:extLst>
          </p:cNvPr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8690392" y="8993349"/>
            <a:ext cx="3847624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总结：不同种类的物质，质量跟体积的比值是不同的，质量跟体积的比值就等于单位体积的质量，可见单位体积的质量反映了物质的一种特性，密度就是表示这种特性的物理量。</a:t>
            </a:r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139B07EA-9E62-CC0E-3599-36FC6A44208F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8767630" y="11141857"/>
            <a:ext cx="3714075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为了描述物质的这种特性我们引入了——密度的概念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3A6CEDEB-9862-9987-4B66-C8F378AC8DB3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323850" y="549275"/>
            <a:ext cx="820896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ABDCFE4-3ED8-4E76-A13D-074CE817667E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-10676808" y="8919510"/>
            <a:ext cx="11204630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密度是物质的一种特性，但会受一些外界因素的影响（如温度、压强、状态等）。在温度变化不大时由于固体和液体的热胀冷缩不大，我们可以认为密度不变。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0084D8AD-FC9D-EA4C-8B59-D662EE466BA1}"/>
              </a:ext>
            </a:extLst>
          </p:cNvPr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-10912111" y="10563267"/>
            <a:ext cx="5759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（1）同种物质的密度是相同的。</a:t>
            </a: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0E3C7C9C-E968-88BA-7EE0-E7BBE71B205E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-10912111" y="11137942"/>
            <a:ext cx="7604834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（2）不同物质的密度一般不同。通常可以用来鉴别一些物质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B9D58E5A-5E3C-8152-F52A-F0C5B04E19CA}"/>
              </a:ext>
            </a:extLst>
          </p:cNvPr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-10912111" y="11711654"/>
            <a:ext cx="41857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（3）密度的大小与物质的种类有关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E277649-CC83-A8E3-52F6-A27E11998A66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463114" y="1940628"/>
            <a:ext cx="56165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3、密度的公式 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3" name="对象 62">
            <a:extLst>
              <a:ext uri="{FF2B5EF4-FFF2-40B4-BE49-F238E27FC236}">
                <a16:creationId xmlns:a16="http://schemas.microsoft.com/office/drawing/2014/main" id="{B8FD8484-F3BA-F2CB-966B-1C965B575E30}"/>
              </a:ext>
            </a:extLst>
          </p:cNvPr>
          <p:cNvGraphicFramePr>
            <a:graphicFrameLocks noChangeAspect="1"/>
          </p:cNvGraphicFramePr>
          <p:nvPr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190728853"/>
              </p:ext>
            </p:extLst>
          </p:nvPr>
        </p:nvGraphicFramePr>
        <p:xfrm>
          <a:off x="2500334" y="1626087"/>
          <a:ext cx="2744842" cy="107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7" imgW="978916" imgH="419536" progId="Equation.3">
                  <p:embed/>
                </p:oleObj>
              </mc:Choice>
              <mc:Fallback>
                <p:oleObj r:id="rId77" imgW="978916" imgH="419536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00334" y="1626087"/>
                        <a:ext cx="2744842" cy="107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矩形 73">
            <a:extLst>
              <a:ext uri="{FF2B5EF4-FFF2-40B4-BE49-F238E27FC236}">
                <a16:creationId xmlns:a16="http://schemas.microsoft.com/office/drawing/2014/main" id="{D1275B55-DE40-9C2F-E707-FFE43E7E3FE3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276894" y="3105483"/>
            <a:ext cx="11706940" cy="122239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6C7F5562-57B4-4E25-1F80-8D374D433B56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1402237" y="3739626"/>
            <a:ext cx="7127875" cy="499624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x-none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0CB2867-8C91-95A3-5675-8893E9D92454}"/>
              </a:ext>
            </a:extLst>
          </p:cNvPr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479425" y="3157503"/>
            <a:ext cx="45448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密度在数值上等于物体单位体积的质量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EEB7509-2D92-0F4E-FA72-24E0BBA3A99A}"/>
              </a:ext>
            </a:extLst>
          </p:cNvPr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5439520" y="3136580"/>
            <a:ext cx="42717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密度－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ρ   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质量－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m   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体积－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62979FB-4B6F-AAD5-637E-38FB5624475F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407412" y="3752109"/>
            <a:ext cx="301717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（1）公式为： </a:t>
            </a:r>
            <a:r>
              <a:rPr lang="el-GR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ρ ＝——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E935472-8874-1A68-F2ED-4147942689A9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2775669" y="3627311"/>
            <a:ext cx="436338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</a:p>
          <a:p>
            <a:r>
              <a:rPr lang="en-US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</a:p>
        </p:txBody>
      </p:sp>
      <p:pic>
        <p:nvPicPr>
          <p:cNvPr id="73" name="Picture 2">
            <a:extLst>
              <a:ext uri="{FF2B5EF4-FFF2-40B4-BE49-F238E27FC236}">
                <a16:creationId xmlns:a16="http://schemas.microsoft.com/office/drawing/2014/main" id="{245ED170-7203-D11C-3FEC-387B3287067B}"/>
              </a:ext>
            </a:extLst>
          </p:cNvPr>
          <p:cNvPicPr>
            <a:picLocks noChangeAspect="1" noChangeArrowheads="1"/>
          </p:cNvPicPr>
          <p:nvPr>
            <p:custDataLst>
              <p:tags r:id="rId36"/>
            </p:custDataLst>
          </p:nvPr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8355" r="4583" b="21465"/>
          <a:stretch>
            <a:fillRect/>
          </a:stretch>
        </p:blipFill>
        <p:spPr bwMode="auto">
          <a:xfrm rot="21197538">
            <a:off x="8026438" y="3447388"/>
            <a:ext cx="3435350" cy="233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矩形 75">
            <a:extLst>
              <a:ext uri="{FF2B5EF4-FFF2-40B4-BE49-F238E27FC236}">
                <a16:creationId xmlns:a16="http://schemas.microsoft.com/office/drawing/2014/main" id="{1693ACC3-6BB0-A55B-06B9-EEA6E8940F0B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293205" y="4747436"/>
            <a:ext cx="11706940" cy="122239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ED2436F-637A-9CC2-A1B4-B6CE994ECEA8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414544" y="5062608"/>
            <a:ext cx="19244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（2）变形公式 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FFD949B-1A98-3B90-21AE-38FA12AD647D}"/>
              </a:ext>
            </a:extLst>
          </p:cNvPr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2745262" y="4757330"/>
            <a:ext cx="9845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m=ρV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左大括号 21517">
            <a:extLst>
              <a:ext uri="{FF2B5EF4-FFF2-40B4-BE49-F238E27FC236}">
                <a16:creationId xmlns:a16="http://schemas.microsoft.com/office/drawing/2014/main" id="{131DFA29-98A5-7237-5995-7EDDA30DB940}"/>
              </a:ext>
            </a:extLst>
          </p:cNvPr>
          <p:cNvSpPr/>
          <p:nvPr>
            <p:custDataLst>
              <p:tags r:id="rId40"/>
            </p:custDataLst>
          </p:nvPr>
        </p:nvSpPr>
        <p:spPr bwMode="auto">
          <a:xfrm rot="10740000" flipH="1">
            <a:off x="2423608" y="4864687"/>
            <a:ext cx="269875" cy="914400"/>
          </a:xfrm>
          <a:prstGeom prst="leftBrace">
            <a:avLst>
              <a:gd name="adj1" fmla="val 28204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rot="10800000"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BAC4AF0-3AC7-CA86-FD83-C55777A1DE9E}"/>
              </a:ext>
            </a:extLst>
          </p:cNvPr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2782673" y="5413160"/>
            <a:ext cx="11063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V=m/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Arial Black" panose="020B0A04020102020204" pitchFamily="34" charset="0"/>
              </a:rPr>
              <a:t>ρ</a:t>
            </a:r>
          </a:p>
        </p:txBody>
      </p:sp>
    </p:spTree>
    <p:extLst>
      <p:ext uri="{BB962C8B-B14F-4D97-AF65-F5344CB8AC3E}">
        <p14:creationId xmlns:p14="http://schemas.microsoft.com/office/powerpoint/2010/main" val="1594477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8" grpId="0"/>
      <p:bldP spid="70" grpId="0"/>
      <p:bldP spid="71" grpId="0" animBg="1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5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60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3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65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67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68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69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70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1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2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66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4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41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4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46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49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50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51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2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3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47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45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748528"/>
            <a:ext cx="11706940" cy="41422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>
          <a:xfrm>
            <a:off x="527822" y="562859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二、密度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3A6CEDEB-9862-9987-4B66-C8F378AC8DB3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323850" y="549275"/>
            <a:ext cx="820896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E277649-CC83-A8E3-52F6-A27E11998A66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-9870655" y="4657154"/>
            <a:ext cx="56165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3、密度的公式 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3" name="对象 62">
            <a:extLst>
              <a:ext uri="{FF2B5EF4-FFF2-40B4-BE49-F238E27FC236}">
                <a16:creationId xmlns:a16="http://schemas.microsoft.com/office/drawing/2014/main" id="{B8FD8484-F3BA-F2CB-966B-1C965B575E30}"/>
              </a:ext>
            </a:extLst>
          </p:cNvPr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3626555668"/>
              </p:ext>
            </p:extLst>
          </p:nvPr>
        </p:nvGraphicFramePr>
        <p:xfrm>
          <a:off x="-7833435" y="4342613"/>
          <a:ext cx="2744842" cy="107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6" imgW="978916" imgH="419536" progId="Equation.3">
                  <p:embed/>
                </p:oleObj>
              </mc:Choice>
              <mc:Fallback>
                <p:oleObj r:id="rId76" imgW="978916" imgH="419536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7833435" y="4342613"/>
                        <a:ext cx="2744842" cy="107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矩形 63">
            <a:extLst>
              <a:ext uri="{FF2B5EF4-FFF2-40B4-BE49-F238E27FC236}">
                <a16:creationId xmlns:a16="http://schemas.microsoft.com/office/drawing/2014/main" id="{6C7F5562-57B4-4E25-1F80-8D374D433B56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8442803" y="6896607"/>
            <a:ext cx="7127875" cy="499624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x-none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0CB2867-8C91-95A3-5675-8893E9D92454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9365615" y="6314484"/>
            <a:ext cx="45448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密度在数值上等于物体单位体积的质量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EEB7509-2D92-0F4E-FA72-24E0BBA3A99A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9279490" y="6816910"/>
            <a:ext cx="42717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密度－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ρ   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质量－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m   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体积－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62979FB-4B6F-AAD5-637E-38FB5624475F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-9461455" y="7432824"/>
            <a:ext cx="3017173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（1）公式为： </a:t>
            </a:r>
            <a:r>
              <a:rPr lang="el-GR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ρ ＝——</a:t>
            </a:r>
          </a:p>
          <a:p>
            <a:pPr>
              <a:defRPr/>
            </a:pPr>
            <a:endParaRPr lang="el-GR" altLang="en-US" sz="2000" b="1" noProof="1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E935472-8874-1A68-F2ED-4147942689A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-7093198" y="7308026"/>
            <a:ext cx="436338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</a:p>
          <a:p>
            <a:r>
              <a:rPr lang="en-US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ED2436F-637A-9CC2-A1B4-B6CE994ECE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-9430496" y="8219589"/>
            <a:ext cx="19244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（2）变形公式 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FFD949B-1A98-3B90-21AE-38FA12AD647D}"/>
              </a:ext>
            </a:extLst>
          </p:cNvPr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-7099778" y="7914311"/>
            <a:ext cx="9845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m=ρV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左大括号 21517">
            <a:extLst>
              <a:ext uri="{FF2B5EF4-FFF2-40B4-BE49-F238E27FC236}">
                <a16:creationId xmlns:a16="http://schemas.microsoft.com/office/drawing/2014/main" id="{131DFA29-98A5-7237-5995-7EDDA30DB940}"/>
              </a:ext>
            </a:extLst>
          </p:cNvPr>
          <p:cNvSpPr/>
          <p:nvPr>
            <p:custDataLst>
              <p:tags r:id="rId29"/>
            </p:custDataLst>
          </p:nvPr>
        </p:nvSpPr>
        <p:spPr bwMode="auto">
          <a:xfrm rot="10740000" flipH="1">
            <a:off x="-7421432" y="8021668"/>
            <a:ext cx="269875" cy="914400"/>
          </a:xfrm>
          <a:prstGeom prst="leftBrace">
            <a:avLst>
              <a:gd name="adj1" fmla="val 28204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rot="10800000"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BAC4AF0-3AC7-CA86-FD83-C55777A1DE9E}"/>
              </a:ext>
            </a:extLst>
          </p:cNvPr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-7062367" y="8570141"/>
            <a:ext cx="11063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V=m/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Arial Black" panose="020B0A04020102020204" pitchFamily="34" charset="0"/>
              </a:rPr>
              <a:t>ρ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845A4E20-8C1D-FF8A-091D-D82FBABB116C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424132" y="1269855"/>
            <a:ext cx="655002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4、密度的单位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6" name="对象 75">
            <a:extLst>
              <a:ext uri="{FF2B5EF4-FFF2-40B4-BE49-F238E27FC236}">
                <a16:creationId xmlns:a16="http://schemas.microsoft.com/office/drawing/2014/main" id="{FD788390-AAAA-1D30-A997-0CBB777311B1}"/>
              </a:ext>
            </a:extLst>
          </p:cNvPr>
          <p:cNvGraphicFramePr>
            <a:graphicFrameLocks noChangeAspect="1"/>
          </p:cNvGraphicFramePr>
          <p:nvPr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2713191847"/>
              </p:ext>
            </p:extLst>
          </p:nvPr>
        </p:nvGraphicFramePr>
        <p:xfrm>
          <a:off x="4020375" y="2800780"/>
          <a:ext cx="1112136" cy="651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8" imgW="394101" imgH="228961" progId="Equation.3">
                  <p:embed/>
                </p:oleObj>
              </mc:Choice>
              <mc:Fallback>
                <p:oleObj r:id="rId78" imgW="394101" imgH="228961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020375" y="2800780"/>
                        <a:ext cx="1112136" cy="651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文本框 76">
            <a:extLst>
              <a:ext uri="{FF2B5EF4-FFF2-40B4-BE49-F238E27FC236}">
                <a16:creationId xmlns:a16="http://schemas.microsoft.com/office/drawing/2014/main" id="{47489513-CD36-E09F-75E7-FC81E3C4E41F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393178" y="3637717"/>
            <a:ext cx="185055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</a:t>
            </a: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、换算关系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31CDCC9E-15F2-2051-F5B8-9590C31DE467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383585" y="2010348"/>
            <a:ext cx="315663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buSzTx/>
              <a:defRPr/>
            </a:pPr>
            <a:r>
              <a:rPr lang="en-US" altLang="zh-CN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1</a:t>
            </a: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、国际单位：千克／米</a:t>
            </a:r>
            <a:r>
              <a:rPr lang="zh-CN" altLang="en-US" sz="2000" b="1" baseline="30000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３</a:t>
            </a: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FA3ADE98-3210-78BF-F9BF-3D78907B2CD8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383585" y="2902126"/>
            <a:ext cx="44035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2</a:t>
            </a: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、常用单位：克／厘米</a:t>
            </a:r>
            <a:r>
              <a:rPr lang="zh-CN" altLang="en-US" sz="2000" b="1" baseline="30000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３</a:t>
            </a: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0" name="对象 79">
            <a:extLst>
              <a:ext uri="{FF2B5EF4-FFF2-40B4-BE49-F238E27FC236}">
                <a16:creationId xmlns:a16="http://schemas.microsoft.com/office/drawing/2014/main" id="{A42EE2E1-5919-F6DA-2C8A-49C1FC7EAF30}"/>
              </a:ext>
            </a:extLst>
          </p:cNvPr>
          <p:cNvGraphicFramePr>
            <a:graphicFrameLocks noChangeAspect="1"/>
          </p:cNvGraphicFramePr>
          <p:nvPr>
            <p:custDataLst>
              <p:tags r:id="rId36"/>
            </p:custDataLst>
            <p:extLst>
              <p:ext uri="{D42A27DB-BD31-4B8C-83A1-F6EECF244321}">
                <p14:modId xmlns:p14="http://schemas.microsoft.com/office/powerpoint/2010/main" val="1618072164"/>
              </p:ext>
            </p:extLst>
          </p:nvPr>
        </p:nvGraphicFramePr>
        <p:xfrm>
          <a:off x="753627" y="4127622"/>
          <a:ext cx="6525924" cy="901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0" imgW="2832100" imgH="393700" progId="Equation.3">
                  <p:embed/>
                </p:oleObj>
              </mc:Choice>
              <mc:Fallback>
                <p:oleObj r:id="rId80" imgW="2832100" imgH="3937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53627" y="4127622"/>
                        <a:ext cx="6525924" cy="9012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文本框 80">
            <a:extLst>
              <a:ext uri="{FF2B5EF4-FFF2-40B4-BE49-F238E27FC236}">
                <a16:creationId xmlns:a16="http://schemas.microsoft.com/office/drawing/2014/main" id="{49F1ADCB-4390-F432-9540-B4DABFEEAA33}"/>
              </a:ext>
            </a:extLst>
          </p:cNvPr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684576" y="5207502"/>
            <a:ext cx="2593146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1g/cm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=10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kg/m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  <a:p>
            <a:endParaRPr lang="en-US" altLang="zh-CN" sz="2000" b="1" baseline="30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D8413C3-379D-FC4E-AD0B-3E7A0301C39C}"/>
              </a:ext>
            </a:extLst>
          </p:cNvPr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8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0" t="1808" r="3595" b="4596"/>
          <a:stretch>
            <a:fillRect/>
          </a:stretch>
        </p:blipFill>
        <p:spPr>
          <a:xfrm>
            <a:off x="3903280" y="1873513"/>
            <a:ext cx="1129012" cy="631367"/>
          </a:xfrm>
          <a:prstGeom prst="rect">
            <a:avLst/>
          </a:prstGeom>
          <a:ln>
            <a:noFill/>
          </a:ln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36C71D74-6C92-414D-9687-D423489F91D6}"/>
              </a:ext>
            </a:extLst>
          </p:cNvPr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83">
            <a:alphaModFix amt="7000"/>
          </a:blip>
          <a:stretch>
            <a:fillRect/>
          </a:stretch>
        </p:blipFill>
        <p:spPr>
          <a:xfrm>
            <a:off x="7232400" y="2250625"/>
            <a:ext cx="5413453" cy="4077851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7BAF2D2B-53C3-85FC-3934-C16D9A8D6730}"/>
              </a:ext>
            </a:extLst>
          </p:cNvPr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8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538266">
            <a:off x="7841794" y="1977295"/>
            <a:ext cx="1833711" cy="328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34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0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65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68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70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72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73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74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75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6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77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71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69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-1058143" y="8334119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46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49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51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54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55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56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7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8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52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50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293205" y="1208090"/>
            <a:ext cx="11706940" cy="5106394"/>
          </a:xfrm>
          <a:prstGeom prst="roundRect">
            <a:avLst>
              <a:gd name="adj" fmla="val 3479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16000"/>
                </a:schemeClr>
              </a:gs>
              <a:gs pos="46000">
                <a:srgbClr val="00B0F0"/>
              </a:gs>
              <a:gs pos="100000">
                <a:srgbClr val="0070C0"/>
              </a:gs>
            </a:gsLst>
            <a:path path="circle">
              <a:fillToRect l="50000" t="130000" r="50000" b="-3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4976F19-A199-F828-BB15-E6671484314F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293205" y="1748528"/>
            <a:ext cx="11706940" cy="409347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>
          <a:xfrm>
            <a:off x="527822" y="562859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二、密度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3A6CEDEB-9862-9987-4B66-C8F378AC8DB3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323850" y="549275"/>
            <a:ext cx="820896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E277649-CC83-A8E3-52F6-A27E11998A66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-12918655" y="10798980"/>
            <a:ext cx="56165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3、密度的公式 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3" name="对象 62">
            <a:extLst>
              <a:ext uri="{FF2B5EF4-FFF2-40B4-BE49-F238E27FC236}">
                <a16:creationId xmlns:a16="http://schemas.microsoft.com/office/drawing/2014/main" id="{B8FD8484-F3BA-F2CB-966B-1C965B575E30}"/>
              </a:ext>
            </a:extLst>
          </p:cNvPr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373647330"/>
              </p:ext>
            </p:extLst>
          </p:nvPr>
        </p:nvGraphicFramePr>
        <p:xfrm>
          <a:off x="-12323163" y="12314276"/>
          <a:ext cx="2744842" cy="107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1" imgW="978916" imgH="419536" progId="Equation.3">
                  <p:embed/>
                </p:oleObj>
              </mc:Choice>
              <mc:Fallback>
                <p:oleObj r:id="rId81" imgW="978916" imgH="419536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12323163" y="12314276"/>
                        <a:ext cx="2744842" cy="107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矩形 63">
            <a:extLst>
              <a:ext uri="{FF2B5EF4-FFF2-40B4-BE49-F238E27FC236}">
                <a16:creationId xmlns:a16="http://schemas.microsoft.com/office/drawing/2014/main" id="{6C7F5562-57B4-4E25-1F80-8D374D433B56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-11490803" y="13038434"/>
            <a:ext cx="7127875" cy="499624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x-none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0CB2867-8C91-95A3-5675-8893E9D92454}"/>
              </a:ext>
            </a:extLst>
          </p:cNvPr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12413615" y="12456310"/>
            <a:ext cx="45448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密度在数值上等于物体单位体积的质量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EEB7509-2D92-0F4E-FA72-24E0BBA3A99A}"/>
              </a:ext>
            </a:extLst>
          </p:cNvPr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-12327490" y="12958736"/>
            <a:ext cx="42717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密度－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ρ   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质量－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m   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体积－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62979FB-4B6F-AAD5-637E-38FB5624475F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-12509455" y="13574650"/>
            <a:ext cx="3017173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（1）公式为： </a:t>
            </a:r>
            <a:r>
              <a:rPr lang="el-GR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ρ ＝——</a:t>
            </a:r>
          </a:p>
          <a:p>
            <a:pPr>
              <a:defRPr/>
            </a:pPr>
            <a:endParaRPr lang="el-GR" altLang="en-US" sz="2000" b="1" noProof="1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E935472-8874-1A68-F2ED-4147942689A9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-10141198" y="13449852"/>
            <a:ext cx="436338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r>
              <a:rPr lang="en-US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</a:p>
          <a:p>
            <a:r>
              <a:rPr lang="en-US" altLang="zh-CN" sz="2000" b="1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ED2436F-637A-9CC2-A1B4-B6CE994ECEA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-12478496" y="14361415"/>
            <a:ext cx="192448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（2）变形公式 </a:t>
            </a:r>
            <a:endParaRPr lang="zh-CN" altLang="en-US" sz="20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FFD949B-1A98-3B90-21AE-38FA12AD647D}"/>
              </a:ext>
            </a:extLst>
          </p:cNvPr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-10147778" y="14056137"/>
            <a:ext cx="9845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m=ρV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左大括号 21517">
            <a:extLst>
              <a:ext uri="{FF2B5EF4-FFF2-40B4-BE49-F238E27FC236}">
                <a16:creationId xmlns:a16="http://schemas.microsoft.com/office/drawing/2014/main" id="{131DFA29-98A5-7237-5995-7EDDA30DB940}"/>
              </a:ext>
            </a:extLst>
          </p:cNvPr>
          <p:cNvSpPr/>
          <p:nvPr>
            <p:custDataLst>
              <p:tags r:id="rId29"/>
            </p:custDataLst>
          </p:nvPr>
        </p:nvSpPr>
        <p:spPr bwMode="auto">
          <a:xfrm rot="10740000" flipH="1">
            <a:off x="-10469432" y="14163494"/>
            <a:ext cx="269875" cy="914400"/>
          </a:xfrm>
          <a:prstGeom prst="leftBrace">
            <a:avLst>
              <a:gd name="adj1" fmla="val 28204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rot="10800000" wrap="none"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BAC4AF0-3AC7-CA86-FD83-C55777A1DE9E}"/>
              </a:ext>
            </a:extLst>
          </p:cNvPr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-10110367" y="14711967"/>
            <a:ext cx="11063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V=m/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Arial Black" panose="020B0A04020102020204" pitchFamily="34" charset="0"/>
              </a:rPr>
              <a:t>ρ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845A4E20-8C1D-FF8A-091D-D82FBABB116C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-8688022" y="11361516"/>
            <a:ext cx="3389069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4、密度的单位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6" name="对象 75">
            <a:extLst>
              <a:ext uri="{FF2B5EF4-FFF2-40B4-BE49-F238E27FC236}">
                <a16:creationId xmlns:a16="http://schemas.microsoft.com/office/drawing/2014/main" id="{FD788390-AAAA-1D30-A997-0CBB777311B1}"/>
              </a:ext>
            </a:extLst>
          </p:cNvPr>
          <p:cNvGraphicFramePr>
            <a:graphicFrameLocks noChangeAspect="1"/>
          </p:cNvGraphicFramePr>
          <p:nvPr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3660466731"/>
              </p:ext>
            </p:extLst>
          </p:nvPr>
        </p:nvGraphicFramePr>
        <p:xfrm>
          <a:off x="-5691714" y="11356624"/>
          <a:ext cx="1482725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3" imgW="394101" imgH="228961" progId="Equation.3">
                  <p:embed/>
                </p:oleObj>
              </mc:Choice>
              <mc:Fallback>
                <p:oleObj r:id="rId83" imgW="394101" imgH="228961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5691714" y="11356624"/>
                        <a:ext cx="1482725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文本框 76">
            <a:extLst>
              <a:ext uri="{FF2B5EF4-FFF2-40B4-BE49-F238E27FC236}">
                <a16:creationId xmlns:a16="http://schemas.microsoft.com/office/drawing/2014/main" id="{47489513-CD36-E09F-75E7-FC81E3C4E41F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-8379686" y="13326752"/>
            <a:ext cx="36734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（3）换算关系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31CDCC9E-15F2-2051-F5B8-9590C31DE467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-10929002" y="12429806"/>
            <a:ext cx="3389069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>
              <a:buSzTx/>
              <a:defRPr/>
            </a:pP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（1）国际单位：千克／米</a:t>
            </a:r>
            <a:r>
              <a:rPr lang="zh-CN" altLang="en-US" sz="2000" b="1" baseline="30000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３</a:t>
            </a: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FA3ADE98-3210-78BF-F9BF-3D78907B2CD8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-8379686" y="12461565"/>
            <a:ext cx="45370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（2）常用单位：克／厘米</a:t>
            </a:r>
            <a:r>
              <a:rPr lang="zh-CN" altLang="en-US" sz="2000" b="1" baseline="30000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３</a:t>
            </a: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0" name="对象 79">
            <a:extLst>
              <a:ext uri="{FF2B5EF4-FFF2-40B4-BE49-F238E27FC236}">
                <a16:creationId xmlns:a16="http://schemas.microsoft.com/office/drawing/2014/main" id="{A42EE2E1-5919-F6DA-2C8A-49C1FC7EAF30}"/>
              </a:ext>
            </a:extLst>
          </p:cNvPr>
          <p:cNvGraphicFramePr>
            <a:graphicFrameLocks noChangeAspect="1"/>
          </p:cNvGraphicFramePr>
          <p:nvPr>
            <p:custDataLst>
              <p:tags r:id="rId36"/>
            </p:custDataLst>
            <p:extLst>
              <p:ext uri="{D42A27DB-BD31-4B8C-83A1-F6EECF244321}">
                <p14:modId xmlns:p14="http://schemas.microsoft.com/office/powerpoint/2010/main" val="2784086575"/>
              </p:ext>
            </p:extLst>
          </p:nvPr>
        </p:nvGraphicFramePr>
        <p:xfrm>
          <a:off x="-6957763" y="9547301"/>
          <a:ext cx="67818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5" imgW="2832100" imgH="393700" progId="Equation.3">
                  <p:embed/>
                </p:oleObj>
              </mc:Choice>
              <mc:Fallback>
                <p:oleObj r:id="rId85" imgW="2832100" imgH="3937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6957763" y="9547301"/>
                        <a:ext cx="678180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文本框 80">
            <a:extLst>
              <a:ext uri="{FF2B5EF4-FFF2-40B4-BE49-F238E27FC236}">
                <a16:creationId xmlns:a16="http://schemas.microsoft.com/office/drawing/2014/main" id="{49F1ADCB-4390-F432-9540-B4DABFEEAA33}"/>
              </a:ext>
            </a:extLst>
          </p:cNvPr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-4096717" y="9055849"/>
            <a:ext cx="2593146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1g/cm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=10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kg/m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  <a:p>
            <a:endParaRPr lang="en-US" altLang="zh-CN" sz="2000" b="1" baseline="30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D8413C3-379D-FC4E-AD0B-3E7A0301C39C}"/>
              </a:ext>
            </a:extLst>
          </p:cNvPr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8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40" t="1808" r="3595" b="4596"/>
          <a:stretch>
            <a:fillRect/>
          </a:stretch>
        </p:blipFill>
        <p:spPr>
          <a:xfrm>
            <a:off x="-7056053" y="12329476"/>
            <a:ext cx="1327945" cy="742615"/>
          </a:xfrm>
          <a:prstGeom prst="rect">
            <a:avLst/>
          </a:prstGeom>
          <a:ln>
            <a:noFill/>
          </a:ln>
        </p:spPr>
      </p:pic>
      <p:sp>
        <p:nvSpPr>
          <p:cNvPr id="74" name="文本框 73">
            <a:extLst>
              <a:ext uri="{FF2B5EF4-FFF2-40B4-BE49-F238E27FC236}">
                <a16:creationId xmlns:a16="http://schemas.microsoft.com/office/drawing/2014/main" id="{7F846E93-D721-953A-9D0A-1761D31762F7}"/>
              </a:ext>
            </a:extLst>
          </p:cNvPr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558364" y="1382894"/>
            <a:ext cx="5473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（4）物理意义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D0B9CE9D-A0E8-4512-0F67-025A9E7C2815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701239" y="2103619"/>
            <a:ext cx="7489825" cy="861774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000" b="1" noProof="1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记住水的密度：</a:t>
            </a:r>
            <a:endParaRPr lang="zh-CN" altLang="en-US" sz="2000" b="1" noProof="1"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SzTx/>
              <a:buFont typeface="Arial" panose="020B0604020202020204" pitchFamily="34" charset="0"/>
              <a:buAutoNum type="circleNumDbPlain"/>
              <a:defRPr/>
            </a:pP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水的密度： 1.0×10</a:t>
            </a:r>
            <a:r>
              <a:rPr lang="zh-CN" altLang="en-US" sz="2000" b="1" baseline="300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</a:t>
            </a: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 kg∕m</a:t>
            </a:r>
            <a:r>
              <a:rPr lang="zh-CN" altLang="en-US" sz="2000" b="1" baseline="300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 =1</a:t>
            </a:r>
            <a:r>
              <a:rPr lang="zh-CN" altLang="en-US" sz="20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g/cm</a:t>
            </a:r>
            <a:r>
              <a:rPr lang="zh-CN" altLang="en-US" sz="2000" b="1" baseline="30000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3</a:t>
            </a:r>
            <a:endParaRPr lang="zh-CN" altLang="en-US" sz="2000" b="1" baseline="30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BDD22A99-A06B-9B96-3E83-5B06FA62B74E}"/>
              </a:ext>
            </a:extLst>
          </p:cNvPr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678539" y="3343000"/>
            <a:ext cx="28797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②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物理意义是：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590FC5CF-E4BC-0C50-8A66-7B78644A8D00}"/>
              </a:ext>
            </a:extLst>
          </p:cNvPr>
          <p:cNvSpPr txBox="1">
            <a:spLocks noChangeArrowheads="1"/>
          </p:cNvSpPr>
          <p:nvPr>
            <p:custDataLst>
              <p:tags r:id="rId42"/>
            </p:custDataLst>
          </p:nvPr>
        </p:nvSpPr>
        <p:spPr bwMode="auto">
          <a:xfrm>
            <a:off x="2844800" y="3325921"/>
            <a:ext cx="67462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1m</a:t>
            </a:r>
            <a:r>
              <a:rPr lang="zh-CN" altLang="en-US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的水的质量是1.0×10</a:t>
            </a:r>
            <a:r>
              <a:rPr lang="zh-CN" altLang="en-US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kg或1cm</a:t>
            </a:r>
            <a:r>
              <a:rPr lang="zh-CN" altLang="en-US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的水的质量是1g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545EE0F9-F273-DC1F-4953-2F57DD93E797}"/>
              </a:ext>
            </a:extLst>
          </p:cNvPr>
          <p:cNvSpPr txBox="1">
            <a:spLocks noChangeArrowheads="1"/>
          </p:cNvSpPr>
          <p:nvPr>
            <p:custDataLst>
              <p:tags r:id="rId43"/>
            </p:custDataLst>
          </p:nvPr>
        </p:nvSpPr>
        <p:spPr bwMode="auto">
          <a:xfrm>
            <a:off x="706534" y="3958837"/>
            <a:ext cx="409914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你能解释出它们的物理意义吗？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铁的密度  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7.9×10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㎏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/m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铝的密度 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2.7 g/cm</a:t>
            </a:r>
            <a:r>
              <a:rPr lang="en-US" altLang="zh-CN" sz="2000" b="1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pic>
        <p:nvPicPr>
          <p:cNvPr id="86" name="图片 85">
            <a:extLst>
              <a:ext uri="{FF2B5EF4-FFF2-40B4-BE49-F238E27FC236}">
                <a16:creationId xmlns:a16="http://schemas.microsoft.com/office/drawing/2014/main" id="{CB23374E-E63A-A27F-5903-6FF2590E9D12}"/>
              </a:ext>
            </a:extLst>
          </p:cNvPr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8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9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538266">
            <a:off x="9928508" y="1247045"/>
            <a:ext cx="1833711" cy="3282809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5FA4CD00-43BB-3667-9D6C-23EEEB220EF6}"/>
              </a:ext>
            </a:extLst>
          </p:cNvPr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90">
            <a:alphaModFix amt="7000"/>
          </a:blip>
          <a:stretch>
            <a:fillRect/>
          </a:stretch>
        </p:blipFill>
        <p:spPr>
          <a:xfrm>
            <a:off x="4492189" y="3016391"/>
            <a:ext cx="5413453" cy="407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10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81" grpId="0"/>
      <p:bldP spid="74" grpId="0"/>
      <p:bldP spid="82" grpId="0"/>
      <p:bldP spid="83" grpId="0"/>
      <p:bldP spid="84" grpId="0"/>
      <p:bldP spid="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31C1B6F-699E-0A1A-65F8-677363597B3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8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>
              <p:custDataLst>
                <p:tags r:id="rId43"/>
              </p:custDataLst>
            </p:nvPr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>
                <p:custDataLst>
                  <p:tags r:id="rId46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>
                  <p:custDataLst>
                    <p:tags r:id="rId48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>
                    <p:custDataLst>
                      <p:tags r:id="rId50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>
                    <p:custDataLst>
                      <p:tags r:id="rId51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>
                      <p:custDataLst>
                        <p:tags r:id="rId52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>
                      <p:custDataLst>
                        <p:tags r:id="rId53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4"/>
                      </p:custDataLst>
                    </p:nvPr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55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>
                <p:custDataLst>
                  <p:tags r:id="rId47"/>
                </p:custDataLst>
              </p:nvPr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-108484" y="455775"/>
            <a:ext cx="12415903" cy="636346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8000"/>
                </a:schemeClr>
              </a:gs>
              <a:gs pos="58000">
                <a:srgbClr val="00B0F0">
                  <a:alpha val="90000"/>
                </a:srgbClr>
              </a:gs>
              <a:gs pos="100000">
                <a:schemeClr val="accent1">
                  <a:alpha val="8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第五章质量与密度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-157849" y="6468745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>
              <p:custDataLst>
                <p:tags r:id="rId24"/>
              </p:custDataLst>
            </p:nvPr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>
                <p:custDataLst>
                  <p:tags r:id="rId27"/>
                </p:custDataLst>
              </p:nvPr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>
                  <p:custDataLst>
                    <p:tags r:id="rId29"/>
                  </p:custDataLst>
                </p:nvPr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>
                    <p:custDataLst>
                      <p:tags r:id="rId31"/>
                    </p:custDataLst>
                  </p:nvPr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>
                    <p:custDataLst>
                      <p:tags r:id="rId32"/>
                    </p:custDataLst>
                  </p:nvPr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>
                      <p:custDataLst>
                        <p:tags r:id="rId33"/>
                      </p:custDataLst>
                    </p:nvPr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>
                      <p:custDataLst>
                        <p:tags r:id="rId34"/>
                      </p:custDataLst>
                    </p:nvPr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5"/>
                      </p:custDataLst>
                    </p:nvPr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质量与密度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>
                      <p:custDataLst>
                        <p:tags r:id="rId36"/>
                      </p:custDataLst>
                    </p:nvPr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第五章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514573" y="246259"/>
            <a:ext cx="2656212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the density of the substance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 flipV="1">
            <a:off x="10238877" y="297053"/>
            <a:ext cx="1711903" cy="44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3929341-FC6A-B5EC-C097-67FDE241F399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245997" y="1157881"/>
            <a:ext cx="11706940" cy="5106394"/>
          </a:xfrm>
          <a:prstGeom prst="roundRect">
            <a:avLst>
              <a:gd name="adj" fmla="val 3479"/>
            </a:avLst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占位符 11272">
            <a:extLst>
              <a:ext uri="{FF2B5EF4-FFF2-40B4-BE49-F238E27FC236}">
                <a16:creationId xmlns:a16="http://schemas.microsoft.com/office/drawing/2014/main" id="{D612BEF7-FE8C-8271-D1DA-D606D3241C0F}"/>
              </a:ext>
            </a:extLst>
          </p:cNvPr>
          <p:cNvSpPr txBox="1">
            <a:spLocks noChangeArrowheads="1"/>
          </p:cNvSpPr>
          <p:nvPr>
            <p:custDataLst>
              <p:tags r:id="rId16"/>
            </p:custDataLst>
          </p:nvPr>
        </p:nvSpPr>
        <p:spPr>
          <a:xfrm>
            <a:off x="527822" y="562859"/>
            <a:ext cx="2438898" cy="528638"/>
          </a:xfrm>
          <a:prstGeom prst="rect">
            <a:avLst/>
          </a:prstGeom>
        </p:spPr>
        <p:txBody>
          <a:bodyPr anchor="ctr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二、课堂小结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FB9B872D-E1CF-7E11-8525-B557187C9CC7}"/>
              </a:ext>
            </a:extLst>
          </p:cNvPr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39240" y="1714798"/>
            <a:ext cx="61198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1.  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密度：某种物质单位体积的质量叫做这种</a:t>
            </a:r>
            <a:b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</a:b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                 物质的密度。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5AC7C866-4769-7810-F07E-994F1BD17B6E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59752" y="2844918"/>
            <a:ext cx="65314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2.  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密度单位：千克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米</a:t>
            </a:r>
            <a:r>
              <a:rPr lang="en-US" altLang="zh-CN" sz="2400" baseline="30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或克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厘米</a:t>
            </a:r>
            <a:r>
              <a:rPr lang="en-US" altLang="zh-CN" sz="2400" baseline="30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b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</a:b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             读作 千克每立方米 或 克每立方厘米，</a:t>
            </a:r>
            <a:b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</a:b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             记作 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kg/m</a:t>
            </a:r>
            <a:r>
              <a:rPr lang="en-US" altLang="zh-CN" sz="2400" baseline="30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(kg</a:t>
            </a:r>
            <a:r>
              <a:rPr lang="en-US" altLang="zh-CN" sz="2400">
                <a:latin typeface="Times New Roman" panose="02020603050405020304" pitchFamily="18" charset="0"/>
              </a:rPr>
              <a:t>·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400" baseline="30000">
                <a:latin typeface="Times New Roman" panose="02020603050405020304" pitchFamily="18" charset="0"/>
                <a:ea typeface="黑体" panose="02010609060101010101" pitchFamily="49" charset="-122"/>
              </a:rPr>
              <a:t>-3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)  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或 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g/cm</a:t>
            </a:r>
            <a:r>
              <a:rPr lang="en-US" altLang="zh-CN" sz="2400" baseline="30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(g</a:t>
            </a:r>
            <a:r>
              <a:rPr lang="en-US" altLang="zh-CN" sz="2400">
                <a:latin typeface="Times New Roman" panose="02020603050405020304" pitchFamily="18" charset="0"/>
              </a:rPr>
              <a:t>·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en-US" altLang="zh-CN" sz="2400" baseline="30000">
                <a:latin typeface="Times New Roman" panose="02020603050405020304" pitchFamily="18" charset="0"/>
                <a:ea typeface="黑体" panose="02010609060101010101" pitchFamily="49" charset="-122"/>
              </a:rPr>
              <a:t>-3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</a:rPr>
              <a:t>).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653943F7-68A9-E7C3-971B-364CBCD5AAE3}"/>
              </a:ext>
            </a:extLst>
          </p:cNvPr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66638" y="4514593"/>
            <a:ext cx="440016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>
                <a:latin typeface="Times New Roman" panose="02020603050405020304" pitchFamily="18" charset="0"/>
              </a:rPr>
              <a:t>3.  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</a:rPr>
              <a:t>密度公式：</a:t>
            </a:r>
          </a:p>
        </p:txBody>
      </p:sp>
      <p:graphicFrame>
        <p:nvGraphicFramePr>
          <p:cNvPr id="90" name="对象 89">
            <a:extLst>
              <a:ext uri="{FF2B5EF4-FFF2-40B4-BE49-F238E27FC236}">
                <a16:creationId xmlns:a16="http://schemas.microsoft.com/office/drawing/2014/main" id="{083A2C0B-7C2E-CFAA-D136-208D743D1D2F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993241996"/>
              </p:ext>
            </p:extLst>
          </p:nvPr>
        </p:nvGraphicFramePr>
        <p:xfrm>
          <a:off x="2791073" y="4312980"/>
          <a:ext cx="98583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9" imgW="444307" imgH="393529" progId="Equation.3">
                  <p:embed/>
                </p:oleObj>
              </mc:Choice>
              <mc:Fallback>
                <p:oleObj r:id="rId59" imgW="444307" imgH="393529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791073" y="4312980"/>
                        <a:ext cx="985838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" name="图片 10246">
            <a:extLst>
              <a:ext uri="{FF2B5EF4-FFF2-40B4-BE49-F238E27FC236}">
                <a16:creationId xmlns:a16="http://schemas.microsoft.com/office/drawing/2014/main" id="{DDD42D6F-EBF5-821F-2BB8-CFD8CE6B42A4}"/>
              </a:ext>
            </a:extLst>
          </p:cNvPr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61">
            <a:clrChange>
              <a:clrFrom>
                <a:srgbClr val="FCF8F9"/>
              </a:clrFrom>
              <a:clrTo>
                <a:srgbClr val="FC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613298">
            <a:off x="9353234" y="1812766"/>
            <a:ext cx="1771286" cy="2795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04AB6B63-232C-5B09-C554-E2B982489C1C}"/>
              </a:ext>
            </a:extLst>
          </p:cNvPr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8355" r="4583" b="21465"/>
          <a:stretch>
            <a:fillRect/>
          </a:stretch>
        </p:blipFill>
        <p:spPr bwMode="auto">
          <a:xfrm>
            <a:off x="6895667" y="3520695"/>
            <a:ext cx="3435350" cy="233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New picture"/>
          <p:cNvPicPr/>
          <p:nvPr>
            <p:custDataLst>
              <p:tags r:id="rId23"/>
            </p:custDataLst>
          </p:nvPr>
        </p:nvPicPr>
        <p:blipFill>
          <a:blip r:embed="rId63"/>
          <a:stretch>
            <a:fillRect/>
          </a:stretch>
        </p:blipFill>
        <p:spPr>
          <a:xfrm>
            <a:off x="10998200" y="10998200"/>
            <a:ext cx="330200" cy="2540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3818302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4="http://schemas.microsoft.com/office/powerpoint/2010/main" xmlns:p15="http://schemas.microsoft.com/office/powerpoint/2012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4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9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6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8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8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9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8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9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7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8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2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0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9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7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8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9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2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3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4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5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7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8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9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0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6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7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4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5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6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8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8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9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0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2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3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4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5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7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8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9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0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2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3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4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5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8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9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0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7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8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0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1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2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3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4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5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9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0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8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9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0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6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7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8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9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0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1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2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3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4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5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6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8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9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0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1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2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3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4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5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6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7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8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9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2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3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4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3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2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4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1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5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6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7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8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9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0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5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6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7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2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3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6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7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8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7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6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8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5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9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0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2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3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4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1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2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3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4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5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0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1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5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9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0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2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7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8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9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0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1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2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3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4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5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6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7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8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9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0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3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4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5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4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3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5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2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6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7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8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9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0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6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7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8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2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3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4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7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8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9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8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7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9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6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0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1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2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3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4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5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3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4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5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6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7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8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2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3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7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1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2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3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4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9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0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1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2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3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4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5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6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7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8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3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4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5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6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8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9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0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1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2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3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4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5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6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7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8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9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0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1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2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3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4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5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6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7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8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9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0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1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2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3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4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5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6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7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8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9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0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1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2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3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4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5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6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7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8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0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9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0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1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2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6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7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6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5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4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8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1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2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3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8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9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0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4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5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6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9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0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1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0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9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1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8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2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3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4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5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6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7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2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3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4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5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6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7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1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2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6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0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1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2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3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9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0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1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2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3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4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5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6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7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8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9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0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1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2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3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4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5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6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7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8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9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0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1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2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3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4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5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6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7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8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9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0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1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2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3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4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5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6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7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8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9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0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1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2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3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4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5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6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7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1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8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9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0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4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5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6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5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4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6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3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7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8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9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0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1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2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7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8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9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3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4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5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8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9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0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9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8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2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3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4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5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6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3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4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5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6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7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8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2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3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7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1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2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3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4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9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0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1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2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3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4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5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7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8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9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0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1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2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3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4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5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6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7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6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5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7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4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8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9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0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1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2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3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8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9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0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4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5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6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9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0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1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0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9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1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8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2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3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4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5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6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7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6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7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8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9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0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5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6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0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4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5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6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7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2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3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4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5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6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7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8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9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0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1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2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3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4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5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6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7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8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9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0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1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2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3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4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5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6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7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8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9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8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9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0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9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8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0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7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1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2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3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4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5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6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1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2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3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7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8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2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3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4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3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2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4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1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5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6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7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8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9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0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1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2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3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4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5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6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0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1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5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9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0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1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2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7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8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9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0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1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2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3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4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5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6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7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8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9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0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1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2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3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4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5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6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7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8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9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0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1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2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3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3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4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5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4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3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5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2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6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7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8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9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0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1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6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7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8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2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3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4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7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8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9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8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7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9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6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0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1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2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3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4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5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5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6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7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8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9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0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4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5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9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3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4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5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6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1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2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3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4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5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6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7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8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9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0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1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2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3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4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5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6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7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8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9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0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1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2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3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4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5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6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8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0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1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2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7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8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9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8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7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9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6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0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1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2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3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4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5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0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1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2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6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7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8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1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2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3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2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1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3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0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4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5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6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7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8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9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4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5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6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7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8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9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3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4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8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2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3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4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9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0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1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2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3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4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5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6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7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8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9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5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6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7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6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5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7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4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8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9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0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1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2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3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9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0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1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5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6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7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0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1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2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1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0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2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9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3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4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5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6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7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2894</Words>
  <Application>Microsoft Office PowerPoint</Application>
  <PresentationFormat>宽屏</PresentationFormat>
  <Paragraphs>417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等线</vt:lpstr>
      <vt:lpstr>等线 Light</vt:lpstr>
      <vt:lpstr>黑体</vt:lpstr>
      <vt:lpstr>华文隶书</vt:lpstr>
      <vt:lpstr>华文行楷</vt:lpstr>
      <vt:lpstr>微软雅黑</vt:lpstr>
      <vt:lpstr>Arial</vt:lpstr>
      <vt:lpstr>Arial Black</vt:lpstr>
      <vt:lpstr>Times New Roman</vt:lpstr>
      <vt:lpstr>Wingdings</vt:lpstr>
      <vt:lpstr>Office 主题​​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2</cp:revision>
  <cp:lastPrinted>2022-07-29T09:39:13Z</cp:lastPrinted>
  <dcterms:created xsi:type="dcterms:W3CDTF">2022-07-29T09:39:13Z</dcterms:created>
  <dcterms:modified xsi:type="dcterms:W3CDTF">2024-08-13T08:31:00Z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