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heme/theme2.xml" ContentType="application/vnd.openxmlformats-officedocument.them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384.xml" ContentType="application/vnd.openxmlformats-officedocument.presentationml.tags+xml"/>
  <Override PartName="/ppt/tags/tag38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7" r:id="rId2"/>
    <p:sldId id="314" r:id="rId3"/>
    <p:sldId id="385" r:id="rId4"/>
    <p:sldId id="386" r:id="rId5"/>
    <p:sldId id="259" r:id="rId6"/>
    <p:sldId id="260" r:id="rId7"/>
    <p:sldId id="315" r:id="rId8"/>
    <p:sldId id="387" r:id="rId9"/>
    <p:sldId id="388" r:id="rId10"/>
    <p:sldId id="389" r:id="rId11"/>
    <p:sldId id="390" r:id="rId12"/>
    <p:sldId id="392" r:id="rId13"/>
    <p:sldId id="393" r:id="rId14"/>
    <p:sldId id="394" r:id="rId15"/>
    <p:sldId id="395" r:id="rId16"/>
    <p:sldId id="267" r:id="rId17"/>
    <p:sldId id="268" r:id="rId18"/>
    <p:sldId id="396" r:id="rId19"/>
    <p:sldId id="283" r:id="rId20"/>
    <p:sldId id="397" r:id="rId21"/>
    <p:sldId id="402" r:id="rId22"/>
    <p:sldId id="403" r:id="rId23"/>
    <p:sldId id="406" r:id="rId24"/>
    <p:sldId id="404" r:id="rId25"/>
    <p:sldId id="405" r:id="rId26"/>
    <p:sldId id="407" r:id="rId27"/>
    <p:sldId id="399" r:id="rId28"/>
    <p:sldId id="401" r:id="rId29"/>
    <p:sldId id="400" r:id="rId30"/>
    <p:sldId id="416" r:id="rId31"/>
    <p:sldId id="417" r:id="rId32"/>
    <p:sldId id="418" r:id="rId33"/>
    <p:sldId id="420" r:id="rId34"/>
    <p:sldId id="421" r:id="rId35"/>
    <p:sldId id="346" r:id="rId36"/>
    <p:sldId id="329" r:id="rId37"/>
    <p:sldId id="408" r:id="rId38"/>
    <p:sldId id="409" r:id="rId39"/>
    <p:sldId id="410" r:id="rId40"/>
    <p:sldId id="411" r:id="rId41"/>
    <p:sldId id="412" r:id="rId42"/>
    <p:sldId id="415" r:id="rId43"/>
    <p:sldId id="423" r:id="rId44"/>
  </p:sldIdLst>
  <p:sldSz cx="12192000" cy="6858000"/>
  <p:notesSz cx="6858000" cy="9144000"/>
  <p:custDataLst>
    <p:tags r:id="rId46"/>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302" userDrawn="1">
          <p15:clr>
            <a:srgbClr val="A4A3A4"/>
          </p15:clr>
        </p15:guide>
        <p15:guide id="2" pos="389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9" d="100"/>
          <a:sy n="79" d="100"/>
        </p:scale>
        <p:origin x="101" y="134"/>
      </p:cViewPr>
      <p:guideLst>
        <p:guide orient="horz" pos="2302"/>
        <p:guide pos="3898"/>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theme" Target="../theme/theme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页眉占位符 35841"/>
          <p:cNvSpPr>
            <a:spLocks noGrp="1"/>
          </p:cNvSpPr>
          <p:nvPr>
            <p:ph type="hdr" sz="quarter"/>
            <p:custDataLst>
              <p:tags r:id="rId2"/>
            </p:custDataLst>
          </p:nvPr>
        </p:nvSpPr>
        <p:spPr>
          <a:xfrm>
            <a:off x="0" y="0"/>
            <a:ext cx="2971800" cy="457200"/>
          </a:xfrm>
          <a:prstGeom prst="rect">
            <a:avLst/>
          </a:prstGeom>
          <a:noFill/>
          <a:ln w="9525">
            <a:noFill/>
          </a:ln>
        </p:spPr>
        <p:txBody>
          <a:bodyPr/>
          <a:lstStyle/>
          <a:p>
            <a:pPr lvl="0"/>
            <a:endParaRPr lang="zh-CN" altLang="en-US" sz="1200"/>
          </a:p>
        </p:txBody>
      </p:sp>
      <p:sp>
        <p:nvSpPr>
          <p:cNvPr id="35843" name="日期占位符 35842"/>
          <p:cNvSpPr>
            <a:spLocks noGrp="1"/>
          </p:cNvSpPr>
          <p:nvPr>
            <p:ph type="dt" idx="1"/>
            <p:custDataLst>
              <p:tags r:id="rId3"/>
            </p:custDataLst>
          </p:nvPr>
        </p:nvSpPr>
        <p:spPr>
          <a:xfrm>
            <a:off x="3884613" y="0"/>
            <a:ext cx="2971800" cy="457200"/>
          </a:xfrm>
          <a:prstGeom prst="rect">
            <a:avLst/>
          </a:prstGeom>
          <a:noFill/>
          <a:ln w="9525">
            <a:noFill/>
          </a:ln>
        </p:spPr>
        <p:txBody>
          <a:bodyPr/>
          <a:lstStyle/>
          <a:p>
            <a:pPr lvl="0" algn="r"/>
            <a:endParaRPr lang="zh-CN" altLang="en-US" sz="1200"/>
          </a:p>
        </p:txBody>
      </p:sp>
      <p:sp>
        <p:nvSpPr>
          <p:cNvPr id="35844" name="幻灯片图像占位符 35843"/>
          <p:cNvSpPr>
            <a:spLocks noGrp="1" noRot="1" noChangeAspect="1" noTextEdit="1"/>
          </p:cNvSpPr>
          <p:nvPr>
            <p:ph type="sldImg" idx="2"/>
            <p:custDataLst>
              <p:tags r:id="rId4"/>
            </p:custDataLst>
          </p:nvPr>
        </p:nvSpPr>
        <p:spPr>
          <a:xfrm>
            <a:off x="381000" y="685800"/>
            <a:ext cx="6096000" cy="3429000"/>
          </a:xfrm>
          <a:prstGeom prst="rect">
            <a:avLst/>
          </a:prstGeom>
          <a:ln w="9525" cap="flat" cmpd="sng">
            <a:solidFill>
              <a:srgbClr val="000000"/>
            </a:solidFill>
            <a:prstDash val="solid"/>
            <a:miter/>
            <a:headEnd type="none" w="med" len="med"/>
            <a:tailEnd type="none" w="med" len="med"/>
          </a:ln>
        </p:spPr>
      </p:sp>
      <p:sp>
        <p:nvSpPr>
          <p:cNvPr id="35845" name="文本占位符 35844"/>
          <p:cNvSpPr>
            <a:spLocks noGrp="1"/>
          </p:cNvSpPr>
          <p:nvPr>
            <p:ph type="body" sz="quarter" idx="3"/>
            <p:custDataLst>
              <p:tags r:id="rId5"/>
            </p:custDataLst>
          </p:nvPr>
        </p:nvSpPr>
        <p:spPr>
          <a:xfrm>
            <a:off x="685800" y="4343400"/>
            <a:ext cx="5486400" cy="4114800"/>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5846" name="页脚占位符 35845"/>
          <p:cNvSpPr>
            <a:spLocks noGrp="1"/>
          </p:cNvSpPr>
          <p:nvPr>
            <p:ph type="ftr" sz="quarter" idx="4"/>
            <p:custDataLst>
              <p:tags r:id="rId6"/>
            </p:custDataLst>
          </p:nvPr>
        </p:nvSpPr>
        <p:spPr>
          <a:xfrm>
            <a:off x="0" y="8685213"/>
            <a:ext cx="2971800" cy="457200"/>
          </a:xfrm>
          <a:prstGeom prst="rect">
            <a:avLst/>
          </a:prstGeom>
          <a:noFill/>
          <a:ln w="9525">
            <a:noFill/>
          </a:ln>
        </p:spPr>
        <p:txBody>
          <a:bodyPr anchor="b"/>
          <a:lstStyle/>
          <a:p>
            <a:pPr lvl="0"/>
            <a:endParaRPr lang="zh-CN" altLang="en-US" sz="1200"/>
          </a:p>
        </p:txBody>
      </p:sp>
      <p:sp>
        <p:nvSpPr>
          <p:cNvPr id="35847" name="灯片编号占位符 35846"/>
          <p:cNvSpPr>
            <a:spLocks noGrp="1"/>
          </p:cNvSpPr>
          <p:nvPr>
            <p:ph type="sldNum" sz="quarter" idx="5"/>
            <p:custDataLst>
              <p:tags r:id="rId7"/>
            </p:custDataLst>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a:t>‹#›</a:t>
            </a:fld>
            <a:endParaRPr lang="zh-CN" altLang="en-US" sz="120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Master" Target="../slideMasters/slideMaster1.xml"/><Relationship Id="rId5" Type="http://schemas.openxmlformats.org/officeDocument/2006/relationships/tags" Target="../tags/tag13.xml"/><Relationship Id="rId4" Type="http://schemas.openxmlformats.org/officeDocument/2006/relationships/tags" Target="../tags/tag12.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Master" Target="../slideMasters/slideMaster1.xml"/><Relationship Id="rId5" Type="http://schemas.openxmlformats.org/officeDocument/2006/relationships/tags" Target="../tags/tag18.xml"/><Relationship Id="rId4"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Master" Target="../slideMasters/slideMaster1.xml"/><Relationship Id="rId5" Type="http://schemas.openxmlformats.org/officeDocument/2006/relationships/tags" Target="../tags/tag23.xml"/><Relationship Id="rId4" Type="http://schemas.openxmlformats.org/officeDocument/2006/relationships/tags" Target="../tags/tag22.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Master" Target="../slideMasters/slideMaster1.xml"/><Relationship Id="rId4" Type="http://schemas.openxmlformats.org/officeDocument/2006/relationships/tags" Target="../tags/tag4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4.jp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Master" Target="../slideMasters/slideMaster1.xml"/><Relationship Id="rId5" Type="http://schemas.openxmlformats.org/officeDocument/2006/relationships/tags" Target="../tags/tag66.xml"/><Relationship Id="rId4" Type="http://schemas.openxmlformats.org/officeDocument/2006/relationships/tags" Target="../tags/tag6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524000" y="1122363"/>
            <a:ext cx="9144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custDataLst>
              <p:tags r:id="rId2"/>
            </p:custDataLst>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custDataLst>
              <p:tags r:id="rId3"/>
            </p:custDataLst>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4"/>
            </p:custDataLst>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5"/>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4"/>
            </p:custDataLst>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5"/>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1851" y="1709738"/>
            <a:ext cx="105156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custDataLst>
              <p:tags r:id="rId2"/>
            </p:custDataLst>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custDataLst>
              <p:tags r:id="rId3"/>
            </p:custDataLst>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4"/>
            </p:custDataLst>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5"/>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09600" y="1600200"/>
            <a:ext cx="5376672"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205728" y="1600200"/>
            <a:ext cx="5376672"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custDataLst>
              <p:tags r:id="rId5"/>
            </p:custDataLst>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custDataLst>
              <p:tags r:id="rId6"/>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custDataLst>
              <p:tags r:id="rId3"/>
            </p:custDataLst>
          </p:nvPr>
        </p:nvSpPr>
        <p:spPr>
          <a:xfrm>
            <a:off x="1186775" y="2665379"/>
            <a:ext cx="487357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custDataLst>
              <p:tags r:id="rId4"/>
            </p:custDataLst>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custDataLst>
              <p:tags r:id="rId5"/>
            </p:custDataLst>
          </p:nvPr>
        </p:nvSpPr>
        <p:spPr>
          <a:xfrm>
            <a:off x="6256939"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custDataLst>
              <p:tags r:id="rId7"/>
            </p:custDataLst>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custDataLst>
              <p:tags r:id="rId8"/>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custDataLst>
              <p:tags r:id="rId3"/>
            </p:custDataLst>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custDataLst>
              <p:tags r:id="rId4"/>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lvl="0"/>
            <a:fld id="{BB962C8B-B14F-4D97-AF65-F5344CB8AC3E}" type="datetime1">
              <a:rPr lang="zh-CN" altLang="en-US">
                <a:latin typeface="Arial" panose="020B0604020202020204" pitchFamily="34" charset="0"/>
              </a:rPr>
              <a:t>2024/10/5</a:t>
            </a:fld>
            <a:endParaRPr lang="zh-CN" altLang="en-US">
              <a:latin typeface="Arial" panose="020B0604020202020204" pitchFamily="34" charset="0"/>
            </a:endParaRPr>
          </a:p>
        </p:txBody>
      </p:sp>
      <p:sp>
        <p:nvSpPr>
          <p:cNvPr id="3" name="页脚占位符 2"/>
          <p:cNvSpPr>
            <a:spLocks noGrp="1"/>
          </p:cNvSpPr>
          <p:nvPr>
            <p:ph type="ftr" sz="quarter" idx="11"/>
            <p:custDataLst>
              <p:tags r:id="rId2"/>
            </p:custDataLst>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custDataLst>
              <p:tags r:id="rId3"/>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3932237"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custDataLst>
              <p:tags r:id="rId2"/>
            </p:custDataLst>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custDataLst>
              <p:tags r:id="rId3"/>
            </p:custDataLst>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custDataLst>
              <p:tags r:id="rId4"/>
            </p:custDataLst>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custDataLst>
              <p:tags r:id="rId5"/>
            </p:custDataLst>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custDataLst>
              <p:tags r:id="rId6"/>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9788" y="457200"/>
            <a:ext cx="4165349"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custDataLst>
              <p:tags r:id="rId2"/>
            </p:custDataLst>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custDataLst>
              <p:tags r:id="rId3"/>
            </p:custDataLst>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custDataLst>
              <p:tags r:id="rId4"/>
            </p:custDataLst>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custDataLst>
              <p:tags r:id="rId5"/>
            </p:custDataLst>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custDataLst>
              <p:tags r:id="rId6"/>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4"/>
            </p:custDataLst>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5"/>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09600" y="274638"/>
            <a:ext cx="8070573"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custDataLst>
              <p:tags r:id="rId4"/>
            </p:custDataLst>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custDataLst>
              <p:tags r:id="rId5"/>
            </p:custDataLst>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23" Type="http://schemas.openxmlformats.org/officeDocument/2006/relationships/image" Target="file:///D:\qq&#25991;&#20214;\712321467\Image\C2C\Image2\%7b75232B38-A165-1FB7-499C-2E1C792CACB5%7d.png" TargetMode="External"/><Relationship Id="rId10" Type="http://schemas.openxmlformats.org/officeDocument/2006/relationships/slideLayout" Target="../slideLayouts/slideLayout10.xml"/><Relationship Id="rId19"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20"/>
          <a:stretch>
            <a:fillRect/>
          </a:stretch>
        </a:blipFill>
        <a:effectLst/>
      </p:bgPr>
    </p:bg>
    <p:spTree>
      <p:nvGrpSpPr>
        <p:cNvPr id="1" name=""/>
        <p:cNvGrpSpPr/>
        <p:nvPr/>
      </p:nvGrpSpPr>
      <p:grpSpPr>
        <a:xfrm>
          <a:off x="0" y="0"/>
          <a:ext cx="0" cy="0"/>
          <a:chOff x="0" y="0"/>
          <a:chExt cx="0" cy="0"/>
        </a:xfrm>
      </p:grpSpPr>
      <p:pic>
        <p:nvPicPr>
          <p:cNvPr id="1031" name="图片 1030" descr="课件母版背景副本"/>
          <p:cNvPicPr>
            <a:picLocks noChangeAspect="1"/>
          </p:cNvPicPr>
          <p:nvPr userDrawn="1">
            <p:custDataLst>
              <p:tags r:id="rId13"/>
            </p:custDataLst>
          </p:nvPr>
        </p:nvPicPr>
        <p:blipFill>
          <a:blip r:embed="rId21"/>
          <a:stretch>
            <a:fillRect/>
          </a:stretch>
        </p:blipFill>
        <p:spPr>
          <a:xfrm>
            <a:off x="0" y="0"/>
            <a:ext cx="12192000" cy="6858000"/>
          </a:xfrm>
          <a:prstGeom prst="rect">
            <a:avLst/>
          </a:prstGeom>
          <a:noFill/>
          <a:ln w="9525">
            <a:noFill/>
          </a:ln>
        </p:spPr>
      </p:pic>
      <p:sp>
        <p:nvSpPr>
          <p:cNvPr id="1026" name="标题 1025"/>
          <p:cNvSpPr>
            <a:spLocks noGrp="1"/>
          </p:cNvSpPr>
          <p:nvPr>
            <p:ph type="title"/>
            <p:custDataLst>
              <p:tags r:id="rId14"/>
            </p:custDataLst>
          </p:nvPr>
        </p:nvSpPr>
        <p:spPr>
          <a:xfrm>
            <a:off x="609600" y="274638"/>
            <a:ext cx="10972800" cy="1143000"/>
          </a:xfrm>
          <a:prstGeom prst="rect">
            <a:avLst/>
          </a:prstGeom>
          <a:noFill/>
          <a:ln w="9525">
            <a:noFill/>
          </a:ln>
        </p:spPr>
        <p:txBody>
          <a:bodyPr anchor="ctr"/>
          <a:lstStyle/>
          <a:p>
            <a:pPr lvl="0"/>
            <a:r>
              <a:rPr lang="zh-CN" altLang="en-US"/>
              <a:t>单击此处编辑母版标题样式</a:t>
            </a:r>
          </a:p>
        </p:txBody>
      </p:sp>
      <p:sp>
        <p:nvSpPr>
          <p:cNvPr id="1027" name="文本占位符 1026"/>
          <p:cNvSpPr>
            <a:spLocks noGrp="1"/>
          </p:cNvSpPr>
          <p:nvPr>
            <p:ph type="body" idx="1"/>
            <p:custDataLst>
              <p:tags r:id="rId15"/>
            </p:custDataLst>
          </p:nvPr>
        </p:nvSpPr>
        <p:spPr>
          <a:xfrm>
            <a:off x="609600" y="1600200"/>
            <a:ext cx="109728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custDataLst>
              <p:tags r:id="rId16"/>
            </p:custDataLst>
          </p:nvPr>
        </p:nvSpPr>
        <p:spPr>
          <a:xfrm>
            <a:off x="609600" y="6245225"/>
            <a:ext cx="2844800" cy="476250"/>
          </a:xfrm>
          <a:prstGeom prst="rect">
            <a:avLst/>
          </a:prstGeom>
          <a:noFill/>
          <a:ln w="9525">
            <a:noFill/>
          </a:ln>
        </p:spPr>
        <p:txBody>
          <a:bodyPr/>
          <a:lstStyle>
            <a:lvl1pPr>
              <a:defRPr sz="1400"/>
            </a:lvl1pPr>
          </a:lstStyle>
          <a:p>
            <a:pPr lvl="0"/>
            <a:fld id="{BB962C8B-B14F-4D97-AF65-F5344CB8AC3E}" type="datetime1">
              <a:rPr lang="zh-CN" altLang="en-US">
                <a:latin typeface="Arial" panose="020B0604020202020204" pitchFamily="34" charset="0"/>
              </a:rPr>
              <a:t>2024/10/5</a:t>
            </a:fld>
            <a:endParaRPr lang="zh-CN" altLang="en-US">
              <a:latin typeface="Arial" panose="020B0604020202020204" pitchFamily="34" charset="0"/>
            </a:endParaRPr>
          </a:p>
        </p:txBody>
      </p:sp>
      <p:sp>
        <p:nvSpPr>
          <p:cNvPr id="1029" name="页脚占位符 1028"/>
          <p:cNvSpPr>
            <a:spLocks noGrp="1"/>
          </p:cNvSpPr>
          <p:nvPr>
            <p:ph type="ftr" sz="quarter" idx="3"/>
            <p:custDataLst>
              <p:tags r:id="rId17"/>
            </p:custDataLst>
          </p:nvPr>
        </p:nvSpPr>
        <p:spPr>
          <a:xfrm>
            <a:off x="4165600" y="6245225"/>
            <a:ext cx="38608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custDataLst>
              <p:tags r:id="rId18"/>
            </p:custDataLst>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pic>
        <p:nvPicPr>
          <p:cNvPr id="1032" name="图片 1073743875" descr="学科网 zxxk.com"/>
          <p:cNvPicPr>
            <a:picLocks noChangeAspect="1"/>
          </p:cNvPicPr>
          <p:nvPr>
            <p:custDataLst>
              <p:tags r:id="rId19"/>
            </p:custDataLst>
          </p:nvPr>
        </p:nvPicPr>
        <p:blipFill>
          <a:blip r:embed="rId22" r:link="rId23"/>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4.xml"/><Relationship Id="rId1" Type="http://schemas.openxmlformats.org/officeDocument/2006/relationships/tags" Target="../tags/tag73.xml"/></Relationships>
</file>

<file path=ppt/slides/_rels/slide2.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6.gif"/><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5.gif"/><Relationship Id="rId5" Type="http://schemas.openxmlformats.org/officeDocument/2006/relationships/slideLayout" Target="../slideLayouts/slideLayout7.xml"/><Relationship Id="rId4" Type="http://schemas.openxmlformats.org/officeDocument/2006/relationships/tags" Target="../tags/tag78.xml"/></Relationships>
</file>

<file path=ppt/slides/_rels/slide3.xml.rels><?xml version="1.0" encoding="UTF-8" standalone="yes"?>
<Relationships xmlns="http://schemas.openxmlformats.org/package/2006/relationships"><Relationship Id="rId3" Type="http://schemas.openxmlformats.org/officeDocument/2006/relationships/video" Target="../media/media1.wmv"/><Relationship Id="rId2" Type="http://schemas.microsoft.com/office/2007/relationships/media" Target="../media/media1.wmv"/><Relationship Id="rId1" Type="http://schemas.openxmlformats.org/officeDocument/2006/relationships/tags" Target="../tags/tag79.xml"/><Relationship Id="rId6" Type="http://schemas.openxmlformats.org/officeDocument/2006/relationships/image" Target="../media/image7.png"/><Relationship Id="rId5" Type="http://schemas.openxmlformats.org/officeDocument/2006/relationships/slideLayout" Target="../slideLayouts/slideLayout7.xml"/><Relationship Id="rId4" Type="http://schemas.openxmlformats.org/officeDocument/2006/relationships/tags" Target="../tags/tag80.xml"/></Relationships>
</file>

<file path=ppt/slides/_rels/slide4.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86.xml"/><Relationship Id="rId7" Type="http://schemas.openxmlformats.org/officeDocument/2006/relationships/image" Target="../media/image9.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slideLayout" Target="../slideLayouts/slideLayout2.xml"/><Relationship Id="rId5" Type="http://schemas.openxmlformats.org/officeDocument/2006/relationships/tags" Target="../tags/tag88.xml"/><Relationship Id="rId4" Type="http://schemas.openxmlformats.org/officeDocument/2006/relationships/tags" Target="../tags/tag87.xml"/></Relationships>
</file>

<file path=ppt/slides/_rels/slide6.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image" Target="../media/image11.png"/><Relationship Id="rId2" Type="http://schemas.openxmlformats.org/officeDocument/2006/relationships/tags" Target="../tags/tag90.xml"/><Relationship Id="rId16" Type="http://schemas.openxmlformats.org/officeDocument/2006/relationships/image" Target="../media/image10.png"/><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5" Type="http://schemas.openxmlformats.org/officeDocument/2006/relationships/tags" Target="../tags/tag93.xml"/><Relationship Id="rId15" Type="http://schemas.openxmlformats.org/officeDocument/2006/relationships/slideLayout" Target="../slideLayouts/slideLayout2.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s>
</file>

<file path=ppt/slides/_rels/slide7.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image" Target="../media/image13.gif"/><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image" Target="../media/image12.gif"/><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slideLayout" Target="../slideLayouts/slideLayout2.xml"/><Relationship Id="rId5" Type="http://schemas.openxmlformats.org/officeDocument/2006/relationships/tags" Target="../tags/tag107.xml"/><Relationship Id="rId10" Type="http://schemas.openxmlformats.org/officeDocument/2006/relationships/tags" Target="../tags/tag112.xml"/><Relationship Id="rId4" Type="http://schemas.openxmlformats.org/officeDocument/2006/relationships/tags" Target="../tags/tag106.xml"/><Relationship Id="rId9" Type="http://schemas.openxmlformats.org/officeDocument/2006/relationships/tags" Target="../tags/tag111.xml"/></Relationships>
</file>

<file path=ppt/slides/_rels/slide8.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oleObject" Target="../embeddings/oleObject2.bin"/><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image" Target="../media/image14.wmf"/><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oleObject" Target="../embeddings/oleObject1.bin"/><Relationship Id="rId5" Type="http://schemas.openxmlformats.org/officeDocument/2006/relationships/tags" Target="../tags/tag117.xml"/><Relationship Id="rId10" Type="http://schemas.openxmlformats.org/officeDocument/2006/relationships/slideLayout" Target="../slideLayouts/slideLayout7.xml"/><Relationship Id="rId4" Type="http://schemas.openxmlformats.org/officeDocument/2006/relationships/tags" Target="../tags/tag116.xml"/><Relationship Id="rId9" Type="http://schemas.openxmlformats.org/officeDocument/2006/relationships/tags" Target="../tags/tag121.xml"/><Relationship Id="rId14" Type="http://schemas.openxmlformats.org/officeDocument/2006/relationships/image" Target="../media/image15.wmf"/></Relationships>
</file>

<file path=ppt/slides/_rels/slide9.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slideLayout" Target="../slideLayouts/slideLayout7.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image" Target="../media/image17.wmf"/><Relationship Id="rId2" Type="http://schemas.openxmlformats.org/officeDocument/2006/relationships/tags" Target="../tags/tag123.xml"/><Relationship Id="rId16" Type="http://schemas.openxmlformats.org/officeDocument/2006/relationships/oleObject" Target="../embeddings/oleObject4.bin"/><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5" Type="http://schemas.openxmlformats.org/officeDocument/2006/relationships/tags" Target="../tags/tag126.xml"/><Relationship Id="rId15" Type="http://schemas.openxmlformats.org/officeDocument/2006/relationships/image" Target="../media/image16.wmf"/><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tags" Target="../tags/tag146.xml"/><Relationship Id="rId18" Type="http://schemas.openxmlformats.org/officeDocument/2006/relationships/slideLayout" Target="../slideLayouts/slideLayout7.xml"/><Relationship Id="rId3" Type="http://schemas.openxmlformats.org/officeDocument/2006/relationships/tags" Target="../tags/tag136.xml"/><Relationship Id="rId21" Type="http://schemas.openxmlformats.org/officeDocument/2006/relationships/oleObject" Target="../embeddings/oleObject6.bin"/><Relationship Id="rId7" Type="http://schemas.openxmlformats.org/officeDocument/2006/relationships/tags" Target="../tags/tag140.xml"/><Relationship Id="rId12" Type="http://schemas.openxmlformats.org/officeDocument/2006/relationships/tags" Target="../tags/tag145.xml"/><Relationship Id="rId17" Type="http://schemas.openxmlformats.org/officeDocument/2006/relationships/tags" Target="../tags/tag150.xml"/><Relationship Id="rId2" Type="http://schemas.openxmlformats.org/officeDocument/2006/relationships/tags" Target="../tags/tag135.xml"/><Relationship Id="rId16" Type="http://schemas.openxmlformats.org/officeDocument/2006/relationships/tags" Target="../tags/tag149.xml"/><Relationship Id="rId20" Type="http://schemas.openxmlformats.org/officeDocument/2006/relationships/image" Target="../media/image16.wmf"/><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tags" Target="../tags/tag144.xml"/><Relationship Id="rId5" Type="http://schemas.openxmlformats.org/officeDocument/2006/relationships/tags" Target="../tags/tag138.xml"/><Relationship Id="rId15" Type="http://schemas.openxmlformats.org/officeDocument/2006/relationships/tags" Target="../tags/tag148.xml"/><Relationship Id="rId10" Type="http://schemas.openxmlformats.org/officeDocument/2006/relationships/tags" Target="../tags/tag143.xml"/><Relationship Id="rId19" Type="http://schemas.openxmlformats.org/officeDocument/2006/relationships/oleObject" Target="../embeddings/oleObject5.bin"/><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tags" Target="../tags/tag147.xml"/><Relationship Id="rId22"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tags" Target="../tags/tag168.xml"/><Relationship Id="rId26" Type="http://schemas.openxmlformats.org/officeDocument/2006/relationships/image" Target="../media/image20.wmf"/><Relationship Id="rId3" Type="http://schemas.openxmlformats.org/officeDocument/2006/relationships/tags" Target="../tags/tag153.xml"/><Relationship Id="rId21" Type="http://schemas.openxmlformats.org/officeDocument/2006/relationships/oleObject" Target="../embeddings/oleObject7.bin"/><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tags" Target="../tags/tag167.xml"/><Relationship Id="rId25" Type="http://schemas.openxmlformats.org/officeDocument/2006/relationships/oleObject" Target="../embeddings/oleObject9.bin"/><Relationship Id="rId2" Type="http://schemas.openxmlformats.org/officeDocument/2006/relationships/tags" Target="../tags/tag152.xml"/><Relationship Id="rId16" Type="http://schemas.openxmlformats.org/officeDocument/2006/relationships/tags" Target="../tags/tag166.xml"/><Relationship Id="rId20" Type="http://schemas.openxmlformats.org/officeDocument/2006/relationships/slideLayout" Target="../slideLayouts/slideLayout7.xml"/><Relationship Id="rId29" Type="http://schemas.openxmlformats.org/officeDocument/2006/relationships/oleObject" Target="../embeddings/oleObject11.bin"/><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24" Type="http://schemas.openxmlformats.org/officeDocument/2006/relationships/image" Target="../media/image19.wmf"/><Relationship Id="rId5" Type="http://schemas.openxmlformats.org/officeDocument/2006/relationships/tags" Target="../tags/tag155.xml"/><Relationship Id="rId15" Type="http://schemas.openxmlformats.org/officeDocument/2006/relationships/tags" Target="../tags/tag165.xml"/><Relationship Id="rId23" Type="http://schemas.openxmlformats.org/officeDocument/2006/relationships/oleObject" Target="../embeddings/oleObject8.bin"/><Relationship Id="rId28" Type="http://schemas.openxmlformats.org/officeDocument/2006/relationships/image" Target="../media/image21.wmf"/><Relationship Id="rId10" Type="http://schemas.openxmlformats.org/officeDocument/2006/relationships/tags" Target="../tags/tag160.xml"/><Relationship Id="rId19" Type="http://schemas.openxmlformats.org/officeDocument/2006/relationships/tags" Target="../tags/tag169.xml"/><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 Id="rId22" Type="http://schemas.openxmlformats.org/officeDocument/2006/relationships/image" Target="../media/image16.wmf"/><Relationship Id="rId27" Type="http://schemas.openxmlformats.org/officeDocument/2006/relationships/oleObject" Target="../embeddings/oleObject10.bin"/><Relationship Id="rId30" Type="http://schemas.openxmlformats.org/officeDocument/2006/relationships/image" Target="../media/image22.wmf"/></Relationships>
</file>

<file path=ppt/slides/_rels/slide12.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tags" Target="../tags/tag182.xml"/><Relationship Id="rId18" Type="http://schemas.openxmlformats.org/officeDocument/2006/relationships/image" Target="../media/image25.wmf"/><Relationship Id="rId26" Type="http://schemas.openxmlformats.org/officeDocument/2006/relationships/image" Target="../media/image29.wmf"/><Relationship Id="rId3" Type="http://schemas.openxmlformats.org/officeDocument/2006/relationships/tags" Target="../tags/tag172.xml"/><Relationship Id="rId21" Type="http://schemas.openxmlformats.org/officeDocument/2006/relationships/oleObject" Target="../embeddings/oleObject14.bin"/><Relationship Id="rId7" Type="http://schemas.openxmlformats.org/officeDocument/2006/relationships/tags" Target="../tags/tag176.xml"/><Relationship Id="rId12" Type="http://schemas.openxmlformats.org/officeDocument/2006/relationships/tags" Target="../tags/tag181.xml"/><Relationship Id="rId17" Type="http://schemas.openxmlformats.org/officeDocument/2006/relationships/oleObject" Target="../embeddings/oleObject12.bin"/><Relationship Id="rId25" Type="http://schemas.openxmlformats.org/officeDocument/2006/relationships/oleObject" Target="../embeddings/oleObject16.bin"/><Relationship Id="rId2" Type="http://schemas.openxmlformats.org/officeDocument/2006/relationships/tags" Target="../tags/tag171.xml"/><Relationship Id="rId16" Type="http://schemas.openxmlformats.org/officeDocument/2006/relationships/image" Target="../media/image24.jpeg"/><Relationship Id="rId20" Type="http://schemas.openxmlformats.org/officeDocument/2006/relationships/image" Target="../media/image26.wmf"/><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tags" Target="../tags/tag180.xml"/><Relationship Id="rId24" Type="http://schemas.openxmlformats.org/officeDocument/2006/relationships/image" Target="../media/image28.wmf"/><Relationship Id="rId5" Type="http://schemas.openxmlformats.org/officeDocument/2006/relationships/tags" Target="../tags/tag174.xml"/><Relationship Id="rId15" Type="http://schemas.openxmlformats.org/officeDocument/2006/relationships/image" Target="../media/image23.jpeg"/><Relationship Id="rId23" Type="http://schemas.openxmlformats.org/officeDocument/2006/relationships/oleObject" Target="../embeddings/oleObject15.bin"/><Relationship Id="rId28" Type="http://schemas.openxmlformats.org/officeDocument/2006/relationships/image" Target="../media/image30.wmf"/><Relationship Id="rId10" Type="http://schemas.openxmlformats.org/officeDocument/2006/relationships/tags" Target="../tags/tag179.xml"/><Relationship Id="rId19" Type="http://schemas.openxmlformats.org/officeDocument/2006/relationships/oleObject" Target="../embeddings/oleObject13.bin"/><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slideLayout" Target="../slideLayouts/slideLayout7.xml"/><Relationship Id="rId22" Type="http://schemas.openxmlformats.org/officeDocument/2006/relationships/image" Target="../media/image27.wmf"/><Relationship Id="rId27" Type="http://schemas.openxmlformats.org/officeDocument/2006/relationships/oleObject" Target="../embeddings/oleObject17.bin"/></Relationships>
</file>

<file path=ppt/slides/_rels/slide13.xml.rels><?xml version="1.0" encoding="UTF-8" standalone="yes"?>
<Relationships xmlns="http://schemas.openxmlformats.org/package/2006/relationships"><Relationship Id="rId3" Type="http://schemas.openxmlformats.org/officeDocument/2006/relationships/tags" Target="../tags/tag185.xml"/><Relationship Id="rId7" Type="http://schemas.openxmlformats.org/officeDocument/2006/relationships/image" Target="../media/image32.wmf"/><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oleObject" Target="../embeddings/oleObject18.bin"/><Relationship Id="rId5" Type="http://schemas.openxmlformats.org/officeDocument/2006/relationships/image" Target="../media/image31.jpeg"/><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tags" Target="../tags/tag198.xml"/><Relationship Id="rId18" Type="http://schemas.openxmlformats.org/officeDocument/2006/relationships/slideLayout" Target="../slideLayouts/slideLayout7.xml"/><Relationship Id="rId3" Type="http://schemas.openxmlformats.org/officeDocument/2006/relationships/tags" Target="../tags/tag188.xml"/><Relationship Id="rId21" Type="http://schemas.openxmlformats.org/officeDocument/2006/relationships/image" Target="../media/image35.png"/><Relationship Id="rId7" Type="http://schemas.openxmlformats.org/officeDocument/2006/relationships/tags" Target="../tags/tag192.xml"/><Relationship Id="rId12" Type="http://schemas.openxmlformats.org/officeDocument/2006/relationships/tags" Target="../tags/tag197.xml"/><Relationship Id="rId17" Type="http://schemas.openxmlformats.org/officeDocument/2006/relationships/tags" Target="../tags/tag202.xml"/><Relationship Id="rId2" Type="http://schemas.openxmlformats.org/officeDocument/2006/relationships/tags" Target="../tags/tag187.xml"/><Relationship Id="rId16" Type="http://schemas.openxmlformats.org/officeDocument/2006/relationships/tags" Target="../tags/tag201.xml"/><Relationship Id="rId20" Type="http://schemas.openxmlformats.org/officeDocument/2006/relationships/image" Target="../media/image34.png"/><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5" Type="http://schemas.openxmlformats.org/officeDocument/2006/relationships/tags" Target="../tags/tag190.xml"/><Relationship Id="rId15" Type="http://schemas.openxmlformats.org/officeDocument/2006/relationships/tags" Target="../tags/tag200.xml"/><Relationship Id="rId10" Type="http://schemas.openxmlformats.org/officeDocument/2006/relationships/tags" Target="../tags/tag195.xml"/><Relationship Id="rId19" Type="http://schemas.openxmlformats.org/officeDocument/2006/relationships/image" Target="../media/image33.png"/><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tags" Target="../tags/tag199.xml"/><Relationship Id="rId22" Type="http://schemas.microsoft.com/office/2007/relationships/hdphoto" Target="../media/hdphoto3.wdp"/></Relationships>
</file>

<file path=ppt/slides/_rels/slide15.xml.rels><?xml version="1.0" encoding="UTF-8" standalone="yes"?>
<Relationships xmlns="http://schemas.openxmlformats.org/package/2006/relationships"><Relationship Id="rId8" Type="http://schemas.openxmlformats.org/officeDocument/2006/relationships/tags" Target="../tags/tag210.xml"/><Relationship Id="rId13" Type="http://schemas.openxmlformats.org/officeDocument/2006/relationships/tags" Target="../tags/tag215.xml"/><Relationship Id="rId18" Type="http://schemas.openxmlformats.org/officeDocument/2006/relationships/tags" Target="../tags/tag220.xml"/><Relationship Id="rId26" Type="http://schemas.openxmlformats.org/officeDocument/2006/relationships/image" Target="../media/image40.png"/><Relationship Id="rId3" Type="http://schemas.openxmlformats.org/officeDocument/2006/relationships/tags" Target="../tags/tag205.xml"/><Relationship Id="rId21" Type="http://schemas.openxmlformats.org/officeDocument/2006/relationships/image" Target="../media/image37.png"/><Relationship Id="rId7" Type="http://schemas.openxmlformats.org/officeDocument/2006/relationships/tags" Target="../tags/tag209.xml"/><Relationship Id="rId12" Type="http://schemas.openxmlformats.org/officeDocument/2006/relationships/tags" Target="../tags/tag214.xml"/><Relationship Id="rId17" Type="http://schemas.openxmlformats.org/officeDocument/2006/relationships/tags" Target="../tags/tag219.xml"/><Relationship Id="rId25" Type="http://schemas.microsoft.com/office/2007/relationships/hdphoto" Target="../media/hdphoto5.wdp"/><Relationship Id="rId2" Type="http://schemas.openxmlformats.org/officeDocument/2006/relationships/tags" Target="../tags/tag204.xml"/><Relationship Id="rId16" Type="http://schemas.openxmlformats.org/officeDocument/2006/relationships/tags" Target="../tags/tag218.xml"/><Relationship Id="rId20" Type="http://schemas.openxmlformats.org/officeDocument/2006/relationships/image" Target="../media/image36.jpeg"/><Relationship Id="rId29" Type="http://schemas.openxmlformats.org/officeDocument/2006/relationships/oleObject" Target="../embeddings/oleObject19.bin"/><Relationship Id="rId1" Type="http://schemas.openxmlformats.org/officeDocument/2006/relationships/tags" Target="../tags/tag203.xml"/><Relationship Id="rId6" Type="http://schemas.openxmlformats.org/officeDocument/2006/relationships/tags" Target="../tags/tag208.xml"/><Relationship Id="rId11" Type="http://schemas.openxmlformats.org/officeDocument/2006/relationships/tags" Target="../tags/tag213.xml"/><Relationship Id="rId24" Type="http://schemas.openxmlformats.org/officeDocument/2006/relationships/image" Target="../media/image39.png"/><Relationship Id="rId5" Type="http://schemas.openxmlformats.org/officeDocument/2006/relationships/tags" Target="../tags/tag207.xml"/><Relationship Id="rId15" Type="http://schemas.openxmlformats.org/officeDocument/2006/relationships/tags" Target="../tags/tag217.xml"/><Relationship Id="rId23" Type="http://schemas.openxmlformats.org/officeDocument/2006/relationships/image" Target="../media/image38.png"/><Relationship Id="rId28" Type="http://schemas.openxmlformats.org/officeDocument/2006/relationships/image" Target="../media/image41.png"/><Relationship Id="rId10" Type="http://schemas.openxmlformats.org/officeDocument/2006/relationships/tags" Target="../tags/tag212.xml"/><Relationship Id="rId19" Type="http://schemas.openxmlformats.org/officeDocument/2006/relationships/slideLayout" Target="../slideLayouts/slideLayout7.xml"/><Relationship Id="rId4" Type="http://schemas.openxmlformats.org/officeDocument/2006/relationships/tags" Target="../tags/tag206.xml"/><Relationship Id="rId9" Type="http://schemas.openxmlformats.org/officeDocument/2006/relationships/tags" Target="../tags/tag211.xml"/><Relationship Id="rId14" Type="http://schemas.openxmlformats.org/officeDocument/2006/relationships/tags" Target="../tags/tag216.xml"/><Relationship Id="rId22" Type="http://schemas.microsoft.com/office/2007/relationships/hdphoto" Target="../media/hdphoto4.wdp"/><Relationship Id="rId27" Type="http://schemas.microsoft.com/office/2007/relationships/hdphoto" Target="../media/hdphoto6.wdp"/><Relationship Id="rId30" Type="http://schemas.openxmlformats.org/officeDocument/2006/relationships/image" Target="../media/image42.wmf"/></Relationships>
</file>

<file path=ppt/slides/_rels/slide16.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image" Target="../media/image44.jpeg"/><Relationship Id="rId5" Type="http://schemas.openxmlformats.org/officeDocument/2006/relationships/tags" Target="../tags/tag225.xml"/><Relationship Id="rId10" Type="http://schemas.openxmlformats.org/officeDocument/2006/relationships/image" Target="../media/image43.jpeg"/><Relationship Id="rId4" Type="http://schemas.openxmlformats.org/officeDocument/2006/relationships/tags" Target="../tags/tag224.xml"/><Relationship Id="rId9"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3" Type="http://schemas.openxmlformats.org/officeDocument/2006/relationships/tags" Target="../tags/tag241.xml"/><Relationship Id="rId18" Type="http://schemas.openxmlformats.org/officeDocument/2006/relationships/tags" Target="../tags/tag246.xml"/><Relationship Id="rId26" Type="http://schemas.openxmlformats.org/officeDocument/2006/relationships/tags" Target="../tags/tag254.xml"/><Relationship Id="rId39" Type="http://schemas.openxmlformats.org/officeDocument/2006/relationships/tags" Target="../tags/tag267.xml"/><Relationship Id="rId21" Type="http://schemas.openxmlformats.org/officeDocument/2006/relationships/tags" Target="../tags/tag249.xml"/><Relationship Id="rId34" Type="http://schemas.openxmlformats.org/officeDocument/2006/relationships/tags" Target="../tags/tag262.xml"/><Relationship Id="rId42" Type="http://schemas.openxmlformats.org/officeDocument/2006/relationships/tags" Target="../tags/tag270.xml"/><Relationship Id="rId47" Type="http://schemas.openxmlformats.org/officeDocument/2006/relationships/tags" Target="../tags/tag275.xml"/><Relationship Id="rId50" Type="http://schemas.openxmlformats.org/officeDocument/2006/relationships/slideLayout" Target="../slideLayouts/slideLayout7.xml"/><Relationship Id="rId7" Type="http://schemas.openxmlformats.org/officeDocument/2006/relationships/tags" Target="../tags/tag235.xml"/><Relationship Id="rId2" Type="http://schemas.openxmlformats.org/officeDocument/2006/relationships/tags" Target="../tags/tag230.xml"/><Relationship Id="rId16" Type="http://schemas.openxmlformats.org/officeDocument/2006/relationships/tags" Target="../tags/tag244.xml"/><Relationship Id="rId29" Type="http://schemas.openxmlformats.org/officeDocument/2006/relationships/tags" Target="../tags/tag257.xml"/><Relationship Id="rId11" Type="http://schemas.openxmlformats.org/officeDocument/2006/relationships/tags" Target="../tags/tag239.xml"/><Relationship Id="rId24" Type="http://schemas.openxmlformats.org/officeDocument/2006/relationships/tags" Target="../tags/tag252.xml"/><Relationship Id="rId32" Type="http://schemas.openxmlformats.org/officeDocument/2006/relationships/tags" Target="../tags/tag260.xml"/><Relationship Id="rId37" Type="http://schemas.openxmlformats.org/officeDocument/2006/relationships/tags" Target="../tags/tag265.xml"/><Relationship Id="rId40" Type="http://schemas.openxmlformats.org/officeDocument/2006/relationships/tags" Target="../tags/tag268.xml"/><Relationship Id="rId45" Type="http://schemas.openxmlformats.org/officeDocument/2006/relationships/tags" Target="../tags/tag273.xml"/><Relationship Id="rId5" Type="http://schemas.openxmlformats.org/officeDocument/2006/relationships/tags" Target="../tags/tag233.xml"/><Relationship Id="rId15" Type="http://schemas.openxmlformats.org/officeDocument/2006/relationships/tags" Target="../tags/tag243.xml"/><Relationship Id="rId23" Type="http://schemas.openxmlformats.org/officeDocument/2006/relationships/tags" Target="../tags/tag251.xml"/><Relationship Id="rId28" Type="http://schemas.openxmlformats.org/officeDocument/2006/relationships/tags" Target="../tags/tag256.xml"/><Relationship Id="rId36" Type="http://schemas.openxmlformats.org/officeDocument/2006/relationships/tags" Target="../tags/tag264.xml"/><Relationship Id="rId49" Type="http://schemas.openxmlformats.org/officeDocument/2006/relationships/tags" Target="../tags/tag277.xml"/><Relationship Id="rId10" Type="http://schemas.openxmlformats.org/officeDocument/2006/relationships/tags" Target="../tags/tag238.xml"/><Relationship Id="rId19" Type="http://schemas.openxmlformats.org/officeDocument/2006/relationships/tags" Target="../tags/tag247.xml"/><Relationship Id="rId31" Type="http://schemas.openxmlformats.org/officeDocument/2006/relationships/tags" Target="../tags/tag259.xml"/><Relationship Id="rId44" Type="http://schemas.openxmlformats.org/officeDocument/2006/relationships/tags" Target="../tags/tag272.xml"/><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tags" Target="../tags/tag242.xml"/><Relationship Id="rId22" Type="http://schemas.openxmlformats.org/officeDocument/2006/relationships/tags" Target="../tags/tag250.xml"/><Relationship Id="rId27" Type="http://schemas.openxmlformats.org/officeDocument/2006/relationships/tags" Target="../tags/tag255.xml"/><Relationship Id="rId30" Type="http://schemas.openxmlformats.org/officeDocument/2006/relationships/tags" Target="../tags/tag258.xml"/><Relationship Id="rId35" Type="http://schemas.openxmlformats.org/officeDocument/2006/relationships/tags" Target="../tags/tag263.xml"/><Relationship Id="rId43" Type="http://schemas.openxmlformats.org/officeDocument/2006/relationships/tags" Target="../tags/tag271.xml"/><Relationship Id="rId48" Type="http://schemas.openxmlformats.org/officeDocument/2006/relationships/tags" Target="../tags/tag276.xml"/><Relationship Id="rId8" Type="http://schemas.openxmlformats.org/officeDocument/2006/relationships/tags" Target="../tags/tag236.xml"/><Relationship Id="rId51" Type="http://schemas.openxmlformats.org/officeDocument/2006/relationships/image" Target="../media/image45.jpeg"/><Relationship Id="rId3" Type="http://schemas.openxmlformats.org/officeDocument/2006/relationships/tags" Target="../tags/tag231.xml"/><Relationship Id="rId12" Type="http://schemas.openxmlformats.org/officeDocument/2006/relationships/tags" Target="../tags/tag240.xml"/><Relationship Id="rId17" Type="http://schemas.openxmlformats.org/officeDocument/2006/relationships/tags" Target="../tags/tag245.xml"/><Relationship Id="rId25" Type="http://schemas.openxmlformats.org/officeDocument/2006/relationships/tags" Target="../tags/tag253.xml"/><Relationship Id="rId33" Type="http://schemas.openxmlformats.org/officeDocument/2006/relationships/tags" Target="../tags/tag261.xml"/><Relationship Id="rId38" Type="http://schemas.openxmlformats.org/officeDocument/2006/relationships/tags" Target="../tags/tag266.xml"/><Relationship Id="rId46" Type="http://schemas.openxmlformats.org/officeDocument/2006/relationships/tags" Target="../tags/tag274.xml"/><Relationship Id="rId20" Type="http://schemas.openxmlformats.org/officeDocument/2006/relationships/tags" Target="../tags/tag248.xml"/><Relationship Id="rId41" Type="http://schemas.openxmlformats.org/officeDocument/2006/relationships/tags" Target="../tags/tag269.xml"/><Relationship Id="rId1" Type="http://schemas.openxmlformats.org/officeDocument/2006/relationships/tags" Target="../tags/tag229.xml"/><Relationship Id="rId6" Type="http://schemas.openxmlformats.org/officeDocument/2006/relationships/tags" Target="../tags/tag234.xml"/></Relationships>
</file>

<file path=ppt/slides/_rels/slide18.xml.rels><?xml version="1.0" encoding="UTF-8" standalone="yes"?>
<Relationships xmlns="http://schemas.openxmlformats.org/package/2006/relationships"><Relationship Id="rId8" Type="http://schemas.openxmlformats.org/officeDocument/2006/relationships/tags" Target="../tags/tag285.xml"/><Relationship Id="rId3" Type="http://schemas.openxmlformats.org/officeDocument/2006/relationships/tags" Target="../tags/tag280.xml"/><Relationship Id="rId7" Type="http://schemas.openxmlformats.org/officeDocument/2006/relationships/tags" Target="../tags/tag284.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11" Type="http://schemas.openxmlformats.org/officeDocument/2006/relationships/image" Target="../media/image47.jpeg"/><Relationship Id="rId5" Type="http://schemas.openxmlformats.org/officeDocument/2006/relationships/tags" Target="../tags/tag282.xml"/><Relationship Id="rId10" Type="http://schemas.openxmlformats.org/officeDocument/2006/relationships/image" Target="../media/image46.jpeg"/><Relationship Id="rId4" Type="http://schemas.openxmlformats.org/officeDocument/2006/relationships/tags" Target="../tags/tag281.xml"/><Relationship Id="rId9"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tags" Target="../tags/tag293.xml"/><Relationship Id="rId3" Type="http://schemas.openxmlformats.org/officeDocument/2006/relationships/tags" Target="../tags/tag288.xml"/><Relationship Id="rId7" Type="http://schemas.openxmlformats.org/officeDocument/2006/relationships/tags" Target="../tags/tag292.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10" Type="http://schemas.openxmlformats.org/officeDocument/2006/relationships/image" Target="../media/image48.jpeg"/><Relationship Id="rId4" Type="http://schemas.openxmlformats.org/officeDocument/2006/relationships/tags" Target="../tags/tag289.xml"/><Relationship Id="rId9"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 Id="rId6" Type="http://schemas.openxmlformats.org/officeDocument/2006/relationships/image" Target="../media/image49.jpeg"/><Relationship Id="rId5" Type="http://schemas.openxmlformats.org/officeDocument/2006/relationships/slideLayout" Target="../slideLayouts/slideLayout7.xml"/><Relationship Id="rId4" Type="http://schemas.openxmlformats.org/officeDocument/2006/relationships/tags" Target="../tags/tag297.xml"/></Relationships>
</file>

<file path=ppt/slides/_rels/slide21.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image" Target="../media/image52.jpeg"/><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image" Target="../media/image51.jpeg"/><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image" Target="../media/image50.jpeg"/><Relationship Id="rId5" Type="http://schemas.openxmlformats.org/officeDocument/2006/relationships/tags" Target="../tags/tag302.xml"/><Relationship Id="rId10" Type="http://schemas.openxmlformats.org/officeDocument/2006/relationships/slideLayout" Target="../slideLayouts/slideLayout7.xml"/><Relationship Id="rId4" Type="http://schemas.openxmlformats.org/officeDocument/2006/relationships/tags" Target="../tags/tag301.xml"/><Relationship Id="rId9" Type="http://schemas.openxmlformats.org/officeDocument/2006/relationships/tags" Target="../tags/tag306.xml"/><Relationship Id="rId14" Type="http://schemas.openxmlformats.org/officeDocument/2006/relationships/image" Target="../media/image53.jpeg"/></Relationships>
</file>

<file path=ppt/slides/_rels/slide22.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image" Target="../media/image54.wmf"/><Relationship Id="rId5" Type="http://schemas.openxmlformats.org/officeDocument/2006/relationships/tags" Target="../tags/tag311.xml"/><Relationship Id="rId10" Type="http://schemas.openxmlformats.org/officeDocument/2006/relationships/oleObject" Target="../embeddings/oleObject20.bin"/><Relationship Id="rId4" Type="http://schemas.openxmlformats.org/officeDocument/2006/relationships/tags" Target="../tags/tag310.xml"/><Relationship Id="rId9"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3" Type="http://schemas.openxmlformats.org/officeDocument/2006/relationships/tags" Target="../tags/tag327.xml"/><Relationship Id="rId18" Type="http://schemas.openxmlformats.org/officeDocument/2006/relationships/tags" Target="../tags/tag332.xml"/><Relationship Id="rId26" Type="http://schemas.openxmlformats.org/officeDocument/2006/relationships/tags" Target="../tags/tag340.xml"/><Relationship Id="rId39" Type="http://schemas.openxmlformats.org/officeDocument/2006/relationships/image" Target="../media/image59.wmf"/><Relationship Id="rId21" Type="http://schemas.openxmlformats.org/officeDocument/2006/relationships/tags" Target="../tags/tag335.xml"/><Relationship Id="rId34" Type="http://schemas.openxmlformats.org/officeDocument/2006/relationships/oleObject" Target="../embeddings/oleObject23.bin"/><Relationship Id="rId42" Type="http://schemas.openxmlformats.org/officeDocument/2006/relationships/oleObject" Target="../embeddings/oleObject27.bin"/><Relationship Id="rId47" Type="http://schemas.openxmlformats.org/officeDocument/2006/relationships/image" Target="../media/image63.wmf"/><Relationship Id="rId50" Type="http://schemas.openxmlformats.org/officeDocument/2006/relationships/oleObject" Target="../embeddings/oleObject31.bin"/><Relationship Id="rId7" Type="http://schemas.openxmlformats.org/officeDocument/2006/relationships/tags" Target="../tags/tag321.xml"/><Relationship Id="rId2" Type="http://schemas.openxmlformats.org/officeDocument/2006/relationships/tags" Target="../tags/tag316.xml"/><Relationship Id="rId16" Type="http://schemas.openxmlformats.org/officeDocument/2006/relationships/tags" Target="../tags/tag330.xml"/><Relationship Id="rId29" Type="http://schemas.openxmlformats.org/officeDocument/2006/relationships/slideLayout" Target="../slideLayouts/slideLayout7.xml"/><Relationship Id="rId11" Type="http://schemas.openxmlformats.org/officeDocument/2006/relationships/tags" Target="../tags/tag325.xml"/><Relationship Id="rId24" Type="http://schemas.openxmlformats.org/officeDocument/2006/relationships/tags" Target="../tags/tag338.xml"/><Relationship Id="rId32" Type="http://schemas.openxmlformats.org/officeDocument/2006/relationships/oleObject" Target="../embeddings/oleObject22.bin"/><Relationship Id="rId37" Type="http://schemas.openxmlformats.org/officeDocument/2006/relationships/image" Target="../media/image58.wmf"/><Relationship Id="rId40" Type="http://schemas.openxmlformats.org/officeDocument/2006/relationships/oleObject" Target="../embeddings/oleObject26.bin"/><Relationship Id="rId45" Type="http://schemas.openxmlformats.org/officeDocument/2006/relationships/image" Target="../media/image62.wmf"/><Relationship Id="rId5" Type="http://schemas.openxmlformats.org/officeDocument/2006/relationships/tags" Target="../tags/tag319.xml"/><Relationship Id="rId15" Type="http://schemas.openxmlformats.org/officeDocument/2006/relationships/tags" Target="../tags/tag329.xml"/><Relationship Id="rId23" Type="http://schemas.openxmlformats.org/officeDocument/2006/relationships/tags" Target="../tags/tag337.xml"/><Relationship Id="rId28" Type="http://schemas.openxmlformats.org/officeDocument/2006/relationships/tags" Target="../tags/tag342.xml"/><Relationship Id="rId36" Type="http://schemas.openxmlformats.org/officeDocument/2006/relationships/oleObject" Target="../embeddings/oleObject24.bin"/><Relationship Id="rId49" Type="http://schemas.openxmlformats.org/officeDocument/2006/relationships/image" Target="../media/image64.wmf"/><Relationship Id="rId10" Type="http://schemas.openxmlformats.org/officeDocument/2006/relationships/tags" Target="../tags/tag324.xml"/><Relationship Id="rId19" Type="http://schemas.openxmlformats.org/officeDocument/2006/relationships/tags" Target="../tags/tag333.xml"/><Relationship Id="rId31" Type="http://schemas.openxmlformats.org/officeDocument/2006/relationships/image" Target="../media/image55.wmf"/><Relationship Id="rId44" Type="http://schemas.openxmlformats.org/officeDocument/2006/relationships/oleObject" Target="../embeddings/oleObject28.bin"/><Relationship Id="rId4" Type="http://schemas.openxmlformats.org/officeDocument/2006/relationships/tags" Target="../tags/tag318.xml"/><Relationship Id="rId9" Type="http://schemas.openxmlformats.org/officeDocument/2006/relationships/tags" Target="../tags/tag323.xml"/><Relationship Id="rId14" Type="http://schemas.openxmlformats.org/officeDocument/2006/relationships/tags" Target="../tags/tag328.xml"/><Relationship Id="rId22" Type="http://schemas.openxmlformats.org/officeDocument/2006/relationships/tags" Target="../tags/tag336.xml"/><Relationship Id="rId27" Type="http://schemas.openxmlformats.org/officeDocument/2006/relationships/tags" Target="../tags/tag341.xml"/><Relationship Id="rId30" Type="http://schemas.openxmlformats.org/officeDocument/2006/relationships/oleObject" Target="../embeddings/oleObject21.bin"/><Relationship Id="rId35" Type="http://schemas.openxmlformats.org/officeDocument/2006/relationships/image" Target="../media/image57.wmf"/><Relationship Id="rId43" Type="http://schemas.openxmlformats.org/officeDocument/2006/relationships/image" Target="../media/image61.wmf"/><Relationship Id="rId48" Type="http://schemas.openxmlformats.org/officeDocument/2006/relationships/oleObject" Target="../embeddings/oleObject30.bin"/><Relationship Id="rId8" Type="http://schemas.openxmlformats.org/officeDocument/2006/relationships/tags" Target="../tags/tag322.xml"/><Relationship Id="rId51" Type="http://schemas.openxmlformats.org/officeDocument/2006/relationships/image" Target="../media/image65.wmf"/><Relationship Id="rId3" Type="http://schemas.openxmlformats.org/officeDocument/2006/relationships/tags" Target="../tags/tag317.xml"/><Relationship Id="rId12" Type="http://schemas.openxmlformats.org/officeDocument/2006/relationships/tags" Target="../tags/tag326.xml"/><Relationship Id="rId17" Type="http://schemas.openxmlformats.org/officeDocument/2006/relationships/tags" Target="../tags/tag331.xml"/><Relationship Id="rId25" Type="http://schemas.openxmlformats.org/officeDocument/2006/relationships/tags" Target="../tags/tag339.xml"/><Relationship Id="rId33" Type="http://schemas.openxmlformats.org/officeDocument/2006/relationships/image" Target="../media/image56.wmf"/><Relationship Id="rId38" Type="http://schemas.openxmlformats.org/officeDocument/2006/relationships/oleObject" Target="../embeddings/oleObject25.bin"/><Relationship Id="rId46" Type="http://schemas.openxmlformats.org/officeDocument/2006/relationships/oleObject" Target="../embeddings/oleObject29.bin"/><Relationship Id="rId20" Type="http://schemas.openxmlformats.org/officeDocument/2006/relationships/tags" Target="../tags/tag334.xml"/><Relationship Id="rId41" Type="http://schemas.openxmlformats.org/officeDocument/2006/relationships/image" Target="../media/image60.wmf"/><Relationship Id="rId1" Type="http://schemas.openxmlformats.org/officeDocument/2006/relationships/tags" Target="../tags/tag315.xml"/><Relationship Id="rId6" Type="http://schemas.openxmlformats.org/officeDocument/2006/relationships/tags" Target="../tags/tag320.xml"/></Relationships>
</file>

<file path=ppt/slides/_rels/slide24.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tags" Target="../tags/tag355.xml"/><Relationship Id="rId18" Type="http://schemas.openxmlformats.org/officeDocument/2006/relationships/tags" Target="../tags/tag360.xml"/><Relationship Id="rId26" Type="http://schemas.openxmlformats.org/officeDocument/2006/relationships/image" Target="../media/image72.png"/><Relationship Id="rId3" Type="http://schemas.openxmlformats.org/officeDocument/2006/relationships/tags" Target="../tags/tag345.xml"/><Relationship Id="rId21" Type="http://schemas.openxmlformats.org/officeDocument/2006/relationships/tags" Target="../tags/tag363.xml"/><Relationship Id="rId7" Type="http://schemas.openxmlformats.org/officeDocument/2006/relationships/tags" Target="../tags/tag349.xml"/><Relationship Id="rId12" Type="http://schemas.openxmlformats.org/officeDocument/2006/relationships/tags" Target="../tags/tag354.xml"/><Relationship Id="rId17" Type="http://schemas.openxmlformats.org/officeDocument/2006/relationships/tags" Target="../tags/tag359.xml"/><Relationship Id="rId25" Type="http://schemas.openxmlformats.org/officeDocument/2006/relationships/tags" Target="../tags/tag384.xml"/><Relationship Id="rId2" Type="http://schemas.openxmlformats.org/officeDocument/2006/relationships/tags" Target="../tags/tag344.xml"/><Relationship Id="rId16" Type="http://schemas.openxmlformats.org/officeDocument/2006/relationships/tags" Target="../tags/tag358.xml"/><Relationship Id="rId20" Type="http://schemas.openxmlformats.org/officeDocument/2006/relationships/tags" Target="../tags/tag362.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tags" Target="../tags/tag353.xml"/><Relationship Id="rId24" Type="http://schemas.openxmlformats.org/officeDocument/2006/relationships/image" Target="../media/image66.wmf"/><Relationship Id="rId5" Type="http://schemas.openxmlformats.org/officeDocument/2006/relationships/tags" Target="../tags/tag347.xml"/><Relationship Id="rId15" Type="http://schemas.openxmlformats.org/officeDocument/2006/relationships/tags" Target="../tags/tag357.xml"/><Relationship Id="rId23" Type="http://schemas.openxmlformats.org/officeDocument/2006/relationships/oleObject" Target="../embeddings/oleObject32.bin"/><Relationship Id="rId28" Type="http://schemas.openxmlformats.org/officeDocument/2006/relationships/image" Target="../media/image73.png"/><Relationship Id="rId10" Type="http://schemas.openxmlformats.org/officeDocument/2006/relationships/tags" Target="../tags/tag352.xml"/><Relationship Id="rId19" Type="http://schemas.openxmlformats.org/officeDocument/2006/relationships/tags" Target="../tags/tag361.xml"/><Relationship Id="rId4" Type="http://schemas.openxmlformats.org/officeDocument/2006/relationships/tags" Target="../tags/tag346.xml"/><Relationship Id="rId9" Type="http://schemas.openxmlformats.org/officeDocument/2006/relationships/tags" Target="../tags/tag351.xml"/><Relationship Id="rId14" Type="http://schemas.openxmlformats.org/officeDocument/2006/relationships/tags" Target="../tags/tag356.xml"/><Relationship Id="rId22" Type="http://schemas.openxmlformats.org/officeDocument/2006/relationships/slideLayout" Target="../slideLayouts/slideLayout7.xml"/><Relationship Id="rId27" Type="http://schemas.openxmlformats.org/officeDocument/2006/relationships/tags" Target="../tags/tag389.xml"/></Relationships>
</file>

<file path=ppt/slides/_rels/slide25.xml.rels><?xml version="1.0" encoding="UTF-8" standalone="yes"?>
<Relationships xmlns="http://schemas.openxmlformats.org/package/2006/relationships"><Relationship Id="rId8" Type="http://schemas.openxmlformats.org/officeDocument/2006/relationships/tags" Target="../tags/tag371.xml"/><Relationship Id="rId13" Type="http://schemas.microsoft.com/office/2007/relationships/hdphoto" Target="../media/hdphoto7.wdp"/><Relationship Id="rId3" Type="http://schemas.openxmlformats.org/officeDocument/2006/relationships/tags" Target="../tags/tag366.xml"/><Relationship Id="rId7" Type="http://schemas.openxmlformats.org/officeDocument/2006/relationships/tags" Target="../tags/tag370.xml"/><Relationship Id="rId12" Type="http://schemas.openxmlformats.org/officeDocument/2006/relationships/image" Target="../media/image67.png"/><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11" Type="http://schemas.openxmlformats.org/officeDocument/2006/relationships/hyperlink" Target="&#21016;&#32724;&#22842;&#20896;.wmv" TargetMode="External"/><Relationship Id="rId5" Type="http://schemas.openxmlformats.org/officeDocument/2006/relationships/tags" Target="../tags/tag368.xml"/><Relationship Id="rId15" Type="http://schemas.openxmlformats.org/officeDocument/2006/relationships/image" Target="../media/image68.wmf"/><Relationship Id="rId10" Type="http://schemas.openxmlformats.org/officeDocument/2006/relationships/slideLayout" Target="../slideLayouts/slideLayout7.xml"/><Relationship Id="rId4" Type="http://schemas.openxmlformats.org/officeDocument/2006/relationships/tags" Target="../tags/tag367.xml"/><Relationship Id="rId9" Type="http://schemas.openxmlformats.org/officeDocument/2006/relationships/tags" Target="../tags/tag372.xml"/><Relationship Id="rId14" Type="http://schemas.openxmlformats.org/officeDocument/2006/relationships/oleObject" Target="../embeddings/oleObject33.bin"/></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73.xml"/></Relationships>
</file>

<file path=ppt/slides/_rels/slide27.xml.rels><?xml version="1.0" encoding="UTF-8" standalone="yes"?>
<Relationships xmlns="http://schemas.openxmlformats.org/package/2006/relationships"><Relationship Id="rId8" Type="http://schemas.openxmlformats.org/officeDocument/2006/relationships/tags" Target="../tags/tag381.xml"/><Relationship Id="rId13" Type="http://schemas.openxmlformats.org/officeDocument/2006/relationships/tags" Target="../tags/tag387.xml"/><Relationship Id="rId18" Type="http://schemas.microsoft.com/office/2007/relationships/hdphoto" Target="../media/hdphoto8.wdp"/><Relationship Id="rId3" Type="http://schemas.openxmlformats.org/officeDocument/2006/relationships/tags" Target="../tags/tag376.xml"/><Relationship Id="rId21" Type="http://schemas.microsoft.com/office/2007/relationships/hdphoto" Target="../media/hdphoto9.wdp"/><Relationship Id="rId7" Type="http://schemas.openxmlformats.org/officeDocument/2006/relationships/tags" Target="../tags/tag380.xml"/><Relationship Id="rId12" Type="http://schemas.openxmlformats.org/officeDocument/2006/relationships/tags" Target="../tags/tag386.xml"/><Relationship Id="rId17" Type="http://schemas.openxmlformats.org/officeDocument/2006/relationships/image" Target="../media/image70.png"/><Relationship Id="rId2" Type="http://schemas.openxmlformats.org/officeDocument/2006/relationships/tags" Target="../tags/tag375.xml"/><Relationship Id="rId16" Type="http://schemas.openxmlformats.org/officeDocument/2006/relationships/image" Target="../media/image69.png"/><Relationship Id="rId20" Type="http://schemas.openxmlformats.org/officeDocument/2006/relationships/image" Target="../media/image74.png"/><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tags" Target="../tags/tag385.xml"/><Relationship Id="rId5" Type="http://schemas.openxmlformats.org/officeDocument/2006/relationships/tags" Target="../tags/tag378.xml"/><Relationship Id="rId15" Type="http://schemas.openxmlformats.org/officeDocument/2006/relationships/slideLayout" Target="../slideLayouts/slideLayout7.xml"/><Relationship Id="rId10" Type="http://schemas.openxmlformats.org/officeDocument/2006/relationships/tags" Target="../tags/tag383.xml"/><Relationship Id="rId19" Type="http://schemas.openxmlformats.org/officeDocument/2006/relationships/image" Target="../media/image71.png"/><Relationship Id="rId4" Type="http://schemas.openxmlformats.org/officeDocument/2006/relationships/tags" Target="../tags/tag377.xml"/><Relationship Id="rId9" Type="http://schemas.openxmlformats.org/officeDocument/2006/relationships/tags" Target="../tags/tag382.xml"/><Relationship Id="rId14" Type="http://schemas.openxmlformats.org/officeDocument/2006/relationships/tags" Target="../tags/tag388.xml"/></Relationships>
</file>

<file path=ppt/slides/_rels/slide28.xml.rels><?xml version="1.0" encoding="UTF-8" standalone="yes"?>
<Relationships xmlns="http://schemas.openxmlformats.org/package/2006/relationships"><Relationship Id="rId8" Type="http://schemas.openxmlformats.org/officeDocument/2006/relationships/tags" Target="../tags/tag397.xml"/><Relationship Id="rId13" Type="http://schemas.openxmlformats.org/officeDocument/2006/relationships/tags" Target="../tags/tag402.xml"/><Relationship Id="rId18" Type="http://schemas.openxmlformats.org/officeDocument/2006/relationships/tags" Target="../tags/tag407.xml"/><Relationship Id="rId26" Type="http://schemas.openxmlformats.org/officeDocument/2006/relationships/image" Target="../media/image70.png"/><Relationship Id="rId3" Type="http://schemas.openxmlformats.org/officeDocument/2006/relationships/tags" Target="../tags/tag392.xml"/><Relationship Id="rId21" Type="http://schemas.openxmlformats.org/officeDocument/2006/relationships/tags" Target="../tags/tag410.xml"/><Relationship Id="rId7" Type="http://schemas.openxmlformats.org/officeDocument/2006/relationships/tags" Target="../tags/tag396.xml"/><Relationship Id="rId12" Type="http://schemas.openxmlformats.org/officeDocument/2006/relationships/tags" Target="../tags/tag401.xml"/><Relationship Id="rId17" Type="http://schemas.openxmlformats.org/officeDocument/2006/relationships/tags" Target="../tags/tag406.xml"/><Relationship Id="rId25" Type="http://schemas.openxmlformats.org/officeDocument/2006/relationships/slideLayout" Target="../slideLayouts/slideLayout7.xml"/><Relationship Id="rId2" Type="http://schemas.openxmlformats.org/officeDocument/2006/relationships/tags" Target="../tags/tag391.xml"/><Relationship Id="rId16" Type="http://schemas.openxmlformats.org/officeDocument/2006/relationships/tags" Target="../tags/tag405.xml"/><Relationship Id="rId20" Type="http://schemas.openxmlformats.org/officeDocument/2006/relationships/tags" Target="../tags/tag409.xml"/><Relationship Id="rId29" Type="http://schemas.openxmlformats.org/officeDocument/2006/relationships/image" Target="../media/image74.png"/><Relationship Id="rId1" Type="http://schemas.openxmlformats.org/officeDocument/2006/relationships/tags" Target="../tags/tag390.xml"/><Relationship Id="rId6" Type="http://schemas.openxmlformats.org/officeDocument/2006/relationships/tags" Target="../tags/tag395.xml"/><Relationship Id="rId11" Type="http://schemas.openxmlformats.org/officeDocument/2006/relationships/tags" Target="../tags/tag400.xml"/><Relationship Id="rId24" Type="http://schemas.openxmlformats.org/officeDocument/2006/relationships/tags" Target="../tags/tag413.xml"/><Relationship Id="rId5" Type="http://schemas.openxmlformats.org/officeDocument/2006/relationships/tags" Target="../tags/tag394.xml"/><Relationship Id="rId15" Type="http://schemas.openxmlformats.org/officeDocument/2006/relationships/tags" Target="../tags/tag404.xml"/><Relationship Id="rId23" Type="http://schemas.openxmlformats.org/officeDocument/2006/relationships/tags" Target="../tags/tag412.xml"/><Relationship Id="rId28" Type="http://schemas.openxmlformats.org/officeDocument/2006/relationships/image" Target="../media/image71.png"/><Relationship Id="rId10" Type="http://schemas.openxmlformats.org/officeDocument/2006/relationships/tags" Target="../tags/tag399.xml"/><Relationship Id="rId19" Type="http://schemas.openxmlformats.org/officeDocument/2006/relationships/tags" Target="../tags/tag408.xml"/><Relationship Id="rId31" Type="http://schemas.openxmlformats.org/officeDocument/2006/relationships/image" Target="../media/image69.png"/><Relationship Id="rId4" Type="http://schemas.openxmlformats.org/officeDocument/2006/relationships/tags" Target="../tags/tag393.xml"/><Relationship Id="rId9" Type="http://schemas.openxmlformats.org/officeDocument/2006/relationships/tags" Target="../tags/tag398.xml"/><Relationship Id="rId14" Type="http://schemas.openxmlformats.org/officeDocument/2006/relationships/tags" Target="../tags/tag403.xml"/><Relationship Id="rId22" Type="http://schemas.openxmlformats.org/officeDocument/2006/relationships/tags" Target="../tags/tag411.xml"/><Relationship Id="rId27" Type="http://schemas.microsoft.com/office/2007/relationships/hdphoto" Target="../media/hdphoto8.wdp"/><Relationship Id="rId30" Type="http://schemas.microsoft.com/office/2007/relationships/hdphoto" Target="../media/hdphoto9.wdp"/></Relationships>
</file>

<file path=ppt/slides/_rels/slide29.xml.rels><?xml version="1.0" encoding="UTF-8" standalone="yes"?>
<Relationships xmlns="http://schemas.openxmlformats.org/package/2006/relationships"><Relationship Id="rId8" Type="http://schemas.openxmlformats.org/officeDocument/2006/relationships/tags" Target="../tags/tag421.xml"/><Relationship Id="rId13" Type="http://schemas.openxmlformats.org/officeDocument/2006/relationships/image" Target="../media/image69.png"/><Relationship Id="rId3" Type="http://schemas.openxmlformats.org/officeDocument/2006/relationships/tags" Target="../tags/tag416.xml"/><Relationship Id="rId7" Type="http://schemas.openxmlformats.org/officeDocument/2006/relationships/tags" Target="../tags/tag420.xml"/><Relationship Id="rId12" Type="http://schemas.openxmlformats.org/officeDocument/2006/relationships/image" Target="../media/image76.png"/><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11" Type="http://schemas.openxmlformats.org/officeDocument/2006/relationships/image" Target="../media/image75.png"/><Relationship Id="rId5" Type="http://schemas.openxmlformats.org/officeDocument/2006/relationships/tags" Target="../tags/tag418.xml"/><Relationship Id="rId10" Type="http://schemas.openxmlformats.org/officeDocument/2006/relationships/slideLayout" Target="../slideLayouts/slideLayout7.xml"/><Relationship Id="rId4" Type="http://schemas.openxmlformats.org/officeDocument/2006/relationships/tags" Target="../tags/tag417.xml"/><Relationship Id="rId9" Type="http://schemas.openxmlformats.org/officeDocument/2006/relationships/tags" Target="../tags/tag422.xml"/></Relationships>
</file>

<file path=ppt/slides/_rels/slide30.xml.rels><?xml version="1.0" encoding="UTF-8" standalone="yes"?>
<Relationships xmlns="http://schemas.openxmlformats.org/package/2006/relationships"><Relationship Id="rId8" Type="http://schemas.openxmlformats.org/officeDocument/2006/relationships/tags" Target="../tags/tag430.xml"/><Relationship Id="rId13" Type="http://schemas.openxmlformats.org/officeDocument/2006/relationships/image" Target="../media/image69.png"/><Relationship Id="rId3" Type="http://schemas.openxmlformats.org/officeDocument/2006/relationships/tags" Target="../tags/tag425.xml"/><Relationship Id="rId7" Type="http://schemas.openxmlformats.org/officeDocument/2006/relationships/tags" Target="../tags/tag429.xml"/><Relationship Id="rId12" Type="http://schemas.openxmlformats.org/officeDocument/2006/relationships/image" Target="../media/image77.jpeg"/><Relationship Id="rId2" Type="http://schemas.openxmlformats.org/officeDocument/2006/relationships/tags" Target="../tags/tag424.xml"/><Relationship Id="rId16" Type="http://schemas.microsoft.com/office/2007/relationships/hdphoto" Target="../media/hdphoto10.wdp"/><Relationship Id="rId1" Type="http://schemas.openxmlformats.org/officeDocument/2006/relationships/tags" Target="../tags/tag423.xml"/><Relationship Id="rId6" Type="http://schemas.openxmlformats.org/officeDocument/2006/relationships/tags" Target="../tags/tag428.xml"/><Relationship Id="rId11" Type="http://schemas.openxmlformats.org/officeDocument/2006/relationships/slideLayout" Target="../slideLayouts/slideLayout7.xml"/><Relationship Id="rId5" Type="http://schemas.openxmlformats.org/officeDocument/2006/relationships/tags" Target="../tags/tag427.xml"/><Relationship Id="rId15" Type="http://schemas.openxmlformats.org/officeDocument/2006/relationships/image" Target="../media/image79.png"/><Relationship Id="rId10" Type="http://schemas.openxmlformats.org/officeDocument/2006/relationships/tags" Target="../tags/tag432.xml"/><Relationship Id="rId4" Type="http://schemas.openxmlformats.org/officeDocument/2006/relationships/tags" Target="../tags/tag426.xml"/><Relationship Id="rId9" Type="http://schemas.openxmlformats.org/officeDocument/2006/relationships/tags" Target="../tags/tag431.xml"/><Relationship Id="rId14" Type="http://schemas.openxmlformats.org/officeDocument/2006/relationships/image" Target="../media/image78.pn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35.xml"/><Relationship Id="rId7" Type="http://schemas.openxmlformats.org/officeDocument/2006/relationships/tags" Target="../tags/tag439.xml"/><Relationship Id="rId2" Type="http://schemas.openxmlformats.org/officeDocument/2006/relationships/tags" Target="../tags/tag434.xml"/><Relationship Id="rId1" Type="http://schemas.openxmlformats.org/officeDocument/2006/relationships/tags" Target="../tags/tag433.xml"/><Relationship Id="rId6" Type="http://schemas.openxmlformats.org/officeDocument/2006/relationships/tags" Target="../tags/tag438.xml"/><Relationship Id="rId5" Type="http://schemas.openxmlformats.org/officeDocument/2006/relationships/tags" Target="../tags/tag437.xml"/><Relationship Id="rId10" Type="http://schemas.openxmlformats.org/officeDocument/2006/relationships/image" Target="../media/image69.png"/><Relationship Id="rId4" Type="http://schemas.openxmlformats.org/officeDocument/2006/relationships/tags" Target="../tags/tag436.xml"/><Relationship Id="rId9" Type="http://schemas.openxmlformats.org/officeDocument/2006/relationships/image" Target="../media/image80.jpe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tags" Target="../tags/tag442.xml"/><Relationship Id="rId7" Type="http://schemas.openxmlformats.org/officeDocument/2006/relationships/slideLayout" Target="../slideLayouts/slideLayout7.xml"/><Relationship Id="rId2" Type="http://schemas.openxmlformats.org/officeDocument/2006/relationships/tags" Target="../tags/tag441.xml"/><Relationship Id="rId1" Type="http://schemas.openxmlformats.org/officeDocument/2006/relationships/tags" Target="../tags/tag440.xml"/><Relationship Id="rId6" Type="http://schemas.openxmlformats.org/officeDocument/2006/relationships/tags" Target="../tags/tag445.xml"/><Relationship Id="rId5" Type="http://schemas.openxmlformats.org/officeDocument/2006/relationships/tags" Target="../tags/tag444.xml"/><Relationship Id="rId4" Type="http://schemas.openxmlformats.org/officeDocument/2006/relationships/tags" Target="../tags/tag443.xml"/><Relationship Id="rId9" Type="http://schemas.openxmlformats.org/officeDocument/2006/relationships/image" Target="../media/image81.png"/></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tags" Target="../tags/tag448.xml"/><Relationship Id="rId7" Type="http://schemas.openxmlformats.org/officeDocument/2006/relationships/slideLayout" Target="../slideLayouts/slideLayout7.xml"/><Relationship Id="rId2" Type="http://schemas.openxmlformats.org/officeDocument/2006/relationships/tags" Target="../tags/tag447.xml"/><Relationship Id="rId1" Type="http://schemas.openxmlformats.org/officeDocument/2006/relationships/tags" Target="../tags/tag446.xml"/><Relationship Id="rId6" Type="http://schemas.openxmlformats.org/officeDocument/2006/relationships/tags" Target="../tags/tag451.xml"/><Relationship Id="rId5" Type="http://schemas.openxmlformats.org/officeDocument/2006/relationships/tags" Target="../tags/tag450.xml"/><Relationship Id="rId4" Type="http://schemas.openxmlformats.org/officeDocument/2006/relationships/tags" Target="../tags/tag449.xml"/><Relationship Id="rId9" Type="http://schemas.openxmlformats.org/officeDocument/2006/relationships/image" Target="../media/image82.png"/></Relationships>
</file>

<file path=ppt/slides/_rels/slide3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tags" Target="../tags/tag454.xml"/><Relationship Id="rId7" Type="http://schemas.openxmlformats.org/officeDocument/2006/relationships/slideLayout" Target="../slideLayouts/slideLayout7.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tags" Target="../tags/tag457.xml"/><Relationship Id="rId5" Type="http://schemas.openxmlformats.org/officeDocument/2006/relationships/tags" Target="../tags/tag456.xml"/><Relationship Id="rId4" Type="http://schemas.openxmlformats.org/officeDocument/2006/relationships/tags" Target="../tags/tag455.xml"/><Relationship Id="rId9" Type="http://schemas.openxmlformats.org/officeDocument/2006/relationships/image" Target="../media/image83.jpeg"/></Relationships>
</file>

<file path=ppt/slides/_rels/slide35.xml.rels><?xml version="1.0" encoding="UTF-8" standalone="yes"?>
<Relationships xmlns="http://schemas.openxmlformats.org/package/2006/relationships"><Relationship Id="rId8" Type="http://schemas.openxmlformats.org/officeDocument/2006/relationships/tags" Target="../tags/tag465.xml"/><Relationship Id="rId13" Type="http://schemas.openxmlformats.org/officeDocument/2006/relationships/tags" Target="../tags/tag470.xml"/><Relationship Id="rId18" Type="http://schemas.openxmlformats.org/officeDocument/2006/relationships/tags" Target="../tags/tag475.xml"/><Relationship Id="rId26" Type="http://schemas.openxmlformats.org/officeDocument/2006/relationships/oleObject" Target="../embeddings/oleObject34.bin"/><Relationship Id="rId3" Type="http://schemas.openxmlformats.org/officeDocument/2006/relationships/tags" Target="../tags/tag460.xml"/><Relationship Id="rId21" Type="http://schemas.openxmlformats.org/officeDocument/2006/relationships/tags" Target="../tags/tag478.xml"/><Relationship Id="rId7" Type="http://schemas.openxmlformats.org/officeDocument/2006/relationships/tags" Target="../tags/tag464.xml"/><Relationship Id="rId12" Type="http://schemas.openxmlformats.org/officeDocument/2006/relationships/tags" Target="../tags/tag469.xml"/><Relationship Id="rId17" Type="http://schemas.openxmlformats.org/officeDocument/2006/relationships/tags" Target="../tags/tag474.xml"/><Relationship Id="rId25" Type="http://schemas.openxmlformats.org/officeDocument/2006/relationships/slideLayout" Target="../slideLayouts/slideLayout7.xml"/><Relationship Id="rId2" Type="http://schemas.openxmlformats.org/officeDocument/2006/relationships/tags" Target="../tags/tag459.xml"/><Relationship Id="rId16" Type="http://schemas.openxmlformats.org/officeDocument/2006/relationships/tags" Target="../tags/tag473.xml"/><Relationship Id="rId20" Type="http://schemas.openxmlformats.org/officeDocument/2006/relationships/tags" Target="../tags/tag477.xml"/><Relationship Id="rId29" Type="http://schemas.openxmlformats.org/officeDocument/2006/relationships/image" Target="../media/image85.wmf"/><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tags" Target="../tags/tag468.xml"/><Relationship Id="rId24" Type="http://schemas.openxmlformats.org/officeDocument/2006/relationships/tags" Target="../tags/tag481.xml"/><Relationship Id="rId5" Type="http://schemas.openxmlformats.org/officeDocument/2006/relationships/tags" Target="../tags/tag462.xml"/><Relationship Id="rId15" Type="http://schemas.openxmlformats.org/officeDocument/2006/relationships/tags" Target="../tags/tag472.xml"/><Relationship Id="rId23" Type="http://schemas.openxmlformats.org/officeDocument/2006/relationships/tags" Target="../tags/tag480.xml"/><Relationship Id="rId28" Type="http://schemas.openxmlformats.org/officeDocument/2006/relationships/oleObject" Target="../embeddings/oleObject35.bin"/><Relationship Id="rId10" Type="http://schemas.openxmlformats.org/officeDocument/2006/relationships/tags" Target="../tags/tag467.xml"/><Relationship Id="rId19" Type="http://schemas.openxmlformats.org/officeDocument/2006/relationships/tags" Target="../tags/tag476.xml"/><Relationship Id="rId4" Type="http://schemas.openxmlformats.org/officeDocument/2006/relationships/tags" Target="../tags/tag461.xml"/><Relationship Id="rId9" Type="http://schemas.openxmlformats.org/officeDocument/2006/relationships/tags" Target="../tags/tag466.xml"/><Relationship Id="rId14" Type="http://schemas.openxmlformats.org/officeDocument/2006/relationships/tags" Target="../tags/tag471.xml"/><Relationship Id="rId22" Type="http://schemas.openxmlformats.org/officeDocument/2006/relationships/tags" Target="../tags/tag479.xml"/><Relationship Id="rId27" Type="http://schemas.openxmlformats.org/officeDocument/2006/relationships/image" Target="../media/image84.wmf"/></Relationships>
</file>

<file path=ppt/slides/_rels/slide36.xml.rels><?xml version="1.0" encoding="UTF-8" standalone="yes"?>
<Relationships xmlns="http://schemas.openxmlformats.org/package/2006/relationships"><Relationship Id="rId8" Type="http://schemas.openxmlformats.org/officeDocument/2006/relationships/tags" Target="../tags/tag489.xml"/><Relationship Id="rId13" Type="http://schemas.openxmlformats.org/officeDocument/2006/relationships/tags" Target="../tags/tag494.xml"/><Relationship Id="rId18" Type="http://schemas.openxmlformats.org/officeDocument/2006/relationships/tags" Target="../tags/tag499.xml"/><Relationship Id="rId26" Type="http://schemas.openxmlformats.org/officeDocument/2006/relationships/tags" Target="../tags/tag507.xml"/><Relationship Id="rId3" Type="http://schemas.openxmlformats.org/officeDocument/2006/relationships/tags" Target="../tags/tag484.xml"/><Relationship Id="rId21" Type="http://schemas.openxmlformats.org/officeDocument/2006/relationships/tags" Target="../tags/tag502.xml"/><Relationship Id="rId7" Type="http://schemas.openxmlformats.org/officeDocument/2006/relationships/tags" Target="../tags/tag488.xml"/><Relationship Id="rId12" Type="http://schemas.openxmlformats.org/officeDocument/2006/relationships/tags" Target="../tags/tag493.xml"/><Relationship Id="rId17" Type="http://schemas.openxmlformats.org/officeDocument/2006/relationships/tags" Target="../tags/tag498.xml"/><Relationship Id="rId25" Type="http://schemas.openxmlformats.org/officeDocument/2006/relationships/tags" Target="../tags/tag506.xml"/><Relationship Id="rId2" Type="http://schemas.openxmlformats.org/officeDocument/2006/relationships/tags" Target="../tags/tag483.xml"/><Relationship Id="rId16" Type="http://schemas.openxmlformats.org/officeDocument/2006/relationships/tags" Target="../tags/tag497.xml"/><Relationship Id="rId20" Type="http://schemas.openxmlformats.org/officeDocument/2006/relationships/tags" Target="../tags/tag501.xml"/><Relationship Id="rId29" Type="http://schemas.openxmlformats.org/officeDocument/2006/relationships/tags" Target="../tags/tag510.xml"/><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tags" Target="../tags/tag492.xml"/><Relationship Id="rId24" Type="http://schemas.openxmlformats.org/officeDocument/2006/relationships/tags" Target="../tags/tag505.xml"/><Relationship Id="rId5" Type="http://schemas.openxmlformats.org/officeDocument/2006/relationships/tags" Target="../tags/tag486.xml"/><Relationship Id="rId15" Type="http://schemas.openxmlformats.org/officeDocument/2006/relationships/tags" Target="../tags/tag496.xml"/><Relationship Id="rId23" Type="http://schemas.openxmlformats.org/officeDocument/2006/relationships/tags" Target="../tags/tag504.xml"/><Relationship Id="rId28" Type="http://schemas.openxmlformats.org/officeDocument/2006/relationships/tags" Target="../tags/tag509.xml"/><Relationship Id="rId10" Type="http://schemas.openxmlformats.org/officeDocument/2006/relationships/tags" Target="../tags/tag491.xml"/><Relationship Id="rId19" Type="http://schemas.openxmlformats.org/officeDocument/2006/relationships/tags" Target="../tags/tag500.xml"/><Relationship Id="rId31" Type="http://schemas.openxmlformats.org/officeDocument/2006/relationships/slideLayout" Target="../slideLayouts/slideLayout7.xml"/><Relationship Id="rId4" Type="http://schemas.openxmlformats.org/officeDocument/2006/relationships/tags" Target="../tags/tag485.xml"/><Relationship Id="rId9" Type="http://schemas.openxmlformats.org/officeDocument/2006/relationships/tags" Target="../tags/tag490.xml"/><Relationship Id="rId14" Type="http://schemas.openxmlformats.org/officeDocument/2006/relationships/tags" Target="../tags/tag495.xml"/><Relationship Id="rId22" Type="http://schemas.openxmlformats.org/officeDocument/2006/relationships/tags" Target="../tags/tag503.xml"/><Relationship Id="rId27" Type="http://schemas.openxmlformats.org/officeDocument/2006/relationships/tags" Target="../tags/tag508.xml"/><Relationship Id="rId30" Type="http://schemas.openxmlformats.org/officeDocument/2006/relationships/tags" Target="../tags/tag511.xml"/></Relationships>
</file>

<file path=ppt/slides/_rels/slide37.xml.rels><?xml version="1.0" encoding="UTF-8" standalone="yes"?>
<Relationships xmlns="http://schemas.openxmlformats.org/package/2006/relationships"><Relationship Id="rId8" Type="http://schemas.openxmlformats.org/officeDocument/2006/relationships/tags" Target="../tags/tag519.xml"/><Relationship Id="rId13" Type="http://schemas.openxmlformats.org/officeDocument/2006/relationships/tags" Target="../tags/tag524.xml"/><Relationship Id="rId18" Type="http://schemas.openxmlformats.org/officeDocument/2006/relationships/tags" Target="../tags/tag529.xml"/><Relationship Id="rId26" Type="http://schemas.openxmlformats.org/officeDocument/2006/relationships/tags" Target="../tags/tag537.xml"/><Relationship Id="rId3" Type="http://schemas.openxmlformats.org/officeDocument/2006/relationships/tags" Target="../tags/tag514.xml"/><Relationship Id="rId21" Type="http://schemas.openxmlformats.org/officeDocument/2006/relationships/tags" Target="../tags/tag532.xml"/><Relationship Id="rId7" Type="http://schemas.openxmlformats.org/officeDocument/2006/relationships/tags" Target="../tags/tag518.xml"/><Relationship Id="rId12" Type="http://schemas.openxmlformats.org/officeDocument/2006/relationships/tags" Target="../tags/tag523.xml"/><Relationship Id="rId17" Type="http://schemas.openxmlformats.org/officeDocument/2006/relationships/tags" Target="../tags/tag528.xml"/><Relationship Id="rId25" Type="http://schemas.openxmlformats.org/officeDocument/2006/relationships/tags" Target="../tags/tag536.xml"/><Relationship Id="rId2" Type="http://schemas.openxmlformats.org/officeDocument/2006/relationships/tags" Target="../tags/tag513.xml"/><Relationship Id="rId16" Type="http://schemas.openxmlformats.org/officeDocument/2006/relationships/tags" Target="../tags/tag527.xml"/><Relationship Id="rId20" Type="http://schemas.openxmlformats.org/officeDocument/2006/relationships/tags" Target="../tags/tag531.xml"/><Relationship Id="rId29" Type="http://schemas.openxmlformats.org/officeDocument/2006/relationships/tags" Target="../tags/tag540.xml"/><Relationship Id="rId1" Type="http://schemas.openxmlformats.org/officeDocument/2006/relationships/tags" Target="../tags/tag512.xml"/><Relationship Id="rId6" Type="http://schemas.openxmlformats.org/officeDocument/2006/relationships/tags" Target="../tags/tag517.xml"/><Relationship Id="rId11" Type="http://schemas.openxmlformats.org/officeDocument/2006/relationships/tags" Target="../tags/tag522.xml"/><Relationship Id="rId24" Type="http://schemas.openxmlformats.org/officeDocument/2006/relationships/tags" Target="../tags/tag535.xml"/><Relationship Id="rId32" Type="http://schemas.openxmlformats.org/officeDocument/2006/relationships/slideLayout" Target="../slideLayouts/slideLayout7.xml"/><Relationship Id="rId5" Type="http://schemas.openxmlformats.org/officeDocument/2006/relationships/tags" Target="../tags/tag516.xml"/><Relationship Id="rId15" Type="http://schemas.openxmlformats.org/officeDocument/2006/relationships/tags" Target="../tags/tag526.xml"/><Relationship Id="rId23" Type="http://schemas.openxmlformats.org/officeDocument/2006/relationships/tags" Target="../tags/tag534.xml"/><Relationship Id="rId28" Type="http://schemas.openxmlformats.org/officeDocument/2006/relationships/tags" Target="../tags/tag539.xml"/><Relationship Id="rId10" Type="http://schemas.openxmlformats.org/officeDocument/2006/relationships/tags" Target="../tags/tag521.xml"/><Relationship Id="rId19" Type="http://schemas.openxmlformats.org/officeDocument/2006/relationships/tags" Target="../tags/tag530.xml"/><Relationship Id="rId31" Type="http://schemas.openxmlformats.org/officeDocument/2006/relationships/tags" Target="../tags/tag542.xml"/><Relationship Id="rId4" Type="http://schemas.openxmlformats.org/officeDocument/2006/relationships/tags" Target="../tags/tag515.xml"/><Relationship Id="rId9" Type="http://schemas.openxmlformats.org/officeDocument/2006/relationships/tags" Target="../tags/tag520.xml"/><Relationship Id="rId14" Type="http://schemas.openxmlformats.org/officeDocument/2006/relationships/tags" Target="../tags/tag525.xml"/><Relationship Id="rId22" Type="http://schemas.openxmlformats.org/officeDocument/2006/relationships/tags" Target="../tags/tag533.xml"/><Relationship Id="rId27" Type="http://schemas.openxmlformats.org/officeDocument/2006/relationships/tags" Target="../tags/tag538.xml"/><Relationship Id="rId30" Type="http://schemas.openxmlformats.org/officeDocument/2006/relationships/tags" Target="../tags/tag541.xml"/></Relationships>
</file>

<file path=ppt/slides/_rels/slide3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tags" Target="../tags/tag545.xml"/><Relationship Id="rId7" Type="http://schemas.openxmlformats.org/officeDocument/2006/relationships/slideLayout" Target="../slideLayouts/slideLayout7.xml"/><Relationship Id="rId2" Type="http://schemas.openxmlformats.org/officeDocument/2006/relationships/tags" Target="../tags/tag544.xml"/><Relationship Id="rId1" Type="http://schemas.openxmlformats.org/officeDocument/2006/relationships/tags" Target="../tags/tag543.xml"/><Relationship Id="rId6" Type="http://schemas.openxmlformats.org/officeDocument/2006/relationships/tags" Target="../tags/tag548.xml"/><Relationship Id="rId5" Type="http://schemas.openxmlformats.org/officeDocument/2006/relationships/tags" Target="../tags/tag547.xml"/><Relationship Id="rId4" Type="http://schemas.openxmlformats.org/officeDocument/2006/relationships/tags" Target="../tags/tag546.xml"/></Relationships>
</file>

<file path=ppt/slides/_rels/slide39.xml.rels><?xml version="1.0" encoding="UTF-8" standalone="yes"?>
<Relationships xmlns="http://schemas.openxmlformats.org/package/2006/relationships"><Relationship Id="rId13" Type="http://schemas.openxmlformats.org/officeDocument/2006/relationships/tags" Target="../tags/tag561.xml"/><Relationship Id="rId18" Type="http://schemas.openxmlformats.org/officeDocument/2006/relationships/tags" Target="../tags/tag566.xml"/><Relationship Id="rId26" Type="http://schemas.openxmlformats.org/officeDocument/2006/relationships/tags" Target="../tags/tag574.xml"/><Relationship Id="rId39" Type="http://schemas.openxmlformats.org/officeDocument/2006/relationships/tags" Target="../tags/tag587.xml"/><Relationship Id="rId21" Type="http://schemas.openxmlformats.org/officeDocument/2006/relationships/tags" Target="../tags/tag569.xml"/><Relationship Id="rId34" Type="http://schemas.openxmlformats.org/officeDocument/2006/relationships/tags" Target="../tags/tag582.xml"/><Relationship Id="rId42" Type="http://schemas.openxmlformats.org/officeDocument/2006/relationships/tags" Target="../tags/tag590.xml"/><Relationship Id="rId47" Type="http://schemas.openxmlformats.org/officeDocument/2006/relationships/tags" Target="../tags/tag595.xml"/><Relationship Id="rId50" Type="http://schemas.openxmlformats.org/officeDocument/2006/relationships/tags" Target="../tags/tag598.xml"/><Relationship Id="rId7" Type="http://schemas.openxmlformats.org/officeDocument/2006/relationships/tags" Target="../tags/tag555.xml"/><Relationship Id="rId2" Type="http://schemas.openxmlformats.org/officeDocument/2006/relationships/tags" Target="../tags/tag550.xml"/><Relationship Id="rId16" Type="http://schemas.openxmlformats.org/officeDocument/2006/relationships/tags" Target="../tags/tag564.xml"/><Relationship Id="rId29" Type="http://schemas.openxmlformats.org/officeDocument/2006/relationships/tags" Target="../tags/tag577.xml"/><Relationship Id="rId11" Type="http://schemas.openxmlformats.org/officeDocument/2006/relationships/tags" Target="../tags/tag559.xml"/><Relationship Id="rId24" Type="http://schemas.openxmlformats.org/officeDocument/2006/relationships/tags" Target="../tags/tag572.xml"/><Relationship Id="rId32" Type="http://schemas.openxmlformats.org/officeDocument/2006/relationships/tags" Target="../tags/tag580.xml"/><Relationship Id="rId37" Type="http://schemas.openxmlformats.org/officeDocument/2006/relationships/tags" Target="../tags/tag585.xml"/><Relationship Id="rId40" Type="http://schemas.openxmlformats.org/officeDocument/2006/relationships/tags" Target="../tags/tag588.xml"/><Relationship Id="rId45" Type="http://schemas.openxmlformats.org/officeDocument/2006/relationships/tags" Target="../tags/tag593.xml"/><Relationship Id="rId53" Type="http://schemas.openxmlformats.org/officeDocument/2006/relationships/tags" Target="../tags/tag601.xml"/><Relationship Id="rId5" Type="http://schemas.openxmlformats.org/officeDocument/2006/relationships/tags" Target="../tags/tag553.xml"/><Relationship Id="rId10" Type="http://schemas.openxmlformats.org/officeDocument/2006/relationships/tags" Target="../tags/tag558.xml"/><Relationship Id="rId19" Type="http://schemas.openxmlformats.org/officeDocument/2006/relationships/tags" Target="../tags/tag567.xml"/><Relationship Id="rId31" Type="http://schemas.openxmlformats.org/officeDocument/2006/relationships/tags" Target="../tags/tag579.xml"/><Relationship Id="rId44" Type="http://schemas.openxmlformats.org/officeDocument/2006/relationships/tags" Target="../tags/tag592.xml"/><Relationship Id="rId52" Type="http://schemas.openxmlformats.org/officeDocument/2006/relationships/tags" Target="../tags/tag600.xml"/><Relationship Id="rId4" Type="http://schemas.openxmlformats.org/officeDocument/2006/relationships/tags" Target="../tags/tag552.xml"/><Relationship Id="rId9" Type="http://schemas.openxmlformats.org/officeDocument/2006/relationships/tags" Target="../tags/tag557.xml"/><Relationship Id="rId14" Type="http://schemas.openxmlformats.org/officeDocument/2006/relationships/tags" Target="../tags/tag562.xml"/><Relationship Id="rId22" Type="http://schemas.openxmlformats.org/officeDocument/2006/relationships/tags" Target="../tags/tag570.xml"/><Relationship Id="rId27" Type="http://schemas.openxmlformats.org/officeDocument/2006/relationships/tags" Target="../tags/tag575.xml"/><Relationship Id="rId30" Type="http://schemas.openxmlformats.org/officeDocument/2006/relationships/tags" Target="../tags/tag578.xml"/><Relationship Id="rId35" Type="http://schemas.openxmlformats.org/officeDocument/2006/relationships/tags" Target="../tags/tag583.xml"/><Relationship Id="rId43" Type="http://schemas.openxmlformats.org/officeDocument/2006/relationships/tags" Target="../tags/tag591.xml"/><Relationship Id="rId48" Type="http://schemas.openxmlformats.org/officeDocument/2006/relationships/tags" Target="../tags/tag596.xml"/><Relationship Id="rId8" Type="http://schemas.openxmlformats.org/officeDocument/2006/relationships/tags" Target="../tags/tag556.xml"/><Relationship Id="rId51" Type="http://schemas.openxmlformats.org/officeDocument/2006/relationships/tags" Target="../tags/tag599.xml"/><Relationship Id="rId3" Type="http://schemas.openxmlformats.org/officeDocument/2006/relationships/tags" Target="../tags/tag551.xml"/><Relationship Id="rId12" Type="http://schemas.openxmlformats.org/officeDocument/2006/relationships/tags" Target="../tags/tag560.xml"/><Relationship Id="rId17" Type="http://schemas.openxmlformats.org/officeDocument/2006/relationships/tags" Target="../tags/tag565.xml"/><Relationship Id="rId25" Type="http://schemas.openxmlformats.org/officeDocument/2006/relationships/tags" Target="../tags/tag573.xml"/><Relationship Id="rId33" Type="http://schemas.openxmlformats.org/officeDocument/2006/relationships/tags" Target="../tags/tag581.xml"/><Relationship Id="rId38" Type="http://schemas.openxmlformats.org/officeDocument/2006/relationships/tags" Target="../tags/tag586.xml"/><Relationship Id="rId46" Type="http://schemas.openxmlformats.org/officeDocument/2006/relationships/tags" Target="../tags/tag594.xml"/><Relationship Id="rId20" Type="http://schemas.openxmlformats.org/officeDocument/2006/relationships/tags" Target="../tags/tag568.xml"/><Relationship Id="rId41" Type="http://schemas.openxmlformats.org/officeDocument/2006/relationships/tags" Target="../tags/tag589.xml"/><Relationship Id="rId54" Type="http://schemas.openxmlformats.org/officeDocument/2006/relationships/slideLayout" Target="../slideLayouts/slideLayout7.xml"/><Relationship Id="rId1" Type="http://schemas.openxmlformats.org/officeDocument/2006/relationships/tags" Target="../tags/tag549.xml"/><Relationship Id="rId6" Type="http://schemas.openxmlformats.org/officeDocument/2006/relationships/tags" Target="../tags/tag554.xml"/><Relationship Id="rId15" Type="http://schemas.openxmlformats.org/officeDocument/2006/relationships/tags" Target="../tags/tag563.xml"/><Relationship Id="rId23" Type="http://schemas.openxmlformats.org/officeDocument/2006/relationships/tags" Target="../tags/tag571.xml"/><Relationship Id="rId28" Type="http://schemas.openxmlformats.org/officeDocument/2006/relationships/tags" Target="../tags/tag576.xml"/><Relationship Id="rId36" Type="http://schemas.openxmlformats.org/officeDocument/2006/relationships/tags" Target="../tags/tag584.xml"/><Relationship Id="rId49" Type="http://schemas.openxmlformats.org/officeDocument/2006/relationships/tags" Target="../tags/tag597.xml"/></Relationships>
</file>

<file path=ppt/slides/_rels/slide40.xml.rels><?xml version="1.0" encoding="UTF-8" standalone="yes"?>
<Relationships xmlns="http://schemas.openxmlformats.org/package/2006/relationships"><Relationship Id="rId13" Type="http://schemas.openxmlformats.org/officeDocument/2006/relationships/tags" Target="../tags/tag614.xml"/><Relationship Id="rId18" Type="http://schemas.openxmlformats.org/officeDocument/2006/relationships/tags" Target="../tags/tag619.xml"/><Relationship Id="rId26" Type="http://schemas.openxmlformats.org/officeDocument/2006/relationships/tags" Target="../tags/tag627.xml"/><Relationship Id="rId21" Type="http://schemas.openxmlformats.org/officeDocument/2006/relationships/tags" Target="../tags/tag622.xml"/><Relationship Id="rId34" Type="http://schemas.openxmlformats.org/officeDocument/2006/relationships/tags" Target="../tags/tag635.xml"/><Relationship Id="rId7" Type="http://schemas.openxmlformats.org/officeDocument/2006/relationships/tags" Target="../tags/tag608.xml"/><Relationship Id="rId12" Type="http://schemas.openxmlformats.org/officeDocument/2006/relationships/tags" Target="../tags/tag613.xml"/><Relationship Id="rId17" Type="http://schemas.openxmlformats.org/officeDocument/2006/relationships/tags" Target="../tags/tag618.xml"/><Relationship Id="rId25" Type="http://schemas.openxmlformats.org/officeDocument/2006/relationships/tags" Target="../tags/tag626.xml"/><Relationship Id="rId33" Type="http://schemas.openxmlformats.org/officeDocument/2006/relationships/tags" Target="../tags/tag634.xml"/><Relationship Id="rId38" Type="http://schemas.openxmlformats.org/officeDocument/2006/relationships/slideLayout" Target="../slideLayouts/slideLayout7.xml"/><Relationship Id="rId2" Type="http://schemas.openxmlformats.org/officeDocument/2006/relationships/tags" Target="../tags/tag603.xml"/><Relationship Id="rId16" Type="http://schemas.openxmlformats.org/officeDocument/2006/relationships/tags" Target="../tags/tag617.xml"/><Relationship Id="rId20" Type="http://schemas.openxmlformats.org/officeDocument/2006/relationships/tags" Target="../tags/tag621.xml"/><Relationship Id="rId29" Type="http://schemas.openxmlformats.org/officeDocument/2006/relationships/tags" Target="../tags/tag630.xml"/><Relationship Id="rId1" Type="http://schemas.openxmlformats.org/officeDocument/2006/relationships/tags" Target="../tags/tag602.xml"/><Relationship Id="rId6" Type="http://schemas.openxmlformats.org/officeDocument/2006/relationships/tags" Target="../tags/tag607.xml"/><Relationship Id="rId11" Type="http://schemas.openxmlformats.org/officeDocument/2006/relationships/tags" Target="../tags/tag612.xml"/><Relationship Id="rId24" Type="http://schemas.openxmlformats.org/officeDocument/2006/relationships/tags" Target="../tags/tag625.xml"/><Relationship Id="rId32" Type="http://schemas.openxmlformats.org/officeDocument/2006/relationships/tags" Target="../tags/tag633.xml"/><Relationship Id="rId37" Type="http://schemas.openxmlformats.org/officeDocument/2006/relationships/tags" Target="../tags/tag638.xml"/><Relationship Id="rId5" Type="http://schemas.openxmlformats.org/officeDocument/2006/relationships/tags" Target="../tags/tag606.xml"/><Relationship Id="rId15" Type="http://schemas.openxmlformats.org/officeDocument/2006/relationships/tags" Target="../tags/tag616.xml"/><Relationship Id="rId23" Type="http://schemas.openxmlformats.org/officeDocument/2006/relationships/tags" Target="../tags/tag624.xml"/><Relationship Id="rId28" Type="http://schemas.openxmlformats.org/officeDocument/2006/relationships/tags" Target="../tags/tag629.xml"/><Relationship Id="rId36" Type="http://schemas.openxmlformats.org/officeDocument/2006/relationships/tags" Target="../tags/tag637.xml"/><Relationship Id="rId10" Type="http://schemas.openxmlformats.org/officeDocument/2006/relationships/tags" Target="../tags/tag611.xml"/><Relationship Id="rId19" Type="http://schemas.openxmlformats.org/officeDocument/2006/relationships/tags" Target="../tags/tag620.xml"/><Relationship Id="rId31" Type="http://schemas.openxmlformats.org/officeDocument/2006/relationships/tags" Target="../tags/tag632.xml"/><Relationship Id="rId4" Type="http://schemas.openxmlformats.org/officeDocument/2006/relationships/tags" Target="../tags/tag605.xml"/><Relationship Id="rId9" Type="http://schemas.openxmlformats.org/officeDocument/2006/relationships/tags" Target="../tags/tag610.xml"/><Relationship Id="rId14" Type="http://schemas.openxmlformats.org/officeDocument/2006/relationships/tags" Target="../tags/tag615.xml"/><Relationship Id="rId22" Type="http://schemas.openxmlformats.org/officeDocument/2006/relationships/tags" Target="../tags/tag623.xml"/><Relationship Id="rId27" Type="http://schemas.openxmlformats.org/officeDocument/2006/relationships/tags" Target="../tags/tag628.xml"/><Relationship Id="rId30" Type="http://schemas.openxmlformats.org/officeDocument/2006/relationships/tags" Target="../tags/tag631.xml"/><Relationship Id="rId35" Type="http://schemas.openxmlformats.org/officeDocument/2006/relationships/tags" Target="../tags/tag636.xml"/><Relationship Id="rId8" Type="http://schemas.openxmlformats.org/officeDocument/2006/relationships/tags" Target="../tags/tag609.xml"/><Relationship Id="rId3" Type="http://schemas.openxmlformats.org/officeDocument/2006/relationships/tags" Target="../tags/tag604.xml"/></Relationships>
</file>

<file path=ppt/slides/_rels/slide41.xml.rels><?xml version="1.0" encoding="UTF-8" standalone="yes"?>
<Relationships xmlns="http://schemas.openxmlformats.org/package/2006/relationships"><Relationship Id="rId13" Type="http://schemas.openxmlformats.org/officeDocument/2006/relationships/tags" Target="../tags/tag651.xml"/><Relationship Id="rId18" Type="http://schemas.openxmlformats.org/officeDocument/2006/relationships/tags" Target="../tags/tag656.xml"/><Relationship Id="rId26" Type="http://schemas.openxmlformats.org/officeDocument/2006/relationships/tags" Target="../tags/tag664.xml"/><Relationship Id="rId39" Type="http://schemas.openxmlformats.org/officeDocument/2006/relationships/tags" Target="../tags/tag677.xml"/><Relationship Id="rId21" Type="http://schemas.openxmlformats.org/officeDocument/2006/relationships/tags" Target="../tags/tag659.xml"/><Relationship Id="rId34" Type="http://schemas.openxmlformats.org/officeDocument/2006/relationships/tags" Target="../tags/tag672.xml"/><Relationship Id="rId42" Type="http://schemas.openxmlformats.org/officeDocument/2006/relationships/tags" Target="../tags/tag680.xml"/><Relationship Id="rId47" Type="http://schemas.openxmlformats.org/officeDocument/2006/relationships/tags" Target="../tags/tag685.xml"/><Relationship Id="rId50" Type="http://schemas.openxmlformats.org/officeDocument/2006/relationships/tags" Target="../tags/tag688.xml"/><Relationship Id="rId7" Type="http://schemas.openxmlformats.org/officeDocument/2006/relationships/tags" Target="../tags/tag645.xml"/><Relationship Id="rId2" Type="http://schemas.openxmlformats.org/officeDocument/2006/relationships/tags" Target="../tags/tag640.xml"/><Relationship Id="rId16" Type="http://schemas.openxmlformats.org/officeDocument/2006/relationships/tags" Target="../tags/tag654.xml"/><Relationship Id="rId29" Type="http://schemas.openxmlformats.org/officeDocument/2006/relationships/tags" Target="../tags/tag667.xml"/><Relationship Id="rId11" Type="http://schemas.openxmlformats.org/officeDocument/2006/relationships/tags" Target="../tags/tag649.xml"/><Relationship Id="rId24" Type="http://schemas.openxmlformats.org/officeDocument/2006/relationships/tags" Target="../tags/tag662.xml"/><Relationship Id="rId32" Type="http://schemas.openxmlformats.org/officeDocument/2006/relationships/tags" Target="../tags/tag670.xml"/><Relationship Id="rId37" Type="http://schemas.openxmlformats.org/officeDocument/2006/relationships/tags" Target="../tags/tag675.xml"/><Relationship Id="rId40" Type="http://schemas.openxmlformats.org/officeDocument/2006/relationships/tags" Target="../tags/tag678.xml"/><Relationship Id="rId45" Type="http://schemas.openxmlformats.org/officeDocument/2006/relationships/tags" Target="../tags/tag683.xml"/><Relationship Id="rId5" Type="http://schemas.openxmlformats.org/officeDocument/2006/relationships/tags" Target="../tags/tag643.xml"/><Relationship Id="rId15" Type="http://schemas.openxmlformats.org/officeDocument/2006/relationships/tags" Target="../tags/tag653.xml"/><Relationship Id="rId23" Type="http://schemas.openxmlformats.org/officeDocument/2006/relationships/tags" Target="../tags/tag661.xml"/><Relationship Id="rId28" Type="http://schemas.openxmlformats.org/officeDocument/2006/relationships/tags" Target="../tags/tag666.xml"/><Relationship Id="rId36" Type="http://schemas.openxmlformats.org/officeDocument/2006/relationships/tags" Target="../tags/tag674.xml"/><Relationship Id="rId49" Type="http://schemas.openxmlformats.org/officeDocument/2006/relationships/tags" Target="../tags/tag687.xml"/><Relationship Id="rId10" Type="http://schemas.openxmlformats.org/officeDocument/2006/relationships/tags" Target="../tags/tag648.xml"/><Relationship Id="rId19" Type="http://schemas.openxmlformats.org/officeDocument/2006/relationships/tags" Target="../tags/tag657.xml"/><Relationship Id="rId31" Type="http://schemas.openxmlformats.org/officeDocument/2006/relationships/tags" Target="../tags/tag669.xml"/><Relationship Id="rId44" Type="http://schemas.openxmlformats.org/officeDocument/2006/relationships/tags" Target="../tags/tag682.xml"/><Relationship Id="rId52" Type="http://schemas.openxmlformats.org/officeDocument/2006/relationships/slideLayout" Target="../slideLayouts/slideLayout7.xml"/><Relationship Id="rId4" Type="http://schemas.openxmlformats.org/officeDocument/2006/relationships/tags" Target="../tags/tag642.xml"/><Relationship Id="rId9" Type="http://schemas.openxmlformats.org/officeDocument/2006/relationships/tags" Target="../tags/tag647.xml"/><Relationship Id="rId14" Type="http://schemas.openxmlformats.org/officeDocument/2006/relationships/tags" Target="../tags/tag652.xml"/><Relationship Id="rId22" Type="http://schemas.openxmlformats.org/officeDocument/2006/relationships/tags" Target="../tags/tag660.xml"/><Relationship Id="rId27" Type="http://schemas.openxmlformats.org/officeDocument/2006/relationships/tags" Target="../tags/tag665.xml"/><Relationship Id="rId30" Type="http://schemas.openxmlformats.org/officeDocument/2006/relationships/tags" Target="../tags/tag668.xml"/><Relationship Id="rId35" Type="http://schemas.openxmlformats.org/officeDocument/2006/relationships/tags" Target="../tags/tag673.xml"/><Relationship Id="rId43" Type="http://schemas.openxmlformats.org/officeDocument/2006/relationships/tags" Target="../tags/tag681.xml"/><Relationship Id="rId48" Type="http://schemas.openxmlformats.org/officeDocument/2006/relationships/tags" Target="../tags/tag686.xml"/><Relationship Id="rId8" Type="http://schemas.openxmlformats.org/officeDocument/2006/relationships/tags" Target="../tags/tag646.xml"/><Relationship Id="rId51" Type="http://schemas.openxmlformats.org/officeDocument/2006/relationships/tags" Target="../tags/tag689.xml"/><Relationship Id="rId3" Type="http://schemas.openxmlformats.org/officeDocument/2006/relationships/tags" Target="../tags/tag641.xml"/><Relationship Id="rId12" Type="http://schemas.openxmlformats.org/officeDocument/2006/relationships/tags" Target="../tags/tag650.xml"/><Relationship Id="rId17" Type="http://schemas.openxmlformats.org/officeDocument/2006/relationships/tags" Target="../tags/tag655.xml"/><Relationship Id="rId25" Type="http://schemas.openxmlformats.org/officeDocument/2006/relationships/tags" Target="../tags/tag663.xml"/><Relationship Id="rId33" Type="http://schemas.openxmlformats.org/officeDocument/2006/relationships/tags" Target="../tags/tag671.xml"/><Relationship Id="rId38" Type="http://schemas.openxmlformats.org/officeDocument/2006/relationships/tags" Target="../tags/tag676.xml"/><Relationship Id="rId46" Type="http://schemas.openxmlformats.org/officeDocument/2006/relationships/tags" Target="../tags/tag684.xml"/><Relationship Id="rId20" Type="http://schemas.openxmlformats.org/officeDocument/2006/relationships/tags" Target="../tags/tag658.xml"/><Relationship Id="rId41" Type="http://schemas.openxmlformats.org/officeDocument/2006/relationships/tags" Target="../tags/tag679.xml"/><Relationship Id="rId1" Type="http://schemas.openxmlformats.org/officeDocument/2006/relationships/tags" Target="../tags/tag639.xml"/><Relationship Id="rId6" Type="http://schemas.openxmlformats.org/officeDocument/2006/relationships/tags" Target="../tags/tag644.xml"/></Relationships>
</file>

<file path=ppt/slides/_rels/slide42.xml.rels><?xml version="1.0" encoding="UTF-8" standalone="yes"?>
<Relationships xmlns="http://schemas.openxmlformats.org/package/2006/relationships"><Relationship Id="rId3" Type="http://schemas.openxmlformats.org/officeDocument/2006/relationships/tags" Target="../tags/tag692.xml"/><Relationship Id="rId2" Type="http://schemas.openxmlformats.org/officeDocument/2006/relationships/tags" Target="../tags/tag691.xml"/><Relationship Id="rId1" Type="http://schemas.openxmlformats.org/officeDocument/2006/relationships/tags" Target="../tags/tag690.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695.xml"/><Relationship Id="rId7" Type="http://schemas.openxmlformats.org/officeDocument/2006/relationships/tags" Target="../tags/tag699.xml"/><Relationship Id="rId2" Type="http://schemas.openxmlformats.org/officeDocument/2006/relationships/tags" Target="../tags/tag694.xml"/><Relationship Id="rId1" Type="http://schemas.openxmlformats.org/officeDocument/2006/relationships/tags" Target="../tags/tag693.xml"/><Relationship Id="rId6" Type="http://schemas.openxmlformats.org/officeDocument/2006/relationships/tags" Target="../tags/tag698.xml"/><Relationship Id="rId5" Type="http://schemas.openxmlformats.org/officeDocument/2006/relationships/tags" Target="../tags/tag697.xml"/><Relationship Id="rId4" Type="http://schemas.openxmlformats.org/officeDocument/2006/relationships/tags" Target="../tags/tag69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p:cNvSpPr txBox="1"/>
          <p:nvPr>
            <p:custDataLst>
              <p:tags r:id="rId1"/>
            </p:custDataLst>
          </p:nvPr>
        </p:nvSpPr>
        <p:spPr>
          <a:xfrm>
            <a:off x="177800" y="1703388"/>
            <a:ext cx="7845425" cy="829945"/>
          </a:xfrm>
          <a:prstGeom prst="rect">
            <a:avLst/>
          </a:prstGeom>
          <a:noFill/>
          <a:ln w="9525">
            <a:noFill/>
          </a:ln>
        </p:spPr>
        <p:txBody>
          <a:bodyPr anchor="t" anchorCtr="0">
            <a:spAutoFit/>
          </a:bodyPr>
          <a:lstStyle/>
          <a:p>
            <a:r>
              <a:rPr lang="zh-CN" altLang="en-US" sz="4800">
                <a:solidFill>
                  <a:srgbClr val="070707"/>
                </a:solidFill>
                <a:latin typeface="隶书" panose="02010509060101010101" pitchFamily="49" charset="-122"/>
                <a:ea typeface="隶书" panose="02010509060101010101" pitchFamily="49" charset="-122"/>
              </a:rPr>
              <a:t>第一章    机械运动</a:t>
            </a:r>
          </a:p>
        </p:txBody>
      </p:sp>
      <p:sp>
        <p:nvSpPr>
          <p:cNvPr id="4" name="Rectangle 5"/>
          <p:cNvSpPr/>
          <p:nvPr>
            <p:custDataLst>
              <p:tags r:id="rId2"/>
            </p:custDataLst>
          </p:nvPr>
        </p:nvSpPr>
        <p:spPr>
          <a:xfrm>
            <a:off x="4487863" y="3100706"/>
            <a:ext cx="5803900" cy="970915"/>
          </a:xfrm>
          <a:prstGeom prst="rect">
            <a:avLst/>
          </a:prstGeom>
          <a:noFill/>
          <a:ln w="9525">
            <a:noFill/>
          </a:ln>
        </p:spPr>
        <p:txBody>
          <a:bodyPr wrap="none" anchor="ctr" anchorCtr="0">
            <a:spAutoFit/>
          </a:bodyPr>
          <a:lstStyle/>
          <a:p>
            <a:pPr algn="ctr">
              <a:lnSpc>
                <a:spcPct val="130000"/>
              </a:lnSpc>
            </a:pPr>
            <a:r>
              <a:rPr lang="zh-CN" altLang="zh-CN" sz="4400" b="1">
                <a:solidFill>
                  <a:srgbClr val="FF0000"/>
                </a:solidFill>
                <a:latin typeface="隶书" panose="02010509060101010101" pitchFamily="49" charset="-122"/>
                <a:ea typeface="隶书" panose="02010509060101010101" pitchFamily="49" charset="-122"/>
                <a:cs typeface="隶书" panose="02010509060101010101" pitchFamily="49" charset="-122"/>
              </a:rPr>
              <a:t>第</a:t>
            </a:r>
            <a:r>
              <a:rPr lang="en-US" altLang="zh-CN" sz="4400" b="1">
                <a:solidFill>
                  <a:srgbClr val="FF0000"/>
                </a:solidFill>
                <a:latin typeface="隶书" panose="02010509060101010101" pitchFamily="49" charset="-122"/>
                <a:ea typeface="隶书" panose="02010509060101010101" pitchFamily="49" charset="-122"/>
                <a:cs typeface="隶书" panose="02010509060101010101" pitchFamily="49" charset="-122"/>
              </a:rPr>
              <a:t>3</a:t>
            </a:r>
            <a:r>
              <a:rPr lang="zh-CN" altLang="en-US" sz="4400" b="1">
                <a:solidFill>
                  <a:srgbClr val="FF0000"/>
                </a:solidFill>
                <a:latin typeface="隶书" panose="02010509060101010101" pitchFamily="49" charset="-122"/>
                <a:ea typeface="隶书" panose="02010509060101010101" pitchFamily="49" charset="-122"/>
                <a:cs typeface="隶书" panose="02010509060101010101" pitchFamily="49" charset="-122"/>
              </a:rPr>
              <a:t>节</a:t>
            </a:r>
            <a:r>
              <a:rPr lang="zh-CN" altLang="zh-CN" sz="4400" b="1">
                <a:solidFill>
                  <a:srgbClr val="FF0000"/>
                </a:solidFill>
                <a:latin typeface="隶书" panose="02010509060101010101" pitchFamily="49" charset="-122"/>
                <a:ea typeface="隶书" panose="02010509060101010101" pitchFamily="49" charset="-122"/>
                <a:cs typeface="隶书" panose="02010509060101010101" pitchFamily="49" charset="-122"/>
              </a:rPr>
              <a:t>   运动的快慢 </a:t>
            </a:r>
            <a:r>
              <a:rPr lang="zh-CN" altLang="zh-CN" sz="4400" b="1">
                <a:latin typeface="隶书" panose="02010509060101010101" pitchFamily="49" charset="-122"/>
                <a:ea typeface="隶书" panose="02010509060101010101" pitchFamily="49" charset="-122"/>
                <a:cs typeface="隶书" panose="02010509060101010101" pitchFamily="49" charset="-122"/>
              </a:rPr>
              <a:t>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9"/>
          <p:cNvSpPr txBox="1">
            <a:spLocks noChangeArrowheads="1"/>
          </p:cNvSpPr>
          <p:nvPr>
            <p:custDataLst>
              <p:tags r:id="rId1"/>
            </p:custDataLst>
          </p:nvPr>
        </p:nvSpPr>
        <p:spPr bwMode="auto">
          <a:xfrm>
            <a:off x="2515870" y="1209040"/>
            <a:ext cx="7880350" cy="737235"/>
          </a:xfrm>
          <a:prstGeom prst="rect">
            <a:avLst/>
          </a:prstGeom>
          <a:noFill/>
          <a:ln>
            <a:noFill/>
          </a:ln>
          <a:extLst>
            <a:ext uri="{909E8E84-426E-40DD-AFC4-6F175D3DCCD1}">
              <a14:hiddenFill xmlns:a14="http://schemas.microsoft.com/office/drawing/2010/main">
                <a:solidFill>
                  <a:schemeClr val="bg1">
                    <a:lumMod val="95000"/>
                  </a:schemeClr>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50000"/>
              </a:lnSpc>
              <a:spcBef>
                <a:spcPct val="0"/>
              </a:spcBef>
              <a:buFont typeface="Arial" panose="020B0604020202020204" pitchFamily="34" charset="0"/>
              <a:buNone/>
              <a:defRPr/>
            </a:pPr>
            <a:r>
              <a:rPr lang="zh-CN" altLang="en-US">
                <a:latin typeface="微软雅黑" panose="020B0503020204020204" charset="-122"/>
              </a:rPr>
              <a:t>列车的运动和人物的运动相比，有什么不同？</a:t>
            </a:r>
          </a:p>
        </p:txBody>
      </p:sp>
      <p:pic>
        <p:nvPicPr>
          <p:cNvPr id="3" name="Picture 15"/>
          <p:cNvPicPr>
            <a:picLocks noChangeArrowheads="1" noCrop="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bwMode="auto">
          <a:xfrm>
            <a:off x="1456561" y="2369799"/>
            <a:ext cx="4680000" cy="24574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17"/>
          <p:cNvPicPr>
            <a:picLocks noChangeAspect="1" noChangeArrowheads="1" noCrop="1"/>
          </p:cNvPicPr>
          <p:nvPr>
            <p:custDataLst>
              <p:tags r:id="rId3"/>
            </p:custDataLst>
          </p:nvPr>
        </p:nvPicPr>
        <p:blipFill>
          <a:blip r:embed="rId7"/>
          <a:stretch>
            <a:fillRect/>
          </a:stretch>
        </p:blipFill>
        <p:spPr bwMode="auto">
          <a:xfrm>
            <a:off x="6239505" y="2420534"/>
            <a:ext cx="4392488" cy="24692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文本框 1"/>
          <p:cNvSpPr txBox="1"/>
          <p:nvPr>
            <p:custDataLst>
              <p:tags r:id="rId4"/>
            </p:custDataLst>
          </p:nvPr>
        </p:nvSpPr>
        <p:spPr>
          <a:xfrm>
            <a:off x="2515870" y="1369378"/>
            <a:ext cx="7345363" cy="521970"/>
          </a:xfrm>
          <a:prstGeom prst="rect">
            <a:avLst/>
          </a:prstGeom>
          <a:solidFill>
            <a:schemeClr val="bg1">
              <a:lumMod val="95000"/>
            </a:schemeClr>
          </a:solidFill>
        </p:spPr>
        <p:txBody>
          <a:bodyPr>
            <a:spAutoFit/>
          </a:bodyPr>
          <a:lstStyle/>
          <a:p>
            <a:pPr>
              <a:defRPr/>
            </a:pPr>
            <a:r>
              <a:rPr lang="zh-CN" altLang="en-US" sz="2800" noProof="1">
                <a:latin typeface="华文楷体" panose="02010600040101010101" pitchFamily="2" charset="-122"/>
                <a:ea typeface="华文楷体" panose="02010600040101010101" pitchFamily="2" charset="-122"/>
                <a:cs typeface="华文楷体" panose="02010600040101010101" pitchFamily="2" charset="-122"/>
                <a:sym typeface="+mn-ea"/>
              </a:rPr>
              <a:t>运动有快有慢</a:t>
            </a:r>
            <a:r>
              <a:rPr lang="en-US" altLang="zh-CN" sz="2800" noProof="1">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800" noProof="1">
                <a:latin typeface="华文楷体" panose="02010600040101010101" pitchFamily="2" charset="-122"/>
                <a:ea typeface="华文楷体" panose="02010600040101010101" pitchFamily="2" charset="-122"/>
                <a:cs typeface="华文楷体" panose="02010600040101010101" pitchFamily="2" charset="-122"/>
                <a:sym typeface="+mn-ea"/>
              </a:rPr>
              <a:t>怎样描述物体运动的快慢呢</a:t>
            </a:r>
            <a:r>
              <a:rPr lang="en-US" altLang="zh-CN" sz="2800" noProof="1">
                <a:latin typeface="华文楷体" panose="02010600040101010101" pitchFamily="2" charset="-122"/>
                <a:ea typeface="华文楷体" panose="02010600040101010101" pitchFamily="2" charset="-122"/>
                <a:cs typeface="华文楷体" panose="02010600040101010101" pitchFamily="2" charset="-122"/>
                <a:sym typeface="+mn-ea"/>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nodeType="clickPar">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custDataLst>
              <p:tags r:id="rId1"/>
            </p:custDataLst>
          </p:nvPr>
        </p:nvSpPr>
        <p:spPr>
          <a:xfrm>
            <a:off x="1847850" y="332740"/>
            <a:ext cx="8637905" cy="7448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kern="1200">
                <a:solidFill>
                  <a:schemeClr val="tx1"/>
                </a:solidFill>
                <a:latin typeface="微软雅黑" panose="020B0503020204020204" charset="-122"/>
                <a:ea typeface="微软雅黑" panose="020B0503020204020204" charset="-122"/>
                <a:cs typeface="+mj-cs"/>
              </a:defRPr>
            </a:lvl1pPr>
          </a:lstStyle>
          <a:p>
            <a:pPr algn="l"/>
            <a:r>
              <a:rPr lang="zh-CN" altLang="en-US" sz="2800">
                <a:solidFill>
                  <a:srgbClr val="002060"/>
                </a:solidFill>
                <a:sym typeface="宋体" panose="02010600030101010101" pitchFamily="2" charset="-122"/>
              </a:rPr>
              <a:t> </a:t>
            </a:r>
            <a:r>
              <a:rPr lang="zh-CN" altLang="en-US"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我国优秀运动员苏炳添在</a:t>
            </a:r>
            <a:r>
              <a:rPr lang="en-US" altLang="zh-CN"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2021</a:t>
            </a:r>
            <a:r>
              <a:rPr lang="zh-CN" altLang="en-US"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年东京奥运田径赛场上以</a:t>
            </a:r>
            <a:r>
              <a:rPr lang="en-US" altLang="zh-CN"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9.83</a:t>
            </a:r>
            <a:r>
              <a:rPr lang="zh-CN" altLang="en-US"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秒的成绩在男子</a:t>
            </a:r>
            <a:r>
              <a:rPr lang="en-US" altLang="zh-CN"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100</a:t>
            </a:r>
            <a:r>
              <a:rPr lang="zh-CN" altLang="en-US"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米半决赛中</a:t>
            </a:r>
            <a:r>
              <a:rPr lang="zh-CN" altLang="en-US" sz="280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宋体" panose="02010600030101010101" pitchFamily="2" charset="-122"/>
              </a:rPr>
              <a:t>打破亚</a:t>
            </a:r>
            <a:r>
              <a:rPr lang="zh-CN" altLang="en-US" sz="2800">
                <a:solidFill>
                  <a:srgbClr val="FF0000"/>
                </a:solidFill>
                <a:latin typeface="华文楷体" panose="02010600040101010101" pitchFamily="2" charset="-122"/>
                <a:ea typeface="华文楷体" panose="02010600040101010101" pitchFamily="2" charset="-122"/>
                <a:sym typeface="宋体" panose="02010600030101010101" pitchFamily="2" charset="-122"/>
              </a:rPr>
              <a:t>洲纪录</a:t>
            </a:r>
            <a:r>
              <a:rPr lang="zh-CN" altLang="en-US" sz="2800">
                <a:solidFill>
                  <a:schemeClr val="tx1"/>
                </a:solidFill>
                <a:latin typeface="华文楷体" panose="02010600040101010101" pitchFamily="2" charset="-122"/>
                <a:ea typeface="华文楷体" panose="02010600040101010101" pitchFamily="2" charset="-122"/>
                <a:sym typeface="宋体" panose="02010600030101010101" pitchFamily="2" charset="-122"/>
              </a:rPr>
              <a:t>。</a:t>
            </a:r>
            <a:endParaRPr lang="zh-CN" altLang="en-US" sz="28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sym typeface="宋体" panose="02010600030101010101" pitchFamily="2" charset="-122"/>
            </a:endParaRPr>
          </a:p>
        </p:txBody>
      </p:sp>
      <p:pic>
        <p:nvPicPr>
          <p:cNvPr id="2" name="苏炳添百米纪录">
            <a:hlinkClick r:id="" action="ppaction://media"/>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6"/>
          <a:stretch>
            <a:fillRect/>
          </a:stretch>
        </p:blipFill>
        <p:spPr>
          <a:xfrm>
            <a:off x="1271270" y="1268730"/>
            <a:ext cx="9258300" cy="52082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263" fill="hold"/>
                                        <p:tgtEl>
                                          <p:spTgt spid="2"/>
                                        </p:tgtEl>
                                      </p:cBhvr>
                                    </p:cmd>
                                  </p:childTnLst>
                                </p:cTn>
                              </p:par>
                            </p:childTnLst>
                          </p:cTn>
                        </p:par>
                      </p:childTnLst>
                    </p:cTn>
                  </p:par>
                  <p:par>
                    <p:cTn id="7" fill="hold" nodeType="clickPar">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custDataLst>
              <p:tags r:id="rId1"/>
            </p:custDataLst>
          </p:nvPr>
        </p:nvPicPr>
        <p:blipFill>
          <a:blip r:embed="rId5">
            <a:extLst>
              <a:ext uri="{BEBA8EAE-BF5A-486C-A8C5-ECC9F3942E4B}">
                <a14:imgProps xmlns:a14="http://schemas.microsoft.com/office/drawing/2010/main">
                  <a14:imgLayer r:embed="rId6">
                    <a14:imgEffect>
                      <a14:brightnessContrast bright="20000" contrast="-40000"/>
                    </a14:imgEffect>
                    <a14:imgEffect>
                      <a14:sharpenSoften amount="25000"/>
                    </a14:imgEffect>
                  </a14:imgLayer>
                </a14:imgProps>
              </a:ext>
            </a:extLst>
          </a:blip>
          <a:srcRect b="14636"/>
          <a:stretch>
            <a:fillRect/>
          </a:stretch>
        </p:blipFill>
        <p:spPr>
          <a:xfrm rot="10800000" flipV="1">
            <a:off x="191135" y="1341120"/>
            <a:ext cx="7982585" cy="4540250"/>
          </a:xfrm>
          <a:prstGeom prst="rect">
            <a:avLst/>
          </a:prstGeom>
          <a:ln w="12700">
            <a:solidFill>
              <a:schemeClr val="bg1"/>
            </a:solidFill>
          </a:ln>
          <a:effectLst>
            <a:outerShdw blurRad="50800" dist="38100" dir="8100000" algn="tr" rotWithShape="0">
              <a:prstClr val="black">
                <a:alpha val="40000"/>
              </a:prstClr>
            </a:outerShdw>
          </a:effectLst>
        </p:spPr>
      </p:pic>
      <p:sp>
        <p:nvSpPr>
          <p:cNvPr id="10" name="圆角矩形标注 9"/>
          <p:cNvSpPr/>
          <p:nvPr>
            <p:custDataLst>
              <p:tags r:id="rId2"/>
            </p:custDataLst>
          </p:nvPr>
        </p:nvSpPr>
        <p:spPr>
          <a:xfrm>
            <a:off x="5375777" y="1124679"/>
            <a:ext cx="3584903" cy="1004180"/>
          </a:xfrm>
          <a:prstGeom prst="wedgeRoundRectCallout">
            <a:avLst>
              <a:gd name="adj1" fmla="val 4471"/>
              <a:gd name="adj2" fmla="val 125343"/>
              <a:gd name="adj3" fmla="val 16667"/>
            </a:avLst>
          </a:prstGeom>
          <a:solidFill>
            <a:srgbClr val="A63B45"/>
          </a:solidFill>
          <a:ln>
            <a:solidFill>
              <a:srgbClr val="A63B4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2800" b="1">
                <a:solidFill>
                  <a:schemeClr val="bg1"/>
                </a:solidFill>
                <a:latin typeface="华文楷体" panose="02010600040101010101" pitchFamily="2" charset="-122"/>
                <a:ea typeface="华文楷体" panose="02010600040101010101" pitchFamily="2" charset="-122"/>
              </a:rPr>
              <a:t>在相等的时间内，</a:t>
            </a:r>
            <a:endParaRPr lang="en-US" altLang="zh-CN" sz="2800" b="1">
              <a:solidFill>
                <a:schemeClr val="bg1"/>
              </a:solidFill>
              <a:latin typeface="华文楷体" panose="02010600040101010101" pitchFamily="2" charset="-122"/>
              <a:ea typeface="华文楷体" panose="02010600040101010101" pitchFamily="2" charset="-122"/>
            </a:endParaRPr>
          </a:p>
          <a:p>
            <a:r>
              <a:rPr lang="zh-CN" altLang="en-US" sz="2800" b="1">
                <a:solidFill>
                  <a:schemeClr val="bg1"/>
                </a:solidFill>
                <a:latin typeface="华文楷体" panose="02010600040101010101" pitchFamily="2" charset="-122"/>
                <a:ea typeface="华文楷体" panose="02010600040101010101" pitchFamily="2" charset="-122"/>
              </a:rPr>
              <a:t>通过路程长的运动快！ </a:t>
            </a:r>
          </a:p>
        </p:txBody>
      </p:sp>
      <p:sp>
        <p:nvSpPr>
          <p:cNvPr id="10244" name="TextBox 3"/>
          <p:cNvSpPr txBox="1"/>
          <p:nvPr>
            <p:custDataLst>
              <p:tags r:id="rId3"/>
            </p:custDataLst>
          </p:nvPr>
        </p:nvSpPr>
        <p:spPr>
          <a:xfrm>
            <a:off x="8471853" y="2637155"/>
            <a:ext cx="3240087" cy="2245360"/>
          </a:xfrm>
          <a:prstGeom prst="rect">
            <a:avLst/>
          </a:prstGeom>
          <a:solidFill>
            <a:schemeClr val="bg1"/>
          </a:solidFill>
          <a:ln w="25400" cap="flat" cmpd="sng">
            <a:solidFill>
              <a:srgbClr val="3D8F95"/>
            </a:solidFill>
            <a:prstDash val="solid"/>
            <a:miter/>
            <a:headEnd type="none" w="med" len="med"/>
            <a:tailEnd type="none" w="med" len="med"/>
          </a:ln>
          <a:effectLst>
            <a:outerShdw dist="38100" dir="2699999" algn="tl" rotWithShape="0">
              <a:srgbClr val="000000">
                <a:alpha val="39999"/>
              </a:srgbClr>
            </a:outerShdw>
          </a:effectLst>
        </p:spPr>
        <p:txBody>
          <a:bodyPr>
            <a:spAutoFit/>
          </a:bodyPr>
          <a:lstStyle/>
          <a:p>
            <a:pPr>
              <a:lnSpc>
                <a:spcPct val="125000"/>
              </a:lnSpc>
            </a:pPr>
            <a:r>
              <a:rPr lang="zh-CN" altLang="en-US" sz="2800" b="1">
                <a:solidFill>
                  <a:srgbClr val="000000"/>
                </a:solidFill>
                <a:latin typeface="华文楷体" panose="02010600040101010101" pitchFamily="2" charset="-122"/>
                <a:ea typeface="华文楷体" panose="02010600040101010101" pitchFamily="2" charset="-122"/>
              </a:rPr>
              <a:t>　　图中是</a:t>
            </a:r>
            <a:r>
              <a:rPr lang="zh-CN" altLang="en-US" sz="2800" b="1">
                <a:latin typeface="华文楷体" panose="02010600040101010101" pitchFamily="2" charset="-122"/>
                <a:ea typeface="华文楷体" panose="02010600040101010101" pitchFamily="2" charset="-122"/>
                <a:sym typeface="+mn-ea"/>
              </a:rPr>
              <a:t>比赛中</a:t>
            </a:r>
            <a:r>
              <a:rPr lang="zh-CN" altLang="en-US" sz="2800" b="1">
                <a:solidFill>
                  <a:srgbClr val="000000"/>
                </a:solidFill>
                <a:latin typeface="华文楷体" panose="02010600040101010101" pitchFamily="2" charset="-122"/>
                <a:ea typeface="华文楷体" panose="02010600040101010101" pitchFamily="2" charset="-122"/>
              </a:rPr>
              <a:t>的一个瞬间，</a:t>
            </a:r>
            <a:r>
              <a:rPr lang="zh-CN" altLang="en-US" sz="2800" b="1">
                <a:latin typeface="华文楷体" panose="02010600040101010101" pitchFamily="2" charset="-122"/>
                <a:ea typeface="华文楷体" panose="02010600040101010101" pitchFamily="2" charset="-122"/>
                <a:sym typeface="+mn-ea"/>
              </a:rPr>
              <a:t>怎样比较运动员们的运动快慢？</a:t>
            </a:r>
            <a:endParaRPr lang="zh-CN" altLang="en-US" sz="2800" b="1">
              <a:solidFill>
                <a:srgbClr val="000000"/>
              </a:solidFill>
              <a:latin typeface="华文楷体" panose="02010600040101010101" pitchFamily="2" charset="-122"/>
              <a:ea typeface="华文楷体"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custDataLst>
              <p:tags r:id="rId1"/>
            </p:custDataLst>
          </p:nvPr>
        </p:nvPicPr>
        <p:blipFill>
          <a:blip r:embed="rId7">
            <a:extLst>
              <a:ext uri="{BEBA8EAE-BF5A-486C-A8C5-ECC9F3942E4B}">
                <a14:imgProps xmlns:a14="http://schemas.microsoft.com/office/drawing/2010/main">
                  <a14:imgLayer r:embed="rId8">
                    <a14:imgEffect>
                      <a14:artisticFilmGrain/>
                    </a14:imgEffect>
                    <a14:imgEffect>
                      <a14:brightnessContrast bright="20000" contrast="-20000"/>
                    </a14:imgEffect>
                  </a14:imgLayer>
                </a14:imgProps>
              </a:ext>
            </a:extLst>
          </a:blip>
          <a:stretch>
            <a:fillRect/>
          </a:stretch>
        </p:blipFill>
        <p:spPr>
          <a:xfrm>
            <a:off x="1487805" y="836930"/>
            <a:ext cx="10154285" cy="4944110"/>
          </a:xfrm>
          <a:prstGeom prst="rect">
            <a:avLst/>
          </a:prstGeom>
          <a:ln>
            <a:solidFill>
              <a:schemeClr val="bg1"/>
            </a:solidFill>
          </a:ln>
          <a:effectLst>
            <a:outerShdw blurRad="50800" dist="38100" dir="8100000" algn="tr" rotWithShape="0">
              <a:prstClr val="black">
                <a:alpha val="40000"/>
              </a:prstClr>
            </a:outerShdw>
          </a:effectLst>
        </p:spPr>
      </p:pic>
      <p:sp>
        <p:nvSpPr>
          <p:cNvPr id="7" name="Text Box 47"/>
          <p:cNvSpPr txBox="1">
            <a:spLocks noChangeArrowheads="1"/>
          </p:cNvSpPr>
          <p:nvPr>
            <p:custDataLst>
              <p:tags r:id="rId2"/>
            </p:custDataLst>
          </p:nvPr>
        </p:nvSpPr>
        <p:spPr bwMode="auto">
          <a:xfrm>
            <a:off x="2423722" y="404403"/>
            <a:ext cx="6798531" cy="523220"/>
          </a:xfrm>
          <a:prstGeom prst="rect">
            <a:avLst/>
          </a:prstGeom>
          <a:solidFill>
            <a:srgbClr val="2D6B63"/>
          </a:solidFill>
          <a:ln>
            <a:noFill/>
          </a:ln>
        </p:spPr>
        <p:txBody>
          <a:bodyPr wrap="square">
            <a:spAutoFit/>
          </a:bodyPr>
          <a:lstStyle/>
          <a:p>
            <a:pPr marL="0" marR="0" lvl="0" indent="0" algn="l" defTabSz="914400" rtl="0" eaLnBrk="1" fontAlgn="auto" latinLnBrk="0" hangingPunct="1">
              <a:lnSpc>
                <a:spcPct val="100000"/>
              </a:lnSpc>
              <a:spcBef>
                <a:spcPct val="50000"/>
              </a:spcBef>
              <a:spcAft>
                <a:spcPct val="0"/>
              </a:spcAft>
              <a:buClrTx/>
              <a:buSzTx/>
              <a:buFontTx/>
              <a:buNone/>
              <a:defRPr/>
            </a:pPr>
            <a:r>
              <a:rPr kumimoji="0" lang="zh-CN" altLang="en-US" sz="2800" b="1" i="0" u="none" strike="noStrike" kern="1200" cap="none" spc="0" normalizeH="0" baseline="0" noProof="0">
                <a:ln>
                  <a:noFill/>
                </a:ln>
                <a:solidFill>
                  <a:schemeClr val="bg1"/>
                </a:solidFill>
                <a:effectLst/>
                <a:uLnTx/>
                <a:uFillTx/>
                <a:latin typeface="华文楷体" panose="02010600040101010101" pitchFamily="2" charset="-122"/>
                <a:ea typeface="华文楷体" panose="02010600040101010101" pitchFamily="2" charset="-122"/>
                <a:cs typeface="+mn-cs"/>
              </a:rPr>
              <a:t>比赛完成，怎样比较运动员们的运动快慢？</a:t>
            </a:r>
          </a:p>
        </p:txBody>
      </p:sp>
      <p:sp>
        <p:nvSpPr>
          <p:cNvPr id="78" name="椭圆 77"/>
          <p:cNvSpPr/>
          <p:nvPr>
            <p:custDataLst>
              <p:tags r:id="rId3"/>
            </p:custDataLst>
          </p:nvPr>
        </p:nvSpPr>
        <p:spPr>
          <a:xfrm>
            <a:off x="3648075" y="974090"/>
            <a:ext cx="1395730" cy="62992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9" name="椭圆 78"/>
          <p:cNvSpPr/>
          <p:nvPr>
            <p:custDataLst>
              <p:tags r:id="rId4"/>
            </p:custDataLst>
          </p:nvPr>
        </p:nvSpPr>
        <p:spPr>
          <a:xfrm>
            <a:off x="9840595" y="1917065"/>
            <a:ext cx="1569085" cy="964565"/>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圆角矩形标注 80"/>
          <p:cNvSpPr/>
          <p:nvPr>
            <p:custDataLst>
              <p:tags r:id="rId5"/>
            </p:custDataLst>
          </p:nvPr>
        </p:nvSpPr>
        <p:spPr>
          <a:xfrm>
            <a:off x="3791721" y="2996976"/>
            <a:ext cx="3588797" cy="1105408"/>
          </a:xfrm>
          <a:prstGeom prst="wedgeRoundRectCallout">
            <a:avLst>
              <a:gd name="adj1" fmla="val 6387"/>
              <a:gd name="adj2" fmla="val -83445"/>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华文楷体" panose="02010600040101010101" pitchFamily="2" charset="-122"/>
                <a:ea typeface="华文楷体" panose="02010600040101010101" pitchFamily="2" charset="-122"/>
                <a:cs typeface="+mn-cs"/>
              </a:rPr>
              <a:t>通过相等的路程，</a:t>
            </a:r>
            <a:endParaRPr kumimoji="0" lang="en-US" altLang="zh-CN" sz="2800" b="1" i="0" u="none" strike="noStrike" kern="1200" cap="none" spc="0" normalizeH="0" baseline="0" noProof="0">
              <a:ln>
                <a:noFill/>
              </a:ln>
              <a:solidFill>
                <a:prstClr val="black"/>
              </a:solidFill>
              <a:effectLst/>
              <a:uLnTx/>
              <a:uFillTx/>
              <a:latin typeface="华文楷体" panose="02010600040101010101" pitchFamily="2" charset="-122"/>
              <a:ea typeface="华文楷体" panose="02010600040101010101" pitchFamily="2" charset="-122"/>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华文楷体" panose="02010600040101010101" pitchFamily="2" charset="-122"/>
                <a:ea typeface="华文楷体" panose="02010600040101010101" pitchFamily="2" charset="-122"/>
                <a:cs typeface="+mn-cs"/>
              </a:rPr>
              <a:t>所用时间短的运动快！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nodeType="clickPar">
                      <p:stCondLst>
                        <p:cond delay="indefinite"/>
                        <p:cond evt="onBegin" delay="0">
                          <p:tn val="10"/>
                        </p:cond>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矩形 24"/>
          <p:cNvSpPr/>
          <p:nvPr>
            <p:custDataLst>
              <p:tags r:id="rId1"/>
            </p:custDataLst>
          </p:nvPr>
        </p:nvSpPr>
        <p:spPr>
          <a:xfrm>
            <a:off x="2045551" y="4876800"/>
            <a:ext cx="1587011" cy="115153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0"/>
          <p:cNvSpPr/>
          <p:nvPr>
            <p:custDataLst>
              <p:tags r:id="rId2"/>
            </p:custDataLst>
          </p:nvPr>
        </p:nvSpPr>
        <p:spPr>
          <a:xfrm>
            <a:off x="3205896" y="1195570"/>
            <a:ext cx="5270995" cy="553998"/>
          </a:xfrm>
          <a:prstGeom prst="rect">
            <a:avLst/>
          </a:prstGeom>
          <a:noFill/>
          <a:ln w="9525">
            <a:noFill/>
          </a:ln>
        </p:spPr>
        <p:txBody>
          <a:bodyPr wrap="none" lIns="91440" tIns="45720" rIns="91440" bIns="45720"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indent="0">
              <a:spcBef>
                <a:spcPct val="0"/>
              </a:spcBef>
              <a:buNone/>
            </a:pPr>
            <a:r>
              <a:rPr lang="zh-CN" altLang="en-US" sz="3000" b="1">
                <a:latin typeface="华文楷体" panose="02010600040101010101" pitchFamily="2" charset="-122"/>
                <a:ea typeface="华文楷体" panose="02010600040101010101" pitchFamily="2" charset="-122"/>
                <a:cs typeface="微软雅黑" panose="020B0503020204020204" charset="-122"/>
              </a:rPr>
              <a:t>比较物体运动快慢的两种方法</a:t>
            </a:r>
          </a:p>
        </p:txBody>
      </p:sp>
      <p:pic>
        <p:nvPicPr>
          <p:cNvPr id="3" name="Picture 2"/>
          <p:cNvPicPr>
            <a:picLocks noChangeAspect="1" noChangeArrowheads="1"/>
          </p:cNvPicPr>
          <p:nvPr>
            <p:custDataLst>
              <p:tags r:id="rId3"/>
            </p:custDataLst>
          </p:nvPr>
        </p:nvPicPr>
        <p:blipFill>
          <a:blip r:embed="rId16"/>
          <a:stretch>
            <a:fillRect/>
          </a:stretch>
        </p:blipFill>
        <p:spPr bwMode="auto">
          <a:xfrm>
            <a:off x="2327712" y="2016742"/>
            <a:ext cx="4751616" cy="1829508"/>
          </a:xfrm>
          <a:prstGeom prst="rect">
            <a:avLst/>
          </a:prstGeom>
          <a:noFill/>
        </p:spPr>
      </p:pic>
      <p:pic>
        <p:nvPicPr>
          <p:cNvPr id="10" name="Picture 1"/>
          <p:cNvPicPr>
            <a:picLocks noChangeAspect="1" noChangeArrowheads="1"/>
          </p:cNvPicPr>
          <p:nvPr>
            <p:custDataLst>
              <p:tags r:id="rId4"/>
            </p:custDataLst>
          </p:nvPr>
        </p:nvPicPr>
        <p:blipFill>
          <a:blip r:embed="rId17"/>
          <a:stretch>
            <a:fillRect/>
          </a:stretch>
        </p:blipFill>
        <p:spPr bwMode="auto">
          <a:xfrm>
            <a:off x="2329641" y="4099749"/>
            <a:ext cx="4729600" cy="1916573"/>
          </a:xfrm>
          <a:prstGeom prst="rect">
            <a:avLst/>
          </a:prstGeom>
          <a:noFill/>
        </p:spPr>
      </p:pic>
      <p:sp>
        <p:nvSpPr>
          <p:cNvPr id="15" name="Rectangle 10"/>
          <p:cNvSpPr/>
          <p:nvPr>
            <p:custDataLst>
              <p:tags r:id="rId5"/>
            </p:custDataLst>
          </p:nvPr>
        </p:nvSpPr>
        <p:spPr>
          <a:xfrm>
            <a:off x="7518619" y="1991388"/>
            <a:ext cx="1430200" cy="523220"/>
          </a:xfrm>
          <a:prstGeom prst="rect">
            <a:avLst/>
          </a:prstGeom>
          <a:noFill/>
          <a:ln w="9525">
            <a:noFill/>
          </a:ln>
        </p:spPr>
        <p:txBody>
          <a:bodyPr wrap="none" lIns="91440" tIns="45720" rIns="91440" bIns="45720"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indent="0">
              <a:spcBef>
                <a:spcPct val="0"/>
              </a:spcBef>
              <a:buNone/>
            </a:pPr>
            <a:r>
              <a:rPr lang="zh-CN" altLang="en-US" sz="2800" b="1">
                <a:solidFill>
                  <a:srgbClr val="990000"/>
                </a:solidFill>
                <a:latin typeface="华文楷体" panose="02010600040101010101" pitchFamily="2" charset="-122"/>
                <a:ea typeface="华文楷体" panose="02010600040101010101" pitchFamily="2" charset="-122"/>
                <a:cs typeface="微软雅黑" panose="020B0503020204020204" charset="-122"/>
              </a:rPr>
              <a:t>方法</a:t>
            </a:r>
            <a:r>
              <a:rPr lang="en-US" altLang="zh-CN" sz="2800" b="1">
                <a:solidFill>
                  <a:srgbClr val="990000"/>
                </a:solidFill>
                <a:latin typeface="华文楷体" panose="02010600040101010101" pitchFamily="2" charset="-122"/>
                <a:ea typeface="华文楷体" panose="02010600040101010101" pitchFamily="2" charset="-122"/>
                <a:cs typeface="微软雅黑" panose="020B0503020204020204" charset="-122"/>
              </a:rPr>
              <a:t>1</a:t>
            </a:r>
            <a:r>
              <a:rPr lang="zh-CN" altLang="en-US" sz="2800" b="1">
                <a:solidFill>
                  <a:srgbClr val="990000"/>
                </a:solidFill>
                <a:latin typeface="华文楷体" panose="02010600040101010101" pitchFamily="2" charset="-122"/>
                <a:ea typeface="华文楷体" panose="02010600040101010101" pitchFamily="2" charset="-122"/>
                <a:cs typeface="微软雅黑" panose="020B0503020204020204" charset="-122"/>
              </a:rPr>
              <a:t>：</a:t>
            </a:r>
          </a:p>
        </p:txBody>
      </p:sp>
      <p:sp>
        <p:nvSpPr>
          <p:cNvPr id="16" name="Rectangle 10"/>
          <p:cNvSpPr/>
          <p:nvPr>
            <p:custDataLst>
              <p:tags r:id="rId6"/>
            </p:custDataLst>
          </p:nvPr>
        </p:nvSpPr>
        <p:spPr>
          <a:xfrm>
            <a:off x="7518400" y="2780348"/>
            <a:ext cx="4025900" cy="521970"/>
          </a:xfrm>
          <a:prstGeom prst="rect">
            <a:avLst/>
          </a:prstGeom>
          <a:noFill/>
          <a:ln w="9525">
            <a:noFill/>
          </a:ln>
        </p:spPr>
        <p:txBody>
          <a:bodyPr wrap="square" lIns="91440" tIns="45720" rIns="91440" bIns="45720"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indent="0">
              <a:spcBef>
                <a:spcPct val="0"/>
              </a:spcBef>
              <a:buNone/>
            </a:pPr>
            <a:r>
              <a:rPr lang="zh-CN" altLang="en-US" sz="2800" b="1">
                <a:latin typeface="华文楷体" panose="02010600040101010101" pitchFamily="2" charset="-122"/>
                <a:ea typeface="华文楷体" panose="02010600040101010101" pitchFamily="2" charset="-122"/>
                <a:cs typeface="微软雅黑" panose="020B0503020204020204" charset="-122"/>
              </a:rPr>
              <a:t>相同时间，比较路程。</a:t>
            </a:r>
          </a:p>
        </p:txBody>
      </p:sp>
      <p:sp>
        <p:nvSpPr>
          <p:cNvPr id="5" name="Rectangle 10"/>
          <p:cNvSpPr/>
          <p:nvPr>
            <p:custDataLst>
              <p:tags r:id="rId7"/>
            </p:custDataLst>
          </p:nvPr>
        </p:nvSpPr>
        <p:spPr>
          <a:xfrm>
            <a:off x="7537091" y="4142846"/>
            <a:ext cx="1430200" cy="523220"/>
          </a:xfrm>
          <a:prstGeom prst="rect">
            <a:avLst/>
          </a:prstGeom>
          <a:noFill/>
          <a:ln w="9525">
            <a:noFill/>
          </a:ln>
        </p:spPr>
        <p:txBody>
          <a:bodyPr wrap="none" lIns="91440" tIns="45720" rIns="91440" bIns="45720"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indent="0">
              <a:spcBef>
                <a:spcPct val="0"/>
              </a:spcBef>
              <a:buNone/>
            </a:pPr>
            <a:r>
              <a:rPr lang="zh-CN" altLang="en-US" sz="2800" b="1">
                <a:solidFill>
                  <a:srgbClr val="990000"/>
                </a:solidFill>
                <a:latin typeface="华文楷体" panose="02010600040101010101" pitchFamily="2" charset="-122"/>
                <a:ea typeface="华文楷体" panose="02010600040101010101" pitchFamily="2" charset="-122"/>
                <a:cs typeface="微软雅黑" panose="020B0503020204020204" charset="-122"/>
              </a:rPr>
              <a:t>方法</a:t>
            </a:r>
            <a:r>
              <a:rPr lang="en-US" altLang="zh-CN" sz="2800" b="1">
                <a:solidFill>
                  <a:srgbClr val="990000"/>
                </a:solidFill>
                <a:latin typeface="华文楷体" panose="02010600040101010101" pitchFamily="2" charset="-122"/>
                <a:ea typeface="华文楷体" panose="02010600040101010101" pitchFamily="2" charset="-122"/>
                <a:cs typeface="微软雅黑" panose="020B0503020204020204" charset="-122"/>
              </a:rPr>
              <a:t>2</a:t>
            </a:r>
            <a:r>
              <a:rPr lang="zh-CN" altLang="en-US" sz="2800" b="1">
                <a:solidFill>
                  <a:srgbClr val="990000"/>
                </a:solidFill>
                <a:latin typeface="华文楷体" panose="02010600040101010101" pitchFamily="2" charset="-122"/>
                <a:ea typeface="华文楷体" panose="02010600040101010101" pitchFamily="2" charset="-122"/>
                <a:cs typeface="微软雅黑" panose="020B0503020204020204" charset="-122"/>
              </a:rPr>
              <a:t>：</a:t>
            </a:r>
          </a:p>
        </p:txBody>
      </p:sp>
      <p:sp>
        <p:nvSpPr>
          <p:cNvPr id="18" name="Rectangle 10"/>
          <p:cNvSpPr/>
          <p:nvPr>
            <p:custDataLst>
              <p:tags r:id="rId8"/>
            </p:custDataLst>
          </p:nvPr>
        </p:nvSpPr>
        <p:spPr>
          <a:xfrm>
            <a:off x="7536815" y="4872673"/>
            <a:ext cx="3837940" cy="521970"/>
          </a:xfrm>
          <a:prstGeom prst="rect">
            <a:avLst/>
          </a:prstGeom>
          <a:noFill/>
          <a:ln w="9525">
            <a:noFill/>
          </a:ln>
        </p:spPr>
        <p:txBody>
          <a:bodyPr wrap="square" lIns="91440" tIns="45720" rIns="91440" bIns="45720"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indent="0">
              <a:spcBef>
                <a:spcPct val="0"/>
              </a:spcBef>
              <a:buNone/>
            </a:pPr>
            <a:r>
              <a:rPr lang="zh-CN" altLang="en-US" sz="2800" b="1">
                <a:latin typeface="华文楷体" panose="02010600040101010101" pitchFamily="2" charset="-122"/>
                <a:ea typeface="华文楷体" panose="02010600040101010101" pitchFamily="2" charset="-122"/>
                <a:cs typeface="微软雅黑" panose="020B0503020204020204" charset="-122"/>
              </a:rPr>
              <a:t>相同路程，比较时间。</a:t>
            </a:r>
          </a:p>
        </p:txBody>
      </p:sp>
      <p:sp>
        <p:nvSpPr>
          <p:cNvPr id="26" name="椭圆 25"/>
          <p:cNvSpPr/>
          <p:nvPr>
            <p:custDataLst>
              <p:tags r:id="rId9"/>
            </p:custDataLst>
          </p:nvPr>
        </p:nvSpPr>
        <p:spPr>
          <a:xfrm>
            <a:off x="5942647" y="3915074"/>
            <a:ext cx="731202" cy="882822"/>
          </a:xfrm>
          <a:prstGeom prst="ellipse">
            <a:avLst/>
          </a:prstGeom>
          <a:noFill/>
          <a:ln w="762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custDataLst>
              <p:tags r:id="rId10"/>
            </p:custDataLst>
          </p:nvPr>
        </p:nvCxnSpPr>
        <p:spPr>
          <a:xfrm>
            <a:off x="3254499" y="2640833"/>
            <a:ext cx="1764000" cy="0"/>
          </a:xfrm>
          <a:prstGeom prst="line">
            <a:avLst/>
          </a:prstGeom>
          <a:ln w="57150">
            <a:solidFill>
              <a:srgbClr val="0033CC"/>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1"/>
            </p:custDataLst>
          </p:nvPr>
        </p:nvCxnSpPr>
        <p:spPr>
          <a:xfrm>
            <a:off x="2402189" y="3496514"/>
            <a:ext cx="1152000" cy="0"/>
          </a:xfrm>
          <a:prstGeom prst="line">
            <a:avLst/>
          </a:prstGeom>
          <a:ln w="57150">
            <a:solidFill>
              <a:srgbClr val="0033CC"/>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2"/>
            </p:custDataLst>
          </p:nvPr>
        </p:nvCxnSpPr>
        <p:spPr>
          <a:xfrm>
            <a:off x="2819638" y="3023811"/>
            <a:ext cx="1548000" cy="0"/>
          </a:xfrm>
          <a:prstGeom prst="line">
            <a:avLst/>
          </a:prstGeom>
          <a:ln w="57150">
            <a:solidFill>
              <a:srgbClr val="0033CC"/>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椭圆 18"/>
          <p:cNvSpPr/>
          <p:nvPr>
            <p:custDataLst>
              <p:tags r:id="rId13"/>
            </p:custDataLst>
          </p:nvPr>
        </p:nvSpPr>
        <p:spPr>
          <a:xfrm>
            <a:off x="4536398" y="1873611"/>
            <a:ext cx="731202" cy="882822"/>
          </a:xfrm>
          <a:prstGeom prst="ellipse">
            <a:avLst/>
          </a:prstGeom>
          <a:noFill/>
          <a:ln w="762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custDataLst>
              <p:tags r:id="rId14"/>
            </p:custDataLst>
          </p:nvPr>
        </p:nvSpPr>
        <p:spPr>
          <a:xfrm flipV="1">
            <a:off x="6742900" y="5079807"/>
            <a:ext cx="206165" cy="51162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26" grpId="0" animBg="1"/>
      <p:bldP spid="19"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4" name="Text Box 10"/>
          <p:cNvSpPr txBox="1">
            <a:spLocks noChangeArrowheads="1"/>
          </p:cNvSpPr>
          <p:nvPr>
            <p:custDataLst>
              <p:tags r:id="rId1"/>
            </p:custDataLst>
          </p:nvPr>
        </p:nvSpPr>
        <p:spPr bwMode="auto">
          <a:xfrm>
            <a:off x="1794193" y="6093460"/>
            <a:ext cx="22225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1s</a:t>
            </a:r>
            <a:r>
              <a:rPr lang="zh-CN" altLang="en-US">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内运动：</a:t>
            </a:r>
          </a:p>
        </p:txBody>
      </p:sp>
      <p:sp>
        <p:nvSpPr>
          <p:cNvPr id="67595" name="Text Box 11"/>
          <p:cNvSpPr txBox="1">
            <a:spLocks noChangeArrowheads="1"/>
          </p:cNvSpPr>
          <p:nvPr>
            <p:custDataLst>
              <p:tags r:id="rId2"/>
            </p:custDataLst>
          </p:nvPr>
        </p:nvSpPr>
        <p:spPr bwMode="auto">
          <a:xfrm>
            <a:off x="7175818" y="6093460"/>
            <a:ext cx="27559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1s</a:t>
            </a:r>
            <a:r>
              <a:rPr lang="zh-CN" altLang="en-US">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内运动：</a:t>
            </a:r>
          </a:p>
        </p:txBody>
      </p:sp>
      <p:sp>
        <p:nvSpPr>
          <p:cNvPr id="67596" name="Text Box 12"/>
          <p:cNvSpPr txBox="1">
            <a:spLocks noChangeArrowheads="1"/>
          </p:cNvSpPr>
          <p:nvPr>
            <p:custDataLst>
              <p:tags r:id="rId3"/>
            </p:custDataLst>
          </p:nvPr>
        </p:nvSpPr>
        <p:spPr bwMode="auto">
          <a:xfrm>
            <a:off x="4017010" y="6093460"/>
            <a:ext cx="112458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20m</a:t>
            </a:r>
          </a:p>
        </p:txBody>
      </p:sp>
      <p:sp>
        <p:nvSpPr>
          <p:cNvPr id="67597" name="Text Box 13"/>
          <p:cNvSpPr txBox="1">
            <a:spLocks noChangeArrowheads="1"/>
          </p:cNvSpPr>
          <p:nvPr>
            <p:custDataLst>
              <p:tags r:id="rId4"/>
            </p:custDataLst>
          </p:nvPr>
        </p:nvSpPr>
        <p:spPr bwMode="auto">
          <a:xfrm>
            <a:off x="9192260" y="6093460"/>
            <a:ext cx="110045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5m</a:t>
            </a:r>
          </a:p>
        </p:txBody>
      </p:sp>
      <p:pic>
        <p:nvPicPr>
          <p:cNvPr id="10261" name="Picture 21"/>
          <p:cNvPicPr>
            <a:picLocks noChangeAspect="1" noChangeArrowheads="1" noCrop="1"/>
          </p:cNvPicPr>
          <p:nvPr>
            <p:custDataLst>
              <p:tags r:id="rId5"/>
            </p:custDataLst>
          </p:nvPr>
        </p:nvPicPr>
        <p:blipFill>
          <a:blip r:embed="rId12"/>
          <a:stretch>
            <a:fillRect/>
          </a:stretch>
        </p:blipFill>
        <p:spPr bwMode="auto">
          <a:xfrm>
            <a:off x="1382077" y="1412895"/>
            <a:ext cx="4550400" cy="2844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272" name="Text Box 8"/>
          <p:cNvSpPr txBox="1">
            <a:spLocks noChangeArrowheads="1"/>
          </p:cNvSpPr>
          <p:nvPr>
            <p:custDataLst>
              <p:tags r:id="rId6"/>
            </p:custDataLst>
          </p:nvPr>
        </p:nvSpPr>
        <p:spPr bwMode="auto">
          <a:xfrm>
            <a:off x="2069465" y="3769043"/>
            <a:ext cx="36703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latin typeface="Times New Roman" panose="02020603050405020304" pitchFamily="18" charset="0"/>
                <a:ea typeface="华文楷体" panose="02010600040101010101" pitchFamily="2" charset="-122"/>
                <a:cs typeface="Times New Roman" panose="02020603050405020304" pitchFamily="18" charset="0"/>
              </a:rPr>
              <a:t>5s</a:t>
            </a:r>
            <a:r>
              <a:rPr lang="zh-CN" altLang="en-US">
                <a:latin typeface="Times New Roman" panose="02020603050405020304" pitchFamily="18" charset="0"/>
                <a:ea typeface="华文楷体" panose="02010600040101010101" pitchFamily="2" charset="-122"/>
                <a:cs typeface="Times New Roman" panose="02020603050405020304" pitchFamily="18" charset="0"/>
              </a:rPr>
              <a:t>内运动了</a:t>
            </a:r>
            <a:r>
              <a:rPr lang="en-US" altLang="zh-CN">
                <a:latin typeface="Times New Roman" panose="02020603050405020304" pitchFamily="18" charset="0"/>
                <a:ea typeface="华文楷体" panose="02010600040101010101" pitchFamily="2" charset="-122"/>
                <a:cs typeface="Times New Roman" panose="02020603050405020304" pitchFamily="18" charset="0"/>
              </a:rPr>
              <a:t>100m</a:t>
            </a:r>
          </a:p>
        </p:txBody>
      </p:sp>
      <p:pic>
        <p:nvPicPr>
          <p:cNvPr id="10265" name="Picture 25"/>
          <p:cNvPicPr>
            <a:picLocks noChangeAspect="1" noChangeArrowheads="1" noCrop="1"/>
          </p:cNvPicPr>
          <p:nvPr>
            <p:custDataLst>
              <p:tags r:id="rId7"/>
            </p:custDataLst>
          </p:nvPr>
        </p:nvPicPr>
        <p:blipFill>
          <a:blip r:embed="rId13"/>
          <a:stretch>
            <a:fillRect/>
          </a:stretch>
        </p:blipFill>
        <p:spPr bwMode="auto">
          <a:xfrm>
            <a:off x="6527606" y="1399560"/>
            <a:ext cx="38100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274" name="Text Box 9"/>
          <p:cNvSpPr txBox="1">
            <a:spLocks noChangeArrowheads="1"/>
          </p:cNvSpPr>
          <p:nvPr>
            <p:custDataLst>
              <p:tags r:id="rId8"/>
            </p:custDataLst>
          </p:nvPr>
        </p:nvSpPr>
        <p:spPr bwMode="auto">
          <a:xfrm>
            <a:off x="7104380" y="3789045"/>
            <a:ext cx="38100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eaLnBrk="1" hangingPunct="1">
              <a:lnSpc>
                <a:spcPct val="100000"/>
              </a:lnSpc>
              <a:spcBef>
                <a:spcPct val="50000"/>
              </a:spcBef>
              <a:buFont typeface="Arial" panose="020B0604020202020204" pitchFamily="34" charset="0"/>
              <a:buNone/>
            </a:pPr>
            <a:r>
              <a:rPr lang="en-US" altLang="zh-CN">
                <a:latin typeface="Times New Roman" panose="02020603050405020304" pitchFamily="18" charset="0"/>
                <a:ea typeface="华文楷体" panose="02010600040101010101" pitchFamily="2" charset="-122"/>
                <a:cs typeface="Times New Roman" panose="02020603050405020304" pitchFamily="18" charset="0"/>
              </a:rPr>
              <a:t>30s</a:t>
            </a:r>
            <a:r>
              <a:rPr lang="zh-CN" altLang="en-US">
                <a:latin typeface="Times New Roman" panose="02020603050405020304" pitchFamily="18" charset="0"/>
                <a:ea typeface="华文楷体" panose="02010600040101010101" pitchFamily="2" charset="-122"/>
                <a:cs typeface="Times New Roman" panose="02020603050405020304" pitchFamily="18" charset="0"/>
              </a:rPr>
              <a:t>内运动</a:t>
            </a:r>
            <a:r>
              <a:rPr lang="en-US" altLang="zh-CN">
                <a:latin typeface="Times New Roman" panose="02020603050405020304" pitchFamily="18" charset="0"/>
                <a:ea typeface="华文楷体" panose="02010600040101010101" pitchFamily="2" charset="-122"/>
                <a:cs typeface="Times New Roman" panose="02020603050405020304" pitchFamily="18" charset="0"/>
              </a:rPr>
              <a:t>150m</a:t>
            </a:r>
          </a:p>
        </p:txBody>
      </p:sp>
      <p:sp>
        <p:nvSpPr>
          <p:cNvPr id="4" name="文本框 3"/>
          <p:cNvSpPr txBox="1"/>
          <p:nvPr>
            <p:custDataLst>
              <p:tags r:id="rId9"/>
            </p:custDataLst>
          </p:nvPr>
        </p:nvSpPr>
        <p:spPr>
          <a:xfrm>
            <a:off x="417830" y="549910"/>
            <a:ext cx="11192510" cy="698128"/>
          </a:xfrm>
          <a:prstGeom prst="roundRect">
            <a:avLst/>
          </a:prstGeom>
          <a:noFill/>
          <a:ln w="22225">
            <a:noFill/>
          </a:ln>
        </p:spPr>
        <p:style>
          <a:lnRef idx="2">
            <a:schemeClr val="accent1"/>
          </a:lnRef>
          <a:fillRef idx="1">
            <a:schemeClr val="lt1"/>
          </a:fillRef>
          <a:effectRef idx="0">
            <a:schemeClr val="accent1"/>
          </a:effectRef>
          <a:fontRef idx="minor">
            <a:schemeClr val="dk1"/>
          </a:fontRef>
        </p:style>
        <p:txBody>
          <a:bodyPr wrap="square">
            <a:spAutoFit/>
          </a:bodyPr>
          <a:lstStyle/>
          <a:p>
            <a:pPr eaLnBrk="1" hangingPunct="1">
              <a:lnSpc>
                <a:spcPct val="125000"/>
              </a:lnSpc>
              <a:spcBef>
                <a:spcPct val="0"/>
              </a:spcBef>
              <a:spcAft>
                <a:spcPct val="0"/>
              </a:spcAft>
              <a:defRPr/>
            </a:pPr>
            <a:r>
              <a:rPr lang="zh-CN" altLang="en-US" sz="2800" noProof="1">
                <a:solidFill>
                  <a:schemeClr val="tx1"/>
                </a:solidFill>
                <a:latin typeface="Times New Roman" panose="02020603050405020304" pitchFamily="18" charset="0"/>
                <a:ea typeface="华文楷体" panose="02010600040101010101" pitchFamily="2" charset="-122"/>
                <a:cs typeface="Times New Roman" panose="02020603050405020304" pitchFamily="18" charset="0"/>
                <a:sym typeface="+mn-ea"/>
              </a:rPr>
              <a:t>若路程</a:t>
            </a:r>
            <a:r>
              <a:rPr lang="zh-CN" altLang="en-US" sz="2800" noProof="1">
                <a:solidFill>
                  <a:srgbClr val="FF0000"/>
                </a:solidFill>
                <a:latin typeface="Times New Roman" panose="02020603050405020304" pitchFamily="18" charset="0"/>
                <a:ea typeface="华文楷体" panose="02010600040101010101" pitchFamily="2" charset="-122"/>
                <a:cs typeface="Times New Roman" panose="02020603050405020304" pitchFamily="18" charset="0"/>
                <a:sym typeface="+mn-ea"/>
              </a:rPr>
              <a:t> </a:t>
            </a:r>
            <a:r>
              <a:rPr lang="en-US" altLang="zh-CN" sz="2800" i="1" noProof="1">
                <a:solidFill>
                  <a:srgbClr val="FF0000"/>
                </a:solidFill>
                <a:latin typeface="Times New Roman" panose="02020603050405020304" pitchFamily="18" charset="0"/>
                <a:ea typeface="华文楷体" panose="02010600040101010101" pitchFamily="2" charset="-122"/>
                <a:cs typeface="Times New Roman" panose="02020603050405020304" pitchFamily="18" charset="0"/>
                <a:sym typeface="+mn-ea"/>
              </a:rPr>
              <a:t>s </a:t>
            </a:r>
            <a:r>
              <a:rPr lang="zh-CN" altLang="en-US" sz="2800" noProof="1">
                <a:solidFill>
                  <a:schemeClr val="tx1"/>
                </a:solidFill>
                <a:latin typeface="Times New Roman" panose="02020603050405020304" pitchFamily="18" charset="0"/>
                <a:ea typeface="华文楷体" panose="02010600040101010101" pitchFamily="2" charset="-122"/>
                <a:cs typeface="Times New Roman" panose="02020603050405020304" pitchFamily="18" charset="0"/>
                <a:sym typeface="+mn-ea"/>
              </a:rPr>
              <a:t>不相同，时间 </a:t>
            </a:r>
            <a:r>
              <a:rPr lang="en-US" altLang="zh-CN" sz="2800" i="1" noProof="1">
                <a:solidFill>
                  <a:srgbClr val="FF0000"/>
                </a:solidFill>
                <a:latin typeface="Times New Roman" panose="02020603050405020304" pitchFamily="18" charset="0"/>
                <a:ea typeface="华文楷体" panose="02010600040101010101" pitchFamily="2" charset="-122"/>
                <a:cs typeface="Times New Roman" panose="02020603050405020304" pitchFamily="18" charset="0"/>
                <a:sym typeface="+mn-ea"/>
              </a:rPr>
              <a:t>t </a:t>
            </a:r>
            <a:r>
              <a:rPr lang="zh-CN" altLang="en-US" sz="2800" noProof="1">
                <a:solidFill>
                  <a:schemeClr val="tx1"/>
                </a:solidFill>
                <a:latin typeface="Times New Roman" panose="02020603050405020304" pitchFamily="18" charset="0"/>
                <a:ea typeface="华文楷体" panose="02010600040101010101" pitchFamily="2" charset="-122"/>
                <a:cs typeface="Times New Roman" panose="02020603050405020304" pitchFamily="18" charset="0"/>
                <a:sym typeface="+mn-ea"/>
              </a:rPr>
              <a:t>也不相同，那如何去比较运动的快慢呢？</a:t>
            </a:r>
          </a:p>
        </p:txBody>
      </p:sp>
      <p:sp>
        <p:nvSpPr>
          <p:cNvPr id="5" name="矩形 4"/>
          <p:cNvSpPr>
            <a:spLocks noChangeArrowheads="1"/>
          </p:cNvSpPr>
          <p:nvPr>
            <p:custDataLst>
              <p:tags r:id="rId10"/>
            </p:custDataLst>
          </p:nvPr>
        </p:nvSpPr>
        <p:spPr bwMode="auto">
          <a:xfrm>
            <a:off x="695960" y="4667885"/>
            <a:ext cx="11196320" cy="1168400"/>
          </a:xfrm>
          <a:prstGeom prst="rect">
            <a:avLst/>
          </a:prstGeom>
          <a:noFill/>
          <a:ln w="9525">
            <a:solidFill>
              <a:srgbClr val="008080"/>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25000"/>
              </a:lnSpc>
              <a:spcBef>
                <a:spcPct val="0"/>
              </a:spcBef>
              <a:buFontTx/>
              <a:buNone/>
            </a:pPr>
            <a:r>
              <a:rPr lang="en-US" altLang="zh-CN">
                <a:latin typeface="Times New Roman" panose="02020603050405020304" pitchFamily="18" charset="0"/>
                <a:ea typeface="华文楷体" panose="02010600040101010101" pitchFamily="2" charset="-122"/>
                <a:cs typeface="Times New Roman" panose="02020603050405020304" pitchFamily="18" charset="0"/>
              </a:rPr>
              <a:t>物理学采用“</a:t>
            </a: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单位时间</a:t>
            </a:r>
            <a:r>
              <a:rPr lang="en-US" altLang="zh-CN">
                <a:latin typeface="Times New Roman" panose="02020603050405020304" pitchFamily="18" charset="0"/>
                <a:ea typeface="华文楷体" panose="02010600040101010101" pitchFamily="2" charset="-122"/>
                <a:cs typeface="Times New Roman" panose="02020603050405020304" pitchFamily="18" charset="0"/>
              </a:rPr>
              <a:t>内的路程”（统一标准）来比较二者运动的快慢，即比较“</a:t>
            </a:r>
            <a:r>
              <a:rPr lang="en-US" altLang="zh-CN">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一秒</a:t>
            </a:r>
            <a:r>
              <a:rPr lang="en-US" altLang="zh-CN">
                <a:latin typeface="Times New Roman" panose="02020603050405020304" pitchFamily="18" charset="0"/>
                <a:ea typeface="华文楷体" panose="02010600040101010101" pitchFamily="2" charset="-122"/>
                <a:cs typeface="Times New Roman" panose="02020603050405020304" pitchFamily="18" charset="0"/>
              </a:rPr>
              <a:t>内通过路程”的多少，本质上是“相同时间比较路程”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7594"/>
                                        </p:tgtEl>
                                        <p:attrNameLst>
                                          <p:attrName>style.visibility</p:attrName>
                                        </p:attrNameLst>
                                      </p:cBhvr>
                                      <p:to>
                                        <p:strVal val="visible"/>
                                      </p:to>
                                    </p:set>
                                    <p:anim calcmode="lin" valueType="num">
                                      <p:cBhvr additive="base">
                                        <p:cTn id="11" dur="500" fill="hold"/>
                                        <p:tgtEl>
                                          <p:spTgt spid="67594"/>
                                        </p:tgtEl>
                                        <p:attrNameLst>
                                          <p:attrName>ppt_x</p:attrName>
                                        </p:attrNameLst>
                                      </p:cBhvr>
                                      <p:tavLst>
                                        <p:tav tm="0">
                                          <p:val>
                                            <p:strVal val="#ppt_x"/>
                                          </p:val>
                                        </p:tav>
                                        <p:tav tm="100000">
                                          <p:val>
                                            <p:strVal val="#ppt_x"/>
                                          </p:val>
                                        </p:tav>
                                      </p:tavLst>
                                    </p:anim>
                                    <p:anim calcmode="lin" valueType="num">
                                      <p:cBhvr additive="base">
                                        <p:cTn id="12" dur="500" fill="hold"/>
                                        <p:tgtEl>
                                          <p:spTgt spid="67594"/>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7596"/>
                                        </p:tgtEl>
                                        <p:attrNameLst>
                                          <p:attrName>style.visibility</p:attrName>
                                        </p:attrNameLst>
                                      </p:cBhvr>
                                      <p:to>
                                        <p:strVal val="visible"/>
                                      </p:to>
                                    </p:set>
                                    <p:anim calcmode="lin" valueType="num">
                                      <p:cBhvr additive="base">
                                        <p:cTn id="17" dur="500" fill="hold"/>
                                        <p:tgtEl>
                                          <p:spTgt spid="67596"/>
                                        </p:tgtEl>
                                        <p:attrNameLst>
                                          <p:attrName>ppt_x</p:attrName>
                                        </p:attrNameLst>
                                      </p:cBhvr>
                                      <p:tavLst>
                                        <p:tav tm="0">
                                          <p:val>
                                            <p:strVal val="#ppt_x"/>
                                          </p:val>
                                        </p:tav>
                                        <p:tav tm="100000">
                                          <p:val>
                                            <p:strVal val="#ppt_x"/>
                                          </p:val>
                                        </p:tav>
                                      </p:tavLst>
                                    </p:anim>
                                    <p:anim calcmode="lin" valueType="num">
                                      <p:cBhvr additive="base">
                                        <p:cTn id="18" dur="500" fill="hold"/>
                                        <p:tgtEl>
                                          <p:spTgt spid="6759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7595"/>
                                        </p:tgtEl>
                                        <p:attrNameLst>
                                          <p:attrName>style.visibility</p:attrName>
                                        </p:attrNameLst>
                                      </p:cBhvr>
                                      <p:to>
                                        <p:strVal val="visible"/>
                                      </p:to>
                                    </p:set>
                                    <p:anim calcmode="lin" valueType="num">
                                      <p:cBhvr additive="base">
                                        <p:cTn id="23" dur="500" fill="hold"/>
                                        <p:tgtEl>
                                          <p:spTgt spid="67595"/>
                                        </p:tgtEl>
                                        <p:attrNameLst>
                                          <p:attrName>ppt_x</p:attrName>
                                        </p:attrNameLst>
                                      </p:cBhvr>
                                      <p:tavLst>
                                        <p:tav tm="0">
                                          <p:val>
                                            <p:strVal val="#ppt_x"/>
                                          </p:val>
                                        </p:tav>
                                        <p:tav tm="100000">
                                          <p:val>
                                            <p:strVal val="#ppt_x"/>
                                          </p:val>
                                        </p:tav>
                                      </p:tavLst>
                                    </p:anim>
                                    <p:anim calcmode="lin" valueType="num">
                                      <p:cBhvr additive="base">
                                        <p:cTn id="24" dur="500" fill="hold"/>
                                        <p:tgtEl>
                                          <p:spTgt spid="6759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7597"/>
                                        </p:tgtEl>
                                        <p:attrNameLst>
                                          <p:attrName>style.visibility</p:attrName>
                                        </p:attrNameLst>
                                      </p:cBhvr>
                                      <p:to>
                                        <p:strVal val="visible"/>
                                      </p:to>
                                    </p:set>
                                    <p:anim calcmode="lin" valueType="num">
                                      <p:cBhvr additive="base">
                                        <p:cTn id="29" dur="500" fill="hold"/>
                                        <p:tgtEl>
                                          <p:spTgt spid="67597"/>
                                        </p:tgtEl>
                                        <p:attrNameLst>
                                          <p:attrName>ppt_x</p:attrName>
                                        </p:attrNameLst>
                                      </p:cBhvr>
                                      <p:tavLst>
                                        <p:tav tm="0">
                                          <p:val>
                                            <p:strVal val="#ppt_x"/>
                                          </p:val>
                                        </p:tav>
                                        <p:tav tm="100000">
                                          <p:val>
                                            <p:strVal val="#ppt_x"/>
                                          </p:val>
                                        </p:tav>
                                      </p:tavLst>
                                    </p:anim>
                                    <p:anim calcmode="lin" valueType="num">
                                      <p:cBhvr additive="base">
                                        <p:cTn id="30" dur="500" fill="hold"/>
                                        <p:tgtEl>
                                          <p:spTgt spid="675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4" grpId="0"/>
      <p:bldP spid="67595" grpId="0"/>
      <p:bldP spid="67596" grpId="0"/>
      <p:bldP spid="67597"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p:nvPr>
            <p:custDataLst>
              <p:tags r:id="rId1"/>
            </p:custDataLst>
          </p:nvPr>
        </p:nvSpPr>
        <p:spPr>
          <a:xfrm>
            <a:off x="1524000" y="44450"/>
            <a:ext cx="309880" cy="368300"/>
          </a:xfrm>
          <a:prstGeom prst="rect">
            <a:avLst/>
          </a:prstGeom>
          <a:noFill/>
          <a:ln w="9525">
            <a:noFill/>
          </a:ln>
        </p:spPr>
        <p:txBody>
          <a:bodyPr wrap="none" anchor="ctr">
            <a:spAutoFit/>
          </a:bodyPr>
          <a:lstStyle/>
          <a:p>
            <a:endParaRPr>
              <a:latin typeface="Calibri" panose="020F0502020204030204" pitchFamily="34" charset="0"/>
            </a:endParaRPr>
          </a:p>
        </p:txBody>
      </p:sp>
      <p:sp>
        <p:nvSpPr>
          <p:cNvPr id="7" name="文本框 6"/>
          <p:cNvSpPr txBox="1"/>
          <p:nvPr>
            <p:custDataLst>
              <p:tags r:id="rId2"/>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一、速度</a:t>
            </a:r>
          </a:p>
        </p:txBody>
      </p:sp>
      <p:sp>
        <p:nvSpPr>
          <p:cNvPr id="15" name="圆角矩形标注 14"/>
          <p:cNvSpPr/>
          <p:nvPr>
            <p:custDataLst>
              <p:tags r:id="rId3"/>
            </p:custDataLst>
          </p:nvPr>
        </p:nvSpPr>
        <p:spPr>
          <a:xfrm>
            <a:off x="8040370" y="2267585"/>
            <a:ext cx="4027170" cy="875665"/>
          </a:xfrm>
          <a:prstGeom prst="wedgeRoundRectCallout">
            <a:avLst>
              <a:gd name="adj1" fmla="val -33248"/>
              <a:gd name="adj2" fmla="val 103381"/>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0000"/>
              </a:lnSpc>
            </a:pPr>
            <a:r>
              <a:rPr lang="zh-CN" altLang="en-US" sz="2600" b="1">
                <a:solidFill>
                  <a:schemeClr val="tx1"/>
                </a:solidFill>
                <a:latin typeface="华文楷体" panose="02010600040101010101" pitchFamily="2" charset="-122"/>
                <a:ea typeface="华文楷体" panose="02010600040101010101" pitchFamily="2" charset="-122"/>
              </a:rPr>
              <a:t>在数值上等于物体单位时间内通过的路程。</a:t>
            </a:r>
          </a:p>
        </p:txBody>
      </p:sp>
      <p:sp>
        <p:nvSpPr>
          <p:cNvPr id="11" name="TextBox 2"/>
          <p:cNvSpPr txBox="1">
            <a:spLocks noChangeArrowheads="1"/>
          </p:cNvSpPr>
          <p:nvPr>
            <p:custDataLst>
              <p:tags r:id="rId4"/>
            </p:custDataLst>
          </p:nvPr>
        </p:nvSpPr>
        <p:spPr bwMode="auto">
          <a:xfrm>
            <a:off x="1631474" y="1348945"/>
            <a:ext cx="711898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latin typeface="华文楷体" panose="02010600040101010101" pitchFamily="2" charset="-122"/>
                <a:ea typeface="华文楷体" panose="02010600040101010101" pitchFamily="2" charset="-122"/>
              </a:rPr>
              <a:t>1</a:t>
            </a:r>
            <a:r>
              <a:rPr lang="zh-CN" altLang="en-US" sz="2800" b="1">
                <a:latin typeface="华文楷体" panose="02010600040101010101" pitchFamily="2" charset="-122"/>
                <a:ea typeface="华文楷体" panose="02010600040101010101" pitchFamily="2" charset="-122"/>
              </a:rPr>
              <a:t>、物理学中，把路程与时间之比叫做速度。</a:t>
            </a:r>
          </a:p>
        </p:txBody>
      </p:sp>
      <p:graphicFrame>
        <p:nvGraphicFramePr>
          <p:cNvPr id="16" name="Object 6"/>
          <p:cNvGraphicFramePr>
            <a:graphicFrameLocks noGrp="1" noChangeAspect="1"/>
          </p:cNvGraphicFramePr>
          <p:nvPr>
            <p:custDataLst>
              <p:tags r:id="rId5"/>
            </p:custDataLst>
          </p:nvPr>
        </p:nvGraphicFramePr>
        <p:xfrm>
          <a:off x="2363320" y="2242306"/>
          <a:ext cx="1715524" cy="892388"/>
        </p:xfrm>
        <a:graphic>
          <a:graphicData uri="http://schemas.openxmlformats.org/presentationml/2006/ole">
            <mc:AlternateContent xmlns:mc="http://schemas.openxmlformats.org/markup-compatibility/2006">
              <mc:Choice xmlns:v="urn:schemas-microsoft-com:vml" Requires="v">
                <p:oleObj name="Equation" r:id="rId11" imgW="30480000" imgH="15849600" progId="Equation.DSMT4">
                  <p:embed/>
                </p:oleObj>
              </mc:Choice>
              <mc:Fallback>
                <p:oleObj name="Equation" r:id="rId11" imgW="30480000" imgH="15849600" progId="Equation.DSMT4">
                  <p:embed/>
                  <p:pic>
                    <p:nvPicPr>
                      <p:cNvPr id="0" name="OLE substitute image"/>
                      <p:cNvPicPr/>
                      <p:nvPr/>
                    </p:nvPicPr>
                    <p:blipFill>
                      <a:blip r:embed="rId12"/>
                      <a:stretch>
                        <a:fillRect/>
                      </a:stretch>
                    </p:blipFill>
                    <p:spPr>
                      <a:xfrm>
                        <a:off x="2363320" y="2242306"/>
                        <a:ext cx="1715524" cy="892388"/>
                      </a:xfrm>
                      <a:prstGeom prst="rect">
                        <a:avLst/>
                      </a:prstGeom>
                      <a:noFill/>
                      <a:ln>
                        <a:noFill/>
                      </a:ln>
                    </p:spPr>
                  </p:pic>
                </p:oleObj>
              </mc:Fallback>
            </mc:AlternateContent>
          </a:graphicData>
        </a:graphic>
      </p:graphicFrame>
      <p:sp>
        <p:nvSpPr>
          <p:cNvPr id="17" name="TextBox 2"/>
          <p:cNvSpPr txBox="1">
            <a:spLocks noChangeArrowheads="1"/>
          </p:cNvSpPr>
          <p:nvPr>
            <p:custDataLst>
              <p:tags r:id="rId6"/>
            </p:custDataLst>
          </p:nvPr>
        </p:nvSpPr>
        <p:spPr bwMode="auto">
          <a:xfrm>
            <a:off x="1698149" y="3540965"/>
            <a:ext cx="818896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r>
              <a:rPr lang="en-US" altLang="zh-CN" sz="2800" b="1">
                <a:latin typeface="华文楷体" panose="02010600040101010101" pitchFamily="2" charset="-122"/>
                <a:ea typeface="华文楷体" panose="02010600040101010101" pitchFamily="2" charset="-122"/>
              </a:rPr>
              <a:t>2</a:t>
            </a:r>
            <a:r>
              <a:rPr lang="zh-CN" altLang="en-US" sz="2800" b="1">
                <a:latin typeface="华文楷体" panose="02010600040101010101" pitchFamily="2" charset="-122"/>
                <a:ea typeface="华文楷体" panose="02010600040101010101" pitchFamily="2" charset="-122"/>
              </a:rPr>
              <a:t>、</a:t>
            </a:r>
            <a:r>
              <a:rPr lang="zh-CN" altLang="en-US" sz="2800" b="1">
                <a:latin typeface="华文楷体" panose="02010600040101010101" pitchFamily="2" charset="-122"/>
                <a:ea typeface="华文楷体" panose="02010600040101010101" pitchFamily="2" charset="-122"/>
                <a:sym typeface="+mn-ea"/>
              </a:rPr>
              <a:t>速度的物理意义：表示物体运动快慢的物理量</a:t>
            </a:r>
            <a:r>
              <a:rPr lang="zh-CN" altLang="en-US" sz="2800" b="1">
                <a:latin typeface="宋体" panose="02010600030101010101" pitchFamily="2" charset="-122"/>
                <a:sym typeface="+mn-ea"/>
              </a:rPr>
              <a:t>。</a:t>
            </a:r>
            <a:endParaRPr lang="zh-CN" altLang="en-US" sz="2800" b="1">
              <a:latin typeface="华文楷体" panose="02010600040101010101" pitchFamily="2" charset="-122"/>
              <a:ea typeface="华文楷体" panose="02010600040101010101" pitchFamily="2" charset="-122"/>
            </a:endParaRPr>
          </a:p>
        </p:txBody>
      </p:sp>
      <p:sp>
        <p:nvSpPr>
          <p:cNvPr id="18" name="TextBox 3"/>
          <p:cNvSpPr txBox="1">
            <a:spLocks noChangeArrowheads="1"/>
          </p:cNvSpPr>
          <p:nvPr>
            <p:custDataLst>
              <p:tags r:id="rId7"/>
            </p:custDataLst>
          </p:nvPr>
        </p:nvSpPr>
        <p:spPr bwMode="auto">
          <a:xfrm>
            <a:off x="1757486" y="4652732"/>
            <a:ext cx="248793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latin typeface="华文楷体" panose="02010600040101010101" pitchFamily="2" charset="-122"/>
                <a:ea typeface="华文楷体" panose="02010600040101010101" pitchFamily="2" charset="-122"/>
              </a:rPr>
              <a:t>3</a:t>
            </a:r>
            <a:r>
              <a:rPr lang="zh-CN" altLang="en-US" sz="2800" b="1">
                <a:latin typeface="华文楷体" panose="02010600040101010101" pitchFamily="2" charset="-122"/>
                <a:ea typeface="华文楷体" panose="02010600040101010101" pitchFamily="2" charset="-122"/>
              </a:rPr>
              <a:t>、计算公式：</a:t>
            </a:r>
          </a:p>
        </p:txBody>
      </p:sp>
      <p:graphicFrame>
        <p:nvGraphicFramePr>
          <p:cNvPr id="19" name="Object 6"/>
          <p:cNvGraphicFramePr>
            <a:graphicFrameLocks noChangeAspect="1"/>
          </p:cNvGraphicFramePr>
          <p:nvPr>
            <p:custDataLst>
              <p:tags r:id="rId8"/>
            </p:custDataLst>
          </p:nvPr>
        </p:nvGraphicFramePr>
        <p:xfrm>
          <a:off x="4282611" y="4380109"/>
          <a:ext cx="1054202" cy="1125336"/>
        </p:xfrm>
        <a:graphic>
          <a:graphicData uri="http://schemas.openxmlformats.org/presentationml/2006/ole">
            <mc:AlternateContent xmlns:mc="http://schemas.openxmlformats.org/markup-compatibility/2006">
              <mc:Choice xmlns:v="urn:schemas-microsoft-com:vml" Requires="v">
                <p:oleObj name="Equation" r:id="rId13" imgW="8839200" imgH="9448800" progId="Equation.DSMT4">
                  <p:embed/>
                </p:oleObj>
              </mc:Choice>
              <mc:Fallback>
                <p:oleObj name="Equation" r:id="rId13" imgW="8839200" imgH="9448800" progId="Equation.DSMT4">
                  <p:embed/>
                  <p:pic>
                    <p:nvPicPr>
                      <p:cNvPr id="0" name="OLE substitute image"/>
                      <p:cNvPicPr/>
                      <p:nvPr/>
                    </p:nvPicPr>
                    <p:blipFill>
                      <a:blip r:embed="rId14"/>
                      <a:stretch>
                        <a:fillRect/>
                      </a:stretch>
                    </p:blipFill>
                    <p:spPr>
                      <a:xfrm>
                        <a:off x="4282611" y="4380109"/>
                        <a:ext cx="1054202" cy="1125336"/>
                      </a:xfrm>
                      <a:prstGeom prst="rect">
                        <a:avLst/>
                      </a:prstGeom>
                      <a:noFill/>
                      <a:ln>
                        <a:noFill/>
                      </a:ln>
                    </p:spPr>
                  </p:pic>
                </p:oleObj>
              </mc:Fallback>
            </mc:AlternateContent>
          </a:graphicData>
        </a:graphic>
      </p:graphicFrame>
      <p:sp>
        <p:nvSpPr>
          <p:cNvPr id="21" name="TextBox 9"/>
          <p:cNvSpPr txBox="1">
            <a:spLocks noChangeArrowheads="1"/>
          </p:cNvSpPr>
          <p:nvPr>
            <p:custDataLst>
              <p:tags r:id="rId9"/>
            </p:custDataLst>
          </p:nvPr>
        </p:nvSpPr>
        <p:spPr bwMode="auto">
          <a:xfrm>
            <a:off x="2423010" y="5517198"/>
            <a:ext cx="59356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i="1">
                <a:solidFill>
                  <a:srgbClr val="0000FF"/>
                </a:solidFill>
                <a:latin typeface="Times New Roman" panose="02020603050405020304" pitchFamily="18" charset="0"/>
                <a:ea typeface="华文楷体" panose="02010600040101010101" pitchFamily="2" charset="-122"/>
                <a:cs typeface="Times New Roman" panose="02020603050405020304" pitchFamily="18" charset="0"/>
              </a:rPr>
              <a:t>v</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表示速度，</a:t>
            </a:r>
            <a:r>
              <a:rPr lang="en-US" altLang="zh-CN" sz="2800" b="1" i="1">
                <a:solidFill>
                  <a:srgbClr val="0000FF"/>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表示路程，</a:t>
            </a:r>
            <a:r>
              <a:rPr lang="en-US" altLang="zh-CN" sz="2800" b="1" i="1">
                <a:solidFill>
                  <a:srgbClr val="0000FF"/>
                </a:solidFill>
                <a:latin typeface="Times New Roman" panose="02020603050405020304" pitchFamily="18" charset="0"/>
                <a:ea typeface="华文楷体" panose="02010600040101010101" pitchFamily="2" charset="-122"/>
                <a:cs typeface="Times New Roman" panose="02020603050405020304" pitchFamily="18" charset="0"/>
              </a:rPr>
              <a:t>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表示时间。</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8"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6"/>
          <p:cNvGraphicFramePr>
            <a:graphicFrameLocks noChangeAspect="1"/>
          </p:cNvGraphicFramePr>
          <p:nvPr>
            <p:custDataLst>
              <p:tags r:id="rId1"/>
            </p:custDataLst>
          </p:nvPr>
        </p:nvGraphicFramePr>
        <p:xfrm>
          <a:off x="2888577" y="1409958"/>
          <a:ext cx="1183604" cy="1263672"/>
        </p:xfrm>
        <a:graphic>
          <a:graphicData uri="http://schemas.openxmlformats.org/presentationml/2006/ole">
            <mc:AlternateContent xmlns:mc="http://schemas.openxmlformats.org/markup-compatibility/2006">
              <mc:Choice xmlns:v="urn:schemas-microsoft-com:vml" Requires="v">
                <p:oleObj name="Equation" r:id="rId14" imgW="8839200" imgH="9448800" progId="Equation.DSMT4">
                  <p:embed/>
                </p:oleObj>
              </mc:Choice>
              <mc:Fallback>
                <p:oleObj name="Equation" r:id="rId14" imgW="8839200" imgH="9448800" progId="Equation.DSMT4">
                  <p:embed/>
                  <p:pic>
                    <p:nvPicPr>
                      <p:cNvPr id="0" name="OLE substitute image"/>
                      <p:cNvPicPr/>
                      <p:nvPr/>
                    </p:nvPicPr>
                    <p:blipFill>
                      <a:blip r:embed="rId15"/>
                      <a:stretch>
                        <a:fillRect/>
                      </a:stretch>
                    </p:blipFill>
                    <p:spPr>
                      <a:xfrm>
                        <a:off x="2888577" y="1409958"/>
                        <a:ext cx="1183604" cy="1263672"/>
                      </a:xfrm>
                      <a:prstGeom prst="rect">
                        <a:avLst/>
                      </a:prstGeom>
                      <a:noFill/>
                      <a:ln>
                        <a:noFill/>
                      </a:ln>
                    </p:spPr>
                  </p:pic>
                </p:oleObj>
              </mc:Fallback>
            </mc:AlternateContent>
          </a:graphicData>
        </a:graphic>
      </p:graphicFrame>
      <p:sp>
        <p:nvSpPr>
          <p:cNvPr id="8" name="矩形 7"/>
          <p:cNvSpPr/>
          <p:nvPr>
            <p:custDataLst>
              <p:tags r:id="rId2"/>
            </p:custDataLst>
          </p:nvPr>
        </p:nvSpPr>
        <p:spPr>
          <a:xfrm>
            <a:off x="4421167" y="1301562"/>
            <a:ext cx="1943161" cy="553998"/>
          </a:xfrm>
          <a:prstGeom prst="rect">
            <a:avLst/>
          </a:prstGeom>
        </p:spPr>
        <p:txBody>
          <a:bodyPr wrap="none">
            <a:spAutoFit/>
          </a:bodyPr>
          <a:lstStyle/>
          <a:p>
            <a:r>
              <a:rPr lang="en-US" altLang="zh-CN" sz="3000" b="1" i="1">
                <a:latin typeface="Times New Roman" panose="02020603050405020304" pitchFamily="18" charset="0"/>
                <a:ea typeface="华文楷体" panose="02010600040101010101" pitchFamily="2" charset="-122"/>
                <a:cs typeface="Times New Roman" panose="02020603050405020304" pitchFamily="18" charset="0"/>
              </a:rPr>
              <a:t>s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3" name="直接连接符 22"/>
          <p:cNvCxnSpPr/>
          <p:nvPr>
            <p:custDataLst>
              <p:tags r:id="rId3"/>
            </p:custDataLst>
          </p:nvPr>
        </p:nvCxnSpPr>
        <p:spPr>
          <a:xfrm>
            <a:off x="4812064" y="1617891"/>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4"/>
            </p:custDataLst>
          </p:nvPr>
        </p:nvSpPr>
        <p:spPr>
          <a:xfrm>
            <a:off x="4467543" y="1831363"/>
            <a:ext cx="1842171" cy="584775"/>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t</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200" b="1">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9" name="直接连接符 28"/>
          <p:cNvCxnSpPr/>
          <p:nvPr>
            <p:custDataLst>
              <p:tags r:id="rId5"/>
            </p:custDataLst>
          </p:nvPr>
        </p:nvCxnSpPr>
        <p:spPr>
          <a:xfrm>
            <a:off x="4801672" y="2211154"/>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矩形 36"/>
          <p:cNvSpPr/>
          <p:nvPr>
            <p:custDataLst>
              <p:tags r:id="rId6"/>
            </p:custDataLst>
          </p:nvPr>
        </p:nvSpPr>
        <p:spPr>
          <a:xfrm>
            <a:off x="4431002" y="2453588"/>
            <a:ext cx="2802370" cy="553998"/>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v</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(m/s)</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17" name="直接连接符 16"/>
          <p:cNvCxnSpPr/>
          <p:nvPr>
            <p:custDataLst>
              <p:tags r:id="rId7"/>
            </p:custDataLst>
          </p:nvPr>
        </p:nvCxnSpPr>
        <p:spPr>
          <a:xfrm>
            <a:off x="4824543" y="2784519"/>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8" name="Object 6"/>
          <p:cNvGraphicFramePr>
            <a:graphicFrameLocks noGrp="1" noChangeAspect="1"/>
          </p:cNvGraphicFramePr>
          <p:nvPr>
            <p:custDataLst>
              <p:tags r:id="rId8"/>
            </p:custDataLst>
          </p:nvPr>
        </p:nvGraphicFramePr>
        <p:xfrm>
          <a:off x="3335340" y="3892314"/>
          <a:ext cx="1679482" cy="379064"/>
        </p:xfrm>
        <a:graphic>
          <a:graphicData uri="http://schemas.openxmlformats.org/presentationml/2006/ole">
            <mc:AlternateContent xmlns:mc="http://schemas.openxmlformats.org/markup-compatibility/2006">
              <mc:Choice xmlns:v="urn:schemas-microsoft-com:vml" Requires="v">
                <p:oleObj name="Equation" r:id="rId16" imgW="25603200" imgH="5791200" progId="Equation.DSMT4">
                  <p:embed/>
                </p:oleObj>
              </mc:Choice>
              <mc:Fallback>
                <p:oleObj name="Equation" r:id="rId16" imgW="25603200" imgH="5791200" progId="Equation.DSMT4">
                  <p:embed/>
                  <p:pic>
                    <p:nvPicPr>
                      <p:cNvPr id="0" name="OLE substitute image"/>
                      <p:cNvPicPr/>
                      <p:nvPr/>
                    </p:nvPicPr>
                    <p:blipFill>
                      <a:blip r:embed="rId17"/>
                      <a:stretch>
                        <a:fillRect/>
                      </a:stretch>
                    </p:blipFill>
                    <p:spPr>
                      <a:xfrm>
                        <a:off x="3335340" y="3892314"/>
                        <a:ext cx="1679482" cy="379064"/>
                      </a:xfrm>
                      <a:prstGeom prst="rect">
                        <a:avLst/>
                      </a:prstGeom>
                      <a:noFill/>
                      <a:ln>
                        <a:noFill/>
                      </a:ln>
                    </p:spPr>
                  </p:pic>
                </p:oleObj>
              </mc:Fallback>
            </mc:AlternateContent>
          </a:graphicData>
        </a:graphic>
      </p:graphicFrame>
      <p:sp>
        <p:nvSpPr>
          <p:cNvPr id="24" name="圆角矩形标注 23"/>
          <p:cNvSpPr/>
          <p:nvPr>
            <p:custDataLst>
              <p:tags r:id="rId9"/>
            </p:custDataLst>
          </p:nvPr>
        </p:nvSpPr>
        <p:spPr>
          <a:xfrm>
            <a:off x="3355004" y="4612636"/>
            <a:ext cx="4836943" cy="591245"/>
          </a:xfrm>
          <a:prstGeom prst="wedgeRoundRectCallout">
            <a:avLst>
              <a:gd name="adj1" fmla="val -34301"/>
              <a:gd name="adj2" fmla="val -97188"/>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表示：</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1s</a:t>
            </a: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内通过的路程为</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20m</a:t>
            </a:r>
          </a:p>
        </p:txBody>
      </p:sp>
      <p:sp>
        <p:nvSpPr>
          <p:cNvPr id="25" name="TextBox 1"/>
          <p:cNvSpPr txBox="1">
            <a:spLocks noChangeArrowheads="1"/>
          </p:cNvSpPr>
          <p:nvPr>
            <p:custDataLst>
              <p:tags r:id="rId10"/>
            </p:custDataLst>
          </p:nvPr>
        </p:nvSpPr>
        <p:spPr bwMode="auto">
          <a:xfrm>
            <a:off x="2655535" y="3134739"/>
            <a:ext cx="435245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3</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．国际单位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秒</a:t>
            </a:r>
            <a:r>
              <a:rPr lang="zh-CN" altLang="en-US" sz="24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m/s</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2800" b="1" baseline="30000">
              <a:solidFill>
                <a:srgbClr val="99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6" name="圆角矩形标注 25"/>
          <p:cNvSpPr/>
          <p:nvPr>
            <p:custDataLst>
              <p:tags r:id="rId11"/>
            </p:custDataLst>
          </p:nvPr>
        </p:nvSpPr>
        <p:spPr>
          <a:xfrm>
            <a:off x="7007988" y="3233489"/>
            <a:ext cx="2047522" cy="508535"/>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读作</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米每秒</a:t>
            </a:r>
            <a:endPar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7" name="文本框 6"/>
          <p:cNvSpPr txBox="1"/>
          <p:nvPr>
            <p:custDataLst>
              <p:tags r:id="rId12"/>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一、速度</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37" grpId="0"/>
      <p:bldP spid="24" grpId="0" animBg="1"/>
      <p:bldP spid="2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6"/>
          <p:cNvGraphicFramePr>
            <a:graphicFrameLocks noChangeAspect="1"/>
          </p:cNvGraphicFramePr>
          <p:nvPr>
            <p:custDataLst>
              <p:tags r:id="rId1"/>
            </p:custDataLst>
          </p:nvPr>
        </p:nvGraphicFramePr>
        <p:xfrm>
          <a:off x="2888576" y="1906772"/>
          <a:ext cx="1183604" cy="1263672"/>
        </p:xfrm>
        <a:graphic>
          <a:graphicData uri="http://schemas.openxmlformats.org/presentationml/2006/ole">
            <mc:AlternateContent xmlns:mc="http://schemas.openxmlformats.org/markup-compatibility/2006">
              <mc:Choice xmlns:v="urn:schemas-microsoft-com:vml" Requires="v">
                <p:oleObj name="Equation" r:id="rId19" imgW="8839200" imgH="9448800" progId="Equation.DSMT4">
                  <p:embed/>
                </p:oleObj>
              </mc:Choice>
              <mc:Fallback>
                <p:oleObj name="Equation" r:id="rId19" imgW="8839200" imgH="9448800" progId="Equation.DSMT4">
                  <p:embed/>
                  <p:pic>
                    <p:nvPicPr>
                      <p:cNvPr id="0" name="OLE substitute image"/>
                      <p:cNvPicPr/>
                      <p:nvPr/>
                    </p:nvPicPr>
                    <p:blipFill>
                      <a:blip r:embed="rId20"/>
                      <a:stretch>
                        <a:fillRect/>
                      </a:stretch>
                    </p:blipFill>
                    <p:spPr>
                      <a:xfrm>
                        <a:off x="2888576" y="1906772"/>
                        <a:ext cx="1183604" cy="1263672"/>
                      </a:xfrm>
                      <a:prstGeom prst="rect">
                        <a:avLst/>
                      </a:prstGeom>
                      <a:noFill/>
                      <a:ln>
                        <a:noFill/>
                      </a:ln>
                    </p:spPr>
                  </p:pic>
                </p:oleObj>
              </mc:Fallback>
            </mc:AlternateContent>
          </a:graphicData>
        </a:graphic>
      </p:graphicFrame>
      <p:sp>
        <p:nvSpPr>
          <p:cNvPr id="8" name="矩形 7"/>
          <p:cNvSpPr/>
          <p:nvPr>
            <p:custDataLst>
              <p:tags r:id="rId2"/>
            </p:custDataLst>
          </p:nvPr>
        </p:nvSpPr>
        <p:spPr>
          <a:xfrm>
            <a:off x="4421166" y="1798376"/>
            <a:ext cx="1943161" cy="553998"/>
          </a:xfrm>
          <a:prstGeom prst="rect">
            <a:avLst/>
          </a:prstGeom>
        </p:spPr>
        <p:txBody>
          <a:bodyPr wrap="none">
            <a:spAutoFit/>
          </a:bodyPr>
          <a:lstStyle/>
          <a:p>
            <a:r>
              <a:rPr lang="en-US" altLang="zh-CN" sz="3000" b="1" i="1">
                <a:latin typeface="Times New Roman" panose="02020603050405020304" pitchFamily="18" charset="0"/>
                <a:ea typeface="华文楷体" panose="02010600040101010101" pitchFamily="2" charset="-122"/>
                <a:cs typeface="Times New Roman" panose="02020603050405020304" pitchFamily="18" charset="0"/>
              </a:rPr>
              <a:t>s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3" name="直接连接符 22"/>
          <p:cNvCxnSpPr/>
          <p:nvPr>
            <p:custDataLst>
              <p:tags r:id="rId3"/>
            </p:custDataLst>
          </p:nvPr>
        </p:nvCxnSpPr>
        <p:spPr>
          <a:xfrm>
            <a:off x="4812063" y="2114705"/>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4"/>
            </p:custDataLst>
          </p:nvPr>
        </p:nvSpPr>
        <p:spPr>
          <a:xfrm>
            <a:off x="4467542" y="2328177"/>
            <a:ext cx="1842171" cy="584775"/>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t</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200" b="1">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9" name="直接连接符 28"/>
          <p:cNvCxnSpPr/>
          <p:nvPr>
            <p:custDataLst>
              <p:tags r:id="rId5"/>
            </p:custDataLst>
          </p:nvPr>
        </p:nvCxnSpPr>
        <p:spPr>
          <a:xfrm>
            <a:off x="4801671" y="2707968"/>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矩形 36"/>
          <p:cNvSpPr/>
          <p:nvPr>
            <p:custDataLst>
              <p:tags r:id="rId6"/>
            </p:custDataLst>
          </p:nvPr>
        </p:nvSpPr>
        <p:spPr>
          <a:xfrm>
            <a:off x="4431001" y="2950402"/>
            <a:ext cx="2802370" cy="553998"/>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v</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(m/s)</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17" name="直接连接符 16"/>
          <p:cNvCxnSpPr/>
          <p:nvPr>
            <p:custDataLst>
              <p:tags r:id="rId7"/>
            </p:custDataLst>
          </p:nvPr>
        </p:nvCxnSpPr>
        <p:spPr>
          <a:xfrm>
            <a:off x="4824542" y="3281333"/>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矩形 29"/>
          <p:cNvSpPr/>
          <p:nvPr>
            <p:custDataLst>
              <p:tags r:id="rId8"/>
            </p:custDataLst>
          </p:nvPr>
        </p:nvSpPr>
        <p:spPr>
          <a:xfrm>
            <a:off x="6544696" y="1812759"/>
            <a:ext cx="1852051" cy="553998"/>
          </a:xfrm>
          <a:prstGeom prst="rect">
            <a:avLst/>
          </a:prstGeom>
        </p:spPr>
        <p:txBody>
          <a:bodyPr wrap="squar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(km)</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2" name="矩形 31"/>
          <p:cNvSpPr/>
          <p:nvPr>
            <p:custDataLst>
              <p:tags r:id="rId9"/>
            </p:custDataLst>
          </p:nvPr>
        </p:nvSpPr>
        <p:spPr>
          <a:xfrm>
            <a:off x="6564361" y="2345202"/>
            <a:ext cx="1451038" cy="584775"/>
          </a:xfrm>
          <a:prstGeom prst="rect">
            <a:avLst/>
          </a:prstGeom>
        </p:spPr>
        <p:txBody>
          <a:bodyPr wrap="non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小时</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200" b="1">
                <a:latin typeface="Times New Roman" panose="02020603050405020304" pitchFamily="18" charset="0"/>
                <a:ea typeface="华文楷体" panose="02010600040101010101" pitchFamily="2" charset="-122"/>
                <a:cs typeface="Times New Roman" panose="02020603050405020304" pitchFamily="18" charset="0"/>
              </a:rPr>
              <a:t>h</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4" name="矩形 33"/>
          <p:cNvSpPr/>
          <p:nvPr>
            <p:custDataLst>
              <p:tags r:id="rId10"/>
            </p:custDataLst>
          </p:nvPr>
        </p:nvSpPr>
        <p:spPr>
          <a:xfrm>
            <a:off x="7233371" y="2971554"/>
            <a:ext cx="2472152" cy="553998"/>
          </a:xfrm>
          <a:prstGeom prst="rect">
            <a:avLst/>
          </a:prstGeom>
        </p:spPr>
        <p:txBody>
          <a:bodyPr wrap="non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时</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(km/h)</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1" name="文本框 20"/>
          <p:cNvSpPr txBox="1"/>
          <p:nvPr>
            <p:custDataLst>
              <p:tags r:id="rId11"/>
            </p:custDataLst>
          </p:nvPr>
        </p:nvSpPr>
        <p:spPr>
          <a:xfrm>
            <a:off x="4548082" y="5118465"/>
            <a:ext cx="550977" cy="646331"/>
          </a:xfrm>
          <a:prstGeom prst="rect">
            <a:avLst/>
          </a:prstGeom>
          <a:noFill/>
        </p:spPr>
        <p:txBody>
          <a:bodyPr wrap="square" rtlCol="0">
            <a:spAutoFit/>
          </a:bodyPr>
          <a:lstStyle/>
          <a:p>
            <a:r>
              <a:rPr lang="zh-CN" altLang="en-US" sz="3600" b="1">
                <a:latin typeface="华文楷体" panose="02010600040101010101" pitchFamily="2" charset="-122"/>
                <a:ea typeface="华文楷体" panose="02010600040101010101" pitchFamily="2" charset="-122"/>
              </a:rPr>
              <a:t>？</a:t>
            </a:r>
          </a:p>
        </p:txBody>
      </p:sp>
      <p:graphicFrame>
        <p:nvGraphicFramePr>
          <p:cNvPr id="22" name="Object 6"/>
          <p:cNvGraphicFramePr>
            <a:graphicFrameLocks noGrp="1" noChangeAspect="1"/>
          </p:cNvGraphicFramePr>
          <p:nvPr>
            <p:custDataLst>
              <p:tags r:id="rId12"/>
            </p:custDataLst>
          </p:nvPr>
        </p:nvGraphicFramePr>
        <p:xfrm>
          <a:off x="3279176" y="5175558"/>
          <a:ext cx="2861441" cy="572029"/>
        </p:xfrm>
        <a:graphic>
          <a:graphicData uri="http://schemas.openxmlformats.org/presentationml/2006/ole">
            <mc:AlternateContent xmlns:mc="http://schemas.openxmlformats.org/markup-compatibility/2006">
              <mc:Choice xmlns:v="urn:schemas-microsoft-com:vml" Requires="v">
                <p:oleObj name="Equation" r:id="rId21" imgW="42672000" imgH="8534400" progId="Equation.DSMT4">
                  <p:embed/>
                </p:oleObj>
              </mc:Choice>
              <mc:Fallback>
                <p:oleObj name="Equation" r:id="rId21" imgW="42672000" imgH="8534400" progId="Equation.DSMT4">
                  <p:embed/>
                  <p:pic>
                    <p:nvPicPr>
                      <p:cNvPr id="0" name="OLE substitute image"/>
                      <p:cNvPicPr/>
                      <p:nvPr/>
                    </p:nvPicPr>
                    <p:blipFill>
                      <a:blip r:embed="rId22"/>
                      <a:stretch>
                        <a:fillRect/>
                      </a:stretch>
                    </p:blipFill>
                    <p:spPr>
                      <a:xfrm>
                        <a:off x="3279176" y="5175558"/>
                        <a:ext cx="2861441" cy="572029"/>
                      </a:xfrm>
                      <a:prstGeom prst="rect">
                        <a:avLst/>
                      </a:prstGeom>
                      <a:noFill/>
                      <a:ln>
                        <a:noFill/>
                      </a:ln>
                    </p:spPr>
                  </p:pic>
                </p:oleObj>
              </mc:Fallback>
            </mc:AlternateContent>
          </a:graphicData>
        </a:graphic>
      </p:graphicFrame>
      <p:sp>
        <p:nvSpPr>
          <p:cNvPr id="18" name="TextBox 1"/>
          <p:cNvSpPr txBox="1">
            <a:spLocks noChangeArrowheads="1"/>
          </p:cNvSpPr>
          <p:nvPr>
            <p:custDataLst>
              <p:tags r:id="rId13"/>
            </p:custDataLst>
          </p:nvPr>
        </p:nvSpPr>
        <p:spPr bwMode="auto">
          <a:xfrm>
            <a:off x="2655534" y="3631553"/>
            <a:ext cx="516936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3</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．国际单位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秒</a:t>
            </a:r>
            <a:r>
              <a:rPr lang="zh-CN" altLang="en-US" sz="24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m/s</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2800" b="1" baseline="30000">
              <a:solidFill>
                <a:srgbClr val="99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5" name="TextBox 1"/>
          <p:cNvSpPr txBox="1">
            <a:spLocks noChangeArrowheads="1"/>
          </p:cNvSpPr>
          <p:nvPr>
            <p:custDataLst>
              <p:tags r:id="rId14"/>
            </p:custDataLst>
          </p:nvPr>
        </p:nvSpPr>
        <p:spPr bwMode="auto">
          <a:xfrm>
            <a:off x="3180200" y="4340137"/>
            <a:ext cx="46447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常用单位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时（</a:t>
            </a:r>
            <a:r>
              <a:rPr lang="en-US" altLang="zh-CN"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km/h</a:t>
            </a:r>
            <a:r>
              <a:rPr lang="zh-CN" altLang="en-US"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6" name="圆角矩形标注 25"/>
          <p:cNvSpPr/>
          <p:nvPr>
            <p:custDataLst>
              <p:tags r:id="rId15"/>
            </p:custDataLst>
          </p:nvPr>
        </p:nvSpPr>
        <p:spPr>
          <a:xfrm>
            <a:off x="7703359" y="4440611"/>
            <a:ext cx="2197725" cy="508535"/>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读作</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千米每时</a:t>
            </a:r>
            <a:endPar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9" name="圆角矩形标注 18"/>
          <p:cNvSpPr/>
          <p:nvPr>
            <p:custDataLst>
              <p:tags r:id="rId16"/>
            </p:custDataLst>
          </p:nvPr>
        </p:nvSpPr>
        <p:spPr>
          <a:xfrm>
            <a:off x="7007987" y="3730303"/>
            <a:ext cx="2047522" cy="508535"/>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读作</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米每秒</a:t>
            </a:r>
            <a:endPar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7" name="文本框 6"/>
          <p:cNvSpPr txBox="1"/>
          <p:nvPr>
            <p:custDataLst>
              <p:tags r:id="rId17"/>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一、速度</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21" grpId="0"/>
      <p:bldP spid="25" grpId="0"/>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p:cNvSpPr txBox="1">
            <a:spLocks noChangeArrowheads="1"/>
          </p:cNvSpPr>
          <p:nvPr>
            <p:custDataLst>
              <p:tags r:id="rId1"/>
            </p:custDataLst>
          </p:nvPr>
        </p:nvSpPr>
        <p:spPr bwMode="auto">
          <a:xfrm>
            <a:off x="2655535" y="3134739"/>
            <a:ext cx="516936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3</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．国际单位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秒</a:t>
            </a:r>
            <a:r>
              <a:rPr lang="zh-CN" altLang="en-US" sz="24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m/s</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2800" b="1" baseline="30000">
              <a:solidFill>
                <a:srgbClr val="990000"/>
              </a:solidFill>
              <a:latin typeface="Times New Roman" panose="02020603050405020304" pitchFamily="18" charset="0"/>
              <a:ea typeface="华文楷体" panose="02010600040101010101" pitchFamily="2" charset="-122"/>
              <a:cs typeface="Times New Roman" panose="02020603050405020304" pitchFamily="18" charset="0"/>
            </a:endParaRPr>
          </a:p>
        </p:txBody>
      </p:sp>
      <p:graphicFrame>
        <p:nvGraphicFramePr>
          <p:cNvPr id="16" name="Object 6"/>
          <p:cNvGraphicFramePr>
            <a:graphicFrameLocks noChangeAspect="1"/>
          </p:cNvGraphicFramePr>
          <p:nvPr>
            <p:custDataLst>
              <p:tags r:id="rId2"/>
            </p:custDataLst>
          </p:nvPr>
        </p:nvGraphicFramePr>
        <p:xfrm>
          <a:off x="2888577" y="1409958"/>
          <a:ext cx="1183604" cy="1263672"/>
        </p:xfrm>
        <a:graphic>
          <a:graphicData uri="http://schemas.openxmlformats.org/presentationml/2006/ole">
            <mc:AlternateContent xmlns:mc="http://schemas.openxmlformats.org/markup-compatibility/2006">
              <mc:Choice xmlns:v="urn:schemas-microsoft-com:vml" Requires="v">
                <p:oleObj name="Equation" r:id="rId21" imgW="8839200" imgH="9448800" progId="Equation.DSMT4">
                  <p:embed/>
                </p:oleObj>
              </mc:Choice>
              <mc:Fallback>
                <p:oleObj name="Equation" r:id="rId21" imgW="8839200" imgH="9448800" progId="Equation.DSMT4">
                  <p:embed/>
                  <p:pic>
                    <p:nvPicPr>
                      <p:cNvPr id="0" name="OLE substitute image"/>
                      <p:cNvPicPr/>
                      <p:nvPr/>
                    </p:nvPicPr>
                    <p:blipFill>
                      <a:blip r:embed="rId22"/>
                      <a:stretch>
                        <a:fillRect/>
                      </a:stretch>
                    </p:blipFill>
                    <p:spPr>
                      <a:xfrm>
                        <a:off x="2888577" y="1409958"/>
                        <a:ext cx="1183604" cy="1263672"/>
                      </a:xfrm>
                      <a:prstGeom prst="rect">
                        <a:avLst/>
                      </a:prstGeom>
                      <a:noFill/>
                      <a:ln>
                        <a:noFill/>
                      </a:ln>
                    </p:spPr>
                  </p:pic>
                </p:oleObj>
              </mc:Fallback>
            </mc:AlternateContent>
          </a:graphicData>
        </a:graphic>
      </p:graphicFrame>
      <p:sp>
        <p:nvSpPr>
          <p:cNvPr id="8" name="矩形 7"/>
          <p:cNvSpPr/>
          <p:nvPr>
            <p:custDataLst>
              <p:tags r:id="rId3"/>
            </p:custDataLst>
          </p:nvPr>
        </p:nvSpPr>
        <p:spPr>
          <a:xfrm>
            <a:off x="4421167" y="1301562"/>
            <a:ext cx="1943161" cy="553998"/>
          </a:xfrm>
          <a:prstGeom prst="rect">
            <a:avLst/>
          </a:prstGeom>
        </p:spPr>
        <p:txBody>
          <a:bodyPr wrap="none">
            <a:spAutoFit/>
          </a:bodyPr>
          <a:lstStyle/>
          <a:p>
            <a:r>
              <a:rPr lang="en-US" altLang="zh-CN" sz="3000" b="1" i="1">
                <a:latin typeface="Times New Roman" panose="02020603050405020304" pitchFamily="18" charset="0"/>
                <a:ea typeface="华文楷体" panose="02010600040101010101" pitchFamily="2" charset="-122"/>
                <a:cs typeface="Times New Roman" panose="02020603050405020304" pitchFamily="18" charset="0"/>
              </a:rPr>
              <a:t>s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3" name="直接连接符 22"/>
          <p:cNvCxnSpPr/>
          <p:nvPr>
            <p:custDataLst>
              <p:tags r:id="rId4"/>
            </p:custDataLst>
          </p:nvPr>
        </p:nvCxnSpPr>
        <p:spPr>
          <a:xfrm>
            <a:off x="4812064" y="1617891"/>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5"/>
            </p:custDataLst>
          </p:nvPr>
        </p:nvSpPr>
        <p:spPr>
          <a:xfrm>
            <a:off x="4467543" y="1831363"/>
            <a:ext cx="1842171" cy="584775"/>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t</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200" b="1">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9" name="直接连接符 28"/>
          <p:cNvCxnSpPr/>
          <p:nvPr>
            <p:custDataLst>
              <p:tags r:id="rId6"/>
            </p:custDataLst>
          </p:nvPr>
        </p:nvCxnSpPr>
        <p:spPr>
          <a:xfrm>
            <a:off x="4801672" y="2211154"/>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矩形 36"/>
          <p:cNvSpPr/>
          <p:nvPr>
            <p:custDataLst>
              <p:tags r:id="rId7"/>
            </p:custDataLst>
          </p:nvPr>
        </p:nvSpPr>
        <p:spPr>
          <a:xfrm>
            <a:off x="4431002" y="2453588"/>
            <a:ext cx="2802370" cy="553998"/>
          </a:xfrm>
          <a:prstGeom prst="rect">
            <a:avLst/>
          </a:prstGeom>
        </p:spPr>
        <p:txBody>
          <a:bodyPr wrap="none">
            <a:spAutoFit/>
          </a:bodyPr>
          <a:lstStyle/>
          <a:p>
            <a:r>
              <a:rPr lang="en-US" altLang="zh-CN" sz="2800" b="1" i="1">
                <a:latin typeface="Times New Roman" panose="02020603050405020304" pitchFamily="18" charset="0"/>
                <a:ea typeface="华文楷体" panose="02010600040101010101" pitchFamily="2" charset="-122"/>
                <a:cs typeface="Times New Roman" panose="02020603050405020304" pitchFamily="18" charset="0"/>
              </a:rPr>
              <a:t>v</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米</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秒</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(m/s)</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17" name="直接连接符 16"/>
          <p:cNvCxnSpPr/>
          <p:nvPr>
            <p:custDataLst>
              <p:tags r:id="rId8"/>
            </p:custDataLst>
          </p:nvPr>
        </p:nvCxnSpPr>
        <p:spPr>
          <a:xfrm>
            <a:off x="4824543" y="2784519"/>
            <a:ext cx="432585"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矩形 29"/>
          <p:cNvSpPr/>
          <p:nvPr>
            <p:custDataLst>
              <p:tags r:id="rId9"/>
            </p:custDataLst>
          </p:nvPr>
        </p:nvSpPr>
        <p:spPr>
          <a:xfrm>
            <a:off x="6544698" y="1315945"/>
            <a:ext cx="1865082" cy="553998"/>
          </a:xfrm>
          <a:prstGeom prst="rect">
            <a:avLst/>
          </a:prstGeom>
        </p:spPr>
        <p:txBody>
          <a:bodyPr wrap="squar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(km)</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2" name="矩形 31"/>
          <p:cNvSpPr/>
          <p:nvPr>
            <p:custDataLst>
              <p:tags r:id="rId10"/>
            </p:custDataLst>
          </p:nvPr>
        </p:nvSpPr>
        <p:spPr>
          <a:xfrm>
            <a:off x="6564362" y="1848388"/>
            <a:ext cx="1451038" cy="584775"/>
          </a:xfrm>
          <a:prstGeom prst="rect">
            <a:avLst/>
          </a:prstGeom>
        </p:spPr>
        <p:txBody>
          <a:bodyPr wrap="non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小时</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200" b="1">
                <a:latin typeface="Times New Roman" panose="02020603050405020304" pitchFamily="18" charset="0"/>
                <a:ea typeface="华文楷体" panose="02010600040101010101" pitchFamily="2" charset="-122"/>
                <a:cs typeface="Times New Roman" panose="02020603050405020304" pitchFamily="18" charset="0"/>
              </a:rPr>
              <a:t>h</a:t>
            </a:r>
            <a:r>
              <a:rPr lang="en-US" altLang="zh-CN" sz="10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4" name="矩形 33"/>
          <p:cNvSpPr/>
          <p:nvPr>
            <p:custDataLst>
              <p:tags r:id="rId11"/>
            </p:custDataLst>
          </p:nvPr>
        </p:nvSpPr>
        <p:spPr>
          <a:xfrm>
            <a:off x="7233372" y="2474740"/>
            <a:ext cx="2472152" cy="553998"/>
          </a:xfrm>
          <a:prstGeom prst="rect">
            <a:avLst/>
          </a:prstGeom>
        </p:spPr>
        <p:txBody>
          <a:bodyPr wrap="none">
            <a:spAutoFit/>
          </a:bodyPr>
          <a:lstStyle/>
          <a:p>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时</a:t>
            </a:r>
            <a:r>
              <a:rPr lang="en-US" altLang="zh-CN" sz="3000" b="1">
                <a:latin typeface="Times New Roman" panose="02020603050405020304" pitchFamily="18" charset="0"/>
                <a:ea typeface="华文楷体" panose="02010600040101010101" pitchFamily="2" charset="-122"/>
                <a:cs typeface="Times New Roman" panose="02020603050405020304" pitchFamily="18" charset="0"/>
              </a:rPr>
              <a:t>(km/h)</a:t>
            </a:r>
            <a:endParaRPr lang="zh-CN" altLang="en-US" sz="3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9" name="TextBox 1"/>
          <p:cNvSpPr txBox="1">
            <a:spLocks noChangeArrowheads="1"/>
          </p:cNvSpPr>
          <p:nvPr>
            <p:custDataLst>
              <p:tags r:id="rId12"/>
            </p:custDataLst>
          </p:nvPr>
        </p:nvSpPr>
        <p:spPr bwMode="auto">
          <a:xfrm>
            <a:off x="3180200" y="3843323"/>
            <a:ext cx="4888397"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常用单位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千米</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时（</a:t>
            </a:r>
            <a:r>
              <a:rPr lang="en-US" altLang="zh-CN"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km/h</a:t>
            </a:r>
            <a:r>
              <a:rPr lang="zh-CN" altLang="en-US"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30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endParaRPr>
          </a:p>
        </p:txBody>
      </p:sp>
      <p:graphicFrame>
        <p:nvGraphicFramePr>
          <p:cNvPr id="18" name="Object 6"/>
          <p:cNvGraphicFramePr>
            <a:graphicFrameLocks noGrp="1" noChangeAspect="1"/>
          </p:cNvGraphicFramePr>
          <p:nvPr>
            <p:custDataLst>
              <p:tags r:id="rId13"/>
            </p:custDataLst>
          </p:nvPr>
        </p:nvGraphicFramePr>
        <p:xfrm>
          <a:off x="2803933" y="4690749"/>
          <a:ext cx="1769204" cy="884602"/>
        </p:xfrm>
        <a:graphic>
          <a:graphicData uri="http://schemas.openxmlformats.org/presentationml/2006/ole">
            <mc:AlternateContent xmlns:mc="http://schemas.openxmlformats.org/markup-compatibility/2006">
              <mc:Choice xmlns:v="urn:schemas-microsoft-com:vml" Requires="v">
                <p:oleObj name="Equation" r:id="rId23" imgW="29870400" imgH="14935200" progId="Equation.DSMT4">
                  <p:embed/>
                </p:oleObj>
              </mc:Choice>
              <mc:Fallback>
                <p:oleObj name="Equation" r:id="rId23" imgW="29870400" imgH="14935200" progId="Equation.DSMT4">
                  <p:embed/>
                  <p:pic>
                    <p:nvPicPr>
                      <p:cNvPr id="0" name="OLE substitute image"/>
                      <p:cNvPicPr/>
                      <p:nvPr/>
                    </p:nvPicPr>
                    <p:blipFill>
                      <a:blip r:embed="rId24"/>
                      <a:stretch>
                        <a:fillRect/>
                      </a:stretch>
                    </p:blipFill>
                    <p:spPr>
                      <a:xfrm>
                        <a:off x="2803933" y="4690749"/>
                        <a:ext cx="1769204" cy="884602"/>
                      </a:xfrm>
                      <a:prstGeom prst="rect">
                        <a:avLst/>
                      </a:prstGeom>
                      <a:noFill/>
                      <a:ln>
                        <a:noFill/>
                      </a:ln>
                    </p:spPr>
                  </p:pic>
                </p:oleObj>
              </mc:Fallback>
            </mc:AlternateContent>
          </a:graphicData>
        </a:graphic>
      </p:graphicFrame>
      <p:graphicFrame>
        <p:nvGraphicFramePr>
          <p:cNvPr id="24" name="Object 6"/>
          <p:cNvGraphicFramePr>
            <a:graphicFrameLocks noGrp="1" noChangeAspect="1"/>
          </p:cNvGraphicFramePr>
          <p:nvPr>
            <p:custDataLst>
              <p:tags r:id="rId14"/>
            </p:custDataLst>
          </p:nvPr>
        </p:nvGraphicFramePr>
        <p:xfrm>
          <a:off x="8042299" y="4985495"/>
          <a:ext cx="1665606" cy="326064"/>
        </p:xfrm>
        <a:graphic>
          <a:graphicData uri="http://schemas.openxmlformats.org/presentationml/2006/ole">
            <mc:AlternateContent xmlns:mc="http://schemas.openxmlformats.org/markup-compatibility/2006">
              <mc:Choice xmlns:v="urn:schemas-microsoft-com:vml" Requires="v">
                <p:oleObj name="Equation" r:id="rId25" imgW="29565600" imgH="5791200" progId="Equation.DSMT4">
                  <p:embed/>
                </p:oleObj>
              </mc:Choice>
              <mc:Fallback>
                <p:oleObj name="Equation" r:id="rId25" imgW="29565600" imgH="5791200" progId="Equation.DSMT4">
                  <p:embed/>
                  <p:pic>
                    <p:nvPicPr>
                      <p:cNvPr id="0" name="OLE substitute image"/>
                      <p:cNvPicPr/>
                      <p:nvPr/>
                    </p:nvPicPr>
                    <p:blipFill>
                      <a:blip r:embed="rId26"/>
                      <a:stretch>
                        <a:fillRect/>
                      </a:stretch>
                    </p:blipFill>
                    <p:spPr>
                      <a:xfrm>
                        <a:off x="8042299" y="4985495"/>
                        <a:ext cx="1665606" cy="326064"/>
                      </a:xfrm>
                      <a:prstGeom prst="rect">
                        <a:avLst/>
                      </a:prstGeom>
                      <a:noFill/>
                      <a:ln>
                        <a:noFill/>
                      </a:ln>
                    </p:spPr>
                  </p:pic>
                </p:oleObj>
              </mc:Fallback>
            </mc:AlternateContent>
          </a:graphicData>
        </a:graphic>
      </p:graphicFrame>
      <p:graphicFrame>
        <p:nvGraphicFramePr>
          <p:cNvPr id="25" name="Object 6"/>
          <p:cNvGraphicFramePr>
            <a:graphicFrameLocks noGrp="1" noChangeAspect="1"/>
          </p:cNvGraphicFramePr>
          <p:nvPr>
            <p:custDataLst>
              <p:tags r:id="rId15"/>
            </p:custDataLst>
          </p:nvPr>
        </p:nvGraphicFramePr>
        <p:xfrm>
          <a:off x="4613583" y="4428442"/>
          <a:ext cx="1783530" cy="1497318"/>
        </p:xfrm>
        <a:graphic>
          <a:graphicData uri="http://schemas.openxmlformats.org/presentationml/2006/ole">
            <mc:AlternateContent xmlns:mc="http://schemas.openxmlformats.org/markup-compatibility/2006">
              <mc:Choice xmlns:v="urn:schemas-microsoft-com:vml" Requires="v">
                <p:oleObj name="Equation" r:id="rId27" imgW="28651200" imgH="29565600" progId="Equation.DSMT4">
                  <p:embed/>
                </p:oleObj>
              </mc:Choice>
              <mc:Fallback>
                <p:oleObj name="Equation" r:id="rId27" imgW="28651200" imgH="29565600" progId="Equation.DSMT4">
                  <p:embed/>
                  <p:pic>
                    <p:nvPicPr>
                      <p:cNvPr id="0" name="OLE substitute image"/>
                      <p:cNvPicPr/>
                      <p:nvPr/>
                    </p:nvPicPr>
                    <p:blipFill>
                      <a:blip r:embed="rId28"/>
                      <a:stretch>
                        <a:fillRect/>
                      </a:stretch>
                    </p:blipFill>
                    <p:spPr>
                      <a:xfrm>
                        <a:off x="4613583" y="4428442"/>
                        <a:ext cx="1783530" cy="1497318"/>
                      </a:xfrm>
                      <a:prstGeom prst="rect">
                        <a:avLst/>
                      </a:prstGeom>
                      <a:noFill/>
                      <a:ln>
                        <a:noFill/>
                      </a:ln>
                    </p:spPr>
                  </p:pic>
                </p:oleObj>
              </mc:Fallback>
            </mc:AlternateContent>
          </a:graphicData>
        </a:graphic>
      </p:graphicFrame>
      <p:graphicFrame>
        <p:nvGraphicFramePr>
          <p:cNvPr id="26" name="Object 6"/>
          <p:cNvGraphicFramePr>
            <a:graphicFrameLocks noGrp="1" noChangeAspect="1"/>
          </p:cNvGraphicFramePr>
          <p:nvPr>
            <p:custDataLst>
              <p:tags r:id="rId16"/>
            </p:custDataLst>
          </p:nvPr>
        </p:nvGraphicFramePr>
        <p:xfrm>
          <a:off x="6411060" y="4727851"/>
          <a:ext cx="1580197" cy="860329"/>
        </p:xfrm>
        <a:graphic>
          <a:graphicData uri="http://schemas.openxmlformats.org/presentationml/2006/ole">
            <mc:AlternateContent xmlns:mc="http://schemas.openxmlformats.org/markup-compatibility/2006">
              <mc:Choice xmlns:v="urn:schemas-microsoft-com:vml" Requires="v">
                <p:oleObj name="Equation" r:id="rId29" imgW="27432000" imgH="14935200" progId="Equation.DSMT4">
                  <p:embed/>
                </p:oleObj>
              </mc:Choice>
              <mc:Fallback>
                <p:oleObj name="Equation" r:id="rId29" imgW="27432000" imgH="14935200" progId="Equation.DSMT4">
                  <p:embed/>
                  <p:pic>
                    <p:nvPicPr>
                      <p:cNvPr id="0" name="OLE substitute image"/>
                      <p:cNvPicPr/>
                      <p:nvPr/>
                    </p:nvPicPr>
                    <p:blipFill>
                      <a:blip r:embed="rId30"/>
                      <a:stretch>
                        <a:fillRect/>
                      </a:stretch>
                    </p:blipFill>
                    <p:spPr>
                      <a:xfrm>
                        <a:off x="6411060" y="4727851"/>
                        <a:ext cx="1580197" cy="860329"/>
                      </a:xfrm>
                      <a:prstGeom prst="rect">
                        <a:avLst/>
                      </a:prstGeom>
                      <a:noFill/>
                      <a:ln>
                        <a:noFill/>
                      </a:ln>
                    </p:spPr>
                  </p:pic>
                </p:oleObj>
              </mc:Fallback>
            </mc:AlternateContent>
          </a:graphicData>
        </a:graphic>
      </p:graphicFrame>
      <p:sp>
        <p:nvSpPr>
          <p:cNvPr id="22" name="圆角矩形标注 21"/>
          <p:cNvSpPr/>
          <p:nvPr>
            <p:custDataLst>
              <p:tags r:id="rId17"/>
            </p:custDataLst>
          </p:nvPr>
        </p:nvSpPr>
        <p:spPr>
          <a:xfrm>
            <a:off x="7703360" y="3943797"/>
            <a:ext cx="2197725" cy="508535"/>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读作</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千米每时</a:t>
            </a:r>
            <a:endPar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7" name="圆角矩形标注 26"/>
          <p:cNvSpPr/>
          <p:nvPr>
            <p:custDataLst>
              <p:tags r:id="rId18"/>
            </p:custDataLst>
          </p:nvPr>
        </p:nvSpPr>
        <p:spPr>
          <a:xfrm>
            <a:off x="7007988" y="3233489"/>
            <a:ext cx="2047522" cy="508535"/>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读作</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米每秒</a:t>
            </a:r>
            <a:endPar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 name="圆角矩形 2"/>
          <p:cNvSpPr/>
          <p:nvPr>
            <p:custDataLst>
              <p:tags r:id="rId19"/>
            </p:custDataLst>
          </p:nvPr>
        </p:nvSpPr>
        <p:spPr>
          <a:xfrm>
            <a:off x="3973830" y="4518660"/>
            <a:ext cx="4325620" cy="1511300"/>
          </a:xfrm>
          <a:prstGeom prst="roundRect">
            <a:avLst/>
          </a:prstGeom>
          <a:solidFill>
            <a:srgbClr val="FEFFFC"/>
          </a:solidFill>
          <a:ln>
            <a:solidFill>
              <a:srgbClr val="FFFFFF"/>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custDataLst>
              <p:tags r:id="rId1"/>
            </p:custDataLst>
          </p:nvPr>
        </p:nvPicPr>
        <p:blipFill>
          <a:blip r:embed="rId15" cstate="print">
            <a:extLst>
              <a:ext uri="{28A0092B-C50C-407E-A947-70E740481C1C}">
                <a14:useLocalDpi xmlns:a14="http://schemas.microsoft.com/office/drawing/2010/main" val="0"/>
              </a:ext>
            </a:extLst>
          </a:blip>
          <a:stretch>
            <a:fillRect/>
          </a:stretch>
        </p:blipFill>
        <p:spPr bwMode="auto">
          <a:xfrm>
            <a:off x="6799341" y="1123904"/>
            <a:ext cx="3508587" cy="2454416"/>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6"/>
          <p:cNvSpPr>
            <a:spLocks noChangeArrowheads="1"/>
          </p:cNvSpPr>
          <p:nvPr>
            <p:custDataLst>
              <p:tags r:id="rId2"/>
            </p:custDataLst>
          </p:nvPr>
        </p:nvSpPr>
        <p:spPr bwMode="auto">
          <a:xfrm>
            <a:off x="6712945" y="3279086"/>
            <a:ext cx="3782491" cy="193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en-US" altLang="zh-CN" sz="2800">
                <a:solidFill>
                  <a:srgbClr val="990000"/>
                </a:solidFill>
                <a:latin typeface="黑体" panose="02010609060101010101" pitchFamily="49" charset="-122"/>
                <a:cs typeface="Times New Roman" panose="02020603050405020304" pitchFamily="18" charset="0"/>
              </a:rPr>
              <a:t>☆</a:t>
            </a:r>
            <a:r>
              <a:rPr lang="zh-CN" altLang="en-US" sz="2800">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旗鱼</a:t>
            </a:r>
            <a:r>
              <a:rPr lang="zh-CN" altLang="en-US" sz="280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rPr>
              <a:t>是海洋中的游泳冠军，曾观测到它的时速可达</a:t>
            </a:r>
            <a:r>
              <a:rPr lang="en-US" altLang="zh-CN" sz="2800">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110km/h</a:t>
            </a:r>
          </a:p>
        </p:txBody>
      </p:sp>
      <p:pic>
        <p:nvPicPr>
          <p:cNvPr id="28" name="Picture 2"/>
          <p:cNvPicPr>
            <a:picLocks noChangeAspect="1" noChangeArrowheads="1"/>
          </p:cNvPicPr>
          <p:nvPr>
            <p:custDataLst>
              <p:tags r:id="rId3"/>
            </p:custDataLst>
          </p:nvPr>
        </p:nvPicPr>
        <p:blipFill>
          <a:blip r:embed="rId16">
            <a:extLst>
              <a:ext uri="{28A0092B-C50C-407E-A947-70E740481C1C}">
                <a14:useLocalDpi xmlns:a14="http://schemas.microsoft.com/office/drawing/2010/main" val="0"/>
              </a:ext>
            </a:extLst>
          </a:blip>
          <a:srcRect l="803" b="3949"/>
          <a:stretch>
            <a:fillRect/>
          </a:stretch>
        </p:blipFill>
        <p:spPr bwMode="auto">
          <a:xfrm>
            <a:off x="1818965" y="1131854"/>
            <a:ext cx="3498442" cy="2446790"/>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2"/>
          <p:cNvSpPr>
            <a:spLocks noGrp="1" noChangeArrowheads="1"/>
          </p:cNvSpPr>
          <p:nvPr>
            <p:custDataLst>
              <p:tags r:id="rId4"/>
            </p:custDataLst>
          </p:nvPr>
        </p:nvSpPr>
        <p:spPr>
          <a:xfrm>
            <a:off x="1686113" y="3606276"/>
            <a:ext cx="3837174" cy="131722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kern="1200">
                <a:solidFill>
                  <a:sysClr val="windowText" lastClr="000000"/>
                </a:solidFill>
                <a:latin typeface="微软雅黑" panose="020B0503020204020204" charset="-122"/>
                <a:ea typeface="微软雅黑" panose="020B0503020204020204" charset="-122"/>
                <a:cs typeface="+mn-ea"/>
              </a:defRPr>
            </a:lvl1pPr>
          </a:lstStyle>
          <a:p>
            <a:pPr algn="l">
              <a:lnSpc>
                <a:spcPct val="100000"/>
              </a:lnSpc>
            </a:pPr>
            <a:r>
              <a:rPr lang="en-US" altLang="zh-CN" sz="2800" b="1">
                <a:solidFill>
                  <a:srgbClr val="990000"/>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猎豹</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是陆地上的短跑冠军，它冲向猎物时的速度高达</a:t>
            </a:r>
            <a:r>
              <a:rPr lang="en-US" altLang="zh-CN" sz="2800" b="1">
                <a:solidFill>
                  <a:srgbClr val="990000"/>
                </a:solidFill>
                <a:latin typeface="Times New Roman" panose="02020603050405020304" pitchFamily="18" charset="0"/>
                <a:ea typeface="华文楷体" panose="02010600040101010101" pitchFamily="2" charset="-122"/>
                <a:cs typeface="Times New Roman" panose="02020603050405020304" pitchFamily="18" charset="0"/>
              </a:rPr>
              <a:t>40m/s</a:t>
            </a:r>
          </a:p>
        </p:txBody>
      </p:sp>
      <p:sp>
        <p:nvSpPr>
          <p:cNvPr id="35" name="圆角矩形标注 34"/>
          <p:cNvSpPr/>
          <p:nvPr>
            <p:custDataLst>
              <p:tags r:id="rId5"/>
            </p:custDataLst>
          </p:nvPr>
        </p:nvSpPr>
        <p:spPr>
          <a:xfrm>
            <a:off x="1784437" y="2624552"/>
            <a:ext cx="3536548" cy="1692492"/>
          </a:xfrm>
          <a:prstGeom prst="wedgeRoundRectCallout">
            <a:avLst>
              <a:gd name="adj1" fmla="val -7998"/>
              <a:gd name="adj2" fmla="val 59797"/>
              <a:gd name="adj3" fmla="val 16667"/>
            </a:avLst>
          </a:prstGeom>
          <a:solidFill>
            <a:srgbClr val="CCFFFF"/>
          </a:solidFill>
          <a:ln>
            <a:solidFill>
              <a:sysClr val="windowText" lastClr="000000"/>
            </a:solidFill>
          </a:ln>
        </p:spPr>
        <p:style>
          <a:lnRef idx="2">
            <a:srgbClr val="5B9BD5">
              <a:shade val="50000"/>
            </a:srgbClr>
          </a:lnRef>
          <a:fillRef idx="1">
            <a:srgbClr val="5B9BD5"/>
          </a:fillRef>
          <a:effectRef idx="0">
            <a:srgbClr val="5B9BD5"/>
          </a:effectRef>
          <a:fontRef idx="minor">
            <a:sysClr val="window" lastClr="FFFFFF"/>
          </a:fontRef>
        </p:style>
        <p:txBody>
          <a:bodyPr lIns="0" tIns="0" rIns="0" bIns="0" rtlCol="0" anchor="ctr"/>
          <a:lstStyle/>
          <a:p>
            <a:pPr>
              <a:lnSpc>
                <a:spcPct val="125000"/>
              </a:lnSpc>
            </a:pPr>
            <a:endParaRPr lang="en-US" altLang="zh-CN" sz="2600" b="1">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6" name="圆角矩形标注 35"/>
          <p:cNvSpPr/>
          <p:nvPr>
            <p:custDataLst>
              <p:tags r:id="rId6"/>
            </p:custDataLst>
          </p:nvPr>
        </p:nvSpPr>
        <p:spPr>
          <a:xfrm>
            <a:off x="6806987" y="2586707"/>
            <a:ext cx="3536548" cy="1692492"/>
          </a:xfrm>
          <a:prstGeom prst="wedgeRoundRectCallout">
            <a:avLst>
              <a:gd name="adj1" fmla="val -7998"/>
              <a:gd name="adj2" fmla="val 59797"/>
              <a:gd name="adj3" fmla="val 16667"/>
            </a:avLst>
          </a:prstGeom>
          <a:solidFill>
            <a:srgbClr val="CCFFFF"/>
          </a:solidFill>
          <a:ln>
            <a:solidFill>
              <a:sysClr val="windowText" lastClr="000000"/>
            </a:solidFill>
          </a:ln>
        </p:spPr>
        <p:style>
          <a:lnRef idx="2">
            <a:srgbClr val="5B9BD5">
              <a:shade val="50000"/>
            </a:srgbClr>
          </a:lnRef>
          <a:fillRef idx="1">
            <a:srgbClr val="5B9BD5"/>
          </a:fillRef>
          <a:effectRef idx="0">
            <a:srgbClr val="5B9BD5"/>
          </a:effectRef>
          <a:fontRef idx="minor">
            <a:sysClr val="window" lastClr="FFFFFF"/>
          </a:fontRef>
        </p:style>
        <p:txBody>
          <a:bodyPr lIns="0" tIns="0" rIns="0" bIns="0" rtlCol="0" anchor="ctr"/>
          <a:lstStyle/>
          <a:p>
            <a:pPr>
              <a:lnSpc>
                <a:spcPct val="125000"/>
              </a:lnSpc>
            </a:pPr>
            <a:endParaRPr lang="en-US" altLang="zh-CN" sz="2600" b="1">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37" name="WordArt 8"/>
          <p:cNvSpPr>
            <a:spLocks noChangeArrowheads="1" noChangeShapeType="1" noTextEdit="1"/>
          </p:cNvSpPr>
          <p:nvPr>
            <p:custDataLst>
              <p:tags r:id="rId7"/>
            </p:custDataLst>
          </p:nvPr>
        </p:nvSpPr>
        <p:spPr bwMode="auto">
          <a:xfrm>
            <a:off x="5696412" y="2013407"/>
            <a:ext cx="680205" cy="573300"/>
          </a:xfrm>
          <a:prstGeom prst="rect">
            <a:avLst/>
          </a:prstGeom>
        </p:spPr>
        <p:txBody>
          <a:bodyPr wrap="none" fromWordArt="1">
            <a:prstTxWarp prst="textPlain">
              <a:avLst>
                <a:gd name="adj" fmla="val 50000"/>
              </a:avLst>
            </a:prstTxWarp>
          </a:bodyPr>
          <a:lstStyle/>
          <a:p>
            <a:pPr algn="ctr"/>
            <a:r>
              <a:rPr lang="en-US" altLang="zh-CN"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黑体" panose="02010609060101010101" pitchFamily="49" charset="-122"/>
                <a:ea typeface="黑体" panose="02010609060101010101" pitchFamily="49" charset="-122"/>
                <a:cs typeface="Arial" panose="020B0604020202020204" pitchFamily="34" charset="0"/>
              </a:rPr>
              <a:t>VS</a:t>
            </a:r>
            <a:endParaRPr lang="zh-CN" altLang="en-US" kern="10">
              <a:ln w="12700">
                <a:solidFill>
                  <a:srgbClr val="EAEAEA"/>
                </a:solidFill>
                <a:rou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黑体" panose="02010609060101010101" pitchFamily="49" charset="-122"/>
              <a:ea typeface="黑体" panose="02010609060101010101" pitchFamily="49" charset="-122"/>
              <a:cs typeface="Arial" panose="020B0604020202020204" pitchFamily="34" charset="0"/>
            </a:endParaRPr>
          </a:p>
        </p:txBody>
      </p:sp>
      <p:graphicFrame>
        <p:nvGraphicFramePr>
          <p:cNvPr id="39" name="Object 6"/>
          <p:cNvGraphicFramePr>
            <a:graphicFrameLocks noGrp="1" noChangeAspect="1"/>
          </p:cNvGraphicFramePr>
          <p:nvPr>
            <p:custDataLst>
              <p:tags r:id="rId8"/>
            </p:custDataLst>
          </p:nvPr>
        </p:nvGraphicFramePr>
        <p:xfrm>
          <a:off x="2880201" y="3301955"/>
          <a:ext cx="2304640" cy="436049"/>
        </p:xfrm>
        <a:graphic>
          <a:graphicData uri="http://schemas.openxmlformats.org/presentationml/2006/ole">
            <mc:AlternateContent xmlns:mc="http://schemas.openxmlformats.org/markup-compatibility/2006">
              <mc:Choice xmlns:v="urn:schemas-microsoft-com:vml" Requires="v">
                <p:oleObj name="Equation" r:id="rId17" imgW="38404800" imgH="7010400" progId="Equation.DSMT4">
                  <p:embed/>
                </p:oleObj>
              </mc:Choice>
              <mc:Fallback>
                <p:oleObj name="Equation" r:id="rId17" imgW="38404800" imgH="7010400" progId="Equation.DSMT4">
                  <p:embed/>
                  <p:pic>
                    <p:nvPicPr>
                      <p:cNvPr id="0" name="OLE substitute image"/>
                      <p:cNvPicPr/>
                      <p:nvPr/>
                    </p:nvPicPr>
                    <p:blipFill>
                      <a:blip r:embed="rId18"/>
                      <a:stretch>
                        <a:fillRect/>
                      </a:stretch>
                    </p:blipFill>
                    <p:spPr>
                      <a:xfrm>
                        <a:off x="2880201" y="3301955"/>
                        <a:ext cx="2304640" cy="436049"/>
                      </a:xfrm>
                      <a:prstGeom prst="rect">
                        <a:avLst/>
                      </a:prstGeom>
                      <a:noFill/>
                      <a:ln>
                        <a:noFill/>
                      </a:ln>
                    </p:spPr>
                  </p:pic>
                </p:oleObj>
              </mc:Fallback>
            </mc:AlternateContent>
          </a:graphicData>
        </a:graphic>
      </p:graphicFrame>
      <p:graphicFrame>
        <p:nvGraphicFramePr>
          <p:cNvPr id="40" name="Object 6"/>
          <p:cNvGraphicFramePr>
            <a:graphicFrameLocks noGrp="1" noChangeAspect="1"/>
          </p:cNvGraphicFramePr>
          <p:nvPr>
            <p:custDataLst>
              <p:tags r:id="rId9"/>
            </p:custDataLst>
          </p:nvPr>
        </p:nvGraphicFramePr>
        <p:xfrm>
          <a:off x="1853955" y="2754250"/>
          <a:ext cx="2799830" cy="463294"/>
        </p:xfrm>
        <a:graphic>
          <a:graphicData uri="http://schemas.openxmlformats.org/presentationml/2006/ole">
            <mc:AlternateContent xmlns:mc="http://schemas.openxmlformats.org/markup-compatibility/2006">
              <mc:Choice xmlns:v="urn:schemas-microsoft-com:vml" Requires="v">
                <p:oleObj name="Equation" r:id="rId19" imgW="42367200" imgH="7010400" progId="Equation.DSMT4">
                  <p:embed/>
                </p:oleObj>
              </mc:Choice>
              <mc:Fallback>
                <p:oleObj name="Equation" r:id="rId19" imgW="42367200" imgH="7010400" progId="Equation.DSMT4">
                  <p:embed/>
                  <p:pic>
                    <p:nvPicPr>
                      <p:cNvPr id="0" name="OLE substitute image"/>
                      <p:cNvPicPr/>
                      <p:nvPr/>
                    </p:nvPicPr>
                    <p:blipFill>
                      <a:blip r:embed="rId20"/>
                      <a:stretch>
                        <a:fillRect/>
                      </a:stretch>
                    </p:blipFill>
                    <p:spPr>
                      <a:xfrm>
                        <a:off x="1853955" y="2754250"/>
                        <a:ext cx="2799830" cy="463294"/>
                      </a:xfrm>
                      <a:prstGeom prst="rect">
                        <a:avLst/>
                      </a:prstGeom>
                      <a:noFill/>
                      <a:ln>
                        <a:noFill/>
                      </a:ln>
                    </p:spPr>
                  </p:pic>
                </p:oleObj>
              </mc:Fallback>
            </mc:AlternateContent>
          </a:graphicData>
        </a:graphic>
      </p:graphicFrame>
      <p:graphicFrame>
        <p:nvGraphicFramePr>
          <p:cNvPr id="41" name="Object 6"/>
          <p:cNvGraphicFramePr>
            <a:graphicFrameLocks noGrp="1" noChangeAspect="1"/>
          </p:cNvGraphicFramePr>
          <p:nvPr>
            <p:custDataLst>
              <p:tags r:id="rId10"/>
            </p:custDataLst>
          </p:nvPr>
        </p:nvGraphicFramePr>
        <p:xfrm>
          <a:off x="2911895" y="3816848"/>
          <a:ext cx="1741665" cy="444807"/>
        </p:xfrm>
        <a:graphic>
          <a:graphicData uri="http://schemas.openxmlformats.org/presentationml/2006/ole">
            <mc:AlternateContent xmlns:mc="http://schemas.openxmlformats.org/markup-compatibility/2006">
              <mc:Choice xmlns:v="urn:schemas-microsoft-com:vml" Requires="v">
                <p:oleObj name="Equation" r:id="rId21" imgW="27432000" imgH="7010400" progId="Equation.DSMT4">
                  <p:embed/>
                </p:oleObj>
              </mc:Choice>
              <mc:Fallback>
                <p:oleObj name="Equation" r:id="rId21" imgW="27432000" imgH="7010400" progId="Equation.DSMT4">
                  <p:embed/>
                  <p:pic>
                    <p:nvPicPr>
                      <p:cNvPr id="0" name="OLE substitute image"/>
                      <p:cNvPicPr/>
                      <p:nvPr/>
                    </p:nvPicPr>
                    <p:blipFill>
                      <a:blip r:embed="rId22"/>
                      <a:stretch>
                        <a:fillRect/>
                      </a:stretch>
                    </p:blipFill>
                    <p:spPr>
                      <a:xfrm>
                        <a:off x="2911895" y="3816848"/>
                        <a:ext cx="1741665" cy="444807"/>
                      </a:xfrm>
                      <a:prstGeom prst="rect">
                        <a:avLst/>
                      </a:prstGeom>
                      <a:noFill/>
                      <a:ln>
                        <a:noFill/>
                      </a:ln>
                    </p:spPr>
                  </p:pic>
                </p:oleObj>
              </mc:Fallback>
            </mc:AlternateContent>
          </a:graphicData>
        </a:graphic>
      </p:graphicFrame>
      <p:graphicFrame>
        <p:nvGraphicFramePr>
          <p:cNvPr id="42" name="Object 6"/>
          <p:cNvGraphicFramePr>
            <a:graphicFrameLocks noGrp="1" noChangeAspect="1"/>
          </p:cNvGraphicFramePr>
          <p:nvPr>
            <p:custDataLst>
              <p:tags r:id="rId11"/>
            </p:custDataLst>
          </p:nvPr>
        </p:nvGraphicFramePr>
        <p:xfrm>
          <a:off x="6828836" y="2672128"/>
          <a:ext cx="3396712" cy="448934"/>
        </p:xfrm>
        <a:graphic>
          <a:graphicData uri="http://schemas.openxmlformats.org/presentationml/2006/ole">
            <mc:AlternateContent xmlns:mc="http://schemas.openxmlformats.org/markup-compatibility/2006">
              <mc:Choice xmlns:v="urn:schemas-microsoft-com:vml" Requires="v">
                <p:oleObj name="Equation" r:id="rId23" imgW="56692800" imgH="7010400" progId="Equation.DSMT4">
                  <p:embed/>
                </p:oleObj>
              </mc:Choice>
              <mc:Fallback>
                <p:oleObj name="Equation" r:id="rId23" imgW="56692800" imgH="7010400" progId="Equation.DSMT4">
                  <p:embed/>
                  <p:pic>
                    <p:nvPicPr>
                      <p:cNvPr id="0" name="OLE substitute image"/>
                      <p:cNvPicPr/>
                      <p:nvPr/>
                    </p:nvPicPr>
                    <p:blipFill>
                      <a:blip r:embed="rId24"/>
                      <a:stretch>
                        <a:fillRect/>
                      </a:stretch>
                    </p:blipFill>
                    <p:spPr>
                      <a:xfrm>
                        <a:off x="6828836" y="2672128"/>
                        <a:ext cx="3396712" cy="448934"/>
                      </a:xfrm>
                      <a:prstGeom prst="rect">
                        <a:avLst/>
                      </a:prstGeom>
                      <a:noFill/>
                      <a:ln>
                        <a:noFill/>
                      </a:ln>
                    </p:spPr>
                  </p:pic>
                </p:oleObj>
              </mc:Fallback>
            </mc:AlternateContent>
          </a:graphicData>
        </a:graphic>
      </p:graphicFrame>
      <p:graphicFrame>
        <p:nvGraphicFramePr>
          <p:cNvPr id="43" name="Object 6"/>
          <p:cNvGraphicFramePr>
            <a:graphicFrameLocks noGrp="1" noChangeAspect="1"/>
          </p:cNvGraphicFramePr>
          <p:nvPr>
            <p:custDataLst>
              <p:tags r:id="rId12"/>
            </p:custDataLst>
          </p:nvPr>
        </p:nvGraphicFramePr>
        <p:xfrm>
          <a:off x="8191580" y="3024816"/>
          <a:ext cx="2081952" cy="803015"/>
        </p:xfrm>
        <a:graphic>
          <a:graphicData uri="http://schemas.openxmlformats.org/presentationml/2006/ole">
            <mc:AlternateContent xmlns:mc="http://schemas.openxmlformats.org/markup-compatibility/2006">
              <mc:Choice xmlns:v="urn:schemas-microsoft-com:vml" Requires="v">
                <p:oleObj name="Equation" r:id="rId25" imgW="38709600" imgH="14935200" progId="Equation.DSMT4">
                  <p:embed/>
                </p:oleObj>
              </mc:Choice>
              <mc:Fallback>
                <p:oleObj name="Equation" r:id="rId25" imgW="38709600" imgH="14935200" progId="Equation.DSMT4">
                  <p:embed/>
                  <p:pic>
                    <p:nvPicPr>
                      <p:cNvPr id="0" name="OLE substitute image"/>
                      <p:cNvPicPr/>
                      <p:nvPr/>
                    </p:nvPicPr>
                    <p:blipFill>
                      <a:blip r:embed="rId26"/>
                      <a:stretch>
                        <a:fillRect/>
                      </a:stretch>
                    </p:blipFill>
                    <p:spPr>
                      <a:xfrm>
                        <a:off x="8191580" y="3024816"/>
                        <a:ext cx="2081952" cy="803015"/>
                      </a:xfrm>
                      <a:prstGeom prst="rect">
                        <a:avLst/>
                      </a:prstGeom>
                      <a:noFill/>
                      <a:ln>
                        <a:noFill/>
                      </a:ln>
                    </p:spPr>
                  </p:pic>
                </p:oleObj>
              </mc:Fallback>
            </mc:AlternateContent>
          </a:graphicData>
        </a:graphic>
      </p:graphicFrame>
      <p:graphicFrame>
        <p:nvGraphicFramePr>
          <p:cNvPr id="44" name="Object 6"/>
          <p:cNvGraphicFramePr>
            <a:graphicFrameLocks noGrp="1" noChangeAspect="1"/>
          </p:cNvGraphicFramePr>
          <p:nvPr>
            <p:custDataLst>
              <p:tags r:id="rId13"/>
            </p:custDataLst>
          </p:nvPr>
        </p:nvGraphicFramePr>
        <p:xfrm>
          <a:off x="8228705" y="3858221"/>
          <a:ext cx="1301956" cy="354274"/>
        </p:xfrm>
        <a:graphic>
          <a:graphicData uri="http://schemas.openxmlformats.org/presentationml/2006/ole">
            <mc:AlternateContent xmlns:mc="http://schemas.openxmlformats.org/markup-compatibility/2006">
              <mc:Choice xmlns:v="urn:schemas-microsoft-com:vml" Requires="v">
                <p:oleObj name="Equation" r:id="rId27" imgW="21336000" imgH="5791200" progId="Equation.DSMT4">
                  <p:embed/>
                </p:oleObj>
              </mc:Choice>
              <mc:Fallback>
                <p:oleObj name="Equation" r:id="rId27" imgW="21336000" imgH="5791200" progId="Equation.DSMT4">
                  <p:embed/>
                  <p:pic>
                    <p:nvPicPr>
                      <p:cNvPr id="0" name="OLE substitute image"/>
                      <p:cNvPicPr/>
                      <p:nvPr/>
                    </p:nvPicPr>
                    <p:blipFill>
                      <a:blip r:embed="rId28"/>
                      <a:stretch>
                        <a:fillRect/>
                      </a:stretch>
                    </p:blipFill>
                    <p:spPr>
                      <a:xfrm>
                        <a:off x="8228705" y="3858221"/>
                        <a:ext cx="1301956" cy="354274"/>
                      </a:xfrm>
                      <a:prstGeom prst="rect">
                        <a:avLst/>
                      </a:prstGeom>
                      <a:no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l="16233" t="6713" r="3582" b="6528"/>
          <a:stretch>
            <a:fillRect/>
          </a:stretch>
        </p:blipFill>
        <p:spPr bwMode="auto">
          <a:xfrm>
            <a:off x="1932089" y="1189705"/>
            <a:ext cx="8209936" cy="4925960"/>
          </a:xfrm>
          <a:prstGeom prst="rect">
            <a:avLst/>
          </a:prstGeom>
          <a:noFill/>
          <a:extLst>
            <a:ext uri="{909E8E84-426E-40DD-AFC4-6F175D3DCCD1}">
              <a14:hiddenFill xmlns:a14="http://schemas.microsoft.com/office/drawing/2010/main">
                <a:solidFill>
                  <a:srgbClr val="FFFFFF"/>
                </a:solidFill>
              </a14:hiddenFill>
            </a:ext>
          </a:extLst>
        </p:spPr>
      </p:pic>
      <p:sp>
        <p:nvSpPr>
          <p:cNvPr id="11" name="圆角矩形标注 10"/>
          <p:cNvSpPr/>
          <p:nvPr>
            <p:custDataLst>
              <p:tags r:id="rId2"/>
            </p:custDataLst>
          </p:nvPr>
        </p:nvSpPr>
        <p:spPr>
          <a:xfrm>
            <a:off x="3586005" y="1446907"/>
            <a:ext cx="3990108" cy="742972"/>
          </a:xfrm>
          <a:prstGeom prst="wedgeRoundRectCallout">
            <a:avLst>
              <a:gd name="adj1" fmla="val 42916"/>
              <a:gd name="adj2" fmla="val 144653"/>
              <a:gd name="adj3" fmla="val 16667"/>
            </a:avLst>
          </a:prstGeom>
          <a:solidFill>
            <a:srgbClr val="CCFFFF"/>
          </a:solidFill>
          <a:ln>
            <a:solidFill>
              <a:sysClr val="windowText" lastClr="000000"/>
            </a:solidFill>
          </a:ln>
        </p:spPr>
        <p:style>
          <a:lnRef idx="2">
            <a:srgbClr val="5B9BD5">
              <a:shade val="50000"/>
            </a:srgbClr>
          </a:lnRef>
          <a:fillRef idx="1">
            <a:srgbClr val="5B9BD5"/>
          </a:fillRef>
          <a:effectRef idx="0">
            <a:srgbClr val="5B9BD5"/>
          </a:effectRef>
          <a:fontRef idx="minor">
            <a:sysClr val="window" lastClr="FFFFFF"/>
          </a:fontRef>
        </p:style>
        <p:txBody>
          <a:bodyPr lIns="0" tIns="0" rIns="0" bIns="0" rtlCol="0" anchor="ctr"/>
          <a:lstStyle/>
          <a:p>
            <a:pPr marL="0" marR="0" lvl="0" indent="0" algn="l" defTabSz="914400" rtl="0" eaLnBrk="1" fontAlgn="auto" latinLnBrk="0" hangingPunct="1">
              <a:lnSpc>
                <a:spcPct val="125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 限速标志，单位为</a:t>
            </a:r>
            <a:r>
              <a:rPr kumimoji="0" lang="zh-CN" altLang="en-US" sz="2800" b="1" i="0" u="none" strike="noStrike" kern="1200" cap="none" spc="0" normalizeH="0" baseline="0" noProof="0">
                <a:ln>
                  <a:noFill/>
                </a:ln>
                <a:solidFill>
                  <a:srgbClr val="99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 </a:t>
            </a:r>
            <a:r>
              <a:rPr kumimoji="0" lang="en-US" altLang="zh-CN" sz="2800" b="1" i="0" u="none" strike="noStrike" kern="1200" cap="none" spc="0" normalizeH="0" baseline="0" noProof="0">
                <a:ln>
                  <a:noFill/>
                </a:ln>
                <a:solidFill>
                  <a:srgbClr val="99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km/h</a:t>
            </a:r>
          </a:p>
        </p:txBody>
      </p:sp>
      <p:graphicFrame>
        <p:nvGraphicFramePr>
          <p:cNvPr id="8" name="Object 9"/>
          <p:cNvGraphicFramePr>
            <a:graphicFrameLocks noGrp="1" noChangeAspect="1"/>
          </p:cNvGraphicFramePr>
          <p:nvPr>
            <p:custDataLst>
              <p:tags r:id="rId3"/>
            </p:custDataLst>
          </p:nvPr>
        </p:nvGraphicFramePr>
        <p:xfrm>
          <a:off x="2641130" y="3587797"/>
          <a:ext cx="3079351" cy="521110"/>
        </p:xfrm>
        <a:graphic>
          <a:graphicData uri="http://schemas.openxmlformats.org/presentationml/2006/ole">
            <mc:AlternateContent xmlns:mc="http://schemas.openxmlformats.org/markup-compatibility/2006">
              <mc:Choice xmlns:v="urn:schemas-microsoft-com:vml" Requires="v">
                <p:oleObj name="Equation" r:id="rId6" imgW="51206400" imgH="7010400" progId="Equation.DSMT4">
                  <p:embed/>
                </p:oleObj>
              </mc:Choice>
              <mc:Fallback>
                <p:oleObj name="Equation" r:id="rId6" imgW="51206400" imgH="7010400" progId="Equation.DSMT4">
                  <p:embed/>
                  <p:pic>
                    <p:nvPicPr>
                      <p:cNvPr id="0" name="OLE substitute image"/>
                      <p:cNvPicPr/>
                      <p:nvPr/>
                    </p:nvPicPr>
                    <p:blipFill>
                      <a:blip r:embed="rId7"/>
                      <a:stretch>
                        <a:fillRect/>
                      </a:stretch>
                    </p:blipFill>
                    <p:spPr>
                      <a:xfrm>
                        <a:off x="2641130" y="3587797"/>
                        <a:ext cx="3079351" cy="521110"/>
                      </a:xfrm>
                      <a:prstGeom prst="rect">
                        <a:avLst/>
                      </a:prstGeom>
                      <a:solidFill>
                        <a:sysClr val="window" lastClr="FFFFFF"/>
                      </a:solid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custDataLst>
              <p:tags r:id="rId1"/>
            </p:custDataLst>
          </p:nvPr>
        </p:nvGrpSpPr>
        <p:grpSpPr>
          <a:xfrm>
            <a:off x="1268730" y="1564640"/>
            <a:ext cx="4262755" cy="4289593"/>
            <a:chOff x="1268581" y="1564794"/>
            <a:chExt cx="2624384" cy="2956320"/>
          </a:xfrm>
        </p:grpSpPr>
        <p:pic>
          <p:nvPicPr>
            <p:cNvPr id="15" name="图片 14"/>
            <p:cNvPicPr>
              <a:picLocks noChangeAspect="1"/>
            </p:cNvPicPr>
            <p:nvPr>
              <p:custDataLst>
                <p:tags r:id="rId16"/>
              </p:custDataLst>
            </p:nvPr>
          </p:nvPicPr>
          <p:blipFill>
            <a:blip r:embed="rId19"/>
            <a:srcRect l="6040"/>
            <a:stretch>
              <a:fillRect/>
            </a:stretch>
          </p:blipFill>
          <p:spPr>
            <a:xfrm>
              <a:off x="1268581" y="1564794"/>
              <a:ext cx="2624384" cy="2634702"/>
            </a:xfrm>
            <a:prstGeom prst="rect">
              <a:avLst/>
            </a:prstGeom>
          </p:spPr>
        </p:pic>
        <p:sp>
          <p:nvSpPr>
            <p:cNvPr id="8" name="TextBox 3"/>
            <p:cNvSpPr txBox="1">
              <a:spLocks noChangeArrowheads="1"/>
            </p:cNvSpPr>
            <p:nvPr>
              <p:custDataLst>
                <p:tags r:id="rId17"/>
              </p:custDataLst>
            </p:nvPr>
          </p:nvSpPr>
          <p:spPr bwMode="auto">
            <a:xfrm>
              <a:off x="1952196" y="4161380"/>
              <a:ext cx="1745341" cy="359734"/>
            </a:xfrm>
            <a:prstGeom prst="rect">
              <a:avLst/>
            </a:prstGeom>
            <a:noFill/>
            <a:ln>
              <a:noFill/>
            </a:ln>
          </p:spPr>
          <p:style>
            <a:lnRef idx="1">
              <a:srgbClr val="70AD47"/>
            </a:lnRef>
            <a:fillRef idx="2">
              <a:srgbClr val="70AD47"/>
            </a:fillRef>
            <a:effectRef idx="1">
              <a:srgbClr val="70AD47"/>
            </a:effectRef>
            <a:fontRef idx="minor">
              <a:sysClr val="windowText" lastClr="000000"/>
            </a:fontRef>
          </p:style>
          <p:txBody>
            <a:bodyPr wrap="square">
              <a:spAutoFit/>
            </a:bodyPr>
            <a:lstStyle/>
            <a:p>
              <a:r>
                <a:rPr lang="zh-CN" altLang="en-US" sz="280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  汽车速度表</a:t>
              </a:r>
            </a:p>
          </p:txBody>
        </p:sp>
      </p:grpSp>
      <p:grpSp>
        <p:nvGrpSpPr>
          <p:cNvPr id="25" name="组合 24"/>
          <p:cNvGrpSpPr/>
          <p:nvPr>
            <p:custDataLst>
              <p:tags r:id="rId2"/>
            </p:custDataLst>
          </p:nvPr>
        </p:nvGrpSpPr>
        <p:grpSpPr>
          <a:xfrm>
            <a:off x="7896225" y="3677920"/>
            <a:ext cx="3465830" cy="2493010"/>
            <a:chOff x="5968799" y="3098122"/>
            <a:chExt cx="1939640" cy="1372278"/>
          </a:xfrm>
        </p:grpSpPr>
        <p:pic>
          <p:nvPicPr>
            <p:cNvPr id="16" name="图片 15"/>
            <p:cNvPicPr>
              <a:picLocks noChangeAspect="1"/>
            </p:cNvPicPr>
            <p:nvPr>
              <p:custDataLst>
                <p:tags r:id="rId14"/>
              </p:custDataLst>
            </p:nvPr>
          </p:nvPicPr>
          <p:blipFill>
            <a:blip r:embed="rId20"/>
            <a:stretch>
              <a:fillRect/>
            </a:stretch>
          </p:blipFill>
          <p:spPr>
            <a:xfrm>
              <a:off x="5968799" y="3098122"/>
              <a:ext cx="1939640" cy="1372278"/>
            </a:xfrm>
            <a:prstGeom prst="rect">
              <a:avLst/>
            </a:prstGeom>
          </p:spPr>
        </p:pic>
        <p:sp>
          <p:nvSpPr>
            <p:cNvPr id="24" name="TextBox 3"/>
            <p:cNvSpPr txBox="1">
              <a:spLocks noChangeArrowheads="1"/>
            </p:cNvSpPr>
            <p:nvPr>
              <p:custDataLst>
                <p:tags r:id="rId15"/>
              </p:custDataLst>
            </p:nvPr>
          </p:nvSpPr>
          <p:spPr bwMode="auto">
            <a:xfrm>
              <a:off x="5968799" y="4199120"/>
              <a:ext cx="1939640" cy="202731"/>
            </a:xfrm>
            <a:prstGeom prst="rect">
              <a:avLst/>
            </a:prstGeom>
            <a:solidFill>
              <a:srgbClr val="439ECE"/>
            </a:solidFill>
          </p:spPr>
          <p:style>
            <a:lnRef idx="1">
              <a:srgbClr val="70AD47"/>
            </a:lnRef>
            <a:fillRef idx="2">
              <a:srgbClr val="70AD47"/>
            </a:fillRef>
            <a:effectRef idx="1">
              <a:srgbClr val="70AD47"/>
            </a:effectRef>
            <a:fontRef idx="minor">
              <a:sysClr val="windowText" lastClr="000000"/>
            </a:fontRef>
          </p:style>
          <p:txBody>
            <a:bodyPr wrap="square">
              <a:spAutoFit/>
            </a:bodyPr>
            <a:lstStyle>
              <a:defPPr>
                <a:defRPr lang="zh-CN"/>
              </a:defPPr>
              <a:lvl1pPr>
                <a:defRPr sz="2000">
                  <a:solidFill>
                    <a:sysClr val="window" lastClr="FFFFFF"/>
                  </a:solidFill>
                  <a:latin typeface="微软雅黑" panose="020B0503020204020204" charset="-122"/>
                  <a:ea typeface="微软雅黑" panose="020B0503020204020204" charset="-122"/>
                </a:defRPr>
              </a:lvl1pPr>
            </a:lstStyle>
            <a:p>
              <a:pPr algn="ctr">
                <a:lnSpc>
                  <a:spcPts val="2160"/>
                </a:lnSpc>
              </a:pPr>
              <a:r>
                <a:rPr lang="zh-CN" altLang="en-US" sz="2800">
                  <a:solidFill>
                    <a:sysClr val="windowText" lastClr="000000"/>
                  </a:solidFill>
                  <a:latin typeface="华文楷体" panose="02010600040101010101" pitchFamily="2" charset="-122"/>
                  <a:ea typeface="华文楷体" panose="02010600040101010101" pitchFamily="2" charset="-122"/>
                  <a:cs typeface="华文楷体" panose="02010600040101010101" pitchFamily="2" charset="-122"/>
                </a:rPr>
                <a:t>  摩托车速度表 </a:t>
              </a:r>
            </a:p>
          </p:txBody>
        </p:sp>
      </p:grpSp>
      <p:grpSp>
        <p:nvGrpSpPr>
          <p:cNvPr id="5" name="组合 4"/>
          <p:cNvGrpSpPr/>
          <p:nvPr>
            <p:custDataLst>
              <p:tags r:id="rId3"/>
            </p:custDataLst>
          </p:nvPr>
        </p:nvGrpSpPr>
        <p:grpSpPr>
          <a:xfrm>
            <a:off x="1305528" y="1802535"/>
            <a:ext cx="1223248" cy="528571"/>
            <a:chOff x="728948" y="1545995"/>
            <a:chExt cx="1223248" cy="528571"/>
          </a:xfrm>
        </p:grpSpPr>
        <p:cxnSp>
          <p:nvCxnSpPr>
            <p:cNvPr id="21" name="直接连接符 20"/>
            <p:cNvCxnSpPr/>
            <p:nvPr>
              <p:custDataLst>
                <p:tags r:id="rId12"/>
              </p:custDataLst>
            </p:nvPr>
          </p:nvCxnSpPr>
          <p:spPr>
            <a:xfrm flipH="1" flipV="1">
              <a:off x="1558787" y="1804356"/>
              <a:ext cx="393409" cy="270210"/>
            </a:xfrm>
            <a:prstGeom prst="line">
              <a:avLst/>
            </a:prstGeom>
            <a:ln w="19050"/>
          </p:spPr>
          <p:style>
            <a:lnRef idx="1">
              <a:srgbClr val="5B9BD5"/>
            </a:lnRef>
            <a:fillRef idx="0">
              <a:srgbClr val="5B9BD5"/>
            </a:fillRef>
            <a:effectRef idx="0">
              <a:srgbClr val="5B9BD5"/>
            </a:effectRef>
            <a:fontRef idx="minor">
              <a:sysClr val="windowText" lastClr="000000"/>
            </a:fontRef>
          </p:style>
        </p:cxnSp>
        <p:sp>
          <p:nvSpPr>
            <p:cNvPr id="17" name="_s1031"/>
            <p:cNvSpPr/>
            <p:nvPr>
              <p:custDataLst>
                <p:tags r:id="rId13"/>
              </p:custDataLst>
            </p:nvPr>
          </p:nvSpPr>
          <p:spPr>
            <a:xfrm>
              <a:off x="728948" y="1545995"/>
              <a:ext cx="816577" cy="453602"/>
            </a:xfrm>
            <a:prstGeom prst="roundRect">
              <a:avLst>
                <a:gd name="adj" fmla="val 16667"/>
              </a:avLst>
            </a:prstGeom>
            <a:solidFill>
              <a:srgbClr val="3D98CA">
                <a:alpha val="41000"/>
              </a:srgbClr>
            </a:solidFill>
            <a:ln w="9525" cap="flat" cmpd="sng">
              <a:noFill/>
              <a:prstDash val="solid"/>
              <a:round/>
              <a:headEnd type="none" w="med" len="med"/>
              <a:tailEnd type="none" w="med" len="med"/>
            </a:ln>
          </p:spPr>
          <p:txBody>
            <a:bodyPr wrap="none" lIns="0" tIns="0" rIns="0" bIns="0" anchor="ctr"/>
            <a:lstStyle/>
            <a:p>
              <a:pPr algn="ctr"/>
              <a:r>
                <a:rPr lang="zh-CN" altLang="en-US" sz="2800">
                  <a:solidFill>
                    <a:srgbClr val="002060"/>
                  </a:solidFill>
                  <a:latin typeface="华文楷体" panose="02010600040101010101" pitchFamily="2" charset="-122"/>
                  <a:ea typeface="华文楷体" panose="02010600040101010101" pitchFamily="2" charset="-122"/>
                  <a:cs typeface="Times New Roman" panose="02020603050405020304" pitchFamily="18" charset="0"/>
                </a:rPr>
                <a:t>指针</a:t>
              </a:r>
            </a:p>
          </p:txBody>
        </p:sp>
      </p:grpSp>
      <p:grpSp>
        <p:nvGrpSpPr>
          <p:cNvPr id="2" name="组合 1"/>
          <p:cNvGrpSpPr/>
          <p:nvPr>
            <p:custDataLst>
              <p:tags r:id="rId4"/>
            </p:custDataLst>
          </p:nvPr>
        </p:nvGrpSpPr>
        <p:grpSpPr>
          <a:xfrm>
            <a:off x="3791685" y="1484400"/>
            <a:ext cx="1968793" cy="1251980"/>
            <a:chOff x="3791685" y="1484400"/>
            <a:chExt cx="1968793" cy="1251980"/>
          </a:xfrm>
        </p:grpSpPr>
        <p:cxnSp>
          <p:nvCxnSpPr>
            <p:cNvPr id="18" name="直接连接符 17"/>
            <p:cNvCxnSpPr/>
            <p:nvPr>
              <p:custDataLst>
                <p:tags r:id="rId10"/>
              </p:custDataLst>
            </p:nvPr>
          </p:nvCxnSpPr>
          <p:spPr>
            <a:xfrm flipV="1">
              <a:off x="3791685" y="1917230"/>
              <a:ext cx="1152525" cy="819150"/>
            </a:xfrm>
            <a:prstGeom prst="line">
              <a:avLst/>
            </a:prstGeom>
            <a:ln w="12700"/>
          </p:spPr>
          <p:style>
            <a:lnRef idx="1">
              <a:srgbClr val="5B9BD5"/>
            </a:lnRef>
            <a:fillRef idx="0">
              <a:srgbClr val="5B9BD5"/>
            </a:fillRef>
            <a:effectRef idx="0">
              <a:srgbClr val="5B9BD5"/>
            </a:effectRef>
            <a:fontRef idx="minor">
              <a:sysClr val="windowText" lastClr="000000"/>
            </a:fontRef>
          </p:style>
        </p:cxnSp>
        <p:sp>
          <p:nvSpPr>
            <p:cNvPr id="20" name="_s1031"/>
            <p:cNvSpPr/>
            <p:nvPr>
              <p:custDataLst>
                <p:tags r:id="rId11"/>
              </p:custDataLst>
            </p:nvPr>
          </p:nvSpPr>
          <p:spPr>
            <a:xfrm>
              <a:off x="4943901" y="1484400"/>
              <a:ext cx="816577" cy="453602"/>
            </a:xfrm>
            <a:prstGeom prst="roundRect">
              <a:avLst>
                <a:gd name="adj" fmla="val 16667"/>
              </a:avLst>
            </a:prstGeom>
            <a:solidFill>
              <a:srgbClr val="3D98CA">
                <a:alpha val="41000"/>
              </a:srgbClr>
            </a:solidFill>
            <a:ln w="9525" cap="flat" cmpd="sng">
              <a:noFill/>
              <a:prstDash val="solid"/>
              <a:round/>
              <a:headEnd type="none" w="med" len="med"/>
              <a:tailEnd type="none" w="med" len="med"/>
            </a:ln>
          </p:spPr>
          <p:txBody>
            <a:bodyPr wrap="none" lIns="0" tIns="0" rIns="0" bIns="0" anchor="ctr"/>
            <a:lstStyle/>
            <a:p>
              <a:pPr algn="ctr"/>
              <a:r>
                <a:rPr lang="zh-CN" altLang="en-US" sz="2800">
                  <a:solidFill>
                    <a:srgbClr val="002060"/>
                  </a:solidFill>
                  <a:latin typeface="华文楷体" panose="02010600040101010101" pitchFamily="2" charset="-122"/>
                  <a:ea typeface="华文楷体" panose="02010600040101010101" pitchFamily="2" charset="-122"/>
                  <a:cs typeface="Times New Roman" panose="02020603050405020304" pitchFamily="18" charset="0"/>
                </a:rPr>
                <a:t>单位</a:t>
              </a:r>
            </a:p>
          </p:txBody>
        </p:sp>
      </p:grpSp>
      <p:grpSp>
        <p:nvGrpSpPr>
          <p:cNvPr id="6" name="组合 5"/>
          <p:cNvGrpSpPr/>
          <p:nvPr>
            <p:custDataLst>
              <p:tags r:id="rId5"/>
            </p:custDataLst>
          </p:nvPr>
        </p:nvGrpSpPr>
        <p:grpSpPr>
          <a:xfrm>
            <a:off x="7940040" y="476250"/>
            <a:ext cx="3447415" cy="2940474"/>
            <a:chOff x="5678593" y="511582"/>
            <a:chExt cx="2496166" cy="2585548"/>
          </a:xfrm>
        </p:grpSpPr>
        <p:grpSp>
          <p:nvGrpSpPr>
            <p:cNvPr id="23" name="组合 22"/>
            <p:cNvGrpSpPr/>
            <p:nvPr>
              <p:custDataLst>
                <p:tags r:id="rId6"/>
              </p:custDataLst>
            </p:nvPr>
          </p:nvGrpSpPr>
          <p:grpSpPr>
            <a:xfrm>
              <a:off x="5678593" y="511582"/>
              <a:ext cx="2496166" cy="2585548"/>
              <a:chOff x="5968799" y="780799"/>
              <a:chExt cx="1939640" cy="2317323"/>
            </a:xfrm>
          </p:grpSpPr>
          <p:pic>
            <p:nvPicPr>
              <p:cNvPr id="9" name="Picture 2" descr="https://timgsa.baidu.com/timg?image&amp;quality=80&amp;size=b9999_10000&amp;sec=1570244048118&amp;di=73cf31a0b10351998c28a3d77e4ba9dd&amp;imgtype=0&amp;src=http%3A%2F%2Fphotocdn.sohu.com%2F20110707%2FImg312724837.jpg"/>
              <p:cNvPicPr>
                <a:picLocks noChangeAspect="1" noChangeArrowheads="1"/>
              </p:cNvPicPr>
              <p:nvPr>
                <p:custDataLst>
                  <p:tags r:id="rId8"/>
                </p:custDataLst>
              </p:nvPr>
            </p:nvPicPr>
            <p:blipFill>
              <a:blip r:embed="rId21">
                <a:extLst>
                  <a:ext uri="{BEBA8EAE-BF5A-486C-A8C5-ECC9F3942E4B}">
                    <a14:imgProps xmlns:a14="http://schemas.microsoft.com/office/drawing/2010/main">
                      <a14:imgLayer r:embed="rId22">
                        <a14:imgEffect>
                          <a14:brightnessContrast bright="20000" contrast="-20000"/>
                        </a14:imgEffect>
                      </a14:imgLayer>
                    </a14:imgProps>
                  </a:ext>
                </a:extLst>
              </a:blip>
              <a:srcRect t="12220" r="44408" b="-1444"/>
              <a:stretch>
                <a:fillRect/>
              </a:stretch>
            </p:blipFill>
            <p:spPr bwMode="auto">
              <a:xfrm>
                <a:off x="5968799" y="780799"/>
                <a:ext cx="1939640" cy="2317323"/>
              </a:xfrm>
              <a:prstGeom prst="rect">
                <a:avLst/>
              </a:prstGeom>
              <a:noFill/>
            </p:spPr>
          </p:pic>
          <p:sp>
            <p:nvSpPr>
              <p:cNvPr id="10" name="TextBox 3"/>
              <p:cNvSpPr txBox="1">
                <a:spLocks noChangeArrowheads="1"/>
              </p:cNvSpPr>
              <p:nvPr>
                <p:custDataLst>
                  <p:tags r:id="rId9"/>
                </p:custDataLst>
              </p:nvPr>
            </p:nvSpPr>
            <p:spPr bwMode="auto">
              <a:xfrm>
                <a:off x="5968799" y="2764255"/>
                <a:ext cx="1939640" cy="290249"/>
              </a:xfrm>
              <a:prstGeom prst="rect">
                <a:avLst/>
              </a:prstGeom>
              <a:solidFill>
                <a:srgbClr val="439ECE"/>
              </a:solidFill>
            </p:spPr>
            <p:style>
              <a:lnRef idx="1">
                <a:srgbClr val="70AD47"/>
              </a:lnRef>
              <a:fillRef idx="2">
                <a:srgbClr val="70AD47"/>
              </a:fillRef>
              <a:effectRef idx="1">
                <a:srgbClr val="70AD47"/>
              </a:effectRef>
              <a:fontRef idx="minor">
                <a:sysClr val="windowText" lastClr="000000"/>
              </a:fontRef>
            </p:style>
            <p:txBody>
              <a:bodyPr wrap="square">
                <a:spAutoFit/>
              </a:bodyPr>
              <a:lstStyle>
                <a:defPPr>
                  <a:defRPr lang="zh-CN"/>
                </a:defPPr>
                <a:lvl1pPr>
                  <a:defRPr sz="2000">
                    <a:solidFill>
                      <a:sysClr val="window" lastClr="FFFFFF"/>
                    </a:solidFill>
                    <a:latin typeface="微软雅黑" panose="020B0503020204020204" charset="-122"/>
                    <a:ea typeface="微软雅黑" panose="020B0503020204020204" charset="-122"/>
                  </a:defRPr>
                </a:lvl1pPr>
              </a:lstStyle>
              <a:p>
                <a:pPr algn="ctr">
                  <a:lnSpc>
                    <a:spcPts val="2160"/>
                  </a:lnSpc>
                </a:pPr>
                <a:r>
                  <a:rPr lang="zh-CN" altLang="en-US" sz="2800">
                    <a:solidFill>
                      <a:sysClr val="windowText" lastClr="000000"/>
                    </a:solidFill>
                    <a:latin typeface="华文楷体" panose="02010600040101010101" pitchFamily="2" charset="-122"/>
                    <a:ea typeface="华文楷体" panose="02010600040101010101" pitchFamily="2" charset="-122"/>
                    <a:cs typeface="华文楷体" panose="02010600040101010101" pitchFamily="2" charset="-122"/>
                  </a:rPr>
                  <a:t>  高铁速度指示屏 </a:t>
                </a:r>
              </a:p>
            </p:txBody>
          </p:sp>
        </p:grpSp>
        <p:sp>
          <p:nvSpPr>
            <p:cNvPr id="19" name="文本框 18"/>
            <p:cNvSpPr txBox="1"/>
            <p:nvPr>
              <p:custDataLst>
                <p:tags r:id="rId7"/>
              </p:custDataLst>
            </p:nvPr>
          </p:nvSpPr>
          <p:spPr>
            <a:xfrm>
              <a:off x="5907565" y="638887"/>
              <a:ext cx="1767869" cy="470133"/>
            </a:xfrm>
            <a:prstGeom prst="rect">
              <a:avLst/>
            </a:prstGeom>
            <a:solidFill>
              <a:srgbClr val="716E64"/>
            </a:solidFill>
          </p:spPr>
          <p:txBody>
            <a:bodyPr wrap="square">
              <a:noAutofit/>
            </a:bodyPr>
            <a:lstStyle/>
            <a:p>
              <a:pPr algn="ctr"/>
              <a:r>
                <a:rPr kumimoji="0" lang="zh-CN" altLang="en-US" sz="2800" b="0" i="0" u="none" strike="noStrike" kern="1200" cap="none" spc="0" normalizeH="0" baseline="0" noProof="0">
                  <a:ln>
                    <a:noFill/>
                  </a:ln>
                  <a:solidFill>
                    <a:srgbClr val="FFFF00"/>
                  </a:solidFill>
                  <a:effectLst/>
                  <a:uLnTx/>
                  <a:uFillTx/>
                  <a:latin typeface="华文楷体" panose="02010600040101010101" pitchFamily="2" charset="-122"/>
                  <a:ea typeface="华文楷体" panose="02010600040101010101" pitchFamily="2" charset="-122"/>
                  <a:cs typeface="华文楷体" panose="02010600040101010101" pitchFamily="2" charset="-122"/>
                </a:rPr>
                <a:t>速度  </a:t>
              </a:r>
              <a:r>
                <a:rPr kumimoji="0" lang="en-US" altLang="zh-CN" sz="2800" b="0" i="0" u="none" strike="noStrike" kern="1200" cap="none" spc="0" normalizeH="0" baseline="0" noProof="0">
                  <a:ln>
                    <a:noFill/>
                  </a:ln>
                  <a:solidFill>
                    <a:srgbClr val="FFFF00"/>
                  </a:solidFill>
                  <a:effectLst/>
                  <a:uLnTx/>
                  <a:uFillTx/>
                  <a:latin typeface="华文楷体" panose="02010600040101010101" pitchFamily="2" charset="-122"/>
                  <a:ea typeface="华文楷体" panose="02010600040101010101" pitchFamily="2" charset="-122"/>
                  <a:cs typeface="华文楷体" panose="02010600040101010101" pitchFamily="2" charset="-122"/>
                </a:rPr>
                <a:t>306km/h</a:t>
              </a:r>
              <a:endParaRPr lang="zh-CN" altLang="en-US" sz="2800">
                <a:latin typeface="华文楷体" panose="02010600040101010101" pitchFamily="2" charset="-122"/>
                <a:ea typeface="华文楷体" panose="02010600040101010101" pitchFamily="2" charset="-122"/>
                <a:cs typeface="华文楷体" panose="0201060004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Horizontal)">
                                      <p:cBhvr>
                                        <p:cTn id="22" dur="750"/>
                                        <p:tgtEl>
                                          <p:spTgt spid="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arn(inVertic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2"/>
          <p:cNvGraphicFramePr>
            <a:graphicFrameLocks noGrp="1"/>
          </p:cNvGraphicFramePr>
          <p:nvPr>
            <p:custDataLst>
              <p:tags r:id="rId1"/>
            </p:custDataLst>
          </p:nvPr>
        </p:nvGraphicFramePr>
        <p:xfrm>
          <a:off x="451485" y="1055370"/>
          <a:ext cx="10017760" cy="3962400"/>
        </p:xfrm>
        <a:graphic>
          <a:graphicData uri="http://schemas.openxmlformats.org/drawingml/2006/table">
            <a:tbl>
              <a:tblPr firstRow="1" bandRow="1">
                <a:effectLst/>
                <a:tableStyleId>{5940675A-B579-460E-94D1-54222C63F5DA}</a:tableStyleId>
              </a:tblPr>
              <a:tblGrid>
                <a:gridCol w="2504440">
                  <a:extLst>
                    <a:ext uri="{9D8B030D-6E8A-4147-A177-3AD203B41FA5}">
                      <a16:colId xmlns:a16="http://schemas.microsoft.com/office/drawing/2014/main" val="20000"/>
                    </a:ext>
                  </a:extLst>
                </a:gridCol>
                <a:gridCol w="2504440">
                  <a:extLst>
                    <a:ext uri="{9D8B030D-6E8A-4147-A177-3AD203B41FA5}">
                      <a16:colId xmlns:a16="http://schemas.microsoft.com/office/drawing/2014/main" val="20001"/>
                    </a:ext>
                  </a:extLst>
                </a:gridCol>
                <a:gridCol w="2504440">
                  <a:extLst>
                    <a:ext uri="{9D8B030D-6E8A-4147-A177-3AD203B41FA5}">
                      <a16:colId xmlns:a16="http://schemas.microsoft.com/office/drawing/2014/main" val="20002"/>
                    </a:ext>
                  </a:extLst>
                </a:gridCol>
                <a:gridCol w="2504440">
                  <a:extLst>
                    <a:ext uri="{9D8B030D-6E8A-4147-A177-3AD203B41FA5}">
                      <a16:colId xmlns:a16="http://schemas.microsoft.com/office/drawing/2014/main" val="20003"/>
                    </a:ext>
                  </a:extLst>
                </a:gridCol>
              </a:tblGrid>
              <a:tr h="518160">
                <a:tc>
                  <a:txBody>
                    <a:bodyPr/>
                    <a:lstStyle/>
                    <a:p>
                      <a:pPr algn="l"/>
                      <a:r>
                        <a:rPr lang="zh-CN" altLang="en-US" sz="2800" b="0">
                          <a:solidFill>
                            <a:sysClr val="window" lastClr="FFFFFF"/>
                          </a:solidFill>
                          <a:latin typeface="华文楷体" panose="02010600040101010101" pitchFamily="2" charset="-122"/>
                          <a:ea typeface="华文楷体" panose="02010600040101010101" pitchFamily="2" charset="-122"/>
                        </a:rPr>
                        <a:t>物体</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pPr algn="l"/>
                      <a:r>
                        <a:rPr lang="zh-CN" altLang="en-US" sz="2800" b="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速度</a:t>
                      </a:r>
                      <a:r>
                        <a:rPr lang="en-US" altLang="zh-CN" sz="2800" b="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sz="2800" b="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a:t>
                      </a:r>
                      <a:r>
                        <a:rPr lang="en-US" altLang="zh-CN" sz="2800" b="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m•s</a:t>
                      </a:r>
                      <a:r>
                        <a:rPr lang="en-US" altLang="zh-CN" sz="2800" b="0" baseline="3000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-1</a:t>
                      </a:r>
                      <a:r>
                        <a:rPr lang="zh-CN" altLang="en-US" sz="2800" b="0">
                          <a:solidFill>
                            <a:sysClr val="window" lastClr="FFFFFF"/>
                          </a:solidFill>
                          <a:latin typeface="华文楷体" panose="02010600040101010101" pitchFamily="2" charset="-122"/>
                          <a:ea typeface="华文楷体" panose="02010600040101010101" pitchFamily="2" charset="-122"/>
                          <a:cs typeface="华文楷体" panose="02010600040101010101" pitchFamily="2" charset="-122"/>
                        </a:rPr>
                        <a:t>）</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pPr algn="l"/>
                      <a:r>
                        <a:rPr lang="zh-CN" altLang="en-US" sz="2800" b="0">
                          <a:solidFill>
                            <a:sysClr val="window" lastClr="FFFFFF"/>
                          </a:solidFill>
                          <a:latin typeface="华文楷体" panose="02010600040101010101" pitchFamily="2" charset="-122"/>
                          <a:ea typeface="华文楷体" panose="02010600040101010101" pitchFamily="2" charset="-122"/>
                        </a:rPr>
                        <a:t>物体</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pPr marL="0" marR="0" lvl="0" indent="0" algn="l" defTabSz="683895"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速度</a:t>
                      </a:r>
                      <a:r>
                        <a:rPr kumimoji="0" lang="en-US" altLang="zh-CN" sz="2800" b="0" i="0" u="none" strike="noStrike" kern="1200" cap="none" spc="0" normalizeH="0" baseline="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a:t>
                      </a:r>
                      <a:r>
                        <a:rPr kumimoji="0" lang="zh-CN" altLang="en-US" sz="2800" b="0" i="0" u="none" strike="noStrike" kern="1200" cap="none" spc="0" normalizeH="0" baseline="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a:t>
                      </a:r>
                      <a:r>
                        <a:rPr kumimoji="0" lang="en-US" altLang="zh-CN" sz="2800" b="0" i="0" u="none" strike="noStrike" kern="1200" cap="none" spc="0" normalizeH="0" baseline="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m•s</a:t>
                      </a:r>
                      <a:r>
                        <a:rPr kumimoji="0" lang="en-US" altLang="zh-CN" sz="2800" b="0" i="0" u="none" strike="noStrike" kern="1200" cap="none" spc="0" normalizeH="0" baseline="3000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-1</a:t>
                      </a:r>
                      <a:r>
                        <a:rPr kumimoji="0" lang="zh-CN" altLang="en-US" sz="2800" b="0" i="0" u="none" strike="noStrike" kern="1200" cap="none" spc="0" normalizeH="0" baseline="0" noProof="0">
                          <a:ln>
                            <a:noFill/>
                          </a:ln>
                          <a:solidFill>
                            <a:prstClr val="white"/>
                          </a:solidFill>
                          <a:effectLst/>
                          <a:uLnTx/>
                          <a:uFillTx/>
                          <a:latin typeface="华文楷体" panose="02010600040101010101" pitchFamily="2" charset="-122"/>
                          <a:ea typeface="华文楷体" panose="02010600040101010101" pitchFamily="2" charset="-122"/>
                          <a:cs typeface="华文楷体" panose="02010600040101010101" pitchFamily="2" charset="-122"/>
                        </a:rPr>
                        <a:t>）</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extLst>
                  <a:ext uri="{0D108BD9-81ED-4DB2-BD59-A6C34878D82A}">
                    <a16:rowId xmlns:a16="http://schemas.microsoft.com/office/drawing/2014/main" val="10000"/>
                  </a:ext>
                </a:extLst>
              </a:tr>
              <a:tr h="944880">
                <a:tc>
                  <a:txBody>
                    <a:bodyPr/>
                    <a:lstStyle/>
                    <a:p>
                      <a:pPr marL="0" marR="0" lvl="0" indent="0" algn="l" defTabSz="683895" rtl="0" eaLnBrk="1" fontAlgn="auto" latinLnBrk="0" hangingPunct="1">
                        <a:lnSpc>
                          <a:spcPct val="100000"/>
                        </a:lnSpc>
                        <a:spcBef>
                          <a:spcPct val="0"/>
                        </a:spcBef>
                        <a:spcAft>
                          <a:spcPct val="0"/>
                        </a:spcAft>
                        <a:buClrTx/>
                        <a:buSzTx/>
                        <a:buFontTx/>
                        <a:buNone/>
                        <a:defRPr/>
                      </a:pPr>
                      <a:r>
                        <a:rPr lang="zh-CN" altLang="en-US" sz="2400" b="0">
                          <a:solidFill>
                            <a:srgbClr val="002060"/>
                          </a:solidFill>
                          <a:latin typeface="华文楷体" panose="02010600040101010101" pitchFamily="2" charset="-122"/>
                          <a:ea typeface="华文楷体" panose="02010600040101010101" pitchFamily="2" charset="-122"/>
                        </a:rPr>
                        <a:t>蜗牛</a:t>
                      </a:r>
                    </a:p>
                  </a:txBody>
                  <a:tcPr anchor="ctr" anchorCtr="1">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2400" b="0" i="0" u="none" strike="noStrike" kern="1200" cap="none" spc="0" normalizeH="0" baseline="0" noProof="0">
                          <a:ln>
                            <a:noFill/>
                          </a:ln>
                          <a:solidFill>
                            <a:srgbClr val="002060"/>
                          </a:solidFill>
                          <a:effectLst/>
                          <a:uLnTx/>
                          <a:uFillTx/>
                          <a:latin typeface="华文楷体" panose="02010600040101010101" pitchFamily="2" charset="-122"/>
                          <a:ea typeface="华文楷体" panose="02010600040101010101" pitchFamily="2" charset="-122"/>
                          <a:cs typeface="华文楷体" panose="02010600040101010101" pitchFamily="2" charset="-122"/>
                        </a:rPr>
                        <a:t>约</a:t>
                      </a:r>
                      <a:r>
                        <a:rPr kumimoji="0" lang="en-US" altLang="zh-CN" sz="2400" b="0" i="0" u="none" strike="noStrike" kern="1200" cap="none" spc="0" normalizeH="0" baseline="0" noProof="0">
                          <a:ln>
                            <a:noFill/>
                          </a:ln>
                          <a:solidFill>
                            <a:srgbClr val="002060"/>
                          </a:solidFill>
                          <a:effectLst/>
                          <a:uLnTx/>
                          <a:uFillTx/>
                          <a:latin typeface="华文楷体" panose="02010600040101010101" pitchFamily="2" charset="-122"/>
                          <a:ea typeface="华文楷体" panose="02010600040101010101" pitchFamily="2" charset="-122"/>
                          <a:cs typeface="华文楷体" panose="02010600040101010101" pitchFamily="2" charset="-122"/>
                        </a:rPr>
                        <a:t>1.5×10</a:t>
                      </a:r>
                      <a:r>
                        <a:rPr kumimoji="0" lang="en-US" altLang="zh-CN" sz="2400" b="0" i="0" u="none" strike="noStrike" kern="1200" cap="none" spc="0" normalizeH="0" baseline="30000" noProof="0">
                          <a:ln>
                            <a:noFill/>
                          </a:ln>
                          <a:solidFill>
                            <a:srgbClr val="002060"/>
                          </a:solidFill>
                          <a:effectLst/>
                          <a:uLnTx/>
                          <a:uFillTx/>
                          <a:latin typeface="华文楷体" panose="02010600040101010101" pitchFamily="2" charset="-122"/>
                          <a:ea typeface="华文楷体" panose="02010600040101010101" pitchFamily="2" charset="-122"/>
                          <a:cs typeface="华文楷体" panose="02010600040101010101" pitchFamily="2" charset="-122"/>
                        </a:rPr>
                        <a:t>-3</a:t>
                      </a:r>
                      <a:endParaRPr kumimoji="0" lang="zh-CN" altLang="en-US" sz="2400" b="0" i="0" u="none" strike="noStrike" kern="1200" cap="none" spc="0" normalizeH="0" baseline="30000" noProof="0">
                        <a:ln>
                          <a:noFill/>
                        </a:ln>
                        <a:solidFill>
                          <a:srgbClr val="002060"/>
                        </a:solidFill>
                        <a:effectLst/>
                        <a:uLnTx/>
                        <a:uFillTx/>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上海磁悬浮列车</a:t>
                      </a:r>
                    </a:p>
                  </a:txBody>
                  <a:tcPr anchor="ctr" anchorCtr="1">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可达</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120</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extLst>
                  <a:ext uri="{0D108BD9-81ED-4DB2-BD59-A6C34878D82A}">
                    <a16:rowId xmlns:a16="http://schemas.microsoft.com/office/drawing/2014/main" val="10001"/>
                  </a:ext>
                </a:extLst>
              </a:tr>
              <a:tr h="518160">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人（步行）</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1.1</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喷气式客机</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250</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2"/>
                  </a:ext>
                </a:extLst>
              </a:tr>
              <a:tr h="518160">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自行车</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5</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超音速歼击机</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700</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extLst>
                  <a:ext uri="{0D108BD9-81ED-4DB2-BD59-A6C34878D82A}">
                    <a16:rowId xmlns:a16="http://schemas.microsoft.com/office/drawing/2014/main" val="10003"/>
                  </a:ext>
                </a:extLst>
              </a:tr>
              <a:tr h="944880">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高速路上的小轿车</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33</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子弹（出膛时）</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约</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1000</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4"/>
                  </a:ext>
                </a:extLst>
              </a:tr>
              <a:tr h="518160">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雨燕</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可达</a:t>
                      </a:r>
                      <a:r>
                        <a:rPr lang="en-US" altLang="zh-CN"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rPr>
                        <a:t>48</a:t>
                      </a:r>
                      <a:endParaRPr lang="zh-CN" altLang="en-US" sz="2400" b="0">
                        <a:solidFill>
                          <a:srgbClr val="002060"/>
                        </a:solidFill>
                        <a:latin typeface="华文楷体" panose="02010600040101010101" pitchFamily="2" charset="-122"/>
                        <a:ea typeface="华文楷体" panose="02010600040101010101" pitchFamily="2" charset="-122"/>
                        <a:cs typeface="华文楷体" panose="02010600040101010101" pitchFamily="2" charset="-122"/>
                      </a:endParaRP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zh-CN" altLang="en-US" sz="2400" b="0">
                          <a:solidFill>
                            <a:srgbClr val="002060"/>
                          </a:solidFill>
                          <a:latin typeface="华文楷体" panose="02010600040101010101" pitchFamily="2" charset="-122"/>
                          <a:ea typeface="华文楷体" panose="02010600040101010101" pitchFamily="2" charset="-122"/>
                        </a:rPr>
                        <a:t>同步卫星</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pPr algn="l"/>
                      <a:r>
                        <a:rPr lang="en-US" altLang="zh-CN" sz="2400" b="0">
                          <a:solidFill>
                            <a:srgbClr val="002060"/>
                          </a:solidFill>
                          <a:latin typeface="华文楷体" panose="02010600040101010101" pitchFamily="2" charset="-122"/>
                          <a:ea typeface="华文楷体" panose="02010600040101010101" pitchFamily="2" charset="-122"/>
                        </a:rPr>
                        <a:t>3070</a:t>
                      </a:r>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extLst>
                  <a:ext uri="{0D108BD9-81ED-4DB2-BD59-A6C34878D82A}">
                    <a16:rowId xmlns:a16="http://schemas.microsoft.com/office/drawing/2014/main" val="10005"/>
                  </a:ext>
                </a:extLst>
              </a:tr>
            </a:tbl>
          </a:graphicData>
        </a:graphic>
      </p:graphicFrame>
      <p:sp>
        <p:nvSpPr>
          <p:cNvPr id="8" name="文本框 7"/>
          <p:cNvSpPr txBox="1"/>
          <p:nvPr>
            <p:custDataLst>
              <p:tags r:id="rId2"/>
            </p:custDataLst>
          </p:nvPr>
        </p:nvSpPr>
        <p:spPr>
          <a:xfrm>
            <a:off x="3253105" y="533400"/>
            <a:ext cx="4100830" cy="616585"/>
          </a:xfrm>
          <a:prstGeom prst="rect">
            <a:avLst/>
          </a:prstGeom>
          <a:noFill/>
        </p:spPr>
        <p:txBody>
          <a:bodyPr wrap="square">
            <a:noAutofit/>
          </a:bodyPr>
          <a:lstStyle/>
          <a:p>
            <a:r>
              <a:rPr lang="zh-CN" altLang="en-US" sz="2800">
                <a:solidFill>
                  <a:srgbClr val="002060"/>
                </a:solidFill>
                <a:latin typeface="华文楷体" panose="02010600040101010101" pitchFamily="2" charset="-122"/>
                <a:ea typeface="华文楷体" panose="02010600040101010101" pitchFamily="2" charset="-122"/>
                <a:cs typeface="华文楷体" panose="02010600040101010101" pitchFamily="2" charset="-122"/>
                <a:sym typeface="微软雅黑" panose="020B0503020204020204" charset="-122"/>
              </a:rPr>
              <a:t> </a:t>
            </a:r>
            <a:r>
              <a:rPr lang="zh-CN" altLang="en-US" sz="280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微软雅黑" panose="020B0503020204020204" charset="-122"/>
              </a:rPr>
              <a:t>一些物体运动的速度</a:t>
            </a:r>
          </a:p>
        </p:txBody>
      </p:sp>
      <p:pic>
        <p:nvPicPr>
          <p:cNvPr id="12" name="Picture 38"/>
          <p:cNvPicPr>
            <a:picLocks noChangeAspect="1" noChangeArrowheads="1"/>
          </p:cNvPicPr>
          <p:nvPr>
            <p:custDataLst>
              <p:tags r:id="rId3"/>
            </p:custDataLst>
          </p:nvPr>
        </p:nvPicPr>
        <p:blipFill>
          <a:blip r:embed="rId20"/>
          <a:stretch>
            <a:fillRect/>
          </a:stretch>
        </p:blipFill>
        <p:spPr>
          <a:xfrm>
            <a:off x="7192010" y="5106035"/>
            <a:ext cx="2827655" cy="1678940"/>
          </a:xfrm>
          <a:prstGeom prst="roundRect">
            <a:avLst>
              <a:gd name="adj" fmla="val 0"/>
            </a:avLst>
          </a:prstGeom>
          <a:ln w="12700">
            <a:solidFill>
              <a:sysClr val="window" lastClr="FFFFFF"/>
            </a:solidFill>
          </a:ln>
          <a:effectLst>
            <a:outerShdw blurRad="76200" dist="38100" dir="7800000" algn="tl" rotWithShape="0">
              <a:srgbClr val="000000">
                <a:alpha val="40000"/>
              </a:srgbClr>
            </a:outerShdw>
          </a:effectLst>
        </p:spPr>
      </p:pic>
      <p:pic>
        <p:nvPicPr>
          <p:cNvPr id="13" name="Picture 4"/>
          <p:cNvPicPr>
            <a:picLocks noChangeAspect="1" noChangeArrowheads="1"/>
          </p:cNvPicPr>
          <p:nvPr>
            <p:custDataLst>
              <p:tags r:id="rId4"/>
            </p:custDataLst>
          </p:nvPr>
        </p:nvPicPr>
        <p:blipFill>
          <a:blip r:embed="rId21">
            <a:extLst>
              <a:ext uri="{BEBA8EAE-BF5A-486C-A8C5-ECC9F3942E4B}">
                <a14:imgProps xmlns:a14="http://schemas.microsoft.com/office/drawing/2010/main">
                  <a14:imgLayer r:embed="rId22">
                    <a14:imgEffect>
                      <a14:sharpenSoften amount="50000"/>
                    </a14:imgEffect>
                  </a14:imgLayer>
                </a14:imgProps>
              </a:ext>
            </a:extLst>
          </a:blip>
          <a:stretch>
            <a:fillRect/>
          </a:stretch>
        </p:blipFill>
        <p:spPr bwMode="auto">
          <a:xfrm>
            <a:off x="2076450" y="5106035"/>
            <a:ext cx="2477770" cy="1678940"/>
          </a:xfrm>
          <a:prstGeom prst="roundRect">
            <a:avLst>
              <a:gd name="adj" fmla="val 0"/>
            </a:avLst>
          </a:prstGeom>
          <a:ln w="19050">
            <a:solidFill>
              <a:sysClr val="window" lastClr="FFFFFF"/>
            </a:solidFill>
          </a:ln>
          <a:effectLst>
            <a:outerShdw blurRad="76200" dist="38100" dir="7800000" algn="tl" rotWithShape="0">
              <a:srgbClr val="000000">
                <a:alpha val="40000"/>
              </a:srgbClr>
            </a:outerShdw>
          </a:effectLst>
        </p:spPr>
      </p:pic>
      <p:pic>
        <p:nvPicPr>
          <p:cNvPr id="14" name="图片 13"/>
          <p:cNvPicPr>
            <a:picLocks noChangeAspect="1"/>
          </p:cNvPicPr>
          <p:nvPr>
            <p:custDataLst>
              <p:tags r:id="rId5"/>
            </p:custDataLst>
          </p:nvPr>
        </p:nvPicPr>
        <p:blipFill>
          <a:blip r:embed="rId23"/>
          <a:stretch>
            <a:fillRect/>
          </a:stretch>
        </p:blipFill>
        <p:spPr>
          <a:xfrm>
            <a:off x="5063490" y="5106035"/>
            <a:ext cx="2945130" cy="1678940"/>
          </a:xfrm>
          <a:prstGeom prst="rect">
            <a:avLst/>
          </a:prstGeom>
          <a:ln>
            <a:solidFill>
              <a:sysClr val="window" lastClr="FFFFFF"/>
            </a:solidFill>
          </a:ln>
        </p:spPr>
      </p:pic>
      <p:pic>
        <p:nvPicPr>
          <p:cNvPr id="15" name="图片 14"/>
          <p:cNvPicPr>
            <a:picLocks noChangeAspect="1"/>
          </p:cNvPicPr>
          <p:nvPr>
            <p:custDataLst>
              <p:tags r:id="rId6"/>
            </p:custDataLst>
          </p:nvPr>
        </p:nvPicPr>
        <p:blipFill>
          <a:blip r:embed="rId24">
            <a:extLst>
              <a:ext uri="{BEBA8EAE-BF5A-486C-A8C5-ECC9F3942E4B}">
                <a14:imgProps xmlns:a14="http://schemas.microsoft.com/office/drawing/2010/main">
                  <a14:imgLayer r:embed="rId25">
                    <a14:imgEffect>
                      <a14:artisticLineDrawing/>
                    </a14:imgEffect>
                    <a14:imgEffect>
                      <a14:colorTemperature colorTemp="7200"/>
                    </a14:imgEffect>
                    <a14:imgEffect>
                      <a14:sharpenSoften amount="50000"/>
                    </a14:imgEffect>
                  </a14:imgLayer>
                </a14:imgProps>
              </a:ext>
            </a:extLst>
          </a:blip>
          <a:srcRect l="17698" r="10037" b="13568"/>
          <a:stretch>
            <a:fillRect/>
          </a:stretch>
        </p:blipFill>
        <p:spPr>
          <a:xfrm>
            <a:off x="695325" y="404495"/>
            <a:ext cx="1424305" cy="731520"/>
          </a:xfrm>
          <a:prstGeom prst="rect">
            <a:avLst/>
          </a:prstGeom>
        </p:spPr>
      </p:pic>
      <p:pic>
        <p:nvPicPr>
          <p:cNvPr id="16" name="图片 15"/>
          <p:cNvPicPr>
            <a:picLocks noChangeAspect="1"/>
          </p:cNvPicPr>
          <p:nvPr>
            <p:custDataLst>
              <p:tags r:id="rId7"/>
            </p:custDataLst>
          </p:nvPr>
        </p:nvPicPr>
        <p:blipFill>
          <a:blip r:embed="rId26">
            <a:extLst>
              <a:ext uri="{BEBA8EAE-BF5A-486C-A8C5-ECC9F3942E4B}">
                <a14:imgProps xmlns:a14="http://schemas.microsoft.com/office/drawing/2010/main">
                  <a14:imgLayer r:embed="rId27">
                    <a14:imgEffect>
                      <a14:brightnessContrast bright="20000" contrast="-40000"/>
                    </a14:imgEffect>
                  </a14:imgLayer>
                </a14:imgProps>
              </a:ext>
            </a:extLst>
          </a:blip>
          <a:stretch>
            <a:fillRect/>
          </a:stretch>
        </p:blipFill>
        <p:spPr>
          <a:xfrm>
            <a:off x="768350" y="5106035"/>
            <a:ext cx="1713865" cy="1678940"/>
          </a:xfrm>
          <a:prstGeom prst="rect">
            <a:avLst/>
          </a:prstGeom>
          <a:ln>
            <a:solidFill>
              <a:sysClr val="window" lastClr="FFFFFF"/>
            </a:solidFill>
          </a:ln>
          <a:effectLst>
            <a:outerShdw blurRad="50800" dist="38100" dir="2700000" algn="tl" rotWithShape="0">
              <a:prstClr val="black">
                <a:alpha val="40000"/>
              </a:prstClr>
            </a:outerShdw>
          </a:effectLst>
        </p:spPr>
      </p:pic>
      <p:pic>
        <p:nvPicPr>
          <p:cNvPr id="17" name="图片 16"/>
          <p:cNvPicPr>
            <a:picLocks noChangeAspect="1"/>
          </p:cNvPicPr>
          <p:nvPr>
            <p:custDataLst>
              <p:tags r:id="rId8"/>
            </p:custDataLst>
          </p:nvPr>
        </p:nvPicPr>
        <p:blipFill>
          <a:blip r:embed="rId28"/>
          <a:srcRect l="11584" r="15459"/>
          <a:stretch>
            <a:fillRect/>
          </a:stretch>
        </p:blipFill>
        <p:spPr>
          <a:xfrm>
            <a:off x="3863975" y="5109845"/>
            <a:ext cx="1609090" cy="1646555"/>
          </a:xfrm>
          <a:prstGeom prst="rect">
            <a:avLst/>
          </a:prstGeom>
          <a:ln w="12700">
            <a:solidFill>
              <a:sysClr val="window" lastClr="FFFFFF"/>
            </a:solidFill>
          </a:ln>
          <a:effectLst>
            <a:outerShdw blurRad="50800" dist="38100" dir="5400000" algn="t" rotWithShape="0">
              <a:prstClr val="black">
                <a:alpha val="40000"/>
              </a:prstClr>
            </a:outerShdw>
          </a:effectLst>
        </p:spPr>
      </p:pic>
      <p:sp>
        <p:nvSpPr>
          <p:cNvPr id="18" name="矩形 17"/>
          <p:cNvSpPr/>
          <p:nvPr>
            <p:custDataLst>
              <p:tags r:id="rId9"/>
            </p:custDataLst>
          </p:nvPr>
        </p:nvSpPr>
        <p:spPr>
          <a:xfrm>
            <a:off x="8688017" y="273284"/>
            <a:ext cx="2752436" cy="753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custDataLst>
              <p:tags r:id="rId10"/>
            </p:custDataLst>
          </p:nvPr>
        </p:nvSpPr>
        <p:spPr>
          <a:xfrm>
            <a:off x="8139369" y="1000801"/>
            <a:ext cx="2695772" cy="618837"/>
          </a:xfrm>
          <a:prstGeom prst="ellipse">
            <a:avLst/>
          </a:prstGeom>
          <a:noFill/>
          <a:ln w="762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
          <p:cNvSpPr txBox="1">
            <a:spLocks noChangeArrowheads="1"/>
          </p:cNvSpPr>
          <p:nvPr>
            <p:custDataLst>
              <p:tags r:id="rId11"/>
            </p:custDataLst>
          </p:nvPr>
        </p:nvSpPr>
        <p:spPr>
          <a:xfrm>
            <a:off x="8280095" y="1009698"/>
            <a:ext cx="2623871" cy="64683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kern="1200">
                <a:solidFill>
                  <a:schemeClr val="tx1"/>
                </a:solidFill>
                <a:latin typeface="微软雅黑" panose="020B0503020204020204" charset="-122"/>
                <a:ea typeface="微软雅黑" panose="020B0503020204020204" charset="-122"/>
                <a:cs typeface="+mj-cs"/>
              </a:defRPr>
            </a:lvl1pPr>
          </a:lstStyle>
          <a:p>
            <a:pPr algn="l"/>
            <a:endParaRPr lang="en-US" altLang="zh-CN" sz="2800" b="1">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22" name="圆角矩形标注 21"/>
          <p:cNvSpPr/>
          <p:nvPr>
            <p:custDataLst>
              <p:tags r:id="rId12"/>
            </p:custDataLst>
          </p:nvPr>
        </p:nvSpPr>
        <p:spPr>
          <a:xfrm>
            <a:off x="7248221" y="116726"/>
            <a:ext cx="3545346" cy="856381"/>
          </a:xfrm>
          <a:prstGeom prst="wedgeRoundRectCallout">
            <a:avLst>
              <a:gd name="adj1" fmla="val 34059"/>
              <a:gd name="adj2" fmla="val 75094"/>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endPar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aphicFrame>
        <p:nvGraphicFramePr>
          <p:cNvPr id="23" name="Object 6"/>
          <p:cNvGraphicFramePr>
            <a:graphicFrameLocks noGrp="1" noChangeAspect="1"/>
          </p:cNvGraphicFramePr>
          <p:nvPr>
            <p:custDataLst>
              <p:tags r:id="rId13"/>
            </p:custDataLst>
          </p:nvPr>
        </p:nvGraphicFramePr>
        <p:xfrm>
          <a:off x="7680386" y="44666"/>
          <a:ext cx="2843213" cy="941387"/>
        </p:xfrm>
        <a:graphic>
          <a:graphicData uri="http://schemas.openxmlformats.org/presentationml/2006/ole">
            <mc:AlternateContent xmlns:mc="http://schemas.openxmlformats.org/markup-compatibility/2006">
              <mc:Choice xmlns:v="urn:schemas-microsoft-com:vml" Requires="v">
                <p:oleObj name="Equation" r:id="rId29" imgW="45110400" imgH="14935200" progId="Equation.DSMT4">
                  <p:embed/>
                </p:oleObj>
              </mc:Choice>
              <mc:Fallback>
                <p:oleObj name="Equation" r:id="rId29" imgW="45110400" imgH="14935200" progId="Equation.DSMT4">
                  <p:embed/>
                  <p:pic>
                    <p:nvPicPr>
                      <p:cNvPr id="0" name="OLE substitute image"/>
                      <p:cNvPicPr/>
                      <p:nvPr/>
                    </p:nvPicPr>
                    <p:blipFill>
                      <a:blip r:embed="rId30"/>
                      <a:stretch>
                        <a:fillRect/>
                      </a:stretch>
                    </p:blipFill>
                    <p:spPr>
                      <a:xfrm>
                        <a:off x="7680386" y="44666"/>
                        <a:ext cx="2843213" cy="941387"/>
                      </a:xfrm>
                      <a:prstGeom prst="rect">
                        <a:avLst/>
                      </a:prstGeom>
                      <a:noFill/>
                      <a:ln>
                        <a:noFill/>
                      </a:ln>
                    </p:spPr>
                  </p:pic>
                </p:oleObj>
              </mc:Fallback>
            </mc:AlternateContent>
          </a:graphicData>
        </a:graphic>
      </p:graphicFrame>
      <p:cxnSp>
        <p:nvCxnSpPr>
          <p:cNvPr id="24" name="直接连接符 23"/>
          <p:cNvCxnSpPr/>
          <p:nvPr>
            <p:custDataLst>
              <p:tags r:id="rId14"/>
            </p:custDataLst>
          </p:nvPr>
        </p:nvCxnSpPr>
        <p:spPr>
          <a:xfrm flipV="1">
            <a:off x="451465" y="2997191"/>
            <a:ext cx="4852670" cy="39370"/>
          </a:xfrm>
          <a:prstGeom prst="line">
            <a:avLst/>
          </a:prstGeom>
          <a:ln w="9525">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15"/>
            </p:custDataLst>
          </p:nvPr>
        </p:nvCxnSpPr>
        <p:spPr>
          <a:xfrm flipV="1">
            <a:off x="623550" y="3533766"/>
            <a:ext cx="4680585" cy="3937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6"/>
            </p:custDataLst>
          </p:nvPr>
        </p:nvCxnSpPr>
        <p:spPr>
          <a:xfrm flipV="1">
            <a:off x="351135" y="4940926"/>
            <a:ext cx="5024755" cy="55245"/>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7"/>
            </p:custDataLst>
          </p:nvPr>
        </p:nvCxnSpPr>
        <p:spPr>
          <a:xfrm>
            <a:off x="407650" y="4437371"/>
            <a:ext cx="504063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8"/>
            </p:custDataLst>
          </p:nvPr>
        </p:nvCxnSpPr>
        <p:spPr>
          <a:xfrm>
            <a:off x="5591790" y="2997191"/>
            <a:ext cx="482473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1000"/>
                                        <p:tgtEl>
                                          <p:spTgt spid="5"/>
                                        </p:tgtEl>
                                      </p:cBhvr>
                                    </p:animEffect>
                                  </p:childTnLst>
                                </p:cTn>
                              </p:par>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par>
                                <p:cTn id="30" presetID="22" presetClass="entr" presetSubtype="4"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750"/>
                                        <p:tgtEl>
                                          <p:spTgt spid="16"/>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3" presetClass="entr" presetSubtype="1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childTnLst>
                          </p:cTn>
                        </p:par>
                      </p:childTnLst>
                    </p:cTn>
                  </p:par>
                  <p:par>
                    <p:cTn id="40" fill="hold" nodeType="clickPar">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22" presetClass="entr" presetSubtype="4"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750"/>
                                        <p:tgtEl>
                                          <p:spTgt spid="17"/>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6" presetClass="entr" presetSubtype="37"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barn(outVertical)">
                                      <p:cBhvr>
                                        <p:cTn id="53" dur="750"/>
                                        <p:tgtEl>
                                          <p:spTgt spid="14"/>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8"/>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linds(horizontal)">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extBox 1"/>
          <p:cNvSpPr txBox="1"/>
          <p:nvPr>
            <p:custDataLst>
              <p:tags r:id="rId1"/>
            </p:custDataLst>
          </p:nvPr>
        </p:nvSpPr>
        <p:spPr>
          <a:xfrm>
            <a:off x="2208213" y="484188"/>
            <a:ext cx="5153025" cy="645160"/>
          </a:xfrm>
          <a:prstGeom prst="rect">
            <a:avLst/>
          </a:prstGeom>
          <a:noFill/>
          <a:ln w="9525">
            <a:noFill/>
          </a:ln>
        </p:spPr>
        <p:txBody>
          <a:bodyPr>
            <a:spAutoFit/>
          </a:bodyPr>
          <a:lstStyle/>
          <a:p>
            <a:r>
              <a:rPr lang="zh-CN" altLang="en-US" sz="3600" b="1">
                <a:solidFill>
                  <a:srgbClr val="0066CC"/>
                </a:solidFill>
                <a:latin typeface="华文楷体" panose="02010600040101010101" pitchFamily="2" charset="-122"/>
                <a:ea typeface="华文楷体" panose="02010600040101010101" pitchFamily="2" charset="-122"/>
              </a:rPr>
              <a:t>机械运动的分类</a:t>
            </a:r>
          </a:p>
        </p:txBody>
      </p:sp>
      <p:grpSp>
        <p:nvGrpSpPr>
          <p:cNvPr id="2" name="组合 7"/>
          <p:cNvGrpSpPr/>
          <p:nvPr>
            <p:custDataLst>
              <p:tags r:id="rId2"/>
            </p:custDataLst>
          </p:nvPr>
        </p:nvGrpSpPr>
        <p:grpSpPr>
          <a:xfrm>
            <a:off x="1881188" y="1700213"/>
            <a:ext cx="4214812" cy="3379470"/>
            <a:chOff x="357158" y="1928802"/>
            <a:chExt cx="4214842" cy="3378835"/>
          </a:xfrm>
        </p:grpSpPr>
        <p:pic>
          <p:nvPicPr>
            <p:cNvPr id="19460" name="图片 2" descr="001d7d5995c70e693fc14f.jpg"/>
            <p:cNvPicPr>
              <a:picLocks noChangeAspect="1"/>
            </p:cNvPicPr>
            <p:nvPr>
              <p:custDataLst>
                <p:tags r:id="rId7"/>
              </p:custDataLst>
            </p:nvPr>
          </p:nvPicPr>
          <p:blipFill>
            <a:blip r:embed="rId10"/>
            <a:srcRect r="17677" b="20470"/>
            <a:stretch>
              <a:fillRect/>
            </a:stretch>
          </p:blipFill>
          <p:spPr>
            <a:xfrm>
              <a:off x="357158" y="1928802"/>
              <a:ext cx="4214842" cy="2714644"/>
            </a:xfrm>
            <a:prstGeom prst="rect">
              <a:avLst/>
            </a:prstGeom>
            <a:noFill/>
            <a:ln w="9525">
              <a:noFill/>
            </a:ln>
          </p:spPr>
        </p:pic>
        <p:sp>
          <p:nvSpPr>
            <p:cNvPr id="5" name="TextBox 4"/>
            <p:cNvSpPr txBox="1"/>
            <p:nvPr>
              <p:custDataLst>
                <p:tags r:id="rId8"/>
              </p:custDataLst>
            </p:nvPr>
          </p:nvSpPr>
          <p:spPr>
            <a:xfrm>
              <a:off x="1000100" y="4785765"/>
              <a:ext cx="2685434" cy="521872"/>
            </a:xfrm>
            <a:prstGeom prst="rect">
              <a:avLst/>
            </a:prstGeom>
            <a:noFill/>
          </p:spPr>
          <p:txBody>
            <a:bodyPr wrap="none">
              <a:spAutoFit/>
            </a:bodyPr>
            <a:lstStyle/>
            <a:p>
              <a:r>
                <a:rPr lang="zh-CN" altLang="en-US" sz="2800" b="1">
                  <a:solidFill>
                    <a:srgbClr val="0066CC"/>
                  </a:solidFill>
                  <a:latin typeface="华文楷体" panose="02010600040101010101" pitchFamily="2" charset="-122"/>
                  <a:ea typeface="华文楷体" panose="02010600040101010101" pitchFamily="2" charset="-122"/>
                </a:rPr>
                <a:t>列车沿直线运动</a:t>
              </a:r>
            </a:p>
          </p:txBody>
        </p:sp>
      </p:grpSp>
      <p:grpSp>
        <p:nvGrpSpPr>
          <p:cNvPr id="3" name="组合 8"/>
          <p:cNvGrpSpPr/>
          <p:nvPr>
            <p:custDataLst>
              <p:tags r:id="rId3"/>
            </p:custDataLst>
          </p:nvPr>
        </p:nvGrpSpPr>
        <p:grpSpPr>
          <a:xfrm>
            <a:off x="6365875" y="1700213"/>
            <a:ext cx="4016375" cy="3379470"/>
            <a:chOff x="4841783" y="1928802"/>
            <a:chExt cx="4016497" cy="3378835"/>
          </a:xfrm>
        </p:grpSpPr>
        <p:pic>
          <p:nvPicPr>
            <p:cNvPr id="19463" name="图片 3" descr="3575152_200213008423_2.jpg"/>
            <p:cNvPicPr>
              <a:picLocks noChangeAspect="1"/>
            </p:cNvPicPr>
            <p:nvPr>
              <p:custDataLst>
                <p:tags r:id="rId5"/>
              </p:custDataLst>
            </p:nvPr>
          </p:nvPicPr>
          <p:blipFill>
            <a:blip r:embed="rId11"/>
            <a:srcRect r="8937" b="7317"/>
            <a:stretch>
              <a:fillRect/>
            </a:stretch>
          </p:blipFill>
          <p:spPr>
            <a:xfrm>
              <a:off x="4841783" y="1928802"/>
              <a:ext cx="4016497" cy="2714644"/>
            </a:xfrm>
            <a:prstGeom prst="rect">
              <a:avLst/>
            </a:prstGeom>
            <a:noFill/>
            <a:ln w="9525">
              <a:noFill/>
            </a:ln>
          </p:spPr>
        </p:pic>
        <p:sp>
          <p:nvSpPr>
            <p:cNvPr id="6" name="TextBox 5"/>
            <p:cNvSpPr txBox="1"/>
            <p:nvPr>
              <p:custDataLst>
                <p:tags r:id="rId6"/>
              </p:custDataLst>
            </p:nvPr>
          </p:nvSpPr>
          <p:spPr>
            <a:xfrm>
              <a:off x="5429176" y="4785765"/>
              <a:ext cx="3043012" cy="521872"/>
            </a:xfrm>
            <a:prstGeom prst="rect">
              <a:avLst/>
            </a:prstGeom>
            <a:noFill/>
          </p:spPr>
          <p:txBody>
            <a:bodyPr wrap="none">
              <a:spAutoFit/>
            </a:bodyPr>
            <a:lstStyle/>
            <a:p>
              <a:r>
                <a:rPr lang="zh-CN" altLang="en-US" sz="2800" b="1">
                  <a:solidFill>
                    <a:srgbClr val="0066CC"/>
                  </a:solidFill>
                  <a:latin typeface="华文楷体" panose="02010600040101010101" pitchFamily="2" charset="-122"/>
                  <a:ea typeface="华文楷体" panose="02010600040101010101" pitchFamily="2" charset="-122"/>
                </a:rPr>
                <a:t>过山车沿曲线运动</a:t>
              </a:r>
            </a:p>
          </p:txBody>
        </p:sp>
      </p:grpSp>
      <p:sp>
        <p:nvSpPr>
          <p:cNvPr id="9" name="文本框 8"/>
          <p:cNvSpPr txBox="1"/>
          <p:nvPr>
            <p:custDataLst>
              <p:tags r:id="rId4"/>
            </p:custDataLst>
          </p:nvPr>
        </p:nvSpPr>
        <p:spPr>
          <a:xfrm>
            <a:off x="1559560" y="5300980"/>
            <a:ext cx="10250170" cy="1076325"/>
          </a:xfrm>
          <a:prstGeom prst="rect">
            <a:avLst/>
          </a:prstGeom>
          <a:noFill/>
        </p:spPr>
        <p:txBody>
          <a:bodyPr wrap="square" rtlCol="0" anchor="t">
            <a:spAutoFit/>
          </a:bodyPr>
          <a:lstStyle/>
          <a:p>
            <a:r>
              <a:rPr lang="zh-CN" altLang="en-US" sz="3200" spc="-300">
                <a:solidFill>
                  <a:prstClr val="black"/>
                </a:solidFill>
                <a:latin typeface="华文楷体" panose="02010600040101010101" pitchFamily="2" charset="-122"/>
                <a:ea typeface="华文楷体" panose="02010600040101010101" pitchFamily="2" charset="-122"/>
                <a:cs typeface="Arial" panose="020B0604020202020204" pitchFamily="34" charset="0"/>
                <a:sym typeface="宋体" panose="02010600030101010101" pitchFamily="2" charset="-122"/>
              </a:rPr>
              <a:t>物体的运动路线各种各样，机械运动按照路线可大致分为：</a:t>
            </a:r>
            <a:endParaRPr lang="en-US" altLang="zh-CN" sz="3200" spc="-300">
              <a:solidFill>
                <a:prstClr val="black"/>
              </a:solidFill>
              <a:latin typeface="华文楷体" panose="02010600040101010101" pitchFamily="2" charset="-122"/>
              <a:ea typeface="华文楷体" panose="02010600040101010101" pitchFamily="2" charset="-122"/>
              <a:sym typeface="Arial" panose="020B0604020202020204" pitchFamily="34" charset="0"/>
            </a:endParaRPr>
          </a:p>
          <a:p>
            <a:r>
              <a:rPr lang="zh-CN" altLang="en-US" sz="3200" spc="-300">
                <a:solidFill>
                  <a:srgbClr val="C00000"/>
                </a:solidFill>
                <a:latin typeface="华文楷体" panose="02010600040101010101" pitchFamily="2" charset="-122"/>
                <a:ea typeface="华文楷体" panose="02010600040101010101" pitchFamily="2" charset="-122"/>
                <a:cs typeface="Arial" panose="020B0604020202020204" pitchFamily="34" charset="0"/>
                <a:sym typeface="宋体" panose="02010600030101010101" pitchFamily="2" charset="-122"/>
              </a:rPr>
              <a:t>直线运动和曲线运动；</a:t>
            </a:r>
            <a:endParaRPr lang="zh-CN" altLang="en-US" sz="3200">
              <a:latin typeface="华文楷体" panose="02010600040101010101" pitchFamily="2" charset="-122"/>
              <a:ea typeface="华文楷体"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482" name="组合 54"/>
          <p:cNvGrpSpPr/>
          <p:nvPr>
            <p:custDataLst>
              <p:tags r:id="rId1"/>
            </p:custDataLst>
          </p:nvPr>
        </p:nvGrpSpPr>
        <p:grpSpPr>
          <a:xfrm>
            <a:off x="1666875" y="2197100"/>
            <a:ext cx="8786813" cy="1236662"/>
            <a:chOff x="142844" y="1488032"/>
            <a:chExt cx="8786874" cy="1237142"/>
          </a:xfrm>
        </p:grpSpPr>
        <p:sp>
          <p:nvSpPr>
            <p:cNvPr id="6" name="矩形 5"/>
            <p:cNvSpPr/>
            <p:nvPr>
              <p:custDataLst>
                <p:tags r:id="rId28"/>
              </p:custDataLst>
            </p:nvPr>
          </p:nvSpPr>
          <p:spPr>
            <a:xfrm flipV="1">
              <a:off x="142844" y="1572203"/>
              <a:ext cx="8786874" cy="570133"/>
            </a:xfrm>
            <a:prstGeom prst="rect">
              <a:avLst/>
            </a:prstGeom>
          </p:spPr>
          <p:style>
            <a:lnRef idx="1">
              <a:schemeClr val="accent3"/>
            </a:lnRef>
            <a:fillRef idx="4294967295">
              <a:schemeClr val="lt1"/>
            </a:fillRef>
            <a:effectRef idx="1">
              <a:schemeClr val="accent3"/>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0484" name="图片 1" descr="image020.jpg"/>
            <p:cNvPicPr>
              <a:picLocks noChangeAspect="1"/>
            </p:cNvPicPr>
            <p:nvPr>
              <p:custDataLst>
                <p:tags r:id="rId29"/>
              </p:custDataLst>
            </p:nvPr>
          </p:nvPicPr>
          <p:blipFill>
            <a:blip r:embed="rId51"/>
            <a:srcRect l="3867" r="3349" b="17969"/>
            <a:stretch>
              <a:fillRect/>
            </a:stretch>
          </p:blipFill>
          <p:spPr>
            <a:xfrm flipH="1">
              <a:off x="214282" y="1857364"/>
              <a:ext cx="1071570" cy="291705"/>
            </a:xfrm>
            <a:prstGeom prst="rect">
              <a:avLst/>
            </a:prstGeom>
            <a:noFill/>
            <a:ln w="9525">
              <a:noFill/>
            </a:ln>
          </p:spPr>
        </p:pic>
        <p:sp>
          <p:nvSpPr>
            <p:cNvPr id="7" name="矩形 6"/>
            <p:cNvSpPr/>
            <p:nvPr>
              <p:custDataLst>
                <p:tags r:id="rId30"/>
              </p:custDataLst>
            </p:nvPr>
          </p:nvSpPr>
          <p:spPr>
            <a:xfrm>
              <a:off x="142844" y="2142336"/>
              <a:ext cx="8786874" cy="71466"/>
            </a:xfrm>
            <a:prstGeom prst="rect">
              <a:avLst/>
            </a:prstGeom>
          </p:spPr>
          <p:style>
            <a:lnRef idx="1">
              <a:schemeClr val="accent5"/>
            </a:lnRef>
            <a:fillRef idx="3">
              <a:schemeClr val="accent5"/>
            </a:fillRef>
            <a:effectRef idx="2">
              <a:schemeClr val="accent5"/>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0486" name="图片 7" descr="image020.jpg"/>
            <p:cNvPicPr>
              <a:picLocks noChangeAspect="1"/>
            </p:cNvPicPr>
            <p:nvPr>
              <p:custDataLst>
                <p:tags r:id="rId31"/>
              </p:custDataLst>
            </p:nvPr>
          </p:nvPicPr>
          <p:blipFill>
            <a:blip r:embed="rId51"/>
            <a:srcRect l="3867" r="3349" b="17969"/>
            <a:stretch>
              <a:fillRect/>
            </a:stretch>
          </p:blipFill>
          <p:spPr>
            <a:xfrm flipH="1">
              <a:off x="2000232" y="1857364"/>
              <a:ext cx="1071570" cy="291705"/>
            </a:xfrm>
            <a:prstGeom prst="rect">
              <a:avLst/>
            </a:prstGeom>
            <a:noFill/>
            <a:ln w="9525">
              <a:noFill/>
            </a:ln>
          </p:spPr>
        </p:pic>
        <p:pic>
          <p:nvPicPr>
            <p:cNvPr id="20487" name="图片 8" descr="image020.jpg"/>
            <p:cNvPicPr>
              <a:picLocks noChangeAspect="1"/>
            </p:cNvPicPr>
            <p:nvPr>
              <p:custDataLst>
                <p:tags r:id="rId32"/>
              </p:custDataLst>
            </p:nvPr>
          </p:nvPicPr>
          <p:blipFill>
            <a:blip r:embed="rId51"/>
            <a:srcRect l="3867" r="3349" b="17969"/>
            <a:stretch>
              <a:fillRect/>
            </a:stretch>
          </p:blipFill>
          <p:spPr>
            <a:xfrm flipH="1">
              <a:off x="3786182" y="1857364"/>
              <a:ext cx="1071570" cy="291705"/>
            </a:xfrm>
            <a:prstGeom prst="rect">
              <a:avLst/>
            </a:prstGeom>
            <a:noFill/>
            <a:ln w="9525">
              <a:noFill/>
            </a:ln>
          </p:spPr>
        </p:pic>
        <p:pic>
          <p:nvPicPr>
            <p:cNvPr id="20488" name="图片 9" descr="image020.jpg"/>
            <p:cNvPicPr>
              <a:picLocks noChangeAspect="1"/>
            </p:cNvPicPr>
            <p:nvPr>
              <p:custDataLst>
                <p:tags r:id="rId33"/>
              </p:custDataLst>
            </p:nvPr>
          </p:nvPicPr>
          <p:blipFill>
            <a:blip r:embed="rId51"/>
            <a:srcRect l="3867" r="3349" b="17969"/>
            <a:stretch>
              <a:fillRect/>
            </a:stretch>
          </p:blipFill>
          <p:spPr>
            <a:xfrm flipH="1">
              <a:off x="5643570" y="1857364"/>
              <a:ext cx="1071570" cy="291705"/>
            </a:xfrm>
            <a:prstGeom prst="rect">
              <a:avLst/>
            </a:prstGeom>
            <a:noFill/>
            <a:ln w="9525">
              <a:noFill/>
            </a:ln>
          </p:spPr>
        </p:pic>
        <p:pic>
          <p:nvPicPr>
            <p:cNvPr id="20489" name="图片 10" descr="image020.jpg"/>
            <p:cNvPicPr>
              <a:picLocks noChangeAspect="1"/>
            </p:cNvPicPr>
            <p:nvPr>
              <p:custDataLst>
                <p:tags r:id="rId34"/>
              </p:custDataLst>
            </p:nvPr>
          </p:nvPicPr>
          <p:blipFill>
            <a:blip r:embed="rId51"/>
            <a:srcRect l="3867" r="3349" b="17969"/>
            <a:stretch>
              <a:fillRect/>
            </a:stretch>
          </p:blipFill>
          <p:spPr>
            <a:xfrm flipH="1">
              <a:off x="7429520" y="1857364"/>
              <a:ext cx="1071570" cy="291705"/>
            </a:xfrm>
            <a:prstGeom prst="rect">
              <a:avLst/>
            </a:prstGeom>
            <a:noFill/>
            <a:ln w="9525">
              <a:noFill/>
            </a:ln>
          </p:spPr>
        </p:pic>
        <p:cxnSp>
          <p:nvCxnSpPr>
            <p:cNvPr id="23" name="直接连接符 22"/>
            <p:cNvCxnSpPr/>
            <p:nvPr>
              <p:custDataLst>
                <p:tags r:id="rId35"/>
              </p:custDataLst>
            </p:nvPr>
          </p:nvCxnSpPr>
          <p:spPr>
            <a:xfrm rot="5400000">
              <a:off x="1107217" y="2319411"/>
              <a:ext cx="214395" cy="3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36"/>
              </p:custDataLst>
            </p:nvPr>
          </p:nvCxnSpPr>
          <p:spPr>
            <a:xfrm rot="5400000">
              <a:off x="2893961" y="2320205"/>
              <a:ext cx="214395"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37"/>
              </p:custDataLst>
            </p:nvPr>
          </p:nvCxnSpPr>
          <p:spPr>
            <a:xfrm rot="5400000">
              <a:off x="4679911" y="2320205"/>
              <a:ext cx="214395"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38"/>
              </p:custDataLst>
            </p:nvPr>
          </p:nvCxnSpPr>
          <p:spPr>
            <a:xfrm rot="5400000">
              <a:off x="6535712" y="2320205"/>
              <a:ext cx="214395"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39"/>
              </p:custDataLst>
            </p:nvPr>
          </p:nvCxnSpPr>
          <p:spPr>
            <a:xfrm rot="5400000">
              <a:off x="8323249" y="2320205"/>
              <a:ext cx="214395"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495" name="TextBox 32"/>
            <p:cNvSpPr txBox="1"/>
            <p:nvPr>
              <p:custDataLst>
                <p:tags r:id="rId40"/>
              </p:custDataLst>
            </p:nvPr>
          </p:nvSpPr>
          <p:spPr>
            <a:xfrm>
              <a:off x="1071538" y="1500174"/>
              <a:ext cx="298452"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0</a:t>
              </a:r>
            </a:p>
          </p:txBody>
        </p:sp>
        <p:sp>
          <p:nvSpPr>
            <p:cNvPr id="20496" name="TextBox 33"/>
            <p:cNvSpPr txBox="1"/>
            <p:nvPr>
              <p:custDataLst>
                <p:tags r:id="rId41"/>
              </p:custDataLst>
            </p:nvPr>
          </p:nvSpPr>
          <p:spPr>
            <a:xfrm>
              <a:off x="1071538" y="2345288"/>
              <a:ext cx="298452"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0</a:t>
              </a:r>
            </a:p>
          </p:txBody>
        </p:sp>
        <p:sp>
          <p:nvSpPr>
            <p:cNvPr id="20497" name="TextBox 36"/>
            <p:cNvSpPr txBox="1"/>
            <p:nvPr>
              <p:custDataLst>
                <p:tags r:id="rId42"/>
              </p:custDataLst>
            </p:nvPr>
          </p:nvSpPr>
          <p:spPr>
            <a:xfrm>
              <a:off x="2786050" y="1488032"/>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10s</a:t>
              </a:r>
            </a:p>
          </p:txBody>
        </p:sp>
        <p:sp>
          <p:nvSpPr>
            <p:cNvPr id="20498" name="TextBox 39"/>
            <p:cNvSpPr txBox="1"/>
            <p:nvPr>
              <p:custDataLst>
                <p:tags r:id="rId43"/>
              </p:custDataLst>
            </p:nvPr>
          </p:nvSpPr>
          <p:spPr>
            <a:xfrm>
              <a:off x="4572000" y="1500737"/>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20s</a:t>
              </a:r>
            </a:p>
          </p:txBody>
        </p:sp>
        <p:sp>
          <p:nvSpPr>
            <p:cNvPr id="20499" name="TextBox 41"/>
            <p:cNvSpPr txBox="1"/>
            <p:nvPr>
              <p:custDataLst>
                <p:tags r:id="rId44"/>
              </p:custDataLst>
            </p:nvPr>
          </p:nvSpPr>
          <p:spPr>
            <a:xfrm>
              <a:off x="6438913" y="1488032"/>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30s</a:t>
              </a:r>
            </a:p>
          </p:txBody>
        </p:sp>
        <p:sp>
          <p:nvSpPr>
            <p:cNvPr id="20500" name="TextBox 43"/>
            <p:cNvSpPr txBox="1"/>
            <p:nvPr>
              <p:custDataLst>
                <p:tags r:id="rId45"/>
              </p:custDataLst>
            </p:nvPr>
          </p:nvSpPr>
          <p:spPr>
            <a:xfrm>
              <a:off x="8224863" y="1488032"/>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40s</a:t>
              </a:r>
            </a:p>
          </p:txBody>
        </p:sp>
        <p:sp>
          <p:nvSpPr>
            <p:cNvPr id="20501" name="TextBox 46"/>
            <p:cNvSpPr txBox="1"/>
            <p:nvPr>
              <p:custDataLst>
                <p:tags r:id="rId46"/>
              </p:custDataLst>
            </p:nvPr>
          </p:nvSpPr>
          <p:spPr>
            <a:xfrm>
              <a:off x="2708262" y="2356731"/>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300m</a:t>
              </a:r>
            </a:p>
          </p:txBody>
        </p:sp>
        <p:sp>
          <p:nvSpPr>
            <p:cNvPr id="20502" name="TextBox 47"/>
            <p:cNvSpPr txBox="1"/>
            <p:nvPr>
              <p:custDataLst>
                <p:tags r:id="rId47"/>
              </p:custDataLst>
            </p:nvPr>
          </p:nvSpPr>
          <p:spPr>
            <a:xfrm>
              <a:off x="4500562" y="2356731"/>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600m</a:t>
              </a:r>
            </a:p>
          </p:txBody>
        </p:sp>
        <p:sp>
          <p:nvSpPr>
            <p:cNvPr id="20503" name="TextBox 48"/>
            <p:cNvSpPr txBox="1"/>
            <p:nvPr>
              <p:custDataLst>
                <p:tags r:id="rId48"/>
              </p:custDataLst>
            </p:nvPr>
          </p:nvSpPr>
          <p:spPr>
            <a:xfrm>
              <a:off x="6351600" y="2345614"/>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900m</a:t>
              </a:r>
            </a:p>
          </p:txBody>
        </p:sp>
        <p:sp>
          <p:nvSpPr>
            <p:cNvPr id="20504" name="TextBox 49"/>
            <p:cNvSpPr txBox="1"/>
            <p:nvPr>
              <p:custDataLst>
                <p:tags r:id="rId49"/>
              </p:custDataLst>
            </p:nvPr>
          </p:nvSpPr>
          <p:spPr>
            <a:xfrm>
              <a:off x="8093100" y="2356731"/>
              <a:ext cx="828046"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1200m</a:t>
              </a:r>
            </a:p>
          </p:txBody>
        </p:sp>
      </p:grpSp>
      <p:grpSp>
        <p:nvGrpSpPr>
          <p:cNvPr id="20505" name="组合 53"/>
          <p:cNvGrpSpPr/>
          <p:nvPr>
            <p:custDataLst>
              <p:tags r:id="rId2"/>
            </p:custDataLst>
          </p:nvPr>
        </p:nvGrpSpPr>
        <p:grpSpPr>
          <a:xfrm>
            <a:off x="1666875" y="3565525"/>
            <a:ext cx="8786813" cy="1236662"/>
            <a:chOff x="142844" y="2916792"/>
            <a:chExt cx="8786874" cy="1237142"/>
          </a:xfrm>
        </p:grpSpPr>
        <p:sp>
          <p:nvSpPr>
            <p:cNvPr id="13" name="矩形 12"/>
            <p:cNvSpPr/>
            <p:nvPr>
              <p:custDataLst>
                <p:tags r:id="rId6"/>
              </p:custDataLst>
            </p:nvPr>
          </p:nvSpPr>
          <p:spPr>
            <a:xfrm flipV="1">
              <a:off x="142844" y="3000962"/>
              <a:ext cx="8786874" cy="570134"/>
            </a:xfrm>
            <a:prstGeom prst="rect">
              <a:avLst/>
            </a:prstGeom>
          </p:spPr>
          <p:style>
            <a:lnRef idx="1">
              <a:schemeClr val="accent3"/>
            </a:lnRef>
            <a:fillRef idx="4294967295">
              <a:schemeClr val="lt1"/>
            </a:fillRef>
            <a:effectRef idx="1">
              <a:schemeClr val="accent3"/>
            </a:effectRef>
            <a:fontRef idx="minor">
              <a:schemeClr val="dk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0507" name="图片 13" descr="image020.jpg"/>
            <p:cNvPicPr>
              <a:picLocks noChangeAspect="1"/>
            </p:cNvPicPr>
            <p:nvPr>
              <p:custDataLst>
                <p:tags r:id="rId7"/>
              </p:custDataLst>
            </p:nvPr>
          </p:nvPicPr>
          <p:blipFill>
            <a:blip r:embed="rId51"/>
            <a:srcRect l="3867" r="3349" b="17969"/>
            <a:stretch>
              <a:fillRect/>
            </a:stretch>
          </p:blipFill>
          <p:spPr>
            <a:xfrm flipH="1">
              <a:off x="214282" y="3286124"/>
              <a:ext cx="1071570" cy="291705"/>
            </a:xfrm>
            <a:prstGeom prst="rect">
              <a:avLst/>
            </a:prstGeom>
            <a:noFill/>
            <a:ln w="9525">
              <a:noFill/>
            </a:ln>
          </p:spPr>
        </p:pic>
        <p:sp>
          <p:nvSpPr>
            <p:cNvPr id="15" name="矩形 14"/>
            <p:cNvSpPr/>
            <p:nvPr>
              <p:custDataLst>
                <p:tags r:id="rId8"/>
              </p:custDataLst>
            </p:nvPr>
          </p:nvSpPr>
          <p:spPr>
            <a:xfrm>
              <a:off x="142844" y="3571096"/>
              <a:ext cx="8786874" cy="71465"/>
            </a:xfrm>
            <a:prstGeom prst="rect">
              <a:avLst/>
            </a:prstGeom>
          </p:spPr>
          <p:style>
            <a:lnRef idx="1">
              <a:schemeClr val="accent5"/>
            </a:lnRef>
            <a:fillRef idx="3">
              <a:schemeClr val="accent5"/>
            </a:fillRef>
            <a:effectRef idx="2">
              <a:schemeClr val="accent5"/>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20509" name="图片 15" descr="image020.jpg"/>
            <p:cNvPicPr>
              <a:picLocks noChangeAspect="1"/>
            </p:cNvPicPr>
            <p:nvPr>
              <p:custDataLst>
                <p:tags r:id="rId9"/>
              </p:custDataLst>
            </p:nvPr>
          </p:nvPicPr>
          <p:blipFill>
            <a:blip r:embed="rId51"/>
            <a:srcRect l="3867" r="3349" b="17969"/>
            <a:stretch>
              <a:fillRect/>
            </a:stretch>
          </p:blipFill>
          <p:spPr>
            <a:xfrm flipH="1">
              <a:off x="1285852" y="3286124"/>
              <a:ext cx="1071570" cy="291705"/>
            </a:xfrm>
            <a:prstGeom prst="rect">
              <a:avLst/>
            </a:prstGeom>
            <a:noFill/>
            <a:ln w="9525">
              <a:noFill/>
            </a:ln>
          </p:spPr>
        </p:pic>
        <p:pic>
          <p:nvPicPr>
            <p:cNvPr id="20510" name="图片 16" descr="image020.jpg"/>
            <p:cNvPicPr>
              <a:picLocks noChangeAspect="1"/>
            </p:cNvPicPr>
            <p:nvPr>
              <p:custDataLst>
                <p:tags r:id="rId10"/>
              </p:custDataLst>
            </p:nvPr>
          </p:nvPicPr>
          <p:blipFill>
            <a:blip r:embed="rId51"/>
            <a:srcRect l="3867" r="3349" b="17969"/>
            <a:stretch>
              <a:fillRect/>
            </a:stretch>
          </p:blipFill>
          <p:spPr>
            <a:xfrm flipH="1">
              <a:off x="2857488" y="3286124"/>
              <a:ext cx="1071570" cy="291705"/>
            </a:xfrm>
            <a:prstGeom prst="rect">
              <a:avLst/>
            </a:prstGeom>
            <a:noFill/>
            <a:ln w="9525">
              <a:noFill/>
            </a:ln>
          </p:spPr>
        </p:pic>
        <p:pic>
          <p:nvPicPr>
            <p:cNvPr id="20511" name="图片 17" descr="image020.jpg"/>
            <p:cNvPicPr>
              <a:picLocks noChangeAspect="1"/>
            </p:cNvPicPr>
            <p:nvPr>
              <p:custDataLst>
                <p:tags r:id="rId11"/>
              </p:custDataLst>
            </p:nvPr>
          </p:nvPicPr>
          <p:blipFill>
            <a:blip r:embed="rId51"/>
            <a:srcRect l="3867" r="3349" b="17969"/>
            <a:stretch>
              <a:fillRect/>
            </a:stretch>
          </p:blipFill>
          <p:spPr>
            <a:xfrm flipH="1">
              <a:off x="4857752" y="3286124"/>
              <a:ext cx="1071570" cy="291705"/>
            </a:xfrm>
            <a:prstGeom prst="rect">
              <a:avLst/>
            </a:prstGeom>
            <a:noFill/>
            <a:ln w="9525">
              <a:noFill/>
            </a:ln>
          </p:spPr>
        </p:pic>
        <p:pic>
          <p:nvPicPr>
            <p:cNvPr id="20512" name="图片 18" descr="image020.jpg"/>
            <p:cNvPicPr>
              <a:picLocks noChangeAspect="1"/>
            </p:cNvPicPr>
            <p:nvPr>
              <p:custDataLst>
                <p:tags r:id="rId12"/>
              </p:custDataLst>
            </p:nvPr>
          </p:nvPicPr>
          <p:blipFill>
            <a:blip r:embed="rId51"/>
            <a:srcRect l="3867" r="3349" b="17969"/>
            <a:stretch>
              <a:fillRect/>
            </a:stretch>
          </p:blipFill>
          <p:spPr>
            <a:xfrm flipH="1">
              <a:off x="7429520" y="3286124"/>
              <a:ext cx="1071570" cy="291705"/>
            </a:xfrm>
            <a:prstGeom prst="rect">
              <a:avLst/>
            </a:prstGeom>
            <a:noFill/>
            <a:ln w="9525">
              <a:noFill/>
            </a:ln>
          </p:spPr>
        </p:pic>
        <p:cxnSp>
          <p:nvCxnSpPr>
            <p:cNvPr id="24" name="直接连接符 23"/>
            <p:cNvCxnSpPr/>
            <p:nvPr>
              <p:custDataLst>
                <p:tags r:id="rId13"/>
              </p:custDataLst>
            </p:nvPr>
          </p:nvCxnSpPr>
          <p:spPr>
            <a:xfrm rot="5400000">
              <a:off x="1108010" y="3748966"/>
              <a:ext cx="214396"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4"/>
              </p:custDataLst>
            </p:nvPr>
          </p:nvCxnSpPr>
          <p:spPr>
            <a:xfrm rot="5400000">
              <a:off x="2179579" y="3748965"/>
              <a:ext cx="214396"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5"/>
              </p:custDataLst>
            </p:nvPr>
          </p:nvCxnSpPr>
          <p:spPr>
            <a:xfrm rot="5400000">
              <a:off x="3751215" y="3748965"/>
              <a:ext cx="214396"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16"/>
              </p:custDataLst>
            </p:nvPr>
          </p:nvCxnSpPr>
          <p:spPr>
            <a:xfrm rot="5400000">
              <a:off x="5749892" y="3748966"/>
              <a:ext cx="214396"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17"/>
              </p:custDataLst>
            </p:nvPr>
          </p:nvCxnSpPr>
          <p:spPr>
            <a:xfrm rot="5400000">
              <a:off x="8321660" y="3748966"/>
              <a:ext cx="214396" cy="1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18" name="TextBox 34"/>
            <p:cNvSpPr txBox="1"/>
            <p:nvPr>
              <p:custDataLst>
                <p:tags r:id="rId18"/>
              </p:custDataLst>
            </p:nvPr>
          </p:nvSpPr>
          <p:spPr>
            <a:xfrm>
              <a:off x="1071538" y="2916792"/>
              <a:ext cx="298452"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0</a:t>
              </a:r>
            </a:p>
          </p:txBody>
        </p:sp>
        <p:sp>
          <p:nvSpPr>
            <p:cNvPr id="20519" name="TextBox 35"/>
            <p:cNvSpPr txBox="1"/>
            <p:nvPr>
              <p:custDataLst>
                <p:tags r:id="rId19"/>
              </p:custDataLst>
            </p:nvPr>
          </p:nvSpPr>
          <p:spPr>
            <a:xfrm>
              <a:off x="1055663" y="3785491"/>
              <a:ext cx="298452"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0</a:t>
              </a:r>
            </a:p>
          </p:txBody>
        </p:sp>
        <p:sp>
          <p:nvSpPr>
            <p:cNvPr id="20520" name="TextBox 38"/>
            <p:cNvSpPr txBox="1"/>
            <p:nvPr>
              <p:custDataLst>
                <p:tags r:id="rId20"/>
              </p:custDataLst>
            </p:nvPr>
          </p:nvSpPr>
          <p:spPr>
            <a:xfrm>
              <a:off x="2071670" y="2916792"/>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10s</a:t>
              </a:r>
            </a:p>
          </p:txBody>
        </p:sp>
        <p:sp>
          <p:nvSpPr>
            <p:cNvPr id="20521" name="TextBox 40"/>
            <p:cNvSpPr txBox="1"/>
            <p:nvPr>
              <p:custDataLst>
                <p:tags r:id="rId21"/>
              </p:custDataLst>
            </p:nvPr>
          </p:nvSpPr>
          <p:spPr>
            <a:xfrm>
              <a:off x="3643306" y="2929497"/>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20s</a:t>
              </a:r>
            </a:p>
          </p:txBody>
        </p:sp>
        <p:sp>
          <p:nvSpPr>
            <p:cNvPr id="20522" name="TextBox 42"/>
            <p:cNvSpPr txBox="1"/>
            <p:nvPr>
              <p:custDataLst>
                <p:tags r:id="rId22"/>
              </p:custDataLst>
            </p:nvPr>
          </p:nvSpPr>
          <p:spPr>
            <a:xfrm>
              <a:off x="5643570" y="2929497"/>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30s</a:t>
              </a:r>
            </a:p>
          </p:txBody>
        </p:sp>
        <p:sp>
          <p:nvSpPr>
            <p:cNvPr id="20523" name="TextBox 44"/>
            <p:cNvSpPr txBox="1"/>
            <p:nvPr>
              <p:custDataLst>
                <p:tags r:id="rId23"/>
              </p:custDataLst>
            </p:nvPr>
          </p:nvSpPr>
          <p:spPr>
            <a:xfrm>
              <a:off x="8215338" y="2929497"/>
              <a:ext cx="503558"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40s</a:t>
              </a:r>
            </a:p>
          </p:txBody>
        </p:sp>
        <p:sp>
          <p:nvSpPr>
            <p:cNvPr id="20524" name="TextBox 45"/>
            <p:cNvSpPr txBox="1"/>
            <p:nvPr>
              <p:custDataLst>
                <p:tags r:id="rId24"/>
              </p:custDataLst>
            </p:nvPr>
          </p:nvSpPr>
          <p:spPr>
            <a:xfrm>
              <a:off x="1993882" y="3785491"/>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200m</a:t>
              </a:r>
            </a:p>
          </p:txBody>
        </p:sp>
        <p:sp>
          <p:nvSpPr>
            <p:cNvPr id="20525" name="TextBox 50"/>
            <p:cNvSpPr txBox="1"/>
            <p:nvPr>
              <p:custDataLst>
                <p:tags r:id="rId25"/>
              </p:custDataLst>
            </p:nvPr>
          </p:nvSpPr>
          <p:spPr>
            <a:xfrm>
              <a:off x="8072462" y="3785491"/>
              <a:ext cx="828046"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1200m</a:t>
              </a:r>
            </a:p>
          </p:txBody>
        </p:sp>
        <p:sp>
          <p:nvSpPr>
            <p:cNvPr id="20526" name="TextBox 51"/>
            <p:cNvSpPr txBox="1"/>
            <p:nvPr>
              <p:custDataLst>
                <p:tags r:id="rId26"/>
              </p:custDataLst>
            </p:nvPr>
          </p:nvSpPr>
          <p:spPr>
            <a:xfrm>
              <a:off x="3565518" y="3785491"/>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450m</a:t>
              </a:r>
            </a:p>
          </p:txBody>
        </p:sp>
        <p:sp>
          <p:nvSpPr>
            <p:cNvPr id="20527" name="TextBox 52"/>
            <p:cNvSpPr txBox="1"/>
            <p:nvPr>
              <p:custDataLst>
                <p:tags r:id="rId27"/>
              </p:custDataLst>
            </p:nvPr>
          </p:nvSpPr>
          <p:spPr>
            <a:xfrm>
              <a:off x="5565782" y="3785491"/>
              <a:ext cx="712475" cy="368443"/>
            </a:xfrm>
            <a:prstGeom prst="rect">
              <a:avLst/>
            </a:prstGeom>
            <a:noFill/>
            <a:ln w="9525">
              <a:noFill/>
            </a:ln>
          </p:spPr>
          <p:txBody>
            <a:bodyPr wrap="none">
              <a:spAutoFit/>
            </a:bodyPr>
            <a:lstStyle/>
            <a:p>
              <a:r>
                <a:rPr lang="en-US" altLang="zh-CN">
                  <a:latin typeface="Times New Roman" panose="02020603050405020304" pitchFamily="18" charset="0"/>
                  <a:ea typeface="华文楷体" panose="02010600040101010101" pitchFamily="2" charset="-122"/>
                  <a:cs typeface="Times New Roman" panose="02020603050405020304" pitchFamily="18" charset="0"/>
                </a:rPr>
                <a:t>750m</a:t>
              </a:r>
            </a:p>
          </p:txBody>
        </p:sp>
      </p:grpSp>
      <p:sp>
        <p:nvSpPr>
          <p:cNvPr id="20528" name="TextBox 55"/>
          <p:cNvSpPr txBox="1"/>
          <p:nvPr>
            <p:custDataLst>
              <p:tags r:id="rId3"/>
            </p:custDataLst>
          </p:nvPr>
        </p:nvSpPr>
        <p:spPr>
          <a:xfrm>
            <a:off x="1739265" y="916305"/>
            <a:ext cx="8858250" cy="629920"/>
          </a:xfrm>
          <a:prstGeom prst="rect">
            <a:avLst/>
          </a:prstGeom>
          <a:noFill/>
          <a:ln w="9525">
            <a:noFill/>
          </a:ln>
        </p:spPr>
        <p:txBody>
          <a:bodyPr>
            <a:spAutoFit/>
          </a:bodyPr>
          <a:lstStyle/>
          <a:p>
            <a:pPr>
              <a:lnSpc>
                <a:spcPct val="125000"/>
              </a:lnSpc>
            </a:pPr>
            <a:r>
              <a:rPr lang="zh-CN" altLang="en-US" sz="2800" b="1">
                <a:latin typeface="Times New Roman" panose="02020603050405020304" pitchFamily="18" charset="0"/>
                <a:ea typeface="华文楷体" panose="02010600040101010101" pitchFamily="2" charset="-122"/>
              </a:rPr>
              <a:t>　　沿直线行驶的两辆小汽车运动有什么不同？</a:t>
            </a:r>
          </a:p>
        </p:txBody>
      </p:sp>
      <p:sp>
        <p:nvSpPr>
          <p:cNvPr id="57" name="TextBox 56"/>
          <p:cNvSpPr txBox="1"/>
          <p:nvPr>
            <p:custDataLst>
              <p:tags r:id="rId4"/>
            </p:custDataLst>
          </p:nvPr>
        </p:nvSpPr>
        <p:spPr>
          <a:xfrm>
            <a:off x="1919288" y="5013325"/>
            <a:ext cx="8497887" cy="1168400"/>
          </a:xfrm>
          <a:prstGeom prst="rect">
            <a:avLst/>
          </a:prstGeom>
          <a:noFill/>
          <a:ln w="9525">
            <a:noFill/>
          </a:ln>
        </p:spPr>
        <p:txBody>
          <a:bodyPr>
            <a:spAutoFit/>
          </a:bodyPr>
          <a:lstStyle/>
          <a:p>
            <a:pPr>
              <a:lnSpc>
                <a:spcPct val="125000"/>
              </a:lnSpc>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2</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．在直线运动中，按速度可分为</a:t>
            </a:r>
            <a:r>
              <a:rPr lang="zh-CN" altLang="en-US" sz="2800" b="1">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匀速直线运动</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和</a:t>
            </a:r>
            <a:r>
              <a:rPr lang="zh-CN" altLang="en-US" sz="2800" b="1">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变速直线运动</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a:t>
            </a:r>
          </a:p>
        </p:txBody>
      </p:sp>
      <p:sp>
        <p:nvSpPr>
          <p:cNvPr id="20531" name="TextBox 55"/>
          <p:cNvSpPr txBox="1"/>
          <p:nvPr>
            <p:custDataLst>
              <p:tags r:id="rId5"/>
            </p:custDataLst>
          </p:nvPr>
        </p:nvSpPr>
        <p:spPr>
          <a:xfrm>
            <a:off x="2135188" y="-19050"/>
            <a:ext cx="4032250" cy="783590"/>
          </a:xfrm>
          <a:prstGeom prst="rect">
            <a:avLst/>
          </a:prstGeom>
          <a:noFill/>
          <a:ln w="9525">
            <a:noFill/>
          </a:ln>
        </p:spPr>
        <p:txBody>
          <a:bodyPr>
            <a:spAutoFit/>
          </a:bodyPr>
          <a:lstStyle/>
          <a:p>
            <a:pPr>
              <a:lnSpc>
                <a:spcPct val="125000"/>
              </a:lnSpc>
            </a:pPr>
            <a:r>
              <a:rPr lang="en-US" altLang="zh-CN" sz="3600" b="1">
                <a:solidFill>
                  <a:srgbClr val="0066CC"/>
                </a:solidFill>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3600" b="1">
                <a:solidFill>
                  <a:srgbClr val="0066CC"/>
                </a:solidFill>
                <a:latin typeface="Times New Roman" panose="02020603050405020304" pitchFamily="18" charset="0"/>
                <a:ea typeface="华文楷体" panose="02010600040101010101" pitchFamily="2" charset="-122"/>
                <a:cs typeface="Times New Roman" panose="02020603050405020304" pitchFamily="18" charset="0"/>
              </a:rPr>
              <a:t>想想议议</a:t>
            </a:r>
            <a:r>
              <a:rPr lang="en-US" altLang="zh-CN" sz="3600" b="1">
                <a:solidFill>
                  <a:srgbClr val="0066CC"/>
                </a:solidFill>
                <a:latin typeface="Times New Roman" panose="02020603050405020304" pitchFamily="18" charset="0"/>
                <a:ea typeface="华文楷体" panose="02010600040101010101" pitchFamily="2" charset="-122"/>
                <a:cs typeface="Times New Roman" panose="02020603050405020304" pitchFamily="18"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二、匀速直线运动</a:t>
            </a:r>
          </a:p>
        </p:txBody>
      </p:sp>
      <p:sp>
        <p:nvSpPr>
          <p:cNvPr id="4" name="TextBox 2"/>
          <p:cNvSpPr txBox="1">
            <a:spLocks noChangeArrowheads="1"/>
          </p:cNvSpPr>
          <p:nvPr>
            <p:custDataLst>
              <p:tags r:id="rId2"/>
            </p:custDataLst>
          </p:nvPr>
        </p:nvSpPr>
        <p:spPr bwMode="auto">
          <a:xfrm>
            <a:off x="2625862" y="1602842"/>
            <a:ext cx="5554060"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2800" b="1">
                <a:latin typeface="Times New Roman" panose="02020603050405020304" pitchFamily="18" charset="0"/>
                <a:ea typeface="华文楷体" panose="02010600040101010101" pitchFamily="2" charset="-122"/>
              </a:rPr>
              <a:t>物体沿着直线且速度不变的运动。</a:t>
            </a:r>
          </a:p>
        </p:txBody>
      </p:sp>
      <p:sp>
        <p:nvSpPr>
          <p:cNvPr id="5" name="圆角矩形标注 4"/>
          <p:cNvSpPr/>
          <p:nvPr>
            <p:custDataLst>
              <p:tags r:id="rId3"/>
            </p:custDataLst>
          </p:nvPr>
        </p:nvSpPr>
        <p:spPr>
          <a:xfrm>
            <a:off x="4511361" y="260491"/>
            <a:ext cx="3125403" cy="639606"/>
          </a:xfrm>
          <a:prstGeom prst="wedgeRoundRectCallout">
            <a:avLst>
              <a:gd name="adj1" fmla="val -60166"/>
              <a:gd name="adj2" fmla="val -6019"/>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800" b="1">
                <a:solidFill>
                  <a:schemeClr val="tx1"/>
                </a:solidFill>
                <a:latin typeface="华文楷体" panose="02010600040101010101" pitchFamily="2" charset="-122"/>
                <a:ea typeface="华文楷体" panose="02010600040101010101" pitchFamily="2" charset="-122"/>
              </a:rPr>
              <a:t>最简单的机械运动</a:t>
            </a:r>
            <a:endParaRPr lang="en-US" altLang="zh-CN" sz="28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5" name="圆角矩形标注 14"/>
          <p:cNvSpPr/>
          <p:nvPr>
            <p:custDataLst>
              <p:tags r:id="rId4"/>
            </p:custDataLst>
          </p:nvPr>
        </p:nvSpPr>
        <p:spPr>
          <a:xfrm>
            <a:off x="2855595" y="5184140"/>
            <a:ext cx="6667500" cy="1374140"/>
          </a:xfrm>
          <a:prstGeom prst="wedgeRoundRectCallout">
            <a:avLst>
              <a:gd name="adj1" fmla="val -5342"/>
              <a:gd name="adj2" fmla="val -66506"/>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zh-CN" sz="2800" b="1">
                <a:solidFill>
                  <a:schemeClr val="tx1"/>
                </a:solidFill>
                <a:latin typeface="Times New Roman" panose="02020603050405020304" pitchFamily="18" charset="0"/>
                <a:ea typeface="华文楷体" panose="02010600040101010101" pitchFamily="2" charset="-122"/>
              </a:rPr>
              <a:t>做匀速直线运动的物体</a:t>
            </a:r>
            <a:r>
              <a:rPr lang="zh-CN" altLang="en-US" sz="2800" b="1">
                <a:solidFill>
                  <a:schemeClr val="tx1"/>
                </a:solidFill>
                <a:latin typeface="Times New Roman" panose="02020603050405020304" pitchFamily="18" charset="0"/>
                <a:ea typeface="华文楷体" panose="02010600040101010101" pitchFamily="2" charset="-122"/>
              </a:rPr>
              <a:t>，</a:t>
            </a:r>
            <a:r>
              <a:rPr lang="zh-CN" altLang="zh-CN" sz="2800" b="1">
                <a:solidFill>
                  <a:schemeClr val="tx1"/>
                </a:solidFill>
                <a:latin typeface="Times New Roman" panose="02020603050405020304" pitchFamily="18" charset="0"/>
                <a:ea typeface="华文楷体" panose="02010600040101010101" pitchFamily="2" charset="-122"/>
              </a:rPr>
              <a:t>在任意相同时间内通过的路程都相等</a:t>
            </a:r>
            <a:r>
              <a:rPr lang="zh-CN" altLang="en-US" sz="2800" b="1">
                <a:solidFill>
                  <a:schemeClr val="tx1"/>
                </a:solidFill>
                <a:latin typeface="Times New Roman" panose="02020603050405020304" pitchFamily="18" charset="0"/>
                <a:ea typeface="华文楷体" panose="02010600040101010101" pitchFamily="2" charset="-122"/>
              </a:rPr>
              <a:t>，</a:t>
            </a:r>
            <a:r>
              <a:rPr lang="zh-CN" altLang="zh-CN" sz="2800" b="1">
                <a:solidFill>
                  <a:schemeClr val="tx1"/>
                </a:solidFill>
                <a:latin typeface="Times New Roman" panose="02020603050405020304" pitchFamily="18" charset="0"/>
                <a:ea typeface="华文楷体" panose="02010600040101010101" pitchFamily="2" charset="-122"/>
              </a:rPr>
              <a:t>速度</a:t>
            </a:r>
            <a:r>
              <a:rPr lang="zh-CN" altLang="en-US" sz="2800" b="1">
                <a:solidFill>
                  <a:schemeClr val="tx1"/>
                </a:solidFill>
                <a:latin typeface="Times New Roman" panose="02020603050405020304" pitchFamily="18" charset="0"/>
                <a:ea typeface="华文楷体" panose="02010600040101010101" pitchFamily="2" charset="-122"/>
              </a:rPr>
              <a:t>是不变的。</a:t>
            </a:r>
            <a:endPar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8" name="Picture 4"/>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l="4361" r="11646"/>
          <a:stretch>
            <a:fillRect/>
          </a:stretch>
        </p:blipFill>
        <p:spPr bwMode="auto">
          <a:xfrm>
            <a:off x="2792471" y="2204840"/>
            <a:ext cx="2818832" cy="176235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6"/>
          <p:cNvSpPr txBox="1">
            <a:spLocks noChangeArrowheads="1"/>
          </p:cNvSpPr>
          <p:nvPr>
            <p:custDataLst>
              <p:tags r:id="rId6"/>
            </p:custDataLst>
          </p:nvPr>
        </p:nvSpPr>
        <p:spPr bwMode="auto">
          <a:xfrm>
            <a:off x="2999672" y="4076932"/>
            <a:ext cx="2548716" cy="73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ts val="2500"/>
              </a:lnSpc>
              <a:spcBef>
                <a:spcPct val="0"/>
              </a:spcBef>
              <a:buClrTx/>
              <a:buSzTx/>
              <a:buNone/>
            </a:pPr>
            <a:r>
              <a:rPr lang="zh-CN" altLang="en-US" sz="2800" b="1">
                <a:solidFill>
                  <a:srgbClr val="993300"/>
                </a:solidFill>
                <a:latin typeface="Times New Roman" panose="02020603050405020304" pitchFamily="18" charset="0"/>
                <a:ea typeface="华文楷体" panose="02010600040101010101" pitchFamily="2" charset="-122"/>
                <a:cs typeface="Times New Roman" panose="02020603050405020304" pitchFamily="18" charset="0"/>
              </a:rPr>
              <a:t>列车在平直轨道上平稳行驶</a:t>
            </a:r>
          </a:p>
        </p:txBody>
      </p:sp>
      <p:pic>
        <p:nvPicPr>
          <p:cNvPr id="10" name="图片 9"/>
          <p:cNvPicPr>
            <a:picLocks noChangeAspect="1"/>
          </p:cNvPicPr>
          <p:nvPr>
            <p:custDataLst>
              <p:tags r:id="rId7"/>
            </p:custDataLst>
          </p:nvPr>
        </p:nvPicPr>
        <p:blipFill>
          <a:blip r:embed="rId11">
            <a:extLst>
              <a:ext uri="{28A0092B-C50C-407E-A947-70E740481C1C}">
                <a14:useLocalDpi xmlns:a14="http://schemas.microsoft.com/office/drawing/2010/main" val="0"/>
              </a:ext>
            </a:extLst>
          </a:blip>
          <a:stretch>
            <a:fillRect/>
          </a:stretch>
        </p:blipFill>
        <p:spPr>
          <a:xfrm>
            <a:off x="6024278" y="2204840"/>
            <a:ext cx="2817356" cy="1762351"/>
          </a:xfrm>
          <a:prstGeom prst="rect">
            <a:avLst/>
          </a:prstGeom>
        </p:spPr>
      </p:pic>
      <p:sp>
        <p:nvSpPr>
          <p:cNvPr id="11" name="TextBox 6"/>
          <p:cNvSpPr txBox="1">
            <a:spLocks noChangeArrowheads="1"/>
          </p:cNvSpPr>
          <p:nvPr>
            <p:custDataLst>
              <p:tags r:id="rId8"/>
            </p:custDataLst>
          </p:nvPr>
        </p:nvSpPr>
        <p:spPr bwMode="auto">
          <a:xfrm>
            <a:off x="6263659" y="4076555"/>
            <a:ext cx="2409047" cy="73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ts val="2500"/>
              </a:lnSpc>
              <a:spcBef>
                <a:spcPct val="0"/>
              </a:spcBef>
              <a:buClrTx/>
              <a:buSzTx/>
              <a:buFontTx/>
              <a:buNone/>
            </a:pPr>
            <a:r>
              <a:rPr lang="zh-CN" altLang="en-US" sz="2800" b="1">
                <a:solidFill>
                  <a:srgbClr val="993300"/>
                </a:solidFill>
                <a:latin typeface="Times New Roman" panose="02020603050405020304" pitchFamily="18" charset="0"/>
                <a:ea typeface="华文楷体" panose="02010600040101010101" pitchFamily="2" charset="-122"/>
                <a:cs typeface="Times New Roman" panose="02020603050405020304" pitchFamily="18" charset="0"/>
              </a:rPr>
              <a:t>跳伞运动员在空中平稳下落</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Box 1"/>
          <p:cNvSpPr/>
          <p:nvPr>
            <p:custDataLst>
              <p:tags r:id="rId1"/>
            </p:custDataLst>
          </p:nvPr>
        </p:nvSpPr>
        <p:spPr>
          <a:xfrm>
            <a:off x="2208213" y="476250"/>
            <a:ext cx="3745230" cy="521970"/>
          </a:xfrm>
          <a:prstGeom prst="rect">
            <a:avLst/>
          </a:prstGeom>
          <a:noFill/>
          <a:ln w="9525">
            <a:noFill/>
          </a:ln>
        </p:spPr>
        <p:txBody>
          <a:bodyPr wrap="none">
            <a:spAutoFit/>
          </a:bodyPr>
          <a:lstStyle/>
          <a:p>
            <a:r>
              <a:rPr lang="zh-CN" altLang="en-US" sz="2800" b="1">
                <a:latin typeface="Times New Roman" panose="02020603050405020304" pitchFamily="18" charset="0"/>
                <a:ea typeface="华文楷体" panose="02010600040101010101" pitchFamily="2" charset="-122"/>
              </a:rPr>
              <a:t>匀速直线运动坐标图：</a:t>
            </a:r>
          </a:p>
        </p:txBody>
      </p:sp>
      <p:sp>
        <p:nvSpPr>
          <p:cNvPr id="78852" name="Text Box 8"/>
          <p:cNvSpPr/>
          <p:nvPr>
            <p:custDataLst>
              <p:tags r:id="rId2"/>
            </p:custDataLst>
          </p:nvPr>
        </p:nvSpPr>
        <p:spPr>
          <a:xfrm>
            <a:off x="2800350" y="1457325"/>
            <a:ext cx="2232025" cy="521970"/>
          </a:xfrm>
          <a:prstGeom prst="rect">
            <a:avLst/>
          </a:prstGeom>
          <a:noFill/>
          <a:ln w="9525">
            <a:noFill/>
          </a:ln>
        </p:spPr>
        <p:txBody>
          <a:bodyPr>
            <a:spAutoFit/>
          </a:bodyPr>
          <a:lstStyle/>
          <a:p>
            <a:pPr>
              <a:spcBef>
                <a:spcPct val="50000"/>
              </a:spcBef>
            </a:pPr>
            <a:r>
              <a:rPr lang="zh-CN" altLang="en-US" sz="2800" b="1">
                <a:latin typeface="Times New Roman" panose="02020603050405020304" pitchFamily="18" charset="0"/>
                <a:ea typeface="华文楷体" panose="02010600040101010101" pitchFamily="2" charset="-122"/>
              </a:rPr>
              <a:t>甲图</a:t>
            </a:r>
          </a:p>
        </p:txBody>
      </p:sp>
      <p:sp>
        <p:nvSpPr>
          <p:cNvPr id="78853" name="AutoShape 11"/>
          <p:cNvSpPr>
            <a:spLocks noChangeAspect="1"/>
          </p:cNvSpPr>
          <p:nvPr>
            <p:custDataLst>
              <p:tags r:id="rId3"/>
            </p:custDataLst>
          </p:nvPr>
        </p:nvSpPr>
        <p:spPr>
          <a:xfrm>
            <a:off x="5943600" y="3276600"/>
            <a:ext cx="304800" cy="304800"/>
          </a:xfrm>
          <a:prstGeom prst="rect">
            <a:avLst/>
          </a:prstGeom>
          <a:noFill/>
          <a:ln w="9525">
            <a:noFill/>
          </a:ln>
        </p:spPr>
        <p:txBody>
          <a:bodyPr/>
          <a:lstStyle/>
          <a:p>
            <a:endParaRPr lang="zh-CN" altLang="en-US" sz="2800">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78854" name="Picture 13"/>
          <p:cNvPicPr>
            <a:picLocks noChangeAspect="1"/>
          </p:cNvPicPr>
          <p:nvPr>
            <p:custDataLst>
              <p:tags r:id="rId4"/>
            </p:custDataLst>
          </p:nvPr>
        </p:nvPicPr>
        <p:blipFill>
          <a:blip r:embed="rId10">
            <a:grayscl/>
          </a:blip>
          <a:srcRect l="50278" b="14189"/>
          <a:stretch>
            <a:fillRect/>
          </a:stretch>
        </p:blipFill>
        <p:spPr>
          <a:xfrm>
            <a:off x="2208213" y="2138363"/>
            <a:ext cx="3987800" cy="3024187"/>
          </a:xfrm>
          <a:prstGeom prst="rect">
            <a:avLst/>
          </a:prstGeom>
          <a:noFill/>
          <a:ln w="9525">
            <a:noFill/>
          </a:ln>
        </p:spPr>
      </p:pic>
      <p:grpSp>
        <p:nvGrpSpPr>
          <p:cNvPr id="78855" name="Group 15"/>
          <p:cNvGrpSpPr/>
          <p:nvPr>
            <p:custDataLst>
              <p:tags r:id="rId5"/>
            </p:custDataLst>
          </p:nvPr>
        </p:nvGrpSpPr>
        <p:grpSpPr>
          <a:xfrm>
            <a:off x="6905625" y="1268413"/>
            <a:ext cx="3325813" cy="4019550"/>
            <a:chOff x="3288" y="1261"/>
            <a:chExt cx="2095" cy="2532"/>
          </a:xfrm>
        </p:grpSpPr>
        <p:sp>
          <p:nvSpPr>
            <p:cNvPr id="78856" name="Text Box 9"/>
            <p:cNvSpPr/>
            <p:nvPr>
              <p:custDataLst>
                <p:tags r:id="rId7"/>
              </p:custDataLst>
            </p:nvPr>
          </p:nvSpPr>
          <p:spPr>
            <a:xfrm>
              <a:off x="3736" y="1261"/>
              <a:ext cx="1361" cy="329"/>
            </a:xfrm>
            <a:prstGeom prst="rect">
              <a:avLst/>
            </a:prstGeom>
            <a:noFill/>
            <a:ln w="9525">
              <a:noFill/>
            </a:ln>
          </p:spPr>
          <p:txBody>
            <a:bodyPr>
              <a:spAutoFit/>
            </a:bodyPr>
            <a:lstStyle/>
            <a:p>
              <a:pPr>
                <a:spcBef>
                  <a:spcPct val="50000"/>
                </a:spcBef>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乙图</a:t>
              </a:r>
              <a:r>
                <a:rPr lang="zh-CN" altLang="en-US" sz="2800">
                  <a:latin typeface="Times New Roman" panose="02020603050405020304" pitchFamily="18" charset="0"/>
                  <a:ea typeface="华文楷体" panose="02010600040101010101" pitchFamily="2" charset="-122"/>
                  <a:cs typeface="Times New Roman" panose="02020603050405020304" pitchFamily="18" charset="0"/>
                </a:rPr>
                <a:t> </a:t>
              </a:r>
            </a:p>
          </p:txBody>
        </p:sp>
        <p:pic>
          <p:nvPicPr>
            <p:cNvPr id="78857" name="Picture 14" descr="cf1b9d16fdfaaf515c7b6ab78f5494eef01f7a1a"/>
            <p:cNvPicPr>
              <a:picLocks noChangeAspect="1"/>
            </p:cNvPicPr>
            <p:nvPr>
              <p:custDataLst>
                <p:tags r:id="rId8"/>
              </p:custDataLst>
            </p:nvPr>
          </p:nvPicPr>
          <p:blipFill>
            <a:blip r:embed="rId10">
              <a:grayscl/>
            </a:blip>
            <a:srcRect r="58531" b="14189"/>
            <a:stretch>
              <a:fillRect/>
            </a:stretch>
          </p:blipFill>
          <p:spPr>
            <a:xfrm>
              <a:off x="3288" y="1888"/>
              <a:ext cx="2095" cy="1905"/>
            </a:xfrm>
            <a:prstGeom prst="rect">
              <a:avLst/>
            </a:prstGeom>
            <a:noFill/>
            <a:ln w="9525">
              <a:noFill/>
            </a:ln>
          </p:spPr>
        </p:pic>
      </p:grpSp>
      <p:sp>
        <p:nvSpPr>
          <p:cNvPr id="78858" name="文本框 4"/>
          <p:cNvSpPr/>
          <p:nvPr>
            <p:custDataLst>
              <p:tags r:id="rId6"/>
            </p:custDataLst>
          </p:nvPr>
        </p:nvSpPr>
        <p:spPr>
          <a:xfrm>
            <a:off x="335915" y="5162550"/>
            <a:ext cx="11650980" cy="756334"/>
          </a:xfrm>
          <a:prstGeom prst="roundRect">
            <a:avLst>
              <a:gd name="adj" fmla="val 16667"/>
            </a:avLst>
          </a:prstGeom>
          <a:solidFill>
            <a:schemeClr val="bg1"/>
          </a:solidFill>
          <a:ln w="22225" cap="flat" cmpd="sng">
            <a:solidFill>
              <a:srgbClr val="2D2D8A"/>
            </a:solidFill>
            <a:prstDash val="solid"/>
            <a:headEnd type="none" w="med" len="med"/>
            <a:tailEnd type="none" w="med" len="med"/>
          </a:ln>
        </p:spPr>
        <p:txBody>
          <a:bodyPr wrap="square">
            <a:spAutoFit/>
          </a:bodyPr>
          <a:lstStyle/>
          <a:p>
            <a:pPr>
              <a:lnSpc>
                <a:spcPct val="125000"/>
              </a:lnSpc>
            </a:pPr>
            <a:r>
              <a:rPr lang="en-US" altLang="zh-CN" sz="2800">
                <a:latin typeface="Times New Roman" panose="02020603050405020304" pitchFamily="18" charset="0"/>
                <a:ea typeface="华文楷体" panose="02010600040101010101" pitchFamily="2" charset="-122"/>
                <a:cs typeface="Times New Roman" panose="02020603050405020304" pitchFamily="18" charset="0"/>
              </a:rPr>
              <a:t>   </a:t>
            </a:r>
            <a:r>
              <a:rPr lang="en-US" altLang="en-US" sz="2800">
                <a:latin typeface="Times New Roman" panose="02020603050405020304" pitchFamily="18" charset="0"/>
                <a:ea typeface="华文楷体" panose="02010600040101010101" pitchFamily="2" charset="-122"/>
                <a:cs typeface="Times New Roman" panose="02020603050405020304" pitchFamily="18" charset="0"/>
              </a:rPr>
              <a:t>由图像可知，匀速直线运动的速度</a:t>
            </a:r>
            <a:r>
              <a:rPr lang="en-US" altLang="zh-CN" sz="2800" i="1">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v</a:t>
            </a:r>
            <a:r>
              <a:rPr lang="en-US" altLang="en-US" sz="2800">
                <a:latin typeface="Times New Roman" panose="02020603050405020304" pitchFamily="18" charset="0"/>
                <a:ea typeface="华文楷体" panose="02010600040101010101" pitchFamily="2" charset="-122"/>
                <a:cs typeface="Times New Roman" panose="02020603050405020304" pitchFamily="18" charset="0"/>
              </a:rPr>
              <a:t>是个恒量，与路程</a:t>
            </a:r>
            <a:r>
              <a:rPr lang="en-US" altLang="zh-CN" sz="2800" i="1">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s</a:t>
            </a:r>
            <a:r>
              <a:rPr lang="en-US" altLang="en-US" sz="2800">
                <a:latin typeface="Times New Roman" panose="02020603050405020304" pitchFamily="18" charset="0"/>
                <a:ea typeface="华文楷体" panose="02010600040101010101" pitchFamily="2" charset="-122"/>
                <a:cs typeface="Times New Roman" panose="02020603050405020304" pitchFamily="18" charset="0"/>
              </a:rPr>
              <a:t>和时间</a:t>
            </a:r>
            <a:r>
              <a:rPr lang="en-US" altLang="zh-CN" sz="2800" i="1">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t</a:t>
            </a:r>
            <a:r>
              <a:rPr lang="en-US" altLang="en-US" sz="2800">
                <a:latin typeface="Times New Roman" panose="02020603050405020304" pitchFamily="18" charset="0"/>
                <a:ea typeface="华文楷体" panose="02010600040101010101" pitchFamily="2" charset="-122"/>
                <a:cs typeface="Times New Roman" panose="02020603050405020304" pitchFamily="18" charset="0"/>
              </a:rPr>
              <a:t>没有关系。</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animEffect transition="in" filter="blinds(horizontal)">
                                      <p:cBhvr>
                                        <p:cTn id="7" dur="500" fill="hold"/>
                                        <p:tgtEl>
                                          <p:spTgt spid="7885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858"/>
                                        </p:tgtEl>
                                        <p:attrNameLst>
                                          <p:attrName>style.visibility</p:attrName>
                                        </p:attrNameLst>
                                      </p:cBhvr>
                                      <p:to>
                                        <p:strVal val="visible"/>
                                      </p:to>
                                    </p:set>
                                    <p:animEffect transition="in" filter="dissolve">
                                      <p:cBhvr>
                                        <p:cTn id="12" dur="500" fill="hold"/>
                                        <p:tgtEl>
                                          <p:spTgt spid="78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三、变速直线运动</a:t>
            </a:r>
          </a:p>
        </p:txBody>
      </p:sp>
      <p:sp>
        <p:nvSpPr>
          <p:cNvPr id="35" name="TextBox 6"/>
          <p:cNvSpPr txBox="1">
            <a:spLocks noChangeArrowheads="1"/>
          </p:cNvSpPr>
          <p:nvPr>
            <p:custDataLst>
              <p:tags r:id="rId2"/>
            </p:custDataLst>
          </p:nvPr>
        </p:nvSpPr>
        <p:spPr bwMode="auto">
          <a:xfrm>
            <a:off x="4347647" y="5051695"/>
            <a:ext cx="3347480" cy="59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0"/>
              </a:spcBef>
              <a:buClrTx/>
              <a:buSzTx/>
              <a:buFontTx/>
              <a:buNone/>
            </a:pPr>
            <a:r>
              <a:rPr lang="zh-CN" altLang="en-US" sz="2800" b="1">
                <a:solidFill>
                  <a:srgbClr val="AE0203"/>
                </a:solidFill>
                <a:latin typeface="华文楷体" panose="02010600040101010101" pitchFamily="2" charset="-122"/>
                <a:ea typeface="华文楷体" panose="02010600040101010101" pitchFamily="2" charset="-122"/>
                <a:cs typeface="Times New Roman" panose="02020603050405020304" pitchFamily="18" charset="0"/>
              </a:rPr>
              <a:t>列车进站或出站</a:t>
            </a:r>
          </a:p>
        </p:txBody>
      </p:sp>
      <p:pic>
        <p:nvPicPr>
          <p:cNvPr id="10" name="Picture 4"/>
          <p:cNvPicPr>
            <a:picLocks noChangeAspect="1" noChangeArrowheads="1"/>
          </p:cNvPicPr>
          <p:nvPr>
            <p:custDataLst>
              <p:tags r:id="rId3"/>
            </p:custDataLst>
          </p:nvPr>
        </p:nvPicPr>
        <p:blipFill>
          <a:blip r:embed="rId6" cstate="print">
            <a:extLst>
              <a:ext uri="{28A0092B-C50C-407E-A947-70E740481C1C}">
                <a14:useLocalDpi xmlns:a14="http://schemas.microsoft.com/office/drawing/2010/main" val="0"/>
              </a:ext>
            </a:extLst>
          </a:blip>
          <a:srcRect t="5129" r="-332" b="20636"/>
          <a:stretch>
            <a:fillRect/>
          </a:stretch>
        </p:blipFill>
        <p:spPr bwMode="auto">
          <a:xfrm>
            <a:off x="3486986" y="2645648"/>
            <a:ext cx="4335845" cy="240604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2"/>
          <p:cNvSpPr txBox="1">
            <a:spLocks noChangeArrowheads="1"/>
          </p:cNvSpPr>
          <p:nvPr>
            <p:custDataLst>
              <p:tags r:id="rId4"/>
            </p:custDataLst>
          </p:nvPr>
        </p:nvSpPr>
        <p:spPr bwMode="auto">
          <a:xfrm>
            <a:off x="2063512" y="1443439"/>
            <a:ext cx="754029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2800" b="1">
                <a:latin typeface="华文楷体" panose="02010600040101010101" pitchFamily="2" charset="-122"/>
                <a:ea typeface="华文楷体" panose="02010600040101010101" pitchFamily="2" charset="-122"/>
              </a:rPr>
              <a:t>　　物体做直线运动，速度大小改变（在相等时间内通过的路程不相等）的运动。</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8"/>
          <p:cNvPicPr>
            <a:picLocks noChangeAspect="1" noChangeArrowheads="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bwMode="auto">
          <a:xfrm>
            <a:off x="2587577" y="4047774"/>
            <a:ext cx="2831350" cy="1755072"/>
          </a:xfrm>
          <a:prstGeom prst="rect">
            <a:avLst/>
          </a:prstGeom>
          <a:noFill/>
          <a:extLst>
            <a:ext uri="{909E8E84-426E-40DD-AFC4-6F175D3DCCD1}">
              <a14:hiddenFill xmlns:a14="http://schemas.microsoft.com/office/drawing/2010/main">
                <a:solidFill>
                  <a:srgbClr val="FFFFFF"/>
                </a:solidFill>
              </a14:hiddenFill>
            </a:ext>
          </a:extLst>
        </p:spPr>
      </p:pic>
      <p:pic>
        <p:nvPicPr>
          <p:cNvPr id="99336" name="Picture 8"/>
          <p:cNvPicPr>
            <a:picLocks noChangeAspect="1" noChangeArrowheads="1"/>
          </p:cNvPicPr>
          <p:nvPr>
            <p:custDataLst>
              <p:tags r:id="rId2"/>
            </p:custDataLst>
          </p:nvPr>
        </p:nvPicPr>
        <p:blipFill>
          <a:blip r:embed="rId12" cstate="print">
            <a:extLst>
              <a:ext uri="{28A0092B-C50C-407E-A947-70E740481C1C}">
                <a14:useLocalDpi xmlns:a14="http://schemas.microsoft.com/office/drawing/2010/main" val="0"/>
              </a:ext>
            </a:extLst>
          </a:blip>
          <a:srcRect r="1467" b="14395"/>
          <a:stretch>
            <a:fillRect/>
          </a:stretch>
        </p:blipFill>
        <p:spPr bwMode="auto">
          <a:xfrm>
            <a:off x="6369262" y="4060725"/>
            <a:ext cx="2738699" cy="1746561"/>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p:custDataLst>
              <p:tags r:id="rId3"/>
            </p:custDataLst>
          </p:nvPr>
        </p:nvPicPr>
        <p:blipFill>
          <a:blip r:embed="rId13" cstate="print">
            <a:extLst>
              <a:ext uri="{28A0092B-C50C-407E-A947-70E740481C1C}">
                <a14:useLocalDpi xmlns:a14="http://schemas.microsoft.com/office/drawing/2010/main" val="0"/>
              </a:ext>
            </a:extLst>
          </a:blip>
          <a:srcRect l="247" t="-6111" r="19753" b="6111"/>
          <a:stretch>
            <a:fillRect/>
          </a:stretch>
        </p:blipFill>
        <p:spPr>
          <a:xfrm>
            <a:off x="2597204" y="1885457"/>
            <a:ext cx="2823654" cy="2051136"/>
          </a:xfrm>
          <a:prstGeom prst="rect">
            <a:avLst/>
          </a:prstGeom>
        </p:spPr>
      </p:pic>
      <p:pic>
        <p:nvPicPr>
          <p:cNvPr id="99338" name="Picture 10"/>
          <p:cNvPicPr>
            <a:picLocks noChangeAspect="1" noChangeArrowheads="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bwMode="auto">
          <a:xfrm>
            <a:off x="6383391" y="2027299"/>
            <a:ext cx="2734001" cy="19276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5"/>
          <p:cNvSpPr>
            <a:spLocks noChangeArrowheads="1"/>
          </p:cNvSpPr>
          <p:nvPr>
            <p:custDataLst>
              <p:tags r:id="rId5"/>
            </p:custDataLst>
          </p:nvPr>
        </p:nvSpPr>
        <p:spPr bwMode="auto">
          <a:xfrm>
            <a:off x="2597150" y="3549968"/>
            <a:ext cx="3003550" cy="430530"/>
          </a:xfrm>
          <a:prstGeom prst="rect">
            <a:avLst/>
          </a:prstGeom>
          <a:solidFill>
            <a:schemeClr val="bg1"/>
          </a:solidFill>
          <a:ln>
            <a:noFill/>
          </a:ln>
        </p:spPr>
        <p:txBody>
          <a:bodyPr wrap="square" tIns="0" bIns="0"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800">
                <a:solidFill>
                  <a:schemeClr val="tx1"/>
                </a:solidFill>
                <a:latin typeface="华文楷体" panose="02010600040101010101" pitchFamily="2" charset="-122"/>
                <a:ea typeface="华文楷体" panose="02010600040101010101" pitchFamily="2" charset="-122"/>
              </a:rPr>
              <a:t>跑道上的运动员</a:t>
            </a:r>
          </a:p>
        </p:txBody>
      </p:sp>
      <p:sp>
        <p:nvSpPr>
          <p:cNvPr id="15" name="Rectangle 5"/>
          <p:cNvSpPr>
            <a:spLocks noChangeArrowheads="1"/>
          </p:cNvSpPr>
          <p:nvPr>
            <p:custDataLst>
              <p:tags r:id="rId6"/>
            </p:custDataLst>
          </p:nvPr>
        </p:nvSpPr>
        <p:spPr bwMode="auto">
          <a:xfrm>
            <a:off x="6383655" y="3556318"/>
            <a:ext cx="3144520" cy="430530"/>
          </a:xfrm>
          <a:prstGeom prst="rect">
            <a:avLst/>
          </a:prstGeom>
          <a:solidFill>
            <a:schemeClr val="bg1"/>
          </a:solidFill>
          <a:ln>
            <a:noFill/>
          </a:ln>
        </p:spPr>
        <p:txBody>
          <a:bodyPr wrap="square" tIns="0" bIns="0"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800">
                <a:solidFill>
                  <a:schemeClr val="tx1"/>
                </a:solidFill>
                <a:latin typeface="华文楷体" panose="02010600040101010101" pitchFamily="2" charset="-122"/>
                <a:ea typeface="华文楷体" panose="02010600040101010101" pitchFamily="2" charset="-122"/>
              </a:rPr>
              <a:t>游泳池中的运动员</a:t>
            </a:r>
          </a:p>
        </p:txBody>
      </p:sp>
      <p:sp>
        <p:nvSpPr>
          <p:cNvPr id="16" name="Rectangle 5"/>
          <p:cNvSpPr>
            <a:spLocks noChangeArrowheads="1"/>
          </p:cNvSpPr>
          <p:nvPr>
            <p:custDataLst>
              <p:tags r:id="rId7"/>
            </p:custDataLst>
          </p:nvPr>
        </p:nvSpPr>
        <p:spPr bwMode="auto">
          <a:xfrm>
            <a:off x="6370320" y="5396548"/>
            <a:ext cx="3204210" cy="430530"/>
          </a:xfrm>
          <a:prstGeom prst="rect">
            <a:avLst/>
          </a:prstGeom>
          <a:solidFill>
            <a:schemeClr val="bg1"/>
          </a:solidFill>
          <a:ln>
            <a:noFill/>
          </a:ln>
        </p:spPr>
        <p:txBody>
          <a:bodyPr wrap="square" tIns="0" bIns="0"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800">
                <a:solidFill>
                  <a:schemeClr val="tx1"/>
                </a:solidFill>
                <a:latin typeface="华文楷体" panose="02010600040101010101" pitchFamily="2" charset="-122"/>
                <a:ea typeface="华文楷体" panose="02010600040101010101" pitchFamily="2" charset="-122"/>
              </a:rPr>
              <a:t>跑道上滑行的飞机</a:t>
            </a:r>
          </a:p>
        </p:txBody>
      </p:sp>
      <p:sp>
        <p:nvSpPr>
          <p:cNvPr id="17" name="Rectangle 5"/>
          <p:cNvSpPr>
            <a:spLocks noChangeArrowheads="1"/>
          </p:cNvSpPr>
          <p:nvPr>
            <p:custDataLst>
              <p:tags r:id="rId8"/>
            </p:custDataLst>
          </p:nvPr>
        </p:nvSpPr>
        <p:spPr bwMode="auto">
          <a:xfrm>
            <a:off x="2587625" y="5395913"/>
            <a:ext cx="3338830" cy="430530"/>
          </a:xfrm>
          <a:prstGeom prst="rect">
            <a:avLst/>
          </a:prstGeom>
          <a:solidFill>
            <a:schemeClr val="bg1"/>
          </a:solidFill>
          <a:ln>
            <a:noFill/>
          </a:ln>
        </p:spPr>
        <p:txBody>
          <a:bodyPr wrap="square" tIns="0" bIns="0"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800">
                <a:solidFill>
                  <a:schemeClr val="tx1"/>
                </a:solidFill>
                <a:latin typeface="华文楷体" panose="02010600040101010101" pitchFamily="2" charset="-122"/>
                <a:ea typeface="华文楷体" panose="02010600040101010101" pitchFamily="2" charset="-122"/>
              </a:rPr>
              <a:t>公路上行驶的汽车</a:t>
            </a:r>
          </a:p>
        </p:txBody>
      </p:sp>
      <p:sp>
        <p:nvSpPr>
          <p:cNvPr id="9" name="矩形 8"/>
          <p:cNvSpPr/>
          <p:nvPr>
            <p:custDataLst>
              <p:tags r:id="rId9"/>
            </p:custDataLst>
          </p:nvPr>
        </p:nvSpPr>
        <p:spPr>
          <a:xfrm>
            <a:off x="3071234" y="1052885"/>
            <a:ext cx="6238875" cy="629920"/>
          </a:xfrm>
          <a:prstGeom prst="rect">
            <a:avLst/>
          </a:prstGeom>
        </p:spPr>
        <p:txBody>
          <a:bodyPr wrap="none">
            <a:spAutoFit/>
          </a:bodyPr>
          <a:lstStyle/>
          <a:p>
            <a:pPr>
              <a:lnSpc>
                <a:spcPct val="125000"/>
              </a:lnSpc>
            </a:pPr>
            <a:r>
              <a:rPr lang="zh-CN" altLang="en-US" sz="2800" b="1">
                <a:latin typeface="华文楷体" panose="02010600040101010101" pitchFamily="2" charset="-122"/>
                <a:ea typeface="华文楷体" panose="02010600040101010101" pitchFamily="2" charset="-122"/>
                <a:cs typeface="Times New Roman" panose="02020603050405020304" pitchFamily="18" charset="0"/>
              </a:rPr>
              <a:t>用</a:t>
            </a:r>
            <a:r>
              <a:rPr lang="zh-CN" altLang="en-US" sz="2800" b="1">
                <a:solidFill>
                  <a:srgbClr val="A50101"/>
                </a:solidFill>
                <a:latin typeface="华文楷体" panose="02010600040101010101" pitchFamily="2" charset="-122"/>
                <a:ea typeface="华文楷体" panose="02010600040101010101" pitchFamily="2" charset="-122"/>
                <a:cs typeface="Times New Roman" panose="02020603050405020304" pitchFamily="18" charset="0"/>
              </a:rPr>
              <a:t>平均速度</a:t>
            </a:r>
            <a:r>
              <a:rPr lang="zh-CN" altLang="en-US" sz="2800" b="1">
                <a:latin typeface="华文楷体" panose="02010600040101010101" pitchFamily="2" charset="-122"/>
                <a:ea typeface="华文楷体" panose="02010600040101010101" pitchFamily="2" charset="-122"/>
                <a:cs typeface="Times New Roman" panose="02020603050405020304" pitchFamily="18" charset="0"/>
              </a:rPr>
              <a:t>描述做</a:t>
            </a:r>
            <a:r>
              <a:rPr lang="zh-CN" altLang="en-US" sz="2800" b="1">
                <a:solidFill>
                  <a:srgbClr val="990000"/>
                </a:solidFill>
                <a:latin typeface="华文楷体" panose="02010600040101010101" pitchFamily="2" charset="-122"/>
                <a:ea typeface="华文楷体" panose="02010600040101010101" pitchFamily="2" charset="-122"/>
                <a:cs typeface="Times New Roman" panose="02020603050405020304" pitchFamily="18" charset="0"/>
              </a:rPr>
              <a:t>变速</a:t>
            </a:r>
            <a:r>
              <a:rPr lang="zh-CN" altLang="en-US" sz="2800" b="1">
                <a:latin typeface="华文楷体" panose="02010600040101010101" pitchFamily="2" charset="-122"/>
                <a:ea typeface="华文楷体" panose="02010600040101010101" pitchFamily="2" charset="-122"/>
                <a:cs typeface="Times New Roman" panose="02020603050405020304" pitchFamily="18" charset="0"/>
              </a:rPr>
              <a:t>运动物体的快慢</a:t>
            </a:r>
            <a:endParaRPr lang="en-US" altLang="zh-CN" sz="2800" b="1">
              <a:latin typeface="华文楷体" panose="02010600040101010101" pitchFamily="2" charset="-122"/>
              <a:ea typeface="华文楷体" panose="0201060004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3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1703705" y="1500505"/>
            <a:ext cx="9292590" cy="953135"/>
          </a:xfrm>
          <a:prstGeom prst="rect">
            <a:avLst/>
          </a:prstGeom>
        </p:spPr>
        <p:txBody>
          <a:bodyPr wrap="square">
            <a:spAutoFit/>
          </a:bodyPr>
          <a:lstStyle/>
          <a:p>
            <a:pPr marL="514350" indent="-514350">
              <a:buAutoNum type="arabicPeriod"/>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在变速运动中，用物体通过的一段路程与通过这段路程所用时间之比表示物体在这段路程上的平均速度。</a:t>
            </a:r>
          </a:p>
        </p:txBody>
      </p:sp>
      <p:sp>
        <p:nvSpPr>
          <p:cNvPr id="9" name="TextBox 3"/>
          <p:cNvSpPr txBox="1">
            <a:spLocks noChangeArrowheads="1"/>
          </p:cNvSpPr>
          <p:nvPr>
            <p:custDataLst>
              <p:tags r:id="rId2"/>
            </p:custDataLst>
          </p:nvPr>
        </p:nvSpPr>
        <p:spPr bwMode="auto">
          <a:xfrm>
            <a:off x="1720334" y="2976728"/>
            <a:ext cx="248793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2</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．计算公式：</a:t>
            </a:r>
          </a:p>
        </p:txBody>
      </p:sp>
      <p:graphicFrame>
        <p:nvGraphicFramePr>
          <p:cNvPr id="10" name="Object 6"/>
          <p:cNvGraphicFramePr>
            <a:graphicFrameLocks noChangeAspect="1"/>
          </p:cNvGraphicFramePr>
          <p:nvPr>
            <p:custDataLst>
              <p:tags r:id="rId3"/>
            </p:custDataLst>
          </p:nvPr>
        </p:nvGraphicFramePr>
        <p:xfrm>
          <a:off x="4223948" y="2619066"/>
          <a:ext cx="1175616" cy="1255143"/>
        </p:xfrm>
        <a:graphic>
          <a:graphicData uri="http://schemas.openxmlformats.org/presentationml/2006/ole">
            <mc:AlternateContent xmlns:mc="http://schemas.openxmlformats.org/markup-compatibility/2006">
              <mc:Choice xmlns:v="urn:schemas-microsoft-com:vml" Requires="v">
                <p:oleObj name="Equation" r:id="rId10" imgW="8839200" imgH="9448800" progId="Equation.DSMT4">
                  <p:embed/>
                </p:oleObj>
              </mc:Choice>
              <mc:Fallback>
                <p:oleObj name="Equation" r:id="rId10" imgW="8839200" imgH="9448800" progId="Equation.DSMT4">
                  <p:embed/>
                  <p:pic>
                    <p:nvPicPr>
                      <p:cNvPr id="0" name="OLE substitute image"/>
                      <p:cNvPicPr/>
                      <p:nvPr/>
                    </p:nvPicPr>
                    <p:blipFill>
                      <a:blip r:embed="rId11"/>
                      <a:stretch>
                        <a:fillRect/>
                      </a:stretch>
                    </p:blipFill>
                    <p:spPr>
                      <a:xfrm>
                        <a:off x="4223948" y="2619066"/>
                        <a:ext cx="1175616" cy="1255143"/>
                      </a:xfrm>
                      <a:prstGeom prst="rect">
                        <a:avLst/>
                      </a:prstGeom>
                      <a:noFill/>
                      <a:ln>
                        <a:noFill/>
                      </a:ln>
                    </p:spPr>
                  </p:pic>
                </p:oleObj>
              </mc:Fallback>
            </mc:AlternateContent>
          </a:graphicData>
        </a:graphic>
      </p:graphicFrame>
      <p:cxnSp>
        <p:nvCxnSpPr>
          <p:cNvPr id="15" name="直接连接符 14"/>
          <p:cNvCxnSpPr/>
          <p:nvPr>
            <p:custDataLst>
              <p:tags r:id="rId4"/>
            </p:custDataLst>
          </p:nvPr>
        </p:nvCxnSpPr>
        <p:spPr>
          <a:xfrm flipH="1">
            <a:off x="4399718" y="3420390"/>
            <a:ext cx="0" cy="468000"/>
          </a:xfrm>
          <a:prstGeom prst="line">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5"/>
            </p:custDataLst>
          </p:nvPr>
        </p:nvSpPr>
        <p:spPr>
          <a:xfrm>
            <a:off x="3589239" y="3781349"/>
            <a:ext cx="1607820" cy="521970"/>
          </a:xfrm>
          <a:prstGeom prst="rect">
            <a:avLst/>
          </a:prstGeom>
        </p:spPr>
        <p:txBody>
          <a:bodyPr wrap="none">
            <a:spAutoFit/>
          </a:bodyPr>
          <a:lstStyle/>
          <a:p>
            <a:r>
              <a:rPr lang="zh-CN" altLang="en-US" sz="2800" b="1">
                <a:solidFill>
                  <a:srgbClr val="A50101"/>
                </a:solidFill>
                <a:latin typeface="Times New Roman" panose="02020603050405020304" pitchFamily="18" charset="0"/>
                <a:ea typeface="华文楷体" panose="02010600040101010101" pitchFamily="2" charset="-122"/>
                <a:cs typeface="Times New Roman" panose="02020603050405020304" pitchFamily="18" charset="0"/>
              </a:rPr>
              <a:t>平均速度</a:t>
            </a:r>
          </a:p>
        </p:txBody>
      </p:sp>
      <p:sp>
        <p:nvSpPr>
          <p:cNvPr id="17" name="圆角矩形标注 16"/>
          <p:cNvSpPr/>
          <p:nvPr>
            <p:custDataLst>
              <p:tags r:id="rId6"/>
            </p:custDataLst>
          </p:nvPr>
        </p:nvSpPr>
        <p:spPr>
          <a:xfrm>
            <a:off x="3413125" y="4727575"/>
            <a:ext cx="6539230" cy="914400"/>
          </a:xfrm>
          <a:prstGeom prst="wedgeRoundRectCallout">
            <a:avLst>
              <a:gd name="adj1" fmla="val -18371"/>
              <a:gd name="adj2" fmla="val -109665"/>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800" b="1">
                <a:solidFill>
                  <a:schemeClr val="tx1"/>
                </a:solidFill>
                <a:latin typeface="Times New Roman" panose="02020603050405020304" pitchFamily="18" charset="0"/>
                <a:ea typeface="华文楷体" panose="02010600040101010101" pitchFamily="2" charset="-122"/>
              </a:rPr>
              <a:t>日常说的速度，多数情况下指平均速度。</a:t>
            </a:r>
            <a:endPar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9" name="圆角矩形标注 18"/>
          <p:cNvSpPr/>
          <p:nvPr>
            <p:custDataLst>
              <p:tags r:id="rId7"/>
            </p:custDataLst>
          </p:nvPr>
        </p:nvSpPr>
        <p:spPr>
          <a:xfrm>
            <a:off x="4016701" y="188395"/>
            <a:ext cx="4235411" cy="533601"/>
          </a:xfrm>
          <a:prstGeom prst="wedgeRoundRectCallout">
            <a:avLst>
              <a:gd name="adj1" fmla="val -54472"/>
              <a:gd name="adj2" fmla="val 38902"/>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华文楷体" panose="02010600040101010101" pitchFamily="2" charset="-122"/>
                <a:ea typeface="华文楷体" panose="02010600040101010101" pitchFamily="2" charset="-122"/>
              </a:rPr>
              <a:t>表示物体运动的平均快慢程度。</a:t>
            </a:r>
            <a:endParaRPr lang="en-US" altLang="zh-CN"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7" name="文本框 6"/>
          <p:cNvSpPr txBox="1"/>
          <p:nvPr>
            <p:custDataLst>
              <p:tags r:id="rId8"/>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四、平均速度</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custDataLst>
              <p:tags r:id="rId1"/>
            </p:custDataLst>
          </p:nvPr>
        </p:nvSpPr>
        <p:spPr bwMode="auto">
          <a:xfrm>
            <a:off x="983615" y="588010"/>
            <a:ext cx="10356215"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例</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2</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：小明在跑百米时前</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50m</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用时</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6s</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，后</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50m</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用时</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7s</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，小明前、后</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50m</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及百米全程的平均速度各是多少？</a:t>
            </a:r>
          </a:p>
        </p:txBody>
      </p:sp>
      <p:sp>
        <p:nvSpPr>
          <p:cNvPr id="25" name="TextBox 5"/>
          <p:cNvSpPr txBox="1">
            <a:spLocks noChangeArrowheads="1"/>
          </p:cNvSpPr>
          <p:nvPr>
            <p:custDataLst>
              <p:tags r:id="rId2"/>
            </p:custDataLst>
          </p:nvPr>
        </p:nvSpPr>
        <p:spPr bwMode="auto">
          <a:xfrm>
            <a:off x="2565674" y="3608983"/>
            <a:ext cx="101084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0"/>
              </a:spcBef>
              <a:buClrTx/>
              <a:buSzTx/>
              <a:buFontTx/>
              <a:buNone/>
            </a:pPr>
            <a:r>
              <a:rPr lang="zh-CN" altLang="en-US" sz="2800" b="1">
                <a:solidFill>
                  <a:srgbClr val="000000"/>
                </a:solidFill>
                <a:latin typeface="Times New Roman" panose="02020603050405020304" pitchFamily="18" charset="0"/>
                <a:ea typeface="华文楷体" panose="02010600040101010101" pitchFamily="2" charset="-122"/>
                <a:cs typeface="Times New Roman" panose="02020603050405020304" pitchFamily="18" charset="0"/>
              </a:rPr>
              <a:t>解：</a:t>
            </a:r>
          </a:p>
        </p:txBody>
      </p:sp>
      <p:graphicFrame>
        <p:nvGraphicFramePr>
          <p:cNvPr id="34" name="Object 3"/>
          <p:cNvGraphicFramePr>
            <a:graphicFrameLocks noChangeAspect="1"/>
          </p:cNvGraphicFramePr>
          <p:nvPr>
            <p:custDataLst>
              <p:tags r:id="rId3"/>
            </p:custDataLst>
          </p:nvPr>
        </p:nvGraphicFramePr>
        <p:xfrm>
          <a:off x="3438102" y="4318892"/>
          <a:ext cx="1114077" cy="963819"/>
        </p:xfrm>
        <a:graphic>
          <a:graphicData uri="http://schemas.openxmlformats.org/presentationml/2006/ole">
            <mc:AlternateContent xmlns:mc="http://schemas.openxmlformats.org/markup-compatibility/2006">
              <mc:Choice xmlns:v="urn:schemas-microsoft-com:vml" Requires="v">
                <p:oleObj name="Equation" r:id="rId30" imgW="11582400" imgH="10668000" progId="Equation.DSMT4">
                  <p:embed/>
                </p:oleObj>
              </mc:Choice>
              <mc:Fallback>
                <p:oleObj name="Equation" r:id="rId30" imgW="11582400" imgH="10668000" progId="Equation.DSMT4">
                  <p:embed/>
                  <p:pic>
                    <p:nvPicPr>
                      <p:cNvPr id="0" name="OLE substitute image"/>
                      <p:cNvPicPr/>
                      <p:nvPr/>
                    </p:nvPicPr>
                    <p:blipFill>
                      <a:blip r:embed="rId31"/>
                      <a:stretch>
                        <a:fillRect/>
                      </a:stretch>
                    </p:blipFill>
                    <p:spPr>
                      <a:xfrm>
                        <a:off x="3438102" y="4318892"/>
                        <a:ext cx="1114077" cy="963819"/>
                      </a:xfrm>
                      <a:prstGeom prst="rect">
                        <a:avLst/>
                      </a:prstGeom>
                      <a:noFill/>
                      <a:ln>
                        <a:noFill/>
                      </a:ln>
                    </p:spPr>
                  </p:pic>
                </p:oleObj>
              </mc:Fallback>
            </mc:AlternateContent>
          </a:graphicData>
        </a:graphic>
      </p:graphicFrame>
      <p:graphicFrame>
        <p:nvGraphicFramePr>
          <p:cNvPr id="35" name="Object 3"/>
          <p:cNvGraphicFramePr>
            <a:graphicFrameLocks noChangeAspect="1"/>
          </p:cNvGraphicFramePr>
          <p:nvPr>
            <p:custDataLst>
              <p:tags r:id="rId4"/>
            </p:custDataLst>
          </p:nvPr>
        </p:nvGraphicFramePr>
        <p:xfrm>
          <a:off x="5710722" y="4557018"/>
          <a:ext cx="1383072" cy="404283"/>
        </p:xfrm>
        <a:graphic>
          <a:graphicData uri="http://schemas.openxmlformats.org/presentationml/2006/ole">
            <mc:AlternateContent xmlns:mc="http://schemas.openxmlformats.org/markup-compatibility/2006">
              <mc:Choice xmlns:v="urn:schemas-microsoft-com:vml" Requires="v">
                <p:oleObj name="Equation" r:id="rId32" imgW="13716000" imgH="4267200" progId="Equation.DSMT4">
                  <p:embed/>
                </p:oleObj>
              </mc:Choice>
              <mc:Fallback>
                <p:oleObj name="Equation" r:id="rId32" imgW="13716000" imgH="4267200" progId="Equation.DSMT4">
                  <p:embed/>
                  <p:pic>
                    <p:nvPicPr>
                      <p:cNvPr id="0" name="OLE substitute image"/>
                      <p:cNvPicPr/>
                      <p:nvPr/>
                    </p:nvPicPr>
                    <p:blipFill>
                      <a:blip r:embed="rId33"/>
                      <a:stretch>
                        <a:fillRect/>
                      </a:stretch>
                    </p:blipFill>
                    <p:spPr>
                      <a:xfrm>
                        <a:off x="5710722" y="4557018"/>
                        <a:ext cx="1383072" cy="404283"/>
                      </a:xfrm>
                      <a:prstGeom prst="rect">
                        <a:avLst/>
                      </a:prstGeom>
                      <a:noFill/>
                      <a:ln>
                        <a:noFill/>
                      </a:ln>
                    </p:spPr>
                  </p:pic>
                </p:oleObj>
              </mc:Fallback>
            </mc:AlternateContent>
          </a:graphicData>
        </a:graphic>
      </p:graphicFrame>
      <p:graphicFrame>
        <p:nvGraphicFramePr>
          <p:cNvPr id="36" name="Object 3"/>
          <p:cNvGraphicFramePr>
            <a:graphicFrameLocks noChangeAspect="1"/>
          </p:cNvGraphicFramePr>
          <p:nvPr>
            <p:custDataLst>
              <p:tags r:id="rId5"/>
            </p:custDataLst>
          </p:nvPr>
        </p:nvGraphicFramePr>
        <p:xfrm>
          <a:off x="4637330" y="4352760"/>
          <a:ext cx="1064925" cy="865502"/>
        </p:xfrm>
        <a:graphic>
          <a:graphicData uri="http://schemas.openxmlformats.org/presentationml/2006/ole">
            <mc:AlternateContent xmlns:mc="http://schemas.openxmlformats.org/markup-compatibility/2006">
              <mc:Choice xmlns:v="urn:schemas-microsoft-com:vml" Requires="v">
                <p:oleObj name="Equation" r:id="rId34" imgW="11277600" imgH="9753600" progId="Equation.DSMT4">
                  <p:embed/>
                </p:oleObj>
              </mc:Choice>
              <mc:Fallback>
                <p:oleObj name="Equation" r:id="rId34" imgW="11277600" imgH="9753600" progId="Equation.DSMT4">
                  <p:embed/>
                  <p:pic>
                    <p:nvPicPr>
                      <p:cNvPr id="0" name="OLE substitute image"/>
                      <p:cNvPicPr/>
                      <p:nvPr/>
                    </p:nvPicPr>
                    <p:blipFill>
                      <a:blip r:embed="rId35"/>
                      <a:stretch>
                        <a:fillRect/>
                      </a:stretch>
                    </p:blipFill>
                    <p:spPr>
                      <a:xfrm>
                        <a:off x="4637330" y="4352760"/>
                        <a:ext cx="1064925" cy="865502"/>
                      </a:xfrm>
                      <a:prstGeom prst="rect">
                        <a:avLst/>
                      </a:prstGeom>
                      <a:noFill/>
                      <a:ln>
                        <a:noFill/>
                      </a:ln>
                    </p:spPr>
                  </p:pic>
                </p:oleObj>
              </mc:Fallback>
            </mc:AlternateContent>
          </a:graphicData>
        </a:graphic>
      </p:graphicFrame>
      <p:graphicFrame>
        <p:nvGraphicFramePr>
          <p:cNvPr id="26" name="Object 3"/>
          <p:cNvGraphicFramePr>
            <a:graphicFrameLocks noChangeAspect="1"/>
          </p:cNvGraphicFramePr>
          <p:nvPr>
            <p:custDataLst>
              <p:tags r:id="rId6"/>
            </p:custDataLst>
          </p:nvPr>
        </p:nvGraphicFramePr>
        <p:xfrm>
          <a:off x="3412768" y="3460181"/>
          <a:ext cx="1138237" cy="1011237"/>
        </p:xfrm>
        <a:graphic>
          <a:graphicData uri="http://schemas.openxmlformats.org/presentationml/2006/ole">
            <mc:AlternateContent xmlns:mc="http://schemas.openxmlformats.org/markup-compatibility/2006">
              <mc:Choice xmlns:v="urn:schemas-microsoft-com:vml" Requires="v">
                <p:oleObj name="Equation" r:id="rId36" imgW="11277600" imgH="10668000" progId="Equation.DSMT4">
                  <p:embed/>
                </p:oleObj>
              </mc:Choice>
              <mc:Fallback>
                <p:oleObj name="Equation" r:id="rId36" imgW="11277600" imgH="10668000" progId="Equation.DSMT4">
                  <p:embed/>
                  <p:pic>
                    <p:nvPicPr>
                      <p:cNvPr id="0" name="OLE substitute image"/>
                      <p:cNvPicPr/>
                      <p:nvPr/>
                    </p:nvPicPr>
                    <p:blipFill>
                      <a:blip r:embed="rId37"/>
                      <a:stretch>
                        <a:fillRect/>
                      </a:stretch>
                    </p:blipFill>
                    <p:spPr>
                      <a:xfrm>
                        <a:off x="3412768" y="3460181"/>
                        <a:ext cx="1138237" cy="1011237"/>
                      </a:xfrm>
                      <a:prstGeom prst="rect">
                        <a:avLst/>
                      </a:prstGeom>
                      <a:noFill/>
                      <a:ln>
                        <a:noFill/>
                      </a:ln>
                    </p:spPr>
                  </p:pic>
                </p:oleObj>
              </mc:Fallback>
            </mc:AlternateContent>
          </a:graphicData>
        </a:graphic>
      </p:graphicFrame>
      <p:graphicFrame>
        <p:nvGraphicFramePr>
          <p:cNvPr id="27" name="Object 3"/>
          <p:cNvGraphicFramePr>
            <a:graphicFrameLocks noChangeAspect="1"/>
          </p:cNvGraphicFramePr>
          <p:nvPr>
            <p:custDataLst>
              <p:tags r:id="rId7"/>
            </p:custDataLst>
          </p:nvPr>
        </p:nvGraphicFramePr>
        <p:xfrm>
          <a:off x="5697180" y="3737993"/>
          <a:ext cx="1412875" cy="404813"/>
        </p:xfrm>
        <a:graphic>
          <a:graphicData uri="http://schemas.openxmlformats.org/presentationml/2006/ole">
            <mc:AlternateContent xmlns:mc="http://schemas.openxmlformats.org/markup-compatibility/2006">
              <mc:Choice xmlns:v="urn:schemas-microsoft-com:vml" Requires="v">
                <p:oleObj name="Equation" r:id="rId38" imgW="14020800" imgH="4267200" progId="Equation.DSMT4">
                  <p:embed/>
                </p:oleObj>
              </mc:Choice>
              <mc:Fallback>
                <p:oleObj name="Equation" r:id="rId38" imgW="14020800" imgH="4267200" progId="Equation.DSMT4">
                  <p:embed/>
                  <p:pic>
                    <p:nvPicPr>
                      <p:cNvPr id="0" name="OLE substitute image"/>
                      <p:cNvPicPr/>
                      <p:nvPr/>
                    </p:nvPicPr>
                    <p:blipFill>
                      <a:blip r:embed="rId39"/>
                      <a:stretch>
                        <a:fillRect/>
                      </a:stretch>
                    </p:blipFill>
                    <p:spPr>
                      <a:xfrm>
                        <a:off x="5697180" y="3737993"/>
                        <a:ext cx="1412875" cy="404813"/>
                      </a:xfrm>
                      <a:prstGeom prst="rect">
                        <a:avLst/>
                      </a:prstGeom>
                      <a:noFill/>
                      <a:ln>
                        <a:noFill/>
                      </a:ln>
                    </p:spPr>
                  </p:pic>
                </p:oleObj>
              </mc:Fallback>
            </mc:AlternateContent>
          </a:graphicData>
        </a:graphic>
      </p:graphicFrame>
      <p:graphicFrame>
        <p:nvGraphicFramePr>
          <p:cNvPr id="28" name="Object 3"/>
          <p:cNvGraphicFramePr>
            <a:graphicFrameLocks noChangeAspect="1"/>
          </p:cNvGraphicFramePr>
          <p:nvPr>
            <p:custDataLst>
              <p:tags r:id="rId8"/>
            </p:custDataLst>
          </p:nvPr>
        </p:nvGraphicFramePr>
        <p:xfrm>
          <a:off x="4637330" y="3514254"/>
          <a:ext cx="1064925" cy="865502"/>
        </p:xfrm>
        <a:graphic>
          <a:graphicData uri="http://schemas.openxmlformats.org/presentationml/2006/ole">
            <mc:AlternateContent xmlns:mc="http://schemas.openxmlformats.org/markup-compatibility/2006">
              <mc:Choice xmlns:v="urn:schemas-microsoft-com:vml" Requires="v">
                <p:oleObj name="Equation" r:id="rId40" imgW="11277600" imgH="9753600" progId="Equation.DSMT4">
                  <p:embed/>
                </p:oleObj>
              </mc:Choice>
              <mc:Fallback>
                <p:oleObj name="Equation" r:id="rId40" imgW="11277600" imgH="9753600" progId="Equation.DSMT4">
                  <p:embed/>
                  <p:pic>
                    <p:nvPicPr>
                      <p:cNvPr id="0" name="OLE substitute image"/>
                      <p:cNvPicPr/>
                      <p:nvPr/>
                    </p:nvPicPr>
                    <p:blipFill>
                      <a:blip r:embed="rId41"/>
                      <a:stretch>
                        <a:fillRect/>
                      </a:stretch>
                    </p:blipFill>
                    <p:spPr>
                      <a:xfrm>
                        <a:off x="4637330" y="3514254"/>
                        <a:ext cx="1064925" cy="865502"/>
                      </a:xfrm>
                      <a:prstGeom prst="rect">
                        <a:avLst/>
                      </a:prstGeom>
                      <a:noFill/>
                      <a:ln>
                        <a:noFill/>
                      </a:ln>
                    </p:spPr>
                  </p:pic>
                </p:oleObj>
              </mc:Fallback>
            </mc:AlternateContent>
          </a:graphicData>
        </a:graphic>
      </p:graphicFrame>
      <p:sp>
        <p:nvSpPr>
          <p:cNvPr id="31" name="Rectangle 4"/>
          <p:cNvSpPr>
            <a:spLocks noChangeArrowheads="1"/>
          </p:cNvSpPr>
          <p:nvPr>
            <p:custDataLst>
              <p:tags r:id="rId9"/>
            </p:custDataLst>
          </p:nvPr>
        </p:nvSpPr>
        <p:spPr bwMode="auto">
          <a:xfrm>
            <a:off x="2369417" y="2319138"/>
            <a:ext cx="11849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2600" b="1">
                <a:latin typeface="华文楷体" panose="02010600040101010101" pitchFamily="2" charset="-122"/>
                <a:ea typeface="华文楷体" panose="02010600040101010101" pitchFamily="2" charset="-122"/>
                <a:cs typeface="Times New Roman" panose="02020603050405020304" pitchFamily="18" charset="0"/>
              </a:rPr>
              <a:t>分析：</a:t>
            </a:r>
          </a:p>
        </p:txBody>
      </p:sp>
      <p:sp>
        <p:nvSpPr>
          <p:cNvPr id="32" name="Line 6"/>
          <p:cNvSpPr>
            <a:spLocks noChangeShapeType="1"/>
          </p:cNvSpPr>
          <p:nvPr>
            <p:custDataLst>
              <p:tags r:id="rId10"/>
            </p:custDataLst>
          </p:nvPr>
        </p:nvSpPr>
        <p:spPr bwMode="auto">
          <a:xfrm>
            <a:off x="3604516" y="2682405"/>
            <a:ext cx="5508000"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 name="Line 7"/>
          <p:cNvSpPr>
            <a:spLocks noChangeShapeType="1"/>
          </p:cNvSpPr>
          <p:nvPr>
            <p:custDataLst>
              <p:tags r:id="rId11"/>
            </p:custDataLst>
          </p:nvPr>
        </p:nvSpPr>
        <p:spPr bwMode="auto">
          <a:xfrm flipH="1">
            <a:off x="3623567" y="2476031"/>
            <a:ext cx="0" cy="21590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2" name="Line 8"/>
          <p:cNvSpPr>
            <a:spLocks noChangeShapeType="1"/>
          </p:cNvSpPr>
          <p:nvPr>
            <p:custDataLst>
              <p:tags r:id="rId12"/>
            </p:custDataLst>
          </p:nvPr>
        </p:nvSpPr>
        <p:spPr bwMode="auto">
          <a:xfrm flipH="1">
            <a:off x="6374926" y="2466506"/>
            <a:ext cx="0" cy="21590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3" name="Line 9"/>
          <p:cNvSpPr>
            <a:spLocks noChangeShapeType="1"/>
          </p:cNvSpPr>
          <p:nvPr>
            <p:custDataLst>
              <p:tags r:id="rId13"/>
            </p:custDataLst>
          </p:nvPr>
        </p:nvSpPr>
        <p:spPr bwMode="auto">
          <a:xfrm flipH="1">
            <a:off x="9097713" y="2476031"/>
            <a:ext cx="0" cy="21590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 name="Rectangle 10"/>
          <p:cNvSpPr>
            <a:spLocks noChangeArrowheads="1"/>
          </p:cNvSpPr>
          <p:nvPr>
            <p:custDataLst>
              <p:tags r:id="rId14"/>
            </p:custDataLst>
          </p:nvPr>
        </p:nvSpPr>
        <p:spPr bwMode="auto">
          <a:xfrm>
            <a:off x="3740961" y="1817808"/>
            <a:ext cx="12506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lang="en-US" altLang="zh-CN" sz="3200" b="1" i="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s</a:t>
            </a:r>
            <a:r>
              <a:rPr lang="en-US" altLang="zh-CN" sz="3200" b="1" baseline="-2500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1</a:t>
            </a:r>
            <a:r>
              <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50m</a:t>
            </a:r>
            <a:endPar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 name="Rectangle 11"/>
          <p:cNvSpPr>
            <a:spLocks noChangeArrowheads="1"/>
          </p:cNvSpPr>
          <p:nvPr>
            <p:custDataLst>
              <p:tags r:id="rId15"/>
            </p:custDataLst>
          </p:nvPr>
        </p:nvSpPr>
        <p:spPr bwMode="auto">
          <a:xfrm>
            <a:off x="6539775" y="1828072"/>
            <a:ext cx="11913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lang="en-US" altLang="zh-CN" sz="3200" b="1" i="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s</a:t>
            </a:r>
            <a:r>
              <a:rPr lang="en-US" altLang="zh-CN" sz="3200" b="1" baseline="-2500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0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50m</a:t>
            </a:r>
            <a:endPar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6" name="Rectangle 12"/>
          <p:cNvSpPr>
            <a:spLocks noChangeArrowheads="1"/>
          </p:cNvSpPr>
          <p:nvPr>
            <p:custDataLst>
              <p:tags r:id="rId16"/>
            </p:custDataLst>
          </p:nvPr>
        </p:nvSpPr>
        <p:spPr bwMode="auto">
          <a:xfrm>
            <a:off x="5027045" y="1876255"/>
            <a:ext cx="10175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lang="en-US" altLang="zh-CN" sz="2800" b="1" i="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t</a:t>
            </a:r>
            <a:r>
              <a:rPr lang="en-US" altLang="zh-CN" sz="2800" b="1" baseline="-2500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1</a:t>
            </a:r>
            <a:r>
              <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=6 s</a:t>
            </a:r>
          </a:p>
        </p:txBody>
      </p:sp>
      <p:sp>
        <p:nvSpPr>
          <p:cNvPr id="47" name="Rectangle 13"/>
          <p:cNvSpPr>
            <a:spLocks noChangeArrowheads="1"/>
          </p:cNvSpPr>
          <p:nvPr>
            <p:custDataLst>
              <p:tags r:id="rId17"/>
            </p:custDataLst>
          </p:nvPr>
        </p:nvSpPr>
        <p:spPr bwMode="auto">
          <a:xfrm>
            <a:off x="7855630" y="1861969"/>
            <a:ext cx="10175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lang="en-US" altLang="zh-CN" sz="2800" b="1" i="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t</a:t>
            </a:r>
            <a:r>
              <a:rPr lang="en-US" altLang="zh-CN" sz="2800" b="1" baseline="-2500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=7 s</a:t>
            </a:r>
          </a:p>
        </p:txBody>
      </p:sp>
      <p:grpSp>
        <p:nvGrpSpPr>
          <p:cNvPr id="48" name="Group 14"/>
          <p:cNvGrpSpPr/>
          <p:nvPr>
            <p:custDataLst>
              <p:tags r:id="rId18"/>
            </p:custDataLst>
          </p:nvPr>
        </p:nvGrpSpPr>
        <p:grpSpPr>
          <a:xfrm>
            <a:off x="3652143" y="2279186"/>
            <a:ext cx="5434019" cy="306388"/>
            <a:chOff x="1322" y="2268"/>
            <a:chExt cx="3423" cy="193"/>
          </a:xfrm>
        </p:grpSpPr>
        <p:sp>
          <p:nvSpPr>
            <p:cNvPr id="49" name="AutoShape 15"/>
            <p:cNvSpPr/>
            <p:nvPr>
              <p:custDataLst>
                <p:tags r:id="rId27"/>
              </p:custDataLst>
            </p:nvPr>
          </p:nvSpPr>
          <p:spPr bwMode="auto">
            <a:xfrm rot="5400000">
              <a:off x="2082" y="1520"/>
              <a:ext cx="181" cy="1701"/>
            </a:xfrm>
            <a:prstGeom prst="leftBrace">
              <a:avLst>
                <a:gd name="adj1" fmla="val 48652"/>
                <a:gd name="adj2" fmla="val 50000"/>
              </a:avLst>
            </a:prstGeom>
            <a:noFill/>
            <a:ln w="57150">
              <a:solidFill>
                <a:srgbClr val="0033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1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 name="AutoShape 15"/>
            <p:cNvSpPr/>
            <p:nvPr>
              <p:custDataLst>
                <p:tags r:id="rId28"/>
              </p:custDataLst>
            </p:nvPr>
          </p:nvSpPr>
          <p:spPr bwMode="auto">
            <a:xfrm rot="5400000">
              <a:off x="3804" y="1508"/>
              <a:ext cx="181" cy="1701"/>
            </a:xfrm>
            <a:prstGeom prst="leftBrace">
              <a:avLst>
                <a:gd name="adj1" fmla="val 48652"/>
                <a:gd name="adj2" fmla="val 50000"/>
              </a:avLst>
            </a:prstGeom>
            <a:noFill/>
            <a:ln w="57150">
              <a:solidFill>
                <a:srgbClr val="0033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180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51" name="AutoShape 17"/>
          <p:cNvSpPr/>
          <p:nvPr>
            <p:custDataLst>
              <p:tags r:id="rId19"/>
            </p:custDataLst>
          </p:nvPr>
        </p:nvSpPr>
        <p:spPr bwMode="auto">
          <a:xfrm rot="16200000" flipV="1">
            <a:off x="6169981" y="172991"/>
            <a:ext cx="360000" cy="5436000"/>
          </a:xfrm>
          <a:prstGeom prst="leftBrace">
            <a:avLst>
              <a:gd name="adj1" fmla="val 98683"/>
              <a:gd name="adj2" fmla="val 50000"/>
            </a:avLst>
          </a:prstGeom>
          <a:noFill/>
          <a:ln w="57150">
            <a:solidFill>
              <a:srgbClr val="0033CC"/>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18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 name="Rectangle 18"/>
          <p:cNvSpPr>
            <a:spLocks noChangeArrowheads="1"/>
          </p:cNvSpPr>
          <p:nvPr>
            <p:custDataLst>
              <p:tags r:id="rId20"/>
            </p:custDataLst>
          </p:nvPr>
        </p:nvSpPr>
        <p:spPr bwMode="auto">
          <a:xfrm>
            <a:off x="5367823" y="2874065"/>
            <a:ext cx="8509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2600" b="1">
                <a:latin typeface="华文楷体" panose="02010600040101010101" pitchFamily="2" charset="-122"/>
                <a:ea typeface="华文楷体" panose="02010600040101010101" pitchFamily="2" charset="-122"/>
                <a:cs typeface="Times New Roman" panose="02020603050405020304" pitchFamily="18" charset="0"/>
              </a:rPr>
              <a:t>全程</a:t>
            </a:r>
          </a:p>
        </p:txBody>
      </p:sp>
      <p:sp>
        <p:nvSpPr>
          <p:cNvPr id="53" name="Rectangle 10"/>
          <p:cNvSpPr>
            <a:spLocks noChangeArrowheads="1"/>
          </p:cNvSpPr>
          <p:nvPr>
            <p:custDataLst>
              <p:tags r:id="rId21"/>
            </p:custDataLst>
          </p:nvPr>
        </p:nvSpPr>
        <p:spPr bwMode="auto">
          <a:xfrm>
            <a:off x="6403679" y="2783347"/>
            <a:ext cx="1404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lang="en-US" altLang="zh-CN" sz="3200" b="1" i="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s</a:t>
            </a:r>
            <a:r>
              <a:rPr lang="en-US" altLang="zh-CN" sz="3200" b="1" baseline="-2500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a:solidFill>
                  <a:srgbClr val="0033CC"/>
                </a:solidFill>
                <a:latin typeface="Times New Roman" panose="02020603050405020304" pitchFamily="18" charset="0"/>
                <a:ea typeface="黑体" panose="02010609060101010101" pitchFamily="49" charset="-122"/>
                <a:cs typeface="Times New Roman" panose="02020603050405020304" pitchFamily="18" charset="0"/>
              </a:rPr>
              <a:t>100m</a:t>
            </a:r>
            <a:endParaRPr lang="en-US" altLang="zh-CN" sz="2800" b="1">
              <a:solidFill>
                <a:srgbClr val="0033CC"/>
              </a:solidFill>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2" name="Object 3"/>
          <p:cNvGraphicFramePr>
            <a:graphicFrameLocks noChangeAspect="1"/>
          </p:cNvGraphicFramePr>
          <p:nvPr>
            <p:custDataLst>
              <p:tags r:id="rId22"/>
            </p:custDataLst>
          </p:nvPr>
        </p:nvGraphicFramePr>
        <p:xfrm>
          <a:off x="3488647" y="5817003"/>
          <a:ext cx="1162050" cy="1004887"/>
        </p:xfrm>
        <a:graphic>
          <a:graphicData uri="http://schemas.openxmlformats.org/presentationml/2006/ole">
            <mc:AlternateContent xmlns:mc="http://schemas.openxmlformats.org/markup-compatibility/2006">
              <mc:Choice xmlns:v="urn:schemas-microsoft-com:vml" Requires="v">
                <p:oleObj name="Equation" r:id="rId42" imgW="11582400" imgH="10668000" progId="Equation.DSMT4">
                  <p:embed/>
                </p:oleObj>
              </mc:Choice>
              <mc:Fallback>
                <p:oleObj name="Equation" r:id="rId42" imgW="11582400" imgH="10668000" progId="Equation.DSMT4">
                  <p:embed/>
                  <p:pic>
                    <p:nvPicPr>
                      <p:cNvPr id="0" name="OLE substitute image"/>
                      <p:cNvPicPr/>
                      <p:nvPr/>
                    </p:nvPicPr>
                    <p:blipFill>
                      <a:blip r:embed="rId43"/>
                      <a:stretch>
                        <a:fillRect/>
                      </a:stretch>
                    </p:blipFill>
                    <p:spPr>
                      <a:xfrm>
                        <a:off x="3488647" y="5817003"/>
                        <a:ext cx="1162050" cy="1004887"/>
                      </a:xfrm>
                      <a:prstGeom prst="rect">
                        <a:avLst/>
                      </a:prstGeom>
                      <a:noFill/>
                      <a:ln>
                        <a:noFill/>
                      </a:ln>
                    </p:spPr>
                  </p:pic>
                </p:oleObj>
              </mc:Fallback>
            </mc:AlternateContent>
          </a:graphicData>
        </a:graphic>
      </p:graphicFrame>
      <p:graphicFrame>
        <p:nvGraphicFramePr>
          <p:cNvPr id="4" name="Object 3"/>
          <p:cNvGraphicFramePr>
            <a:graphicFrameLocks noChangeAspect="1"/>
          </p:cNvGraphicFramePr>
          <p:nvPr>
            <p:custDataLst>
              <p:tags r:id="rId23"/>
            </p:custDataLst>
          </p:nvPr>
        </p:nvGraphicFramePr>
        <p:xfrm>
          <a:off x="5862561" y="6089668"/>
          <a:ext cx="1425285" cy="407837"/>
        </p:xfrm>
        <a:graphic>
          <a:graphicData uri="http://schemas.openxmlformats.org/presentationml/2006/ole">
            <mc:AlternateContent xmlns:mc="http://schemas.openxmlformats.org/markup-compatibility/2006">
              <mc:Choice xmlns:v="urn:schemas-microsoft-com:vml" Requires="v">
                <p:oleObj name="Equation" r:id="rId44" imgW="14020800" imgH="4267200" progId="Equation.DSMT4">
                  <p:embed/>
                </p:oleObj>
              </mc:Choice>
              <mc:Fallback>
                <p:oleObj name="Equation" r:id="rId44" imgW="14020800" imgH="4267200" progId="Equation.DSMT4">
                  <p:embed/>
                  <p:pic>
                    <p:nvPicPr>
                      <p:cNvPr id="0" name="OLE substitute image"/>
                      <p:cNvPicPr/>
                      <p:nvPr/>
                    </p:nvPicPr>
                    <p:blipFill>
                      <a:blip r:embed="rId45"/>
                      <a:stretch>
                        <a:fillRect/>
                      </a:stretch>
                    </p:blipFill>
                    <p:spPr>
                      <a:xfrm>
                        <a:off x="5862561" y="6089668"/>
                        <a:ext cx="1425285" cy="407837"/>
                      </a:xfrm>
                      <a:prstGeom prst="rect">
                        <a:avLst/>
                      </a:prstGeom>
                      <a:noFill/>
                      <a:ln>
                        <a:noFill/>
                      </a:ln>
                    </p:spPr>
                  </p:pic>
                </p:oleObj>
              </mc:Fallback>
            </mc:AlternateContent>
          </a:graphicData>
        </a:graphic>
      </p:graphicFrame>
      <p:graphicFrame>
        <p:nvGraphicFramePr>
          <p:cNvPr id="5" name="Object 3"/>
          <p:cNvGraphicFramePr>
            <a:graphicFrameLocks noChangeAspect="1"/>
          </p:cNvGraphicFramePr>
          <p:nvPr>
            <p:custDataLst>
              <p:tags r:id="rId24"/>
            </p:custDataLst>
          </p:nvPr>
        </p:nvGraphicFramePr>
        <p:xfrm>
          <a:off x="4668060" y="5892154"/>
          <a:ext cx="1198144" cy="837800"/>
        </p:xfrm>
        <a:graphic>
          <a:graphicData uri="http://schemas.openxmlformats.org/presentationml/2006/ole">
            <mc:AlternateContent xmlns:mc="http://schemas.openxmlformats.org/markup-compatibility/2006">
              <mc:Choice xmlns:v="urn:schemas-microsoft-com:vml" Requires="v">
                <p:oleObj name="Equation" r:id="rId46" imgW="13106400" imgH="9753600" progId="Equation.DSMT4">
                  <p:embed/>
                </p:oleObj>
              </mc:Choice>
              <mc:Fallback>
                <p:oleObj name="Equation" r:id="rId46" imgW="13106400" imgH="9753600" progId="Equation.DSMT4">
                  <p:embed/>
                  <p:pic>
                    <p:nvPicPr>
                      <p:cNvPr id="0" name="OLE substitute image"/>
                      <p:cNvPicPr/>
                      <p:nvPr/>
                    </p:nvPicPr>
                    <p:blipFill>
                      <a:blip r:embed="rId47"/>
                      <a:stretch>
                        <a:fillRect/>
                      </a:stretch>
                    </p:blipFill>
                    <p:spPr>
                      <a:xfrm>
                        <a:off x="4668060" y="5892154"/>
                        <a:ext cx="1198144" cy="837800"/>
                      </a:xfrm>
                      <a:prstGeom prst="rect">
                        <a:avLst/>
                      </a:prstGeom>
                      <a:noFill/>
                      <a:ln>
                        <a:noFill/>
                      </a:ln>
                    </p:spPr>
                  </p:pic>
                </p:oleObj>
              </mc:Fallback>
            </mc:AlternateContent>
          </a:graphicData>
        </a:graphic>
      </p:graphicFrame>
      <p:graphicFrame>
        <p:nvGraphicFramePr>
          <p:cNvPr id="6" name="Object 3"/>
          <p:cNvGraphicFramePr>
            <a:graphicFrameLocks noChangeAspect="1"/>
          </p:cNvGraphicFramePr>
          <p:nvPr>
            <p:custDataLst>
              <p:tags r:id="rId25"/>
            </p:custDataLst>
          </p:nvPr>
        </p:nvGraphicFramePr>
        <p:xfrm>
          <a:off x="3490235" y="5284319"/>
          <a:ext cx="1304925" cy="523875"/>
        </p:xfrm>
        <a:graphic>
          <a:graphicData uri="http://schemas.openxmlformats.org/presentationml/2006/ole">
            <mc:AlternateContent xmlns:mc="http://schemas.openxmlformats.org/markup-compatibility/2006">
              <mc:Choice xmlns:v="urn:schemas-microsoft-com:vml" Requires="v">
                <p:oleObj name="Equation" r:id="rId48" imgW="12801600" imgH="5486400" progId="Equation.DSMT4">
                  <p:embed/>
                </p:oleObj>
              </mc:Choice>
              <mc:Fallback>
                <p:oleObj name="Equation" r:id="rId48" imgW="12801600" imgH="5486400" progId="Equation.DSMT4">
                  <p:embed/>
                  <p:pic>
                    <p:nvPicPr>
                      <p:cNvPr id="0" name="OLE substitute image"/>
                      <p:cNvPicPr/>
                      <p:nvPr/>
                    </p:nvPicPr>
                    <p:blipFill>
                      <a:blip r:embed="rId49"/>
                      <a:stretch>
                        <a:fillRect/>
                      </a:stretch>
                    </p:blipFill>
                    <p:spPr>
                      <a:xfrm>
                        <a:off x="3490235" y="5284319"/>
                        <a:ext cx="1304925" cy="523875"/>
                      </a:xfrm>
                      <a:prstGeom prst="rect">
                        <a:avLst/>
                      </a:prstGeom>
                      <a:noFill/>
                      <a:ln>
                        <a:noFill/>
                      </a:ln>
                    </p:spPr>
                  </p:pic>
                </p:oleObj>
              </mc:Fallback>
            </mc:AlternateContent>
          </a:graphicData>
        </a:graphic>
      </p:graphicFrame>
      <p:graphicFrame>
        <p:nvGraphicFramePr>
          <p:cNvPr id="7" name="Object 3"/>
          <p:cNvGraphicFramePr>
            <a:graphicFrameLocks noChangeAspect="1"/>
          </p:cNvGraphicFramePr>
          <p:nvPr>
            <p:custDataLst>
              <p:tags r:id="rId26"/>
            </p:custDataLst>
          </p:nvPr>
        </p:nvGraphicFramePr>
        <p:xfrm>
          <a:off x="4703620" y="5328244"/>
          <a:ext cx="1926160" cy="407319"/>
        </p:xfrm>
        <a:graphic>
          <a:graphicData uri="http://schemas.openxmlformats.org/presentationml/2006/ole">
            <mc:AlternateContent xmlns:mc="http://schemas.openxmlformats.org/markup-compatibility/2006">
              <mc:Choice xmlns:v="urn:schemas-microsoft-com:vml" Requires="v">
                <p:oleObj name="Equation" r:id="rId50" imgW="18897600" imgH="4267200" progId="Equation.DSMT4">
                  <p:embed/>
                </p:oleObj>
              </mc:Choice>
              <mc:Fallback>
                <p:oleObj name="Equation" r:id="rId50" imgW="18897600" imgH="4267200" progId="Equation.DSMT4">
                  <p:embed/>
                  <p:pic>
                    <p:nvPicPr>
                      <p:cNvPr id="0" name="OLE substitute image"/>
                      <p:cNvPicPr/>
                      <p:nvPr/>
                    </p:nvPicPr>
                    <p:blipFill>
                      <a:blip r:embed="rId51"/>
                      <a:stretch>
                        <a:fillRect/>
                      </a:stretch>
                    </p:blipFill>
                    <p:spPr>
                      <a:xfrm>
                        <a:off x="4703620" y="5328244"/>
                        <a:ext cx="1926160" cy="407319"/>
                      </a:xfrm>
                      <a:prstGeom prst="rect">
                        <a:avLst/>
                      </a:prstGeom>
                      <a:no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5"/>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p:bldP spid="32" grpId="0" animBg="1"/>
      <p:bldP spid="41" grpId="0" animBg="1"/>
      <p:bldP spid="42" grpId="0" animBg="1"/>
      <p:bldP spid="43" grpId="0" animBg="1"/>
      <p:bldP spid="44" grpId="0"/>
      <p:bldP spid="45" grpId="0"/>
      <p:bldP spid="46" grpId="0"/>
      <p:bldP spid="47" grpId="0"/>
      <p:bldP spid="51" grpId="0" animBg="1"/>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3"/>
          <p:cNvGraphicFramePr>
            <a:graphicFrameLocks noChangeAspect="1"/>
          </p:cNvGraphicFramePr>
          <p:nvPr>
            <p:custDataLst>
              <p:tags r:id="rId1"/>
            </p:custDataLst>
          </p:nvPr>
        </p:nvGraphicFramePr>
        <p:xfrm>
          <a:off x="4799924" y="6272772"/>
          <a:ext cx="2465858" cy="426519"/>
        </p:xfrm>
        <a:graphic>
          <a:graphicData uri="http://schemas.openxmlformats.org/presentationml/2006/ole">
            <mc:AlternateContent xmlns:mc="http://schemas.openxmlformats.org/markup-compatibility/2006">
              <mc:Choice xmlns:v="urn:schemas-microsoft-com:vml" Requires="v">
                <p:oleObj name="Equation" r:id="rId23" imgW="23164800" imgH="4267200" progId="Equation.DSMT4">
                  <p:embed/>
                </p:oleObj>
              </mc:Choice>
              <mc:Fallback>
                <p:oleObj name="Equation" r:id="rId23" imgW="23164800" imgH="4267200" progId="Equation.DSMT4">
                  <p:embed/>
                  <p:pic>
                    <p:nvPicPr>
                      <p:cNvPr id="0" name="OLE substitute image"/>
                      <p:cNvPicPr/>
                      <p:nvPr/>
                    </p:nvPicPr>
                    <p:blipFill>
                      <a:blip r:embed="rId24"/>
                      <a:stretch>
                        <a:fillRect/>
                      </a:stretch>
                    </p:blipFill>
                    <p:spPr>
                      <a:xfrm>
                        <a:off x="4799924" y="6272772"/>
                        <a:ext cx="2465858" cy="426519"/>
                      </a:xfrm>
                      <a:prstGeom prst="rect">
                        <a:avLst/>
                      </a:prstGeom>
                      <a:noFill/>
                      <a:ln>
                        <a:noFill/>
                      </a:ln>
                    </p:spPr>
                  </p:pic>
                </p:oleObj>
              </mc:Fallback>
            </mc:AlternateContent>
          </a:graphicData>
        </a:graphic>
      </p:graphicFrame>
      <p:sp>
        <p:nvSpPr>
          <p:cNvPr id="2" name="文本框 1"/>
          <p:cNvSpPr txBox="1"/>
          <p:nvPr>
            <p:custDataLst>
              <p:tags r:id="rId2"/>
            </p:custDataLst>
          </p:nvPr>
        </p:nvSpPr>
        <p:spPr>
          <a:xfrm>
            <a:off x="335280" y="404495"/>
            <a:ext cx="550799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五、速度、路程、时间的计算</a:t>
            </a:r>
          </a:p>
        </p:txBody>
      </p:sp>
      <p:grpSp>
        <p:nvGrpSpPr>
          <p:cNvPr id="10" name="组合 9"/>
          <p:cNvGrpSpPr/>
          <p:nvPr>
            <p:custDataLst>
              <p:tags r:id="rId3"/>
            </p:custDataLst>
          </p:nvPr>
        </p:nvGrpSpPr>
        <p:grpSpPr>
          <a:xfrm>
            <a:off x="3228762" y="1988557"/>
            <a:ext cx="1257389" cy="804223"/>
            <a:chOff x="1498288" y="2352798"/>
            <a:chExt cx="1257389" cy="864420"/>
          </a:xfrm>
          <a:solidFill>
            <a:srgbClr val="7BAFC5"/>
          </a:solidFill>
        </p:grpSpPr>
        <p:sp>
          <p:nvSpPr>
            <p:cNvPr id="13" name="_s1030"/>
            <p:cNvSpPr/>
            <p:nvPr>
              <p:custDataLst>
                <p:tags r:id="rId20"/>
              </p:custDataLst>
            </p:nvPr>
          </p:nvSpPr>
          <p:spPr>
            <a:xfrm>
              <a:off x="1498288" y="2420765"/>
              <a:ext cx="1209976" cy="796453"/>
            </a:xfrm>
            <a:prstGeom prst="roundRect">
              <a:avLst>
                <a:gd name="adj" fmla="val 16667"/>
              </a:avLst>
            </a:prstGeom>
            <a:solidFill>
              <a:srgbClr val="439ECE"/>
            </a:solidFill>
            <a:ln w="9525" cap="flat" cmpd="sng">
              <a:solidFill>
                <a:schemeClr val="bg1"/>
              </a:solidFill>
              <a:prstDash val="solid"/>
              <a:round/>
              <a:headEnd type="none" w="med" len="med"/>
              <a:tailEnd type="none" w="med" len="med"/>
            </a:ln>
          </p:spPr>
          <p:txBody>
            <a:bodyPr wrap="none" lIns="0" tIns="0" rIns="0" bIns="0" anchor="ctr"/>
            <a:lstStyle/>
            <a:p>
              <a:pPr algn="ctr"/>
              <a:endParaRPr lang="en-US" altLang="zh-CN" sz="2800" b="1">
                <a:solidFill>
                  <a:srgbClr val="001E1D"/>
                </a:solidFill>
                <a:latin typeface="Times New Roman" panose="02020603050405020304" pitchFamily="18" charset="0"/>
                <a:ea typeface="华文楷体" panose="0201060004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Object 46"/>
                <p:cNvSpPr txBox="1"/>
                <p:nvPr>
                  <p:custDataLst>
                    <p:tags r:id="rId21"/>
                  </p:custDataLst>
                </p:nvPr>
              </p:nvSpPr>
              <p:spPr>
                <a:xfrm>
                  <a:off x="1623581" y="2352798"/>
                  <a:ext cx="1132096" cy="864420"/>
                </a:xfrm>
                <a:prstGeom prst="rect">
                  <a:avLst/>
                </a:prstGeom>
                <a:noFill/>
                <a:ln w="38100">
                  <a:noFill/>
                  <a:miter/>
                </a:ln>
              </p:spPr>
              <p:txBody>
                <a:bodyPr>
                  <a:noAutofit/>
                </a:bodyPr>
                <a:lstStyle/>
                <a:p>
                  <a:pPr/>
                  <a14:m>
                    <m:oMathPara xmlns:m="http://schemas.openxmlformats.org/officeDocument/2006/math">
                      <m:oMathParaPr>
                        <m:jc m:val="left"/>
                      </m:oMathParaPr>
                      <m:oMath xmlns:m="http://schemas.openxmlformats.org/officeDocument/2006/math">
                        <m:r>
                          <a:rPr lang="en-US" altLang="zh-CN" sz="2700" b="1" i="1" smtClean="0">
                            <a:solidFill>
                              <a:schemeClr val="bg1"/>
                            </a:solidFill>
                            <a:latin typeface="Cambria Math" panose="02040503050406030204" pitchFamily="18" charset="0"/>
                            <a:ea typeface="华文楷体" panose="02010600040101010101" pitchFamily="2" charset="-122"/>
                            <a:cs typeface="Cambria Math" panose="02040503050406030204" pitchFamily="18" charset="0"/>
                          </a:rPr>
                          <m:t>𝒗</m:t>
                        </m:r>
                        <m:r>
                          <a:rPr lang="zh-CN" altLang="en-US" sz="2700" b="1" i="1" smtClean="0">
                            <a:solidFill>
                              <a:schemeClr val="bg1"/>
                            </a:solidFill>
                            <a:latin typeface="Cambria Math" panose="02040503050406030204" pitchFamily="18" charset="0"/>
                            <a:ea typeface="MS Mincho" charset="0"/>
                            <a:cs typeface="Cambria Math" panose="02040503050406030204" pitchFamily="18" charset="0"/>
                          </a:rPr>
                          <m:t>=</m:t>
                        </m:r>
                        <m:f>
                          <m:fPr>
                            <m:ctrlPr>
                              <a:rPr lang="zh-CN" altLang="en-US" sz="2700" b="1" i="1">
                                <a:solidFill>
                                  <a:schemeClr val="bg1"/>
                                </a:solidFill>
                                <a:latin typeface="Cambria Math" panose="02040503050406030204" pitchFamily="18" charset="0"/>
                                <a:ea typeface="华文楷体" panose="02010600040101010101" pitchFamily="2" charset="-122"/>
                                <a:cs typeface="Cambria Math" panose="02040503050406030204" pitchFamily="18" charset="0"/>
                              </a:rPr>
                            </m:ctrlPr>
                          </m:fPr>
                          <m:num>
                            <m:r>
                              <a:rPr lang="en-US" altLang="zh-CN" sz="2700" b="1" i="1">
                                <a:solidFill>
                                  <a:schemeClr val="bg1"/>
                                </a:solidFill>
                                <a:latin typeface="Cambria Math" panose="02040503050406030204" pitchFamily="18" charset="0"/>
                                <a:ea typeface="华文楷体" panose="02010600040101010101" pitchFamily="2" charset="-122"/>
                                <a:cs typeface="Cambria Math" panose="02040503050406030204" pitchFamily="18" charset="0"/>
                              </a:rPr>
                              <m:t>𝒔</m:t>
                            </m:r>
                          </m:num>
                          <m:den>
                            <m:r>
                              <a:rPr lang="en-US" altLang="zh-CN" sz="2700" b="1" i="1">
                                <a:solidFill>
                                  <a:schemeClr val="bg1"/>
                                </a:solidFill>
                                <a:latin typeface="Cambria Math" panose="02040503050406030204" pitchFamily="18" charset="0"/>
                                <a:ea typeface="华文楷体" panose="02010600040101010101" pitchFamily="2" charset="-122"/>
                                <a:cs typeface="Cambria Math" panose="02040503050406030204" pitchFamily="18" charset="0"/>
                              </a:rPr>
                              <m:t>𝒕</m:t>
                            </m:r>
                          </m:den>
                        </m:f>
                      </m:oMath>
                    </m:oMathPara>
                  </a14:m>
                  <a:endParaRPr lang="en-US" altLang="zh-CN" sz="2400" b="1" i="1">
                    <a:solidFill>
                      <a:schemeClr val="bg1"/>
                    </a:solidFill>
                    <a:latin typeface="Cambria Math" panose="02040503050406030204" pitchFamily="18" charset="0"/>
                    <a:ea typeface="华文楷体" panose="02010600040101010101" pitchFamily="2" charset="-122"/>
                    <a:cs typeface="Cambria Math" panose="02040503050406030204" pitchFamily="18" charset="0"/>
                  </a:endParaRPr>
                </a:p>
              </p:txBody>
            </p:sp>
          </mc:Choice>
          <mc:Fallback xmlns:p159="http://schemas.microsoft.com/office/powerpoint/2015/09/main" xmlns:p15="http://schemas.microsoft.com/office/powerpoint/2012/main" xmlns:p14="http://schemas.microsoft.com/office/powerpoint/2010/main" xmlns:wp="http://schemas.openxmlformats.org/drawingml/2006/wordprocessingDrawing" xmlns:w="http://schemas.openxmlformats.org/wordprocessingml/2006/main" xmlns:m="http://schemas.openxmlformats.org/officeDocument/2006/math" xmlns="">
            <p:sp>
              <p:nvSpPr>
                <p:cNvPr id="14" name="Object 46"/>
                <p:cNvSpPr txBox="1">
                  <a:spLocks noRot="1" noChangeAspect="1" noMove="1" noResize="1" noEditPoints="1" noAdjustHandles="1" noChangeArrowheads="1" noChangeShapeType="1" noTextEdit="1"/>
                </p:cNvSpPr>
                <p:nvPr>
                  <p:custDataLst>
                    <p:tags r:id="rId25"/>
                  </p:custDataLst>
                </p:nvPr>
              </p:nvSpPr>
              <p:spPr>
                <a:xfrm>
                  <a:off x="1623581" y="2352798"/>
                  <a:ext cx="1132096" cy="864420"/>
                </a:xfrm>
                <a:prstGeom prst="rect">
                  <a:avLst/>
                </a:prstGeom>
                <a:blipFill rotWithShape="1">
                  <a:blip r:embed="rId26"/>
                  <a:stretch>
                    <a:fillRect/>
                  </a:stretch>
                </a:blipFill>
                <a:ln w="38100">
                  <a:noFill/>
                  <a:miter/>
                </a:ln>
              </p:spPr>
              <p:txBody>
                <a:bodyPr/>
                <a:lstStyle/>
                <a:p>
                  <a:r>
                    <a:rPr lang="zh-CN" altLang="en-US">
                      <a:noFill/>
                    </a:rPr>
                    <a:t> </a:t>
                  </a:r>
                </a:p>
              </p:txBody>
            </p:sp>
          </mc:Fallback>
        </mc:AlternateContent>
      </p:grpSp>
      <p:sp>
        <p:nvSpPr>
          <p:cNvPr id="17" name="圆角矩形 2"/>
          <p:cNvSpPr/>
          <p:nvPr>
            <p:custDataLst>
              <p:tags r:id="rId4"/>
            </p:custDataLst>
          </p:nvPr>
        </p:nvSpPr>
        <p:spPr>
          <a:xfrm>
            <a:off x="4847590" y="1564005"/>
            <a:ext cx="3884930" cy="728345"/>
          </a:xfrm>
          <a:prstGeom prst="roundRect">
            <a:avLst>
              <a:gd name="adj" fmla="val 25754"/>
            </a:avLst>
          </a:prstGeom>
          <a:solidFill>
            <a:srgbClr val="1973BF"/>
          </a:solidFill>
          <a:ln w="12700" cap="flat" cmpd="sng" algn="ctr">
            <a:noFill/>
            <a:prstDash val="solid"/>
            <a:miter lim="800000"/>
          </a:ln>
          <a:effectLst/>
        </p:spPr>
        <p:txBody>
          <a:bodyPr rtlCol="0" anchor="ctr"/>
          <a:lstStyle/>
          <a:p>
            <a:pPr algn="ctr"/>
            <a:r>
              <a:rPr lang="zh-CN" altLang="en-US" sz="2800">
                <a:solidFill>
                  <a:schemeClr val="bg1"/>
                </a:solidFill>
                <a:latin typeface="Times New Roman" panose="02020603050405020304" pitchFamily="18" charset="0"/>
                <a:ea typeface="华文楷体" panose="02010600040101010101" pitchFamily="2" charset="-122"/>
                <a:cs typeface="Times New Roman" panose="02020603050405020304" pitchFamily="18" charset="0"/>
              </a:rPr>
              <a:t>路程计算  </a:t>
            </a:r>
            <a:r>
              <a:rPr lang="en-US" altLang="zh-CN" sz="2800" b="1" i="1">
                <a:solidFill>
                  <a:schemeClr val="bg1"/>
                </a:solidFill>
                <a:latin typeface="Times New Roman" panose="02020603050405020304" pitchFamily="18" charset="0"/>
                <a:ea typeface="华文楷体" panose="02010600040101010101" pitchFamily="2" charset="-122"/>
                <a:cs typeface="Times New Roman" panose="02020603050405020304" pitchFamily="18" charset="0"/>
              </a:rPr>
              <a:t>s=vt</a:t>
            </a:r>
          </a:p>
        </p:txBody>
      </p:sp>
      <p:grpSp>
        <p:nvGrpSpPr>
          <p:cNvPr id="18" name="组合 17"/>
          <p:cNvGrpSpPr/>
          <p:nvPr>
            <p:custDataLst>
              <p:tags r:id="rId5"/>
            </p:custDataLst>
          </p:nvPr>
        </p:nvGrpSpPr>
        <p:grpSpPr>
          <a:xfrm>
            <a:off x="4847590" y="2421136"/>
            <a:ext cx="3913505" cy="789305"/>
            <a:chOff x="4186753" y="2173527"/>
            <a:chExt cx="4090227" cy="1053825"/>
          </a:xfrm>
        </p:grpSpPr>
        <p:sp>
          <p:nvSpPr>
            <p:cNvPr id="19" name="圆角矩形 2"/>
            <p:cNvSpPr/>
            <p:nvPr>
              <p:custDataLst>
                <p:tags r:id="rId18"/>
              </p:custDataLst>
            </p:nvPr>
          </p:nvSpPr>
          <p:spPr>
            <a:xfrm>
              <a:off x="4186753" y="2226091"/>
              <a:ext cx="4090227" cy="1001261"/>
            </a:xfrm>
            <a:prstGeom prst="roundRect">
              <a:avLst>
                <a:gd name="adj" fmla="val 25754"/>
              </a:avLst>
            </a:prstGeom>
            <a:solidFill>
              <a:srgbClr val="157E9F"/>
            </a:solidFill>
            <a:ln w="12700" cap="flat" cmpd="sng" algn="ctr">
              <a:noFill/>
              <a:prstDash val="solid"/>
              <a:miter lim="800000"/>
            </a:ln>
            <a:effectLst/>
          </p:spPr>
          <p:txBody>
            <a:bodyPr rtlCol="0" anchor="ctr"/>
            <a:lstStyle/>
            <a:p>
              <a:r>
                <a:rPr lang="zh-CN" altLang="en-US" sz="2800">
                  <a:solidFill>
                    <a:schemeClr val="bg1"/>
                  </a:solidFill>
                  <a:latin typeface="Times New Roman" panose="02020603050405020304" pitchFamily="18" charset="0"/>
                  <a:ea typeface="华文楷体" panose="02010600040101010101" pitchFamily="2" charset="-122"/>
                  <a:cs typeface="Times New Roman" panose="02020603050405020304" pitchFamily="18" charset="0"/>
                </a:rPr>
                <a:t>时间计算</a:t>
              </a:r>
              <a:endParaRPr lang="zh-CN" altLang="en-US" sz="2800" i="1">
                <a:solidFill>
                  <a:schemeClr val="bg1"/>
                </a:solidFill>
                <a:latin typeface="Times New Roman" panose="02020603050405020304" pitchFamily="18" charset="0"/>
                <a:ea typeface="华文楷体" panose="0201060004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 name="Object 46"/>
                <p:cNvSpPr txBox="1"/>
                <p:nvPr>
                  <p:custDataLst>
                    <p:tags r:id="rId19"/>
                  </p:custDataLst>
                </p:nvPr>
              </p:nvSpPr>
              <p:spPr>
                <a:xfrm>
                  <a:off x="6243835" y="2173527"/>
                  <a:ext cx="1132096" cy="1009650"/>
                </a:xfrm>
                <a:prstGeom prst="rect">
                  <a:avLst/>
                </a:prstGeom>
                <a:noFill/>
                <a:ln w="38100">
                  <a:noFill/>
                  <a:miter/>
                </a:ln>
              </p:spPr>
              <p:txBody>
                <a:bodyPr>
                  <a:noAutofit/>
                </a:bodyPr>
                <a:lstStyle/>
                <a:p>
                  <a:pPr/>
                  <a14:m>
                    <m:oMathPara xmlns:m="http://schemas.openxmlformats.org/officeDocument/2006/math">
                      <m:oMathParaPr>
                        <m:jc m:val="left"/>
                      </m:oMathParaPr>
                      <m:oMath xmlns:m="http://schemas.openxmlformats.org/officeDocument/2006/math">
                        <m:r>
                          <a:rPr lang="en-US" altLang="zh-CN" sz="2800" b="1" i="1" smtClean="0">
                            <a:solidFill>
                              <a:prstClr val="white"/>
                            </a:solidFill>
                            <a:latin typeface="Cambria Math" panose="02040503050406030204" pitchFamily="18" charset="0"/>
                            <a:ea typeface="华文楷体" panose="02010600040101010101" pitchFamily="2" charset="-122"/>
                            <a:cs typeface="Cambria Math" panose="02040503050406030204" pitchFamily="18" charset="0"/>
                          </a:rPr>
                          <m:t>𝒕</m:t>
                        </m:r>
                        <m:r>
                          <a:rPr lang="zh-CN" altLang="en-US" sz="2800" b="1" i="1" smtClean="0">
                            <a:solidFill>
                              <a:schemeClr val="bg1"/>
                            </a:solidFill>
                            <a:latin typeface="Cambria Math" panose="02040503050406030204" pitchFamily="18" charset="0"/>
                            <a:ea typeface="MS Mincho" charset="0"/>
                            <a:cs typeface="Cambria Math" panose="02040503050406030204" pitchFamily="18" charset="0"/>
                          </a:rPr>
                          <m:t>=</m:t>
                        </m:r>
                        <m:f>
                          <m:fPr>
                            <m:ctrlPr>
                              <a:rPr lang="zh-CN" altLang="en-US" sz="2800" b="1" i="1">
                                <a:solidFill>
                                  <a:schemeClr val="bg1"/>
                                </a:solidFill>
                                <a:latin typeface="Cambria Math" panose="02040503050406030204" pitchFamily="18" charset="0"/>
                                <a:ea typeface="华文楷体" panose="02010600040101010101" pitchFamily="2" charset="-122"/>
                                <a:cs typeface="Cambria Math" panose="02040503050406030204" pitchFamily="18" charset="0"/>
                              </a:rPr>
                            </m:ctrlPr>
                          </m:fPr>
                          <m:num>
                            <m:r>
                              <a:rPr lang="en-US" altLang="zh-CN" sz="2800" b="1" i="1">
                                <a:solidFill>
                                  <a:schemeClr val="bg1"/>
                                </a:solidFill>
                                <a:latin typeface="Cambria Math" panose="02040503050406030204" pitchFamily="18" charset="0"/>
                                <a:ea typeface="华文楷体" panose="02010600040101010101" pitchFamily="2" charset="-122"/>
                                <a:cs typeface="Cambria Math" panose="02040503050406030204" pitchFamily="18" charset="0"/>
                              </a:rPr>
                              <m:t>𝒔</m:t>
                            </m:r>
                          </m:num>
                          <m:den>
                            <m:r>
                              <a:rPr lang="en-US" altLang="zh-CN" sz="2800" b="1" i="1">
                                <a:solidFill>
                                  <a:prstClr val="white"/>
                                </a:solidFill>
                                <a:latin typeface="Cambria Math" panose="02040503050406030204" pitchFamily="18" charset="0"/>
                                <a:ea typeface="华文楷体" panose="02010600040101010101" pitchFamily="2" charset="-122"/>
                                <a:cs typeface="Cambria Math" panose="02040503050406030204" pitchFamily="18" charset="0"/>
                              </a:rPr>
                              <m:t>𝒗</m:t>
                            </m:r>
                          </m:den>
                        </m:f>
                      </m:oMath>
                    </m:oMathPara>
                  </a14:m>
                  <a:endParaRPr lang="en-US" altLang="zh-CN" sz="2800" b="1" i="1">
                    <a:solidFill>
                      <a:prstClr val="white"/>
                    </a:solidFill>
                    <a:latin typeface="Cambria Math" panose="02040503050406030204" pitchFamily="18" charset="0"/>
                    <a:ea typeface="华文楷体" panose="02010600040101010101" pitchFamily="2" charset="-122"/>
                    <a:cs typeface="Cambria Math" panose="02040503050406030204" pitchFamily="18" charset="0"/>
                  </a:endParaRPr>
                </a:p>
              </p:txBody>
            </p:sp>
          </mc:Choice>
          <mc:Fallback xmlns:p159="http://schemas.microsoft.com/office/powerpoint/2015/09/main" xmlns:p15="http://schemas.microsoft.com/office/powerpoint/2012/main" xmlns:p14="http://schemas.microsoft.com/office/powerpoint/2010/main" xmlns:wp="http://schemas.openxmlformats.org/drawingml/2006/wordprocessingDrawing" xmlns:w="http://schemas.openxmlformats.org/wordprocessingml/2006/main" xmlns:m="http://schemas.openxmlformats.org/officeDocument/2006/math" xmlns="">
            <p:sp>
              <p:nvSpPr>
                <p:cNvPr id="20" name="Object 46"/>
                <p:cNvSpPr txBox="1">
                  <a:spLocks noRot="1" noChangeAspect="1" noMove="1" noResize="1" noEditPoints="1" noAdjustHandles="1" noChangeArrowheads="1" noChangeShapeType="1" noTextEdit="1"/>
                </p:cNvSpPr>
                <p:nvPr>
                  <p:custDataLst>
                    <p:tags r:id="rId27"/>
                  </p:custDataLst>
                </p:nvPr>
              </p:nvSpPr>
              <p:spPr>
                <a:xfrm>
                  <a:off x="6243835" y="2173527"/>
                  <a:ext cx="1132096" cy="1009650"/>
                </a:xfrm>
                <a:prstGeom prst="rect">
                  <a:avLst/>
                </a:prstGeom>
                <a:blipFill rotWithShape="1">
                  <a:blip r:embed="rId28"/>
                  <a:stretch>
                    <a:fillRect/>
                  </a:stretch>
                </a:blipFill>
                <a:ln w="38100">
                  <a:noFill/>
                  <a:miter/>
                </a:ln>
              </p:spPr>
              <p:txBody>
                <a:bodyPr/>
                <a:lstStyle/>
                <a:p>
                  <a:r>
                    <a:rPr lang="zh-CN" altLang="en-US">
                      <a:noFill/>
                    </a:rPr>
                    <a:t> </a:t>
                  </a:r>
                </a:p>
              </p:txBody>
            </p:sp>
          </mc:Fallback>
        </mc:AlternateContent>
      </p:grpSp>
      <p:sp>
        <p:nvSpPr>
          <p:cNvPr id="21" name="Freeform 10"/>
          <p:cNvSpPr/>
          <p:nvPr>
            <p:custDataLst>
              <p:tags r:id="rId6"/>
            </p:custDataLst>
          </p:nvPr>
        </p:nvSpPr>
        <p:spPr bwMode="auto">
          <a:xfrm flipH="1">
            <a:off x="4502693" y="1828038"/>
            <a:ext cx="329439" cy="1126546"/>
          </a:xfrm>
          <a:custGeom>
            <a:avLst/>
            <a:gdLst>
              <a:gd name="T0" fmla="*/ 1136 w 1136"/>
              <a:gd name="T1" fmla="*/ 4099 h 8096"/>
              <a:gd name="T2" fmla="*/ 775 w 1136"/>
              <a:gd name="T3" fmla="*/ 4274 h 8096"/>
              <a:gd name="T4" fmla="*/ 682 w 1136"/>
              <a:gd name="T5" fmla="*/ 4678 h 8096"/>
              <a:gd name="T6" fmla="*/ 682 w 1136"/>
              <a:gd name="T7" fmla="*/ 7290 h 8096"/>
              <a:gd name="T8" fmla="*/ 516 w 1136"/>
              <a:gd name="T9" fmla="*/ 7921 h 8096"/>
              <a:gd name="T10" fmla="*/ 0 w 1136"/>
              <a:gd name="T11" fmla="*/ 8096 h 8096"/>
              <a:gd name="T12" fmla="*/ 0 w 1136"/>
              <a:gd name="T13" fmla="*/ 7953 h 8096"/>
              <a:gd name="T14" fmla="*/ 393 w 1136"/>
              <a:gd name="T15" fmla="*/ 7798 h 8096"/>
              <a:gd name="T16" fmla="*/ 497 w 1136"/>
              <a:gd name="T17" fmla="*/ 7374 h 8096"/>
              <a:gd name="T18" fmla="*/ 497 w 1136"/>
              <a:gd name="T19" fmla="*/ 4638 h 8096"/>
              <a:gd name="T20" fmla="*/ 631 w 1136"/>
              <a:gd name="T21" fmla="*/ 4205 h 8096"/>
              <a:gd name="T22" fmla="*/ 950 w 1136"/>
              <a:gd name="T23" fmla="*/ 4060 h 8096"/>
              <a:gd name="T24" fmla="*/ 950 w 1136"/>
              <a:gd name="T25" fmla="*/ 4019 h 8096"/>
              <a:gd name="T26" fmla="*/ 641 w 1136"/>
              <a:gd name="T27" fmla="*/ 3895 h 8096"/>
              <a:gd name="T28" fmla="*/ 497 w 1136"/>
              <a:gd name="T29" fmla="*/ 3439 h 8096"/>
              <a:gd name="T30" fmla="*/ 497 w 1136"/>
              <a:gd name="T31" fmla="*/ 722 h 8096"/>
              <a:gd name="T32" fmla="*/ 393 w 1136"/>
              <a:gd name="T33" fmla="*/ 287 h 8096"/>
              <a:gd name="T34" fmla="*/ 0 w 1136"/>
              <a:gd name="T35" fmla="*/ 143 h 8096"/>
              <a:gd name="T36" fmla="*/ 0 w 1136"/>
              <a:gd name="T37" fmla="*/ 0 h 8096"/>
              <a:gd name="T38" fmla="*/ 516 w 1136"/>
              <a:gd name="T39" fmla="*/ 175 h 8096"/>
              <a:gd name="T40" fmla="*/ 682 w 1136"/>
              <a:gd name="T41" fmla="*/ 806 h 8096"/>
              <a:gd name="T42" fmla="*/ 682 w 1136"/>
              <a:gd name="T43" fmla="*/ 3399 h 8096"/>
              <a:gd name="T44" fmla="*/ 785 w 1136"/>
              <a:gd name="T45" fmla="*/ 3812 h 8096"/>
              <a:gd name="T46" fmla="*/ 1136 w 1136"/>
              <a:gd name="T47" fmla="*/ 3978 h 8096"/>
              <a:gd name="T48" fmla="*/ 1136 w 1136"/>
              <a:gd name="T49" fmla="*/ 4099 h 8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6" h="8096">
                <a:moveTo>
                  <a:pt x="1136" y="4099"/>
                </a:moveTo>
                <a:cubicBezTo>
                  <a:pt x="958" y="4113"/>
                  <a:pt x="837" y="4171"/>
                  <a:pt x="775" y="4274"/>
                </a:cubicBezTo>
                <a:cubicBezTo>
                  <a:pt x="713" y="4379"/>
                  <a:pt x="682" y="4512"/>
                  <a:pt x="682" y="4678"/>
                </a:cubicBezTo>
                <a:lnTo>
                  <a:pt x="682" y="7290"/>
                </a:lnTo>
                <a:cubicBezTo>
                  <a:pt x="682" y="7593"/>
                  <a:pt x="626" y="7803"/>
                  <a:pt x="516" y="7921"/>
                </a:cubicBezTo>
                <a:cubicBezTo>
                  <a:pt x="406" y="8038"/>
                  <a:pt x="234" y="8096"/>
                  <a:pt x="0" y="8096"/>
                </a:cubicBezTo>
                <a:lnTo>
                  <a:pt x="0" y="7953"/>
                </a:lnTo>
                <a:cubicBezTo>
                  <a:pt x="193" y="7953"/>
                  <a:pt x="324" y="7901"/>
                  <a:pt x="393" y="7798"/>
                </a:cubicBezTo>
                <a:cubicBezTo>
                  <a:pt x="462" y="7695"/>
                  <a:pt x="497" y="7554"/>
                  <a:pt x="497" y="7374"/>
                </a:cubicBezTo>
                <a:lnTo>
                  <a:pt x="497" y="4638"/>
                </a:lnTo>
                <a:cubicBezTo>
                  <a:pt x="497" y="4445"/>
                  <a:pt x="542" y="4301"/>
                  <a:pt x="631" y="4205"/>
                </a:cubicBezTo>
                <a:cubicBezTo>
                  <a:pt x="720" y="4108"/>
                  <a:pt x="826" y="4060"/>
                  <a:pt x="950" y="4060"/>
                </a:cubicBezTo>
                <a:lnTo>
                  <a:pt x="950" y="4019"/>
                </a:lnTo>
                <a:cubicBezTo>
                  <a:pt x="840" y="4019"/>
                  <a:pt x="737" y="3978"/>
                  <a:pt x="641" y="3895"/>
                </a:cubicBezTo>
                <a:cubicBezTo>
                  <a:pt x="545" y="3812"/>
                  <a:pt x="497" y="3660"/>
                  <a:pt x="497" y="3439"/>
                </a:cubicBezTo>
                <a:lnTo>
                  <a:pt x="497" y="722"/>
                </a:lnTo>
                <a:cubicBezTo>
                  <a:pt x="497" y="529"/>
                  <a:pt x="462" y="384"/>
                  <a:pt x="393" y="287"/>
                </a:cubicBezTo>
                <a:cubicBezTo>
                  <a:pt x="324" y="191"/>
                  <a:pt x="193" y="143"/>
                  <a:pt x="0" y="143"/>
                </a:cubicBezTo>
                <a:lnTo>
                  <a:pt x="0" y="0"/>
                </a:lnTo>
                <a:cubicBezTo>
                  <a:pt x="234" y="0"/>
                  <a:pt x="406" y="58"/>
                  <a:pt x="516" y="175"/>
                </a:cubicBezTo>
                <a:cubicBezTo>
                  <a:pt x="626" y="292"/>
                  <a:pt x="682" y="503"/>
                  <a:pt x="682" y="806"/>
                </a:cubicBezTo>
                <a:lnTo>
                  <a:pt x="682" y="3399"/>
                </a:lnTo>
                <a:cubicBezTo>
                  <a:pt x="682" y="3592"/>
                  <a:pt x="716" y="3730"/>
                  <a:pt x="785" y="3812"/>
                </a:cubicBezTo>
                <a:cubicBezTo>
                  <a:pt x="854" y="3895"/>
                  <a:pt x="971" y="3950"/>
                  <a:pt x="1136" y="3978"/>
                </a:cubicBezTo>
                <a:lnTo>
                  <a:pt x="1136" y="4099"/>
                </a:lnTo>
                <a:close/>
              </a:path>
            </a:pathLst>
          </a:custGeom>
          <a:gradFill>
            <a:gsLst>
              <a:gs pos="0">
                <a:srgbClr val="4473C5"/>
              </a:gs>
              <a:gs pos="100000">
                <a:srgbClr val="3762AF"/>
              </a:gs>
            </a:gsLst>
            <a:lin ang="5400000" scaled="1"/>
          </a:gradFill>
          <a:ln>
            <a:noFill/>
          </a:ln>
        </p:spPr>
        <p:txBody>
          <a:bodyPr vert="horz" wrap="square" lIns="91440" tIns="45720" rIns="91440" bIns="45720" numCol="1" anchor="t" anchorCtr="0" compatLnSpc="1"/>
          <a:lstStyle/>
          <a:p>
            <a:pPr defTabSz="914400"/>
            <a:endParaRPr lang="zh-CN" altLang="en-US"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2" name="Rectangle 24"/>
          <p:cNvSpPr>
            <a:spLocks noRot="1" noChangeArrowheads="1"/>
          </p:cNvSpPr>
          <p:nvPr>
            <p:custDataLst>
              <p:tags r:id="rId7"/>
            </p:custDataLst>
          </p:nvPr>
        </p:nvSpPr>
        <p:spPr bwMode="auto">
          <a:xfrm>
            <a:off x="1210105" y="2980567"/>
            <a:ext cx="4159073" cy="756218"/>
          </a:xfrm>
          <a:prstGeom prst="rect">
            <a:avLst/>
          </a:prstGeom>
          <a:noFill/>
          <a:ln w="9525">
            <a:noFill/>
            <a:miter lim="800000"/>
          </a:ln>
          <a:effectLst/>
        </p:spPr>
        <p:txBody>
          <a:bodyPr anchor="ctr"/>
          <a:lstStyle/>
          <a:p>
            <a:pPr indent="57785">
              <a:lnSpc>
                <a:spcPct val="125000"/>
              </a:lnSpc>
              <a:defRPr/>
            </a:pPr>
            <a:r>
              <a:rPr lang="en-US" altLang="zh-CN" sz="2800" noProof="1">
                <a:solidFill>
                  <a:srgbClr val="002060"/>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 </a:t>
            </a:r>
            <a:r>
              <a:rPr lang="zh-CN" altLang="en-US" sz="2800" noProof="1">
                <a:solidFill>
                  <a:srgbClr val="002060"/>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注意两套单位的组合：</a:t>
            </a:r>
          </a:p>
        </p:txBody>
      </p:sp>
      <p:grpSp>
        <p:nvGrpSpPr>
          <p:cNvPr id="34" name="组合 33"/>
          <p:cNvGrpSpPr/>
          <p:nvPr>
            <p:custDataLst>
              <p:tags r:id="rId8"/>
            </p:custDataLst>
          </p:nvPr>
        </p:nvGrpSpPr>
        <p:grpSpPr>
          <a:xfrm>
            <a:off x="2089785" y="3862070"/>
            <a:ext cx="3959225" cy="2357755"/>
            <a:chOff x="1075549" y="2925043"/>
            <a:chExt cx="3374368" cy="1952035"/>
          </a:xfrm>
        </p:grpSpPr>
        <p:sp>
          <p:nvSpPr>
            <p:cNvPr id="25" name="圆角矩形 2"/>
            <p:cNvSpPr/>
            <p:nvPr>
              <p:custDataLst>
                <p:tags r:id="rId16"/>
              </p:custDataLst>
            </p:nvPr>
          </p:nvSpPr>
          <p:spPr>
            <a:xfrm>
              <a:off x="1075549" y="2925043"/>
              <a:ext cx="3374368" cy="1952035"/>
            </a:xfrm>
            <a:prstGeom prst="roundRect">
              <a:avLst>
                <a:gd name="adj" fmla="val 0"/>
              </a:avLst>
            </a:prstGeom>
            <a:solidFill>
              <a:srgbClr val="1973BF"/>
            </a:solidFill>
            <a:ln w="12700" cap="flat" cmpd="sng" algn="ctr">
              <a:noFill/>
              <a:prstDash val="solid"/>
              <a:miter lim="800000"/>
            </a:ln>
            <a:effectLst/>
          </p:spPr>
          <p:txBody>
            <a:bodyPr rtlCol="0" anchor="ctr"/>
            <a:lstStyle/>
            <a:p>
              <a:pPr algn="ctr">
                <a:lnSpc>
                  <a:spcPts val="3300"/>
                </a:lnSpc>
              </a:pPr>
              <a:endParaRPr lang="en-US" altLang="zh-CN" sz="2800">
                <a:solidFill>
                  <a:schemeClr val="bg1"/>
                </a:solidFill>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7" name="直接连接符 26"/>
            <p:cNvCxnSpPr/>
            <p:nvPr>
              <p:custDataLst>
                <p:tags r:id="rId17"/>
              </p:custDataLst>
            </p:nvPr>
          </p:nvCxnSpPr>
          <p:spPr>
            <a:xfrm>
              <a:off x="1076961" y="3412251"/>
              <a:ext cx="335232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Rectangle 24"/>
          <p:cNvSpPr>
            <a:spLocks noRot="1" noChangeArrowheads="1"/>
          </p:cNvSpPr>
          <p:nvPr>
            <p:custDataLst>
              <p:tags r:id="rId9"/>
            </p:custDataLst>
          </p:nvPr>
        </p:nvSpPr>
        <p:spPr bwMode="auto">
          <a:xfrm>
            <a:off x="2742392" y="3934749"/>
            <a:ext cx="2835362" cy="566284"/>
          </a:xfrm>
          <a:prstGeom prst="rect">
            <a:avLst/>
          </a:prstGeom>
          <a:noFill/>
          <a:ln w="9525">
            <a:noFill/>
            <a:miter lim="800000"/>
          </a:ln>
          <a:effectLst/>
        </p:spPr>
        <p:txBody>
          <a:bodyPr anchor="ctr"/>
          <a:lstStyle/>
          <a:p>
            <a:pPr indent="57785">
              <a:lnSpc>
                <a:spcPct val="125000"/>
              </a:lnSpc>
              <a:defRPr/>
            </a:pPr>
            <a:r>
              <a:rPr lang="en-US" altLang="zh-CN" sz="2800" noProof="1">
                <a:solidFill>
                  <a:schemeClr val="bg1"/>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 </a:t>
            </a:r>
            <a:r>
              <a:rPr lang="zh-CN" altLang="en-US" sz="2800" noProof="1">
                <a:solidFill>
                  <a:schemeClr val="bg1"/>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国际单位的组合 </a:t>
            </a:r>
          </a:p>
        </p:txBody>
      </p:sp>
      <p:sp>
        <p:nvSpPr>
          <p:cNvPr id="30" name="文本框 29"/>
          <p:cNvSpPr txBox="1"/>
          <p:nvPr>
            <p:custDataLst>
              <p:tags r:id="rId10"/>
            </p:custDataLst>
          </p:nvPr>
        </p:nvSpPr>
        <p:spPr>
          <a:xfrm>
            <a:off x="2063750" y="4617085"/>
            <a:ext cx="3945255" cy="1356995"/>
          </a:xfrm>
          <a:prstGeom prst="rect">
            <a:avLst/>
          </a:prstGeom>
          <a:noFill/>
        </p:spPr>
        <p:txBody>
          <a:bodyPr wrap="square">
            <a:noAutofit/>
          </a:bodyPr>
          <a:lstStyle/>
          <a:p>
            <a:pPr marL="0" marR="0" lvl="0" indent="45720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路程</a:t>
            </a:r>
            <a:r>
              <a:rPr kumimoji="0" lang="en-US" altLang="zh-CN" sz="2800" b="0" i="1"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s</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：米（</a:t>
            </a:r>
            <a:r>
              <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m</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a:p>
            <a:pPr marL="0" marR="0" lvl="0" indent="45720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时间</a:t>
            </a:r>
            <a:r>
              <a:rPr kumimoji="0" lang="en-US" altLang="zh-CN" sz="2800" b="0" i="1"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t</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 ：秒（</a:t>
            </a:r>
            <a:r>
              <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s</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0" i="1"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a:p>
            <a:pPr marL="0" marR="0" lvl="0" indent="45720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速度</a:t>
            </a:r>
            <a:r>
              <a:rPr kumimoji="0" lang="en-US" altLang="zh-CN" sz="2800" b="0" i="1"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v</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 ：</a:t>
            </a:r>
            <a:r>
              <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 </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米</a:t>
            </a:r>
            <a:r>
              <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秒（</a:t>
            </a:r>
            <a:r>
              <a:rPr kumimoji="0" lang="en-US" altLang="zh-CN"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m/s</a:t>
            </a:r>
            <a:r>
              <a:rPr kumimoji="0" lang="zh-CN" altLang="en-US" sz="2800" b="0" i="0"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1" i="1" u="none" strike="noStrike" kern="1200" cap="none" spc="0" normalizeH="0" baseline="0" noProof="0">
              <a:ln>
                <a:noFill/>
              </a:ln>
              <a:solidFill>
                <a:prstClr val="white"/>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grpSp>
        <p:nvGrpSpPr>
          <p:cNvPr id="35" name="组合 34"/>
          <p:cNvGrpSpPr/>
          <p:nvPr>
            <p:custDataLst>
              <p:tags r:id="rId11"/>
            </p:custDataLst>
          </p:nvPr>
        </p:nvGrpSpPr>
        <p:grpSpPr>
          <a:xfrm>
            <a:off x="6168390" y="3862070"/>
            <a:ext cx="3959860" cy="2358390"/>
            <a:chOff x="1075549" y="2925043"/>
            <a:chExt cx="3374368" cy="1952035"/>
          </a:xfrm>
          <a:solidFill>
            <a:srgbClr val="439ECE"/>
          </a:solidFill>
        </p:grpSpPr>
        <p:sp>
          <p:nvSpPr>
            <p:cNvPr id="36" name="圆角矩形 2"/>
            <p:cNvSpPr/>
            <p:nvPr>
              <p:custDataLst>
                <p:tags r:id="rId14"/>
              </p:custDataLst>
            </p:nvPr>
          </p:nvSpPr>
          <p:spPr>
            <a:xfrm>
              <a:off x="1075549" y="2925043"/>
              <a:ext cx="3374368" cy="1952035"/>
            </a:xfrm>
            <a:prstGeom prst="roundRect">
              <a:avLst>
                <a:gd name="adj" fmla="val 0"/>
              </a:avLst>
            </a:prstGeom>
            <a:grpFill/>
            <a:ln w="12700" cap="flat" cmpd="sng" algn="ctr">
              <a:noFill/>
              <a:prstDash val="solid"/>
              <a:miter lim="800000"/>
            </a:ln>
            <a:effectLst/>
          </p:spPr>
          <p:txBody>
            <a:bodyPr rtlCol="0" anchor="ctr"/>
            <a:lstStyle/>
            <a:p>
              <a:pPr algn="ctr">
                <a:lnSpc>
                  <a:spcPts val="3300"/>
                </a:lnSpc>
              </a:pPr>
              <a:endParaRPr lang="en-US" altLang="zh-CN" sz="2800">
                <a:solidFill>
                  <a:schemeClr val="bg1"/>
                </a:solidFill>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37" name="直接连接符 36"/>
            <p:cNvCxnSpPr/>
            <p:nvPr>
              <p:custDataLst>
                <p:tags r:id="rId15"/>
              </p:custDataLst>
            </p:nvPr>
          </p:nvCxnSpPr>
          <p:spPr>
            <a:xfrm>
              <a:off x="1076961" y="3412251"/>
              <a:ext cx="3352326" cy="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Rectangle 24"/>
          <p:cNvSpPr>
            <a:spLocks noRot="1" noChangeArrowheads="1"/>
          </p:cNvSpPr>
          <p:nvPr>
            <p:custDataLst>
              <p:tags r:id="rId12"/>
            </p:custDataLst>
          </p:nvPr>
        </p:nvSpPr>
        <p:spPr bwMode="auto">
          <a:xfrm>
            <a:off x="6720205" y="3999230"/>
            <a:ext cx="2990215" cy="566420"/>
          </a:xfrm>
          <a:prstGeom prst="rect">
            <a:avLst/>
          </a:prstGeom>
          <a:noFill/>
          <a:ln w="9525">
            <a:noFill/>
            <a:miter lim="800000"/>
          </a:ln>
          <a:effectLst/>
        </p:spPr>
        <p:txBody>
          <a:bodyPr anchor="ctr"/>
          <a:lstStyle/>
          <a:p>
            <a:pPr indent="57785">
              <a:lnSpc>
                <a:spcPct val="125000"/>
              </a:lnSpc>
              <a:defRPr/>
            </a:pPr>
            <a:r>
              <a:rPr lang="en-US" altLang="zh-CN" sz="2800" noProof="1">
                <a:solidFill>
                  <a:srgbClr val="FFFF00"/>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 </a:t>
            </a:r>
            <a:r>
              <a:rPr lang="zh-CN" altLang="en-US" sz="2800" noProof="1">
                <a:solidFill>
                  <a:srgbClr val="FFFF00"/>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常用单位的组合 </a:t>
            </a:r>
          </a:p>
        </p:txBody>
      </p:sp>
      <p:sp>
        <p:nvSpPr>
          <p:cNvPr id="39" name="文本框 38"/>
          <p:cNvSpPr txBox="1"/>
          <p:nvPr>
            <p:custDataLst>
              <p:tags r:id="rId13"/>
            </p:custDataLst>
          </p:nvPr>
        </p:nvSpPr>
        <p:spPr>
          <a:xfrm>
            <a:off x="6163310" y="4725035"/>
            <a:ext cx="4340225" cy="1467485"/>
          </a:xfrm>
          <a:prstGeom prst="rect">
            <a:avLst/>
          </a:prstGeom>
          <a:noFill/>
        </p:spPr>
        <p:txBody>
          <a:bodyPr wrap="square">
            <a:noAutofit/>
          </a:bodyPr>
          <a:lstStyle/>
          <a:p>
            <a:pPr marL="0" marR="0" lvl="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路程</a:t>
            </a:r>
            <a:r>
              <a:rPr kumimoji="0" lang="en-US" altLang="zh-CN" sz="2800" b="0" i="1"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s</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：千米（</a:t>
            </a:r>
            <a:r>
              <a:rPr kumimoji="0" lang="en-US" altLang="zh-CN"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km</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a:p>
            <a:pPr marL="0" marR="0" lvl="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时间</a:t>
            </a:r>
            <a:r>
              <a:rPr kumimoji="0" lang="en-US" altLang="zh-CN" sz="2800" b="0" i="1"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t</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：小时（</a:t>
            </a:r>
            <a:r>
              <a:rPr kumimoji="0" lang="en-US" altLang="zh-CN"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h</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0" i="1"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a:p>
            <a:pPr marL="0" marR="0" lvl="0" algn="l" defTabSz="685165" rtl="0" eaLnBrk="1" fontAlgn="auto" latinLnBrk="0" hangingPunct="1">
              <a:lnSpc>
                <a:spcPts val="3300"/>
              </a:lnSpc>
              <a:spcBef>
                <a:spcPct val="0"/>
              </a:spcBef>
              <a:spcAft>
                <a:spcPct val="0"/>
              </a:spcAft>
              <a:buClrTx/>
              <a:buSzTx/>
              <a:buFontTx/>
              <a:buNone/>
              <a:defRPr/>
            </a:pP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速度</a:t>
            </a:r>
            <a:r>
              <a:rPr kumimoji="0" lang="en-US" altLang="zh-CN" sz="2800" b="0" i="1"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v</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：千米</a:t>
            </a:r>
            <a:r>
              <a:rPr kumimoji="0" lang="en-US" altLang="zh-CN"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小时（</a:t>
            </a:r>
            <a:r>
              <a:rPr kumimoji="0" lang="en-US" altLang="zh-CN"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km/h</a:t>
            </a:r>
            <a:r>
              <a:rPr kumimoji="0" lang="zh-CN" altLang="en-US" sz="2800" b="0" i="0"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endParaRPr kumimoji="0" lang="en-US" altLang="zh-CN" sz="2800" b="1" i="1" u="none" strike="noStrike" kern="1200" cap="none" spc="0" normalizeH="0" baseline="0" noProof="0">
              <a:ln>
                <a:noFill/>
              </a:ln>
              <a:solidFill>
                <a:srgbClr val="FFFF00"/>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Horizontal)">
                                      <p:cBhvr>
                                        <p:cTn id="11" dur="500"/>
                                        <p:tgtEl>
                                          <p:spTgt spid="21"/>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1000"/>
                                        <p:tgtEl>
                                          <p:spTgt spid="17"/>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1000"/>
                                        <p:tgtEl>
                                          <p:spTgt spid="18"/>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linds(horizontal)">
                                      <p:cBhvr>
                                        <p:cTn id="26" dur="500"/>
                                        <p:tgtEl>
                                          <p:spTgt spid="22"/>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linds(horizontal)">
                                      <p:cBhvr>
                                        <p:cTn id="36" dur="500"/>
                                        <p:tgtEl>
                                          <p:spTgt spid="23"/>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750" fill="hold"/>
                                        <p:tgtEl>
                                          <p:spTgt spid="30"/>
                                        </p:tgtEl>
                                        <p:attrNameLst>
                                          <p:attrName>ppt_w</p:attrName>
                                        </p:attrNameLst>
                                      </p:cBhvr>
                                      <p:tavLst>
                                        <p:tav tm="0">
                                          <p:val>
                                            <p:fltVal val="0"/>
                                          </p:val>
                                        </p:tav>
                                        <p:tav tm="100000">
                                          <p:val>
                                            <p:strVal val="#ppt_w"/>
                                          </p:val>
                                        </p:tav>
                                      </p:tavLst>
                                    </p:anim>
                                    <p:anim calcmode="lin" valueType="num">
                                      <p:cBhvr>
                                        <p:cTn id="42" dur="750" fill="hold"/>
                                        <p:tgtEl>
                                          <p:spTgt spid="30"/>
                                        </p:tgtEl>
                                        <p:attrNameLst>
                                          <p:attrName>ppt_h</p:attrName>
                                        </p:attrNameLst>
                                      </p:cBhvr>
                                      <p:tavLst>
                                        <p:tav tm="0">
                                          <p:val>
                                            <p:fltVal val="0"/>
                                          </p:val>
                                        </p:tav>
                                        <p:tav tm="100000">
                                          <p:val>
                                            <p:strVal val="#ppt_h"/>
                                          </p:val>
                                        </p:tav>
                                      </p:tavLst>
                                    </p:anim>
                                    <p:animEffect transition="in" filter="fade">
                                      <p:cBhvr>
                                        <p:cTn id="43" dur="750"/>
                                        <p:tgtEl>
                                          <p:spTgt spid="30"/>
                                        </p:tgtEl>
                                      </p:cBhvr>
                                    </p:animEffect>
                                  </p:childTnLst>
                                </p:cTn>
                              </p:par>
                            </p:childTnLst>
                          </p:cTn>
                        </p:par>
                      </p:childTnLst>
                    </p:cTn>
                  </p:par>
                  <p:par>
                    <p:cTn id="44" fill="hold" nodeType="clickPar">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childTnLst>
                    </p:cTn>
                  </p:par>
                  <p:par>
                    <p:cTn id="49" fill="hold" nodeType="clickPar">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blinds(horizontal)">
                                      <p:cBhvr>
                                        <p:cTn id="53" dur="500"/>
                                        <p:tgtEl>
                                          <p:spTgt spid="38"/>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750" fill="hold"/>
                                        <p:tgtEl>
                                          <p:spTgt spid="39"/>
                                        </p:tgtEl>
                                        <p:attrNameLst>
                                          <p:attrName>ppt_w</p:attrName>
                                        </p:attrNameLst>
                                      </p:cBhvr>
                                      <p:tavLst>
                                        <p:tav tm="0">
                                          <p:val>
                                            <p:fltVal val="0"/>
                                          </p:val>
                                        </p:tav>
                                        <p:tav tm="100000">
                                          <p:val>
                                            <p:strVal val="#ppt_w"/>
                                          </p:val>
                                        </p:tav>
                                      </p:tavLst>
                                    </p:anim>
                                    <p:anim calcmode="lin" valueType="num">
                                      <p:cBhvr>
                                        <p:cTn id="59" dur="750" fill="hold"/>
                                        <p:tgtEl>
                                          <p:spTgt spid="39"/>
                                        </p:tgtEl>
                                        <p:attrNameLst>
                                          <p:attrName>ppt_h</p:attrName>
                                        </p:attrNameLst>
                                      </p:cBhvr>
                                      <p:tavLst>
                                        <p:tav tm="0">
                                          <p:val>
                                            <p:fltVal val="0"/>
                                          </p:val>
                                        </p:tav>
                                        <p:tav tm="100000">
                                          <p:val>
                                            <p:strVal val="#ppt_h"/>
                                          </p:val>
                                        </p:tav>
                                      </p:tavLst>
                                    </p:anim>
                                    <p:animEffect transition="in" filter="fade">
                                      <p:cBhvr>
                                        <p:cTn id="60" dur="750"/>
                                        <p:tgtEl>
                                          <p:spTgt spid="39"/>
                                        </p:tgtEl>
                                      </p:cBhvr>
                                    </p:animEffec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P spid="23" grpId="0" animBg="1"/>
      <p:bldP spid="30" grpId="0"/>
      <p:bldP spid="38" grpId="0" animBg="1"/>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4"/>
          <p:cNvSpPr txBox="1">
            <a:spLocks noChangeArrowheads="1"/>
          </p:cNvSpPr>
          <p:nvPr>
            <p:custDataLst>
              <p:tags r:id="rId1"/>
            </p:custDataLst>
          </p:nvPr>
        </p:nvSpPr>
        <p:spPr bwMode="auto">
          <a:xfrm>
            <a:off x="983615" y="476250"/>
            <a:ext cx="10394315" cy="129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None/>
              <a:defRPr/>
            </a:pPr>
            <a:r>
              <a:rPr lang="zh-CN" altLang="en-US" sz="2600" b="1">
                <a:latin typeface="Times New Roman" panose="02020603050405020304" pitchFamily="18" charset="0"/>
                <a:ea typeface="华文楷体" panose="02010600040101010101" pitchFamily="2" charset="-122"/>
                <a:cs typeface="Times New Roman" panose="02020603050405020304" pitchFamily="18" charset="0"/>
              </a:rPr>
              <a:t>例</a:t>
            </a:r>
            <a:r>
              <a:rPr lang="en-US" altLang="zh-CN" sz="2600" b="1">
                <a:latin typeface="Times New Roman" panose="02020603050405020304" pitchFamily="18" charset="0"/>
                <a:ea typeface="华文楷体" panose="02010600040101010101" pitchFamily="2" charset="-122"/>
                <a:cs typeface="Times New Roman" panose="02020603050405020304" pitchFamily="18" charset="0"/>
              </a:rPr>
              <a:t>1</a:t>
            </a:r>
            <a:r>
              <a:rPr lang="zh-CN" altLang="en-US" sz="26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600" b="1">
                <a:latin typeface="Times New Roman" panose="02020603050405020304" pitchFamily="18" charset="0"/>
                <a:ea typeface="华文楷体" panose="02010600040101010101" pitchFamily="2" charset="-122"/>
                <a:cs typeface="Times New Roman" panose="02020603050405020304" pitchFamily="18" charset="0"/>
                <a:sym typeface="+mn-ea"/>
              </a:rPr>
              <a:t>我国优秀运动员刘翔在2004雅典奥运会上勇夺110m跨栏金牌并打破奥运会纪录，成绩12.91s。他的平均速度是多少？</a:t>
            </a:r>
            <a:endParaRPr lang="zh-CN" altLang="en-US" sz="2600" b="1">
              <a:latin typeface="Times New Roman" panose="02020603050405020304" pitchFamily="18" charset="0"/>
              <a:ea typeface="华文楷体" panose="02010600040101010101" pitchFamily="2" charset="-122"/>
              <a:cs typeface="Times New Roman" panose="02020603050405020304" pitchFamily="18" charset="0"/>
            </a:endParaRPr>
          </a:p>
        </p:txBody>
      </p:sp>
      <p:pic>
        <p:nvPicPr>
          <p:cNvPr id="3" name="Picture 3">
            <a:hlinkClick r:id="rId11" action="ppaction://hlinkfile"/>
          </p:cNvPr>
          <p:cNvPicPr>
            <a:picLocks noChangeAspect="1" noChangeArrowheads="1"/>
          </p:cNvPicPr>
          <p:nvPr>
            <p:custDataLst>
              <p:tags r:id="rId2"/>
            </p:custDataLst>
          </p:nvPr>
        </p:nvPicPr>
        <p:blipFill>
          <a:blip r:embed="rId12">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bwMode="auto">
          <a:xfrm>
            <a:off x="8832215" y="1412875"/>
            <a:ext cx="2913380" cy="186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椭圆 4"/>
          <p:cNvSpPr/>
          <p:nvPr>
            <p:custDataLst>
              <p:tags r:id="rId3"/>
            </p:custDataLst>
          </p:nvPr>
        </p:nvSpPr>
        <p:spPr>
          <a:xfrm>
            <a:off x="8400377" y="692494"/>
            <a:ext cx="966130" cy="448708"/>
          </a:xfrm>
          <a:prstGeom prst="ellipse">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椭圆 5"/>
          <p:cNvSpPr/>
          <p:nvPr>
            <p:custDataLst>
              <p:tags r:id="rId4"/>
            </p:custDataLst>
          </p:nvPr>
        </p:nvSpPr>
        <p:spPr>
          <a:xfrm>
            <a:off x="4007905" y="1268753"/>
            <a:ext cx="981476" cy="448708"/>
          </a:xfrm>
          <a:prstGeom prst="ellipse">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TextBox 12"/>
          <p:cNvSpPr txBox="1">
            <a:spLocks noChangeArrowheads="1"/>
          </p:cNvSpPr>
          <p:nvPr>
            <p:custDataLst>
              <p:tags r:id="rId5"/>
            </p:custDataLst>
          </p:nvPr>
        </p:nvSpPr>
        <p:spPr bwMode="auto">
          <a:xfrm>
            <a:off x="1278320" y="4566157"/>
            <a:ext cx="49423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答：他的平均速度是</a:t>
            </a:r>
            <a:r>
              <a:rPr kumimoji="0" lang="en-US" altLang="zh-CN" sz="2800" b="1" i="0" u="none" strike="noStrike" kern="1200" cap="none" spc="0" normalizeH="0" baseline="0" noProof="0">
                <a:ln>
                  <a:noFill/>
                </a:ln>
                <a:solidFill>
                  <a:prstClr val="black"/>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10.1m/s</a:t>
            </a:r>
            <a:r>
              <a:rPr kumimoji="0" lang="zh-CN" altLang="en-US" sz="2800" b="1" i="0" u="none" strike="noStrike" kern="1200" cap="none" spc="0" normalizeH="0" baseline="0" noProof="0">
                <a:ln>
                  <a:noFill/>
                </a:ln>
                <a:solidFill>
                  <a:prstClr val="black"/>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a:t>
            </a:r>
          </a:p>
        </p:txBody>
      </p:sp>
      <p:sp>
        <p:nvSpPr>
          <p:cNvPr id="8" name="TextBox 5"/>
          <p:cNvSpPr txBox="1">
            <a:spLocks noChangeArrowheads="1"/>
          </p:cNvSpPr>
          <p:nvPr>
            <p:custDataLst>
              <p:tags r:id="rId6"/>
            </p:custDataLst>
          </p:nvPr>
        </p:nvSpPr>
        <p:spPr bwMode="auto">
          <a:xfrm>
            <a:off x="1199515" y="2132965"/>
            <a:ext cx="7315200"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panose="05000000000000000000" pitchFamily="2" charset="2"/>
              <a:buChar char="n"/>
              <a:defRPr sz="30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60000"/>
              <a:buFont typeface="Wingdings" panose="05000000000000000000" pitchFamily="2" charset="2"/>
              <a:buChar char="q"/>
              <a:defRPr sz="26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1"/>
              </a:buClr>
              <a:buSzPct val="65000"/>
              <a:buFont typeface="Wingdings" panose="05000000000000000000" pitchFamily="2" charset="2"/>
              <a:buChar char="n"/>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q"/>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25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解：已知：路程 </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s </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=110m</a:t>
            </a:r>
            <a:r>
              <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，时间 </a:t>
            </a:r>
            <a:r>
              <a:rPr kumimoji="0"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t </a:t>
            </a:r>
            <a:r>
              <a:rPr kumimoji="0"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rPr>
              <a:t>=12.91s</a:t>
            </a: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4" name="圆角矩形标注 13"/>
          <p:cNvSpPr/>
          <p:nvPr>
            <p:custDataLst>
              <p:tags r:id="rId7"/>
            </p:custDataLst>
          </p:nvPr>
        </p:nvSpPr>
        <p:spPr>
          <a:xfrm>
            <a:off x="1622462" y="3765524"/>
            <a:ext cx="1627770" cy="408950"/>
          </a:xfrm>
          <a:prstGeom prst="wedgeRoundRectCallout">
            <a:avLst>
              <a:gd name="adj1" fmla="val -1780"/>
              <a:gd name="adj2" fmla="val -80590"/>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25000"/>
              </a:lnSpc>
            </a:pPr>
            <a:r>
              <a:rPr lang="zh-CN" altLang="en-US"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rPr>
              <a:t> 所用公式</a:t>
            </a:r>
            <a:endParaRPr lang="en-US" altLang="zh-CN"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2" name="圆角矩形标注 1"/>
          <p:cNvSpPr/>
          <p:nvPr>
            <p:custDataLst>
              <p:tags r:id="rId8"/>
            </p:custDataLst>
          </p:nvPr>
        </p:nvSpPr>
        <p:spPr>
          <a:xfrm>
            <a:off x="4439920" y="3861435"/>
            <a:ext cx="3075305" cy="805815"/>
          </a:xfrm>
          <a:prstGeom prst="wedgeRoundRectCallout">
            <a:avLst>
              <a:gd name="adj1" fmla="val -31969"/>
              <a:gd name="adj2" fmla="val -83685"/>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rPr>
              <a:t>代入数据，求出结果，</a:t>
            </a:r>
            <a:endParaRPr lang="en-US" altLang="zh-CN"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endParaRPr>
          </a:p>
          <a:p>
            <a:r>
              <a:rPr lang="zh-CN" altLang="en-US"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rPr>
              <a:t>数字后面要有单位。</a:t>
            </a:r>
          </a:p>
        </p:txBody>
      </p:sp>
      <p:graphicFrame>
        <p:nvGraphicFramePr>
          <p:cNvPr id="81926" name="Object 3"/>
          <p:cNvGraphicFramePr>
            <a:graphicFrameLocks noChangeAspect="1"/>
          </p:cNvGraphicFramePr>
          <p:nvPr>
            <p:custDataLst>
              <p:tags r:id="rId9"/>
            </p:custDataLst>
          </p:nvPr>
        </p:nvGraphicFramePr>
        <p:xfrm>
          <a:off x="2027555" y="2781300"/>
          <a:ext cx="5187315" cy="969645"/>
        </p:xfrm>
        <a:graphic>
          <a:graphicData uri="http://schemas.openxmlformats.org/presentationml/2006/ole">
            <mc:AlternateContent xmlns:mc="http://schemas.openxmlformats.org/markup-compatibility/2006">
              <mc:Choice xmlns:v="urn:schemas-microsoft-com:vml" Requires="v">
                <p:oleObj r:id="rId14" imgW="1586230" imgH="405765" progId="Equation.DSMT4">
                  <p:embed/>
                </p:oleObj>
              </mc:Choice>
              <mc:Fallback>
                <p:oleObj r:id="rId14" imgW="1586230" imgH="405765" progId="Equation.DSMT4">
                  <p:embed/>
                  <p:pic>
                    <p:nvPicPr>
                      <p:cNvPr id="0" name="OLE substitute image"/>
                      <p:cNvPicPr/>
                      <p:nvPr/>
                    </p:nvPicPr>
                    <p:blipFill>
                      <a:blip r:embed="rId15"/>
                      <a:stretch>
                        <a:fillRect/>
                      </a:stretch>
                    </p:blipFill>
                    <p:spPr>
                      <a:xfrm>
                        <a:off x="2027555" y="2781300"/>
                        <a:ext cx="5187315" cy="969645"/>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1926"/>
                                        </p:tgtEl>
                                        <p:attrNameLst>
                                          <p:attrName>style.visibility</p:attrName>
                                        </p:attrNameLst>
                                      </p:cBhvr>
                                      <p:to>
                                        <p:strVal val="visible"/>
                                      </p:to>
                                    </p:set>
                                    <p:animEffect transition="in" filter="blinds(horizontal)">
                                      <p:cBhvr>
                                        <p:cTn id="17" dur="500" fill="hold"/>
                                        <p:tgtEl>
                                          <p:spTgt spid="81926"/>
                                        </p:tgtEl>
                                      </p:cBhvr>
                                    </p:animEffect>
                                  </p:childTnLst>
                                </p:cTn>
                              </p:par>
                            </p:childTnLst>
                          </p:cTn>
                        </p:par>
                      </p:childTnLst>
                    </p:cTn>
                  </p:par>
                  <p:par>
                    <p:cTn id="18" fill="hold" nodeType="clickPar">
                      <p:stCondLst>
                        <p:cond delay="indefinite"/>
                        <p:cond evt="onBegin" delay="0">
                          <p:tn val="17"/>
                        </p:cond>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nodeType="clickPar">
                      <p:stCondLst>
                        <p:cond delay="indefinite"/>
                        <p:cond evt="onBegin" delay="0">
                          <p:tn val="21"/>
                        </p:cond>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4"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636270" y="548640"/>
            <a:ext cx="10978515" cy="2676525"/>
          </a:xfrm>
          <a:prstGeom prst="rect">
            <a:avLst/>
          </a:prstGeom>
          <a:noFill/>
        </p:spPr>
        <p:txBody>
          <a:bodyPr wrap="square" rtlCol="0" anchor="t">
            <a:spAutoFit/>
          </a:bodyPr>
          <a:lstStyle/>
          <a:p>
            <a:pPr algn="l">
              <a:lnSpc>
                <a:spcPct val="150000"/>
              </a:lnSpc>
              <a:buClrTx/>
              <a:buSzTx/>
              <a:buFontTx/>
            </a:pPr>
            <a:r>
              <a:rPr lang="zh-CN" altLang="en-US" sz="2800" b="1">
                <a:latin typeface="Times New Roman" panose="02020603050405020304" pitchFamily="18" charset="0"/>
                <a:ea typeface="华文楷体" panose="02010600040101010101" pitchFamily="2" charset="-122"/>
                <a:cs typeface="Times New Roman" panose="02020603050405020304" pitchFamily="18" charset="0"/>
                <a:sym typeface="+mn-ea"/>
              </a:rPr>
              <a:t>例</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sym typeface="+mn-ea"/>
              </a:rPr>
              <a:t>3</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sym typeface="+mn-ea"/>
              </a:rPr>
              <a:t>：小明同学早晨7：30从家出发，骑自行车上学，行驶了1200m，此时他看了手表时间为7：35到达街上，紧接着又行驶了5min到达学校，已知学校距离他家3000m，求小明骑自行车上学过程中的平均速度多大？</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6912885" y="2116477"/>
            <a:ext cx="2294145" cy="3674364"/>
          </a:xfrm>
          <a:prstGeom prst="rect">
            <a:avLst/>
          </a:prstGeom>
          <a:solidFill>
            <a:srgbClr val="1813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custDataLst>
              <p:tags r:id="rId2"/>
            </p:custDataLst>
          </p:nvPr>
        </p:nvGrpSpPr>
        <p:grpSpPr>
          <a:xfrm>
            <a:off x="983700" y="548685"/>
            <a:ext cx="2346326" cy="584775"/>
            <a:chOff x="6134735" y="3164614"/>
            <a:chExt cx="2346325" cy="584776"/>
          </a:xfrm>
        </p:grpSpPr>
        <p:pic>
          <p:nvPicPr>
            <p:cNvPr id="18" name="图片 17" descr="00 图标-04"/>
            <p:cNvPicPr>
              <a:picLocks noChangeAspect="1"/>
            </p:cNvPicPr>
            <p:nvPr>
              <p:custDataLst>
                <p:tags r:id="rId13"/>
              </p:custDataLst>
            </p:nvPr>
          </p:nvPicPr>
          <p:blipFill>
            <a:blip r:embed="rId16"/>
            <a:stretch>
              <a:fillRect/>
            </a:stretch>
          </p:blipFill>
          <p:spPr>
            <a:xfrm>
              <a:off x="6134735" y="3164614"/>
              <a:ext cx="2346325" cy="560070"/>
            </a:xfrm>
            <a:prstGeom prst="rect">
              <a:avLst/>
            </a:prstGeom>
          </p:spPr>
        </p:pic>
        <p:sp>
          <p:nvSpPr>
            <p:cNvPr id="20" name="文本框 3">
              <a:hlinkClick r:id="" action="ppaction://noaction"/>
            </p:cNvPr>
            <p:cNvSpPr txBox="1"/>
            <p:nvPr>
              <p:custDataLst>
                <p:tags r:id="rId14"/>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拓展了解</a:t>
              </a:r>
            </a:p>
          </p:txBody>
        </p:sp>
      </p:grpSp>
      <p:sp>
        <p:nvSpPr>
          <p:cNvPr id="21" name="Rectangle 3"/>
          <p:cNvSpPr txBox="1">
            <a:spLocks noChangeArrowheads="1"/>
          </p:cNvSpPr>
          <p:nvPr>
            <p:custDataLst>
              <p:tags r:id="rId3"/>
            </p:custDataLst>
          </p:nvPr>
        </p:nvSpPr>
        <p:spPr bwMode="auto">
          <a:xfrm>
            <a:off x="3462297" y="2361551"/>
            <a:ext cx="3249873" cy="332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nSpc>
                <a:spcPct val="120000"/>
              </a:lnSpc>
              <a:spcBef>
                <a:spcPct val="0"/>
              </a:spcBef>
              <a:buFontTx/>
              <a:buNone/>
            </a:pPr>
            <a:r>
              <a:rPr lang="zh-CN" altLang="en-US" sz="2800" b="1">
                <a:latin typeface="华文楷体" panose="02010600040101010101" pitchFamily="2" charset="-122"/>
                <a:ea typeface="华文楷体" panose="02010600040101010101" pitchFamily="2" charset="-122"/>
              </a:rPr>
              <a:t>        频闪摄影是借助电子闪光灯的连续闪光，在同一张底片上记录运动物体</a:t>
            </a:r>
            <a:r>
              <a:rPr lang="zh-CN" altLang="en-US" sz="2800" b="1">
                <a:solidFill>
                  <a:srgbClr val="990000"/>
                </a:solidFill>
                <a:latin typeface="华文楷体" panose="02010600040101010101" pitchFamily="2" charset="-122"/>
                <a:ea typeface="华文楷体" panose="02010600040101010101" pitchFamily="2" charset="-122"/>
              </a:rPr>
              <a:t>相隔同样时间</a:t>
            </a:r>
            <a:r>
              <a:rPr lang="zh-CN" altLang="en-US" sz="2800" b="1">
                <a:latin typeface="华文楷体" panose="02010600040101010101" pitchFamily="2" charset="-122"/>
                <a:ea typeface="华文楷体" panose="02010600040101010101" pitchFamily="2" charset="-122"/>
              </a:rPr>
              <a:t>的不同位置。</a:t>
            </a:r>
          </a:p>
        </p:txBody>
      </p:sp>
      <p:pic>
        <p:nvPicPr>
          <p:cNvPr id="22" name="Picture 2"/>
          <p:cNvPicPr>
            <a:picLocks noChangeAspect="1" noChangeArrowheads="1"/>
          </p:cNvPicPr>
          <p:nvPr>
            <p:custDataLst>
              <p:tags r:id="rId4"/>
            </p:custDataLst>
          </p:nvPr>
        </p:nvPicPr>
        <p:blipFill>
          <a:blip r:embed="rId17">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767849" y="4220089"/>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p:cNvPicPr>
            <a:picLocks noChangeAspect="1" noChangeArrowheads="1"/>
          </p:cNvPicPr>
          <p:nvPr>
            <p:custDataLst>
              <p:tags r:id="rId5"/>
            </p:custDataLst>
          </p:nvPr>
        </p:nvPicPr>
        <p:blipFill>
          <a:blip r:embed="rId17">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767849" y="3418330"/>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custDataLst>
              <p:tags r:id="rId6"/>
            </p:custDataLst>
          </p:nvPr>
        </p:nvPicPr>
        <p:blipFill>
          <a:blip r:embed="rId17">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765332" y="2646825"/>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p:custDataLst>
              <p:tags r:id="rId7"/>
            </p:custDataLst>
          </p:nvPr>
        </p:nvPicPr>
        <p:blipFill>
          <a:blip r:embed="rId17">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765332" y="5285471"/>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custDataLst>
              <p:tags r:id="rId8"/>
            </p:custDataLst>
          </p:nvPr>
        </p:nvPicPr>
        <p:blipFill>
          <a:blip r:embed="rId17">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765332" y="2819320"/>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custDataLst>
              <p:tags r:id="rId9"/>
            </p:custDataLst>
          </p:nvPr>
        </p:nvPicPr>
        <p:blipFill>
          <a:blip r:embed="rId19">
            <a:extLst>
              <a:ext uri="{BEBA8EAE-BF5A-486C-A8C5-ECC9F3942E4B}">
                <a14:imgProps xmlns:a14="http://schemas.microsoft.com/office/drawing/2010/main">
                  <a14:imgLayer r:embed="rId18">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Effect>
                      <a14:brightnessContrast bright="4000"/>
                    </a14:imgEffect>
                  </a14:imgLayer>
                </a14:imgProps>
              </a:ext>
              <a:ext uri="{28A0092B-C50C-407E-A947-70E740481C1C}">
                <a14:useLocalDpi xmlns:a14="http://schemas.microsoft.com/office/drawing/2010/main" val="0"/>
              </a:ext>
            </a:extLst>
          </a:blip>
          <a:stretch>
            <a:fillRect/>
          </a:stretch>
        </p:blipFill>
        <p:spPr bwMode="auto">
          <a:xfrm>
            <a:off x="7765332" y="2653363"/>
            <a:ext cx="448880" cy="448880"/>
          </a:xfrm>
          <a:prstGeom prst="rect">
            <a:avLst/>
          </a:prstGeom>
          <a:noFill/>
        </p:spPr>
      </p:pic>
      <p:sp>
        <p:nvSpPr>
          <p:cNvPr id="33" name="矩形 32"/>
          <p:cNvSpPr/>
          <p:nvPr>
            <p:custDataLst>
              <p:tags r:id="rId10"/>
            </p:custDataLst>
          </p:nvPr>
        </p:nvSpPr>
        <p:spPr>
          <a:xfrm>
            <a:off x="2935491" y="531615"/>
            <a:ext cx="1915909" cy="553998"/>
          </a:xfrm>
          <a:prstGeom prst="rect">
            <a:avLst/>
          </a:prstGeom>
        </p:spPr>
        <p:txBody>
          <a:bodyPr wrap="none">
            <a:spAutoFit/>
          </a:bodyPr>
          <a:lstStyle/>
          <a:p>
            <a:r>
              <a:rPr lang="zh-CN" altLang="en-US" sz="3000">
                <a:solidFill>
                  <a:srgbClr val="993300"/>
                </a:solidFill>
                <a:latin typeface="黑体" panose="02010609060101010101" pitchFamily="49" charset="-122"/>
                <a:ea typeface="黑体" panose="02010609060101010101" pitchFamily="49" charset="-122"/>
              </a:rPr>
              <a:t> 频闪摄影</a:t>
            </a:r>
          </a:p>
        </p:txBody>
      </p:sp>
      <p:pic>
        <p:nvPicPr>
          <p:cNvPr id="41" name="图片 40"/>
          <p:cNvPicPr>
            <a:picLocks noChangeAspect="1"/>
          </p:cNvPicPr>
          <p:nvPr>
            <p:custDataLst>
              <p:tags r:id="rId11"/>
            </p:custDataLst>
          </p:nvPr>
        </p:nvPicPr>
        <p:blipFill>
          <a:blip r:embed="rId20" cstate="print">
            <a:extLst>
              <a:ext uri="{BEBA8EAE-BF5A-486C-A8C5-ECC9F3942E4B}">
                <a14:imgProps xmlns:a14="http://schemas.microsoft.com/office/drawing/2010/main">
                  <a14:imgLayer r:embed="rId21">
                    <a14:imgEffect>
                      <a14:backgroundRemoval t="18056" b="92130" l="5122" r="47845">
                        <a14:foregroundMark x1="9646" y1="61852" x2="9646" y2="61852"/>
                        <a14:foregroundMark x1="7896" y1="75648" x2="7896" y2="75648"/>
                        <a14:foregroundMark x1="6359" y1="82963" x2="6359" y2="82963"/>
                        <a14:backgroundMark x1="33717" y1="66019" x2="33717" y2="66019"/>
                        <a14:backgroundMark x1="38156" y1="65278" x2="38156" y2="65278"/>
                      </a14:backgroundRemoval>
                    </a14:imgEffect>
                  </a14:imgLayer>
                </a14:imgProps>
              </a:ext>
              <a:ext uri="{28A0092B-C50C-407E-A947-70E740481C1C}">
                <a14:useLocalDpi xmlns:a14="http://schemas.microsoft.com/office/drawing/2010/main" val="0"/>
              </a:ext>
            </a:extLst>
          </a:blip>
          <a:srcRect l="5397" t="24445" r="47349" b="7851"/>
          <a:stretch>
            <a:fillRect/>
          </a:stretch>
        </p:blipFill>
        <p:spPr>
          <a:xfrm>
            <a:off x="6912885" y="2218291"/>
            <a:ext cx="1296288" cy="812226"/>
          </a:xfrm>
          <a:prstGeom prst="rect">
            <a:avLst/>
          </a:prstGeom>
        </p:spPr>
      </p:pic>
      <p:sp>
        <p:nvSpPr>
          <p:cNvPr id="29" name="矩形 28"/>
          <p:cNvSpPr/>
          <p:nvPr>
            <p:custDataLst>
              <p:tags r:id="rId12"/>
            </p:custDataLst>
          </p:nvPr>
        </p:nvSpPr>
        <p:spPr>
          <a:xfrm>
            <a:off x="6903053" y="2110426"/>
            <a:ext cx="2366114" cy="37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par>
                          <p:cTn id="7" fill="hold" nodeType="afterGroup">
                            <p:stCondLst>
                              <p:cond delay="1"/>
                            </p:stCondLst>
                            <p:childTnLst>
                              <p:par>
                                <p:cTn id="8" presetID="10" presetClass="exit" presetSubtype="0" fill="hold" grpId="1" nodeType="afterEffect">
                                  <p:stCondLst>
                                    <p:cond delay="0"/>
                                  </p:stCondLst>
                                  <p:childTnLst>
                                    <p:animEffect transition="out" filter="fade">
                                      <p:cBhvr>
                                        <p:cTn id="9" dur="300"/>
                                        <p:tgtEl>
                                          <p:spTgt spid="29"/>
                                        </p:tgtEl>
                                      </p:cBhvr>
                                    </p:animEffect>
                                    <p:set>
                                      <p:cBhvr>
                                        <p:cTn id="10" dur="1" fill="hold">
                                          <p:stCondLst>
                                            <p:cond delay="299"/>
                                          </p:stCondLst>
                                        </p:cTn>
                                        <p:tgtEl>
                                          <p:spTgt spid="29"/>
                                        </p:tgtEl>
                                        <p:attrNameLst>
                                          <p:attrName>style.visibility</p:attrName>
                                        </p:attrNameLst>
                                      </p:cBhvr>
                                      <p:to>
                                        <p:strVal val="hidden"/>
                                      </p:to>
                                    </p:set>
                                  </p:childTnLst>
                                </p:cTn>
                              </p:par>
                              <p:par>
                                <p:cTn id="11" presetID="42" presetClass="path" presetSubtype="0" accel="58000" fill="hold" nodeType="withEffect">
                                  <p:stCondLst>
                                    <p:cond delay="0"/>
                                  </p:stCondLst>
                                  <p:childTnLst>
                                    <p:animMotion origin="layout" path="M 1.45833E-06 -4.44444E-06 L 0.00065 0.36343" pathEditMode="relative" rAng="0" ptsTypes="AA">
                                      <p:cBhvr>
                                        <p:cTn id="12" dur="5000" fill="hold"/>
                                        <p:tgtEl>
                                          <p:spTgt spid="28"/>
                                        </p:tgtEl>
                                        <p:attrNameLst>
                                          <p:attrName>ppt_x</p:attrName>
                                          <p:attrName>ppt_y</p:attrName>
                                        </p:attrNameLst>
                                      </p:cBhvr>
                                      <p:rCtr x="26" y="18171"/>
                                    </p:animMotion>
                                  </p:childTnLst>
                                </p:cTn>
                              </p:par>
                              <p:par>
                                <p:cTn id="13" presetID="1" presetClass="entr" presetSubtype="0" fill="hold" grpId="2" nodeType="withEffect">
                                  <p:stCondLst>
                                    <p:cond delay="125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1250"/>
                                  </p:stCondLst>
                                  <p:childTnLst>
                                    <p:set>
                                      <p:cBhvr>
                                        <p:cTn id="16" dur="1" fill="hold">
                                          <p:stCondLst>
                                            <p:cond delay="0"/>
                                          </p:stCondLst>
                                        </p:cTn>
                                        <p:tgtEl>
                                          <p:spTgt spid="27"/>
                                        </p:tgtEl>
                                        <p:attrNameLst>
                                          <p:attrName>style.visibility</p:attrName>
                                        </p:attrNameLst>
                                      </p:cBhvr>
                                      <p:to>
                                        <p:strVal val="visible"/>
                                      </p:to>
                                    </p:set>
                                  </p:childTnLst>
                                </p:cTn>
                              </p:par>
                              <p:par>
                                <p:cTn id="17" presetID="10" presetClass="exit" presetSubtype="0" fill="hold" grpId="3" nodeType="withEffect">
                                  <p:stCondLst>
                                    <p:cond delay="1250"/>
                                  </p:stCondLst>
                                  <p:childTnLst>
                                    <p:animEffect transition="out" filter="fade">
                                      <p:cBhvr>
                                        <p:cTn id="18" dur="300"/>
                                        <p:tgtEl>
                                          <p:spTgt spid="29"/>
                                        </p:tgtEl>
                                      </p:cBhvr>
                                    </p:animEffect>
                                    <p:set>
                                      <p:cBhvr>
                                        <p:cTn id="19" dur="1" fill="hold">
                                          <p:stCondLst>
                                            <p:cond delay="299"/>
                                          </p:stCondLst>
                                        </p:cTn>
                                        <p:tgtEl>
                                          <p:spTgt spid="29"/>
                                        </p:tgtEl>
                                        <p:attrNameLst>
                                          <p:attrName>style.visibility</p:attrName>
                                        </p:attrNameLst>
                                      </p:cBhvr>
                                      <p:to>
                                        <p:strVal val="hidden"/>
                                      </p:to>
                                    </p:set>
                                  </p:childTnLst>
                                </p:cTn>
                              </p:par>
                              <p:par>
                                <p:cTn id="20" presetID="1" presetClass="entr" presetSubtype="0" fill="hold" grpId="4" nodeType="withEffect">
                                  <p:stCondLst>
                                    <p:cond delay="2500"/>
                                  </p:stCondLst>
                                  <p:childTnLst>
                                    <p:set>
                                      <p:cBhvr>
                                        <p:cTn id="21" dur="1" fill="hold">
                                          <p:stCondLst>
                                            <p:cond delay="0"/>
                                          </p:stCondLst>
                                        </p:cTn>
                                        <p:tgtEl>
                                          <p:spTgt spid="29"/>
                                        </p:tgtEl>
                                        <p:attrNameLst>
                                          <p:attrName>style.visibility</p:attrName>
                                        </p:attrNameLst>
                                      </p:cBhvr>
                                      <p:to>
                                        <p:strVal val="visible"/>
                                      </p:to>
                                    </p:set>
                                  </p:childTnLst>
                                </p:cTn>
                              </p:par>
                              <p:par>
                                <p:cTn id="22" presetID="1" presetClass="entr" presetSubtype="0" fill="hold" nodeType="withEffect">
                                  <p:stCondLst>
                                    <p:cond delay="2500"/>
                                  </p:stCondLst>
                                  <p:childTnLst>
                                    <p:set>
                                      <p:cBhvr>
                                        <p:cTn id="23" dur="1" fill="hold">
                                          <p:stCondLst>
                                            <p:cond delay="0"/>
                                          </p:stCondLst>
                                        </p:cTn>
                                        <p:tgtEl>
                                          <p:spTgt spid="23"/>
                                        </p:tgtEl>
                                        <p:attrNameLst>
                                          <p:attrName>style.visibility</p:attrName>
                                        </p:attrNameLst>
                                      </p:cBhvr>
                                      <p:to>
                                        <p:strVal val="visible"/>
                                      </p:to>
                                    </p:set>
                                  </p:childTnLst>
                                </p:cTn>
                              </p:par>
                              <p:par>
                                <p:cTn id="24" presetID="10" presetClass="exit" presetSubtype="0" fill="hold" grpId="5" nodeType="withEffect">
                                  <p:stCondLst>
                                    <p:cond delay="2500"/>
                                  </p:stCondLst>
                                  <p:childTnLst>
                                    <p:animEffect transition="out" filter="fade">
                                      <p:cBhvr>
                                        <p:cTn id="25" dur="300"/>
                                        <p:tgtEl>
                                          <p:spTgt spid="29"/>
                                        </p:tgtEl>
                                      </p:cBhvr>
                                    </p:animEffect>
                                    <p:set>
                                      <p:cBhvr>
                                        <p:cTn id="26" dur="1" fill="hold">
                                          <p:stCondLst>
                                            <p:cond delay="299"/>
                                          </p:stCondLst>
                                        </p:cTn>
                                        <p:tgtEl>
                                          <p:spTgt spid="29"/>
                                        </p:tgtEl>
                                        <p:attrNameLst>
                                          <p:attrName>style.visibility</p:attrName>
                                        </p:attrNameLst>
                                      </p:cBhvr>
                                      <p:to>
                                        <p:strVal val="hidden"/>
                                      </p:to>
                                    </p:set>
                                  </p:childTnLst>
                                </p:cTn>
                              </p:par>
                              <p:par>
                                <p:cTn id="27" presetID="1" presetClass="entr" presetSubtype="0" fill="hold" grpId="6" nodeType="withEffect">
                                  <p:stCondLst>
                                    <p:cond delay="375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3750"/>
                                  </p:stCondLst>
                                  <p:childTnLst>
                                    <p:set>
                                      <p:cBhvr>
                                        <p:cTn id="30" dur="1" fill="hold">
                                          <p:stCondLst>
                                            <p:cond delay="0"/>
                                          </p:stCondLst>
                                        </p:cTn>
                                        <p:tgtEl>
                                          <p:spTgt spid="22"/>
                                        </p:tgtEl>
                                        <p:attrNameLst>
                                          <p:attrName>style.visibility</p:attrName>
                                        </p:attrNameLst>
                                      </p:cBhvr>
                                      <p:to>
                                        <p:strVal val="visible"/>
                                      </p:to>
                                    </p:set>
                                  </p:childTnLst>
                                </p:cTn>
                              </p:par>
                              <p:par>
                                <p:cTn id="31" presetID="10" presetClass="exit" presetSubtype="0" fill="hold" grpId="7" nodeType="withEffect">
                                  <p:stCondLst>
                                    <p:cond delay="3750"/>
                                  </p:stCondLst>
                                  <p:childTnLst>
                                    <p:animEffect transition="out" filter="fade">
                                      <p:cBhvr>
                                        <p:cTn id="32" dur="300"/>
                                        <p:tgtEl>
                                          <p:spTgt spid="29"/>
                                        </p:tgtEl>
                                      </p:cBhvr>
                                    </p:animEffect>
                                    <p:set>
                                      <p:cBhvr>
                                        <p:cTn id="33" dur="1" fill="hold">
                                          <p:stCondLst>
                                            <p:cond delay="299"/>
                                          </p:stCondLst>
                                        </p:cTn>
                                        <p:tgtEl>
                                          <p:spTgt spid="29"/>
                                        </p:tgtEl>
                                        <p:attrNameLst>
                                          <p:attrName>style.visibility</p:attrName>
                                        </p:attrNameLst>
                                      </p:cBhvr>
                                      <p:to>
                                        <p:strVal val="hidden"/>
                                      </p:to>
                                    </p:set>
                                  </p:childTnLst>
                                </p:cTn>
                              </p:par>
                              <p:par>
                                <p:cTn id="34" presetID="1" presetClass="entr" presetSubtype="0" fill="hold" grpId="8" nodeType="withEffect">
                                  <p:stCondLst>
                                    <p:cond delay="5000"/>
                                  </p:stCondLst>
                                  <p:childTnLst>
                                    <p:set>
                                      <p:cBhvr>
                                        <p:cTn id="35" dur="1" fill="hold">
                                          <p:stCondLst>
                                            <p:cond delay="0"/>
                                          </p:stCondLst>
                                        </p:cTn>
                                        <p:tgtEl>
                                          <p:spTgt spid="29"/>
                                        </p:tgtEl>
                                        <p:attrNameLst>
                                          <p:attrName>style.visibility</p:attrName>
                                        </p:attrNameLst>
                                      </p:cBhvr>
                                      <p:to>
                                        <p:strVal val="visible"/>
                                      </p:to>
                                    </p:set>
                                  </p:childTnLst>
                                </p:cTn>
                              </p:par>
                            </p:childTnLst>
                          </p:cTn>
                        </p:par>
                        <p:par>
                          <p:cTn id="36" fill="hold" nodeType="afterGroup">
                            <p:stCondLst>
                              <p:cond delay="5002"/>
                            </p:stCondLst>
                            <p:childTnLst>
                              <p:par>
                                <p:cTn id="37" presetID="10" presetClass="exit" presetSubtype="0" fill="hold" grpId="9" nodeType="afterEffect">
                                  <p:stCondLst>
                                    <p:cond delay="0"/>
                                  </p:stCondLst>
                                  <p:childTnLst>
                                    <p:animEffect transition="out" filter="fade">
                                      <p:cBhvr>
                                        <p:cTn id="38" dur="300"/>
                                        <p:tgtEl>
                                          <p:spTgt spid="29"/>
                                        </p:tgtEl>
                                      </p:cBhvr>
                                    </p:animEffect>
                                    <p:set>
                                      <p:cBhvr>
                                        <p:cTn id="39" dur="1" fill="hold">
                                          <p:stCondLst>
                                            <p:cond delay="299"/>
                                          </p:stCondLst>
                                        </p:cTn>
                                        <p:tgtEl>
                                          <p:spTgt spid="29"/>
                                        </p:tgtEl>
                                        <p:attrNameLst>
                                          <p:attrName>style.visibility</p:attrName>
                                        </p:attrNameLst>
                                      </p:cBhvr>
                                      <p:to>
                                        <p:strVal val="hidden"/>
                                      </p:to>
                                    </p:set>
                                  </p:childTnLst>
                                </p:cTn>
                              </p:par>
                              <p:par>
                                <p:cTn id="40" presetID="42" presetClass="path" presetSubtype="0" fill="hold" nodeType="withEffect">
                                  <p:stCondLst>
                                    <p:cond delay="0"/>
                                  </p:stCondLst>
                                  <p:childTnLst>
                                    <p:animMotion origin="layout" path="M 0.00065 0.36343 L 0.00143 0.52963" pathEditMode="relative" rAng="0" ptsTypes="AA">
                                      <p:cBhvr>
                                        <p:cTn id="41" dur="2000" fill="hold"/>
                                        <p:tgtEl>
                                          <p:spTgt spid="28"/>
                                        </p:tgtEl>
                                        <p:attrNameLst>
                                          <p:attrName>ppt_x</p:attrName>
                                          <p:attrName>ppt_y</p:attrName>
                                        </p:attrNameLst>
                                      </p:cBhvr>
                                      <p:rCtr x="39" y="8310"/>
                                    </p:animMotion>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
          <p:cNvSpPr txBox="1">
            <a:spLocks noChangeArrowheads="1"/>
          </p:cNvSpPr>
          <p:nvPr>
            <p:custDataLst>
              <p:tags r:id="rId1"/>
            </p:custDataLst>
          </p:nvPr>
        </p:nvSpPr>
        <p:spPr bwMode="auto">
          <a:xfrm>
            <a:off x="3035577" y="2361551"/>
            <a:ext cx="3249873" cy="332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indent="0">
              <a:lnSpc>
                <a:spcPct val="120000"/>
              </a:lnSpc>
              <a:spcBef>
                <a:spcPct val="0"/>
              </a:spcBef>
              <a:buFontTx/>
              <a:buNone/>
            </a:pPr>
            <a:r>
              <a:rPr lang="zh-CN" altLang="en-US" sz="2800" b="1">
                <a:latin typeface="华文楷体" panose="02010600040101010101" pitchFamily="2" charset="-122"/>
                <a:ea typeface="华文楷体" panose="02010600040101010101" pitchFamily="2" charset="-122"/>
              </a:rPr>
              <a:t>        频闪摄影是借助电子闪光灯的连续闪光，在同一张底片上记录运动物体</a:t>
            </a:r>
            <a:r>
              <a:rPr lang="zh-CN" altLang="en-US" sz="2800" b="1">
                <a:solidFill>
                  <a:srgbClr val="990000"/>
                </a:solidFill>
                <a:latin typeface="华文楷体" panose="02010600040101010101" pitchFamily="2" charset="-122"/>
                <a:ea typeface="华文楷体" panose="02010600040101010101" pitchFamily="2" charset="-122"/>
              </a:rPr>
              <a:t>相隔同样时间</a:t>
            </a:r>
            <a:r>
              <a:rPr lang="zh-CN" altLang="en-US" sz="2800" b="1">
                <a:latin typeface="华文楷体" panose="02010600040101010101" pitchFamily="2" charset="-122"/>
                <a:ea typeface="华文楷体" panose="02010600040101010101" pitchFamily="2" charset="-122"/>
              </a:rPr>
              <a:t>的不同位置。</a:t>
            </a:r>
          </a:p>
        </p:txBody>
      </p:sp>
      <p:sp>
        <p:nvSpPr>
          <p:cNvPr id="37" name="矩形 36"/>
          <p:cNvSpPr/>
          <p:nvPr>
            <p:custDataLst>
              <p:tags r:id="rId2"/>
            </p:custDataLst>
          </p:nvPr>
        </p:nvSpPr>
        <p:spPr>
          <a:xfrm>
            <a:off x="6432932" y="2431026"/>
            <a:ext cx="2294145" cy="3356839"/>
          </a:xfrm>
          <a:prstGeom prst="rect">
            <a:avLst/>
          </a:prstGeom>
          <a:solidFill>
            <a:srgbClr val="1813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Picture 2"/>
          <p:cNvPicPr>
            <a:picLocks noChangeAspect="1" noChangeArrowheads="1"/>
          </p:cNvPicPr>
          <p:nvPr>
            <p:custDataLst>
              <p:tags r:id="rId3"/>
            </p:custDataLst>
          </p:nvPr>
        </p:nvPicPr>
        <p:blipFill>
          <a:blip r:embed="rId26">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287896" y="4343468"/>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p:cNvPicPr>
            <a:picLocks noChangeAspect="1" noChangeArrowheads="1"/>
          </p:cNvPicPr>
          <p:nvPr>
            <p:custDataLst>
              <p:tags r:id="rId4"/>
            </p:custDataLst>
          </p:nvPr>
        </p:nvPicPr>
        <p:blipFill>
          <a:blip r:embed="rId26">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287896" y="3600287"/>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p:cNvPicPr>
            <a:picLocks noChangeAspect="1" noChangeArrowheads="1"/>
          </p:cNvPicPr>
          <p:nvPr>
            <p:custDataLst>
              <p:tags r:id="rId5"/>
            </p:custDataLst>
          </p:nvPr>
        </p:nvPicPr>
        <p:blipFill>
          <a:blip r:embed="rId26">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285379" y="2828782"/>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p:cNvPicPr>
            <a:picLocks noChangeAspect="1" noChangeArrowheads="1"/>
          </p:cNvPicPr>
          <p:nvPr>
            <p:custDataLst>
              <p:tags r:id="rId6"/>
            </p:custDataLst>
          </p:nvPr>
        </p:nvPicPr>
        <p:blipFill>
          <a:blip r:embed="rId28">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Effect>
                      <a14:brightnessContrast bright="4000"/>
                    </a14:imgEffect>
                  </a14:imgLayer>
                </a14:imgProps>
              </a:ext>
              <a:ext uri="{28A0092B-C50C-407E-A947-70E740481C1C}">
                <a14:useLocalDpi xmlns:a14="http://schemas.microsoft.com/office/drawing/2010/main" val="0"/>
              </a:ext>
            </a:extLst>
          </a:blip>
          <a:stretch>
            <a:fillRect/>
          </a:stretch>
        </p:blipFill>
        <p:spPr bwMode="auto">
          <a:xfrm>
            <a:off x="7285379" y="2835320"/>
            <a:ext cx="448880" cy="448880"/>
          </a:xfrm>
          <a:prstGeom prst="rect">
            <a:avLst/>
          </a:prstGeom>
          <a:noFill/>
        </p:spPr>
      </p:pic>
      <p:pic>
        <p:nvPicPr>
          <p:cNvPr id="43" name="Picture 2"/>
          <p:cNvPicPr>
            <a:picLocks noChangeAspect="1" noChangeArrowheads="1"/>
          </p:cNvPicPr>
          <p:nvPr>
            <p:custDataLst>
              <p:tags r:id="rId7"/>
            </p:custDataLst>
          </p:nvPr>
        </p:nvPicPr>
        <p:blipFill>
          <a:blip r:embed="rId26">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285379" y="5364716"/>
            <a:ext cx="448880" cy="44888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p:cNvPicPr>
            <a:picLocks noChangeAspect="1" noChangeArrowheads="1"/>
          </p:cNvPicPr>
          <p:nvPr>
            <p:custDataLst>
              <p:tags r:id="rId8"/>
            </p:custDataLst>
          </p:nvPr>
        </p:nvPicPr>
        <p:blipFill>
          <a:blip r:embed="rId26">
            <a:extLst>
              <a:ext uri="{BEBA8EAE-BF5A-486C-A8C5-ECC9F3942E4B}">
                <a14:imgProps xmlns:a14="http://schemas.microsoft.com/office/drawing/2010/main">
                  <a14:imgLayer r:embed="rId27">
                    <a14:imgEffect>
                      <a14:backgroundRemoval t="0" b="96625" l="6500" r="95375">
                        <a14:backgroundMark x1="46500" y1="94500" x2="45500" y2="93500"/>
                        <a14:backgroundMark x1="57125" y1="94250" x2="57125" y2="94250"/>
                        <a14:backgroundMark x1="61250" y1="93375" x2="53500" y2="93125"/>
                        <a14:backgroundMark x1="63250" y1="92125" x2="54625" y2="93625"/>
                        <a14:backgroundMark x1="66125" y1="92750" x2="53000" y2="92500"/>
                        <a14:backgroundMark x1="53000" y1="92500" x2="53000" y2="92500"/>
                      </a14:backgroundRemoval>
                    </a14:imgEffect>
                  </a14:imgLayer>
                </a14:imgProps>
              </a:ext>
              <a:ext uri="{28A0092B-C50C-407E-A947-70E740481C1C}">
                <a14:useLocalDpi xmlns:a14="http://schemas.microsoft.com/office/drawing/2010/main" val="0"/>
              </a:ext>
            </a:extLst>
          </a:blip>
          <a:stretch>
            <a:fillRect/>
          </a:stretch>
        </p:blipFill>
        <p:spPr bwMode="auto">
          <a:xfrm>
            <a:off x="7285379" y="3020527"/>
            <a:ext cx="448880" cy="448880"/>
          </a:xfrm>
          <a:prstGeom prst="rect">
            <a:avLst/>
          </a:prstGeom>
          <a:noFill/>
          <a:extLst>
            <a:ext uri="{909E8E84-426E-40DD-AFC4-6F175D3DCCD1}">
              <a14:hiddenFill xmlns:a14="http://schemas.microsoft.com/office/drawing/2010/main">
                <a:solidFill>
                  <a:srgbClr val="FFFFFF"/>
                </a:solidFill>
              </a14:hiddenFill>
            </a:ext>
          </a:extLst>
        </p:spPr>
      </p:pic>
      <p:sp>
        <p:nvSpPr>
          <p:cNvPr id="45" name="圆角矩形标注 44"/>
          <p:cNvSpPr/>
          <p:nvPr>
            <p:custDataLst>
              <p:tags r:id="rId9"/>
            </p:custDataLst>
          </p:nvPr>
        </p:nvSpPr>
        <p:spPr>
          <a:xfrm>
            <a:off x="7416917" y="1578662"/>
            <a:ext cx="2273916" cy="800102"/>
          </a:xfrm>
          <a:prstGeom prst="wedgeRoundRectCallout">
            <a:avLst>
              <a:gd name="adj1" fmla="val -31302"/>
              <a:gd name="adj2" fmla="val 82105"/>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2400" b="1">
                <a:solidFill>
                  <a:schemeClr val="tx1"/>
                </a:solidFill>
                <a:latin typeface="华文楷体" panose="02010600040101010101" pitchFamily="2" charset="-122"/>
                <a:ea typeface="华文楷体" panose="02010600040101010101" pitchFamily="2" charset="-122"/>
                <a:cs typeface="Times New Roman" panose="02020603050405020304" pitchFamily="18" charset="0"/>
              </a:rPr>
              <a:t>频闪摄影用于物体运动的研究！</a:t>
            </a:r>
          </a:p>
        </p:txBody>
      </p:sp>
      <p:cxnSp>
        <p:nvCxnSpPr>
          <p:cNvPr id="46" name="直接连接符 45"/>
          <p:cNvCxnSpPr/>
          <p:nvPr>
            <p:custDataLst>
              <p:tags r:id="rId10"/>
            </p:custDataLst>
          </p:nvPr>
        </p:nvCxnSpPr>
        <p:spPr>
          <a:xfrm rot="5400000" flipH="1">
            <a:off x="7986179" y="2765059"/>
            <a:ext cx="0" cy="540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custDataLst>
              <p:tags r:id="rId11"/>
            </p:custDataLst>
          </p:nvPr>
        </p:nvCxnSpPr>
        <p:spPr>
          <a:xfrm rot="5400000" flipH="1">
            <a:off x="7981569" y="2986438"/>
            <a:ext cx="0" cy="540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custDataLst>
              <p:tags r:id="rId12"/>
            </p:custDataLst>
          </p:nvPr>
        </p:nvCxnSpPr>
        <p:spPr>
          <a:xfrm rot="5400000" flipH="1">
            <a:off x="7995804" y="3573582"/>
            <a:ext cx="0" cy="540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custDataLst>
              <p:tags r:id="rId13"/>
            </p:custDataLst>
          </p:nvPr>
        </p:nvCxnSpPr>
        <p:spPr>
          <a:xfrm rot="5400000" flipH="1">
            <a:off x="7981777" y="4315344"/>
            <a:ext cx="0" cy="540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custDataLst>
              <p:tags r:id="rId14"/>
            </p:custDataLst>
          </p:nvPr>
        </p:nvCxnSpPr>
        <p:spPr>
          <a:xfrm rot="5400000">
            <a:off x="7863314" y="3144253"/>
            <a:ext cx="288000" cy="0"/>
          </a:xfrm>
          <a:prstGeom prst="line">
            <a:avLst/>
          </a:prstGeom>
          <a:ln w="3810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custDataLst>
              <p:tags r:id="rId15"/>
            </p:custDataLst>
          </p:nvPr>
        </p:nvCxnSpPr>
        <p:spPr>
          <a:xfrm rot="5400000">
            <a:off x="7719314" y="3544439"/>
            <a:ext cx="576000" cy="0"/>
          </a:xfrm>
          <a:prstGeom prst="line">
            <a:avLst/>
          </a:prstGeom>
          <a:ln w="3810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custDataLst>
              <p:tags r:id="rId16"/>
            </p:custDataLst>
          </p:nvPr>
        </p:nvCxnSpPr>
        <p:spPr>
          <a:xfrm rot="5400000">
            <a:off x="7610138" y="4229544"/>
            <a:ext cx="792000" cy="0"/>
          </a:xfrm>
          <a:prstGeom prst="line">
            <a:avLst/>
          </a:prstGeom>
          <a:ln w="3810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custDataLst>
              <p:tags r:id="rId17"/>
            </p:custDataLst>
          </p:nvPr>
        </p:nvCxnSpPr>
        <p:spPr>
          <a:xfrm rot="5400000" flipH="1">
            <a:off x="8004259" y="5374122"/>
            <a:ext cx="0" cy="540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custDataLst>
              <p:tags r:id="rId18"/>
            </p:custDataLst>
          </p:nvPr>
        </p:nvCxnSpPr>
        <p:spPr>
          <a:xfrm rot="5400000">
            <a:off x="7485314" y="5126594"/>
            <a:ext cx="1044000" cy="0"/>
          </a:xfrm>
          <a:prstGeom prst="line">
            <a:avLst/>
          </a:prstGeom>
          <a:ln w="3810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矩形 55"/>
          <p:cNvSpPr/>
          <p:nvPr>
            <p:custDataLst>
              <p:tags r:id="rId19"/>
            </p:custDataLst>
          </p:nvPr>
        </p:nvSpPr>
        <p:spPr>
          <a:xfrm>
            <a:off x="6499399" y="3823546"/>
            <a:ext cx="535969" cy="2021515"/>
          </a:xfrm>
          <a:prstGeom prst="rect">
            <a:avLst/>
          </a:prstGeom>
        </p:spPr>
        <p:txBody>
          <a:bodyPr wrap="square">
            <a:spAutoFit/>
          </a:bodyPr>
          <a:lstStyle/>
          <a:p>
            <a:pPr>
              <a:lnSpc>
                <a:spcPts val="2500"/>
              </a:lnSpc>
            </a:pPr>
            <a:r>
              <a:rPr lang="zh-CN" altLang="en-US" sz="2400" b="1">
                <a:solidFill>
                  <a:schemeClr val="bg1"/>
                </a:solidFill>
                <a:latin typeface="华文楷体" panose="02010600040101010101" pitchFamily="2" charset="-122"/>
                <a:ea typeface="华文楷体" panose="02010600040101010101" pitchFamily="2" charset="-122"/>
                <a:cs typeface="Times New Roman" panose="02020603050405020304" pitchFamily="18" charset="0"/>
              </a:rPr>
              <a:t>变速直线运动</a:t>
            </a:r>
            <a:endParaRPr lang="en-US" altLang="zh-CN" sz="2400" b="1">
              <a:solidFill>
                <a:schemeClr val="bg1"/>
              </a:solidFill>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26" name="图片 25"/>
          <p:cNvPicPr>
            <a:picLocks noChangeAspect="1"/>
          </p:cNvPicPr>
          <p:nvPr>
            <p:custDataLst>
              <p:tags r:id="rId20"/>
            </p:custDataLst>
          </p:nvPr>
        </p:nvPicPr>
        <p:blipFill>
          <a:blip r:embed="rId29" cstate="print">
            <a:extLst>
              <a:ext uri="{BEBA8EAE-BF5A-486C-A8C5-ECC9F3942E4B}">
                <a14:imgProps xmlns:a14="http://schemas.microsoft.com/office/drawing/2010/main">
                  <a14:imgLayer r:embed="rId30">
                    <a14:imgEffect>
                      <a14:backgroundRemoval t="18056" b="92130" l="5122" r="47845">
                        <a14:foregroundMark x1="9646" y1="61852" x2="9646" y2="61852"/>
                        <a14:foregroundMark x1="7896" y1="75648" x2="7896" y2="75648"/>
                        <a14:foregroundMark x1="6359" y1="82963" x2="6359" y2="82963"/>
                        <a14:backgroundMark x1="33717" y1="66019" x2="33717" y2="66019"/>
                        <a14:backgroundMark x1="38156" y1="65278" x2="38156" y2="65278"/>
                      </a14:backgroundRemoval>
                    </a14:imgEffect>
                  </a14:imgLayer>
                </a14:imgProps>
              </a:ext>
              <a:ext uri="{28A0092B-C50C-407E-A947-70E740481C1C}">
                <a14:useLocalDpi xmlns:a14="http://schemas.microsoft.com/office/drawing/2010/main" val="0"/>
              </a:ext>
            </a:extLst>
          </a:blip>
          <a:srcRect l="5397" t="24445" r="47349" b="7851"/>
          <a:stretch>
            <a:fillRect/>
          </a:stretch>
        </p:blipFill>
        <p:spPr>
          <a:xfrm>
            <a:off x="6432666" y="2402041"/>
            <a:ext cx="1296288" cy="812226"/>
          </a:xfrm>
          <a:prstGeom prst="rect">
            <a:avLst/>
          </a:prstGeom>
        </p:spPr>
      </p:pic>
      <p:grpSp>
        <p:nvGrpSpPr>
          <p:cNvPr id="17" name="组合 16"/>
          <p:cNvGrpSpPr/>
          <p:nvPr>
            <p:custDataLst>
              <p:tags r:id="rId21"/>
            </p:custDataLst>
          </p:nvPr>
        </p:nvGrpSpPr>
        <p:grpSpPr>
          <a:xfrm>
            <a:off x="983700" y="548685"/>
            <a:ext cx="2346326" cy="584775"/>
            <a:chOff x="6134735" y="3164614"/>
            <a:chExt cx="2346325" cy="584776"/>
          </a:xfrm>
        </p:grpSpPr>
        <p:pic>
          <p:nvPicPr>
            <p:cNvPr id="18" name="图片 17" descr="00 图标-04"/>
            <p:cNvPicPr>
              <a:picLocks noChangeAspect="1"/>
            </p:cNvPicPr>
            <p:nvPr>
              <p:custDataLst>
                <p:tags r:id="rId23"/>
              </p:custDataLst>
            </p:nvPr>
          </p:nvPicPr>
          <p:blipFill>
            <a:blip r:embed="rId31"/>
            <a:stretch>
              <a:fillRect/>
            </a:stretch>
          </p:blipFill>
          <p:spPr>
            <a:xfrm>
              <a:off x="6134735" y="3164614"/>
              <a:ext cx="2346325" cy="560070"/>
            </a:xfrm>
            <a:prstGeom prst="rect">
              <a:avLst/>
            </a:prstGeom>
          </p:spPr>
        </p:pic>
        <p:sp>
          <p:nvSpPr>
            <p:cNvPr id="20" name="文本框 3">
              <a:hlinkClick r:id="" action="ppaction://noaction"/>
            </p:cNvPr>
            <p:cNvSpPr txBox="1"/>
            <p:nvPr>
              <p:custDataLst>
                <p:tags r:id="rId24"/>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拓展了解</a:t>
              </a:r>
            </a:p>
          </p:txBody>
        </p:sp>
      </p:grpSp>
      <p:sp>
        <p:nvSpPr>
          <p:cNvPr id="33" name="矩形 32"/>
          <p:cNvSpPr/>
          <p:nvPr>
            <p:custDataLst>
              <p:tags r:id="rId22"/>
            </p:custDataLst>
          </p:nvPr>
        </p:nvSpPr>
        <p:spPr>
          <a:xfrm>
            <a:off x="2935491" y="531615"/>
            <a:ext cx="1915909" cy="553998"/>
          </a:xfrm>
          <a:prstGeom prst="rect">
            <a:avLst/>
          </a:prstGeom>
        </p:spPr>
        <p:txBody>
          <a:bodyPr wrap="none">
            <a:spAutoFit/>
          </a:bodyPr>
          <a:lstStyle/>
          <a:p>
            <a:r>
              <a:rPr lang="zh-CN" altLang="en-US" sz="3000">
                <a:solidFill>
                  <a:srgbClr val="993300"/>
                </a:solidFill>
                <a:latin typeface="黑体" panose="02010609060101010101" pitchFamily="49" charset="-122"/>
                <a:ea typeface="黑体" panose="02010609060101010101" pitchFamily="49" charset="-122"/>
              </a:rPr>
              <a:t> 频闪摄影</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bwMode="auto">
          <a:xfrm>
            <a:off x="2676812" y="1274328"/>
            <a:ext cx="3099087" cy="4062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5"/>
          <p:cNvSpPr>
            <a:spLocks noChangeArrowheads="1"/>
          </p:cNvSpPr>
          <p:nvPr>
            <p:custDataLst>
              <p:tags r:id="rId2"/>
            </p:custDataLst>
          </p:nvPr>
        </p:nvSpPr>
        <p:spPr bwMode="auto">
          <a:xfrm>
            <a:off x="2616334" y="5417876"/>
            <a:ext cx="4289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400">
                <a:solidFill>
                  <a:schemeClr val="tx1"/>
                </a:solidFill>
                <a:latin typeface="华文楷体" panose="02010600040101010101" pitchFamily="2" charset="-122"/>
                <a:ea typeface="华文楷体" panose="02010600040101010101" pitchFamily="2" charset="-122"/>
              </a:rPr>
              <a:t>网球运动员的击球动作 </a:t>
            </a:r>
          </a:p>
        </p:txBody>
      </p:sp>
      <p:pic>
        <p:nvPicPr>
          <p:cNvPr id="5" name="Picture 6"/>
          <p:cNvPicPr>
            <a:picLocks noChangeAspect="1" noChangeArrowheads="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bwMode="auto">
          <a:xfrm>
            <a:off x="6238035" y="1274327"/>
            <a:ext cx="3023952" cy="406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custDataLst>
              <p:tags r:id="rId4"/>
            </p:custDataLst>
          </p:nvPr>
        </p:nvSpPr>
        <p:spPr bwMode="auto">
          <a:xfrm>
            <a:off x="6293481" y="5417876"/>
            <a:ext cx="3031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r>
              <a:rPr lang="zh-CN" altLang="en-US" sz="2400">
                <a:solidFill>
                  <a:schemeClr val="tx1"/>
                </a:solidFill>
                <a:latin typeface="华文楷体" panose="02010600040101010101" pitchFamily="2" charset="-122"/>
                <a:ea typeface="华文楷体" panose="02010600040101010101" pitchFamily="2" charset="-122"/>
              </a:rPr>
              <a:t>跳水运动员跃下跳板 </a:t>
            </a:r>
          </a:p>
        </p:txBody>
      </p:sp>
      <p:sp>
        <p:nvSpPr>
          <p:cNvPr id="7" name="矩形 6"/>
          <p:cNvSpPr/>
          <p:nvPr>
            <p:custDataLst>
              <p:tags r:id="rId5"/>
            </p:custDataLst>
          </p:nvPr>
        </p:nvSpPr>
        <p:spPr>
          <a:xfrm>
            <a:off x="1765608" y="2336049"/>
            <a:ext cx="488397" cy="1938992"/>
          </a:xfrm>
          <a:prstGeom prst="rect">
            <a:avLst/>
          </a:prstGeom>
        </p:spPr>
        <p:txBody>
          <a:bodyPr wrap="square">
            <a:spAutoFit/>
          </a:bodyPr>
          <a:lstStyle/>
          <a:p>
            <a:r>
              <a:rPr lang="zh-CN" altLang="en-US" sz="3000" b="1">
                <a:solidFill>
                  <a:srgbClr val="990000"/>
                </a:solidFill>
                <a:latin typeface="华文楷体" panose="02010600040101010101" pitchFamily="2" charset="-122"/>
                <a:ea typeface="华文楷体" panose="02010600040101010101" pitchFamily="2" charset="-122"/>
              </a:rPr>
              <a:t>频闪摄影</a:t>
            </a:r>
          </a:p>
        </p:txBody>
      </p:sp>
      <p:grpSp>
        <p:nvGrpSpPr>
          <p:cNvPr id="17" name="组合 16"/>
          <p:cNvGrpSpPr/>
          <p:nvPr>
            <p:custDataLst>
              <p:tags r:id="rId6"/>
            </p:custDataLst>
          </p:nvPr>
        </p:nvGrpSpPr>
        <p:grpSpPr>
          <a:xfrm>
            <a:off x="983700" y="548685"/>
            <a:ext cx="2346326" cy="584775"/>
            <a:chOff x="6134735" y="3164614"/>
            <a:chExt cx="2346325" cy="584776"/>
          </a:xfrm>
        </p:grpSpPr>
        <p:pic>
          <p:nvPicPr>
            <p:cNvPr id="18" name="图片 17" descr="00 图标-04"/>
            <p:cNvPicPr>
              <a:picLocks noChangeAspect="1"/>
            </p:cNvPicPr>
            <p:nvPr>
              <p:custDataLst>
                <p:tags r:id="rId8"/>
              </p:custDataLst>
            </p:nvPr>
          </p:nvPicPr>
          <p:blipFill>
            <a:blip r:embed="rId13"/>
            <a:stretch>
              <a:fillRect/>
            </a:stretch>
          </p:blipFill>
          <p:spPr>
            <a:xfrm>
              <a:off x="6134735" y="3164614"/>
              <a:ext cx="2346325" cy="560070"/>
            </a:xfrm>
            <a:prstGeom prst="rect">
              <a:avLst/>
            </a:prstGeom>
          </p:spPr>
        </p:pic>
        <p:sp>
          <p:nvSpPr>
            <p:cNvPr id="20" name="文本框 3">
              <a:hlinkClick r:id="" action="ppaction://noaction"/>
            </p:cNvPr>
            <p:cNvSpPr txBox="1"/>
            <p:nvPr>
              <p:custDataLst>
                <p:tags r:id="rId9"/>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拓展了解</a:t>
              </a:r>
            </a:p>
          </p:txBody>
        </p:sp>
      </p:grpSp>
      <p:sp>
        <p:nvSpPr>
          <p:cNvPr id="33" name="矩形 32"/>
          <p:cNvSpPr/>
          <p:nvPr>
            <p:custDataLst>
              <p:tags r:id="rId7"/>
            </p:custDataLst>
          </p:nvPr>
        </p:nvSpPr>
        <p:spPr>
          <a:xfrm>
            <a:off x="2935491" y="531615"/>
            <a:ext cx="1915909" cy="553998"/>
          </a:xfrm>
          <a:prstGeom prst="rect">
            <a:avLst/>
          </a:prstGeom>
        </p:spPr>
        <p:txBody>
          <a:bodyPr wrap="none">
            <a:spAutoFit/>
          </a:bodyPr>
          <a:lstStyle/>
          <a:p>
            <a:r>
              <a:rPr lang="zh-CN" altLang="en-US" sz="3000">
                <a:solidFill>
                  <a:srgbClr val="993300"/>
                </a:solidFill>
                <a:latin typeface="黑体" panose="02010609060101010101" pitchFamily="49" charset="-122"/>
                <a:ea typeface="黑体" panose="02010609060101010101" pitchFamily="49" charset="-122"/>
              </a:rPr>
              <a:t> 频闪摄影</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3165830" y="548328"/>
            <a:ext cx="1723549" cy="553998"/>
          </a:xfrm>
          <a:prstGeom prst="rect">
            <a:avLst/>
          </a:prstGeom>
        </p:spPr>
        <p:txBody>
          <a:bodyPr wrap="none">
            <a:spAutoFit/>
          </a:bodyPr>
          <a:lstStyle/>
          <a:p>
            <a:r>
              <a:rPr lang="zh-CN" altLang="en-US" sz="3000">
                <a:solidFill>
                  <a:srgbClr val="990000"/>
                </a:solidFill>
                <a:latin typeface="黑体" panose="02010609060101010101" pitchFamily="49" charset="-122"/>
                <a:ea typeface="黑体" panose="02010609060101010101" pitchFamily="49" charset="-122"/>
              </a:rPr>
              <a:t>瞬时速度</a:t>
            </a:r>
          </a:p>
        </p:txBody>
      </p:sp>
      <p:sp>
        <p:nvSpPr>
          <p:cNvPr id="7" name="矩形 6"/>
          <p:cNvSpPr/>
          <p:nvPr>
            <p:custDataLst>
              <p:tags r:id="rId2"/>
            </p:custDataLst>
          </p:nvPr>
        </p:nvSpPr>
        <p:spPr>
          <a:xfrm>
            <a:off x="2698338" y="2014821"/>
            <a:ext cx="7074619" cy="1292662"/>
          </a:xfrm>
          <a:prstGeom prst="rect">
            <a:avLst/>
          </a:prstGeom>
        </p:spPr>
        <p:txBody>
          <a:bodyPr wrap="square">
            <a:spAutoFit/>
          </a:bodyPr>
          <a:lstStyle/>
          <a:p>
            <a:r>
              <a:rPr lang="zh-CN" altLang="en-US" sz="2600" b="1">
                <a:solidFill>
                  <a:srgbClr val="333333"/>
                </a:solidFill>
                <a:latin typeface="华文楷体" panose="02010600040101010101" pitchFamily="2" charset="-122"/>
                <a:ea typeface="华文楷体" panose="02010600040101010101" pitchFamily="2" charset="-122"/>
              </a:rPr>
              <a:t>        运动物体在某一瞬间的速度叫做瞬时速度。反映的是物体在运动过程中某一时刻或某一位置时的运动快慢。</a:t>
            </a:r>
            <a:endParaRPr lang="zh-CN" altLang="en-US" sz="2600" b="1">
              <a:latin typeface="华文楷体" panose="02010600040101010101" pitchFamily="2" charset="-122"/>
              <a:ea typeface="华文楷体" panose="02010600040101010101" pitchFamily="2" charset="-122"/>
            </a:endParaRPr>
          </a:p>
        </p:txBody>
      </p:sp>
      <p:pic>
        <p:nvPicPr>
          <p:cNvPr id="128002" name="Picture 2"/>
          <p:cNvPicPr>
            <a:picLocks noChangeAspect="1" noChangeArrowheads="1"/>
          </p:cNvPicPr>
          <p:nvPr>
            <p:custDataLst>
              <p:tags r:id="rId3"/>
            </p:custDataLst>
          </p:nvPr>
        </p:nvPicPr>
        <p:blipFill>
          <a:blip r:embed="rId12">
            <a:extLst>
              <a:ext uri="{28A0092B-C50C-407E-A947-70E740481C1C}">
                <a14:useLocalDpi xmlns:a14="http://schemas.microsoft.com/office/drawing/2010/main" val="0"/>
              </a:ext>
            </a:extLst>
          </a:blip>
          <a:srcRect l="24634" t="6821" r="9155" b="14988"/>
          <a:stretch>
            <a:fillRect/>
          </a:stretch>
        </p:blipFill>
        <p:spPr bwMode="auto">
          <a:xfrm>
            <a:off x="6555971" y="2926063"/>
            <a:ext cx="2450912" cy="2894354"/>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custDataLst>
              <p:tags r:id="rId4"/>
            </p:custDataLst>
          </p:nvPr>
        </p:nvSpPr>
        <p:spPr>
          <a:xfrm>
            <a:off x="6597066" y="5317656"/>
            <a:ext cx="1107996" cy="461665"/>
          </a:xfrm>
          <a:prstGeom prst="rect">
            <a:avLst/>
          </a:prstGeom>
          <a:solidFill>
            <a:schemeClr val="bg1">
              <a:alpha val="84000"/>
            </a:schemeClr>
          </a:solidFill>
        </p:spPr>
        <p:txBody>
          <a:bodyPr wrap="none">
            <a:spAutoFit/>
          </a:bodyPr>
          <a:lstStyle/>
          <a:p>
            <a:r>
              <a:rPr lang="zh-CN" altLang="en-US" sz="2400" b="1">
                <a:latin typeface="华文楷体" panose="02010600040101010101" pitchFamily="2" charset="-122"/>
                <a:ea typeface="华文楷体" panose="02010600040101010101" pitchFamily="2" charset="-122"/>
              </a:rPr>
              <a:t>测速仪</a:t>
            </a:r>
          </a:p>
        </p:txBody>
      </p:sp>
      <p:grpSp>
        <p:nvGrpSpPr>
          <p:cNvPr id="12" name="组合 11"/>
          <p:cNvGrpSpPr/>
          <p:nvPr>
            <p:custDataLst>
              <p:tags r:id="rId5"/>
            </p:custDataLst>
          </p:nvPr>
        </p:nvGrpSpPr>
        <p:grpSpPr>
          <a:xfrm>
            <a:off x="891078" y="553879"/>
            <a:ext cx="2346326" cy="584775"/>
            <a:chOff x="6134735" y="3164614"/>
            <a:chExt cx="2346325" cy="584776"/>
          </a:xfrm>
        </p:grpSpPr>
        <p:pic>
          <p:nvPicPr>
            <p:cNvPr id="13" name="图片 12" descr="00 图标-04"/>
            <p:cNvPicPr>
              <a:picLocks noChangeAspect="1"/>
            </p:cNvPicPr>
            <p:nvPr>
              <p:custDataLst>
                <p:tags r:id="rId9"/>
              </p:custDataLst>
            </p:nvPr>
          </p:nvPicPr>
          <p:blipFill>
            <a:blip r:embed="rId13"/>
            <a:stretch>
              <a:fillRect/>
            </a:stretch>
          </p:blipFill>
          <p:spPr>
            <a:xfrm>
              <a:off x="6134735" y="3164614"/>
              <a:ext cx="2346325" cy="560070"/>
            </a:xfrm>
            <a:prstGeom prst="rect">
              <a:avLst/>
            </a:prstGeom>
          </p:spPr>
        </p:pic>
        <p:sp>
          <p:nvSpPr>
            <p:cNvPr id="14" name="文本框 3">
              <a:hlinkClick r:id="" action="ppaction://noaction"/>
            </p:cNvPr>
            <p:cNvSpPr txBox="1"/>
            <p:nvPr>
              <p:custDataLst>
                <p:tags r:id="rId10"/>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拓展了解</a:t>
              </a:r>
            </a:p>
          </p:txBody>
        </p:sp>
      </p:grpSp>
      <p:pic>
        <p:nvPicPr>
          <p:cNvPr id="15" name="图片 14"/>
          <p:cNvPicPr>
            <a:picLocks noChangeAspect="1"/>
          </p:cNvPicPr>
          <p:nvPr>
            <p:custDataLst>
              <p:tags r:id="rId6"/>
            </p:custDataLst>
          </p:nvPr>
        </p:nvPicPr>
        <p:blipFill>
          <a:blip r:embed="rId14"/>
          <a:srcRect t="5554"/>
          <a:stretch>
            <a:fillRect/>
          </a:stretch>
        </p:blipFill>
        <p:spPr>
          <a:xfrm>
            <a:off x="3166279" y="3494407"/>
            <a:ext cx="2721219" cy="2229925"/>
          </a:xfrm>
          <a:prstGeom prst="rect">
            <a:avLst/>
          </a:prstGeom>
        </p:spPr>
      </p:pic>
      <p:pic>
        <p:nvPicPr>
          <p:cNvPr id="16" name="图片 15"/>
          <p:cNvPicPr>
            <a:picLocks noChangeAspect="1"/>
          </p:cNvPicPr>
          <p:nvPr>
            <p:custDataLst>
              <p:tags r:id="rId7"/>
            </p:custDataLst>
          </p:nvPr>
        </p:nvPicPr>
        <p:blipFill>
          <a:blip r:embed="rId15">
            <a:extLst>
              <a:ext uri="{BEBA8EAE-BF5A-486C-A8C5-ECC9F3942E4B}">
                <a14:imgProps xmlns:a14="http://schemas.microsoft.com/office/drawing/2010/main">
                  <a14:imgLayer r:embed="rId16">
                    <a14:imgEffect>
                      <a14:backgroundRemoval t="44351" b="82125" l="29222" r="61087">
                        <a14:backgroundMark x1="31865" y1="80607" x2="31865" y2="80607"/>
                      </a14:backgroundRemoval>
                    </a14:imgEffect>
                  </a14:imgLayer>
                </a14:imgProps>
              </a:ext>
              <a:ext uri="{28A0092B-C50C-407E-A947-70E740481C1C}">
                <a14:useLocalDpi xmlns:a14="http://schemas.microsoft.com/office/drawing/2010/main" val="0"/>
              </a:ext>
            </a:extLst>
          </a:blip>
          <a:srcRect l="29017" t="43124" r="36976" b="17396"/>
          <a:stretch>
            <a:fillRect/>
          </a:stretch>
        </p:blipFill>
        <p:spPr>
          <a:xfrm rot="3475081">
            <a:off x="3773193" y="4184649"/>
            <a:ext cx="970256" cy="980860"/>
          </a:xfrm>
          <a:prstGeom prst="rect">
            <a:avLst/>
          </a:prstGeom>
        </p:spPr>
      </p:pic>
      <p:sp>
        <p:nvSpPr>
          <p:cNvPr id="17" name="TextBox 3"/>
          <p:cNvSpPr txBox="1">
            <a:spLocks noChangeArrowheads="1"/>
          </p:cNvSpPr>
          <p:nvPr>
            <p:custDataLst>
              <p:tags r:id="rId8"/>
            </p:custDataLst>
          </p:nvPr>
        </p:nvSpPr>
        <p:spPr bwMode="auto">
          <a:xfrm>
            <a:off x="3213346" y="5228885"/>
            <a:ext cx="1752415" cy="465067"/>
          </a:xfrm>
          <a:prstGeom prst="rect">
            <a:avLst/>
          </a:prstGeom>
          <a:solidFill>
            <a:srgbClr val="F2F2F2"/>
          </a:solid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latin typeface="华文楷体" panose="02010600040101010101" pitchFamily="2" charset="-122"/>
                <a:ea typeface="华文楷体" panose="02010600040101010101" pitchFamily="2" charset="-122"/>
                <a:cs typeface="Times New Roman" panose="02020603050405020304" pitchFamily="18" charset="0"/>
              </a:rPr>
              <a:t>汽车速度表</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2698338" y="2014821"/>
            <a:ext cx="7074619" cy="1292662"/>
          </a:xfrm>
          <a:prstGeom prst="rect">
            <a:avLst/>
          </a:prstGeom>
        </p:spPr>
        <p:txBody>
          <a:bodyPr wrap="square">
            <a:spAutoFit/>
          </a:bodyPr>
          <a:lstStyle/>
          <a:p>
            <a:r>
              <a:rPr lang="zh-CN" altLang="en-US" sz="2600" b="1">
                <a:solidFill>
                  <a:srgbClr val="333333"/>
                </a:solidFill>
                <a:latin typeface="华文楷体" panose="02010600040101010101" pitchFamily="2" charset="-122"/>
                <a:ea typeface="华文楷体" panose="02010600040101010101" pitchFamily="2" charset="-122"/>
              </a:rPr>
              <a:t>        运动物体在某一瞬间的速度叫做瞬时速度。反映的是物体在运动过程中某一时刻或某一位置时的运动快慢。</a:t>
            </a:r>
            <a:endParaRPr lang="zh-CN" altLang="en-US" sz="2600" b="1">
              <a:latin typeface="华文楷体" panose="02010600040101010101" pitchFamily="2" charset="-122"/>
              <a:ea typeface="华文楷体" panose="02010600040101010101" pitchFamily="2" charset="-122"/>
            </a:endParaRPr>
          </a:p>
        </p:txBody>
      </p:sp>
      <p:pic>
        <p:nvPicPr>
          <p:cNvPr id="19" name="Picture 4"/>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bwMode="auto">
          <a:xfrm>
            <a:off x="5478795" y="3043870"/>
            <a:ext cx="3634671" cy="2722700"/>
          </a:xfrm>
          <a:prstGeom prst="rect">
            <a:avLst/>
          </a:prstGeom>
          <a:noFill/>
          <a:extLst>
            <a:ext uri="{909E8E84-426E-40DD-AFC4-6F175D3DCCD1}">
              <a14:hiddenFill xmlns:a14="http://schemas.microsoft.com/office/drawing/2010/main">
                <a:solidFill>
                  <a:srgbClr val="FFFFFF"/>
                </a:solidFill>
              </a14:hiddenFill>
            </a:ext>
          </a:extLst>
        </p:spPr>
      </p:pic>
      <p:sp>
        <p:nvSpPr>
          <p:cNvPr id="20" name="圆角矩形标注 19"/>
          <p:cNvSpPr/>
          <p:nvPr>
            <p:custDataLst>
              <p:tags r:id="rId3"/>
            </p:custDataLst>
          </p:nvPr>
        </p:nvSpPr>
        <p:spPr>
          <a:xfrm>
            <a:off x="3240066" y="4398120"/>
            <a:ext cx="1740691" cy="841703"/>
          </a:xfrm>
          <a:prstGeom prst="wedgeRoundRectCallout">
            <a:avLst>
              <a:gd name="adj1" fmla="val 60951"/>
              <a:gd name="adj2" fmla="val -83086"/>
              <a:gd name="adj3" fmla="val 16667"/>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2800" b="1">
                <a:solidFill>
                  <a:schemeClr val="tx1"/>
                </a:solidFill>
                <a:latin typeface="华文楷体" panose="02010600040101010101" pitchFamily="2" charset="-122"/>
                <a:ea typeface="华文楷体" panose="02010600040101010101" pitchFamily="2" charset="-122"/>
              </a:rPr>
              <a:t>子弹出膛的瞬间</a:t>
            </a:r>
          </a:p>
        </p:txBody>
      </p:sp>
      <p:sp>
        <p:nvSpPr>
          <p:cNvPr id="2" name="矩形 1"/>
          <p:cNvSpPr/>
          <p:nvPr>
            <p:custDataLst>
              <p:tags r:id="rId4"/>
            </p:custDataLst>
          </p:nvPr>
        </p:nvSpPr>
        <p:spPr>
          <a:xfrm>
            <a:off x="3165830" y="548328"/>
            <a:ext cx="1723549" cy="553998"/>
          </a:xfrm>
          <a:prstGeom prst="rect">
            <a:avLst/>
          </a:prstGeom>
        </p:spPr>
        <p:txBody>
          <a:bodyPr wrap="none">
            <a:spAutoFit/>
          </a:bodyPr>
          <a:lstStyle/>
          <a:p>
            <a:r>
              <a:rPr lang="zh-CN" altLang="en-US" sz="3000">
                <a:solidFill>
                  <a:srgbClr val="990000"/>
                </a:solidFill>
                <a:latin typeface="黑体" panose="02010609060101010101" pitchFamily="49" charset="-122"/>
                <a:ea typeface="黑体" panose="02010609060101010101" pitchFamily="49" charset="-122"/>
              </a:rPr>
              <a:t>瞬时速度</a:t>
            </a:r>
          </a:p>
        </p:txBody>
      </p:sp>
      <p:grpSp>
        <p:nvGrpSpPr>
          <p:cNvPr id="3" name="组合 2"/>
          <p:cNvGrpSpPr/>
          <p:nvPr>
            <p:custDataLst>
              <p:tags r:id="rId5"/>
            </p:custDataLst>
          </p:nvPr>
        </p:nvGrpSpPr>
        <p:grpSpPr>
          <a:xfrm>
            <a:off x="891078" y="553879"/>
            <a:ext cx="2346326" cy="584775"/>
            <a:chOff x="6134735" y="3164614"/>
            <a:chExt cx="2346325" cy="584776"/>
          </a:xfrm>
        </p:grpSpPr>
        <p:pic>
          <p:nvPicPr>
            <p:cNvPr id="4" name="图片 3" descr="00 图标-04"/>
            <p:cNvPicPr>
              <a:picLocks noChangeAspect="1"/>
            </p:cNvPicPr>
            <p:nvPr>
              <p:custDataLst>
                <p:tags r:id="rId6"/>
              </p:custDataLst>
            </p:nvPr>
          </p:nvPicPr>
          <p:blipFill>
            <a:blip r:embed="rId10"/>
            <a:stretch>
              <a:fillRect/>
            </a:stretch>
          </p:blipFill>
          <p:spPr>
            <a:xfrm>
              <a:off x="6134735" y="3164614"/>
              <a:ext cx="2346325" cy="560070"/>
            </a:xfrm>
            <a:prstGeom prst="rect">
              <a:avLst/>
            </a:prstGeom>
          </p:spPr>
        </p:pic>
        <p:sp>
          <p:nvSpPr>
            <p:cNvPr id="5" name="文本框 3">
              <a:hlinkClick r:id="" action="ppaction://noaction"/>
            </p:cNvPr>
            <p:cNvSpPr txBox="1"/>
            <p:nvPr>
              <p:custDataLst>
                <p:tags r:id="rId7"/>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拓展了解</a:t>
              </a:r>
            </a:p>
          </p:txBody>
        </p:sp>
      </p:gr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3258543" y="542789"/>
            <a:ext cx="1723549" cy="553998"/>
          </a:xfrm>
          <a:prstGeom prst="rect">
            <a:avLst/>
          </a:prstGeom>
        </p:spPr>
        <p:txBody>
          <a:bodyPr wrap="none">
            <a:spAutoFit/>
          </a:bodyPr>
          <a:lstStyle/>
          <a:p>
            <a:r>
              <a:rPr lang="zh-CN" altLang="en-US" sz="3000">
                <a:solidFill>
                  <a:srgbClr val="990000"/>
                </a:solidFill>
                <a:latin typeface="黑体" panose="02010609060101010101" pitchFamily="49" charset="-122"/>
                <a:ea typeface="黑体" panose="02010609060101010101" pitchFamily="49" charset="-122"/>
              </a:rPr>
              <a:t>高速摄影</a:t>
            </a:r>
          </a:p>
        </p:txBody>
      </p:sp>
      <p:grpSp>
        <p:nvGrpSpPr>
          <p:cNvPr id="4" name="组合 3"/>
          <p:cNvGrpSpPr/>
          <p:nvPr>
            <p:custDataLst>
              <p:tags r:id="rId2"/>
            </p:custDataLst>
          </p:nvPr>
        </p:nvGrpSpPr>
        <p:grpSpPr>
          <a:xfrm>
            <a:off x="983791" y="548340"/>
            <a:ext cx="2346326" cy="584775"/>
            <a:chOff x="6134735" y="3164614"/>
            <a:chExt cx="2346325" cy="584776"/>
          </a:xfrm>
        </p:grpSpPr>
        <p:pic>
          <p:nvPicPr>
            <p:cNvPr id="5" name="图片 4" descr="00 图标-04"/>
            <p:cNvPicPr>
              <a:picLocks noChangeAspect="1"/>
            </p:cNvPicPr>
            <p:nvPr>
              <p:custDataLst>
                <p:tags r:id="rId5"/>
              </p:custDataLst>
            </p:nvPr>
          </p:nvPicPr>
          <p:blipFill>
            <a:blip r:embed="rId8"/>
            <a:stretch>
              <a:fillRect/>
            </a:stretch>
          </p:blipFill>
          <p:spPr>
            <a:xfrm>
              <a:off x="6134735" y="3164614"/>
              <a:ext cx="2346325" cy="560070"/>
            </a:xfrm>
            <a:prstGeom prst="rect">
              <a:avLst/>
            </a:prstGeom>
          </p:spPr>
        </p:pic>
        <p:sp>
          <p:nvSpPr>
            <p:cNvPr id="6" name="文本框 3">
              <a:hlinkClick r:id="" action="ppaction://noaction"/>
            </p:cNvPr>
            <p:cNvSpPr txBox="1"/>
            <p:nvPr>
              <p:custDataLst>
                <p:tags r:id="rId6"/>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请你欣赏</a:t>
              </a:r>
            </a:p>
          </p:txBody>
        </p:sp>
      </p:grpSp>
      <p:pic>
        <p:nvPicPr>
          <p:cNvPr id="10" name="Picture 2"/>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bwMode="auto">
          <a:xfrm>
            <a:off x="3546306" y="2177127"/>
            <a:ext cx="4929101" cy="316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custDataLst>
              <p:tags r:id="rId4"/>
            </p:custDataLst>
          </p:nvPr>
        </p:nvSpPr>
        <p:spPr bwMode="auto">
          <a:xfrm>
            <a:off x="4241847" y="5349693"/>
            <a:ext cx="3479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spcBef>
                <a:spcPct val="50000"/>
              </a:spcBef>
            </a:pPr>
            <a:r>
              <a:rPr lang="zh-CN" altLang="en-US" sz="2800">
                <a:solidFill>
                  <a:schemeClr val="tx1"/>
                </a:solidFill>
                <a:latin typeface="华文楷体" panose="02010600040101010101" pitchFamily="2" charset="-122"/>
                <a:ea typeface="华文楷体" panose="02010600040101010101" pitchFamily="2" charset="-122"/>
              </a:rPr>
              <a:t>子弹穿过苹果的瞬间</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3258543" y="542789"/>
            <a:ext cx="1723549" cy="553998"/>
          </a:xfrm>
          <a:prstGeom prst="rect">
            <a:avLst/>
          </a:prstGeom>
        </p:spPr>
        <p:txBody>
          <a:bodyPr wrap="none">
            <a:spAutoFit/>
          </a:bodyPr>
          <a:lstStyle/>
          <a:p>
            <a:r>
              <a:rPr lang="zh-CN" altLang="en-US" sz="3000">
                <a:solidFill>
                  <a:srgbClr val="990000"/>
                </a:solidFill>
                <a:latin typeface="黑体" panose="02010609060101010101" pitchFamily="49" charset="-122"/>
                <a:ea typeface="黑体" panose="02010609060101010101" pitchFamily="49" charset="-122"/>
              </a:rPr>
              <a:t>高速摄影</a:t>
            </a:r>
          </a:p>
        </p:txBody>
      </p:sp>
      <p:grpSp>
        <p:nvGrpSpPr>
          <p:cNvPr id="4" name="组合 3"/>
          <p:cNvGrpSpPr/>
          <p:nvPr>
            <p:custDataLst>
              <p:tags r:id="rId2"/>
            </p:custDataLst>
          </p:nvPr>
        </p:nvGrpSpPr>
        <p:grpSpPr>
          <a:xfrm>
            <a:off x="983791" y="548340"/>
            <a:ext cx="2346326" cy="584775"/>
            <a:chOff x="6134735" y="3164614"/>
            <a:chExt cx="2346325" cy="584776"/>
          </a:xfrm>
        </p:grpSpPr>
        <p:pic>
          <p:nvPicPr>
            <p:cNvPr id="5" name="图片 4" descr="00 图标-04"/>
            <p:cNvPicPr>
              <a:picLocks noChangeAspect="1"/>
            </p:cNvPicPr>
            <p:nvPr>
              <p:custDataLst>
                <p:tags r:id="rId5"/>
              </p:custDataLst>
            </p:nvPr>
          </p:nvPicPr>
          <p:blipFill>
            <a:blip r:embed="rId8"/>
            <a:stretch>
              <a:fillRect/>
            </a:stretch>
          </p:blipFill>
          <p:spPr>
            <a:xfrm>
              <a:off x="6134735" y="3164614"/>
              <a:ext cx="2346325" cy="560070"/>
            </a:xfrm>
            <a:prstGeom prst="rect">
              <a:avLst/>
            </a:prstGeom>
          </p:spPr>
        </p:pic>
        <p:sp>
          <p:nvSpPr>
            <p:cNvPr id="6" name="文本框 3">
              <a:hlinkClick r:id="" action="ppaction://noaction"/>
            </p:cNvPr>
            <p:cNvSpPr txBox="1"/>
            <p:nvPr>
              <p:custDataLst>
                <p:tags r:id="rId6"/>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请你欣赏</a:t>
              </a:r>
            </a:p>
          </p:txBody>
        </p:sp>
      </p:grpSp>
      <p:pic>
        <p:nvPicPr>
          <p:cNvPr id="15" name="Picture 5"/>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t="13814" r="1332" b="783"/>
          <a:stretch>
            <a:fillRect/>
          </a:stretch>
        </p:blipFill>
        <p:spPr bwMode="auto">
          <a:xfrm>
            <a:off x="3549674" y="2185081"/>
            <a:ext cx="4915904" cy="31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5"/>
          <p:cNvSpPr txBox="1">
            <a:spLocks noChangeArrowheads="1"/>
          </p:cNvSpPr>
          <p:nvPr>
            <p:custDataLst>
              <p:tags r:id="rId4"/>
            </p:custDataLst>
          </p:nvPr>
        </p:nvSpPr>
        <p:spPr bwMode="auto">
          <a:xfrm>
            <a:off x="4232017" y="5349693"/>
            <a:ext cx="3479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spcBef>
                <a:spcPct val="50000"/>
              </a:spcBef>
            </a:pPr>
            <a:r>
              <a:rPr lang="zh-CN" altLang="en-US" sz="2800">
                <a:solidFill>
                  <a:schemeClr val="tx1"/>
                </a:solidFill>
                <a:latin typeface="华文楷体" panose="02010600040101010101" pitchFamily="2" charset="-122"/>
                <a:ea typeface="华文楷体" panose="02010600040101010101" pitchFamily="2" charset="-122"/>
              </a:rPr>
              <a:t>炮弹飞出炮膛的瞬间</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3258543" y="542789"/>
            <a:ext cx="1723549" cy="553998"/>
          </a:xfrm>
          <a:prstGeom prst="rect">
            <a:avLst/>
          </a:prstGeom>
        </p:spPr>
        <p:txBody>
          <a:bodyPr wrap="none">
            <a:spAutoFit/>
          </a:bodyPr>
          <a:lstStyle/>
          <a:p>
            <a:r>
              <a:rPr lang="zh-CN" altLang="en-US" sz="3000">
                <a:solidFill>
                  <a:srgbClr val="990000"/>
                </a:solidFill>
                <a:latin typeface="黑体" panose="02010609060101010101" pitchFamily="49" charset="-122"/>
                <a:ea typeface="黑体" panose="02010609060101010101" pitchFamily="49" charset="-122"/>
              </a:rPr>
              <a:t>高速摄影</a:t>
            </a:r>
          </a:p>
        </p:txBody>
      </p:sp>
      <p:grpSp>
        <p:nvGrpSpPr>
          <p:cNvPr id="4" name="组合 3"/>
          <p:cNvGrpSpPr/>
          <p:nvPr>
            <p:custDataLst>
              <p:tags r:id="rId2"/>
            </p:custDataLst>
          </p:nvPr>
        </p:nvGrpSpPr>
        <p:grpSpPr>
          <a:xfrm>
            <a:off x="983791" y="548340"/>
            <a:ext cx="2346326" cy="584775"/>
            <a:chOff x="6134735" y="3164614"/>
            <a:chExt cx="2346325" cy="584776"/>
          </a:xfrm>
        </p:grpSpPr>
        <p:pic>
          <p:nvPicPr>
            <p:cNvPr id="5" name="图片 4" descr="00 图标-04"/>
            <p:cNvPicPr>
              <a:picLocks noChangeAspect="1"/>
            </p:cNvPicPr>
            <p:nvPr>
              <p:custDataLst>
                <p:tags r:id="rId5"/>
              </p:custDataLst>
            </p:nvPr>
          </p:nvPicPr>
          <p:blipFill>
            <a:blip r:embed="rId8"/>
            <a:stretch>
              <a:fillRect/>
            </a:stretch>
          </p:blipFill>
          <p:spPr>
            <a:xfrm>
              <a:off x="6134735" y="3164614"/>
              <a:ext cx="2346325" cy="560070"/>
            </a:xfrm>
            <a:prstGeom prst="rect">
              <a:avLst/>
            </a:prstGeom>
          </p:spPr>
        </p:pic>
        <p:sp>
          <p:nvSpPr>
            <p:cNvPr id="6" name="文本框 3">
              <a:hlinkClick r:id="" action="ppaction://noaction"/>
            </p:cNvPr>
            <p:cNvSpPr txBox="1"/>
            <p:nvPr>
              <p:custDataLst>
                <p:tags r:id="rId6"/>
              </p:custDataLst>
            </p:nvPr>
          </p:nvSpPr>
          <p:spPr>
            <a:xfrm>
              <a:off x="6312628" y="3164614"/>
              <a:ext cx="1826140" cy="584776"/>
            </a:xfrm>
            <a:prstGeom prst="rect">
              <a:avLst/>
            </a:prstGeom>
            <a:noFill/>
          </p:spPr>
          <p:txBody>
            <a:bodyPr wrap="none" rtlCol="0">
              <a:spAutoFit/>
            </a:bodyPr>
            <a:lstStyle/>
            <a:p>
              <a:r>
                <a:rPr lang="zh-CN" altLang="en-US" sz="3200" b="1">
                  <a:solidFill>
                    <a:schemeClr val="bg1"/>
                  </a:solidFill>
                  <a:latin typeface="华文楷体" panose="02010600040101010101" pitchFamily="2" charset="-122"/>
                  <a:ea typeface="华文楷体" panose="02010600040101010101" pitchFamily="2" charset="-122"/>
                  <a:sym typeface="+mn-ea"/>
                </a:rPr>
                <a:t>请你欣赏</a:t>
              </a:r>
            </a:p>
          </p:txBody>
        </p:sp>
      </p:grpSp>
      <p:pic>
        <p:nvPicPr>
          <p:cNvPr id="14" name="Picture 4"/>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bwMode="auto">
          <a:xfrm>
            <a:off x="3539840" y="2196703"/>
            <a:ext cx="4930604" cy="31475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5"/>
          <p:cNvSpPr txBox="1">
            <a:spLocks noChangeArrowheads="1"/>
          </p:cNvSpPr>
          <p:nvPr>
            <p:custDataLst>
              <p:tags r:id="rId4"/>
            </p:custDataLst>
          </p:nvPr>
        </p:nvSpPr>
        <p:spPr bwMode="auto">
          <a:xfrm>
            <a:off x="4232015" y="5349693"/>
            <a:ext cx="3479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b="1">
                <a:solidFill>
                  <a:srgbClr val="0000FF"/>
                </a:solidFill>
                <a:latin typeface="Arial" panose="020B0604020202020204" pitchFamily="34" charset="0"/>
                <a:ea typeface="黑体" panose="02010609060101010101" pitchFamily="49" charset="-122"/>
              </a:defRPr>
            </a:lvl1pPr>
            <a:lvl2pPr marL="742950" indent="-285750" eaLnBrk="0" hangingPunct="0">
              <a:defRPr sz="3600" b="1">
                <a:solidFill>
                  <a:srgbClr val="0000FF"/>
                </a:solidFill>
                <a:latin typeface="Arial" panose="020B0604020202020204" pitchFamily="34" charset="0"/>
                <a:ea typeface="黑体" panose="02010609060101010101" pitchFamily="49" charset="-122"/>
              </a:defRPr>
            </a:lvl2pPr>
            <a:lvl3pPr marL="1143000" indent="-228600" eaLnBrk="0" hangingPunct="0">
              <a:defRPr sz="3600" b="1">
                <a:solidFill>
                  <a:srgbClr val="0000FF"/>
                </a:solidFill>
                <a:latin typeface="Arial" panose="020B0604020202020204" pitchFamily="34" charset="0"/>
                <a:ea typeface="黑体" panose="02010609060101010101" pitchFamily="49" charset="-122"/>
              </a:defRPr>
            </a:lvl3pPr>
            <a:lvl4pPr marL="1600200" indent="-228600" eaLnBrk="0" hangingPunct="0">
              <a:defRPr sz="3600" b="1">
                <a:solidFill>
                  <a:srgbClr val="0000FF"/>
                </a:solidFill>
                <a:latin typeface="Arial" panose="020B0604020202020204" pitchFamily="34" charset="0"/>
                <a:ea typeface="黑体" panose="02010609060101010101" pitchFamily="49" charset="-122"/>
              </a:defRPr>
            </a:lvl4pPr>
            <a:lvl5pPr marL="2057400" indent="-228600" eaLnBrk="0" hangingPunct="0">
              <a:defRPr sz="3600" b="1">
                <a:solidFill>
                  <a:srgbClr val="0000F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sz="3600" b="1">
                <a:solidFill>
                  <a:srgbClr val="0000FF"/>
                </a:solidFill>
                <a:latin typeface="Arial" panose="020B0604020202020204" pitchFamily="34" charset="0"/>
                <a:ea typeface="黑体" panose="02010609060101010101" pitchFamily="49" charset="-122"/>
              </a:defRPr>
            </a:lvl9pPr>
          </a:lstStyle>
          <a:p>
            <a:pPr eaLnBrk="1" hangingPunct="1">
              <a:spcBef>
                <a:spcPct val="50000"/>
              </a:spcBef>
            </a:pPr>
            <a:r>
              <a:rPr lang="zh-CN" altLang="en-US" sz="2800">
                <a:solidFill>
                  <a:schemeClr val="tx1"/>
                </a:solidFill>
                <a:latin typeface="华文楷体" panose="02010600040101010101" pitchFamily="2" charset="-122"/>
                <a:ea typeface="华文楷体" panose="02010600040101010101" pitchFamily="2" charset="-122"/>
              </a:rPr>
              <a:t>物体落入水中的瞬间</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六、课堂小结</a:t>
            </a:r>
          </a:p>
        </p:txBody>
      </p:sp>
      <p:graphicFrame>
        <p:nvGraphicFramePr>
          <p:cNvPr id="3" name="Object 6"/>
          <p:cNvGraphicFramePr>
            <a:graphicFrameLocks noChangeAspect="1"/>
          </p:cNvGraphicFramePr>
          <p:nvPr>
            <p:custDataLst>
              <p:tags r:id="rId2"/>
            </p:custDataLst>
          </p:nvPr>
        </p:nvGraphicFramePr>
        <p:xfrm>
          <a:off x="6432014" y="1932281"/>
          <a:ext cx="851916" cy="909546"/>
        </p:xfrm>
        <a:graphic>
          <a:graphicData uri="http://schemas.openxmlformats.org/presentationml/2006/ole">
            <mc:AlternateContent xmlns:mc="http://schemas.openxmlformats.org/markup-compatibility/2006">
              <mc:Choice xmlns:v="urn:schemas-microsoft-com:vml" Requires="v">
                <p:oleObj name="Equation" r:id="rId26" imgW="8839200" imgH="9448800" progId="Equation.DSMT4">
                  <p:embed/>
                </p:oleObj>
              </mc:Choice>
              <mc:Fallback>
                <p:oleObj name="Equation" r:id="rId26" imgW="8839200" imgH="9448800" progId="Equation.DSMT4">
                  <p:embed/>
                  <p:pic>
                    <p:nvPicPr>
                      <p:cNvPr id="0" name="OLE substitute image"/>
                      <p:cNvPicPr/>
                      <p:nvPr/>
                    </p:nvPicPr>
                    <p:blipFill>
                      <a:blip r:embed="rId27"/>
                      <a:stretch>
                        <a:fillRect/>
                      </a:stretch>
                    </p:blipFill>
                    <p:spPr>
                      <a:xfrm>
                        <a:off x="6432014" y="1932281"/>
                        <a:ext cx="851916" cy="909546"/>
                      </a:xfrm>
                      <a:prstGeom prst="rect">
                        <a:avLst/>
                      </a:prstGeom>
                      <a:noFill/>
                      <a:ln>
                        <a:noFill/>
                      </a:ln>
                    </p:spPr>
                  </p:pic>
                </p:oleObj>
              </mc:Fallback>
            </mc:AlternateContent>
          </a:graphicData>
        </a:graphic>
      </p:graphicFrame>
      <p:sp>
        <p:nvSpPr>
          <p:cNvPr id="8" name="Rectangle 2"/>
          <p:cNvSpPr>
            <a:spLocks noChangeArrowheads="1"/>
          </p:cNvSpPr>
          <p:nvPr>
            <p:custDataLst>
              <p:tags r:id="rId3"/>
            </p:custDataLst>
          </p:nvPr>
        </p:nvSpPr>
        <p:spPr bwMode="auto">
          <a:xfrm>
            <a:off x="1913336" y="2043266"/>
            <a:ext cx="1731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a:latin typeface="华文楷体" panose="02010600040101010101" pitchFamily="2" charset="-122"/>
                <a:ea typeface="华文楷体" panose="02010600040101010101" pitchFamily="2" charset="-122"/>
              </a:rPr>
              <a:t>机械运动</a:t>
            </a:r>
          </a:p>
        </p:txBody>
      </p:sp>
      <p:sp>
        <p:nvSpPr>
          <p:cNvPr id="9" name="Rectangle 2"/>
          <p:cNvSpPr>
            <a:spLocks noChangeArrowheads="1"/>
          </p:cNvSpPr>
          <p:nvPr>
            <p:custDataLst>
              <p:tags r:id="rId4"/>
            </p:custDataLst>
          </p:nvPr>
        </p:nvSpPr>
        <p:spPr bwMode="auto">
          <a:xfrm>
            <a:off x="6563151" y="3847511"/>
            <a:ext cx="24934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a:latin typeface="华文楷体" panose="02010600040101010101" pitchFamily="2" charset="-122"/>
                <a:ea typeface="华文楷体" panose="02010600040101010101" pitchFamily="2" charset="-122"/>
              </a:rPr>
              <a:t>匀速直线运动</a:t>
            </a:r>
          </a:p>
        </p:txBody>
      </p:sp>
      <p:sp>
        <p:nvSpPr>
          <p:cNvPr id="10" name="Rectangle 2"/>
          <p:cNvSpPr>
            <a:spLocks noChangeArrowheads="1"/>
          </p:cNvSpPr>
          <p:nvPr>
            <p:custDataLst>
              <p:tags r:id="rId5"/>
            </p:custDataLst>
          </p:nvPr>
        </p:nvSpPr>
        <p:spPr bwMode="auto">
          <a:xfrm>
            <a:off x="4220186" y="2053056"/>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a:solidFill>
                  <a:srgbClr val="990000"/>
                </a:solidFill>
                <a:latin typeface="华文楷体" panose="02010600040101010101" pitchFamily="2" charset="-122"/>
                <a:ea typeface="华文楷体" panose="02010600040101010101" pitchFamily="2" charset="-122"/>
              </a:rPr>
              <a:t>速度</a:t>
            </a:r>
          </a:p>
        </p:txBody>
      </p:sp>
      <p:sp>
        <p:nvSpPr>
          <p:cNvPr id="11" name="Rectangle 2"/>
          <p:cNvSpPr>
            <a:spLocks noChangeArrowheads="1"/>
          </p:cNvSpPr>
          <p:nvPr>
            <p:custDataLst>
              <p:tags r:id="rId6"/>
            </p:custDataLst>
          </p:nvPr>
        </p:nvSpPr>
        <p:spPr bwMode="auto">
          <a:xfrm>
            <a:off x="5383061" y="1496474"/>
            <a:ext cx="11243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2800" b="1">
                <a:latin typeface="华文楷体" panose="02010600040101010101" pitchFamily="2" charset="-122"/>
                <a:ea typeface="华文楷体" panose="02010600040101010101" pitchFamily="2" charset="-122"/>
              </a:rPr>
              <a:t>定义：</a:t>
            </a:r>
          </a:p>
        </p:txBody>
      </p:sp>
      <p:sp>
        <p:nvSpPr>
          <p:cNvPr id="4" name="Rectangle 2"/>
          <p:cNvSpPr>
            <a:spLocks noChangeArrowheads="1"/>
          </p:cNvSpPr>
          <p:nvPr>
            <p:custDataLst>
              <p:tags r:id="rId7"/>
            </p:custDataLst>
          </p:nvPr>
        </p:nvSpPr>
        <p:spPr bwMode="auto">
          <a:xfrm>
            <a:off x="5417154" y="2113550"/>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a:latin typeface="华文楷体" panose="02010600040101010101" pitchFamily="2" charset="-122"/>
                <a:ea typeface="华文楷体" panose="02010600040101010101" pitchFamily="2" charset="-122"/>
              </a:rPr>
              <a:t>公式：</a:t>
            </a:r>
          </a:p>
        </p:txBody>
      </p:sp>
      <p:sp>
        <p:nvSpPr>
          <p:cNvPr id="13" name="Rectangle 2"/>
          <p:cNvSpPr>
            <a:spLocks noChangeArrowheads="1"/>
          </p:cNvSpPr>
          <p:nvPr>
            <p:custDataLst>
              <p:tags r:id="rId8"/>
            </p:custDataLst>
          </p:nvPr>
        </p:nvSpPr>
        <p:spPr bwMode="auto">
          <a:xfrm>
            <a:off x="5417154" y="2754366"/>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a:latin typeface="华文楷体" panose="02010600040101010101" pitchFamily="2" charset="-122"/>
                <a:ea typeface="华文楷体" panose="02010600040101010101" pitchFamily="2" charset="-122"/>
              </a:rPr>
              <a:t>单位：</a:t>
            </a:r>
          </a:p>
        </p:txBody>
      </p:sp>
      <p:sp>
        <p:nvSpPr>
          <p:cNvPr id="19" name="左大括号 16"/>
          <p:cNvSpPr/>
          <p:nvPr>
            <p:custDataLst>
              <p:tags r:id="rId9"/>
            </p:custDataLst>
          </p:nvPr>
        </p:nvSpPr>
        <p:spPr bwMode="auto">
          <a:xfrm>
            <a:off x="5256854" y="1755133"/>
            <a:ext cx="252412" cy="1260000"/>
          </a:xfrm>
          <a:prstGeom prst="leftBrace">
            <a:avLst>
              <a:gd name="adj1" fmla="val 8323"/>
              <a:gd name="adj2" fmla="val 50000"/>
            </a:avLst>
          </a:prstGeom>
          <a:noFill/>
          <a:ln w="38100" algn="ctr">
            <a:solidFill>
              <a:schemeClr val="tx1"/>
            </a:solidFill>
            <a:rou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800">
              <a:solidFill>
                <a:srgbClr val="0000FF"/>
              </a:solidFill>
              <a:ea typeface="黑体" panose="02010609060101010101" pitchFamily="49" charset="-122"/>
            </a:endParaRPr>
          </a:p>
        </p:txBody>
      </p:sp>
      <p:sp>
        <p:nvSpPr>
          <p:cNvPr id="5" name="文本框 4"/>
          <p:cNvSpPr txBox="1"/>
          <p:nvPr>
            <p:custDataLst>
              <p:tags r:id="rId10"/>
            </p:custDataLst>
          </p:nvPr>
        </p:nvSpPr>
        <p:spPr>
          <a:xfrm>
            <a:off x="3479508" y="1603020"/>
            <a:ext cx="912470" cy="830997"/>
          </a:xfrm>
          <a:prstGeom prst="rect">
            <a:avLst/>
          </a:prstGeom>
          <a:noFill/>
        </p:spPr>
        <p:txBody>
          <a:bodyPr wrap="square" rtlCol="0">
            <a:spAutoFit/>
          </a:bodyPr>
          <a:lstStyle/>
          <a:p>
            <a:r>
              <a:rPr lang="zh-CN" altLang="en-US" sz="2400" b="1">
                <a:solidFill>
                  <a:srgbClr val="003399"/>
                </a:solidFill>
                <a:latin typeface="华文楷体" panose="02010600040101010101" pitchFamily="2" charset="-122"/>
                <a:ea typeface="华文楷体" panose="02010600040101010101" pitchFamily="2" charset="-122"/>
                <a:cs typeface="Times New Roman" panose="02020603050405020304" pitchFamily="18" charset="0"/>
              </a:rPr>
              <a:t>快慢不同</a:t>
            </a:r>
          </a:p>
        </p:txBody>
      </p:sp>
      <p:sp>
        <p:nvSpPr>
          <p:cNvPr id="15" name="Text Box 7"/>
          <p:cNvSpPr txBox="1">
            <a:spLocks noChangeArrowheads="1"/>
          </p:cNvSpPr>
          <p:nvPr>
            <p:custDataLst>
              <p:tags r:id="rId11"/>
            </p:custDataLst>
          </p:nvPr>
        </p:nvSpPr>
        <p:spPr bwMode="auto">
          <a:xfrm>
            <a:off x="3903985" y="4126890"/>
            <a:ext cx="1605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2800" b="1">
                <a:latin typeface="华文楷体" panose="02010600040101010101" pitchFamily="2" charset="-122"/>
                <a:ea typeface="华文楷体" panose="02010600040101010101" pitchFamily="2" charset="-122"/>
              </a:rPr>
              <a:t>直线运动</a:t>
            </a:r>
          </a:p>
        </p:txBody>
      </p:sp>
      <p:sp>
        <p:nvSpPr>
          <p:cNvPr id="16" name="Text Box 8"/>
          <p:cNvSpPr txBox="1">
            <a:spLocks noChangeArrowheads="1"/>
          </p:cNvSpPr>
          <p:nvPr>
            <p:custDataLst>
              <p:tags r:id="rId12"/>
            </p:custDataLst>
          </p:nvPr>
        </p:nvSpPr>
        <p:spPr bwMode="auto">
          <a:xfrm>
            <a:off x="3896155" y="4782810"/>
            <a:ext cx="17706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2800" b="1">
                <a:latin typeface="华文楷体" panose="02010600040101010101" pitchFamily="2" charset="-122"/>
                <a:ea typeface="华文楷体" panose="02010600040101010101" pitchFamily="2" charset="-122"/>
              </a:rPr>
              <a:t>曲线运动</a:t>
            </a:r>
            <a:endParaRPr lang="zh-CN" altLang="en-US" sz="3600" b="1">
              <a:latin typeface="华文楷体" panose="02010600040101010101" pitchFamily="2" charset="-122"/>
              <a:ea typeface="华文楷体" panose="02010600040101010101" pitchFamily="2" charset="-122"/>
            </a:endParaRPr>
          </a:p>
        </p:txBody>
      </p:sp>
      <p:sp>
        <p:nvSpPr>
          <p:cNvPr id="17" name="Text Box 14"/>
          <p:cNvSpPr txBox="1">
            <a:spLocks noChangeArrowheads="1"/>
          </p:cNvSpPr>
          <p:nvPr>
            <p:custDataLst>
              <p:tags r:id="rId13"/>
            </p:custDataLst>
          </p:nvPr>
        </p:nvSpPr>
        <p:spPr bwMode="auto">
          <a:xfrm>
            <a:off x="6600278" y="4509399"/>
            <a:ext cx="24563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ea typeface="宋体" panose="02010600030101010101" pitchFamily="2" charset="-122"/>
              </a:defRPr>
            </a:lvl1pPr>
            <a:lvl2pPr marL="742950" indent="-285750" eaLnBrk="0" hangingPunct="0">
              <a:defRPr>
                <a:solidFill>
                  <a:schemeClr val="tx1"/>
                </a:solidFill>
                <a:latin typeface="Tahoma" panose="020B0604030504040204" pitchFamily="34" charset="0"/>
                <a:ea typeface="宋体" panose="02010600030101010101" pitchFamily="2" charset="-122"/>
              </a:defRPr>
            </a:lvl2pPr>
            <a:lvl3pPr marL="1143000" indent="-228600" eaLnBrk="0" hangingPunct="0">
              <a:defRPr>
                <a:solidFill>
                  <a:schemeClr val="tx1"/>
                </a:solidFill>
                <a:latin typeface="Tahoma" panose="020B0604030504040204" pitchFamily="34" charset="0"/>
                <a:ea typeface="宋体" panose="02010600030101010101" pitchFamily="2" charset="-122"/>
              </a:defRPr>
            </a:lvl3pPr>
            <a:lvl4pPr marL="1600200" indent="-228600" eaLnBrk="0" hangingPunct="0">
              <a:defRPr>
                <a:solidFill>
                  <a:schemeClr val="tx1"/>
                </a:solidFill>
                <a:latin typeface="Tahoma" panose="020B0604030504040204" pitchFamily="34" charset="0"/>
                <a:ea typeface="宋体" panose="02010600030101010101" pitchFamily="2" charset="-122"/>
              </a:defRPr>
            </a:lvl4pPr>
            <a:lvl5pPr marL="2057400" indent="-228600" eaLnBrk="0" hangingPunct="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spcBef>
                <a:spcPct val="50000"/>
              </a:spcBef>
            </a:pPr>
            <a:r>
              <a:rPr lang="zh-CN" altLang="en-US" sz="2800" b="1">
                <a:latin typeface="华文楷体" panose="02010600040101010101" pitchFamily="2" charset="-122"/>
                <a:ea typeface="华文楷体" panose="02010600040101010101" pitchFamily="2" charset="-122"/>
              </a:rPr>
              <a:t>变速直线运动</a:t>
            </a:r>
          </a:p>
        </p:txBody>
      </p:sp>
      <p:sp>
        <p:nvSpPr>
          <p:cNvPr id="18" name="TextBox 1"/>
          <p:cNvSpPr txBox="1">
            <a:spLocks noChangeArrowheads="1"/>
          </p:cNvSpPr>
          <p:nvPr>
            <p:custDataLst>
              <p:tags r:id="rId14"/>
            </p:custDataLst>
          </p:nvPr>
        </p:nvSpPr>
        <p:spPr bwMode="auto">
          <a:xfrm>
            <a:off x="6362695" y="2664679"/>
            <a:ext cx="392491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m/s</a:t>
            </a:r>
            <a:r>
              <a:rPr lang="en-US" altLang="zh-CN" sz="24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400" b="1">
                <a:latin typeface="Times New Roman" panose="02020603050405020304" pitchFamily="18" charset="0"/>
                <a:ea typeface="华文楷体" panose="02010600040101010101" pitchFamily="2" charset="-122"/>
                <a:cs typeface="Times New Roman" panose="02020603050405020304" pitchFamily="18" charset="0"/>
              </a:rPr>
              <a:t>国际</a:t>
            </a:r>
            <a:r>
              <a:rPr lang="en-US" altLang="zh-CN" sz="24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或 </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km/h</a:t>
            </a:r>
            <a:r>
              <a:rPr lang="en-US" altLang="zh-CN" sz="2400" b="1">
                <a:latin typeface="Times New Roman" panose="02020603050405020304" pitchFamily="18" charset="0"/>
                <a:ea typeface="华文楷体" panose="02010600040101010101" pitchFamily="2" charset="-122"/>
                <a:cs typeface="Times New Roman" panose="02020603050405020304" pitchFamily="18" charset="0"/>
              </a:rPr>
              <a:t>(</a:t>
            </a:r>
            <a:r>
              <a:rPr lang="zh-CN" altLang="en-US" sz="2400" b="1">
                <a:latin typeface="Times New Roman" panose="02020603050405020304" pitchFamily="18" charset="0"/>
                <a:ea typeface="华文楷体" panose="02010600040101010101" pitchFamily="2" charset="-122"/>
                <a:cs typeface="Times New Roman" panose="02020603050405020304" pitchFamily="18" charset="0"/>
              </a:rPr>
              <a:t>常用</a:t>
            </a:r>
            <a:r>
              <a:rPr lang="en-US" altLang="zh-CN" sz="2400" b="1">
                <a:latin typeface="Times New Roman" panose="02020603050405020304" pitchFamily="18" charset="0"/>
                <a:ea typeface="华文楷体" panose="02010600040101010101" pitchFamily="2" charset="-122"/>
                <a:cs typeface="Times New Roman" panose="02020603050405020304" pitchFamily="18" charset="0"/>
              </a:rPr>
              <a:t>)</a:t>
            </a:r>
            <a:endParaRPr lang="en-US" altLang="zh-CN" sz="2800" b="1" baseline="3000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0" name="直接箭头连接符 19"/>
          <p:cNvCxnSpPr/>
          <p:nvPr>
            <p:custDataLst>
              <p:tags r:id="rId15"/>
            </p:custDataLst>
          </p:nvPr>
        </p:nvCxnSpPr>
        <p:spPr>
          <a:xfrm>
            <a:off x="3538738" y="2412482"/>
            <a:ext cx="792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custDataLst>
              <p:tags r:id="rId16"/>
            </p:custDataLst>
          </p:nvPr>
        </p:nvCxnSpPr>
        <p:spPr>
          <a:xfrm rot="5400000">
            <a:off x="1643368" y="3629520"/>
            <a:ext cx="2160000"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custDataLst>
              <p:tags r:id="rId17"/>
            </p:custDataLst>
          </p:nvPr>
        </p:nvSpPr>
        <p:spPr>
          <a:xfrm>
            <a:off x="2782369" y="3939909"/>
            <a:ext cx="880267" cy="830997"/>
          </a:xfrm>
          <a:prstGeom prst="rect">
            <a:avLst/>
          </a:prstGeom>
          <a:noFill/>
        </p:spPr>
        <p:txBody>
          <a:bodyPr wrap="square" rtlCol="0">
            <a:spAutoFit/>
          </a:bodyPr>
          <a:lstStyle/>
          <a:p>
            <a:r>
              <a:rPr lang="zh-CN" altLang="en-US" sz="2400" b="1">
                <a:solidFill>
                  <a:srgbClr val="003399"/>
                </a:solidFill>
                <a:latin typeface="华文楷体" panose="02010600040101010101" pitchFamily="2" charset="-122"/>
                <a:ea typeface="华文楷体" panose="02010600040101010101" pitchFamily="2" charset="-122"/>
                <a:cs typeface="Times New Roman" panose="02020603050405020304" pitchFamily="18" charset="0"/>
              </a:rPr>
              <a:t>运动路线</a:t>
            </a:r>
          </a:p>
        </p:txBody>
      </p:sp>
      <p:cxnSp>
        <p:nvCxnSpPr>
          <p:cNvPr id="36" name="直接箭头连接符 35"/>
          <p:cNvCxnSpPr/>
          <p:nvPr>
            <p:custDataLst>
              <p:tags r:id="rId18"/>
            </p:custDataLst>
          </p:nvPr>
        </p:nvCxnSpPr>
        <p:spPr>
          <a:xfrm>
            <a:off x="2705878" y="4709910"/>
            <a:ext cx="972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p:cNvSpPr txBox="1"/>
          <p:nvPr>
            <p:custDataLst>
              <p:tags r:id="rId19"/>
            </p:custDataLst>
          </p:nvPr>
        </p:nvSpPr>
        <p:spPr>
          <a:xfrm>
            <a:off x="5517636" y="3666548"/>
            <a:ext cx="938356" cy="830997"/>
          </a:xfrm>
          <a:prstGeom prst="rect">
            <a:avLst/>
          </a:prstGeom>
          <a:noFill/>
        </p:spPr>
        <p:txBody>
          <a:bodyPr wrap="square" rtlCol="0">
            <a:spAutoFit/>
          </a:bodyPr>
          <a:lstStyle/>
          <a:p>
            <a:r>
              <a:rPr lang="zh-CN" altLang="en-US" sz="2400" b="1">
                <a:solidFill>
                  <a:srgbClr val="003399"/>
                </a:solidFill>
                <a:latin typeface="华文楷体" panose="02010600040101010101" pitchFamily="2" charset="-122"/>
                <a:ea typeface="华文楷体" panose="02010600040101010101" pitchFamily="2" charset="-122"/>
                <a:cs typeface="Times New Roman" panose="02020603050405020304" pitchFamily="18" charset="0"/>
              </a:rPr>
              <a:t>速度变化</a:t>
            </a:r>
          </a:p>
        </p:txBody>
      </p:sp>
      <p:cxnSp>
        <p:nvCxnSpPr>
          <p:cNvPr id="40" name="直接箭头连接符 39"/>
          <p:cNvCxnSpPr/>
          <p:nvPr>
            <p:custDataLst>
              <p:tags r:id="rId20"/>
            </p:custDataLst>
          </p:nvPr>
        </p:nvCxnSpPr>
        <p:spPr>
          <a:xfrm>
            <a:off x="5528516" y="4462420"/>
            <a:ext cx="792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左大括号 16"/>
          <p:cNvSpPr/>
          <p:nvPr>
            <p:custDataLst>
              <p:tags r:id="rId21"/>
            </p:custDataLst>
          </p:nvPr>
        </p:nvSpPr>
        <p:spPr bwMode="auto">
          <a:xfrm>
            <a:off x="6395336" y="4000815"/>
            <a:ext cx="252412" cy="900000"/>
          </a:xfrm>
          <a:prstGeom prst="leftBrace">
            <a:avLst>
              <a:gd name="adj1" fmla="val 8323"/>
              <a:gd name="adj2" fmla="val 50000"/>
            </a:avLst>
          </a:prstGeom>
          <a:noFill/>
          <a:ln w="38100" algn="ctr">
            <a:solidFill>
              <a:schemeClr val="tx1"/>
            </a:solidFill>
            <a:rou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800">
              <a:solidFill>
                <a:srgbClr val="0000FF"/>
              </a:solidFill>
              <a:ea typeface="黑体" panose="02010609060101010101" pitchFamily="49" charset="-122"/>
            </a:endParaRPr>
          </a:p>
        </p:txBody>
      </p:sp>
      <p:sp>
        <p:nvSpPr>
          <p:cNvPr id="42" name="Rectangle 2"/>
          <p:cNvSpPr>
            <a:spLocks noChangeArrowheads="1"/>
          </p:cNvSpPr>
          <p:nvPr>
            <p:custDataLst>
              <p:tags r:id="rId22"/>
            </p:custDataLst>
          </p:nvPr>
        </p:nvSpPr>
        <p:spPr bwMode="auto">
          <a:xfrm>
            <a:off x="6253393" y="1482947"/>
            <a:ext cx="2828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2800" b="1">
                <a:latin typeface="华文楷体" panose="02010600040101010101" pitchFamily="2" charset="-122"/>
                <a:ea typeface="华文楷体" panose="02010600040101010101" pitchFamily="2" charset="-122"/>
              </a:rPr>
              <a:t>路程与时间之比</a:t>
            </a:r>
          </a:p>
        </p:txBody>
      </p:sp>
      <p:sp>
        <p:nvSpPr>
          <p:cNvPr id="43" name="左大括号 16"/>
          <p:cNvSpPr/>
          <p:nvPr>
            <p:custDataLst>
              <p:tags r:id="rId23"/>
            </p:custDataLst>
          </p:nvPr>
        </p:nvSpPr>
        <p:spPr bwMode="auto">
          <a:xfrm>
            <a:off x="3721199" y="4261707"/>
            <a:ext cx="252412" cy="900000"/>
          </a:xfrm>
          <a:prstGeom prst="leftBrace">
            <a:avLst>
              <a:gd name="adj1" fmla="val 8323"/>
              <a:gd name="adj2" fmla="val 50000"/>
            </a:avLst>
          </a:prstGeom>
          <a:noFill/>
          <a:ln w="38100" algn="ctr">
            <a:solidFill>
              <a:schemeClr val="tx1"/>
            </a:solidFill>
            <a:rou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800">
              <a:solidFill>
                <a:srgbClr val="0000FF"/>
              </a:solidFill>
              <a:ea typeface="黑体" panose="02010609060101010101" pitchFamily="49" charset="-122"/>
            </a:endParaRPr>
          </a:p>
        </p:txBody>
      </p:sp>
      <p:graphicFrame>
        <p:nvGraphicFramePr>
          <p:cNvPr id="21" name="Object 6"/>
          <p:cNvGraphicFramePr>
            <a:graphicFrameLocks noGrp="1" noChangeAspect="1"/>
          </p:cNvGraphicFramePr>
          <p:nvPr>
            <p:custDataLst>
              <p:tags r:id="rId24"/>
            </p:custDataLst>
          </p:nvPr>
        </p:nvGraphicFramePr>
        <p:xfrm>
          <a:off x="6427415" y="3260097"/>
          <a:ext cx="2543973" cy="383166"/>
        </p:xfrm>
        <a:graphic>
          <a:graphicData uri="http://schemas.openxmlformats.org/presentationml/2006/ole">
            <mc:AlternateContent xmlns:mc="http://schemas.openxmlformats.org/markup-compatibility/2006">
              <mc:Choice xmlns:v="urn:schemas-microsoft-com:vml" Requires="v">
                <p:oleObj name="Equation" r:id="rId28" imgW="46634400" imgH="7010400" progId="Equation.DSMT4">
                  <p:embed/>
                </p:oleObj>
              </mc:Choice>
              <mc:Fallback>
                <p:oleObj name="Equation" r:id="rId28" imgW="46634400" imgH="7010400" progId="Equation.DSMT4">
                  <p:embed/>
                  <p:pic>
                    <p:nvPicPr>
                      <p:cNvPr id="0" name="OLE substitute image"/>
                      <p:cNvPicPr/>
                      <p:nvPr/>
                    </p:nvPicPr>
                    <p:blipFill>
                      <a:blip r:embed="rId29"/>
                      <a:stretch>
                        <a:fillRect/>
                      </a:stretch>
                    </p:blipFill>
                    <p:spPr>
                      <a:xfrm>
                        <a:off x="6427415" y="3260097"/>
                        <a:ext cx="2543973" cy="383166"/>
                      </a:xfrm>
                      <a:prstGeom prst="rect">
                        <a:avLst/>
                      </a:prstGeom>
                      <a:no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7" grpId="0"/>
      <p:bldP spid="35" grpId="0"/>
      <p:bldP spid="39" grpId="0"/>
      <p:bldP spid="41" grpId="0" animBg="1"/>
      <p:bldP spid="4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1138" name="Line 2"/>
          <p:cNvCxnSpPr/>
          <p:nvPr>
            <p:custDataLst>
              <p:tags r:id="rId1"/>
            </p:custDataLst>
          </p:nvPr>
        </p:nvCxnSpPr>
        <p:spPr>
          <a:xfrm>
            <a:off x="2916238" y="3274060"/>
            <a:ext cx="2735262" cy="0"/>
          </a:xfrm>
          <a:prstGeom prst="line">
            <a:avLst/>
          </a:prstGeom>
          <a:ln w="25400" cap="flat" cmpd="sng">
            <a:solidFill>
              <a:schemeClr val="tx1"/>
            </a:solidFill>
            <a:prstDash val="solid"/>
            <a:headEnd type="none" w="med" len="med"/>
            <a:tailEnd type="triangle" w="med" len="med"/>
          </a:ln>
        </p:spPr>
      </p:cxnSp>
      <p:cxnSp>
        <p:nvCxnSpPr>
          <p:cNvPr id="91139" name="Line 3"/>
          <p:cNvCxnSpPr/>
          <p:nvPr>
            <p:custDataLst>
              <p:tags r:id="rId2"/>
            </p:custDataLst>
          </p:nvPr>
        </p:nvCxnSpPr>
        <p:spPr>
          <a:xfrm flipH="1" flipV="1">
            <a:off x="2916238" y="970598"/>
            <a:ext cx="0" cy="2303462"/>
          </a:xfrm>
          <a:prstGeom prst="line">
            <a:avLst/>
          </a:prstGeom>
          <a:ln w="25400" cap="flat" cmpd="sng">
            <a:solidFill>
              <a:schemeClr val="tx1"/>
            </a:solidFill>
            <a:prstDash val="solid"/>
            <a:headEnd type="none" w="med" len="med"/>
            <a:tailEnd type="triangle" w="med" len="med"/>
          </a:ln>
        </p:spPr>
      </p:cxnSp>
      <p:sp>
        <p:nvSpPr>
          <p:cNvPr id="91140" name="Text Box 4"/>
          <p:cNvSpPr/>
          <p:nvPr>
            <p:custDataLst>
              <p:tags r:id="rId3"/>
            </p:custDataLst>
          </p:nvPr>
        </p:nvSpPr>
        <p:spPr>
          <a:xfrm>
            <a:off x="2608263" y="3129598"/>
            <a:ext cx="335280" cy="460375"/>
          </a:xfrm>
          <a:prstGeom prst="rect">
            <a:avLst/>
          </a:prstGeom>
          <a:noFill/>
          <a:ln w="25400">
            <a:noFill/>
          </a:ln>
        </p:spPr>
        <p:txBody>
          <a:bodyPr wrap="none">
            <a:spAutoFit/>
          </a:bodyPr>
          <a:lstStyle/>
          <a:p>
            <a:r>
              <a:rPr lang="en-US" altLang="zh-CN" sz="2400" b="1">
                <a:latin typeface="Times New Roman" panose="02020603050405020304" pitchFamily="18" charset="0"/>
                <a:ea typeface="华文楷体" panose="02010600040101010101" pitchFamily="2" charset="-122"/>
                <a:cs typeface="Times New Roman" panose="02020603050405020304" pitchFamily="18" charset="0"/>
              </a:rPr>
              <a:t>o</a:t>
            </a:r>
          </a:p>
        </p:txBody>
      </p:sp>
      <p:sp>
        <p:nvSpPr>
          <p:cNvPr id="91141" name="Text Box 5"/>
          <p:cNvSpPr/>
          <p:nvPr>
            <p:custDataLst>
              <p:tags r:id="rId4"/>
            </p:custDataLst>
          </p:nvPr>
        </p:nvSpPr>
        <p:spPr>
          <a:xfrm>
            <a:off x="5487988" y="3234373"/>
            <a:ext cx="282575" cy="460375"/>
          </a:xfrm>
          <a:prstGeom prst="rect">
            <a:avLst/>
          </a:prstGeom>
          <a:noFill/>
          <a:ln w="25400">
            <a:noFill/>
          </a:ln>
        </p:spPr>
        <p:txBody>
          <a:bodyPr wrap="none">
            <a:spAutoFit/>
          </a:bodyPr>
          <a:lstStyle/>
          <a:p>
            <a:r>
              <a:rPr lang="en-US" altLang="zh-CN" sz="2400">
                <a:latin typeface="Times New Roman" panose="02020603050405020304" pitchFamily="18" charset="0"/>
                <a:ea typeface="华文楷体" panose="02010600040101010101" pitchFamily="2" charset="-122"/>
                <a:cs typeface="Times New Roman" panose="02020603050405020304" pitchFamily="18" charset="0"/>
              </a:rPr>
              <a:t>t</a:t>
            </a:r>
          </a:p>
        </p:txBody>
      </p:sp>
      <p:sp>
        <p:nvSpPr>
          <p:cNvPr id="91142" name="Text Box 6"/>
          <p:cNvSpPr/>
          <p:nvPr>
            <p:custDataLst>
              <p:tags r:id="rId5"/>
            </p:custDataLst>
          </p:nvPr>
        </p:nvSpPr>
        <p:spPr>
          <a:xfrm>
            <a:off x="2555875" y="901700"/>
            <a:ext cx="311785" cy="460375"/>
          </a:xfrm>
          <a:prstGeom prst="rect">
            <a:avLst/>
          </a:prstGeom>
          <a:noFill/>
          <a:ln w="25400">
            <a:noFill/>
          </a:ln>
        </p:spPr>
        <p:txBody>
          <a:bodyPr wrap="none">
            <a:spAutoFit/>
          </a:bodyPr>
          <a:lstStyle/>
          <a:p>
            <a:r>
              <a:rPr lang="en-US" altLang="zh-CN" sz="2400">
                <a:latin typeface="Times New Roman" panose="02020603050405020304" pitchFamily="18" charset="0"/>
                <a:ea typeface="华文楷体" panose="02010600040101010101" pitchFamily="2" charset="-122"/>
                <a:cs typeface="Times New Roman" panose="02020603050405020304" pitchFamily="18" charset="0"/>
              </a:rPr>
              <a:t>s</a:t>
            </a:r>
          </a:p>
        </p:txBody>
      </p:sp>
      <p:cxnSp>
        <p:nvCxnSpPr>
          <p:cNvPr id="91143" name="Line 7"/>
          <p:cNvCxnSpPr/>
          <p:nvPr>
            <p:custDataLst>
              <p:tags r:id="rId6"/>
            </p:custDataLst>
          </p:nvPr>
        </p:nvCxnSpPr>
        <p:spPr>
          <a:xfrm>
            <a:off x="2916238" y="2123123"/>
            <a:ext cx="2232025" cy="0"/>
          </a:xfrm>
          <a:prstGeom prst="line">
            <a:avLst/>
          </a:prstGeom>
          <a:ln w="25400" cap="flat" cmpd="sng">
            <a:solidFill>
              <a:srgbClr val="FF3300"/>
            </a:solidFill>
            <a:prstDash val="solid"/>
            <a:headEnd type="none" w="med" len="med"/>
            <a:tailEnd type="none" w="med" len="med"/>
          </a:ln>
        </p:spPr>
      </p:cxnSp>
      <p:cxnSp>
        <p:nvCxnSpPr>
          <p:cNvPr id="91144" name="Line 8"/>
          <p:cNvCxnSpPr/>
          <p:nvPr>
            <p:custDataLst>
              <p:tags r:id="rId7"/>
            </p:custDataLst>
          </p:nvPr>
        </p:nvCxnSpPr>
        <p:spPr>
          <a:xfrm>
            <a:off x="7427913" y="3270885"/>
            <a:ext cx="2808287" cy="0"/>
          </a:xfrm>
          <a:prstGeom prst="line">
            <a:avLst/>
          </a:prstGeom>
          <a:ln w="25400" cap="flat" cmpd="sng">
            <a:solidFill>
              <a:schemeClr val="tx1"/>
            </a:solidFill>
            <a:prstDash val="solid"/>
            <a:headEnd type="none" w="med" len="med"/>
            <a:tailEnd type="triangle" w="med" len="med"/>
          </a:ln>
        </p:spPr>
      </p:cxnSp>
      <p:cxnSp>
        <p:nvCxnSpPr>
          <p:cNvPr id="91145" name="Line 9"/>
          <p:cNvCxnSpPr/>
          <p:nvPr>
            <p:custDataLst>
              <p:tags r:id="rId8"/>
            </p:custDataLst>
          </p:nvPr>
        </p:nvCxnSpPr>
        <p:spPr>
          <a:xfrm flipV="1">
            <a:off x="7427913" y="970598"/>
            <a:ext cx="1587" cy="2300287"/>
          </a:xfrm>
          <a:prstGeom prst="line">
            <a:avLst/>
          </a:prstGeom>
          <a:ln w="25400" cap="flat" cmpd="sng">
            <a:solidFill>
              <a:schemeClr val="tx1"/>
            </a:solidFill>
            <a:prstDash val="solid"/>
            <a:headEnd type="none" w="med" len="med"/>
            <a:tailEnd type="triangle" w="med" len="med"/>
          </a:ln>
        </p:spPr>
      </p:cxnSp>
      <p:sp>
        <p:nvSpPr>
          <p:cNvPr id="91146" name="Text Box 10"/>
          <p:cNvSpPr/>
          <p:nvPr>
            <p:custDataLst>
              <p:tags r:id="rId9"/>
            </p:custDataLst>
          </p:nvPr>
        </p:nvSpPr>
        <p:spPr>
          <a:xfrm>
            <a:off x="7138988" y="2912110"/>
            <a:ext cx="576262" cy="460375"/>
          </a:xfrm>
          <a:prstGeom prst="rect">
            <a:avLst/>
          </a:prstGeom>
          <a:noFill/>
          <a:ln w="25400">
            <a:noFill/>
          </a:ln>
        </p:spPr>
        <p:txBody>
          <a:bodyPr>
            <a:spAutoFit/>
          </a:bodyPr>
          <a:lstStyle/>
          <a:p>
            <a:pPr>
              <a:spcBef>
                <a:spcPct val="50000"/>
              </a:spcBef>
            </a:pPr>
            <a:r>
              <a:rPr lang="en-US" altLang="zh-CN" sz="2400">
                <a:latin typeface="Times New Roman" panose="02020603050405020304" pitchFamily="18" charset="0"/>
                <a:ea typeface="华文楷体" panose="02010600040101010101" pitchFamily="2" charset="-122"/>
                <a:cs typeface="Times New Roman" panose="02020603050405020304" pitchFamily="18" charset="0"/>
              </a:rPr>
              <a:t>o</a:t>
            </a:r>
          </a:p>
        </p:txBody>
      </p:sp>
      <p:sp>
        <p:nvSpPr>
          <p:cNvPr id="91147" name="Text Box 11"/>
          <p:cNvSpPr/>
          <p:nvPr>
            <p:custDataLst>
              <p:tags r:id="rId10"/>
            </p:custDataLst>
          </p:nvPr>
        </p:nvSpPr>
        <p:spPr>
          <a:xfrm>
            <a:off x="10307638" y="3199448"/>
            <a:ext cx="282575" cy="460375"/>
          </a:xfrm>
          <a:prstGeom prst="rect">
            <a:avLst/>
          </a:prstGeom>
          <a:noFill/>
          <a:ln w="25400">
            <a:noFill/>
          </a:ln>
        </p:spPr>
        <p:txBody>
          <a:bodyPr wrap="none">
            <a:spAutoFit/>
          </a:bodyPr>
          <a:lstStyle/>
          <a:p>
            <a:r>
              <a:rPr lang="en-US" altLang="zh-CN" sz="2400">
                <a:latin typeface="Times New Roman" panose="02020603050405020304" pitchFamily="18" charset="0"/>
                <a:ea typeface="华文楷体" panose="02010600040101010101" pitchFamily="2" charset="-122"/>
                <a:cs typeface="Times New Roman" panose="02020603050405020304" pitchFamily="18" charset="0"/>
              </a:rPr>
              <a:t>t</a:t>
            </a:r>
          </a:p>
        </p:txBody>
      </p:sp>
      <p:sp>
        <p:nvSpPr>
          <p:cNvPr id="91148" name="Text Box 12"/>
          <p:cNvSpPr/>
          <p:nvPr>
            <p:custDataLst>
              <p:tags r:id="rId11"/>
            </p:custDataLst>
          </p:nvPr>
        </p:nvSpPr>
        <p:spPr>
          <a:xfrm>
            <a:off x="6996113" y="895985"/>
            <a:ext cx="687387" cy="460375"/>
          </a:xfrm>
          <a:prstGeom prst="rect">
            <a:avLst/>
          </a:prstGeom>
          <a:noFill/>
          <a:ln w="25400">
            <a:noFill/>
          </a:ln>
        </p:spPr>
        <p:txBody>
          <a:bodyPr>
            <a:spAutoFit/>
          </a:bodyPr>
          <a:lstStyle/>
          <a:p>
            <a:pPr>
              <a:spcBef>
                <a:spcPct val="50000"/>
              </a:spcBef>
            </a:pPr>
            <a:r>
              <a:rPr lang="en-US" altLang="zh-CN" sz="2400">
                <a:latin typeface="Times New Roman" panose="02020603050405020304" pitchFamily="18" charset="0"/>
                <a:ea typeface="华文楷体" panose="02010600040101010101" pitchFamily="2" charset="-122"/>
                <a:cs typeface="Times New Roman" panose="02020603050405020304" pitchFamily="18" charset="0"/>
              </a:rPr>
              <a:t>s</a:t>
            </a:r>
          </a:p>
        </p:txBody>
      </p:sp>
      <p:cxnSp>
        <p:nvCxnSpPr>
          <p:cNvPr id="91149" name="Line 13"/>
          <p:cNvCxnSpPr/>
          <p:nvPr>
            <p:custDataLst>
              <p:tags r:id="rId12"/>
            </p:custDataLst>
          </p:nvPr>
        </p:nvCxnSpPr>
        <p:spPr>
          <a:xfrm flipV="1">
            <a:off x="7427913" y="1543685"/>
            <a:ext cx="1511300" cy="1728788"/>
          </a:xfrm>
          <a:prstGeom prst="line">
            <a:avLst/>
          </a:prstGeom>
          <a:ln w="25400" cap="flat" cmpd="sng">
            <a:solidFill>
              <a:srgbClr val="FF3300"/>
            </a:solidFill>
            <a:prstDash val="solid"/>
            <a:headEnd type="none" w="med" len="med"/>
            <a:tailEnd type="none" w="med" len="med"/>
          </a:ln>
        </p:spPr>
      </p:cxnSp>
      <p:sp>
        <p:nvSpPr>
          <p:cNvPr id="91150" name="Text Box 14"/>
          <p:cNvSpPr/>
          <p:nvPr>
            <p:custDataLst>
              <p:tags r:id="rId13"/>
            </p:custDataLst>
          </p:nvPr>
        </p:nvSpPr>
        <p:spPr>
          <a:xfrm>
            <a:off x="3719513" y="3274060"/>
            <a:ext cx="1603375" cy="583565"/>
          </a:xfrm>
          <a:prstGeom prst="rect">
            <a:avLst/>
          </a:prstGeom>
          <a:noFill/>
          <a:ln w="25400">
            <a:noFill/>
          </a:ln>
        </p:spPr>
        <p:txBody>
          <a:bodyPr>
            <a:spAutoFit/>
          </a:bodyPr>
          <a:lstStyle/>
          <a:p>
            <a:r>
              <a:rPr lang="zh-CN" altLang="en-US" sz="3200" b="1">
                <a:latin typeface="Times New Roman" panose="02020603050405020304" pitchFamily="18" charset="0"/>
                <a:ea typeface="华文楷体" panose="02010600040101010101" pitchFamily="2" charset="-122"/>
              </a:rPr>
              <a:t>静止</a:t>
            </a:r>
          </a:p>
        </p:txBody>
      </p:sp>
      <p:sp>
        <p:nvSpPr>
          <p:cNvPr id="91151" name="Text Box 15"/>
          <p:cNvSpPr/>
          <p:nvPr>
            <p:custDataLst>
              <p:tags r:id="rId14"/>
            </p:custDataLst>
          </p:nvPr>
        </p:nvSpPr>
        <p:spPr>
          <a:xfrm>
            <a:off x="7415213" y="3274060"/>
            <a:ext cx="3097212" cy="583565"/>
          </a:xfrm>
          <a:prstGeom prst="rect">
            <a:avLst/>
          </a:prstGeom>
          <a:noFill/>
          <a:ln w="25400">
            <a:noFill/>
          </a:ln>
        </p:spPr>
        <p:txBody>
          <a:bodyPr>
            <a:spAutoFit/>
          </a:bodyPr>
          <a:lstStyle/>
          <a:p>
            <a:r>
              <a:rPr lang="zh-CN" altLang="en-US" sz="3200" b="1">
                <a:latin typeface="Times New Roman" panose="02020603050405020304" pitchFamily="18" charset="0"/>
                <a:ea typeface="华文楷体" panose="02010600040101010101" pitchFamily="2" charset="-122"/>
              </a:rPr>
              <a:t>匀速直线运动</a:t>
            </a:r>
          </a:p>
        </p:txBody>
      </p:sp>
      <p:cxnSp>
        <p:nvCxnSpPr>
          <p:cNvPr id="91152" name="Line 16"/>
          <p:cNvCxnSpPr/>
          <p:nvPr>
            <p:custDataLst>
              <p:tags r:id="rId15"/>
            </p:custDataLst>
          </p:nvPr>
        </p:nvCxnSpPr>
        <p:spPr>
          <a:xfrm>
            <a:off x="2916238" y="6155373"/>
            <a:ext cx="2735262" cy="0"/>
          </a:xfrm>
          <a:prstGeom prst="line">
            <a:avLst/>
          </a:prstGeom>
          <a:ln w="25400" cap="flat" cmpd="sng">
            <a:solidFill>
              <a:schemeClr val="tx1"/>
            </a:solidFill>
            <a:prstDash val="solid"/>
            <a:headEnd type="none" w="med" len="med"/>
            <a:tailEnd type="triangle" w="med" len="med"/>
          </a:ln>
        </p:spPr>
      </p:cxnSp>
      <p:cxnSp>
        <p:nvCxnSpPr>
          <p:cNvPr id="91153" name="Line 17"/>
          <p:cNvCxnSpPr/>
          <p:nvPr>
            <p:custDataLst>
              <p:tags r:id="rId16"/>
            </p:custDataLst>
          </p:nvPr>
        </p:nvCxnSpPr>
        <p:spPr>
          <a:xfrm flipH="1" flipV="1">
            <a:off x="2916238" y="3923348"/>
            <a:ext cx="0" cy="2232025"/>
          </a:xfrm>
          <a:prstGeom prst="line">
            <a:avLst/>
          </a:prstGeom>
          <a:ln w="25400" cap="flat" cmpd="sng">
            <a:solidFill>
              <a:schemeClr val="tx1"/>
            </a:solidFill>
            <a:prstDash val="solid"/>
            <a:headEnd type="none" w="med" len="med"/>
            <a:tailEnd type="triangle" w="med" len="med"/>
          </a:ln>
        </p:spPr>
      </p:cxnSp>
      <p:sp>
        <p:nvSpPr>
          <p:cNvPr id="91154" name="Text Box 18"/>
          <p:cNvSpPr/>
          <p:nvPr>
            <p:custDataLst>
              <p:tags r:id="rId17"/>
            </p:custDataLst>
          </p:nvPr>
        </p:nvSpPr>
        <p:spPr>
          <a:xfrm>
            <a:off x="2628900" y="6010910"/>
            <a:ext cx="349250" cy="460375"/>
          </a:xfrm>
          <a:prstGeom prst="rect">
            <a:avLst/>
          </a:prstGeom>
          <a:noFill/>
          <a:ln w="25400">
            <a:noFill/>
          </a:ln>
        </p:spPr>
        <p:txBody>
          <a:bodyPr wrap="none">
            <a:spAutoFit/>
          </a:bodyPr>
          <a:lstStyle/>
          <a:p>
            <a:r>
              <a:rPr lang="en-US" altLang="zh-CN" sz="2400">
                <a:latin typeface="Times New Roman" panose="02020603050405020304" pitchFamily="18" charset="0"/>
                <a:ea typeface="华文楷体" panose="02010600040101010101" pitchFamily="2" charset="-122"/>
                <a:cs typeface="Times New Roman" panose="02020603050405020304" pitchFamily="18" charset="0"/>
              </a:rPr>
              <a:t>o</a:t>
            </a:r>
          </a:p>
        </p:txBody>
      </p:sp>
      <p:sp>
        <p:nvSpPr>
          <p:cNvPr id="91155" name="Text Box 19"/>
          <p:cNvSpPr/>
          <p:nvPr>
            <p:custDataLst>
              <p:tags r:id="rId18"/>
            </p:custDataLst>
          </p:nvPr>
        </p:nvSpPr>
        <p:spPr>
          <a:xfrm>
            <a:off x="5437188" y="6155373"/>
            <a:ext cx="282575" cy="460375"/>
          </a:xfrm>
          <a:prstGeom prst="rect">
            <a:avLst/>
          </a:prstGeom>
          <a:noFill/>
          <a:ln w="25400">
            <a:noFill/>
          </a:ln>
        </p:spPr>
        <p:txBody>
          <a:bodyPr wrap="none">
            <a:spAutoFit/>
          </a:bodyPr>
          <a:lstStyle/>
          <a:p>
            <a:r>
              <a:rPr lang="en-US" altLang="zh-CN" sz="2400">
                <a:latin typeface="Times New Roman" panose="02020603050405020304" pitchFamily="18" charset="0"/>
                <a:ea typeface="华文楷体" panose="02010600040101010101" pitchFamily="2" charset="-122"/>
                <a:cs typeface="Times New Roman" panose="02020603050405020304" pitchFamily="18" charset="0"/>
              </a:rPr>
              <a:t>t</a:t>
            </a:r>
          </a:p>
        </p:txBody>
      </p:sp>
      <p:sp>
        <p:nvSpPr>
          <p:cNvPr id="91156" name="Text Box 20"/>
          <p:cNvSpPr/>
          <p:nvPr>
            <p:custDataLst>
              <p:tags r:id="rId19"/>
            </p:custDataLst>
          </p:nvPr>
        </p:nvSpPr>
        <p:spPr>
          <a:xfrm>
            <a:off x="2411413" y="3993198"/>
            <a:ext cx="431800" cy="460375"/>
          </a:xfrm>
          <a:prstGeom prst="rect">
            <a:avLst/>
          </a:prstGeom>
          <a:noFill/>
          <a:ln w="25400">
            <a:noFill/>
          </a:ln>
        </p:spPr>
        <p:txBody>
          <a:bodyPr>
            <a:spAutoFit/>
          </a:bodyPr>
          <a:lstStyle/>
          <a:p>
            <a:pPr>
              <a:spcBef>
                <a:spcPct val="50000"/>
              </a:spcBef>
            </a:pPr>
            <a:r>
              <a:rPr lang="en-US" altLang="zh-CN" sz="2400" i="1">
                <a:latin typeface="Times New Roman" panose="02020603050405020304" pitchFamily="18" charset="0"/>
                <a:ea typeface="华文楷体" panose="02010600040101010101" pitchFamily="2" charset="-122"/>
                <a:cs typeface="Times New Roman" panose="02020603050405020304" pitchFamily="18" charset="0"/>
              </a:rPr>
              <a:t>v</a:t>
            </a:r>
          </a:p>
        </p:txBody>
      </p:sp>
      <p:cxnSp>
        <p:nvCxnSpPr>
          <p:cNvPr id="91157" name="Line 21"/>
          <p:cNvCxnSpPr/>
          <p:nvPr>
            <p:custDataLst>
              <p:tags r:id="rId20"/>
            </p:custDataLst>
          </p:nvPr>
        </p:nvCxnSpPr>
        <p:spPr>
          <a:xfrm>
            <a:off x="2916238" y="5074285"/>
            <a:ext cx="2160587" cy="0"/>
          </a:xfrm>
          <a:prstGeom prst="line">
            <a:avLst/>
          </a:prstGeom>
          <a:ln w="25400" cap="flat" cmpd="sng">
            <a:solidFill>
              <a:srgbClr val="FF3300"/>
            </a:solidFill>
            <a:prstDash val="solid"/>
            <a:headEnd type="none" w="med" len="med"/>
            <a:tailEnd type="none" w="med" len="med"/>
          </a:ln>
        </p:spPr>
      </p:cxnSp>
      <p:cxnSp>
        <p:nvCxnSpPr>
          <p:cNvPr id="91158" name="Line 22"/>
          <p:cNvCxnSpPr/>
          <p:nvPr>
            <p:custDataLst>
              <p:tags r:id="rId21"/>
            </p:custDataLst>
          </p:nvPr>
        </p:nvCxnSpPr>
        <p:spPr>
          <a:xfrm>
            <a:off x="7427913" y="6155373"/>
            <a:ext cx="2808287" cy="0"/>
          </a:xfrm>
          <a:prstGeom prst="line">
            <a:avLst/>
          </a:prstGeom>
          <a:ln w="25400" cap="flat" cmpd="sng">
            <a:solidFill>
              <a:schemeClr val="tx1"/>
            </a:solidFill>
            <a:prstDash val="solid"/>
            <a:headEnd type="none" w="med" len="med"/>
            <a:tailEnd type="triangle" w="med" len="med"/>
          </a:ln>
        </p:spPr>
      </p:cxnSp>
      <p:cxnSp>
        <p:nvCxnSpPr>
          <p:cNvPr id="91159" name="Line 23"/>
          <p:cNvCxnSpPr/>
          <p:nvPr>
            <p:custDataLst>
              <p:tags r:id="rId22"/>
            </p:custDataLst>
          </p:nvPr>
        </p:nvCxnSpPr>
        <p:spPr>
          <a:xfrm flipH="1" flipV="1">
            <a:off x="7427913" y="3994785"/>
            <a:ext cx="0" cy="2160588"/>
          </a:xfrm>
          <a:prstGeom prst="line">
            <a:avLst/>
          </a:prstGeom>
          <a:ln w="25400" cap="flat" cmpd="sng">
            <a:solidFill>
              <a:schemeClr val="tx1"/>
            </a:solidFill>
            <a:prstDash val="solid"/>
            <a:headEnd type="none" w="med" len="med"/>
            <a:tailEnd type="triangle" w="med" len="med"/>
          </a:ln>
        </p:spPr>
      </p:cxnSp>
      <p:sp>
        <p:nvSpPr>
          <p:cNvPr id="91160" name="Text Box 24"/>
          <p:cNvSpPr/>
          <p:nvPr>
            <p:custDataLst>
              <p:tags r:id="rId23"/>
            </p:custDataLst>
          </p:nvPr>
        </p:nvSpPr>
        <p:spPr>
          <a:xfrm>
            <a:off x="7138988" y="6010910"/>
            <a:ext cx="488950" cy="460375"/>
          </a:xfrm>
          <a:prstGeom prst="rect">
            <a:avLst/>
          </a:prstGeom>
          <a:noFill/>
          <a:ln w="25400">
            <a:noFill/>
          </a:ln>
        </p:spPr>
        <p:txBody>
          <a:bodyPr>
            <a:spAutoFit/>
          </a:bodyPr>
          <a:lstStyle/>
          <a:p>
            <a:pPr>
              <a:spcBef>
                <a:spcPct val="50000"/>
              </a:spcBef>
            </a:pPr>
            <a:r>
              <a:rPr lang="en-US" altLang="zh-CN" sz="2400">
                <a:latin typeface="Times New Roman" panose="02020603050405020304" pitchFamily="18" charset="0"/>
                <a:ea typeface="华文楷体" panose="02010600040101010101" pitchFamily="2" charset="-122"/>
                <a:cs typeface="Times New Roman" panose="02020603050405020304" pitchFamily="18" charset="0"/>
              </a:rPr>
              <a:t>o</a:t>
            </a:r>
          </a:p>
        </p:txBody>
      </p:sp>
      <p:sp>
        <p:nvSpPr>
          <p:cNvPr id="91161" name="Text Box 25"/>
          <p:cNvSpPr/>
          <p:nvPr>
            <p:custDataLst>
              <p:tags r:id="rId24"/>
            </p:custDataLst>
          </p:nvPr>
        </p:nvSpPr>
        <p:spPr>
          <a:xfrm>
            <a:off x="10163175" y="6083935"/>
            <a:ext cx="488950" cy="460375"/>
          </a:xfrm>
          <a:prstGeom prst="rect">
            <a:avLst/>
          </a:prstGeom>
          <a:noFill/>
          <a:ln w="25400">
            <a:noFill/>
          </a:ln>
        </p:spPr>
        <p:txBody>
          <a:bodyPr>
            <a:spAutoFit/>
          </a:bodyPr>
          <a:lstStyle/>
          <a:p>
            <a:pPr>
              <a:spcBef>
                <a:spcPct val="50000"/>
              </a:spcBef>
            </a:pPr>
            <a:r>
              <a:rPr lang="en-US" altLang="zh-CN" sz="2400">
                <a:latin typeface="Times New Roman" panose="02020603050405020304" pitchFamily="18" charset="0"/>
                <a:ea typeface="华文楷体" panose="02010600040101010101" pitchFamily="2" charset="-122"/>
                <a:cs typeface="Times New Roman" panose="02020603050405020304" pitchFamily="18" charset="0"/>
              </a:rPr>
              <a:t>t</a:t>
            </a:r>
          </a:p>
        </p:txBody>
      </p:sp>
      <p:sp>
        <p:nvSpPr>
          <p:cNvPr id="91162" name="Text Box 26"/>
          <p:cNvSpPr/>
          <p:nvPr>
            <p:custDataLst>
              <p:tags r:id="rId25"/>
            </p:custDataLst>
          </p:nvPr>
        </p:nvSpPr>
        <p:spPr>
          <a:xfrm>
            <a:off x="6994525" y="3994785"/>
            <a:ext cx="318135" cy="460375"/>
          </a:xfrm>
          <a:prstGeom prst="rect">
            <a:avLst/>
          </a:prstGeom>
          <a:noFill/>
          <a:ln w="25400">
            <a:noFill/>
          </a:ln>
        </p:spPr>
        <p:txBody>
          <a:bodyPr wrap="none">
            <a:spAutoFit/>
          </a:bodyPr>
          <a:lstStyle/>
          <a:p>
            <a:r>
              <a:rPr lang="en-US" altLang="zh-CN" sz="2400" i="1">
                <a:latin typeface="Times New Roman" panose="02020603050405020304" pitchFamily="18" charset="0"/>
                <a:ea typeface="华文楷体" panose="02010600040101010101" pitchFamily="2" charset="-122"/>
                <a:cs typeface="Times New Roman" panose="02020603050405020304" pitchFamily="18" charset="0"/>
              </a:rPr>
              <a:t>v</a:t>
            </a:r>
          </a:p>
        </p:txBody>
      </p:sp>
      <p:cxnSp>
        <p:nvCxnSpPr>
          <p:cNvPr id="91163" name="Line 27"/>
          <p:cNvCxnSpPr/>
          <p:nvPr>
            <p:custDataLst>
              <p:tags r:id="rId26"/>
            </p:custDataLst>
          </p:nvPr>
        </p:nvCxnSpPr>
        <p:spPr>
          <a:xfrm flipV="1">
            <a:off x="7415213" y="4512310"/>
            <a:ext cx="1655762" cy="1655763"/>
          </a:xfrm>
          <a:prstGeom prst="line">
            <a:avLst/>
          </a:prstGeom>
          <a:ln w="25400" cap="flat" cmpd="sng">
            <a:solidFill>
              <a:srgbClr val="FF3300"/>
            </a:solidFill>
            <a:prstDash val="solid"/>
            <a:headEnd type="none" w="med" len="med"/>
            <a:tailEnd type="none" w="med" len="med"/>
          </a:ln>
        </p:spPr>
      </p:cxnSp>
      <p:sp>
        <p:nvSpPr>
          <p:cNvPr id="91164" name="Text Box 28"/>
          <p:cNvSpPr/>
          <p:nvPr>
            <p:custDataLst>
              <p:tags r:id="rId27"/>
            </p:custDataLst>
          </p:nvPr>
        </p:nvSpPr>
        <p:spPr>
          <a:xfrm>
            <a:off x="2843213" y="6299835"/>
            <a:ext cx="2881312" cy="583565"/>
          </a:xfrm>
          <a:prstGeom prst="rect">
            <a:avLst/>
          </a:prstGeom>
          <a:noFill/>
          <a:ln w="25400">
            <a:noFill/>
          </a:ln>
        </p:spPr>
        <p:txBody>
          <a:bodyPr>
            <a:spAutoFit/>
          </a:bodyPr>
          <a:lstStyle/>
          <a:p>
            <a:r>
              <a:rPr lang="zh-CN" altLang="en-US" sz="3200" b="1">
                <a:latin typeface="Times New Roman" panose="02020603050405020304" pitchFamily="18" charset="0"/>
                <a:ea typeface="华文楷体" panose="02010600040101010101" pitchFamily="2" charset="-122"/>
              </a:rPr>
              <a:t>匀速直线运动</a:t>
            </a:r>
          </a:p>
        </p:txBody>
      </p:sp>
      <p:sp>
        <p:nvSpPr>
          <p:cNvPr id="91165" name="Text Box 29"/>
          <p:cNvSpPr/>
          <p:nvPr>
            <p:custDataLst>
              <p:tags r:id="rId28"/>
            </p:custDataLst>
          </p:nvPr>
        </p:nvSpPr>
        <p:spPr>
          <a:xfrm>
            <a:off x="7429500" y="6299835"/>
            <a:ext cx="3257550" cy="583565"/>
          </a:xfrm>
          <a:prstGeom prst="rect">
            <a:avLst/>
          </a:prstGeom>
          <a:noFill/>
          <a:ln w="25400">
            <a:noFill/>
          </a:ln>
        </p:spPr>
        <p:txBody>
          <a:bodyPr>
            <a:spAutoFit/>
          </a:bodyPr>
          <a:lstStyle/>
          <a:p>
            <a:r>
              <a:rPr lang="zh-CN" altLang="en-US" sz="3200" b="1">
                <a:latin typeface="Times New Roman" panose="02020603050405020304" pitchFamily="18" charset="0"/>
                <a:ea typeface="华文楷体" panose="02010600040101010101" pitchFamily="2" charset="-122"/>
              </a:rPr>
              <a:t>匀变速直线运动</a:t>
            </a:r>
          </a:p>
        </p:txBody>
      </p:sp>
      <p:sp>
        <p:nvSpPr>
          <p:cNvPr id="91166" name="Text Box 30"/>
          <p:cNvSpPr/>
          <p:nvPr>
            <p:custDataLst>
              <p:tags r:id="rId29"/>
            </p:custDataLst>
          </p:nvPr>
        </p:nvSpPr>
        <p:spPr>
          <a:xfrm>
            <a:off x="4871720" y="183833"/>
            <a:ext cx="3235325" cy="583565"/>
          </a:xfrm>
          <a:prstGeom prst="rect">
            <a:avLst/>
          </a:prstGeom>
          <a:noFill/>
          <a:ln w="25400">
            <a:noFill/>
          </a:ln>
        </p:spPr>
        <p:txBody>
          <a:bodyPr>
            <a:spAutoFit/>
          </a:bodyPr>
          <a:lstStyle/>
          <a:p>
            <a:r>
              <a:rPr lang="zh-CN" altLang="en-US" sz="3200" b="1">
                <a:solidFill>
                  <a:srgbClr val="FF0000"/>
                </a:solidFill>
                <a:latin typeface="Times New Roman" panose="02020603050405020304" pitchFamily="18" charset="0"/>
                <a:ea typeface="华文楷体" panose="02010600040101010101" pitchFamily="2" charset="-122"/>
              </a:rPr>
              <a:t>分析运动图像</a:t>
            </a:r>
          </a:p>
        </p:txBody>
      </p:sp>
      <p:sp>
        <p:nvSpPr>
          <p:cNvPr id="7" name="文本框 6"/>
          <p:cNvSpPr txBox="1"/>
          <p:nvPr>
            <p:custDataLst>
              <p:tags r:id="rId30"/>
            </p:custDataLst>
          </p:nvPr>
        </p:nvSpPr>
        <p:spPr>
          <a:xfrm>
            <a:off x="335280" y="294640"/>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150"/>
                                        </p:tgtEl>
                                        <p:attrNameLst>
                                          <p:attrName>style.visibility</p:attrName>
                                        </p:attrNameLst>
                                      </p:cBhvr>
                                      <p:to>
                                        <p:strVal val="visible"/>
                                      </p:to>
                                    </p:set>
                                    <p:anim calcmode="lin" valueType="num">
                                      <p:cBhvr>
                                        <p:cTn id="7" dur="500" fill="hold"/>
                                        <p:tgtEl>
                                          <p:spTgt spid="91150"/>
                                        </p:tgtEl>
                                        <p:attrNameLst>
                                          <p:attrName>ppt_x</p:attrName>
                                        </p:attrNameLst>
                                      </p:cBhvr>
                                      <p:tavLst>
                                        <p:tav tm="0">
                                          <p:val>
                                            <p:strVal val="#ppt_x"/>
                                          </p:val>
                                        </p:tav>
                                        <p:tav tm="100000">
                                          <p:val>
                                            <p:strVal val="#ppt_x"/>
                                          </p:val>
                                        </p:tav>
                                      </p:tavLst>
                                    </p:anim>
                                    <p:anim calcmode="lin" valueType="num">
                                      <p:cBhvr>
                                        <p:cTn id="8" dur="500" fill="hold"/>
                                        <p:tgtEl>
                                          <p:spTgt spid="911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151"/>
                                        </p:tgtEl>
                                        <p:attrNameLst>
                                          <p:attrName>style.visibility</p:attrName>
                                        </p:attrNameLst>
                                      </p:cBhvr>
                                      <p:to>
                                        <p:strVal val="visible"/>
                                      </p:to>
                                    </p:set>
                                    <p:anim calcmode="lin" valueType="num">
                                      <p:cBhvr>
                                        <p:cTn id="13" dur="500" fill="hold"/>
                                        <p:tgtEl>
                                          <p:spTgt spid="91151"/>
                                        </p:tgtEl>
                                        <p:attrNameLst>
                                          <p:attrName>ppt_x</p:attrName>
                                        </p:attrNameLst>
                                      </p:cBhvr>
                                      <p:tavLst>
                                        <p:tav tm="0">
                                          <p:val>
                                            <p:strVal val="#ppt_x"/>
                                          </p:val>
                                        </p:tav>
                                        <p:tav tm="100000">
                                          <p:val>
                                            <p:strVal val="#ppt_x"/>
                                          </p:val>
                                        </p:tav>
                                      </p:tavLst>
                                    </p:anim>
                                    <p:anim calcmode="lin" valueType="num">
                                      <p:cBhvr>
                                        <p:cTn id="14" dur="500" fill="hold"/>
                                        <p:tgtEl>
                                          <p:spTgt spid="9115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1164"/>
                                        </p:tgtEl>
                                        <p:attrNameLst>
                                          <p:attrName>style.visibility</p:attrName>
                                        </p:attrNameLst>
                                      </p:cBhvr>
                                      <p:to>
                                        <p:strVal val="visible"/>
                                      </p:to>
                                    </p:set>
                                    <p:anim calcmode="lin" valueType="num">
                                      <p:cBhvr>
                                        <p:cTn id="19" dur="500" fill="hold"/>
                                        <p:tgtEl>
                                          <p:spTgt spid="91164"/>
                                        </p:tgtEl>
                                        <p:attrNameLst>
                                          <p:attrName>ppt_x</p:attrName>
                                        </p:attrNameLst>
                                      </p:cBhvr>
                                      <p:tavLst>
                                        <p:tav tm="0">
                                          <p:val>
                                            <p:strVal val="#ppt_x"/>
                                          </p:val>
                                        </p:tav>
                                        <p:tav tm="100000">
                                          <p:val>
                                            <p:strVal val="#ppt_x"/>
                                          </p:val>
                                        </p:tav>
                                      </p:tavLst>
                                    </p:anim>
                                    <p:anim calcmode="lin" valueType="num">
                                      <p:cBhvr>
                                        <p:cTn id="20" dur="500" fill="hold"/>
                                        <p:tgtEl>
                                          <p:spTgt spid="9116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1165"/>
                                        </p:tgtEl>
                                        <p:attrNameLst>
                                          <p:attrName>style.visibility</p:attrName>
                                        </p:attrNameLst>
                                      </p:cBhvr>
                                      <p:to>
                                        <p:strVal val="visible"/>
                                      </p:to>
                                    </p:set>
                                    <p:anim calcmode="lin" valueType="num">
                                      <p:cBhvr>
                                        <p:cTn id="25" dur="500" fill="hold"/>
                                        <p:tgtEl>
                                          <p:spTgt spid="91165"/>
                                        </p:tgtEl>
                                        <p:attrNameLst>
                                          <p:attrName>ppt_x</p:attrName>
                                        </p:attrNameLst>
                                      </p:cBhvr>
                                      <p:tavLst>
                                        <p:tav tm="0">
                                          <p:val>
                                            <p:strVal val="#ppt_x"/>
                                          </p:val>
                                        </p:tav>
                                        <p:tav tm="100000">
                                          <p:val>
                                            <p:strVal val="#ppt_x"/>
                                          </p:val>
                                        </p:tav>
                                      </p:tavLst>
                                    </p:anim>
                                    <p:anim calcmode="lin" valueType="num">
                                      <p:cBhvr>
                                        <p:cTn id="26" dur="500" fill="hold"/>
                                        <p:tgtEl>
                                          <p:spTgt spid="911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50" grpId="0" animBg="1"/>
      <p:bldP spid="91151" grpId="0" animBg="1"/>
      <p:bldP spid="91164" grpId="0" animBg="1"/>
      <p:bldP spid="9116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grpSp>
        <p:nvGrpSpPr>
          <p:cNvPr id="5" name="组合 4"/>
          <p:cNvGrpSpPr/>
          <p:nvPr>
            <p:custDataLst>
              <p:tags r:id="rId2"/>
            </p:custDataLst>
          </p:nvPr>
        </p:nvGrpSpPr>
        <p:grpSpPr>
          <a:xfrm>
            <a:off x="8709737" y="1048260"/>
            <a:ext cx="2693377" cy="3161104"/>
            <a:chOff x="6889" y="3802"/>
            <a:chExt cx="5275" cy="5740"/>
          </a:xfrm>
        </p:grpSpPr>
        <p:sp>
          <p:nvSpPr>
            <p:cNvPr id="6" name="直接连接符 18437"/>
            <p:cNvSpPr>
              <a:spLocks noChangeShapeType="1"/>
            </p:cNvSpPr>
            <p:nvPr>
              <p:custDataLst>
                <p:tags r:id="rId27"/>
              </p:custDataLst>
            </p:nvPr>
          </p:nvSpPr>
          <p:spPr bwMode="auto">
            <a:xfrm flipV="1">
              <a:off x="7476" y="8379"/>
              <a:ext cx="4090" cy="1"/>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ea typeface="楷体" panose="02010609060101010101" pitchFamily="49" charset="-122"/>
              </a:endParaRPr>
            </a:p>
          </p:txBody>
        </p:sp>
        <p:sp>
          <p:nvSpPr>
            <p:cNvPr id="2" name="直接连接符 18438"/>
            <p:cNvSpPr>
              <a:spLocks noChangeShapeType="1"/>
            </p:cNvSpPr>
            <p:nvPr>
              <p:custDataLst>
                <p:tags r:id="rId28"/>
              </p:custDataLst>
            </p:nvPr>
          </p:nvSpPr>
          <p:spPr bwMode="auto">
            <a:xfrm flipH="1" flipV="1">
              <a:off x="7476" y="4658"/>
              <a:ext cx="0" cy="3722"/>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ea typeface="楷体" panose="02010609060101010101" pitchFamily="49" charset="-122"/>
              </a:endParaRPr>
            </a:p>
          </p:txBody>
        </p:sp>
        <p:sp>
          <p:nvSpPr>
            <p:cNvPr id="9" name="直接连接符 18439"/>
            <p:cNvSpPr>
              <a:spLocks noChangeShapeType="1"/>
            </p:cNvSpPr>
            <p:nvPr>
              <p:custDataLst>
                <p:tags r:id="rId29"/>
              </p:custDataLst>
            </p:nvPr>
          </p:nvSpPr>
          <p:spPr bwMode="auto">
            <a:xfrm flipV="1">
              <a:off x="7476" y="5537"/>
              <a:ext cx="3260" cy="284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endParaRPr lang="zh-CN" altLang="en-US">
                <a:ea typeface="楷体" panose="02010609060101010101" pitchFamily="49" charset="-122"/>
              </a:endParaRPr>
            </a:p>
          </p:txBody>
        </p:sp>
        <p:sp>
          <p:nvSpPr>
            <p:cNvPr id="11" name="文本框 18441"/>
            <p:cNvSpPr txBox="1">
              <a:spLocks noChangeArrowheads="1"/>
            </p:cNvSpPr>
            <p:nvPr>
              <p:custDataLst>
                <p:tags r:id="rId30"/>
              </p:custDataLst>
            </p:nvPr>
          </p:nvSpPr>
          <p:spPr bwMode="auto">
            <a:xfrm>
              <a:off x="10797" y="8255"/>
              <a:ext cx="1367" cy="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i="1">
                  <a:latin typeface="Times New Roman" panose="02020603050405020304" pitchFamily="18" charset="0"/>
                  <a:cs typeface="Times New Roman" panose="02020603050405020304" pitchFamily="18" charset="0"/>
                </a:rPr>
                <a:t>t</a:t>
              </a:r>
              <a:r>
                <a:rPr lang="en-US" altLang="zh-CN" sz="2800">
                  <a:latin typeface="Times New Roman" panose="02020603050405020304" pitchFamily="18" charset="0"/>
                  <a:cs typeface="Times New Roman" panose="02020603050405020304" pitchFamily="18" charset="0"/>
                </a:rPr>
                <a:t>/s</a:t>
              </a:r>
            </a:p>
          </p:txBody>
        </p:sp>
        <p:sp>
          <p:nvSpPr>
            <p:cNvPr id="16" name="文本框 18442"/>
            <p:cNvSpPr txBox="1">
              <a:spLocks noChangeArrowheads="1"/>
            </p:cNvSpPr>
            <p:nvPr>
              <p:custDataLst>
                <p:tags r:id="rId31"/>
              </p:custDataLst>
            </p:nvPr>
          </p:nvSpPr>
          <p:spPr bwMode="auto">
            <a:xfrm>
              <a:off x="6889" y="3802"/>
              <a:ext cx="1985" cy="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i="1">
                  <a:latin typeface="Times New Roman" panose="02020603050405020304" pitchFamily="18" charset="0"/>
                  <a:cs typeface="Times New Roman" panose="02020603050405020304" pitchFamily="18" charset="0"/>
                </a:rPr>
                <a:t>s</a:t>
              </a:r>
              <a:r>
                <a:rPr lang="en-US" altLang="zh-CN" sz="2800">
                  <a:latin typeface="Times New Roman" panose="02020603050405020304" pitchFamily="18" charset="0"/>
                  <a:cs typeface="Times New Roman" panose="02020603050405020304" pitchFamily="18" charset="0"/>
                </a:rPr>
                <a:t>/m</a:t>
              </a:r>
            </a:p>
          </p:txBody>
        </p:sp>
      </p:grpSp>
      <p:sp>
        <p:nvSpPr>
          <p:cNvPr id="18" name="直接连接符 18439"/>
          <p:cNvSpPr>
            <a:spLocks noChangeShapeType="1"/>
          </p:cNvSpPr>
          <p:nvPr>
            <p:custDataLst>
              <p:tags r:id="rId3"/>
            </p:custDataLst>
          </p:nvPr>
        </p:nvSpPr>
        <p:spPr bwMode="auto">
          <a:xfrm flipV="1">
            <a:off x="9006483" y="1646886"/>
            <a:ext cx="1070657" cy="1921995"/>
          </a:xfrm>
          <a:prstGeom prst="line">
            <a:avLst/>
          </a:prstGeom>
          <a:noFill/>
          <a:ln w="19050">
            <a:solidFill>
              <a:srgbClr val="C00000"/>
            </a:solidFill>
            <a:round/>
          </a:ln>
          <a:extLst>
            <a:ext uri="{909E8E84-426E-40DD-AFC4-6F175D3DCCD1}">
              <a14:hiddenFill xmlns:a14="http://schemas.microsoft.com/office/drawing/2010/main">
                <a:noFill/>
              </a14:hiddenFill>
            </a:ext>
          </a:extLst>
        </p:spPr>
        <p:txBody>
          <a:bodyPr/>
          <a:lstStyle/>
          <a:p>
            <a:endParaRPr lang="zh-CN" altLang="en-US">
              <a:ea typeface="楷体" panose="02010609060101010101" pitchFamily="49" charset="-122"/>
            </a:endParaRPr>
          </a:p>
        </p:txBody>
      </p:sp>
      <p:sp>
        <p:nvSpPr>
          <p:cNvPr id="19" name="矩形 18"/>
          <p:cNvSpPr/>
          <p:nvPr>
            <p:custDataLst>
              <p:tags r:id="rId4"/>
            </p:custDataLst>
          </p:nvPr>
        </p:nvSpPr>
        <p:spPr>
          <a:xfrm>
            <a:off x="479425" y="1196340"/>
            <a:ext cx="7863205" cy="737235"/>
          </a:xfrm>
          <a:prstGeom prst="rect">
            <a:avLst/>
          </a:prstGeom>
        </p:spPr>
        <p:txBody>
          <a:bodyPr wrap="square">
            <a:spAutoFit/>
          </a:bodyPr>
          <a:lstStyle/>
          <a:p>
            <a:pPr lvl="0">
              <a:lnSpc>
                <a:spcPct val="150000"/>
              </a:lnSpc>
            </a:pPr>
            <a:r>
              <a:rPr lang="zh-CN" altLang="en-US"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如图所示：你知道</a:t>
            </a:r>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A</a:t>
            </a:r>
            <a:r>
              <a:rPr lang="zh-CN" altLang="en-US"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的速度和</a:t>
            </a:r>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B</a:t>
            </a:r>
            <a:r>
              <a:rPr lang="zh-CN" altLang="en-US"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的速度哪个更大吗？</a:t>
            </a:r>
          </a:p>
        </p:txBody>
      </p:sp>
      <p:sp>
        <p:nvSpPr>
          <p:cNvPr id="20" name="矩形 19"/>
          <p:cNvSpPr/>
          <p:nvPr>
            <p:custDataLst>
              <p:tags r:id="rId5"/>
            </p:custDataLst>
          </p:nvPr>
        </p:nvSpPr>
        <p:spPr>
          <a:xfrm>
            <a:off x="10033880" y="1123434"/>
            <a:ext cx="490840" cy="661207"/>
          </a:xfrm>
          <a:prstGeom prst="rect">
            <a:avLst/>
          </a:prstGeom>
        </p:spPr>
        <p:txBody>
          <a:bodyPr wrap="none">
            <a:spAutoFit/>
          </a:bodyPr>
          <a:lstStyle/>
          <a:p>
            <a:pPr lvl="0">
              <a:lnSpc>
                <a:spcPct val="150000"/>
              </a:lnSpc>
            </a:pPr>
            <a:r>
              <a:rPr lang="en-US" altLang="zh-CN" sz="2800" i="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v</a:t>
            </a:r>
            <a:r>
              <a:rPr lang="en-US" altLang="zh-CN" sz="24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A</a:t>
            </a:r>
            <a:endParaRPr lang="zh-CN" altLang="en-US" sz="24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21" name="矩形 20"/>
          <p:cNvSpPr/>
          <p:nvPr>
            <p:custDataLst>
              <p:tags r:id="rId6"/>
            </p:custDataLst>
          </p:nvPr>
        </p:nvSpPr>
        <p:spPr>
          <a:xfrm>
            <a:off x="10698770" y="1660192"/>
            <a:ext cx="479618" cy="661207"/>
          </a:xfrm>
          <a:prstGeom prst="rect">
            <a:avLst/>
          </a:prstGeom>
        </p:spPr>
        <p:txBody>
          <a:bodyPr wrap="none">
            <a:spAutoFit/>
          </a:bodyPr>
          <a:lstStyle/>
          <a:p>
            <a:pPr lvl="0">
              <a:lnSpc>
                <a:spcPct val="150000"/>
              </a:lnSpc>
            </a:pPr>
            <a:r>
              <a:rPr lang="en-US" altLang="zh-CN" sz="2800" i="1"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v</a:t>
            </a:r>
            <a:r>
              <a:rPr lang="en-US" altLang="zh-CN" sz="2400" baseline="-25000"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B</a:t>
            </a:r>
            <a:endParaRPr lang="zh-CN" altLang="en-US" sz="24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26" name="矩形 25"/>
          <p:cNvSpPr/>
          <p:nvPr>
            <p:custDataLst>
              <p:tags r:id="rId7"/>
            </p:custDataLst>
          </p:nvPr>
        </p:nvSpPr>
        <p:spPr>
          <a:xfrm>
            <a:off x="2065493" y="2127723"/>
            <a:ext cx="490840" cy="661207"/>
          </a:xfrm>
          <a:prstGeom prst="rect">
            <a:avLst/>
          </a:prstGeom>
        </p:spPr>
        <p:txBody>
          <a:bodyPr wrap="none">
            <a:spAutoFit/>
          </a:bodyPr>
          <a:lstStyle/>
          <a:p>
            <a:pPr lvl="0">
              <a:lnSpc>
                <a:spcPct val="150000"/>
              </a:lnSpc>
            </a:pPr>
            <a:r>
              <a:rPr lang="en-US" altLang="zh-CN" sz="2800" i="1"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v</a:t>
            </a:r>
            <a:r>
              <a:rPr lang="en-US" altLang="zh-CN" sz="2400" baseline="-25000"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A</a:t>
            </a:r>
            <a:endParaRPr lang="zh-CN" altLang="en-US" sz="24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sp>
        <p:nvSpPr>
          <p:cNvPr id="30" name="矩形 29"/>
          <p:cNvSpPr/>
          <p:nvPr>
            <p:custDataLst>
              <p:tags r:id="rId8"/>
            </p:custDataLst>
          </p:nvPr>
        </p:nvSpPr>
        <p:spPr>
          <a:xfrm>
            <a:off x="3231694" y="2125452"/>
            <a:ext cx="479618" cy="661207"/>
          </a:xfrm>
          <a:prstGeom prst="rect">
            <a:avLst/>
          </a:prstGeom>
        </p:spPr>
        <p:txBody>
          <a:bodyPr wrap="none">
            <a:spAutoFit/>
          </a:bodyPr>
          <a:lstStyle/>
          <a:p>
            <a:pPr lvl="0">
              <a:lnSpc>
                <a:spcPct val="150000"/>
              </a:lnSpc>
            </a:pPr>
            <a:r>
              <a:rPr lang="en-US" altLang="zh-CN" sz="2800" i="1"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v</a:t>
            </a:r>
            <a:r>
              <a:rPr lang="en-US" altLang="zh-CN" sz="2400" baseline="-25000" err="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B</a:t>
            </a:r>
            <a:endParaRPr lang="zh-CN" altLang="en-US" sz="24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endParaRPr>
          </a:p>
        </p:txBody>
      </p:sp>
      <p:cxnSp>
        <p:nvCxnSpPr>
          <p:cNvPr id="31" name="直接连接符 30"/>
          <p:cNvCxnSpPr/>
          <p:nvPr>
            <p:custDataLst>
              <p:tags r:id="rId9"/>
            </p:custDataLst>
          </p:nvPr>
        </p:nvCxnSpPr>
        <p:spPr>
          <a:xfrm flipH="1">
            <a:off x="9538974" y="2548181"/>
            <a:ext cx="11832" cy="10207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10"/>
            </p:custDataLst>
          </p:nvPr>
        </p:nvCxnSpPr>
        <p:spPr>
          <a:xfrm>
            <a:off x="9001506" y="2560421"/>
            <a:ext cx="546262" cy="45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1"/>
            </p:custDataLst>
          </p:nvPr>
        </p:nvCxnSpPr>
        <p:spPr>
          <a:xfrm flipV="1">
            <a:off x="9001506" y="3078932"/>
            <a:ext cx="546260" cy="2265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8" name="矩形 37"/>
          <p:cNvSpPr/>
          <p:nvPr>
            <p:custDataLst>
              <p:tags r:id="rId12"/>
            </p:custDataLst>
          </p:nvPr>
        </p:nvSpPr>
        <p:spPr>
          <a:xfrm>
            <a:off x="9379798" y="3480604"/>
            <a:ext cx="364202" cy="523220"/>
          </a:xfrm>
          <a:prstGeom prst="rect">
            <a:avLst/>
          </a:prstGeom>
        </p:spPr>
        <p:txBody>
          <a:bodyPr wrap="none">
            <a:spAutoFit/>
          </a:bodyPr>
          <a:lstStyle/>
          <a:p>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5</a:t>
            </a:r>
          </a:p>
        </p:txBody>
      </p:sp>
      <p:sp>
        <p:nvSpPr>
          <p:cNvPr id="40" name="矩形 39"/>
          <p:cNvSpPr/>
          <p:nvPr>
            <p:custDataLst>
              <p:tags r:id="rId13"/>
            </p:custDataLst>
          </p:nvPr>
        </p:nvSpPr>
        <p:spPr>
          <a:xfrm>
            <a:off x="8408633" y="2828651"/>
            <a:ext cx="543739" cy="523220"/>
          </a:xfrm>
          <a:prstGeom prst="rect">
            <a:avLst/>
          </a:prstGeom>
        </p:spPr>
        <p:txBody>
          <a:bodyPr wrap="none">
            <a:spAutoFit/>
          </a:bodyPr>
          <a:lstStyle/>
          <a:p>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10</a:t>
            </a:r>
          </a:p>
        </p:txBody>
      </p:sp>
      <p:sp>
        <p:nvSpPr>
          <p:cNvPr id="43" name="矩形 42"/>
          <p:cNvSpPr/>
          <p:nvPr>
            <p:custDataLst>
              <p:tags r:id="rId14"/>
            </p:custDataLst>
          </p:nvPr>
        </p:nvSpPr>
        <p:spPr>
          <a:xfrm>
            <a:off x="8457246" y="2131867"/>
            <a:ext cx="543739" cy="661207"/>
          </a:xfrm>
          <a:prstGeom prst="rect">
            <a:avLst/>
          </a:prstGeom>
        </p:spPr>
        <p:txBody>
          <a:bodyPr wrap="none">
            <a:spAutoFit/>
          </a:bodyPr>
          <a:lstStyle/>
          <a:p>
            <a:pPr lvl="0">
              <a:lnSpc>
                <a:spcPct val="150000"/>
              </a:lnSpc>
            </a:pPr>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mn-ea"/>
              </a:rPr>
              <a:t>20</a:t>
            </a:r>
          </a:p>
        </p:txBody>
      </p:sp>
      <p:cxnSp>
        <p:nvCxnSpPr>
          <p:cNvPr id="44" name="直接连接符 43"/>
          <p:cNvCxnSpPr/>
          <p:nvPr>
            <p:custDataLst>
              <p:tags r:id="rId15"/>
            </p:custDataLst>
          </p:nvPr>
        </p:nvCxnSpPr>
        <p:spPr>
          <a:xfrm>
            <a:off x="2517629" y="2728079"/>
            <a:ext cx="7550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矩形 44"/>
          <p:cNvSpPr/>
          <p:nvPr>
            <p:custDataLst>
              <p:tags r:id="rId16"/>
            </p:custDataLst>
          </p:nvPr>
        </p:nvSpPr>
        <p:spPr>
          <a:xfrm>
            <a:off x="2692708" y="2161285"/>
            <a:ext cx="427522" cy="637675"/>
          </a:xfrm>
          <a:prstGeom prst="rect">
            <a:avLst/>
          </a:prstGeom>
        </p:spPr>
        <p:txBody>
          <a:bodyPr wrap="square">
            <a:spAutoFit/>
          </a:bodyPr>
          <a:lstStyle/>
          <a:p>
            <a:pPr lvl="0">
              <a:lnSpc>
                <a:spcPct val="150000"/>
              </a:lnSpc>
            </a:pPr>
            <a:r>
              <a:rPr lang="en-US" altLang="zh-CN" sz="28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sym typeface="+mn-ea"/>
              </a:rPr>
              <a:t>&gt;</a:t>
            </a:r>
          </a:p>
        </p:txBody>
      </p:sp>
      <p:grpSp>
        <p:nvGrpSpPr>
          <p:cNvPr id="3" name="组合 2"/>
          <p:cNvGrpSpPr/>
          <p:nvPr>
            <p:custDataLst>
              <p:tags r:id="rId17"/>
            </p:custDataLst>
          </p:nvPr>
        </p:nvGrpSpPr>
        <p:grpSpPr>
          <a:xfrm>
            <a:off x="786908" y="4228012"/>
            <a:ext cx="3376878" cy="2398043"/>
            <a:chOff x="1080920" y="2088460"/>
            <a:chExt cx="3137034" cy="2144244"/>
          </a:xfrm>
        </p:grpSpPr>
        <p:grpSp>
          <p:nvGrpSpPr>
            <p:cNvPr id="10" name="组合 9"/>
            <p:cNvGrpSpPr/>
            <p:nvPr>
              <p:custDataLst>
                <p:tags r:id="rId20"/>
              </p:custDataLst>
            </p:nvPr>
          </p:nvGrpSpPr>
          <p:grpSpPr>
            <a:xfrm>
              <a:off x="1640390" y="2088460"/>
              <a:ext cx="2577564" cy="2144244"/>
              <a:chOff x="2120" y="4000"/>
              <a:chExt cx="5160" cy="5316"/>
            </a:xfrm>
          </p:grpSpPr>
          <p:sp>
            <p:nvSpPr>
              <p:cNvPr id="12" name="直接连接符 18434"/>
              <p:cNvSpPr>
                <a:spLocks noChangeShapeType="1"/>
              </p:cNvSpPr>
              <p:nvPr>
                <p:custDataLst>
                  <p:tags r:id="rId22"/>
                </p:custDataLst>
              </p:nvPr>
            </p:nvSpPr>
            <p:spPr bwMode="auto">
              <a:xfrm>
                <a:off x="2820" y="8380"/>
                <a:ext cx="3574" cy="0"/>
              </a:xfrm>
              <a:prstGeom prst="line">
                <a:avLst/>
              </a:prstGeom>
              <a:noFill/>
              <a:ln w="19050">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2100">
                  <a:latin typeface="楷体" panose="02010609060101010101" pitchFamily="49" charset="-122"/>
                  <a:ea typeface="楷体" panose="02010609060101010101" pitchFamily="49" charset="-122"/>
                </a:endParaRPr>
              </a:p>
            </p:txBody>
          </p:sp>
          <p:sp>
            <p:nvSpPr>
              <p:cNvPr id="13" name="直接连接符 18435"/>
              <p:cNvSpPr>
                <a:spLocks noChangeShapeType="1"/>
              </p:cNvSpPr>
              <p:nvPr>
                <p:custDataLst>
                  <p:tags r:id="rId23"/>
                </p:custDataLst>
              </p:nvPr>
            </p:nvSpPr>
            <p:spPr bwMode="auto">
              <a:xfrm flipH="1" flipV="1">
                <a:off x="2820" y="4556"/>
                <a:ext cx="0" cy="3824"/>
              </a:xfrm>
              <a:prstGeom prst="line">
                <a:avLst/>
              </a:prstGeom>
              <a:noFill/>
              <a:ln w="19050">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sz="2100">
                  <a:latin typeface="楷体" panose="02010609060101010101" pitchFamily="49" charset="-122"/>
                  <a:ea typeface="楷体" panose="02010609060101010101" pitchFamily="49" charset="-122"/>
                </a:endParaRPr>
              </a:p>
            </p:txBody>
          </p:sp>
          <p:sp>
            <p:nvSpPr>
              <p:cNvPr id="14" name="直接连接符 18436"/>
              <p:cNvSpPr>
                <a:spLocks noChangeShapeType="1"/>
              </p:cNvSpPr>
              <p:nvPr>
                <p:custDataLst>
                  <p:tags r:id="rId24"/>
                </p:custDataLst>
              </p:nvPr>
            </p:nvSpPr>
            <p:spPr bwMode="auto">
              <a:xfrm>
                <a:off x="2820" y="6414"/>
                <a:ext cx="3306" cy="1"/>
              </a:xfrm>
              <a:prstGeom prst="line">
                <a:avLst/>
              </a:prstGeom>
              <a:noFill/>
              <a:ln w="19050">
                <a:solidFill>
                  <a:sysClr val="windowText" lastClr="000000"/>
                </a:solidFill>
                <a:round/>
              </a:ln>
              <a:extLst>
                <a:ext uri="{909E8E84-426E-40DD-AFC4-6F175D3DCCD1}">
                  <a14:hiddenFill xmlns:a14="http://schemas.microsoft.com/office/drawing/2010/main">
                    <a:noFill/>
                  </a14:hiddenFill>
                </a:ext>
              </a:extLst>
            </p:spPr>
            <p:txBody>
              <a:bodyPr/>
              <a:lstStyle/>
              <a:p>
                <a:endParaRPr lang="zh-CN" altLang="en-US" sz="2100">
                  <a:latin typeface="楷体" panose="02010609060101010101" pitchFamily="49" charset="-122"/>
                  <a:ea typeface="楷体" panose="02010609060101010101" pitchFamily="49" charset="-122"/>
                </a:endParaRPr>
              </a:p>
            </p:txBody>
          </p:sp>
          <p:sp>
            <p:nvSpPr>
              <p:cNvPr id="4" name="文本框 18440"/>
              <p:cNvSpPr txBox="1">
                <a:spLocks noChangeArrowheads="1"/>
              </p:cNvSpPr>
              <p:nvPr>
                <p:custDataLst>
                  <p:tags r:id="rId25"/>
                </p:custDataLst>
              </p:nvPr>
            </p:nvSpPr>
            <p:spPr bwMode="auto">
              <a:xfrm>
                <a:off x="2120" y="4000"/>
                <a:ext cx="700" cy="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i="1">
                    <a:latin typeface="Times New Roman" panose="02020603050405020304" pitchFamily="18" charset="0"/>
                    <a:ea typeface="华文楷体" panose="02010600040101010101" pitchFamily="2" charset="-122"/>
                    <a:cs typeface="Times New Roman" panose="02020603050405020304" pitchFamily="18" charset="0"/>
                  </a:rPr>
                  <a:t>v</a:t>
                </a:r>
              </a:p>
            </p:txBody>
          </p:sp>
          <p:sp>
            <p:nvSpPr>
              <p:cNvPr id="17" name="文本框 18443"/>
              <p:cNvSpPr txBox="1">
                <a:spLocks noChangeArrowheads="1"/>
              </p:cNvSpPr>
              <p:nvPr>
                <p:custDataLst>
                  <p:tags r:id="rId26"/>
                </p:custDataLst>
              </p:nvPr>
            </p:nvSpPr>
            <p:spPr bwMode="auto">
              <a:xfrm>
                <a:off x="6186" y="8156"/>
                <a:ext cx="1094" cy="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i="1">
                    <a:latin typeface="Times New Roman" panose="02020603050405020304" pitchFamily="18" charset="0"/>
                    <a:ea typeface="华文楷体" panose="02010600040101010101" pitchFamily="2" charset="-122"/>
                    <a:cs typeface="Times New Roman" panose="02020603050405020304" pitchFamily="18" charset="0"/>
                  </a:rPr>
                  <a:t>t</a:t>
                </a:r>
              </a:p>
            </p:txBody>
          </p:sp>
        </p:grpSp>
        <p:sp>
          <p:nvSpPr>
            <p:cNvPr id="8" name="矩形 7"/>
            <p:cNvSpPr/>
            <p:nvPr>
              <p:custDataLst>
                <p:tags r:id="rId21"/>
              </p:custDataLst>
            </p:nvPr>
          </p:nvSpPr>
          <p:spPr>
            <a:xfrm>
              <a:off x="1080920" y="2702058"/>
              <a:ext cx="909139" cy="591228"/>
            </a:xfrm>
            <a:prstGeom prst="rect">
              <a:avLst/>
            </a:prstGeom>
          </p:spPr>
          <p:txBody>
            <a:bodyPr wrap="none">
              <a:spAutoFit/>
            </a:bodyPr>
            <a:lstStyle/>
            <a:p>
              <a:pPr lvl="0">
                <a:lnSpc>
                  <a:spcPct val="150000"/>
                </a:lnSpc>
              </a:pPr>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Arial" panose="020B0604020202020204" pitchFamily="34" charset="0"/>
                </a:rPr>
                <a:t>5m/s</a:t>
              </a:r>
            </a:p>
          </p:txBody>
        </p:sp>
      </p:grpSp>
      <p:sp>
        <p:nvSpPr>
          <p:cNvPr id="15" name="矩形 14"/>
          <p:cNvSpPr/>
          <p:nvPr>
            <p:custDataLst>
              <p:tags r:id="rId18"/>
            </p:custDataLst>
          </p:nvPr>
        </p:nvSpPr>
        <p:spPr>
          <a:xfrm>
            <a:off x="4079875" y="5085080"/>
            <a:ext cx="7691755" cy="1157605"/>
          </a:xfrm>
          <a:prstGeom prst="rect">
            <a:avLst/>
          </a:prstGeom>
        </p:spPr>
        <p:txBody>
          <a:bodyPr wrap="square">
            <a:spAutoFit/>
          </a:bodyPr>
          <a:lstStyle/>
          <a:p>
            <a:pPr lvl="0">
              <a:lnSpc>
                <a:spcPct val="150000"/>
              </a:lnSpc>
            </a:pPr>
            <a:r>
              <a:rPr lang="zh-CN" altLang="en-US"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如图做匀速直线运动的物体速度为：</a:t>
            </a:r>
            <a:r>
              <a:rPr lang="en-US" altLang="zh-CN" sz="2800" i="1">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Arial" panose="020B0604020202020204" pitchFamily="34" charset="0"/>
              </a:rPr>
              <a:t>v</a:t>
            </a:r>
            <a:r>
              <a:rPr lang="en-US" altLang="zh-CN" sz="28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Arial" panose="020B0604020202020204" pitchFamily="34" charset="0"/>
              </a:rPr>
              <a:t>= </a:t>
            </a:r>
            <a:r>
              <a:rPr lang="en-US" altLang="zh-CN" sz="28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Arial" panose="020B0604020202020204" pitchFamily="34" charset="0"/>
              </a:rPr>
              <a:t>_________</a:t>
            </a:r>
            <a:endParaRPr lang="zh-CN" altLang="en-US" sz="2800" baseline="-25000">
              <a:solidFill>
                <a:prstClr val="black"/>
              </a:solidFill>
              <a:latin typeface="Times New Roman" panose="02020603050405020304" pitchFamily="18" charset="0"/>
              <a:ea typeface="华文楷体" panose="02010600040101010101" pitchFamily="2" charset="-122"/>
              <a:cs typeface="Times New Roman" panose="02020603050405020304" pitchFamily="18" charset="0"/>
            </a:endParaRPr>
          </a:p>
          <a:p>
            <a:pPr>
              <a:lnSpc>
                <a:spcPct val="150000"/>
              </a:lnSpc>
            </a:pPr>
            <a:endParaRPr lang="zh-CN" altLang="en-US" sz="2800" baseline="-2500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22" name="矩形 21"/>
          <p:cNvSpPr/>
          <p:nvPr>
            <p:custDataLst>
              <p:tags r:id="rId19"/>
            </p:custDataLst>
          </p:nvPr>
        </p:nvSpPr>
        <p:spPr>
          <a:xfrm>
            <a:off x="10344614" y="5013421"/>
            <a:ext cx="1103512" cy="738664"/>
          </a:xfrm>
          <a:prstGeom prst="rect">
            <a:avLst/>
          </a:prstGeom>
        </p:spPr>
        <p:txBody>
          <a:bodyPr wrap="square">
            <a:spAutoFit/>
          </a:bodyPr>
          <a:lstStyle/>
          <a:p>
            <a:pPr lvl="0">
              <a:lnSpc>
                <a:spcPct val="150000"/>
              </a:lnSpc>
            </a:pPr>
            <a:r>
              <a:rPr lang="en-US" altLang="zh-CN" sz="28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sym typeface="Arial" panose="020B0604020202020204" pitchFamily="34" charset="0"/>
              </a:rPr>
              <a:t>5m/s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6" grpId="0"/>
      <p:bldP spid="30" grpId="0"/>
      <p:bldP spid="38" grpId="0"/>
      <p:bldP spid="40" grpId="0"/>
      <p:bldP spid="43" grpId="0"/>
      <p:bldP spid="45" grpId="0"/>
      <p:bldP spid="15" grpId="0"/>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2" name="矩形 1"/>
          <p:cNvSpPr/>
          <p:nvPr>
            <p:custDataLst>
              <p:tags r:id="rId2"/>
            </p:custDataLst>
          </p:nvPr>
        </p:nvSpPr>
        <p:spPr>
          <a:xfrm>
            <a:off x="47530" y="2348881"/>
            <a:ext cx="11633009" cy="2030095"/>
          </a:xfrm>
          <a:prstGeom prst="rect">
            <a:avLst/>
          </a:prstGeom>
        </p:spPr>
        <p:txBody>
          <a:bodyPr wrap="square">
            <a:spAutoFit/>
          </a:bodyPr>
          <a:lstStyle/>
          <a:p>
            <a:pPr lvl="0">
              <a:lnSpc>
                <a:spcPct val="150000"/>
              </a:lnSpc>
            </a:pP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标牌上两个数字的含义，</a:t>
            </a:r>
          </a:p>
          <a:p>
            <a:pPr lvl="0">
              <a:lnSpc>
                <a:spcPct val="150000"/>
              </a:lnSpc>
            </a:pP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a:t>
            </a:r>
            <a:r>
              <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15km</a:t>
            </a: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”指</a:t>
            </a:r>
            <a:r>
              <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  </a:t>
            </a:r>
            <a:r>
              <a:rPr lang="en-US" altLang="zh-CN" sz="2800" u="sng"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                                                                                                                                    </a:t>
            </a: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a:t>
            </a:r>
          </a:p>
          <a:p>
            <a:pPr lvl="0">
              <a:lnSpc>
                <a:spcPct val="150000"/>
              </a:lnSpc>
            </a:pP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a:t>
            </a:r>
            <a:r>
              <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40</a:t>
            </a: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a:t>
            </a:r>
            <a:r>
              <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 </a:t>
            </a: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指</a:t>
            </a:r>
            <a:r>
              <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 </a:t>
            </a:r>
            <a:r>
              <a:rPr lang="en-US" altLang="zh-CN" sz="2800" u="sng"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                                                                                                                                             </a:t>
            </a:r>
            <a:r>
              <a:rPr lang="zh-CN" altLang="en-US"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rPr>
              <a:t>。</a:t>
            </a:r>
            <a:endParaRPr lang="en-US" altLang="zh-CN" sz="2800" spc="-300">
              <a:solidFill>
                <a:prstClr val="black"/>
              </a:solidFill>
              <a:latin typeface="Times New Roman" panose="02020603050405020304" pitchFamily="18" charset="0"/>
              <a:ea typeface="华文楷体" panose="02010600040101010101" pitchFamily="2" charset="-122"/>
              <a:cs typeface="Times New Roman" panose="02020603050405020304" pitchFamily="18" charset="0"/>
              <a:sym typeface="微软雅黑" panose="020B0503020204020204" charset="-122"/>
            </a:endParaRPr>
          </a:p>
        </p:txBody>
      </p:sp>
      <p:sp>
        <p:nvSpPr>
          <p:cNvPr id="5" name="矩形 4"/>
          <p:cNvSpPr/>
          <p:nvPr>
            <p:custDataLst>
              <p:tags r:id="rId3"/>
            </p:custDataLst>
          </p:nvPr>
        </p:nvSpPr>
        <p:spPr>
          <a:xfrm>
            <a:off x="1991360" y="2997200"/>
            <a:ext cx="5884545" cy="583565"/>
          </a:xfrm>
          <a:prstGeom prst="rect">
            <a:avLst/>
          </a:prstGeom>
        </p:spPr>
        <p:txBody>
          <a:bodyPr wrap="square">
            <a:spAutoFit/>
          </a:bodyPr>
          <a:lstStyle/>
          <a:p>
            <a:pPr algn="l"/>
            <a:r>
              <a:rPr lang="zh-CN" altLang="en-US"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rPr>
              <a:t>从该标志牌到上桥还有</a:t>
            </a:r>
            <a:r>
              <a:rPr lang="en-US" altLang="zh-CN"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rPr>
              <a:t>15</a:t>
            </a:r>
            <a:r>
              <a:rPr lang="en-US" altLang="zh-CN" sz="3200" spc="-150">
                <a:solidFill>
                  <a:srgbClr val="C00000"/>
                </a:solidFill>
                <a:latin typeface="Times New Roman" panose="02020603050405020304" pitchFamily="18" charset="0"/>
                <a:ea typeface="华文楷体" panose="02010600040101010101" pitchFamily="2" charset="-122"/>
                <a:cs typeface="Times New Roman" panose="02020603050405020304" pitchFamily="18" charset="0"/>
                <a:sym typeface="+mn-ea"/>
              </a:rPr>
              <a:t>km</a:t>
            </a:r>
            <a:endParaRPr lang="en-US" altLang="zh-CN"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6" name="矩形 5"/>
          <p:cNvSpPr/>
          <p:nvPr>
            <p:custDataLst>
              <p:tags r:id="rId4"/>
            </p:custDataLst>
          </p:nvPr>
        </p:nvSpPr>
        <p:spPr>
          <a:xfrm>
            <a:off x="1703753" y="3645115"/>
            <a:ext cx="7114540" cy="583565"/>
          </a:xfrm>
          <a:prstGeom prst="rect">
            <a:avLst/>
          </a:prstGeom>
        </p:spPr>
        <p:txBody>
          <a:bodyPr wrap="none">
            <a:spAutoFit/>
          </a:bodyPr>
          <a:lstStyle/>
          <a:p>
            <a:pPr algn="l"/>
            <a:r>
              <a:rPr lang="zh-CN" altLang="en-US"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rPr>
              <a:t>此路段的行驶最高速度不能超过</a:t>
            </a:r>
            <a:r>
              <a:rPr lang="en-US" altLang="zh-CN"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sym typeface="+mn-ea"/>
              </a:rPr>
              <a:t>40km/h</a:t>
            </a:r>
            <a:endParaRPr lang="zh-CN" altLang="en-US" sz="3200">
              <a:solidFill>
                <a:srgbClr val="C00000"/>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1" name="矩形 10"/>
          <p:cNvSpPr/>
          <p:nvPr>
            <p:custDataLst>
              <p:tags r:id="rId5"/>
            </p:custDataLst>
          </p:nvPr>
        </p:nvSpPr>
        <p:spPr>
          <a:xfrm>
            <a:off x="623627" y="1053147"/>
            <a:ext cx="8345019" cy="1124585"/>
          </a:xfrm>
          <a:prstGeom prst="rect">
            <a:avLst/>
          </a:prstGeom>
        </p:spPr>
        <p:txBody>
          <a:bodyPr wrap="square">
            <a:spAutoFit/>
          </a:bodyPr>
          <a:lstStyle/>
          <a:p>
            <a:pPr>
              <a:lnSpc>
                <a:spcPct val="120000"/>
              </a:lnSpc>
            </a:pPr>
            <a:r>
              <a:rPr lang="en-US" altLang="zh-CN" sz="2800">
                <a:solidFill>
                  <a:prstClr val="black"/>
                </a:solidFill>
                <a:latin typeface="Times New Roman" panose="02020603050405020304" pitchFamily="18" charset="0"/>
                <a:ea typeface="华文楷体" panose="02010600040101010101" pitchFamily="2" charset="-122"/>
                <a:sym typeface="微软雅黑" panose="020B0503020204020204" charset="-122"/>
              </a:rPr>
              <a:t>1</a:t>
            </a:r>
            <a:r>
              <a:rPr lang="zh-CN" altLang="en-US" sz="2800">
                <a:solidFill>
                  <a:prstClr val="black"/>
                </a:solidFill>
                <a:latin typeface="Times New Roman" panose="02020603050405020304" pitchFamily="18" charset="0"/>
                <a:ea typeface="华文楷体" panose="02010600040101010101" pitchFamily="2" charset="-122"/>
                <a:sym typeface="微软雅黑" panose="020B0503020204020204" charset="-122"/>
              </a:rPr>
              <a:t>、小明一家驾车外出旅游，经过某交通标志牌时，小明注意到了牌上的标示，如图所示。</a:t>
            </a:r>
            <a:endParaRPr lang="en-US" altLang="zh-CN" sz="2800">
              <a:solidFill>
                <a:prstClr val="black"/>
              </a:solidFill>
              <a:latin typeface="Times New Roman" panose="02020603050405020304" pitchFamily="18" charset="0"/>
              <a:ea typeface="华文楷体" panose="02010600040101010101" pitchFamily="2" charset="-122"/>
              <a:sym typeface="微软雅黑" panose="020B0503020204020204" charset="-122"/>
            </a:endParaRPr>
          </a:p>
        </p:txBody>
      </p:sp>
      <p:pic>
        <p:nvPicPr>
          <p:cNvPr id="8" name="图片 7"/>
          <p:cNvPicPr>
            <a:picLocks noChangeAspect="1"/>
          </p:cNvPicPr>
          <p:nvPr>
            <p:custDataLst>
              <p:tags r:id="rId6"/>
            </p:custDataLst>
          </p:nvPr>
        </p:nvPicPr>
        <p:blipFill>
          <a:blip r:embed="rId8">
            <a:clrChange>
              <a:clrFrom>
                <a:srgbClr val="FFFDEE">
                  <a:alpha val="100000"/>
                </a:srgbClr>
              </a:clrFrom>
              <a:clrTo>
                <a:srgbClr val="FFFDEE">
                  <a:alpha val="100000"/>
                  <a:alpha val="0"/>
                </a:srgbClr>
              </a:clrTo>
            </a:clrChange>
          </a:blip>
          <a:stretch>
            <a:fillRect/>
          </a:stretch>
        </p:blipFill>
        <p:spPr>
          <a:xfrm>
            <a:off x="8968646" y="1219739"/>
            <a:ext cx="2844520" cy="185818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89090" name="Text Box 2"/>
          <p:cNvSpPr/>
          <p:nvPr>
            <p:custDataLst>
              <p:tags r:id="rId2"/>
            </p:custDataLst>
          </p:nvPr>
        </p:nvSpPr>
        <p:spPr>
          <a:xfrm>
            <a:off x="383540" y="1019175"/>
            <a:ext cx="11459210" cy="953135"/>
          </a:xfrm>
          <a:prstGeom prst="rect">
            <a:avLst/>
          </a:prstGeom>
          <a:noFill/>
          <a:ln w="9525">
            <a:noFill/>
          </a:ln>
        </p:spPr>
        <p:txBody>
          <a:bodyPr wrap="square">
            <a:spAutoFit/>
          </a:bodyPr>
          <a:lstStyle/>
          <a:p>
            <a:pPr eaLnBrk="0" hangingPunct="0">
              <a:spcBef>
                <a:spcPct val="50000"/>
              </a:spcBef>
            </a:pPr>
            <a:r>
              <a:rPr lang="zh-CN" altLang="zh-CN" sz="2800" b="1">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2</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、一列火车长 </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rPr>
              <a:t>200m</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，以 </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rPr>
              <a:t>36km/h</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的速度通过一座长</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rPr>
              <a:t>1.6km</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的大桥。问火车从上桥到全部离开大桥所用的时间是多少？</a:t>
            </a:r>
          </a:p>
        </p:txBody>
      </p:sp>
      <p:sp>
        <p:nvSpPr>
          <p:cNvPr id="89091" name="Text Box 3"/>
          <p:cNvSpPr/>
          <p:nvPr>
            <p:custDataLst>
              <p:tags r:id="rId3"/>
            </p:custDataLst>
          </p:nvPr>
        </p:nvSpPr>
        <p:spPr>
          <a:xfrm>
            <a:off x="2305685" y="3559175"/>
            <a:ext cx="1371600" cy="52197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rPr>
              <a:t>解：</a:t>
            </a:r>
          </a:p>
        </p:txBody>
      </p:sp>
      <p:sp>
        <p:nvSpPr>
          <p:cNvPr id="89092" name="Text Box 4"/>
          <p:cNvSpPr/>
          <p:nvPr>
            <p:custDataLst>
              <p:tags r:id="rId4"/>
            </p:custDataLst>
          </p:nvPr>
        </p:nvSpPr>
        <p:spPr>
          <a:xfrm>
            <a:off x="3143885" y="3559175"/>
            <a:ext cx="7010400" cy="116840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火车从上桥到全部离开大桥通过的路程</a:t>
            </a:r>
          </a:p>
          <a:p>
            <a:pPr eaLnBrk="0" hangingPunct="0">
              <a:spcBef>
                <a:spcPct val="50000"/>
              </a:spcBef>
            </a:pP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桥</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车</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600m+200m=1800m=1.8km</a:t>
            </a:r>
          </a:p>
        </p:txBody>
      </p:sp>
      <p:sp>
        <p:nvSpPr>
          <p:cNvPr id="89093" name="Text Box 5"/>
          <p:cNvSpPr/>
          <p:nvPr>
            <p:custDataLst>
              <p:tags r:id="rId5"/>
            </p:custDataLst>
          </p:nvPr>
        </p:nvSpPr>
        <p:spPr>
          <a:xfrm>
            <a:off x="2370773" y="4911725"/>
            <a:ext cx="6324600" cy="52197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火车的速度是 </a:t>
            </a:r>
            <a:r>
              <a:rPr lang="zh-CN"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v </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36 km/h</a:t>
            </a:r>
          </a:p>
        </p:txBody>
      </p:sp>
      <p:cxnSp>
        <p:nvCxnSpPr>
          <p:cNvPr id="89094" name="Line 6"/>
          <p:cNvCxnSpPr>
            <a:endCxn id="89095" idx="2"/>
          </p:cNvCxnSpPr>
          <p:nvPr>
            <p:custDataLst>
              <p:tags r:id="rId6"/>
            </p:custDataLst>
          </p:nvPr>
        </p:nvCxnSpPr>
        <p:spPr>
          <a:xfrm>
            <a:off x="3505835" y="5907088"/>
            <a:ext cx="636905" cy="3810"/>
          </a:xfrm>
          <a:prstGeom prst="line">
            <a:avLst/>
          </a:prstGeom>
          <a:ln w="9525" cap="flat" cmpd="sng">
            <a:solidFill>
              <a:schemeClr val="tx1"/>
            </a:solidFill>
            <a:prstDash val="solid"/>
            <a:headEnd type="none" w="med" len="med"/>
            <a:tailEnd type="none" w="med" len="med"/>
          </a:ln>
        </p:spPr>
      </p:cxnSp>
      <p:sp>
        <p:nvSpPr>
          <p:cNvPr id="89095" name="Text Box 7"/>
          <p:cNvSpPr/>
          <p:nvPr>
            <p:custDataLst>
              <p:tags r:id="rId7"/>
            </p:custDataLst>
          </p:nvPr>
        </p:nvSpPr>
        <p:spPr>
          <a:xfrm>
            <a:off x="3723323" y="5327650"/>
            <a:ext cx="838200" cy="583565"/>
          </a:xfrm>
          <a:prstGeom prst="rect">
            <a:avLst/>
          </a:prstGeom>
          <a:noFill/>
          <a:ln w="9525">
            <a:noFill/>
          </a:ln>
        </p:spPr>
        <p:txBody>
          <a:bodyPr>
            <a:spAutoFit/>
          </a:bodyPr>
          <a:lstStyle/>
          <a:p>
            <a:pPr eaLnBrk="0" hangingPunct="0">
              <a:spcBef>
                <a:spcPct val="50000"/>
              </a:spcBef>
            </a:pPr>
            <a:r>
              <a:rPr lang="zh-CN" altLang="zh-CN" sz="32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p>
        </p:txBody>
      </p:sp>
      <p:sp>
        <p:nvSpPr>
          <p:cNvPr id="89096" name="Text Box 8"/>
          <p:cNvSpPr/>
          <p:nvPr>
            <p:custDataLst>
              <p:tags r:id="rId8"/>
            </p:custDataLst>
          </p:nvPr>
        </p:nvSpPr>
        <p:spPr>
          <a:xfrm>
            <a:off x="3677285" y="5748338"/>
            <a:ext cx="1219200" cy="583565"/>
          </a:xfrm>
          <a:prstGeom prst="rect">
            <a:avLst/>
          </a:prstGeom>
          <a:noFill/>
          <a:ln w="9525">
            <a:noFill/>
          </a:ln>
        </p:spPr>
        <p:txBody>
          <a:bodyPr>
            <a:spAutoFit/>
          </a:bodyPr>
          <a:lstStyle/>
          <a:p>
            <a:pPr eaLnBrk="0" hangingPunct="0">
              <a:spcBef>
                <a:spcPct val="50000"/>
              </a:spcBef>
            </a:pPr>
            <a:r>
              <a:rPr lang="zh-CN" altLang="zh-CN" sz="32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v</a:t>
            </a:r>
          </a:p>
        </p:txBody>
      </p:sp>
      <p:sp>
        <p:nvSpPr>
          <p:cNvPr id="89097" name="Text Box 9"/>
          <p:cNvSpPr/>
          <p:nvPr>
            <p:custDataLst>
              <p:tags r:id="rId9"/>
            </p:custDataLst>
          </p:nvPr>
        </p:nvSpPr>
        <p:spPr>
          <a:xfrm>
            <a:off x="4799965" y="5349875"/>
            <a:ext cx="1981200" cy="521970"/>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1.8km</a:t>
            </a:r>
          </a:p>
        </p:txBody>
      </p:sp>
      <p:sp>
        <p:nvSpPr>
          <p:cNvPr id="89098" name="Text Box 10"/>
          <p:cNvSpPr/>
          <p:nvPr>
            <p:custDataLst>
              <p:tags r:id="rId10"/>
            </p:custDataLst>
          </p:nvPr>
        </p:nvSpPr>
        <p:spPr>
          <a:xfrm>
            <a:off x="4871403" y="6021705"/>
            <a:ext cx="1905000" cy="521970"/>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36km/h</a:t>
            </a:r>
          </a:p>
        </p:txBody>
      </p:sp>
      <p:grpSp>
        <p:nvGrpSpPr>
          <p:cNvPr id="89099" name="Group 11"/>
          <p:cNvGrpSpPr/>
          <p:nvPr>
            <p:custDataLst>
              <p:tags r:id="rId11"/>
            </p:custDataLst>
          </p:nvPr>
        </p:nvGrpSpPr>
        <p:grpSpPr>
          <a:xfrm>
            <a:off x="2689860" y="5638800"/>
            <a:ext cx="4397375" cy="541655"/>
            <a:chOff x="0" y="0"/>
            <a:chExt cx="3540" cy="341"/>
          </a:xfrm>
        </p:grpSpPr>
        <p:grpSp>
          <p:nvGrpSpPr>
            <p:cNvPr id="89100" name="Group 12"/>
            <p:cNvGrpSpPr/>
            <p:nvPr>
              <p:custDataLst>
                <p:tags r:id="rId48"/>
              </p:custDataLst>
            </p:nvPr>
          </p:nvGrpSpPr>
          <p:grpSpPr>
            <a:xfrm>
              <a:off x="0" y="0"/>
              <a:ext cx="3012" cy="341"/>
              <a:chOff x="0" y="0"/>
              <a:chExt cx="3012" cy="341"/>
            </a:xfrm>
          </p:grpSpPr>
          <p:grpSp>
            <p:nvGrpSpPr>
              <p:cNvPr id="89101" name="Group 13"/>
              <p:cNvGrpSpPr/>
              <p:nvPr>
                <p:custDataLst>
                  <p:tags r:id="rId50"/>
                </p:custDataLst>
              </p:nvPr>
            </p:nvGrpSpPr>
            <p:grpSpPr>
              <a:xfrm>
                <a:off x="0" y="0"/>
                <a:ext cx="2892" cy="341"/>
                <a:chOff x="0" y="0"/>
                <a:chExt cx="2892" cy="341"/>
              </a:xfrm>
            </p:grpSpPr>
            <p:sp>
              <p:nvSpPr>
                <p:cNvPr id="89102" name="Text Box 14"/>
                <p:cNvSpPr/>
                <p:nvPr>
                  <p:custDataLst>
                    <p:tags r:id="rId52"/>
                  </p:custDataLst>
                </p:nvPr>
              </p:nvSpPr>
              <p:spPr>
                <a:xfrm>
                  <a:off x="0" y="12"/>
                  <a:ext cx="960" cy="329"/>
                </a:xfrm>
                <a:prstGeom prst="rect">
                  <a:avLst/>
                </a:prstGeom>
                <a:noFill/>
                <a:ln w="9525">
                  <a:noFill/>
                </a:ln>
              </p:spPr>
              <p:txBody>
                <a:bodyPr>
                  <a:spAutoFit/>
                </a:bodyPr>
                <a:lstStyle/>
                <a:p>
                  <a:pPr eaLnBrk="0" hangingPunct="0">
                    <a:spcBef>
                      <a:spcPct val="50000"/>
                    </a:spcBef>
                  </a:pPr>
                  <a:r>
                    <a:rPr lang="zh-CN"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t  =</a:t>
                  </a:r>
                </a:p>
              </p:txBody>
            </p:sp>
            <p:sp>
              <p:nvSpPr>
                <p:cNvPr id="89103" name="Text Box 15"/>
                <p:cNvSpPr/>
                <p:nvPr>
                  <p:custDataLst>
                    <p:tags r:id="rId53"/>
                  </p:custDataLst>
                </p:nvPr>
              </p:nvSpPr>
              <p:spPr>
                <a:xfrm>
                  <a:off x="1332" y="0"/>
                  <a:ext cx="1560" cy="329"/>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p>
              </p:txBody>
            </p:sp>
          </p:grpSp>
          <p:cxnSp>
            <p:nvCxnSpPr>
              <p:cNvPr id="89104" name="Line 16"/>
              <p:cNvCxnSpPr/>
              <p:nvPr>
                <p:custDataLst>
                  <p:tags r:id="rId51"/>
                </p:custDataLst>
              </p:nvPr>
            </p:nvCxnSpPr>
            <p:spPr>
              <a:xfrm>
                <a:off x="1812" y="204"/>
                <a:ext cx="1200" cy="0"/>
              </a:xfrm>
              <a:prstGeom prst="line">
                <a:avLst/>
              </a:prstGeom>
              <a:ln w="9525" cap="flat" cmpd="sng">
                <a:solidFill>
                  <a:schemeClr val="tx1"/>
                </a:solidFill>
                <a:prstDash val="solid"/>
                <a:headEnd type="none" w="med" len="med"/>
                <a:tailEnd type="none" w="med" len="med"/>
              </a:ln>
            </p:spPr>
          </p:cxnSp>
        </p:grpSp>
        <p:sp>
          <p:nvSpPr>
            <p:cNvPr id="89105" name="Text Box 17"/>
            <p:cNvSpPr/>
            <p:nvPr>
              <p:custDataLst>
                <p:tags r:id="rId49"/>
              </p:custDataLst>
            </p:nvPr>
          </p:nvSpPr>
          <p:spPr>
            <a:xfrm>
              <a:off x="3108" y="12"/>
              <a:ext cx="432" cy="329"/>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p>
          </p:txBody>
        </p:sp>
      </p:grpSp>
      <p:sp>
        <p:nvSpPr>
          <p:cNvPr id="89106" name="Text Box 18"/>
          <p:cNvSpPr/>
          <p:nvPr>
            <p:custDataLst>
              <p:tags r:id="rId12"/>
            </p:custDataLst>
          </p:nvPr>
        </p:nvSpPr>
        <p:spPr>
          <a:xfrm>
            <a:off x="7031990" y="5661660"/>
            <a:ext cx="1447800" cy="521970"/>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0.05h</a:t>
            </a:r>
          </a:p>
        </p:txBody>
      </p:sp>
      <p:sp>
        <p:nvSpPr>
          <p:cNvPr id="23" name="Text Box 48"/>
          <p:cNvSpPr txBox="1">
            <a:spLocks noChangeArrowheads="1"/>
          </p:cNvSpPr>
          <p:nvPr>
            <p:custDataLst>
              <p:tags r:id="rId13"/>
            </p:custDataLst>
          </p:nvPr>
        </p:nvSpPr>
        <p:spPr bwMode="auto">
          <a:xfrm>
            <a:off x="6282055" y="98425"/>
            <a:ext cx="5069205" cy="953135"/>
          </a:xfrm>
          <a:prstGeom prst="rect">
            <a:avLst/>
          </a:prstGeom>
          <a:solidFill>
            <a:srgbClr val="439ECE"/>
          </a:solidFill>
          <a:ln w="9525">
            <a:noFill/>
            <a:miter lim="800000"/>
          </a:ln>
          <a:effectLst/>
        </p:spPr>
        <p:txBody>
          <a:bodyPr wrap="square">
            <a:spAutoFit/>
          </a:bodyPr>
          <a:lstStyle/>
          <a:p>
            <a:r>
              <a:rPr lang="zh-CN" altLang="en-US" sz="2800" noProof="1">
                <a:solidFill>
                  <a:schemeClr val="bg1"/>
                </a:solidFill>
                <a:latin typeface="华文楷体" panose="02010600040101010101" pitchFamily="2" charset="-122"/>
                <a:ea typeface="华文楷体" panose="02010600040101010101" pitchFamily="2" charset="-122"/>
                <a:cs typeface="华文楷体" panose="02010600040101010101" pitchFamily="2" charset="-122"/>
                <a:sym typeface="Wingdings" panose="05000000000000000000" pitchFamily="2" charset="2"/>
              </a:rPr>
              <a:t>火车完全通过隧道的含义：</a:t>
            </a:r>
            <a:endParaRPr lang="en-US" altLang="zh-CN" sz="2800" noProof="1">
              <a:solidFill>
                <a:schemeClr val="bg1"/>
              </a:solidFill>
              <a:latin typeface="华文楷体" panose="02010600040101010101" pitchFamily="2" charset="-122"/>
              <a:ea typeface="华文楷体" panose="02010600040101010101" pitchFamily="2" charset="-122"/>
              <a:cs typeface="华文楷体" panose="02010600040101010101" pitchFamily="2" charset="-122"/>
              <a:sym typeface="Wingdings" panose="05000000000000000000" pitchFamily="2" charset="2"/>
            </a:endParaRPr>
          </a:p>
          <a:p>
            <a:r>
              <a:rPr lang="en-US" altLang="zh-CN" sz="2800" noProof="1">
                <a:solidFill>
                  <a:schemeClr val="bg1"/>
                </a:solidFill>
                <a:latin typeface="华文楷体" panose="02010600040101010101" pitchFamily="2" charset="-122"/>
                <a:ea typeface="华文楷体" panose="02010600040101010101" pitchFamily="2" charset="-122"/>
                <a:cs typeface="华文楷体" panose="02010600040101010101" pitchFamily="2" charset="-122"/>
                <a:sym typeface="Wingdings" panose="05000000000000000000" pitchFamily="2" charset="2"/>
              </a:rPr>
              <a:t>    </a:t>
            </a:r>
            <a:r>
              <a:rPr lang="zh-CN" altLang="en-US" sz="2800" noProof="1">
                <a:solidFill>
                  <a:schemeClr val="bg1"/>
                </a:solidFill>
                <a:latin typeface="华文楷体" panose="02010600040101010101" pitchFamily="2" charset="-122"/>
                <a:ea typeface="华文楷体" panose="02010600040101010101" pitchFamily="2" charset="-122"/>
                <a:cs typeface="华文楷体" panose="02010600040101010101" pitchFamily="2" charset="-122"/>
                <a:sym typeface="Wingdings" panose="05000000000000000000" pitchFamily="2" charset="2"/>
              </a:rPr>
              <a:t>  火车头进火车尾出的过程。</a:t>
            </a:r>
          </a:p>
        </p:txBody>
      </p:sp>
      <p:grpSp>
        <p:nvGrpSpPr>
          <p:cNvPr id="3" name="组合 2"/>
          <p:cNvGrpSpPr/>
          <p:nvPr>
            <p:custDataLst>
              <p:tags r:id="rId14"/>
            </p:custDataLst>
          </p:nvPr>
        </p:nvGrpSpPr>
        <p:grpSpPr>
          <a:xfrm>
            <a:off x="3742690" y="1967230"/>
            <a:ext cx="4572000" cy="1717040"/>
            <a:chOff x="5894" y="3098"/>
            <a:chExt cx="7200" cy="2704"/>
          </a:xfrm>
        </p:grpSpPr>
        <p:grpSp>
          <p:nvGrpSpPr>
            <p:cNvPr id="89108" name="Group 29"/>
            <p:cNvGrpSpPr/>
            <p:nvPr>
              <p:custDataLst>
                <p:tags r:id="rId15"/>
              </p:custDataLst>
            </p:nvPr>
          </p:nvGrpSpPr>
          <p:grpSpPr>
            <a:xfrm>
              <a:off x="5894" y="3098"/>
              <a:ext cx="7200" cy="2160"/>
              <a:chOff x="480" y="1632"/>
              <a:chExt cx="2880" cy="864"/>
            </a:xfrm>
          </p:grpSpPr>
          <p:sp>
            <p:nvSpPr>
              <p:cNvPr id="89109" name="Text Box 30"/>
              <p:cNvSpPr/>
              <p:nvPr>
                <p:custDataLst>
                  <p:tags r:id="rId22"/>
                </p:custDataLst>
              </p:nvPr>
            </p:nvSpPr>
            <p:spPr>
              <a:xfrm>
                <a:off x="1622" y="2029"/>
                <a:ext cx="338" cy="290"/>
              </a:xfrm>
              <a:prstGeom prst="rect">
                <a:avLst/>
              </a:prstGeom>
              <a:noFill/>
              <a:ln w="9525">
                <a:noFill/>
              </a:ln>
            </p:spPr>
            <p:txBody>
              <a:bodyPr wrap="none">
                <a:spAutoFit/>
              </a:bodyPr>
              <a:lstStyle/>
              <a:p>
                <a:r>
                  <a:rPr lang="en-US" altLang="zh-CN" sz="2400" b="1" i="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baseline="-25000">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桥</a:t>
                </a:r>
              </a:p>
            </p:txBody>
          </p:sp>
          <p:grpSp>
            <p:nvGrpSpPr>
              <p:cNvPr id="89110" name="Group 31"/>
              <p:cNvGrpSpPr/>
              <p:nvPr>
                <p:custDataLst>
                  <p:tags r:id="rId23"/>
                </p:custDataLst>
              </p:nvPr>
            </p:nvGrpSpPr>
            <p:grpSpPr>
              <a:xfrm>
                <a:off x="480" y="1632"/>
                <a:ext cx="2880" cy="864"/>
                <a:chOff x="480" y="1632"/>
                <a:chExt cx="2880" cy="864"/>
              </a:xfrm>
            </p:grpSpPr>
            <p:grpSp>
              <p:nvGrpSpPr>
                <p:cNvPr id="89111" name="Group 32"/>
                <p:cNvGrpSpPr/>
                <p:nvPr>
                  <p:custDataLst>
                    <p:tags r:id="rId25"/>
                  </p:custDataLst>
                </p:nvPr>
              </p:nvGrpSpPr>
              <p:grpSpPr>
                <a:xfrm>
                  <a:off x="480" y="1728"/>
                  <a:ext cx="2880" cy="336"/>
                  <a:chOff x="480" y="1728"/>
                  <a:chExt cx="2880" cy="336"/>
                </a:xfrm>
              </p:grpSpPr>
              <p:cxnSp>
                <p:nvCxnSpPr>
                  <p:cNvPr id="89112" name="Line 33"/>
                  <p:cNvCxnSpPr/>
                  <p:nvPr>
                    <p:custDataLst>
                      <p:tags r:id="rId35"/>
                    </p:custDataLst>
                  </p:nvPr>
                </p:nvCxnSpPr>
                <p:spPr>
                  <a:xfrm>
                    <a:off x="480" y="2064"/>
                    <a:ext cx="2880" cy="0"/>
                  </a:xfrm>
                  <a:prstGeom prst="line">
                    <a:avLst/>
                  </a:prstGeom>
                  <a:ln w="57150" cap="flat" cmpd="sng">
                    <a:solidFill>
                      <a:srgbClr val="0000FF"/>
                    </a:solidFill>
                    <a:prstDash val="solid"/>
                    <a:headEnd type="none" w="med" len="med"/>
                    <a:tailEnd type="none" w="med" len="med"/>
                  </a:ln>
                </p:spPr>
              </p:cxnSp>
              <p:grpSp>
                <p:nvGrpSpPr>
                  <p:cNvPr id="89113" name="Group 34"/>
                  <p:cNvGrpSpPr/>
                  <p:nvPr>
                    <p:custDataLst>
                      <p:tags r:id="rId36"/>
                    </p:custDataLst>
                  </p:nvPr>
                </p:nvGrpSpPr>
                <p:grpSpPr>
                  <a:xfrm>
                    <a:off x="528" y="1728"/>
                    <a:ext cx="624" cy="336"/>
                    <a:chOff x="2208" y="1632"/>
                    <a:chExt cx="864" cy="432"/>
                  </a:xfrm>
                </p:grpSpPr>
                <p:sp>
                  <p:nvSpPr>
                    <p:cNvPr id="89114" name="Oval 35"/>
                    <p:cNvSpPr/>
                    <p:nvPr>
                      <p:custDataLst>
                        <p:tags r:id="rId43"/>
                      </p:custDataLst>
                    </p:nvPr>
                  </p:nvSpPr>
                  <p:spPr>
                    <a:xfrm>
                      <a:off x="2268"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15" name="Oval 36"/>
                    <p:cNvSpPr/>
                    <p:nvPr>
                      <p:custDataLst>
                        <p:tags r:id="rId44"/>
                      </p:custDataLst>
                    </p:nvPr>
                  </p:nvSpPr>
                  <p:spPr>
                    <a:xfrm>
                      <a:off x="2472"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16" name="Oval 37"/>
                    <p:cNvSpPr/>
                    <p:nvPr>
                      <p:custDataLst>
                        <p:tags r:id="rId45"/>
                      </p:custDataLst>
                    </p:nvPr>
                  </p:nvSpPr>
                  <p:spPr>
                    <a:xfrm>
                      <a:off x="2664"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17" name="Oval 38"/>
                    <p:cNvSpPr/>
                    <p:nvPr>
                      <p:custDataLst>
                        <p:tags r:id="rId46"/>
                      </p:custDataLst>
                    </p:nvPr>
                  </p:nvSpPr>
                  <p:spPr>
                    <a:xfrm>
                      <a:off x="2856"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18" name="Rectangle 39"/>
                    <p:cNvSpPr/>
                    <p:nvPr>
                      <p:custDataLst>
                        <p:tags r:id="rId47"/>
                      </p:custDataLst>
                    </p:nvPr>
                  </p:nvSpPr>
                  <p:spPr>
                    <a:xfrm>
                      <a:off x="2208" y="1632"/>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grpSp>
              <p:grpSp>
                <p:nvGrpSpPr>
                  <p:cNvPr id="89119" name="Group 40"/>
                  <p:cNvGrpSpPr/>
                  <p:nvPr>
                    <p:custDataLst>
                      <p:tags r:id="rId37"/>
                    </p:custDataLst>
                  </p:nvPr>
                </p:nvGrpSpPr>
                <p:grpSpPr>
                  <a:xfrm>
                    <a:off x="2544" y="1728"/>
                    <a:ext cx="624" cy="336"/>
                    <a:chOff x="2208" y="1632"/>
                    <a:chExt cx="864" cy="432"/>
                  </a:xfrm>
                </p:grpSpPr>
                <p:sp>
                  <p:nvSpPr>
                    <p:cNvPr id="89120" name="Oval 41"/>
                    <p:cNvSpPr/>
                    <p:nvPr>
                      <p:custDataLst>
                        <p:tags r:id="rId38"/>
                      </p:custDataLst>
                    </p:nvPr>
                  </p:nvSpPr>
                  <p:spPr>
                    <a:xfrm>
                      <a:off x="2268"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21" name="Oval 42"/>
                    <p:cNvSpPr/>
                    <p:nvPr>
                      <p:custDataLst>
                        <p:tags r:id="rId39"/>
                      </p:custDataLst>
                    </p:nvPr>
                  </p:nvSpPr>
                  <p:spPr>
                    <a:xfrm>
                      <a:off x="2472"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22" name="Oval 43"/>
                    <p:cNvSpPr/>
                    <p:nvPr>
                      <p:custDataLst>
                        <p:tags r:id="rId40"/>
                      </p:custDataLst>
                    </p:nvPr>
                  </p:nvSpPr>
                  <p:spPr>
                    <a:xfrm>
                      <a:off x="2664"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23" name="Oval 44"/>
                    <p:cNvSpPr/>
                    <p:nvPr>
                      <p:custDataLst>
                        <p:tags r:id="rId41"/>
                      </p:custDataLst>
                    </p:nvPr>
                  </p:nvSpPr>
                  <p:spPr>
                    <a:xfrm>
                      <a:off x="2856"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89124" name="Rectangle 45"/>
                    <p:cNvSpPr/>
                    <p:nvPr>
                      <p:custDataLst>
                        <p:tags r:id="rId42"/>
                      </p:custDataLst>
                    </p:nvPr>
                  </p:nvSpPr>
                  <p:spPr>
                    <a:xfrm>
                      <a:off x="2208" y="1632"/>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b="1">
                        <a:latin typeface="Times New Roman" panose="02020603050405020304" pitchFamily="18" charset="0"/>
                        <a:ea typeface="华文楷体" panose="02010600040101010101" pitchFamily="2" charset="-122"/>
                        <a:cs typeface="Times New Roman" panose="02020603050405020304" pitchFamily="18" charset="0"/>
                      </a:endParaRPr>
                    </a:p>
                  </p:txBody>
                </p:sp>
              </p:grpSp>
            </p:grpSp>
            <p:grpSp>
              <p:nvGrpSpPr>
                <p:cNvPr id="89125" name="Group 46"/>
                <p:cNvGrpSpPr/>
                <p:nvPr>
                  <p:custDataLst>
                    <p:tags r:id="rId26"/>
                  </p:custDataLst>
                </p:nvPr>
              </p:nvGrpSpPr>
              <p:grpSpPr>
                <a:xfrm>
                  <a:off x="1152" y="1632"/>
                  <a:ext cx="1392" cy="864"/>
                  <a:chOff x="1152" y="1632"/>
                  <a:chExt cx="1392" cy="864"/>
                </a:xfrm>
              </p:grpSpPr>
              <p:cxnSp>
                <p:nvCxnSpPr>
                  <p:cNvPr id="89126" name="Line 47"/>
                  <p:cNvCxnSpPr/>
                  <p:nvPr>
                    <p:custDataLst>
                      <p:tags r:id="rId31"/>
                    </p:custDataLst>
                  </p:nvPr>
                </p:nvCxnSpPr>
                <p:spPr>
                  <a:xfrm flipH="1">
                    <a:off x="1152" y="1632"/>
                    <a:ext cx="0" cy="864"/>
                  </a:xfrm>
                  <a:prstGeom prst="line">
                    <a:avLst/>
                  </a:prstGeom>
                  <a:ln w="9525" cap="flat" cmpd="sng">
                    <a:solidFill>
                      <a:srgbClr val="0000FF"/>
                    </a:solidFill>
                    <a:prstDash val="solid"/>
                    <a:headEnd type="none" w="med" len="med"/>
                    <a:tailEnd type="none" w="med" len="med"/>
                  </a:ln>
                </p:spPr>
              </p:cxnSp>
              <p:cxnSp>
                <p:nvCxnSpPr>
                  <p:cNvPr id="89127" name="Line 48"/>
                  <p:cNvCxnSpPr/>
                  <p:nvPr>
                    <p:custDataLst>
                      <p:tags r:id="rId32"/>
                    </p:custDataLst>
                  </p:nvPr>
                </p:nvCxnSpPr>
                <p:spPr>
                  <a:xfrm flipH="1">
                    <a:off x="2544" y="1680"/>
                    <a:ext cx="0" cy="624"/>
                  </a:xfrm>
                  <a:prstGeom prst="line">
                    <a:avLst/>
                  </a:prstGeom>
                  <a:ln w="9525" cap="flat" cmpd="sng">
                    <a:solidFill>
                      <a:srgbClr val="0000FF"/>
                    </a:solidFill>
                    <a:prstDash val="solid"/>
                    <a:headEnd type="none" w="med" len="med"/>
                    <a:tailEnd type="none" w="med" len="med"/>
                  </a:ln>
                </p:spPr>
              </p:cxnSp>
              <p:cxnSp>
                <p:nvCxnSpPr>
                  <p:cNvPr id="89128" name="Line 49"/>
                  <p:cNvCxnSpPr/>
                  <p:nvPr>
                    <p:custDataLst>
                      <p:tags r:id="rId33"/>
                    </p:custDataLst>
                  </p:nvPr>
                </p:nvCxnSpPr>
                <p:spPr>
                  <a:xfrm flipH="1">
                    <a:off x="1152" y="2208"/>
                    <a:ext cx="480" cy="0"/>
                  </a:xfrm>
                  <a:prstGeom prst="line">
                    <a:avLst/>
                  </a:prstGeom>
                  <a:ln w="12700" cap="flat" cmpd="sng">
                    <a:solidFill>
                      <a:srgbClr val="0000FF"/>
                    </a:solidFill>
                    <a:prstDash val="solid"/>
                    <a:headEnd type="none" w="med" len="med"/>
                    <a:tailEnd type="triangle" w="med" len="med"/>
                  </a:ln>
                </p:spPr>
              </p:cxnSp>
              <p:cxnSp>
                <p:nvCxnSpPr>
                  <p:cNvPr id="89129" name="Line 50"/>
                  <p:cNvCxnSpPr/>
                  <p:nvPr>
                    <p:custDataLst>
                      <p:tags r:id="rId34"/>
                    </p:custDataLst>
                  </p:nvPr>
                </p:nvCxnSpPr>
                <p:spPr>
                  <a:xfrm>
                    <a:off x="1968" y="2208"/>
                    <a:ext cx="576" cy="0"/>
                  </a:xfrm>
                  <a:prstGeom prst="line">
                    <a:avLst/>
                  </a:prstGeom>
                  <a:ln w="12700" cap="flat" cmpd="sng">
                    <a:solidFill>
                      <a:srgbClr val="0000FF"/>
                    </a:solidFill>
                    <a:prstDash val="solid"/>
                    <a:headEnd type="none" w="med" len="med"/>
                    <a:tailEnd type="triangle" w="med" len="med"/>
                  </a:ln>
                </p:spPr>
              </p:cxnSp>
            </p:grpSp>
            <p:grpSp>
              <p:nvGrpSpPr>
                <p:cNvPr id="89130" name="Group 51"/>
                <p:cNvGrpSpPr/>
                <p:nvPr>
                  <p:custDataLst>
                    <p:tags r:id="rId27"/>
                  </p:custDataLst>
                </p:nvPr>
              </p:nvGrpSpPr>
              <p:grpSpPr>
                <a:xfrm>
                  <a:off x="2544" y="1632"/>
                  <a:ext cx="624" cy="864"/>
                  <a:chOff x="2544" y="1632"/>
                  <a:chExt cx="624" cy="864"/>
                </a:xfrm>
              </p:grpSpPr>
              <p:cxnSp>
                <p:nvCxnSpPr>
                  <p:cNvPr id="89131" name="Line 52"/>
                  <p:cNvCxnSpPr/>
                  <p:nvPr>
                    <p:custDataLst>
                      <p:tags r:id="rId28"/>
                    </p:custDataLst>
                  </p:nvPr>
                </p:nvCxnSpPr>
                <p:spPr>
                  <a:xfrm flipH="1">
                    <a:off x="3168" y="1632"/>
                    <a:ext cx="0" cy="864"/>
                  </a:xfrm>
                  <a:prstGeom prst="line">
                    <a:avLst/>
                  </a:prstGeom>
                  <a:ln w="9525" cap="flat" cmpd="sng">
                    <a:solidFill>
                      <a:srgbClr val="0000FF"/>
                    </a:solidFill>
                    <a:prstDash val="solid"/>
                    <a:headEnd type="none" w="med" len="med"/>
                    <a:tailEnd type="none" w="med" len="med"/>
                  </a:ln>
                </p:spPr>
              </p:cxnSp>
              <p:cxnSp>
                <p:nvCxnSpPr>
                  <p:cNvPr id="89132" name="Line 53"/>
                  <p:cNvCxnSpPr/>
                  <p:nvPr>
                    <p:custDataLst>
                      <p:tags r:id="rId29"/>
                    </p:custDataLst>
                  </p:nvPr>
                </p:nvCxnSpPr>
                <p:spPr>
                  <a:xfrm flipH="1">
                    <a:off x="2544" y="2208"/>
                    <a:ext cx="192" cy="0"/>
                  </a:xfrm>
                  <a:prstGeom prst="line">
                    <a:avLst/>
                  </a:prstGeom>
                  <a:ln w="12700" cap="flat" cmpd="sng">
                    <a:solidFill>
                      <a:srgbClr val="0000FF"/>
                    </a:solidFill>
                    <a:prstDash val="solid"/>
                    <a:headEnd type="none" w="med" len="med"/>
                    <a:tailEnd type="triangle" w="med" len="med"/>
                  </a:ln>
                </p:spPr>
              </p:cxnSp>
              <p:cxnSp>
                <p:nvCxnSpPr>
                  <p:cNvPr id="89133" name="Line 54"/>
                  <p:cNvCxnSpPr/>
                  <p:nvPr>
                    <p:custDataLst>
                      <p:tags r:id="rId30"/>
                    </p:custDataLst>
                  </p:nvPr>
                </p:nvCxnSpPr>
                <p:spPr>
                  <a:xfrm>
                    <a:off x="3024" y="2208"/>
                    <a:ext cx="144" cy="0"/>
                  </a:xfrm>
                  <a:prstGeom prst="line">
                    <a:avLst/>
                  </a:prstGeom>
                  <a:ln w="12700" cap="flat" cmpd="sng">
                    <a:solidFill>
                      <a:srgbClr val="0000FF"/>
                    </a:solidFill>
                    <a:prstDash val="solid"/>
                    <a:headEnd type="none" w="med" len="med"/>
                    <a:tailEnd type="triangle" w="med" len="med"/>
                  </a:ln>
                </p:spPr>
              </p:cxnSp>
            </p:grpSp>
          </p:grpSp>
          <p:sp>
            <p:nvSpPr>
              <p:cNvPr id="89134" name="Text Box 55"/>
              <p:cNvSpPr/>
              <p:nvPr>
                <p:custDataLst>
                  <p:tags r:id="rId24"/>
                </p:custDataLst>
              </p:nvPr>
            </p:nvSpPr>
            <p:spPr>
              <a:xfrm>
                <a:off x="2726" y="2029"/>
                <a:ext cx="338" cy="290"/>
              </a:xfrm>
              <a:prstGeom prst="rect">
                <a:avLst/>
              </a:prstGeom>
              <a:noFill/>
              <a:ln w="9525">
                <a:noFill/>
              </a:ln>
            </p:spPr>
            <p:txBody>
              <a:bodyPr wrap="none">
                <a:spAutoFit/>
              </a:bodyPr>
              <a:lstStyle/>
              <a:p>
                <a:r>
                  <a:rPr lang="en-US" altLang="zh-CN" sz="2400" b="1" i="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i="1" baseline="-25000">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车</a:t>
                </a:r>
              </a:p>
            </p:txBody>
          </p:sp>
        </p:grpSp>
        <p:grpSp>
          <p:nvGrpSpPr>
            <p:cNvPr id="89135" name="Group 6"/>
            <p:cNvGrpSpPr/>
            <p:nvPr>
              <p:custDataLst>
                <p:tags r:id="rId16"/>
              </p:custDataLst>
            </p:nvPr>
          </p:nvGrpSpPr>
          <p:grpSpPr>
            <a:xfrm>
              <a:off x="7574" y="5078"/>
              <a:ext cx="5040" cy="725"/>
              <a:chOff x="1152" y="2221"/>
              <a:chExt cx="2016" cy="290"/>
            </a:xfrm>
          </p:grpSpPr>
          <p:grpSp>
            <p:nvGrpSpPr>
              <p:cNvPr id="89136" name="Group 7"/>
              <p:cNvGrpSpPr/>
              <p:nvPr>
                <p:custDataLst>
                  <p:tags r:id="rId18"/>
                </p:custDataLst>
              </p:nvPr>
            </p:nvGrpSpPr>
            <p:grpSpPr>
              <a:xfrm>
                <a:off x="1152" y="2400"/>
                <a:ext cx="2016" cy="0"/>
                <a:chOff x="1152" y="2400"/>
                <a:chExt cx="2016" cy="0"/>
              </a:xfrm>
            </p:grpSpPr>
            <p:cxnSp>
              <p:nvCxnSpPr>
                <p:cNvPr id="89137" name="Line 8"/>
                <p:cNvCxnSpPr/>
                <p:nvPr>
                  <p:custDataLst>
                    <p:tags r:id="rId20"/>
                  </p:custDataLst>
                </p:nvPr>
              </p:nvCxnSpPr>
              <p:spPr>
                <a:xfrm flipH="1">
                  <a:off x="1152" y="2400"/>
                  <a:ext cx="912" cy="0"/>
                </a:xfrm>
                <a:prstGeom prst="line">
                  <a:avLst/>
                </a:prstGeom>
                <a:ln w="19050" cap="flat" cmpd="sng">
                  <a:solidFill>
                    <a:srgbClr val="0000FF"/>
                  </a:solidFill>
                  <a:prstDash val="solid"/>
                  <a:headEnd type="none" w="med" len="med"/>
                  <a:tailEnd type="triangle" w="med" len="med"/>
                </a:ln>
              </p:spPr>
            </p:cxnSp>
            <p:cxnSp>
              <p:nvCxnSpPr>
                <p:cNvPr id="89138" name="Line 9"/>
                <p:cNvCxnSpPr/>
                <p:nvPr>
                  <p:custDataLst>
                    <p:tags r:id="rId21"/>
                  </p:custDataLst>
                </p:nvPr>
              </p:nvCxnSpPr>
              <p:spPr>
                <a:xfrm>
                  <a:off x="2352" y="2400"/>
                  <a:ext cx="816" cy="0"/>
                </a:xfrm>
                <a:prstGeom prst="line">
                  <a:avLst/>
                </a:prstGeom>
                <a:ln w="19050" cap="flat" cmpd="sng">
                  <a:solidFill>
                    <a:srgbClr val="0000FF"/>
                  </a:solidFill>
                  <a:prstDash val="solid"/>
                  <a:headEnd type="none" w="med" len="med"/>
                  <a:tailEnd type="triangle" w="med" len="med"/>
                </a:ln>
              </p:spPr>
            </p:cxnSp>
          </p:grpSp>
          <p:sp>
            <p:nvSpPr>
              <p:cNvPr id="89139" name="Text Box 10"/>
              <p:cNvSpPr/>
              <p:nvPr>
                <p:custDataLst>
                  <p:tags r:id="rId19"/>
                </p:custDataLst>
              </p:nvPr>
            </p:nvSpPr>
            <p:spPr>
              <a:xfrm>
                <a:off x="2054" y="2221"/>
                <a:ext cx="212" cy="290"/>
              </a:xfrm>
              <a:prstGeom prst="rect">
                <a:avLst/>
              </a:prstGeom>
              <a:noFill/>
              <a:ln w="9525">
                <a:noFill/>
              </a:ln>
            </p:spPr>
            <p:txBody>
              <a:bodyPr wrap="none">
                <a:spAutoFit/>
              </a:bodyPr>
              <a:lstStyle/>
              <a:p>
                <a:r>
                  <a:rPr lang="en-US" altLang="zh-CN" sz="2400" b="1" i="1">
                    <a:solidFill>
                      <a:srgbClr val="000066"/>
                    </a:solidFill>
                    <a:latin typeface="Times New Roman" panose="02020603050405020304" pitchFamily="18" charset="0"/>
                    <a:ea typeface="华文楷体" panose="02010600040101010101" pitchFamily="2" charset="-122"/>
                    <a:cs typeface="Times New Roman" panose="02020603050405020304" pitchFamily="18" charset="0"/>
                  </a:rPr>
                  <a:t>s</a:t>
                </a:r>
              </a:p>
            </p:txBody>
          </p:sp>
        </p:grpSp>
        <p:cxnSp>
          <p:nvCxnSpPr>
            <p:cNvPr id="2" name="直接连接符 1"/>
            <p:cNvCxnSpPr/>
            <p:nvPr>
              <p:custDataLst>
                <p:tags r:id="rId17"/>
              </p:custDataLst>
            </p:nvPr>
          </p:nvCxnSpPr>
          <p:spPr>
            <a:xfrm>
              <a:off x="7574" y="4164"/>
              <a:ext cx="3500" cy="0"/>
            </a:xfrm>
            <a:prstGeom prst="line">
              <a:avLst/>
            </a:prstGeom>
            <a:ln w="76200">
              <a:solidFill>
                <a:srgbClr val="FF0000"/>
              </a:solidFill>
            </a:ln>
          </p:spPr>
          <p:style>
            <a:lnRef idx="2">
              <a:schemeClr val="accent1"/>
            </a:lnRef>
            <a:fillRef idx="0">
              <a:srgbClr val="FFFFFF"/>
            </a:fillRef>
            <a:effectRef idx="0">
              <a:srgbClr val="FFFFFF"/>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box(out)">
                                      <p:cBhvr>
                                        <p:cTn id="7" dur="500" fill="hold"/>
                                        <p:tgtEl>
                                          <p:spTgt spid="8909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8909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9092"/>
                                        </p:tgtEl>
                                        <p:attrNameLst>
                                          <p:attrName>style.visibility</p:attrName>
                                        </p:attrNameLst>
                                      </p:cBhvr>
                                      <p:to>
                                        <p:strVal val="visible"/>
                                      </p:to>
                                    </p:set>
                                    <p:anim calcmode="lin" valueType="num">
                                      <p:cBhvr>
                                        <p:cTn id="20" dur="500" fill="hold"/>
                                        <p:tgtEl>
                                          <p:spTgt spid="89092"/>
                                        </p:tgtEl>
                                        <p:attrNameLst>
                                          <p:attrName>ppt_w</p:attrName>
                                        </p:attrNameLst>
                                      </p:cBhvr>
                                      <p:tavLst>
                                        <p:tav tm="0">
                                          <p:val>
                                            <p:strVal val="4*#ppt_w"/>
                                          </p:val>
                                        </p:tav>
                                        <p:tav tm="100000">
                                          <p:val>
                                            <p:strVal val="#ppt_w"/>
                                          </p:val>
                                        </p:tav>
                                      </p:tavLst>
                                    </p:anim>
                                    <p:anim calcmode="lin" valueType="num">
                                      <p:cBhvr>
                                        <p:cTn id="21" dur="500" fill="hold"/>
                                        <p:tgtEl>
                                          <p:spTgt spid="89092"/>
                                        </p:tgtEl>
                                        <p:attrNameLst>
                                          <p:attrName>ppt_h</p:attrName>
                                        </p:attrNameLst>
                                      </p:cBhvr>
                                      <p:tavLst>
                                        <p:tav tm="0">
                                          <p:val>
                                            <p:strVal val="4*#ppt_h"/>
                                          </p:val>
                                        </p:tav>
                                        <p:tav tm="100000">
                                          <p:val>
                                            <p:strVal val="#ppt_h"/>
                                          </p:val>
                                        </p:tav>
                                      </p:tavLst>
                                    </p:anim>
                                  </p:childTnLst>
                                </p:cTn>
                              </p:par>
                            </p:childTnLst>
                          </p:cTn>
                        </p:par>
                      </p:childTnLst>
                    </p:cTn>
                  </p:par>
                  <p:par>
                    <p:cTn id="22" fill="hold" nodeType="clickPar">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89093"/>
                                        </p:tgtEl>
                                        <p:attrNameLst>
                                          <p:attrName>style.visibility</p:attrName>
                                        </p:attrNameLst>
                                      </p:cBhvr>
                                      <p:to>
                                        <p:strVal val="visible"/>
                                      </p:to>
                                    </p:set>
                                    <p:anim calcmode="lin" valueType="num">
                                      <p:cBhvr>
                                        <p:cTn id="26" dur="500" fill="hold"/>
                                        <p:tgtEl>
                                          <p:spTgt spid="89093"/>
                                        </p:tgtEl>
                                        <p:attrNameLst>
                                          <p:attrName>ppt_w</p:attrName>
                                        </p:attrNameLst>
                                      </p:cBhvr>
                                      <p:tavLst>
                                        <p:tav tm="0">
                                          <p:val>
                                            <p:fltVal val="0"/>
                                          </p:val>
                                        </p:tav>
                                        <p:tav tm="100000">
                                          <p:val>
                                            <p:strVal val="#ppt_w"/>
                                          </p:val>
                                        </p:tav>
                                      </p:tavLst>
                                    </p:anim>
                                    <p:anim calcmode="lin" valueType="num">
                                      <p:cBhvr>
                                        <p:cTn id="27" dur="500" fill="hold"/>
                                        <p:tgtEl>
                                          <p:spTgt spid="89093"/>
                                        </p:tgtEl>
                                        <p:attrNameLst>
                                          <p:attrName>ppt_h</p:attrName>
                                        </p:attrNameLst>
                                      </p:cBhvr>
                                      <p:tavLst>
                                        <p:tav tm="0">
                                          <p:val>
                                            <p:fltVal val="0"/>
                                          </p:val>
                                        </p:tav>
                                        <p:tav tm="100000">
                                          <p:val>
                                            <p:strVal val="#ppt_h"/>
                                          </p:val>
                                        </p:tav>
                                      </p:tavLst>
                                    </p:anim>
                                  </p:childTnLst>
                                </p:cTn>
                              </p:par>
                            </p:childTnLst>
                          </p:cTn>
                        </p:par>
                      </p:childTnLst>
                    </p:cTn>
                  </p:par>
                  <p:par>
                    <p:cTn id="28" fill="hold" nodeType="clickPar">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8909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499"/>
                                          </p:stCondLst>
                                        </p:cTn>
                                        <p:tgtEl>
                                          <p:spTgt spid="8909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909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8909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909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09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8910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animBg="1"/>
      <p:bldP spid="89091" grpId="0" animBg="1"/>
      <p:bldP spid="89092" grpId="0" animBg="1"/>
      <p:bldP spid="89093" grpId="0" animBg="1"/>
      <p:bldP spid="89095" grpId="0" animBg="1"/>
      <p:bldP spid="89096" grpId="0" animBg="1"/>
      <p:bldP spid="89097" grpId="0" animBg="1"/>
      <p:bldP spid="89098" grpId="0" animBg="1"/>
      <p:bldP spid="89106"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90114" name="Text Box 5"/>
          <p:cNvSpPr/>
          <p:nvPr>
            <p:custDataLst>
              <p:tags r:id="rId2"/>
            </p:custDataLst>
          </p:nvPr>
        </p:nvSpPr>
        <p:spPr>
          <a:xfrm>
            <a:off x="476250" y="1196975"/>
            <a:ext cx="11378565" cy="1076325"/>
          </a:xfrm>
          <a:prstGeom prst="rect">
            <a:avLst/>
          </a:prstGeom>
          <a:noFill/>
          <a:ln w="9525">
            <a:noFill/>
          </a:ln>
        </p:spPr>
        <p:txBody>
          <a:bodyPr wrap="square">
            <a:spAutoFit/>
          </a:bodyPr>
          <a:lstStyle/>
          <a:p>
            <a:r>
              <a:rPr lang="en-US" altLang="zh-CN"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    </a:t>
            </a:r>
            <a:r>
              <a:rPr lang="zh-CN" altLang="en-US"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一列长</a:t>
            </a:r>
            <a:r>
              <a:rPr lang="en-US" altLang="zh-CN"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200m</a:t>
            </a:r>
            <a:r>
              <a:rPr lang="zh-CN" altLang="en-US"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的火车通过隧道用了</a:t>
            </a:r>
            <a:r>
              <a:rPr lang="en-US" altLang="zh-CN"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90s</a:t>
            </a:r>
            <a:r>
              <a:rPr lang="zh-CN" altLang="en-US"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。已知火车做匀速直线运动，速度为</a:t>
            </a:r>
            <a:r>
              <a:rPr lang="en-US" altLang="zh-CN"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36km/h</a:t>
            </a:r>
            <a:r>
              <a:rPr lang="zh-CN" altLang="en-US"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rPr>
              <a:t>，求这个隧道的长度</a:t>
            </a:r>
            <a:r>
              <a:rPr lang="zh-CN" altLang="en-US" sz="3200" b="1">
                <a:latin typeface="Times New Roman" panose="02020603050405020304" pitchFamily="18" charset="0"/>
                <a:ea typeface="华文楷体" panose="02010600040101010101" pitchFamily="2" charset="-122"/>
                <a:cs typeface="Times New Roman" panose="02020603050405020304" pitchFamily="18" charset="0"/>
              </a:rPr>
              <a:t>？</a:t>
            </a:r>
            <a:endParaRPr lang="zh-CN" altLang="en-US" sz="3200" b="1">
              <a:solidFill>
                <a:srgbClr val="1C1C1C"/>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46" name="Text Box 37"/>
          <p:cNvSpPr/>
          <p:nvPr>
            <p:custDataLst>
              <p:tags r:id="rId3"/>
            </p:custDataLst>
          </p:nvPr>
        </p:nvSpPr>
        <p:spPr>
          <a:xfrm>
            <a:off x="2495550" y="4155440"/>
            <a:ext cx="5821045" cy="521335"/>
          </a:xfrm>
          <a:prstGeom prst="rect">
            <a:avLst/>
          </a:prstGeom>
          <a:noFill/>
          <a:ln w="9525">
            <a:noFill/>
          </a:ln>
        </p:spPr>
        <p:txBody>
          <a:bodyPr>
            <a:spAutoFit/>
          </a:bodyPr>
          <a:lstStyle/>
          <a:p>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解：</a:t>
            </a:r>
            <a:r>
              <a:rPr lang="en-US"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υ=36</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km/h=10m/s</a:t>
            </a:r>
          </a:p>
        </p:txBody>
      </p:sp>
      <p:sp>
        <p:nvSpPr>
          <p:cNvPr id="90147" name="Text Box 38"/>
          <p:cNvSpPr/>
          <p:nvPr>
            <p:custDataLst>
              <p:tags r:id="rId4"/>
            </p:custDataLst>
          </p:nvPr>
        </p:nvSpPr>
        <p:spPr>
          <a:xfrm>
            <a:off x="3054985" y="4860925"/>
            <a:ext cx="3881120" cy="521335"/>
          </a:xfrm>
          <a:prstGeom prst="rect">
            <a:avLst/>
          </a:prstGeom>
          <a:noFill/>
          <a:ln w="9525">
            <a:noFill/>
          </a:ln>
        </p:spPr>
        <p:txBody>
          <a:bodyPr>
            <a:spAutoFit/>
          </a:bodyPr>
          <a:lstStyle/>
          <a:p>
            <a:r>
              <a:rPr lang="en-US"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υt</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=10m/s×90s=900</a:t>
            </a: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米</a:t>
            </a:r>
          </a:p>
        </p:txBody>
      </p:sp>
      <p:sp>
        <p:nvSpPr>
          <p:cNvPr id="90148" name="Text Box 39"/>
          <p:cNvSpPr/>
          <p:nvPr>
            <p:custDataLst>
              <p:tags r:id="rId5"/>
            </p:custDataLst>
          </p:nvPr>
        </p:nvSpPr>
        <p:spPr>
          <a:xfrm>
            <a:off x="3054985" y="5635625"/>
            <a:ext cx="5406390" cy="521335"/>
          </a:xfrm>
          <a:prstGeom prst="rect">
            <a:avLst/>
          </a:prstGeom>
          <a:noFill/>
          <a:ln w="9525">
            <a:noFill/>
          </a:ln>
        </p:spPr>
        <p:txBody>
          <a:bodyPr>
            <a:spAutoFit/>
          </a:bodyPr>
          <a:lstStyle/>
          <a:p>
            <a:pPr defTabSz="914400">
              <a:buClrTx/>
              <a:buSzTx/>
              <a:buFontTx/>
              <a:buNone/>
            </a:pPr>
            <a:r>
              <a:rPr lang="en-US"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道</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solidFill>
                  <a:schemeClr val="tx1"/>
                </a:solidFill>
                <a:effectLst>
                  <a:outerShdw blurRad="38100" dist="38100" dir="2700000">
                    <a:srgbClr val="000000"/>
                  </a:outerShdw>
                </a:effectLst>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车</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=900m-200m=700m</a:t>
            </a:r>
          </a:p>
        </p:txBody>
      </p:sp>
      <p:grpSp>
        <p:nvGrpSpPr>
          <p:cNvPr id="4" name="组合 3"/>
          <p:cNvGrpSpPr/>
          <p:nvPr>
            <p:custDataLst>
              <p:tags r:id="rId6"/>
            </p:custDataLst>
          </p:nvPr>
        </p:nvGrpSpPr>
        <p:grpSpPr>
          <a:xfrm>
            <a:off x="2657475" y="2492375"/>
            <a:ext cx="4974590" cy="1478280"/>
            <a:chOff x="4185" y="3925"/>
            <a:chExt cx="7834" cy="2328"/>
          </a:xfrm>
        </p:grpSpPr>
        <p:grpSp>
          <p:nvGrpSpPr>
            <p:cNvPr id="90116" name="Group 7"/>
            <p:cNvGrpSpPr/>
            <p:nvPr>
              <p:custDataLst>
                <p:tags r:id="rId7"/>
              </p:custDataLst>
            </p:nvPr>
          </p:nvGrpSpPr>
          <p:grpSpPr>
            <a:xfrm>
              <a:off x="4185" y="3925"/>
              <a:ext cx="7834" cy="2329"/>
              <a:chOff x="480" y="1632"/>
              <a:chExt cx="2880" cy="933"/>
            </a:xfrm>
          </p:grpSpPr>
          <p:grpSp>
            <p:nvGrpSpPr>
              <p:cNvPr id="90117" name="Group 8"/>
              <p:cNvGrpSpPr/>
              <p:nvPr>
                <p:custDataLst>
                  <p:tags r:id="rId9"/>
                </p:custDataLst>
              </p:nvPr>
            </p:nvGrpSpPr>
            <p:grpSpPr>
              <a:xfrm>
                <a:off x="480" y="1728"/>
                <a:ext cx="2880" cy="336"/>
                <a:chOff x="480" y="1728"/>
                <a:chExt cx="2880" cy="336"/>
              </a:xfrm>
            </p:grpSpPr>
            <p:cxnSp>
              <p:nvCxnSpPr>
                <p:cNvPr id="90118" name="Line 9"/>
                <p:cNvCxnSpPr/>
                <p:nvPr>
                  <p:custDataLst>
                    <p:tags r:id="rId25"/>
                  </p:custDataLst>
                </p:nvPr>
              </p:nvCxnSpPr>
              <p:spPr>
                <a:xfrm>
                  <a:off x="480" y="2064"/>
                  <a:ext cx="2880" cy="0"/>
                </a:xfrm>
                <a:prstGeom prst="line">
                  <a:avLst/>
                </a:prstGeom>
                <a:ln w="57150" cap="flat" cmpd="sng">
                  <a:solidFill>
                    <a:srgbClr val="0000FF"/>
                  </a:solidFill>
                  <a:prstDash val="solid"/>
                  <a:headEnd type="none" w="med" len="med"/>
                  <a:tailEnd type="none" w="med" len="med"/>
                </a:ln>
              </p:spPr>
            </p:cxnSp>
            <p:grpSp>
              <p:nvGrpSpPr>
                <p:cNvPr id="90119" name="Group 10"/>
                <p:cNvGrpSpPr/>
                <p:nvPr>
                  <p:custDataLst>
                    <p:tags r:id="rId26"/>
                  </p:custDataLst>
                </p:nvPr>
              </p:nvGrpSpPr>
              <p:grpSpPr>
                <a:xfrm>
                  <a:off x="528" y="1728"/>
                  <a:ext cx="624" cy="336"/>
                  <a:chOff x="2208" y="1632"/>
                  <a:chExt cx="864" cy="432"/>
                </a:xfrm>
              </p:grpSpPr>
              <p:sp>
                <p:nvSpPr>
                  <p:cNvPr id="90120" name="Oval 11"/>
                  <p:cNvSpPr/>
                  <p:nvPr>
                    <p:custDataLst>
                      <p:tags r:id="rId33"/>
                    </p:custDataLst>
                  </p:nvPr>
                </p:nvSpPr>
                <p:spPr>
                  <a:xfrm>
                    <a:off x="2268"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1" name="Oval 12"/>
                  <p:cNvSpPr/>
                  <p:nvPr>
                    <p:custDataLst>
                      <p:tags r:id="rId34"/>
                    </p:custDataLst>
                  </p:nvPr>
                </p:nvSpPr>
                <p:spPr>
                  <a:xfrm>
                    <a:off x="2472"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2" name="Oval 13"/>
                  <p:cNvSpPr/>
                  <p:nvPr>
                    <p:custDataLst>
                      <p:tags r:id="rId35"/>
                    </p:custDataLst>
                  </p:nvPr>
                </p:nvSpPr>
                <p:spPr>
                  <a:xfrm>
                    <a:off x="2664"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3" name="Oval 14"/>
                  <p:cNvSpPr/>
                  <p:nvPr>
                    <p:custDataLst>
                      <p:tags r:id="rId36"/>
                    </p:custDataLst>
                  </p:nvPr>
                </p:nvSpPr>
                <p:spPr>
                  <a:xfrm>
                    <a:off x="2856"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4" name="Rectangle 15"/>
                  <p:cNvSpPr/>
                  <p:nvPr>
                    <p:custDataLst>
                      <p:tags r:id="rId37"/>
                    </p:custDataLst>
                  </p:nvPr>
                </p:nvSpPr>
                <p:spPr>
                  <a:xfrm>
                    <a:off x="2208" y="1632"/>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grpSp>
              <p:nvGrpSpPr>
                <p:cNvPr id="90125" name="Group 16"/>
                <p:cNvGrpSpPr/>
                <p:nvPr>
                  <p:custDataLst>
                    <p:tags r:id="rId27"/>
                  </p:custDataLst>
                </p:nvPr>
              </p:nvGrpSpPr>
              <p:grpSpPr>
                <a:xfrm>
                  <a:off x="2544" y="1728"/>
                  <a:ext cx="624" cy="336"/>
                  <a:chOff x="2208" y="1632"/>
                  <a:chExt cx="864" cy="432"/>
                </a:xfrm>
              </p:grpSpPr>
              <p:sp>
                <p:nvSpPr>
                  <p:cNvPr id="90126" name="Oval 17"/>
                  <p:cNvSpPr/>
                  <p:nvPr>
                    <p:custDataLst>
                      <p:tags r:id="rId28"/>
                    </p:custDataLst>
                  </p:nvPr>
                </p:nvSpPr>
                <p:spPr>
                  <a:xfrm>
                    <a:off x="2268"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7" name="Oval 18"/>
                  <p:cNvSpPr/>
                  <p:nvPr>
                    <p:custDataLst>
                      <p:tags r:id="rId29"/>
                    </p:custDataLst>
                  </p:nvPr>
                </p:nvSpPr>
                <p:spPr>
                  <a:xfrm>
                    <a:off x="2472"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8" name="Oval 19"/>
                  <p:cNvSpPr/>
                  <p:nvPr>
                    <p:custDataLst>
                      <p:tags r:id="rId30"/>
                    </p:custDataLst>
                  </p:nvPr>
                </p:nvSpPr>
                <p:spPr>
                  <a:xfrm>
                    <a:off x="2664"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9" name="Oval 20"/>
                  <p:cNvSpPr/>
                  <p:nvPr>
                    <p:custDataLst>
                      <p:tags r:id="rId31"/>
                    </p:custDataLst>
                  </p:nvPr>
                </p:nvSpPr>
                <p:spPr>
                  <a:xfrm>
                    <a:off x="2856"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30" name="Rectangle 21"/>
                  <p:cNvSpPr/>
                  <p:nvPr>
                    <p:custDataLst>
                      <p:tags r:id="rId32"/>
                    </p:custDataLst>
                  </p:nvPr>
                </p:nvSpPr>
                <p:spPr>
                  <a:xfrm>
                    <a:off x="2208" y="1632"/>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grpSp>
          <p:grpSp>
            <p:nvGrpSpPr>
              <p:cNvPr id="90131" name="Group 22"/>
              <p:cNvGrpSpPr/>
              <p:nvPr>
                <p:custDataLst>
                  <p:tags r:id="rId10"/>
                </p:custDataLst>
              </p:nvPr>
            </p:nvGrpSpPr>
            <p:grpSpPr>
              <a:xfrm>
                <a:off x="1152" y="1632"/>
                <a:ext cx="1392" cy="864"/>
                <a:chOff x="1152" y="1632"/>
                <a:chExt cx="1392" cy="864"/>
              </a:xfrm>
            </p:grpSpPr>
            <p:cxnSp>
              <p:nvCxnSpPr>
                <p:cNvPr id="90132" name="Line 23"/>
                <p:cNvCxnSpPr/>
                <p:nvPr>
                  <p:custDataLst>
                    <p:tags r:id="rId21"/>
                  </p:custDataLst>
                </p:nvPr>
              </p:nvCxnSpPr>
              <p:spPr>
                <a:xfrm flipH="1">
                  <a:off x="1152" y="1632"/>
                  <a:ext cx="0" cy="864"/>
                </a:xfrm>
                <a:prstGeom prst="line">
                  <a:avLst/>
                </a:prstGeom>
                <a:ln w="9525" cap="flat" cmpd="sng">
                  <a:solidFill>
                    <a:srgbClr val="0000FF"/>
                  </a:solidFill>
                  <a:prstDash val="solid"/>
                  <a:headEnd type="none" w="med" len="med"/>
                  <a:tailEnd type="none" w="med" len="med"/>
                </a:ln>
              </p:spPr>
            </p:cxnSp>
            <p:cxnSp>
              <p:nvCxnSpPr>
                <p:cNvPr id="90133" name="Line 24"/>
                <p:cNvCxnSpPr/>
                <p:nvPr>
                  <p:custDataLst>
                    <p:tags r:id="rId22"/>
                  </p:custDataLst>
                </p:nvPr>
              </p:nvCxnSpPr>
              <p:spPr>
                <a:xfrm flipH="1">
                  <a:off x="2544" y="1680"/>
                  <a:ext cx="0" cy="624"/>
                </a:xfrm>
                <a:prstGeom prst="line">
                  <a:avLst/>
                </a:prstGeom>
                <a:ln w="9525" cap="flat" cmpd="sng">
                  <a:solidFill>
                    <a:srgbClr val="0000FF"/>
                  </a:solidFill>
                  <a:prstDash val="solid"/>
                  <a:headEnd type="none" w="med" len="med"/>
                  <a:tailEnd type="none" w="med" len="med"/>
                </a:ln>
              </p:spPr>
            </p:cxnSp>
            <p:cxnSp>
              <p:nvCxnSpPr>
                <p:cNvPr id="90134" name="Line 25"/>
                <p:cNvCxnSpPr/>
                <p:nvPr>
                  <p:custDataLst>
                    <p:tags r:id="rId23"/>
                  </p:custDataLst>
                </p:nvPr>
              </p:nvCxnSpPr>
              <p:spPr>
                <a:xfrm flipH="1">
                  <a:off x="1152" y="2208"/>
                  <a:ext cx="480" cy="0"/>
                </a:xfrm>
                <a:prstGeom prst="line">
                  <a:avLst/>
                </a:prstGeom>
                <a:ln w="12700" cap="flat" cmpd="sng">
                  <a:solidFill>
                    <a:srgbClr val="0000FF"/>
                  </a:solidFill>
                  <a:prstDash val="solid"/>
                  <a:headEnd type="none" w="med" len="med"/>
                  <a:tailEnd type="triangle" w="med" len="med"/>
                </a:ln>
              </p:spPr>
            </p:cxnSp>
            <p:cxnSp>
              <p:nvCxnSpPr>
                <p:cNvPr id="90135" name="Line 26"/>
                <p:cNvCxnSpPr/>
                <p:nvPr>
                  <p:custDataLst>
                    <p:tags r:id="rId24"/>
                  </p:custDataLst>
                </p:nvPr>
              </p:nvCxnSpPr>
              <p:spPr>
                <a:xfrm>
                  <a:off x="1968" y="2208"/>
                  <a:ext cx="576" cy="0"/>
                </a:xfrm>
                <a:prstGeom prst="line">
                  <a:avLst/>
                </a:prstGeom>
                <a:ln w="12700" cap="flat" cmpd="sng">
                  <a:solidFill>
                    <a:srgbClr val="0000FF"/>
                  </a:solidFill>
                  <a:prstDash val="solid"/>
                  <a:headEnd type="none" w="med" len="med"/>
                  <a:tailEnd type="triangle" w="med" len="med"/>
                </a:ln>
              </p:spPr>
            </p:cxnSp>
          </p:grpSp>
          <p:sp>
            <p:nvSpPr>
              <p:cNvPr id="2" name="Text Box 27"/>
              <p:cNvSpPr/>
              <p:nvPr>
                <p:custDataLst>
                  <p:tags r:id="rId11"/>
                </p:custDataLst>
              </p:nvPr>
            </p:nvSpPr>
            <p:spPr>
              <a:xfrm>
                <a:off x="1632" y="2075"/>
                <a:ext cx="372" cy="349"/>
              </a:xfrm>
              <a:prstGeom prst="rect">
                <a:avLst/>
              </a:prstGeom>
              <a:noFill/>
              <a:ln w="9525">
                <a:noFill/>
              </a:ln>
            </p:spPr>
            <p:txBody>
              <a:bodyPr>
                <a:sp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道</a:t>
                </a:r>
              </a:p>
            </p:txBody>
          </p:sp>
          <p:grpSp>
            <p:nvGrpSpPr>
              <p:cNvPr id="90137" name="Group 28"/>
              <p:cNvGrpSpPr/>
              <p:nvPr>
                <p:custDataLst>
                  <p:tags r:id="rId12"/>
                </p:custDataLst>
              </p:nvPr>
            </p:nvGrpSpPr>
            <p:grpSpPr>
              <a:xfrm>
                <a:off x="2544" y="1632"/>
                <a:ext cx="624" cy="864"/>
                <a:chOff x="2544" y="1632"/>
                <a:chExt cx="624" cy="864"/>
              </a:xfrm>
            </p:grpSpPr>
            <p:cxnSp>
              <p:nvCxnSpPr>
                <p:cNvPr id="90138" name="Line 29"/>
                <p:cNvCxnSpPr/>
                <p:nvPr>
                  <p:custDataLst>
                    <p:tags r:id="rId18"/>
                  </p:custDataLst>
                </p:nvPr>
              </p:nvCxnSpPr>
              <p:spPr>
                <a:xfrm flipH="1">
                  <a:off x="3168" y="1632"/>
                  <a:ext cx="0" cy="864"/>
                </a:xfrm>
                <a:prstGeom prst="line">
                  <a:avLst/>
                </a:prstGeom>
                <a:ln w="9525" cap="flat" cmpd="sng">
                  <a:solidFill>
                    <a:srgbClr val="0000FF"/>
                  </a:solidFill>
                  <a:prstDash val="solid"/>
                  <a:headEnd type="none" w="med" len="med"/>
                  <a:tailEnd type="none" w="med" len="med"/>
                </a:ln>
              </p:spPr>
            </p:cxnSp>
            <p:cxnSp>
              <p:nvCxnSpPr>
                <p:cNvPr id="90139" name="Line 30"/>
                <p:cNvCxnSpPr/>
                <p:nvPr>
                  <p:custDataLst>
                    <p:tags r:id="rId19"/>
                  </p:custDataLst>
                </p:nvPr>
              </p:nvCxnSpPr>
              <p:spPr>
                <a:xfrm flipH="1">
                  <a:off x="2544" y="2208"/>
                  <a:ext cx="192" cy="0"/>
                </a:xfrm>
                <a:prstGeom prst="line">
                  <a:avLst/>
                </a:prstGeom>
                <a:ln w="12700" cap="flat" cmpd="sng">
                  <a:solidFill>
                    <a:srgbClr val="0000FF"/>
                  </a:solidFill>
                  <a:prstDash val="solid"/>
                  <a:headEnd type="none" w="med" len="med"/>
                  <a:tailEnd type="triangle" w="med" len="med"/>
                </a:ln>
              </p:spPr>
            </p:cxnSp>
            <p:cxnSp>
              <p:nvCxnSpPr>
                <p:cNvPr id="90140" name="Line 31"/>
                <p:cNvCxnSpPr/>
                <p:nvPr>
                  <p:custDataLst>
                    <p:tags r:id="rId20"/>
                  </p:custDataLst>
                </p:nvPr>
              </p:nvCxnSpPr>
              <p:spPr>
                <a:xfrm>
                  <a:off x="3024" y="2208"/>
                  <a:ext cx="144" cy="0"/>
                </a:xfrm>
                <a:prstGeom prst="line">
                  <a:avLst/>
                </a:prstGeom>
                <a:ln w="12700" cap="flat" cmpd="sng">
                  <a:solidFill>
                    <a:srgbClr val="0000FF"/>
                  </a:solidFill>
                  <a:prstDash val="solid"/>
                  <a:headEnd type="none" w="med" len="med"/>
                  <a:tailEnd type="triangle" w="med" len="med"/>
                </a:ln>
              </p:spPr>
            </p:cxnSp>
          </p:grpSp>
          <p:sp>
            <p:nvSpPr>
              <p:cNvPr id="90141" name="Text Box 32"/>
              <p:cNvSpPr/>
              <p:nvPr>
                <p:custDataLst>
                  <p:tags r:id="rId13"/>
                </p:custDataLst>
              </p:nvPr>
            </p:nvSpPr>
            <p:spPr>
              <a:xfrm>
                <a:off x="2726" y="2053"/>
                <a:ext cx="354" cy="349"/>
              </a:xfrm>
              <a:prstGeom prst="rect">
                <a:avLst/>
              </a:prstGeom>
              <a:noFill/>
              <a:ln w="9525">
                <a:noFill/>
              </a:ln>
            </p:spPr>
            <p:txBody>
              <a:bodyPr wrap="none">
                <a:sp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车</a:t>
                </a:r>
              </a:p>
            </p:txBody>
          </p:sp>
          <p:grpSp>
            <p:nvGrpSpPr>
              <p:cNvPr id="90142" name="Group 33"/>
              <p:cNvGrpSpPr/>
              <p:nvPr>
                <p:custDataLst>
                  <p:tags r:id="rId14"/>
                </p:custDataLst>
              </p:nvPr>
            </p:nvGrpSpPr>
            <p:grpSpPr>
              <a:xfrm>
                <a:off x="1152" y="2400"/>
                <a:ext cx="2016" cy="0"/>
                <a:chOff x="1152" y="2400"/>
                <a:chExt cx="2016" cy="0"/>
              </a:xfrm>
            </p:grpSpPr>
            <p:cxnSp>
              <p:nvCxnSpPr>
                <p:cNvPr id="90143" name="Line 34"/>
                <p:cNvCxnSpPr/>
                <p:nvPr>
                  <p:custDataLst>
                    <p:tags r:id="rId16"/>
                  </p:custDataLst>
                </p:nvPr>
              </p:nvCxnSpPr>
              <p:spPr>
                <a:xfrm flipH="1">
                  <a:off x="1152" y="2400"/>
                  <a:ext cx="912" cy="0"/>
                </a:xfrm>
                <a:prstGeom prst="line">
                  <a:avLst/>
                </a:prstGeom>
                <a:ln w="19050" cap="flat" cmpd="sng">
                  <a:solidFill>
                    <a:srgbClr val="0000FF"/>
                  </a:solidFill>
                  <a:prstDash val="solid"/>
                  <a:headEnd type="none" w="med" len="med"/>
                  <a:tailEnd type="triangle" w="med" len="med"/>
                </a:ln>
              </p:spPr>
            </p:cxnSp>
            <p:cxnSp>
              <p:nvCxnSpPr>
                <p:cNvPr id="90144" name="Line 35"/>
                <p:cNvCxnSpPr/>
                <p:nvPr>
                  <p:custDataLst>
                    <p:tags r:id="rId17"/>
                  </p:custDataLst>
                </p:nvPr>
              </p:nvCxnSpPr>
              <p:spPr>
                <a:xfrm>
                  <a:off x="2352" y="2400"/>
                  <a:ext cx="816" cy="0"/>
                </a:xfrm>
                <a:prstGeom prst="line">
                  <a:avLst/>
                </a:prstGeom>
                <a:ln w="19050" cap="flat" cmpd="sng">
                  <a:solidFill>
                    <a:srgbClr val="0000FF"/>
                  </a:solidFill>
                  <a:prstDash val="solid"/>
                  <a:headEnd type="none" w="med" len="med"/>
                  <a:tailEnd type="triangle" w="med" len="med"/>
                </a:ln>
              </p:spPr>
            </p:cxnSp>
          </p:grpSp>
          <p:sp>
            <p:nvSpPr>
              <p:cNvPr id="90145" name="Text Box 36"/>
              <p:cNvSpPr/>
              <p:nvPr>
                <p:custDataLst>
                  <p:tags r:id="rId15"/>
                </p:custDataLst>
              </p:nvPr>
            </p:nvSpPr>
            <p:spPr>
              <a:xfrm>
                <a:off x="2054" y="2221"/>
                <a:ext cx="220" cy="344"/>
              </a:xfrm>
              <a:prstGeom prst="rect">
                <a:avLst/>
              </a:prstGeom>
              <a:noFill/>
              <a:ln w="9525">
                <a:noFill/>
              </a:ln>
            </p:spPr>
            <p:txBody>
              <a:bodyPr wrap="none">
                <a:sp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p>
            </p:txBody>
          </p:sp>
        </p:grpSp>
        <p:cxnSp>
          <p:nvCxnSpPr>
            <p:cNvPr id="3" name="直接连接符 2"/>
            <p:cNvCxnSpPr/>
            <p:nvPr>
              <p:custDataLst>
                <p:tags r:id="rId8"/>
              </p:custDataLst>
            </p:nvPr>
          </p:nvCxnSpPr>
          <p:spPr>
            <a:xfrm>
              <a:off x="5971" y="4981"/>
              <a:ext cx="3856" cy="0"/>
            </a:xfrm>
            <a:prstGeom prst="line">
              <a:avLst/>
            </a:prstGeom>
            <a:ln w="76200">
              <a:solidFill>
                <a:srgbClr val="FF0000"/>
              </a:solidFill>
            </a:ln>
          </p:spPr>
          <p:style>
            <a:lnRef idx="2">
              <a:schemeClr val="accent1"/>
            </a:lnRef>
            <a:fillRef idx="0">
              <a:srgbClr val="FFFFFF"/>
            </a:fillRef>
            <a:effectRef idx="0">
              <a:srgbClr val="FFFFFF"/>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01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01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0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46" grpId="0"/>
      <p:bldP spid="90147" grpId="0"/>
      <p:bldP spid="9014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2" name="文本框 1"/>
          <p:cNvSpPr txBox="1"/>
          <p:nvPr>
            <p:custDataLst>
              <p:tags r:id="rId2"/>
            </p:custDataLst>
          </p:nvPr>
        </p:nvSpPr>
        <p:spPr>
          <a:xfrm>
            <a:off x="381000" y="1124585"/>
            <a:ext cx="11381740" cy="953135"/>
          </a:xfrm>
          <a:prstGeom prst="rect">
            <a:avLst/>
          </a:prstGeom>
          <a:noFill/>
        </p:spPr>
        <p:txBody>
          <a:bodyPr wrap="square" rtlCol="0" anchor="t">
            <a:spAutoFit/>
          </a:bodyPr>
          <a:lstStyle/>
          <a:p>
            <a:pPr algn="l" eaLnBrk="0" hangingPunct="0">
              <a:lnSpc>
                <a:spcPct val="100000"/>
              </a:lnSpc>
              <a:spcBef>
                <a:spcPct val="50000"/>
              </a:spcBef>
              <a:buClrTx/>
              <a:buSzTx/>
              <a:buFontTx/>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3</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  一列长为360m的火车匀速通过一条长1800m的隧道，</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sym typeface="Wingdings" panose="05000000000000000000" pitchFamily="2" charset="2"/>
              </a:rPr>
              <a:t> 火车的运行速度</a:t>
            </a:r>
            <a:r>
              <a:rPr lang="en-US" altLang="zh-CN" sz="2800" b="1">
                <a:solidFill>
                  <a:schemeClr val="tx1"/>
                </a:solidFill>
                <a:latin typeface="Times New Roman" panose="02020603050405020304" pitchFamily="18" charset="0"/>
                <a:ea typeface="微软雅黑" panose="020B0503020204020204" charset="-122"/>
                <a:cs typeface="Times New Roman" panose="02020603050405020304" pitchFamily="18" charset="0"/>
                <a:sym typeface="Wingdings" panose="05000000000000000000" pitchFamily="2" charset="2"/>
              </a:rPr>
              <a:t>20m/s</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sym typeface="宋体" panose="02010600030101010101" pitchFamily="2" charset="-122"/>
              </a:rPr>
              <a:t>。求：</a:t>
            </a:r>
            <a:r>
              <a:rPr lang="zh-CN" altLang="zh-CN" sz="2800" b="1">
                <a:latin typeface="Times New Roman" panose="02020603050405020304" pitchFamily="18" charset="0"/>
                <a:ea typeface="华文楷体" panose="02010600040101010101" pitchFamily="2" charset="-122"/>
                <a:cs typeface="Times New Roman" panose="02020603050405020304" pitchFamily="18" charset="0"/>
                <a:sym typeface="Wingdings" panose="05000000000000000000" pitchFamily="2" charset="2"/>
              </a:rPr>
              <a:t>火车全部在隧道内运行的时间。</a:t>
            </a:r>
          </a:p>
        </p:txBody>
      </p:sp>
      <p:grpSp>
        <p:nvGrpSpPr>
          <p:cNvPr id="6" name="组合 5"/>
          <p:cNvGrpSpPr/>
          <p:nvPr>
            <p:custDataLst>
              <p:tags r:id="rId3"/>
            </p:custDataLst>
          </p:nvPr>
        </p:nvGrpSpPr>
        <p:grpSpPr>
          <a:xfrm>
            <a:off x="3824605" y="2085975"/>
            <a:ext cx="3582670" cy="1510665"/>
            <a:chOff x="4185" y="3925"/>
            <a:chExt cx="5642" cy="2379"/>
          </a:xfrm>
        </p:grpSpPr>
        <p:grpSp>
          <p:nvGrpSpPr>
            <p:cNvPr id="90117" name="Group 8"/>
            <p:cNvGrpSpPr/>
            <p:nvPr>
              <p:custDataLst>
                <p:tags r:id="rId23"/>
              </p:custDataLst>
            </p:nvPr>
          </p:nvGrpSpPr>
          <p:grpSpPr>
            <a:xfrm>
              <a:off x="4185" y="4062"/>
              <a:ext cx="5642" cy="942"/>
              <a:chOff x="480" y="1687"/>
              <a:chExt cx="2074" cy="377"/>
            </a:xfrm>
          </p:grpSpPr>
          <p:cxnSp>
            <p:nvCxnSpPr>
              <p:cNvPr id="90118" name="Line 9"/>
              <p:cNvCxnSpPr/>
              <p:nvPr>
                <p:custDataLst>
                  <p:tags r:id="rId39"/>
                </p:custDataLst>
              </p:nvPr>
            </p:nvCxnSpPr>
            <p:spPr>
              <a:xfrm flipV="1">
                <a:off x="480" y="2041"/>
                <a:ext cx="2074" cy="23"/>
              </a:xfrm>
              <a:prstGeom prst="line">
                <a:avLst/>
              </a:prstGeom>
              <a:ln w="57150" cap="flat" cmpd="sng">
                <a:solidFill>
                  <a:srgbClr val="0000FF"/>
                </a:solidFill>
                <a:prstDash val="solid"/>
                <a:headEnd type="none" w="med" len="med"/>
                <a:tailEnd type="none" w="med" len="med"/>
              </a:ln>
            </p:spPr>
          </p:cxnSp>
          <p:grpSp>
            <p:nvGrpSpPr>
              <p:cNvPr id="90119" name="Group 10"/>
              <p:cNvGrpSpPr/>
              <p:nvPr>
                <p:custDataLst>
                  <p:tags r:id="rId40"/>
                </p:custDataLst>
              </p:nvPr>
            </p:nvGrpSpPr>
            <p:grpSpPr>
              <a:xfrm>
                <a:off x="528" y="1728"/>
                <a:ext cx="624" cy="336"/>
                <a:chOff x="2208" y="1632"/>
                <a:chExt cx="864" cy="432"/>
              </a:xfrm>
            </p:grpSpPr>
            <p:sp>
              <p:nvSpPr>
                <p:cNvPr id="90120" name="Oval 11"/>
                <p:cNvSpPr/>
                <p:nvPr>
                  <p:custDataLst>
                    <p:tags r:id="rId47"/>
                  </p:custDataLst>
                </p:nvPr>
              </p:nvSpPr>
              <p:spPr>
                <a:xfrm>
                  <a:off x="2268"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1" name="Oval 12"/>
                <p:cNvSpPr/>
                <p:nvPr>
                  <p:custDataLst>
                    <p:tags r:id="rId48"/>
                  </p:custDataLst>
                </p:nvPr>
              </p:nvSpPr>
              <p:spPr>
                <a:xfrm>
                  <a:off x="2472"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2" name="Oval 13"/>
                <p:cNvSpPr/>
                <p:nvPr>
                  <p:custDataLst>
                    <p:tags r:id="rId49"/>
                  </p:custDataLst>
                </p:nvPr>
              </p:nvSpPr>
              <p:spPr>
                <a:xfrm>
                  <a:off x="2664"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3" name="Oval 14"/>
                <p:cNvSpPr/>
                <p:nvPr>
                  <p:custDataLst>
                    <p:tags r:id="rId50"/>
                  </p:custDataLst>
                </p:nvPr>
              </p:nvSpPr>
              <p:spPr>
                <a:xfrm>
                  <a:off x="2856" y="196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4" name="Rectangle 15"/>
                <p:cNvSpPr/>
                <p:nvPr>
                  <p:custDataLst>
                    <p:tags r:id="rId51"/>
                  </p:custDataLst>
                </p:nvPr>
              </p:nvSpPr>
              <p:spPr>
                <a:xfrm>
                  <a:off x="2208" y="1632"/>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grpSp>
            <p:nvGrpSpPr>
              <p:cNvPr id="90125" name="Group 16"/>
              <p:cNvGrpSpPr/>
              <p:nvPr>
                <p:custDataLst>
                  <p:tags r:id="rId41"/>
                </p:custDataLst>
              </p:nvPr>
            </p:nvGrpSpPr>
            <p:grpSpPr>
              <a:xfrm>
                <a:off x="1920" y="1687"/>
                <a:ext cx="624" cy="338"/>
                <a:chOff x="1344" y="1579"/>
                <a:chExt cx="864" cy="435"/>
              </a:xfrm>
            </p:grpSpPr>
            <p:sp>
              <p:nvSpPr>
                <p:cNvPr id="90126" name="Oval 17"/>
                <p:cNvSpPr/>
                <p:nvPr>
                  <p:custDataLst>
                    <p:tags r:id="rId42"/>
                  </p:custDataLst>
                </p:nvPr>
              </p:nvSpPr>
              <p:spPr>
                <a:xfrm>
                  <a:off x="1412" y="191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7" name="Oval 18"/>
                <p:cNvSpPr/>
                <p:nvPr>
                  <p:custDataLst>
                    <p:tags r:id="rId43"/>
                  </p:custDataLst>
                </p:nvPr>
              </p:nvSpPr>
              <p:spPr>
                <a:xfrm>
                  <a:off x="1645" y="1917"/>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8" name="Oval 19"/>
                <p:cNvSpPr/>
                <p:nvPr>
                  <p:custDataLst>
                    <p:tags r:id="rId44"/>
                  </p:custDataLst>
                </p:nvPr>
              </p:nvSpPr>
              <p:spPr>
                <a:xfrm>
                  <a:off x="1863" y="1914"/>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29" name="Oval 20"/>
                <p:cNvSpPr/>
                <p:nvPr>
                  <p:custDataLst>
                    <p:tags r:id="rId45"/>
                  </p:custDataLst>
                </p:nvPr>
              </p:nvSpPr>
              <p:spPr>
                <a:xfrm>
                  <a:off x="2081" y="1918"/>
                  <a:ext cx="120" cy="96"/>
                </a:xfrm>
                <a:prstGeom prst="ellipse">
                  <a:avLst/>
                </a:prstGeom>
                <a:solidFill>
                  <a:srgbClr val="778E66"/>
                </a:solidFill>
                <a:ln w="9525" cap="flat" cmpd="sng">
                  <a:solidFill>
                    <a:srgbClr val="0000FF"/>
                  </a:solidFill>
                  <a:prstDash val="solid"/>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90130" name="Rectangle 21"/>
                <p:cNvSpPr/>
                <p:nvPr>
                  <p:custDataLst>
                    <p:tags r:id="rId46"/>
                  </p:custDataLst>
                </p:nvPr>
              </p:nvSpPr>
              <p:spPr>
                <a:xfrm>
                  <a:off x="1344" y="1579"/>
                  <a:ext cx="864" cy="336"/>
                </a:xfrm>
                <a:prstGeom prst="rect">
                  <a:avLst/>
                </a:prstGeom>
                <a:solidFill>
                  <a:srgbClr val="778E66"/>
                </a:solidFill>
                <a:ln w="9525" cap="flat" cmpd="sng">
                  <a:solidFill>
                    <a:srgbClr val="0000FF"/>
                  </a:solidFill>
                  <a:prstDash val="solid"/>
                  <a:miter/>
                  <a:headEnd type="none" w="med" len="med"/>
                  <a:tailEnd type="none" w="med" len="med"/>
                </a:ln>
              </p:spPr>
              <p:txBody>
                <a:bodyPr wrap="none" anchor="ctr" anchorCtr="0"/>
                <a:lstStyle/>
                <a:p>
                  <a:endPar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grpSp>
        <p:grpSp>
          <p:nvGrpSpPr>
            <p:cNvPr id="90131" name="Group 22"/>
            <p:cNvGrpSpPr/>
            <p:nvPr>
              <p:custDataLst>
                <p:tags r:id="rId24"/>
              </p:custDataLst>
            </p:nvPr>
          </p:nvGrpSpPr>
          <p:grpSpPr>
            <a:xfrm>
              <a:off x="6013" y="3925"/>
              <a:ext cx="3786" cy="2157"/>
              <a:chOff x="1152" y="1632"/>
              <a:chExt cx="1392" cy="864"/>
            </a:xfrm>
          </p:grpSpPr>
          <p:cxnSp>
            <p:nvCxnSpPr>
              <p:cNvPr id="90132" name="Line 23"/>
              <p:cNvCxnSpPr/>
              <p:nvPr>
                <p:custDataLst>
                  <p:tags r:id="rId35"/>
                </p:custDataLst>
              </p:nvPr>
            </p:nvCxnSpPr>
            <p:spPr>
              <a:xfrm flipH="1">
                <a:off x="1152" y="1632"/>
                <a:ext cx="0" cy="864"/>
              </a:xfrm>
              <a:prstGeom prst="line">
                <a:avLst/>
              </a:prstGeom>
              <a:ln w="9525" cap="flat" cmpd="sng">
                <a:solidFill>
                  <a:srgbClr val="0000FF"/>
                </a:solidFill>
                <a:prstDash val="solid"/>
                <a:headEnd type="none" w="med" len="med"/>
                <a:tailEnd type="none" w="med" len="med"/>
              </a:ln>
            </p:spPr>
          </p:cxnSp>
          <p:cxnSp>
            <p:nvCxnSpPr>
              <p:cNvPr id="90133" name="Line 24"/>
              <p:cNvCxnSpPr/>
              <p:nvPr>
                <p:custDataLst>
                  <p:tags r:id="rId36"/>
                </p:custDataLst>
              </p:nvPr>
            </p:nvCxnSpPr>
            <p:spPr>
              <a:xfrm flipH="1">
                <a:off x="2544" y="1680"/>
                <a:ext cx="0" cy="624"/>
              </a:xfrm>
              <a:prstGeom prst="line">
                <a:avLst/>
              </a:prstGeom>
              <a:ln w="9525" cap="flat" cmpd="sng">
                <a:solidFill>
                  <a:srgbClr val="0000FF"/>
                </a:solidFill>
                <a:prstDash val="solid"/>
                <a:headEnd type="none" w="med" len="med"/>
                <a:tailEnd type="none" w="med" len="med"/>
              </a:ln>
            </p:spPr>
          </p:cxnSp>
          <p:cxnSp>
            <p:nvCxnSpPr>
              <p:cNvPr id="90134" name="Line 25"/>
              <p:cNvCxnSpPr/>
              <p:nvPr>
                <p:custDataLst>
                  <p:tags r:id="rId37"/>
                </p:custDataLst>
              </p:nvPr>
            </p:nvCxnSpPr>
            <p:spPr>
              <a:xfrm flipH="1">
                <a:off x="1152" y="2208"/>
                <a:ext cx="480" cy="0"/>
              </a:xfrm>
              <a:prstGeom prst="line">
                <a:avLst/>
              </a:prstGeom>
              <a:ln w="12700" cap="flat" cmpd="sng">
                <a:solidFill>
                  <a:srgbClr val="0000FF"/>
                </a:solidFill>
                <a:prstDash val="solid"/>
                <a:headEnd type="none" w="med" len="med"/>
                <a:tailEnd type="triangle" w="med" len="med"/>
              </a:ln>
            </p:spPr>
          </p:cxnSp>
          <p:cxnSp>
            <p:nvCxnSpPr>
              <p:cNvPr id="90135" name="Line 26"/>
              <p:cNvCxnSpPr/>
              <p:nvPr>
                <p:custDataLst>
                  <p:tags r:id="rId38"/>
                </p:custDataLst>
              </p:nvPr>
            </p:nvCxnSpPr>
            <p:spPr>
              <a:xfrm>
                <a:off x="1968" y="2208"/>
                <a:ext cx="576" cy="0"/>
              </a:xfrm>
              <a:prstGeom prst="line">
                <a:avLst/>
              </a:prstGeom>
              <a:ln w="12700" cap="flat" cmpd="sng">
                <a:solidFill>
                  <a:srgbClr val="0000FF"/>
                </a:solidFill>
                <a:prstDash val="solid"/>
                <a:headEnd type="none" w="med" len="med"/>
                <a:tailEnd type="triangle" w="med" len="med"/>
              </a:ln>
            </p:spPr>
          </p:cxnSp>
        </p:grpSp>
        <p:sp>
          <p:nvSpPr>
            <p:cNvPr id="3" name="Text Box 27"/>
            <p:cNvSpPr/>
            <p:nvPr>
              <p:custDataLst>
                <p:tags r:id="rId25"/>
              </p:custDataLst>
            </p:nvPr>
          </p:nvSpPr>
          <p:spPr>
            <a:xfrm>
              <a:off x="7319" y="5031"/>
              <a:ext cx="1012" cy="871"/>
            </a:xfrm>
            <a:prstGeom prst="rect">
              <a:avLst/>
            </a:prstGeom>
            <a:noFill/>
            <a:ln w="9525">
              <a:noFill/>
            </a:ln>
          </p:spPr>
          <p:txBody>
            <a:bodyPr>
              <a:sp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道</a:t>
              </a:r>
            </a:p>
          </p:txBody>
        </p:sp>
        <p:grpSp>
          <p:nvGrpSpPr>
            <p:cNvPr id="90137" name="Group 28"/>
            <p:cNvGrpSpPr/>
            <p:nvPr>
              <p:custDataLst>
                <p:tags r:id="rId26"/>
              </p:custDataLst>
            </p:nvPr>
          </p:nvGrpSpPr>
          <p:grpSpPr>
            <a:xfrm>
              <a:off x="8053" y="3925"/>
              <a:ext cx="522" cy="2157"/>
              <a:chOff x="1902" y="1632"/>
              <a:chExt cx="192" cy="864"/>
            </a:xfrm>
          </p:grpSpPr>
          <p:cxnSp>
            <p:nvCxnSpPr>
              <p:cNvPr id="90138" name="Line 29"/>
              <p:cNvCxnSpPr/>
              <p:nvPr>
                <p:custDataLst>
                  <p:tags r:id="rId33"/>
                </p:custDataLst>
              </p:nvPr>
            </p:nvCxnSpPr>
            <p:spPr>
              <a:xfrm flipH="1">
                <a:off x="1914" y="1632"/>
                <a:ext cx="0" cy="864"/>
              </a:xfrm>
              <a:prstGeom prst="line">
                <a:avLst/>
              </a:prstGeom>
              <a:ln w="9525" cap="flat" cmpd="sng">
                <a:solidFill>
                  <a:srgbClr val="0000FF"/>
                </a:solidFill>
                <a:prstDash val="solid"/>
                <a:headEnd type="none" w="med" len="med"/>
                <a:tailEnd type="none" w="med" len="med"/>
              </a:ln>
            </p:spPr>
          </p:cxnSp>
          <p:cxnSp>
            <p:nvCxnSpPr>
              <p:cNvPr id="90139" name="Line 30"/>
              <p:cNvCxnSpPr/>
              <p:nvPr>
                <p:custDataLst>
                  <p:tags r:id="rId34"/>
                </p:custDataLst>
              </p:nvPr>
            </p:nvCxnSpPr>
            <p:spPr>
              <a:xfrm flipH="1">
                <a:off x="1902" y="2208"/>
                <a:ext cx="192" cy="0"/>
              </a:xfrm>
              <a:prstGeom prst="line">
                <a:avLst/>
              </a:prstGeom>
              <a:ln w="12700" cap="flat" cmpd="sng">
                <a:solidFill>
                  <a:srgbClr val="0000FF"/>
                </a:solidFill>
                <a:prstDash val="solid"/>
                <a:headEnd type="none" w="med" len="med"/>
                <a:tailEnd type="triangle" w="med" len="med"/>
              </a:ln>
            </p:spPr>
          </p:cxnSp>
        </p:grpSp>
        <p:sp>
          <p:nvSpPr>
            <p:cNvPr id="90141" name="Text Box 32"/>
            <p:cNvSpPr/>
            <p:nvPr>
              <p:custDataLst>
                <p:tags r:id="rId27"/>
              </p:custDataLst>
            </p:nvPr>
          </p:nvSpPr>
          <p:spPr>
            <a:xfrm>
              <a:off x="8580" y="5010"/>
              <a:ext cx="963" cy="871"/>
            </a:xfrm>
            <a:prstGeom prst="rect">
              <a:avLst/>
            </a:prstGeom>
            <a:noFill/>
            <a:ln w="9525">
              <a:noFill/>
            </a:ln>
          </p:spPr>
          <p:txBody>
            <a:bodyPr wrap="none">
              <a:sp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8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车</a:t>
              </a:r>
            </a:p>
          </p:txBody>
        </p:sp>
        <p:grpSp>
          <p:nvGrpSpPr>
            <p:cNvPr id="90142" name="Group 33"/>
            <p:cNvGrpSpPr/>
            <p:nvPr>
              <p:custDataLst>
                <p:tags r:id="rId28"/>
              </p:custDataLst>
            </p:nvPr>
          </p:nvGrpSpPr>
          <p:grpSpPr>
            <a:xfrm flipV="1">
              <a:off x="5971" y="5828"/>
              <a:ext cx="1953" cy="310"/>
              <a:chOff x="1152" y="2400"/>
              <a:chExt cx="2016" cy="0"/>
            </a:xfrm>
          </p:grpSpPr>
          <p:cxnSp>
            <p:nvCxnSpPr>
              <p:cNvPr id="90143" name="Line 34"/>
              <p:cNvCxnSpPr/>
              <p:nvPr>
                <p:custDataLst>
                  <p:tags r:id="rId31"/>
                </p:custDataLst>
              </p:nvPr>
            </p:nvCxnSpPr>
            <p:spPr>
              <a:xfrm flipH="1">
                <a:off x="1152" y="2400"/>
                <a:ext cx="912" cy="0"/>
              </a:xfrm>
              <a:prstGeom prst="line">
                <a:avLst/>
              </a:prstGeom>
              <a:ln w="19050" cap="flat" cmpd="sng">
                <a:solidFill>
                  <a:srgbClr val="0000FF"/>
                </a:solidFill>
                <a:prstDash val="solid"/>
                <a:headEnd type="none" w="med" len="med"/>
                <a:tailEnd type="triangle" w="med" len="med"/>
              </a:ln>
            </p:spPr>
          </p:cxnSp>
          <p:cxnSp>
            <p:nvCxnSpPr>
              <p:cNvPr id="90144" name="Line 35"/>
              <p:cNvCxnSpPr/>
              <p:nvPr>
                <p:custDataLst>
                  <p:tags r:id="rId32"/>
                </p:custDataLst>
              </p:nvPr>
            </p:nvCxnSpPr>
            <p:spPr>
              <a:xfrm>
                <a:off x="2352" y="2400"/>
                <a:ext cx="816" cy="0"/>
              </a:xfrm>
              <a:prstGeom prst="line">
                <a:avLst/>
              </a:prstGeom>
              <a:ln w="19050" cap="flat" cmpd="sng">
                <a:solidFill>
                  <a:srgbClr val="0000FF"/>
                </a:solidFill>
                <a:prstDash val="solid"/>
                <a:headEnd type="none" w="med" len="med"/>
                <a:tailEnd type="triangle" w="med" len="med"/>
              </a:ln>
            </p:spPr>
          </p:cxnSp>
        </p:grpSp>
        <p:sp>
          <p:nvSpPr>
            <p:cNvPr id="90145" name="Text Box 36"/>
            <p:cNvSpPr/>
            <p:nvPr>
              <p:custDataLst>
                <p:tags r:id="rId29"/>
              </p:custDataLst>
            </p:nvPr>
          </p:nvSpPr>
          <p:spPr>
            <a:xfrm>
              <a:off x="6652" y="5514"/>
              <a:ext cx="767" cy="791"/>
            </a:xfrm>
            <a:prstGeom prst="rect">
              <a:avLst/>
            </a:prstGeom>
            <a:noFill/>
            <a:ln w="9525">
              <a:noFill/>
            </a:ln>
          </p:spPr>
          <p:txBody>
            <a:bodyPr wrap="none">
              <a:noAutofit/>
            </a:bodyPr>
            <a:lstStyle/>
            <a:p>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p>
          </p:txBody>
        </p:sp>
        <p:cxnSp>
          <p:nvCxnSpPr>
            <p:cNvPr id="5" name="直接连接符 4"/>
            <p:cNvCxnSpPr/>
            <p:nvPr>
              <p:custDataLst>
                <p:tags r:id="rId30"/>
              </p:custDataLst>
            </p:nvPr>
          </p:nvCxnSpPr>
          <p:spPr>
            <a:xfrm>
              <a:off x="5971" y="4981"/>
              <a:ext cx="3856" cy="0"/>
            </a:xfrm>
            <a:prstGeom prst="line">
              <a:avLst/>
            </a:prstGeom>
            <a:ln w="76200">
              <a:solidFill>
                <a:srgbClr val="FF0000"/>
              </a:solidFill>
            </a:ln>
          </p:spPr>
          <p:style>
            <a:lnRef idx="2">
              <a:schemeClr val="accent1"/>
            </a:lnRef>
            <a:fillRef idx="0">
              <a:srgbClr val="FFFFFF"/>
            </a:fillRef>
            <a:effectRef idx="0">
              <a:srgbClr val="FFFFFF"/>
            </a:effectRef>
            <a:fontRef idx="minor">
              <a:schemeClr val="tx1"/>
            </a:fontRef>
          </p:style>
        </p:cxnSp>
      </p:grpSp>
      <p:grpSp>
        <p:nvGrpSpPr>
          <p:cNvPr id="66" name="组 10"/>
          <p:cNvGrpSpPr/>
          <p:nvPr>
            <p:custDataLst>
              <p:tags r:id="rId4"/>
            </p:custDataLst>
          </p:nvPr>
        </p:nvGrpSpPr>
        <p:grpSpPr>
          <a:xfrm>
            <a:off x="5304022" y="85776"/>
            <a:ext cx="5885996" cy="984053"/>
            <a:chOff x="2691327" y="1520836"/>
            <a:chExt cx="4935685" cy="2772258"/>
          </a:xfrm>
        </p:grpSpPr>
        <p:sp>
          <p:nvSpPr>
            <p:cNvPr id="67" name="圆角矩形 2"/>
            <p:cNvSpPr/>
            <p:nvPr>
              <p:custDataLst>
                <p:tags r:id="rId21"/>
              </p:custDataLst>
            </p:nvPr>
          </p:nvSpPr>
          <p:spPr>
            <a:xfrm>
              <a:off x="2691327" y="1520836"/>
              <a:ext cx="4935685" cy="2626731"/>
            </a:xfrm>
            <a:prstGeom prst="roundRect">
              <a:avLst>
                <a:gd name="adj" fmla="val 2588"/>
              </a:avLst>
            </a:prstGeom>
            <a:solidFill>
              <a:srgbClr val="1973BF">
                <a:alpha val="68000"/>
              </a:srgbClr>
            </a:solidFill>
            <a:ln w="12700" cap="flat" cmpd="sng" algn="ctr">
              <a:noFill/>
              <a:prstDash val="solid"/>
              <a:miter lim="800000"/>
            </a:ln>
            <a:effectLst/>
          </p:spPr>
          <p:txBody>
            <a:bodyPr rtlCol="0" anchor="ctr"/>
            <a:lstStyle/>
            <a:p>
              <a:pPr marL="0" marR="0" lvl="0" indent="0" algn="ctr" defTabSz="914400" eaLnBrk="1" fontAlgn="auto" latinLnBrk="0" hangingPunct="1">
                <a:spcBef>
                  <a:spcPct val="0"/>
                </a:spcBef>
                <a:spcAft>
                  <a:spcPct val="0"/>
                </a:spcAft>
                <a:buClrTx/>
                <a:buSzTx/>
                <a:buFontTx/>
                <a:buNone/>
                <a:defRPr/>
              </a:pPr>
              <a:endParaRPr kumimoji="1" lang="zh-CN" altLang="en-US" sz="1600" b="0" i="0" u="none" strike="noStrike" kern="0" cap="none" spc="0" normalizeH="0" baseline="0" noProof="0">
                <a:ln>
                  <a:noFill/>
                </a:ln>
                <a:solidFill>
                  <a:srgbClr val="FFFFFF"/>
                </a:solidFill>
                <a:effectLst/>
                <a:uLnTx/>
                <a:uFillTx/>
                <a:latin typeface="Century Gothic" panose="020B0502020202020204"/>
                <a:ea typeface="宋体" panose="02010600030101010101" pitchFamily="2" charset="-122"/>
                <a:cs typeface="+mn-cs"/>
              </a:endParaRPr>
            </a:p>
          </p:txBody>
        </p:sp>
        <p:sp>
          <p:nvSpPr>
            <p:cNvPr id="9" name="矩形 8"/>
            <p:cNvSpPr/>
            <p:nvPr>
              <p:custDataLst>
                <p:tags r:id="rId22"/>
              </p:custDataLst>
            </p:nvPr>
          </p:nvSpPr>
          <p:spPr>
            <a:xfrm>
              <a:off x="2815463" y="1607938"/>
              <a:ext cx="4711808" cy="2685156"/>
            </a:xfrm>
            <a:prstGeom prst="rect">
              <a:avLst/>
            </a:prstGeom>
          </p:spPr>
          <p:txBody>
            <a:bodyPr wrap="square">
              <a:spAutoFit/>
            </a:bodyPr>
            <a:lstStyle/>
            <a:p>
              <a:pPr marL="0" marR="0" lvl="0" algn="l" defTabSz="914400" eaLnBrk="1" latinLnBrk="0" hangingPunct="1">
                <a:buClrTx/>
                <a:buSzTx/>
                <a:buFontTx/>
                <a:buNone/>
              </a:pPr>
              <a:r>
                <a:rPr kumimoji="0" lang="zh-CN" altLang="en-US" sz="2800" i="0" u="none" strike="noStrike" cap="none" spc="0" normalizeH="0" baseline="0">
                  <a:solidFill>
                    <a:schemeClr val="bg1"/>
                  </a:solidFill>
                  <a:latin typeface="华文楷体" panose="02010600040101010101" pitchFamily="2" charset="-122"/>
                  <a:ea typeface="华文楷体" panose="02010600040101010101" pitchFamily="2" charset="-122"/>
                  <a:cs typeface="华文楷体" panose="02010600040101010101" pitchFamily="2" charset="-122"/>
                </a:rPr>
                <a:t>火车全部在隧道内运行是指：</a:t>
              </a:r>
            </a:p>
            <a:p>
              <a:pPr marL="0" marR="0" lvl="0" algn="l" defTabSz="914400" eaLnBrk="1" latinLnBrk="0" hangingPunct="1">
                <a:buClrTx/>
                <a:buSzTx/>
                <a:buFontTx/>
                <a:buNone/>
              </a:pPr>
              <a:r>
                <a:rPr kumimoji="0" lang="zh-CN" altLang="en-US" sz="2800" i="0" u="none" strike="noStrike" cap="none" spc="0" normalizeH="0" baseline="0">
                  <a:solidFill>
                    <a:schemeClr val="bg1"/>
                  </a:solidFill>
                  <a:latin typeface="华文楷体" panose="02010600040101010101" pitchFamily="2" charset="-122"/>
                  <a:ea typeface="华文楷体" panose="02010600040101010101" pitchFamily="2" charset="-122"/>
                  <a:cs typeface="华文楷体" panose="02010600040101010101" pitchFamily="2" charset="-122"/>
                </a:rPr>
                <a:t>火车尾进到火车头出隧的过程。</a:t>
              </a:r>
            </a:p>
          </p:txBody>
        </p:sp>
      </p:grpSp>
      <p:sp>
        <p:nvSpPr>
          <p:cNvPr id="89091" name="Text Box 3"/>
          <p:cNvSpPr/>
          <p:nvPr>
            <p:custDataLst>
              <p:tags r:id="rId5"/>
            </p:custDataLst>
          </p:nvPr>
        </p:nvSpPr>
        <p:spPr>
          <a:xfrm>
            <a:off x="2305685" y="3559175"/>
            <a:ext cx="1371600" cy="52197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rPr>
              <a:t>解：</a:t>
            </a:r>
          </a:p>
        </p:txBody>
      </p:sp>
      <p:sp>
        <p:nvSpPr>
          <p:cNvPr id="89092" name="Text Box 4"/>
          <p:cNvSpPr/>
          <p:nvPr>
            <p:custDataLst>
              <p:tags r:id="rId6"/>
            </p:custDataLst>
          </p:nvPr>
        </p:nvSpPr>
        <p:spPr>
          <a:xfrm>
            <a:off x="3143885" y="3559175"/>
            <a:ext cx="7010400" cy="116840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火车全部在隧道内的路程</a:t>
            </a:r>
          </a:p>
          <a:p>
            <a:pPr eaLnBrk="0" hangingPunct="0">
              <a:spcBef>
                <a:spcPct val="50000"/>
              </a:spcBef>
            </a:pP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桥</a:t>
            </a:r>
            <a:r>
              <a:rPr lang="en-US" altLang="zh-CN" sz="24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4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r>
              <a:rPr lang="zh-CN" altLang="en-US" sz="2400" b="1" baseline="-25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车</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=18</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00m</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- 360</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m=</a:t>
            </a: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1440</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m</a:t>
            </a:r>
          </a:p>
        </p:txBody>
      </p:sp>
      <p:sp>
        <p:nvSpPr>
          <p:cNvPr id="89093" name="Text Box 5"/>
          <p:cNvSpPr/>
          <p:nvPr>
            <p:custDataLst>
              <p:tags r:id="rId7"/>
            </p:custDataLst>
          </p:nvPr>
        </p:nvSpPr>
        <p:spPr>
          <a:xfrm>
            <a:off x="2370773" y="4911725"/>
            <a:ext cx="6324600" cy="521970"/>
          </a:xfrm>
          <a:prstGeom prst="rect">
            <a:avLst/>
          </a:prstGeom>
          <a:noFill/>
          <a:ln w="9525">
            <a:noFill/>
          </a:ln>
        </p:spPr>
        <p:txBody>
          <a:bodyPr>
            <a:spAutoFit/>
          </a:bodyPr>
          <a:lstStyle/>
          <a:p>
            <a:pPr eaLnBrk="0" hangingPunct="0">
              <a:spcBef>
                <a:spcPct val="50000"/>
              </a:spcBef>
            </a:pPr>
            <a:r>
              <a:rPr lang="zh-CN" altLang="en-US"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火车的速度是 </a:t>
            </a:r>
            <a:r>
              <a:rPr lang="zh-CN"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v </a:t>
            </a: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 </a:t>
            </a:r>
            <a:r>
              <a:rPr lang="en-US" altLang="zh-CN" sz="2800" b="1">
                <a:latin typeface="Times New Roman" panose="02020603050405020304" pitchFamily="18" charset="0"/>
                <a:ea typeface="微软雅黑" panose="020B0503020204020204" charset="-122"/>
                <a:cs typeface="Times New Roman" panose="02020603050405020304" pitchFamily="18" charset="0"/>
                <a:sym typeface="Wingdings" panose="05000000000000000000" pitchFamily="2" charset="2"/>
              </a:rPr>
              <a:t>20m/s</a:t>
            </a:r>
            <a:endPar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89094" name="Line 6"/>
          <p:cNvCxnSpPr>
            <a:endCxn id="89095" idx="2"/>
          </p:cNvCxnSpPr>
          <p:nvPr>
            <p:custDataLst>
              <p:tags r:id="rId8"/>
            </p:custDataLst>
          </p:nvPr>
        </p:nvCxnSpPr>
        <p:spPr>
          <a:xfrm>
            <a:off x="3505835" y="5907088"/>
            <a:ext cx="636905" cy="3810"/>
          </a:xfrm>
          <a:prstGeom prst="line">
            <a:avLst/>
          </a:prstGeom>
          <a:ln w="9525" cap="flat" cmpd="sng">
            <a:solidFill>
              <a:schemeClr val="tx1"/>
            </a:solidFill>
            <a:prstDash val="solid"/>
            <a:headEnd type="none" w="med" len="med"/>
            <a:tailEnd type="none" w="med" len="med"/>
          </a:ln>
        </p:spPr>
      </p:cxnSp>
      <p:sp>
        <p:nvSpPr>
          <p:cNvPr id="89095" name="Text Box 7"/>
          <p:cNvSpPr/>
          <p:nvPr>
            <p:custDataLst>
              <p:tags r:id="rId9"/>
            </p:custDataLst>
          </p:nvPr>
        </p:nvSpPr>
        <p:spPr>
          <a:xfrm>
            <a:off x="3723323" y="5327650"/>
            <a:ext cx="838200" cy="583565"/>
          </a:xfrm>
          <a:prstGeom prst="rect">
            <a:avLst/>
          </a:prstGeom>
          <a:noFill/>
          <a:ln w="9525">
            <a:noFill/>
          </a:ln>
        </p:spPr>
        <p:txBody>
          <a:bodyPr>
            <a:spAutoFit/>
          </a:bodyPr>
          <a:lstStyle/>
          <a:p>
            <a:pPr eaLnBrk="0" hangingPunct="0">
              <a:spcBef>
                <a:spcPct val="50000"/>
              </a:spcBef>
            </a:pPr>
            <a:r>
              <a:rPr lang="zh-CN" altLang="zh-CN" sz="32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s</a:t>
            </a:r>
          </a:p>
        </p:txBody>
      </p:sp>
      <p:sp>
        <p:nvSpPr>
          <p:cNvPr id="89096" name="Text Box 8"/>
          <p:cNvSpPr/>
          <p:nvPr>
            <p:custDataLst>
              <p:tags r:id="rId10"/>
            </p:custDataLst>
          </p:nvPr>
        </p:nvSpPr>
        <p:spPr>
          <a:xfrm>
            <a:off x="3677285" y="5748338"/>
            <a:ext cx="1219200" cy="583565"/>
          </a:xfrm>
          <a:prstGeom prst="rect">
            <a:avLst/>
          </a:prstGeom>
          <a:noFill/>
          <a:ln w="9525">
            <a:noFill/>
          </a:ln>
        </p:spPr>
        <p:txBody>
          <a:bodyPr>
            <a:spAutoFit/>
          </a:bodyPr>
          <a:lstStyle/>
          <a:p>
            <a:pPr eaLnBrk="0" hangingPunct="0">
              <a:spcBef>
                <a:spcPct val="50000"/>
              </a:spcBef>
            </a:pPr>
            <a:r>
              <a:rPr lang="zh-CN" altLang="zh-CN" sz="32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v</a:t>
            </a:r>
          </a:p>
        </p:txBody>
      </p:sp>
      <p:sp>
        <p:nvSpPr>
          <p:cNvPr id="89097" name="Text Box 9"/>
          <p:cNvSpPr/>
          <p:nvPr>
            <p:custDataLst>
              <p:tags r:id="rId11"/>
            </p:custDataLst>
          </p:nvPr>
        </p:nvSpPr>
        <p:spPr>
          <a:xfrm>
            <a:off x="4799965" y="5349875"/>
            <a:ext cx="1981200" cy="521970"/>
          </a:xfrm>
          <a:prstGeom prst="rect">
            <a:avLst/>
          </a:prstGeom>
          <a:noFill/>
          <a:ln w="9525">
            <a:noFill/>
          </a:ln>
        </p:spPr>
        <p:txBody>
          <a:bodyPr>
            <a:spAutoFit/>
          </a:bodyPr>
          <a:lstStyle/>
          <a:p>
            <a:pPr eaLnBrk="0" hangingPunct="0">
              <a:spcBef>
                <a:spcPct val="50000"/>
              </a:spcBef>
            </a:pP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1440m</a:t>
            </a:r>
          </a:p>
        </p:txBody>
      </p:sp>
      <p:sp>
        <p:nvSpPr>
          <p:cNvPr id="89098" name="Text Box 10"/>
          <p:cNvSpPr/>
          <p:nvPr>
            <p:custDataLst>
              <p:tags r:id="rId12"/>
            </p:custDataLst>
          </p:nvPr>
        </p:nvSpPr>
        <p:spPr>
          <a:xfrm>
            <a:off x="4871403" y="6021705"/>
            <a:ext cx="1905000" cy="521970"/>
          </a:xfrm>
          <a:prstGeom prst="rect">
            <a:avLst/>
          </a:prstGeom>
          <a:noFill/>
          <a:ln w="9525">
            <a:noFill/>
          </a:ln>
        </p:spPr>
        <p:txBody>
          <a:bodyPr>
            <a:spAutoFit/>
          </a:bodyPr>
          <a:lstStyle/>
          <a:p>
            <a:pPr eaLnBrk="0" hangingPunct="0">
              <a:spcBef>
                <a:spcPct val="50000"/>
              </a:spcBef>
            </a:pPr>
            <a:r>
              <a:rPr lang="en-US" altLang="zh-CN" sz="2800" b="1">
                <a:latin typeface="Times New Roman" panose="02020603050405020304" pitchFamily="18" charset="0"/>
                <a:ea typeface="微软雅黑" panose="020B0503020204020204" charset="-122"/>
                <a:cs typeface="Times New Roman" panose="02020603050405020304" pitchFamily="18" charset="0"/>
                <a:sym typeface="Wingdings" panose="05000000000000000000" pitchFamily="2" charset="2"/>
              </a:rPr>
              <a:t>20m/s</a:t>
            </a:r>
            <a:endPar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endParaRPr>
          </a:p>
        </p:txBody>
      </p:sp>
      <p:grpSp>
        <p:nvGrpSpPr>
          <p:cNvPr id="89099" name="Group 11"/>
          <p:cNvGrpSpPr/>
          <p:nvPr>
            <p:custDataLst>
              <p:tags r:id="rId13"/>
            </p:custDataLst>
          </p:nvPr>
        </p:nvGrpSpPr>
        <p:grpSpPr>
          <a:xfrm>
            <a:off x="2689860" y="5638800"/>
            <a:ext cx="4397375" cy="541655"/>
            <a:chOff x="0" y="0"/>
            <a:chExt cx="3540" cy="341"/>
          </a:xfrm>
        </p:grpSpPr>
        <p:grpSp>
          <p:nvGrpSpPr>
            <p:cNvPr id="89100" name="Group 12"/>
            <p:cNvGrpSpPr/>
            <p:nvPr>
              <p:custDataLst>
                <p:tags r:id="rId15"/>
              </p:custDataLst>
            </p:nvPr>
          </p:nvGrpSpPr>
          <p:grpSpPr>
            <a:xfrm>
              <a:off x="0" y="0"/>
              <a:ext cx="3012" cy="341"/>
              <a:chOff x="0" y="0"/>
              <a:chExt cx="3012" cy="341"/>
            </a:xfrm>
          </p:grpSpPr>
          <p:grpSp>
            <p:nvGrpSpPr>
              <p:cNvPr id="89101" name="Group 13"/>
              <p:cNvGrpSpPr/>
              <p:nvPr>
                <p:custDataLst>
                  <p:tags r:id="rId17"/>
                </p:custDataLst>
              </p:nvPr>
            </p:nvGrpSpPr>
            <p:grpSpPr>
              <a:xfrm>
                <a:off x="0" y="0"/>
                <a:ext cx="2892" cy="341"/>
                <a:chOff x="0" y="0"/>
                <a:chExt cx="2892" cy="341"/>
              </a:xfrm>
            </p:grpSpPr>
            <p:sp>
              <p:nvSpPr>
                <p:cNvPr id="89102" name="Text Box 14"/>
                <p:cNvSpPr/>
                <p:nvPr>
                  <p:custDataLst>
                    <p:tags r:id="rId19"/>
                  </p:custDataLst>
                </p:nvPr>
              </p:nvSpPr>
              <p:spPr>
                <a:xfrm>
                  <a:off x="0" y="12"/>
                  <a:ext cx="960" cy="329"/>
                </a:xfrm>
                <a:prstGeom prst="rect">
                  <a:avLst/>
                </a:prstGeom>
                <a:noFill/>
                <a:ln w="9525">
                  <a:noFill/>
                </a:ln>
              </p:spPr>
              <p:txBody>
                <a:bodyPr>
                  <a:spAutoFit/>
                </a:bodyPr>
                <a:lstStyle/>
                <a:p>
                  <a:pPr eaLnBrk="0" hangingPunct="0">
                    <a:spcBef>
                      <a:spcPct val="50000"/>
                    </a:spcBef>
                  </a:pPr>
                  <a:r>
                    <a:rPr lang="zh-CN" altLang="zh-CN" sz="2800" b="1" i="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t  =</a:t>
                  </a:r>
                </a:p>
              </p:txBody>
            </p:sp>
            <p:sp>
              <p:nvSpPr>
                <p:cNvPr id="89103" name="Text Box 15"/>
                <p:cNvSpPr/>
                <p:nvPr>
                  <p:custDataLst>
                    <p:tags r:id="rId20"/>
                  </p:custDataLst>
                </p:nvPr>
              </p:nvSpPr>
              <p:spPr>
                <a:xfrm>
                  <a:off x="1332" y="0"/>
                  <a:ext cx="1560" cy="329"/>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p>
              </p:txBody>
            </p:sp>
          </p:grpSp>
          <p:cxnSp>
            <p:nvCxnSpPr>
              <p:cNvPr id="89104" name="Line 16"/>
              <p:cNvCxnSpPr/>
              <p:nvPr>
                <p:custDataLst>
                  <p:tags r:id="rId18"/>
                </p:custDataLst>
              </p:nvPr>
            </p:nvCxnSpPr>
            <p:spPr>
              <a:xfrm>
                <a:off x="1812" y="204"/>
                <a:ext cx="1200" cy="0"/>
              </a:xfrm>
              <a:prstGeom prst="line">
                <a:avLst/>
              </a:prstGeom>
              <a:ln w="9525" cap="flat" cmpd="sng">
                <a:solidFill>
                  <a:schemeClr val="tx1"/>
                </a:solidFill>
                <a:prstDash val="solid"/>
                <a:headEnd type="none" w="med" len="med"/>
                <a:tailEnd type="none" w="med" len="med"/>
              </a:ln>
            </p:spPr>
          </p:cxnSp>
        </p:grpSp>
        <p:sp>
          <p:nvSpPr>
            <p:cNvPr id="89105" name="Text Box 17"/>
            <p:cNvSpPr/>
            <p:nvPr>
              <p:custDataLst>
                <p:tags r:id="rId16"/>
              </p:custDataLst>
            </p:nvPr>
          </p:nvSpPr>
          <p:spPr>
            <a:xfrm>
              <a:off x="3108" y="12"/>
              <a:ext cx="432" cy="329"/>
            </a:xfrm>
            <a:prstGeom prst="rect">
              <a:avLst/>
            </a:prstGeom>
            <a:noFill/>
            <a:ln w="9525">
              <a:noFill/>
            </a:ln>
          </p:spPr>
          <p:txBody>
            <a:bodyPr>
              <a:spAutoFit/>
            </a:bodyPr>
            <a:lstStyle/>
            <a:p>
              <a:pPr eaLnBrk="0" hangingPunct="0">
                <a:spcBef>
                  <a:spcPct val="50000"/>
                </a:spcBef>
              </a:pPr>
              <a:r>
                <a:rPr lang="zh-CN"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p>
          </p:txBody>
        </p:sp>
      </p:grpSp>
      <p:sp>
        <p:nvSpPr>
          <p:cNvPr id="89106" name="Text Box 18"/>
          <p:cNvSpPr/>
          <p:nvPr>
            <p:custDataLst>
              <p:tags r:id="rId14"/>
            </p:custDataLst>
          </p:nvPr>
        </p:nvSpPr>
        <p:spPr>
          <a:xfrm>
            <a:off x="7031990" y="5661660"/>
            <a:ext cx="1447800" cy="521970"/>
          </a:xfrm>
          <a:prstGeom prst="rect">
            <a:avLst/>
          </a:prstGeom>
          <a:noFill/>
          <a:ln w="9525">
            <a:noFill/>
          </a:ln>
        </p:spPr>
        <p:txBody>
          <a:bodyPr>
            <a:spAutoFit/>
          </a:bodyPr>
          <a:lstStyle/>
          <a:p>
            <a:pPr eaLnBrk="0" hangingPunct="0">
              <a:spcBef>
                <a:spcPct val="50000"/>
              </a:spcBef>
            </a:pPr>
            <a:r>
              <a:rPr lang="en-US" altLang="zh-CN" sz="2800" b="1">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72s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8909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9092"/>
                                        </p:tgtEl>
                                        <p:attrNameLst>
                                          <p:attrName>style.visibility</p:attrName>
                                        </p:attrNameLst>
                                      </p:cBhvr>
                                      <p:to>
                                        <p:strVal val="visible"/>
                                      </p:to>
                                    </p:set>
                                    <p:anim calcmode="lin" valueType="num">
                                      <p:cBhvr>
                                        <p:cTn id="20" dur="500" fill="hold"/>
                                        <p:tgtEl>
                                          <p:spTgt spid="89092"/>
                                        </p:tgtEl>
                                        <p:attrNameLst>
                                          <p:attrName>ppt_w</p:attrName>
                                        </p:attrNameLst>
                                      </p:cBhvr>
                                      <p:tavLst>
                                        <p:tav tm="0">
                                          <p:val>
                                            <p:strVal val="4*#ppt_w"/>
                                          </p:val>
                                        </p:tav>
                                        <p:tav tm="100000">
                                          <p:val>
                                            <p:strVal val="#ppt_w"/>
                                          </p:val>
                                        </p:tav>
                                      </p:tavLst>
                                    </p:anim>
                                    <p:anim calcmode="lin" valueType="num">
                                      <p:cBhvr>
                                        <p:cTn id="21" dur="500" fill="hold"/>
                                        <p:tgtEl>
                                          <p:spTgt spid="89092"/>
                                        </p:tgtEl>
                                        <p:attrNameLst>
                                          <p:attrName>ppt_h</p:attrName>
                                        </p:attrNameLst>
                                      </p:cBhvr>
                                      <p:tavLst>
                                        <p:tav tm="0">
                                          <p:val>
                                            <p:strVal val="4*#ppt_h"/>
                                          </p:val>
                                        </p:tav>
                                        <p:tav tm="100000">
                                          <p:val>
                                            <p:strVal val="#ppt_h"/>
                                          </p:val>
                                        </p:tav>
                                      </p:tavLst>
                                    </p:anim>
                                  </p:childTnLst>
                                </p:cTn>
                              </p:par>
                            </p:childTnLst>
                          </p:cTn>
                        </p:par>
                      </p:childTnLst>
                    </p:cTn>
                  </p:par>
                  <p:par>
                    <p:cTn id="22" fill="hold" nodeType="clickPar">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89093"/>
                                        </p:tgtEl>
                                        <p:attrNameLst>
                                          <p:attrName>style.visibility</p:attrName>
                                        </p:attrNameLst>
                                      </p:cBhvr>
                                      <p:to>
                                        <p:strVal val="visible"/>
                                      </p:to>
                                    </p:set>
                                    <p:anim calcmode="lin" valueType="num">
                                      <p:cBhvr>
                                        <p:cTn id="26" dur="500" fill="hold"/>
                                        <p:tgtEl>
                                          <p:spTgt spid="89093"/>
                                        </p:tgtEl>
                                        <p:attrNameLst>
                                          <p:attrName>ppt_w</p:attrName>
                                        </p:attrNameLst>
                                      </p:cBhvr>
                                      <p:tavLst>
                                        <p:tav tm="0">
                                          <p:val>
                                            <p:fltVal val="0"/>
                                          </p:val>
                                        </p:tav>
                                        <p:tav tm="100000">
                                          <p:val>
                                            <p:strVal val="#ppt_w"/>
                                          </p:val>
                                        </p:tav>
                                      </p:tavLst>
                                    </p:anim>
                                    <p:anim calcmode="lin" valueType="num">
                                      <p:cBhvr>
                                        <p:cTn id="27" dur="500" fill="hold"/>
                                        <p:tgtEl>
                                          <p:spTgt spid="89093"/>
                                        </p:tgtEl>
                                        <p:attrNameLst>
                                          <p:attrName>ppt_h</p:attrName>
                                        </p:attrNameLst>
                                      </p:cBhvr>
                                      <p:tavLst>
                                        <p:tav tm="0">
                                          <p:val>
                                            <p:fltVal val="0"/>
                                          </p:val>
                                        </p:tav>
                                        <p:tav tm="100000">
                                          <p:val>
                                            <p:strVal val="#ppt_h"/>
                                          </p:val>
                                        </p:tav>
                                      </p:tavLst>
                                    </p:anim>
                                  </p:childTnLst>
                                </p:cTn>
                              </p:par>
                            </p:childTnLst>
                          </p:cTn>
                        </p:par>
                      </p:childTnLst>
                    </p:cTn>
                  </p:par>
                  <p:par>
                    <p:cTn id="28" fill="hold" nodeType="clickPar">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8909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499"/>
                                          </p:stCondLst>
                                        </p:cTn>
                                        <p:tgtEl>
                                          <p:spTgt spid="8909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909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8909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909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09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89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nimBg="1"/>
      <p:bldP spid="89092" grpId="0" animBg="1"/>
      <p:bldP spid="89093" grpId="0" animBg="1"/>
      <p:bldP spid="89095" grpId="0" animBg="1"/>
      <p:bldP spid="89096" grpId="0" animBg="1"/>
      <p:bldP spid="89097" grpId="0" animBg="1"/>
      <p:bldP spid="89098" grpId="0" animBg="1"/>
      <p:bldP spid="8910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5" name="矩形 4"/>
          <p:cNvSpPr/>
          <p:nvPr>
            <p:custDataLst>
              <p:tags r:id="rId2"/>
            </p:custDataLst>
          </p:nvPr>
        </p:nvSpPr>
        <p:spPr>
          <a:xfrm>
            <a:off x="911225" y="1556385"/>
            <a:ext cx="10547350" cy="3969385"/>
          </a:xfrm>
          <a:prstGeom prst="rect">
            <a:avLst/>
          </a:prstGeom>
        </p:spPr>
        <p:txBody>
          <a:bodyPr wrap="square">
            <a:spAutoFit/>
          </a:bodyPr>
          <a:lstStyle/>
          <a:p>
            <a:pPr>
              <a:lnSpc>
                <a:spcPct val="150000"/>
              </a:lnSpc>
            </a:pPr>
            <a:r>
              <a:rPr lang="en-US" altLang="zh-CN"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4</a:t>
            </a:r>
            <a:r>
              <a:rPr lang="zh-CN" altLang="en-US"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、甲、乙两车都做匀速直线运动，两车的速度分别为</a:t>
            </a:r>
            <a:r>
              <a:rPr lang="en-US" altLang="zh-CN"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15m/s</a:t>
            </a:r>
            <a:r>
              <a:rPr lang="zh-CN" altLang="en-US"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和</a:t>
            </a:r>
            <a:r>
              <a:rPr lang="en-US" altLang="zh-CN"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10m/s</a:t>
            </a:r>
            <a:r>
              <a:rPr lang="zh-CN" altLang="en-US"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，则两车都运动</a:t>
            </a:r>
            <a:r>
              <a:rPr lang="en-US" altLang="zh-CN"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10s</a:t>
            </a:r>
            <a:r>
              <a:rPr lang="zh-CN" altLang="en-US" sz="2800" kern="0" spc="-15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后的路程之比为（　　）</a:t>
            </a:r>
          </a:p>
          <a:p>
            <a:pPr>
              <a:lnSpc>
                <a:spcPct val="150000"/>
              </a:lnSpc>
            </a:pP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 A</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	</a:t>
            </a:r>
          </a:p>
          <a:p>
            <a:pPr>
              <a:lnSpc>
                <a:spcPct val="150000"/>
              </a:lnSpc>
            </a:pP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 B</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3</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2	</a:t>
            </a:r>
          </a:p>
          <a:p>
            <a:pPr>
              <a:lnSpc>
                <a:spcPct val="150000"/>
              </a:lnSpc>
            </a:pP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 C</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2</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2	</a:t>
            </a:r>
          </a:p>
          <a:p>
            <a:pPr>
              <a:lnSpc>
                <a:spcPct val="150000"/>
              </a:lnSpc>
            </a:pP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 D</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1</a:t>
            </a:r>
            <a:r>
              <a:rPr lang="zh-CN" altLang="en-US"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a:t>
            </a:r>
            <a:r>
              <a:rPr lang="en-US" altLang="zh-CN" sz="2800" kern="0">
                <a:solidFill>
                  <a:sysClr val="windowText" lastClr="0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3</a:t>
            </a:r>
          </a:p>
        </p:txBody>
      </p:sp>
      <p:sp>
        <p:nvSpPr>
          <p:cNvPr id="6" name="矩形 5"/>
          <p:cNvSpPr/>
          <p:nvPr>
            <p:custDataLst>
              <p:tags r:id="rId3"/>
            </p:custDataLst>
          </p:nvPr>
        </p:nvSpPr>
        <p:spPr>
          <a:xfrm>
            <a:off x="6168217" y="2270318"/>
            <a:ext cx="477169" cy="738664"/>
          </a:xfrm>
          <a:prstGeom prst="rect">
            <a:avLst/>
          </a:prstGeom>
        </p:spPr>
        <p:txBody>
          <a:bodyPr wrap="square">
            <a:spAutoFit/>
          </a:bodyPr>
          <a:lstStyle/>
          <a:p>
            <a:pPr>
              <a:lnSpc>
                <a:spcPct val="150000"/>
              </a:lnSpc>
              <a:defRPr/>
            </a:pPr>
            <a:r>
              <a:rPr lang="en-US" altLang="zh-CN" sz="2800" kern="0">
                <a:solidFill>
                  <a:srgbClr val="C00000"/>
                </a:solidFill>
                <a:latin typeface="Times New Roman" panose="02020603050405020304" pitchFamily="18" charset="0"/>
                <a:ea typeface="华文楷体" panose="02010600040101010101" pitchFamily="2" charset="-122"/>
                <a:cs typeface="Times New Roman" panose="02020603050405020304" pitchFamily="18" charset="0"/>
                <a:sym typeface="Helvetica"/>
              </a:rPr>
              <a:t>B</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35280" y="404495"/>
            <a:ext cx="4257040" cy="583565"/>
          </a:xfrm>
          <a:prstGeom prst="rect">
            <a:avLst/>
          </a:prstGeom>
          <a:noFill/>
        </p:spPr>
        <p:txBody>
          <a:bodyPr wrap="square" rtlCol="0">
            <a:spAutoFit/>
          </a:bodyPr>
          <a:lstStyle/>
          <a:p>
            <a:pPr algn="ctr"/>
            <a:r>
              <a:rPr lang="zh-CN" altLang="en-US" sz="3200">
                <a:solidFill>
                  <a:prstClr val="black"/>
                </a:solidFill>
                <a:latin typeface="黑体" panose="02010609060101010101" pitchFamily="49" charset="-122"/>
                <a:ea typeface="黑体" panose="02010609060101010101" pitchFamily="49" charset="-122"/>
              </a:rPr>
              <a:t>七、练习</a:t>
            </a:r>
            <a:r>
              <a:rPr lang="zh-CN" altLang="en-US" sz="3200">
                <a:solidFill>
                  <a:prstClr val="black"/>
                </a:solidFill>
                <a:latin typeface="黑体" panose="02010609060101010101" pitchFamily="49" charset="-122"/>
                <a:ea typeface="黑体" panose="02010609060101010101" pitchFamily="49" charset="-122"/>
                <a:sym typeface="+mn-ea"/>
              </a:rPr>
              <a:t>巩固</a:t>
            </a:r>
          </a:p>
        </p:txBody>
      </p:sp>
      <p:sp>
        <p:nvSpPr>
          <p:cNvPr id="34818" name="Text Box 2"/>
          <p:cNvSpPr txBox="1"/>
          <p:nvPr>
            <p:custDataLst>
              <p:tags r:id="rId2"/>
            </p:custDataLst>
          </p:nvPr>
        </p:nvSpPr>
        <p:spPr>
          <a:xfrm>
            <a:off x="911225" y="1341120"/>
            <a:ext cx="10925175" cy="1383665"/>
          </a:xfrm>
          <a:prstGeom prst="rect">
            <a:avLst/>
          </a:prstGeom>
          <a:noFill/>
          <a:ln w="9525">
            <a:noFill/>
          </a:ln>
        </p:spPr>
        <p:txBody>
          <a:bodyPr wrap="square">
            <a:spAutoFit/>
          </a:bodyPr>
          <a:lstStyle/>
          <a:p>
            <a:pPr algn="l">
              <a:lnSpc>
                <a:spcPct val="150000"/>
              </a:lnSpc>
              <a:spcBef>
                <a:spcPct val="0"/>
              </a:spcBef>
              <a:buClrTx/>
              <a:buSzTx/>
              <a:buNone/>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5</a:t>
            </a:r>
            <a:r>
              <a:rPr lang="zh-CN" altLang="en-US" sz="2800" b="1">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做匀速直线运动的甲、乙两物体,他们的运动时间之比为2:3,运动路程之比为3:1,则甲乙两物体运动速度之比为（    ）</a:t>
            </a:r>
          </a:p>
        </p:txBody>
      </p:sp>
      <p:sp>
        <p:nvSpPr>
          <p:cNvPr id="108548" name="Text Box 4"/>
          <p:cNvSpPr txBox="1"/>
          <p:nvPr>
            <p:custDataLst>
              <p:tags r:id="rId3"/>
            </p:custDataLst>
          </p:nvPr>
        </p:nvSpPr>
        <p:spPr>
          <a:xfrm>
            <a:off x="8328025" y="2133600"/>
            <a:ext cx="503238" cy="521970"/>
          </a:xfrm>
          <a:prstGeom prst="rect">
            <a:avLst/>
          </a:prstGeom>
          <a:noFill/>
          <a:ln w="9525">
            <a:noFill/>
          </a:ln>
        </p:spPr>
        <p:txBody>
          <a:bodyPr>
            <a:spAutoFit/>
          </a:bodyPr>
          <a:lstStyle/>
          <a:p>
            <a:pPr>
              <a:spcBef>
                <a:spcPct val="50000"/>
              </a:spcBef>
            </a:pPr>
            <a:r>
              <a:rPr lang="en-US" altLang="zh-CN" sz="2800">
                <a:solidFill>
                  <a:srgbClr val="FF3300"/>
                </a:solidFill>
                <a:latin typeface="Times New Roman" panose="02020603050405020304" pitchFamily="18" charset="0"/>
                <a:ea typeface="华文楷体" panose="02010600040101010101" pitchFamily="2" charset="-122"/>
                <a:cs typeface="Times New Roman" panose="02020603050405020304" pitchFamily="18" charset="0"/>
              </a:rPr>
              <a:t>C</a:t>
            </a:r>
          </a:p>
        </p:txBody>
      </p:sp>
      <p:sp>
        <p:nvSpPr>
          <p:cNvPr id="108547" name="Text Box 3"/>
          <p:cNvSpPr/>
          <p:nvPr>
            <p:custDataLst>
              <p:tags r:id="rId4"/>
            </p:custDataLst>
          </p:nvPr>
        </p:nvSpPr>
        <p:spPr>
          <a:xfrm>
            <a:off x="2109470" y="2997200"/>
            <a:ext cx="6218555" cy="626745"/>
          </a:xfrm>
          <a:prstGeom prst="rect">
            <a:avLst/>
          </a:prstGeom>
          <a:noFill/>
          <a:ln w="9525">
            <a:noFill/>
          </a:ln>
        </p:spPr>
        <p:txBody>
          <a:bodyPr vert="horz" wrap="square" lIns="91440" tIns="45720" rIns="91440" bIns="45720" anchor="t"/>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eaLnBrk="1" hangingPunct="1">
              <a:spcBef>
                <a:spcPct val="50000"/>
              </a:spcBef>
              <a:buClrTx/>
              <a:buFontTx/>
              <a:buNone/>
            </a:pP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A.1:2     B.2:1     C.9:2      D.2:9</a:t>
            </a:r>
          </a:p>
        </p:txBody>
      </p:sp>
      <p:sp>
        <p:nvSpPr>
          <p:cNvPr id="108550" name="Rectangle 6"/>
          <p:cNvSpPr/>
          <p:nvPr>
            <p:custDataLst>
              <p:tags r:id="rId5"/>
            </p:custDataLst>
          </p:nvPr>
        </p:nvSpPr>
        <p:spPr>
          <a:xfrm>
            <a:off x="875665" y="3789045"/>
            <a:ext cx="10744835" cy="1383665"/>
          </a:xfrm>
          <a:prstGeom prst="rect">
            <a:avLst/>
          </a:prstGeom>
          <a:noFill/>
          <a:ln w="9525">
            <a:noFill/>
          </a:ln>
        </p:spPr>
        <p:txBody>
          <a:bodyPr wrap="square">
            <a:spAutoFit/>
          </a:bodyPr>
          <a:lstStyle/>
          <a:p>
            <a:pPr algn="l">
              <a:lnSpc>
                <a:spcPct val="150000"/>
              </a:lnSpc>
              <a:spcBef>
                <a:spcPct val="0"/>
              </a:spcBef>
              <a:buClrTx/>
              <a:buSzTx/>
              <a:buFontTx/>
            </a:pPr>
            <a:r>
              <a:rPr lang="en-US" sz="28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6</a:t>
            </a:r>
            <a:r>
              <a:rPr lang="zh-CN" altLang="en-US" sz="2800">
                <a:solidFill>
                  <a:schemeClr val="tx1"/>
                </a:solidFill>
                <a:latin typeface="Times New Roman" panose="02020603050405020304" pitchFamily="18" charset="0"/>
                <a:ea typeface="华文楷体" panose="02010600040101010101" pitchFamily="2" charset="-122"/>
                <a:cs typeface="Times New Roman" panose="02020603050405020304" pitchFamily="18" charset="0"/>
              </a:rPr>
              <a:t>、</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rPr>
              <a:t>甲、乙两车的速度之比为2︰1；运动的时间之比为3︰2，则甲、乙两车的路程之比为</a:t>
            </a:r>
            <a:r>
              <a:rPr lang="en-US" altLang="zh-CN" sz="2800" b="1">
                <a:latin typeface="Times New Roman" panose="02020603050405020304" pitchFamily="18" charset="0"/>
                <a:ea typeface="华文楷体" panose="02010600040101010101" pitchFamily="2" charset="-122"/>
                <a:cs typeface="Times New Roman" panose="02020603050405020304" pitchFamily="18" charset="0"/>
                <a:sym typeface="+mn-ea"/>
              </a:rPr>
              <a:t>(       )</a:t>
            </a:r>
            <a:endParaRPr lang="en-US" altLang="zh-CN" sz="2800" b="1">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08553" name="Rectangle 9"/>
          <p:cNvSpPr/>
          <p:nvPr>
            <p:custDataLst>
              <p:tags r:id="rId6"/>
            </p:custDataLst>
          </p:nvPr>
        </p:nvSpPr>
        <p:spPr>
          <a:xfrm>
            <a:off x="1487805" y="5588953"/>
            <a:ext cx="5478780" cy="521970"/>
          </a:xfrm>
          <a:prstGeom prst="rect">
            <a:avLst/>
          </a:prstGeom>
          <a:noFill/>
          <a:ln w="25400">
            <a:noFill/>
          </a:ln>
        </p:spPr>
        <p:txBody>
          <a:bodyPr wrap="none">
            <a:spAutoFit/>
          </a:bodyPr>
          <a:lstStyle/>
          <a:p>
            <a:pPr>
              <a:spcBef>
                <a:spcPct val="50000"/>
              </a:spcBef>
            </a:pPr>
            <a:r>
              <a:rPr lang="en-US" altLang="zh-CN" sz="2800">
                <a:latin typeface="Times New Roman" panose="02020603050405020304" pitchFamily="18" charset="0"/>
                <a:ea typeface="华文楷体" panose="02010600040101010101" pitchFamily="2" charset="-122"/>
                <a:cs typeface="Times New Roman" panose="02020603050405020304" pitchFamily="18" charset="0"/>
              </a:rPr>
              <a:t>A.3 : 1     B.3 : 4     C.4 : 3      D.1 : 3</a:t>
            </a:r>
          </a:p>
        </p:txBody>
      </p:sp>
      <p:sp>
        <p:nvSpPr>
          <p:cNvPr id="108554" name="Text Box 10"/>
          <p:cNvSpPr txBox="1"/>
          <p:nvPr>
            <p:custDataLst>
              <p:tags r:id="rId7"/>
            </p:custDataLst>
          </p:nvPr>
        </p:nvSpPr>
        <p:spPr>
          <a:xfrm>
            <a:off x="4295458" y="4581525"/>
            <a:ext cx="439420" cy="521970"/>
          </a:xfrm>
          <a:prstGeom prst="rect">
            <a:avLst/>
          </a:prstGeom>
          <a:noFill/>
          <a:ln w="25400">
            <a:noFill/>
          </a:ln>
        </p:spPr>
        <p:txBody>
          <a:bodyPr wrap="none">
            <a:spAutoFit/>
          </a:bodyPr>
          <a:lstStyle/>
          <a:p>
            <a:r>
              <a:rPr lang="en-US" altLang="zh-CN" sz="2800">
                <a:solidFill>
                  <a:srgbClr val="FF0000"/>
                </a:solidFill>
                <a:latin typeface="Times New Roman" panose="02020603050405020304" pitchFamily="18" charset="0"/>
                <a:ea typeface="华文楷体" panose="02010600040101010101" pitchFamily="2" charset="-122"/>
                <a:cs typeface="Times New Roman" panose="02020603050405020304" pitchFamily="18" charset="0"/>
              </a:rPr>
              <a:t>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108547"/>
                                        </p:tgtEl>
                                        <p:attrNameLst>
                                          <p:attrName>style.visibility</p:attrName>
                                        </p:attrNameLst>
                                      </p:cBhvr>
                                      <p:to>
                                        <p:strVal val="visible"/>
                                      </p:to>
                                    </p:set>
                                    <p:animEffect transition="in" filter="fade">
                                      <p:cBhvr>
                                        <p:cTn id="13" dur="1000"/>
                                        <p:tgtEl>
                                          <p:spTgt spid="108547"/>
                                        </p:tgtEl>
                                      </p:cBhvr>
                                    </p:animEffect>
                                    <p:anim calcmode="lin" valueType="num">
                                      <p:cBhvr>
                                        <p:cTn id="14" dur="1000" fill="hold"/>
                                        <p:tgtEl>
                                          <p:spTgt spid="108547"/>
                                        </p:tgtEl>
                                        <p:attrNameLst>
                                          <p:attrName>ppt_x</p:attrName>
                                        </p:attrNameLst>
                                      </p:cBhvr>
                                      <p:tavLst>
                                        <p:tav tm="0">
                                          <p:val>
                                            <p:strVal val="#ppt_x-.1"/>
                                          </p:val>
                                        </p:tav>
                                        <p:tav tm="100000">
                                          <p:val>
                                            <p:strVal val="#ppt_x"/>
                                          </p:val>
                                        </p:tav>
                                      </p:tavLst>
                                    </p:anim>
                                    <p:anim calcmode="lin" valueType="num">
                                      <p:cBhvr>
                                        <p:cTn id="15" dur="1000" fill="hold"/>
                                        <p:tgtEl>
                                          <p:spTgt spid="108547"/>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08550"/>
                                        </p:tgtEl>
                                        <p:attrNameLst>
                                          <p:attrName>style.visibility</p:attrName>
                                        </p:attrNameLst>
                                      </p:cBhvr>
                                      <p:to>
                                        <p:strVal val="visible"/>
                                      </p:to>
                                    </p:set>
                                    <p:anim calcmode="lin" valueType="num">
                                      <p:cBhvr>
                                        <p:cTn id="20" dur="1000" fill="hold"/>
                                        <p:tgtEl>
                                          <p:spTgt spid="108550"/>
                                        </p:tgtEl>
                                        <p:attrNameLst>
                                          <p:attrName>ppt_w</p:attrName>
                                        </p:attrNameLst>
                                      </p:cBhvr>
                                      <p:tavLst>
                                        <p:tav tm="0">
                                          <p:val>
                                            <p:strVal val="#ppt_w*0.70"/>
                                          </p:val>
                                        </p:tav>
                                        <p:tav tm="100000">
                                          <p:val>
                                            <p:strVal val="#ppt_w"/>
                                          </p:val>
                                        </p:tav>
                                      </p:tavLst>
                                    </p:anim>
                                    <p:anim calcmode="lin" valueType="num">
                                      <p:cBhvr>
                                        <p:cTn id="21" dur="1000" fill="hold"/>
                                        <p:tgtEl>
                                          <p:spTgt spid="108550"/>
                                        </p:tgtEl>
                                        <p:attrNameLst>
                                          <p:attrName>ppt_h</p:attrName>
                                        </p:attrNameLst>
                                      </p:cBhvr>
                                      <p:tavLst>
                                        <p:tav tm="0">
                                          <p:val>
                                            <p:strVal val="#ppt_h"/>
                                          </p:val>
                                        </p:tav>
                                        <p:tav tm="100000">
                                          <p:val>
                                            <p:strVal val="#ppt_h"/>
                                          </p:val>
                                        </p:tav>
                                      </p:tavLst>
                                    </p:anim>
                                    <p:animEffect transition="in" filter="fade">
                                      <p:cBhvr>
                                        <p:cTn id="22" dur="1000"/>
                                        <p:tgtEl>
                                          <p:spTgt spid="108550"/>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8553"/>
                                        </p:tgtEl>
                                        <p:attrNameLst>
                                          <p:attrName>style.visibility</p:attrName>
                                        </p:attrNameLst>
                                      </p:cBhvr>
                                      <p:to>
                                        <p:strVal val="visible"/>
                                      </p:to>
                                    </p:set>
                                    <p:animEffect transition="in" filter="blinds(horizontal)">
                                      <p:cBhvr>
                                        <p:cTn id="27" dur="500"/>
                                        <p:tgtEl>
                                          <p:spTgt spid="108553"/>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8554"/>
                                        </p:tgtEl>
                                        <p:attrNameLst>
                                          <p:attrName>style.visibility</p:attrName>
                                        </p:attrNameLst>
                                      </p:cBhvr>
                                      <p:to>
                                        <p:strVal val="visible"/>
                                      </p:to>
                                    </p:set>
                                    <p:animEffect transition="in" filter="blinds(horizontal)">
                                      <p:cBhvr>
                                        <p:cTn id="32" dur="500"/>
                                        <p:tgtEl>
                                          <p:spTgt spid="108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p:bldP spid="108547" grpId="0"/>
      <p:bldP spid="108550" grpId="0"/>
      <p:bldP spid="108553" grpId="0"/>
      <p:bldP spid="108554" grpId="0"/>
    </p:bld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 name="COMMONDATA" val="eyJoZGlkIjoiMDg3N2I3NjM1ZDM3ODgyNmY0NzY3OGM5N2YzYWQ3MzgifQ=="/>
</p:tagLst>
</file>

<file path=ppt/tags/tag2.xml><?xml version="1.0" encoding="utf-8"?>
<p:tagLst xmlns:a="http://schemas.openxmlformats.org/drawingml/2006/main" xmlns:r="http://schemas.openxmlformats.org/officeDocument/2006/relationships" xmlns:p="http://schemas.openxmlformats.org/presentationml/2006/main">
  <p:tag name="AS_UNIQUEID" val="3233"/>
</p:tagLst>
</file>

<file path=ppt/tags/tag3.xml><?xml version="1.0" encoding="utf-8"?>
<p:tagLst xmlns:a="http://schemas.openxmlformats.org/drawingml/2006/main" xmlns:r="http://schemas.openxmlformats.org/officeDocument/2006/relationships" xmlns:p="http://schemas.openxmlformats.org/presentationml/2006/main">
  <p:tag name="AS_UNIQUEID" val="3234"/>
</p:tagLst>
</file>

<file path=ppt/tags/tag4.xml><?xml version="1.0" encoding="utf-8"?>
<p:tagLst xmlns:a="http://schemas.openxmlformats.org/drawingml/2006/main" xmlns:r="http://schemas.openxmlformats.org/officeDocument/2006/relationships" xmlns:p="http://schemas.openxmlformats.org/presentationml/2006/main">
  <p:tag name="AS_UNIQUEID" val="3235"/>
</p:tagLst>
</file>

<file path=ppt/tags/tag5.xml><?xml version="1.0" encoding="utf-8"?>
<p:tagLst xmlns:a="http://schemas.openxmlformats.org/drawingml/2006/main" xmlns:r="http://schemas.openxmlformats.org/officeDocument/2006/relationships" xmlns:p="http://schemas.openxmlformats.org/presentationml/2006/main">
  <p:tag name="AS_UNIQUEID" val="3236"/>
</p:tagLst>
</file>

<file path=ppt/tags/tag6.xml><?xml version="1.0" encoding="utf-8"?>
<p:tagLst xmlns:a="http://schemas.openxmlformats.org/drawingml/2006/main" xmlns:r="http://schemas.openxmlformats.org/officeDocument/2006/relationships" xmlns:p="http://schemas.openxmlformats.org/presentationml/2006/main">
  <p:tag name="AS_UNIQUEID" val="3237"/>
</p:tagLst>
</file>

<file path=ppt/tags/tag7.xml><?xml version="1.0" encoding="utf-8"?>
<p:tagLst xmlns:a="http://schemas.openxmlformats.org/drawingml/2006/main" xmlns:r="http://schemas.openxmlformats.org/officeDocument/2006/relationships" xmlns:p="http://schemas.openxmlformats.org/presentationml/2006/main">
  <p:tag name="AS_UNIQUEID" val="3238"/>
</p:tagLst>
</file>

<file path=ppt/tags/tag8.xml><?xml version="1.0" encoding="utf-8"?>
<p:tagLst xmlns:a="http://schemas.openxmlformats.org/drawingml/2006/main" xmlns:r="http://schemas.openxmlformats.org/officeDocument/2006/relationships" xmlns:p="http://schemas.openxmlformats.org/presentationml/2006/main">
  <p:tag name="AS_UNIQUEID" val="3239"/>
</p:tagLst>
</file>

<file path=ppt/tags/tag9.xml><?xml version="1.0" encoding="utf-8"?>
<p:tagLst xmlns:a="http://schemas.openxmlformats.org/drawingml/2006/main" xmlns:r="http://schemas.openxmlformats.org/officeDocument/2006/relationships" xmlns:p="http://schemas.openxmlformats.org/presentationml/2006/main">
  <p:tag name="AS_UNIQUEID" val="3164"/>
</p:tagLst>
</file>

<file path=ppt/tags/tag10.xml><?xml version="1.0" encoding="utf-8"?>
<p:tagLst xmlns:a="http://schemas.openxmlformats.org/drawingml/2006/main" xmlns:r="http://schemas.openxmlformats.org/officeDocument/2006/relationships" xmlns:p="http://schemas.openxmlformats.org/presentationml/2006/main">
  <p:tag name="AS_UNIQUEID" val="3165"/>
</p:tagLst>
</file>

<file path=ppt/tags/tag11.xml><?xml version="1.0" encoding="utf-8"?>
<p:tagLst xmlns:a="http://schemas.openxmlformats.org/drawingml/2006/main" xmlns:r="http://schemas.openxmlformats.org/officeDocument/2006/relationships" xmlns:p="http://schemas.openxmlformats.org/presentationml/2006/main">
  <p:tag name="AS_UNIQUEID" val="3166"/>
</p:tagLst>
</file>

<file path=ppt/tags/tag12.xml><?xml version="1.0" encoding="utf-8"?>
<p:tagLst xmlns:a="http://schemas.openxmlformats.org/drawingml/2006/main" xmlns:r="http://schemas.openxmlformats.org/officeDocument/2006/relationships" xmlns:p="http://schemas.openxmlformats.org/presentationml/2006/main">
  <p:tag name="AS_UNIQUEID" val="3167"/>
</p:tagLst>
</file>

<file path=ppt/tags/tag13.xml><?xml version="1.0" encoding="utf-8"?>
<p:tagLst xmlns:a="http://schemas.openxmlformats.org/drawingml/2006/main" xmlns:r="http://schemas.openxmlformats.org/officeDocument/2006/relationships" xmlns:p="http://schemas.openxmlformats.org/presentationml/2006/main">
  <p:tag name="AS_UNIQUEID" val="3168"/>
</p:tagLst>
</file>

<file path=ppt/tags/tag14.xml><?xml version="1.0" encoding="utf-8"?>
<p:tagLst xmlns:a="http://schemas.openxmlformats.org/drawingml/2006/main" xmlns:r="http://schemas.openxmlformats.org/officeDocument/2006/relationships" xmlns:p="http://schemas.openxmlformats.org/presentationml/2006/main">
  <p:tag name="AS_UNIQUEID" val="3170"/>
</p:tagLst>
</file>

<file path=ppt/tags/tag15.xml><?xml version="1.0" encoding="utf-8"?>
<p:tagLst xmlns:a="http://schemas.openxmlformats.org/drawingml/2006/main" xmlns:r="http://schemas.openxmlformats.org/officeDocument/2006/relationships" xmlns:p="http://schemas.openxmlformats.org/presentationml/2006/main">
  <p:tag name="AS_UNIQUEID" val="3171"/>
</p:tagLst>
</file>

<file path=ppt/tags/tag16.xml><?xml version="1.0" encoding="utf-8"?>
<p:tagLst xmlns:a="http://schemas.openxmlformats.org/drawingml/2006/main" xmlns:r="http://schemas.openxmlformats.org/officeDocument/2006/relationships" xmlns:p="http://schemas.openxmlformats.org/presentationml/2006/main">
  <p:tag name="AS_UNIQUEID" val="3172"/>
</p:tagLst>
</file>

<file path=ppt/tags/tag17.xml><?xml version="1.0" encoding="utf-8"?>
<p:tagLst xmlns:a="http://schemas.openxmlformats.org/drawingml/2006/main" xmlns:r="http://schemas.openxmlformats.org/officeDocument/2006/relationships" xmlns:p="http://schemas.openxmlformats.org/presentationml/2006/main">
  <p:tag name="AS_UNIQUEID" val="3173"/>
</p:tagLst>
</file>

<file path=ppt/tags/tag18.xml><?xml version="1.0" encoding="utf-8"?>
<p:tagLst xmlns:a="http://schemas.openxmlformats.org/drawingml/2006/main" xmlns:r="http://schemas.openxmlformats.org/officeDocument/2006/relationships" xmlns:p="http://schemas.openxmlformats.org/presentationml/2006/main">
  <p:tag name="AS_UNIQUEID" val="3174"/>
</p:tagLst>
</file>

<file path=ppt/tags/tag19.xml><?xml version="1.0" encoding="utf-8"?>
<p:tagLst xmlns:a="http://schemas.openxmlformats.org/drawingml/2006/main" xmlns:r="http://schemas.openxmlformats.org/officeDocument/2006/relationships" xmlns:p="http://schemas.openxmlformats.org/presentationml/2006/main">
  <p:tag name="AS_UNIQUEID" val="3176"/>
</p:tagLst>
</file>

<file path=ppt/tags/tag20.xml><?xml version="1.0" encoding="utf-8"?>
<p:tagLst xmlns:a="http://schemas.openxmlformats.org/drawingml/2006/main" xmlns:r="http://schemas.openxmlformats.org/officeDocument/2006/relationships" xmlns:p="http://schemas.openxmlformats.org/presentationml/2006/main">
  <p:tag name="AS_UNIQUEID" val="3177"/>
</p:tagLst>
</file>

<file path=ppt/tags/tag21.xml><?xml version="1.0" encoding="utf-8"?>
<p:tagLst xmlns:a="http://schemas.openxmlformats.org/drawingml/2006/main" xmlns:r="http://schemas.openxmlformats.org/officeDocument/2006/relationships" xmlns:p="http://schemas.openxmlformats.org/presentationml/2006/main">
  <p:tag name="AS_UNIQUEID" val="3178"/>
</p:tagLst>
</file>

<file path=ppt/tags/tag22.xml><?xml version="1.0" encoding="utf-8"?>
<p:tagLst xmlns:a="http://schemas.openxmlformats.org/drawingml/2006/main" xmlns:r="http://schemas.openxmlformats.org/officeDocument/2006/relationships" xmlns:p="http://schemas.openxmlformats.org/presentationml/2006/main">
  <p:tag name="AS_UNIQUEID" val="3179"/>
</p:tagLst>
</file>

<file path=ppt/tags/tag23.xml><?xml version="1.0" encoding="utf-8"?>
<p:tagLst xmlns:a="http://schemas.openxmlformats.org/drawingml/2006/main" xmlns:r="http://schemas.openxmlformats.org/officeDocument/2006/relationships" xmlns:p="http://schemas.openxmlformats.org/presentationml/2006/main">
  <p:tag name="AS_UNIQUEID" val="3180"/>
</p:tagLst>
</file>

<file path=ppt/tags/tag24.xml><?xml version="1.0" encoding="utf-8"?>
<p:tagLst xmlns:a="http://schemas.openxmlformats.org/drawingml/2006/main" xmlns:r="http://schemas.openxmlformats.org/officeDocument/2006/relationships" xmlns:p="http://schemas.openxmlformats.org/presentationml/2006/main">
  <p:tag name="AS_UNIQUEID" val="3182"/>
</p:tagLst>
</file>

<file path=ppt/tags/tag25.xml><?xml version="1.0" encoding="utf-8"?>
<p:tagLst xmlns:a="http://schemas.openxmlformats.org/drawingml/2006/main" xmlns:r="http://schemas.openxmlformats.org/officeDocument/2006/relationships" xmlns:p="http://schemas.openxmlformats.org/presentationml/2006/main">
  <p:tag name="AS_UNIQUEID" val="3183"/>
</p:tagLst>
</file>

<file path=ppt/tags/tag26.xml><?xml version="1.0" encoding="utf-8"?>
<p:tagLst xmlns:a="http://schemas.openxmlformats.org/drawingml/2006/main" xmlns:r="http://schemas.openxmlformats.org/officeDocument/2006/relationships" xmlns:p="http://schemas.openxmlformats.org/presentationml/2006/main">
  <p:tag name="AS_UNIQUEID" val="3184"/>
</p:tagLst>
</file>

<file path=ppt/tags/tag27.xml><?xml version="1.0" encoding="utf-8"?>
<p:tagLst xmlns:a="http://schemas.openxmlformats.org/drawingml/2006/main" xmlns:r="http://schemas.openxmlformats.org/officeDocument/2006/relationships" xmlns:p="http://schemas.openxmlformats.org/presentationml/2006/main">
  <p:tag name="AS_UNIQUEID" val="3185"/>
</p:tagLst>
</file>

<file path=ppt/tags/tag28.xml><?xml version="1.0" encoding="utf-8"?>
<p:tagLst xmlns:a="http://schemas.openxmlformats.org/drawingml/2006/main" xmlns:r="http://schemas.openxmlformats.org/officeDocument/2006/relationships" xmlns:p="http://schemas.openxmlformats.org/presentationml/2006/main">
  <p:tag name="AS_UNIQUEID" val="3186"/>
</p:tagLst>
</file>

<file path=ppt/tags/tag29.xml><?xml version="1.0" encoding="utf-8"?>
<p:tagLst xmlns:a="http://schemas.openxmlformats.org/drawingml/2006/main" xmlns:r="http://schemas.openxmlformats.org/officeDocument/2006/relationships" xmlns:p="http://schemas.openxmlformats.org/presentationml/2006/main">
  <p:tag name="AS_UNIQUEID" val="3187"/>
</p:tagLst>
</file>

<file path=ppt/tags/tag30.xml><?xml version="1.0" encoding="utf-8"?>
<p:tagLst xmlns:a="http://schemas.openxmlformats.org/drawingml/2006/main" xmlns:r="http://schemas.openxmlformats.org/officeDocument/2006/relationships" xmlns:p="http://schemas.openxmlformats.org/presentationml/2006/main">
  <p:tag name="AS_UNIQUEID" val="3189"/>
</p:tagLst>
</file>

<file path=ppt/tags/tag31.xml><?xml version="1.0" encoding="utf-8"?>
<p:tagLst xmlns:a="http://schemas.openxmlformats.org/drawingml/2006/main" xmlns:r="http://schemas.openxmlformats.org/officeDocument/2006/relationships" xmlns:p="http://schemas.openxmlformats.org/presentationml/2006/main">
  <p:tag name="AS_UNIQUEID" val="3190"/>
</p:tagLst>
</file>

<file path=ppt/tags/tag32.xml><?xml version="1.0" encoding="utf-8"?>
<p:tagLst xmlns:a="http://schemas.openxmlformats.org/drawingml/2006/main" xmlns:r="http://schemas.openxmlformats.org/officeDocument/2006/relationships" xmlns:p="http://schemas.openxmlformats.org/presentationml/2006/main">
  <p:tag name="AS_UNIQUEID" val="3191"/>
</p:tagLst>
</file>

<file path=ppt/tags/tag33.xml><?xml version="1.0" encoding="utf-8"?>
<p:tagLst xmlns:a="http://schemas.openxmlformats.org/drawingml/2006/main" xmlns:r="http://schemas.openxmlformats.org/officeDocument/2006/relationships" xmlns:p="http://schemas.openxmlformats.org/presentationml/2006/main">
  <p:tag name="AS_UNIQUEID" val="3192"/>
</p:tagLst>
</file>

<file path=ppt/tags/tag34.xml><?xml version="1.0" encoding="utf-8"?>
<p:tagLst xmlns:a="http://schemas.openxmlformats.org/drawingml/2006/main" xmlns:r="http://schemas.openxmlformats.org/officeDocument/2006/relationships" xmlns:p="http://schemas.openxmlformats.org/presentationml/2006/main">
  <p:tag name="AS_UNIQUEID" val="3193"/>
</p:tagLst>
</file>

<file path=ppt/tags/tag35.xml><?xml version="1.0" encoding="utf-8"?>
<p:tagLst xmlns:a="http://schemas.openxmlformats.org/drawingml/2006/main" xmlns:r="http://schemas.openxmlformats.org/officeDocument/2006/relationships" xmlns:p="http://schemas.openxmlformats.org/presentationml/2006/main">
  <p:tag name="AS_UNIQUEID" val="3194"/>
</p:tagLst>
</file>

<file path=ppt/tags/tag36.xml><?xml version="1.0" encoding="utf-8"?>
<p:tagLst xmlns:a="http://schemas.openxmlformats.org/drawingml/2006/main" xmlns:r="http://schemas.openxmlformats.org/officeDocument/2006/relationships" xmlns:p="http://schemas.openxmlformats.org/presentationml/2006/main">
  <p:tag name="AS_UNIQUEID" val="3195"/>
</p:tagLst>
</file>

<file path=ppt/tags/tag37.xml><?xml version="1.0" encoding="utf-8"?>
<p:tagLst xmlns:a="http://schemas.openxmlformats.org/drawingml/2006/main" xmlns:r="http://schemas.openxmlformats.org/officeDocument/2006/relationships" xmlns:p="http://schemas.openxmlformats.org/presentationml/2006/main">
  <p:tag name="AS_UNIQUEID" val="3196"/>
</p:tagLst>
</file>

<file path=ppt/tags/tag38.xml><?xml version="1.0" encoding="utf-8"?>
<p:tagLst xmlns:a="http://schemas.openxmlformats.org/drawingml/2006/main" xmlns:r="http://schemas.openxmlformats.org/officeDocument/2006/relationships" xmlns:p="http://schemas.openxmlformats.org/presentationml/2006/main">
  <p:tag name="AS_UNIQUEID" val="3198"/>
</p:tagLst>
</file>

<file path=ppt/tags/tag39.xml><?xml version="1.0" encoding="utf-8"?>
<p:tagLst xmlns:a="http://schemas.openxmlformats.org/drawingml/2006/main" xmlns:r="http://schemas.openxmlformats.org/officeDocument/2006/relationships" xmlns:p="http://schemas.openxmlformats.org/presentationml/2006/main">
  <p:tag name="AS_UNIQUEID" val="3199"/>
</p:tagLst>
</file>

<file path=ppt/tags/tag40.xml><?xml version="1.0" encoding="utf-8"?>
<p:tagLst xmlns:a="http://schemas.openxmlformats.org/drawingml/2006/main" xmlns:r="http://schemas.openxmlformats.org/officeDocument/2006/relationships" xmlns:p="http://schemas.openxmlformats.org/presentationml/2006/main">
  <p:tag name="AS_UNIQUEID" val="3200"/>
</p:tagLst>
</file>

<file path=ppt/tags/tag41.xml><?xml version="1.0" encoding="utf-8"?>
<p:tagLst xmlns:a="http://schemas.openxmlformats.org/drawingml/2006/main" xmlns:r="http://schemas.openxmlformats.org/officeDocument/2006/relationships" xmlns:p="http://schemas.openxmlformats.org/presentationml/2006/main">
  <p:tag name="AS_UNIQUEID" val="3201"/>
</p:tagLst>
</file>

<file path=ppt/tags/tag42.xml><?xml version="1.0" encoding="utf-8"?>
<p:tagLst xmlns:a="http://schemas.openxmlformats.org/drawingml/2006/main" xmlns:r="http://schemas.openxmlformats.org/officeDocument/2006/relationships" xmlns:p="http://schemas.openxmlformats.org/presentationml/2006/main">
  <p:tag name="AS_UNIQUEID" val="3203"/>
</p:tagLst>
</file>

<file path=ppt/tags/tag43.xml><?xml version="1.0" encoding="utf-8"?>
<p:tagLst xmlns:a="http://schemas.openxmlformats.org/drawingml/2006/main" xmlns:r="http://schemas.openxmlformats.org/officeDocument/2006/relationships" xmlns:p="http://schemas.openxmlformats.org/presentationml/2006/main">
  <p:tag name="AS_UNIQUEID" val="3204"/>
</p:tagLst>
</file>

<file path=ppt/tags/tag44.xml><?xml version="1.0" encoding="utf-8"?>
<p:tagLst xmlns:a="http://schemas.openxmlformats.org/drawingml/2006/main" xmlns:r="http://schemas.openxmlformats.org/officeDocument/2006/relationships" xmlns:p="http://schemas.openxmlformats.org/presentationml/2006/main">
  <p:tag name="AS_UNIQUEID" val="3205"/>
</p:tagLst>
</file>

<file path=ppt/tags/tag45.xml><?xml version="1.0" encoding="utf-8"?>
<p:tagLst xmlns:a="http://schemas.openxmlformats.org/drawingml/2006/main" xmlns:r="http://schemas.openxmlformats.org/officeDocument/2006/relationships" xmlns:p="http://schemas.openxmlformats.org/presentationml/2006/main">
  <p:tag name="AS_UNIQUEID" val="3207"/>
</p:tagLst>
</file>

<file path=ppt/tags/tag46.xml><?xml version="1.0" encoding="utf-8"?>
<p:tagLst xmlns:a="http://schemas.openxmlformats.org/drawingml/2006/main" xmlns:r="http://schemas.openxmlformats.org/officeDocument/2006/relationships" xmlns:p="http://schemas.openxmlformats.org/presentationml/2006/main">
  <p:tag name="AS_UNIQUEID" val="3208"/>
</p:tagLst>
</file>

<file path=ppt/tags/tag47.xml><?xml version="1.0" encoding="utf-8"?>
<p:tagLst xmlns:a="http://schemas.openxmlformats.org/drawingml/2006/main" xmlns:r="http://schemas.openxmlformats.org/officeDocument/2006/relationships" xmlns:p="http://schemas.openxmlformats.org/presentationml/2006/main">
  <p:tag name="AS_UNIQUEID" val="3209"/>
</p:tagLst>
</file>

<file path=ppt/tags/tag48.xml><?xml version="1.0" encoding="utf-8"?>
<p:tagLst xmlns:a="http://schemas.openxmlformats.org/drawingml/2006/main" xmlns:r="http://schemas.openxmlformats.org/officeDocument/2006/relationships" xmlns:p="http://schemas.openxmlformats.org/presentationml/2006/main">
  <p:tag name="AS_UNIQUEID" val="3210"/>
</p:tagLst>
</file>

<file path=ppt/tags/tag49.xml><?xml version="1.0" encoding="utf-8"?>
<p:tagLst xmlns:a="http://schemas.openxmlformats.org/drawingml/2006/main" xmlns:r="http://schemas.openxmlformats.org/officeDocument/2006/relationships" xmlns:p="http://schemas.openxmlformats.org/presentationml/2006/main">
  <p:tag name="AS_UNIQUEID" val="3211"/>
</p:tagLst>
</file>

<file path=ppt/tags/tag50.xml><?xml version="1.0" encoding="utf-8"?>
<p:tagLst xmlns:a="http://schemas.openxmlformats.org/drawingml/2006/main" xmlns:r="http://schemas.openxmlformats.org/officeDocument/2006/relationships" xmlns:p="http://schemas.openxmlformats.org/presentationml/2006/main">
  <p:tag name="AS_UNIQUEID" val="3212"/>
</p:tagLst>
</file>

<file path=ppt/tags/tag51.xml><?xml version="1.0" encoding="utf-8"?>
<p:tagLst xmlns:a="http://schemas.openxmlformats.org/drawingml/2006/main" xmlns:r="http://schemas.openxmlformats.org/officeDocument/2006/relationships" xmlns:p="http://schemas.openxmlformats.org/presentationml/2006/main">
  <p:tag name="AS_UNIQUEID" val="3214"/>
</p:tagLst>
</file>

<file path=ppt/tags/tag52.xml><?xml version="1.0" encoding="utf-8"?>
<p:tagLst xmlns:a="http://schemas.openxmlformats.org/drawingml/2006/main" xmlns:r="http://schemas.openxmlformats.org/officeDocument/2006/relationships" xmlns:p="http://schemas.openxmlformats.org/presentationml/2006/main">
  <p:tag name="AS_UNIQUEID" val="3215"/>
</p:tagLst>
</file>

<file path=ppt/tags/tag53.xml><?xml version="1.0" encoding="utf-8"?>
<p:tagLst xmlns:a="http://schemas.openxmlformats.org/drawingml/2006/main" xmlns:r="http://schemas.openxmlformats.org/officeDocument/2006/relationships" xmlns:p="http://schemas.openxmlformats.org/presentationml/2006/main">
  <p:tag name="AS_UNIQUEID" val="3216"/>
</p:tagLst>
</file>

<file path=ppt/tags/tag54.xml><?xml version="1.0" encoding="utf-8"?>
<p:tagLst xmlns:a="http://schemas.openxmlformats.org/drawingml/2006/main" xmlns:r="http://schemas.openxmlformats.org/officeDocument/2006/relationships" xmlns:p="http://schemas.openxmlformats.org/presentationml/2006/main">
  <p:tag name="AS_UNIQUEID" val="3217"/>
</p:tagLst>
</file>

<file path=ppt/tags/tag55.xml><?xml version="1.0" encoding="utf-8"?>
<p:tagLst xmlns:a="http://schemas.openxmlformats.org/drawingml/2006/main" xmlns:r="http://schemas.openxmlformats.org/officeDocument/2006/relationships" xmlns:p="http://schemas.openxmlformats.org/presentationml/2006/main">
  <p:tag name="AS_UNIQUEID" val="3218"/>
</p:tagLst>
</file>

<file path=ppt/tags/tag56.xml><?xml version="1.0" encoding="utf-8"?>
<p:tagLst xmlns:a="http://schemas.openxmlformats.org/drawingml/2006/main" xmlns:r="http://schemas.openxmlformats.org/officeDocument/2006/relationships" xmlns:p="http://schemas.openxmlformats.org/presentationml/2006/main">
  <p:tag name="AS_UNIQUEID" val="3219"/>
</p:tagLst>
</file>

<file path=ppt/tags/tag57.xml><?xml version="1.0" encoding="utf-8"?>
<p:tagLst xmlns:a="http://schemas.openxmlformats.org/drawingml/2006/main" xmlns:r="http://schemas.openxmlformats.org/officeDocument/2006/relationships" xmlns:p="http://schemas.openxmlformats.org/presentationml/2006/main">
  <p:tag name="AS_UNIQUEID" val="3221"/>
</p:tagLst>
</file>

<file path=ppt/tags/tag58.xml><?xml version="1.0" encoding="utf-8"?>
<p:tagLst xmlns:a="http://schemas.openxmlformats.org/drawingml/2006/main" xmlns:r="http://schemas.openxmlformats.org/officeDocument/2006/relationships" xmlns:p="http://schemas.openxmlformats.org/presentationml/2006/main">
  <p:tag name="AS_UNIQUEID" val="3222"/>
</p:tagLst>
</file>

<file path=ppt/tags/tag59.xml><?xml version="1.0" encoding="utf-8"?>
<p:tagLst xmlns:a="http://schemas.openxmlformats.org/drawingml/2006/main" xmlns:r="http://schemas.openxmlformats.org/officeDocument/2006/relationships" xmlns:p="http://schemas.openxmlformats.org/presentationml/2006/main">
  <p:tag name="AS_UNIQUEID" val="3223"/>
</p:tagLst>
</file>

<file path=ppt/tags/tag60.xml><?xml version="1.0" encoding="utf-8"?>
<p:tagLst xmlns:a="http://schemas.openxmlformats.org/drawingml/2006/main" xmlns:r="http://schemas.openxmlformats.org/officeDocument/2006/relationships" xmlns:p="http://schemas.openxmlformats.org/presentationml/2006/main">
  <p:tag name="AS_UNIQUEID" val="3224"/>
</p:tagLst>
</file>

<file path=ppt/tags/tag61.xml><?xml version="1.0" encoding="utf-8"?>
<p:tagLst xmlns:a="http://schemas.openxmlformats.org/drawingml/2006/main" xmlns:r="http://schemas.openxmlformats.org/officeDocument/2006/relationships" xmlns:p="http://schemas.openxmlformats.org/presentationml/2006/main">
  <p:tag name="AS_UNIQUEID" val="3225"/>
</p:tagLst>
</file>

<file path=ppt/tags/tag62.xml><?xml version="1.0" encoding="utf-8"?>
<p:tagLst xmlns:a="http://schemas.openxmlformats.org/drawingml/2006/main" xmlns:r="http://schemas.openxmlformats.org/officeDocument/2006/relationships" xmlns:p="http://schemas.openxmlformats.org/presentationml/2006/main">
  <p:tag name="AS_UNIQUEID" val="3227"/>
</p:tagLst>
</file>

<file path=ppt/tags/tag63.xml><?xml version="1.0" encoding="utf-8"?>
<p:tagLst xmlns:a="http://schemas.openxmlformats.org/drawingml/2006/main" xmlns:r="http://schemas.openxmlformats.org/officeDocument/2006/relationships" xmlns:p="http://schemas.openxmlformats.org/presentationml/2006/main">
  <p:tag name="AS_UNIQUEID" val="3228"/>
</p:tagLst>
</file>

<file path=ppt/tags/tag64.xml><?xml version="1.0" encoding="utf-8"?>
<p:tagLst xmlns:a="http://schemas.openxmlformats.org/drawingml/2006/main" xmlns:r="http://schemas.openxmlformats.org/officeDocument/2006/relationships" xmlns:p="http://schemas.openxmlformats.org/presentationml/2006/main">
  <p:tag name="AS_UNIQUEID" val="3229"/>
</p:tagLst>
</file>

<file path=ppt/tags/tag65.xml><?xml version="1.0" encoding="utf-8"?>
<p:tagLst xmlns:a="http://schemas.openxmlformats.org/drawingml/2006/main" xmlns:r="http://schemas.openxmlformats.org/officeDocument/2006/relationships" xmlns:p="http://schemas.openxmlformats.org/presentationml/2006/main">
  <p:tag name="AS_UNIQUEID" val="3230"/>
</p:tagLst>
</file>

<file path=ppt/tags/tag66.xml><?xml version="1.0" encoding="utf-8"?>
<p:tagLst xmlns:a="http://schemas.openxmlformats.org/drawingml/2006/main" xmlns:r="http://schemas.openxmlformats.org/officeDocument/2006/relationships" xmlns:p="http://schemas.openxmlformats.org/presentationml/2006/main">
  <p:tag name="AS_UNIQUEID" val="3231"/>
</p:tagLst>
</file>

<file path=ppt/tags/tag67.xml><?xml version="1.0" encoding="utf-8"?>
<p:tagLst xmlns:a="http://schemas.openxmlformats.org/drawingml/2006/main" xmlns:r="http://schemas.openxmlformats.org/officeDocument/2006/relationships" xmlns:p="http://schemas.openxmlformats.org/presentationml/2006/main">
  <p:tag name="AS_UNIQUEID" val="3241"/>
</p:tagLst>
</file>

<file path=ppt/tags/tag68.xml><?xml version="1.0" encoding="utf-8"?>
<p:tagLst xmlns:a="http://schemas.openxmlformats.org/drawingml/2006/main" xmlns:r="http://schemas.openxmlformats.org/officeDocument/2006/relationships" xmlns:p="http://schemas.openxmlformats.org/presentationml/2006/main">
  <p:tag name="AS_UNIQUEID" val="3242"/>
</p:tagLst>
</file>

<file path=ppt/tags/tag69.xml><?xml version="1.0" encoding="utf-8"?>
<p:tagLst xmlns:a="http://schemas.openxmlformats.org/drawingml/2006/main" xmlns:r="http://schemas.openxmlformats.org/officeDocument/2006/relationships" xmlns:p="http://schemas.openxmlformats.org/presentationml/2006/main">
  <p:tag name="AS_UNIQUEID" val="3243"/>
</p:tagLst>
</file>

<file path=ppt/tags/tag70.xml><?xml version="1.0" encoding="utf-8"?>
<p:tagLst xmlns:a="http://schemas.openxmlformats.org/drawingml/2006/main" xmlns:r="http://schemas.openxmlformats.org/officeDocument/2006/relationships" xmlns:p="http://schemas.openxmlformats.org/presentationml/2006/main">
  <p:tag name="AS_UNIQUEID" val="3244"/>
</p:tagLst>
</file>

<file path=ppt/tags/tag71.xml><?xml version="1.0" encoding="utf-8"?>
<p:tagLst xmlns:a="http://schemas.openxmlformats.org/drawingml/2006/main" xmlns:r="http://schemas.openxmlformats.org/officeDocument/2006/relationships" xmlns:p="http://schemas.openxmlformats.org/presentationml/2006/main">
  <p:tag name="AS_UNIQUEID" val="3245"/>
</p:tagLst>
</file>

<file path=ppt/tags/tag72.xml><?xml version="1.0" encoding="utf-8"?>
<p:tagLst xmlns:a="http://schemas.openxmlformats.org/drawingml/2006/main" xmlns:r="http://schemas.openxmlformats.org/officeDocument/2006/relationships" xmlns:p="http://schemas.openxmlformats.org/presentationml/2006/main">
  <p:tag name="AS_UNIQUEID" val="3246"/>
</p:tagLst>
</file>

<file path=ppt/tags/tag73.xml><?xml version="1.0" encoding="utf-8"?>
<p:tagLst xmlns:a="http://schemas.openxmlformats.org/drawingml/2006/main" xmlns:r="http://schemas.openxmlformats.org/officeDocument/2006/relationships" xmlns:p="http://schemas.openxmlformats.org/presentationml/2006/main">
  <p:tag name="AS_UNIQUEID" val="3248"/>
</p:tagLst>
</file>

<file path=ppt/tags/tag74.xml><?xml version="1.0" encoding="utf-8"?>
<p:tagLst xmlns:a="http://schemas.openxmlformats.org/drawingml/2006/main" xmlns:r="http://schemas.openxmlformats.org/officeDocument/2006/relationships" xmlns:p="http://schemas.openxmlformats.org/presentationml/2006/main">
  <p:tag name="AS_UNIQUEID" val="3249"/>
</p:tagLst>
</file>

<file path=ppt/tags/tag75.xml><?xml version="1.0" encoding="utf-8"?>
<p:tagLst xmlns:a="http://schemas.openxmlformats.org/drawingml/2006/main" xmlns:r="http://schemas.openxmlformats.org/officeDocument/2006/relationships" xmlns:p="http://schemas.openxmlformats.org/presentationml/2006/main">
  <p:tag name="AS_UNIQUEID" val="3251"/>
</p:tagLst>
</file>

<file path=ppt/tags/tag76.xml><?xml version="1.0" encoding="utf-8"?>
<p:tagLst xmlns:a="http://schemas.openxmlformats.org/drawingml/2006/main" xmlns:r="http://schemas.openxmlformats.org/officeDocument/2006/relationships" xmlns:p="http://schemas.openxmlformats.org/presentationml/2006/main">
  <p:tag name="AS_UNIQUEID" val="3252"/>
</p:tagLst>
</file>

<file path=ppt/tags/tag77.xml><?xml version="1.0" encoding="utf-8"?>
<p:tagLst xmlns:a="http://schemas.openxmlformats.org/drawingml/2006/main" xmlns:r="http://schemas.openxmlformats.org/officeDocument/2006/relationships" xmlns:p="http://schemas.openxmlformats.org/presentationml/2006/main">
  <p:tag name="AS_UNIQUEID" val="3253"/>
</p:tagLst>
</file>

<file path=ppt/tags/tag78.xml><?xml version="1.0" encoding="utf-8"?>
<p:tagLst xmlns:a="http://schemas.openxmlformats.org/drawingml/2006/main" xmlns:r="http://schemas.openxmlformats.org/officeDocument/2006/relationships" xmlns:p="http://schemas.openxmlformats.org/presentationml/2006/main">
  <p:tag name="AS_UNIQUEID" val="3254"/>
</p:tagLst>
</file>

<file path=ppt/tags/tag79.xml><?xml version="1.0" encoding="utf-8"?>
<p:tagLst xmlns:a="http://schemas.openxmlformats.org/drawingml/2006/main" xmlns:r="http://schemas.openxmlformats.org/officeDocument/2006/relationships" xmlns:p="http://schemas.openxmlformats.org/presentationml/2006/main">
  <p:tag name="AS_UNIQUEID" val="3256"/>
</p:tagLst>
</file>

<file path=ppt/tags/tag80.xml><?xml version="1.0" encoding="utf-8"?>
<p:tagLst xmlns:a="http://schemas.openxmlformats.org/drawingml/2006/main" xmlns:r="http://schemas.openxmlformats.org/officeDocument/2006/relationships" xmlns:p="http://schemas.openxmlformats.org/presentationml/2006/main">
  <p:tag name="AS_UNIQUEID" val="2318"/>
</p:tagLst>
</file>

<file path=ppt/tags/tag81.xml><?xml version="1.0" encoding="utf-8"?>
<p:tagLst xmlns:a="http://schemas.openxmlformats.org/drawingml/2006/main" xmlns:r="http://schemas.openxmlformats.org/officeDocument/2006/relationships" xmlns:p="http://schemas.openxmlformats.org/presentationml/2006/main">
  <p:tag name="AS_UNIQUEID" val="2331"/>
</p:tagLst>
</file>

<file path=ppt/tags/tag82.xml><?xml version="1.0" encoding="utf-8"?>
<p:tagLst xmlns:a="http://schemas.openxmlformats.org/drawingml/2006/main" xmlns:r="http://schemas.openxmlformats.org/officeDocument/2006/relationships" xmlns:p="http://schemas.openxmlformats.org/presentationml/2006/main">
  <p:tag name="AS_UNIQUEID" val="3258"/>
</p:tagLst>
</file>

<file path=ppt/tags/tag83.xml><?xml version="1.0" encoding="utf-8"?>
<p:tagLst xmlns:a="http://schemas.openxmlformats.org/drawingml/2006/main" xmlns:r="http://schemas.openxmlformats.org/officeDocument/2006/relationships" xmlns:p="http://schemas.openxmlformats.org/presentationml/2006/main">
  <p:tag name="AS_UNIQUEID" val="3259"/>
</p:tagLst>
</file>

<file path=ppt/tags/tag84.xml><?xml version="1.0" encoding="utf-8"?>
<p:tagLst xmlns:a="http://schemas.openxmlformats.org/drawingml/2006/main" xmlns:r="http://schemas.openxmlformats.org/officeDocument/2006/relationships" xmlns:p="http://schemas.openxmlformats.org/presentationml/2006/main">
  <p:tag name="AS_UNIQUEID" val="2340"/>
</p:tagLst>
</file>

<file path=ppt/tags/tag85.xml><?xml version="1.0" encoding="utf-8"?>
<p:tagLst xmlns:a="http://schemas.openxmlformats.org/drawingml/2006/main" xmlns:r="http://schemas.openxmlformats.org/officeDocument/2006/relationships" xmlns:p="http://schemas.openxmlformats.org/presentationml/2006/main">
  <p:tag name="AS_UNIQUEID" val="3261"/>
</p:tagLst>
</file>

<file path=ppt/tags/tag86.xml><?xml version="1.0" encoding="utf-8"?>
<p:tagLst xmlns:a="http://schemas.openxmlformats.org/drawingml/2006/main" xmlns:r="http://schemas.openxmlformats.org/officeDocument/2006/relationships" xmlns:p="http://schemas.openxmlformats.org/presentationml/2006/main">
  <p:tag name="AS_UNIQUEID" val="3262"/>
</p:tagLst>
</file>

<file path=ppt/tags/tag87.xml><?xml version="1.0" encoding="utf-8"?>
<p:tagLst xmlns:a="http://schemas.openxmlformats.org/drawingml/2006/main" xmlns:r="http://schemas.openxmlformats.org/officeDocument/2006/relationships" xmlns:p="http://schemas.openxmlformats.org/presentationml/2006/main">
  <p:tag name="AS_UNIQUEID" val="3263"/>
</p:tagLst>
</file>

<file path=ppt/tags/tag88.xml><?xml version="1.0" encoding="utf-8"?>
<p:tagLst xmlns:a="http://schemas.openxmlformats.org/drawingml/2006/main" xmlns:r="http://schemas.openxmlformats.org/officeDocument/2006/relationships" xmlns:p="http://schemas.openxmlformats.org/presentationml/2006/main">
  <p:tag name="AS_UNIQUEID" val="3264"/>
</p:tagLst>
</file>

<file path=ppt/tags/tag89.xml><?xml version="1.0" encoding="utf-8"?>
<p:tagLst xmlns:a="http://schemas.openxmlformats.org/drawingml/2006/main" xmlns:r="http://schemas.openxmlformats.org/officeDocument/2006/relationships" xmlns:p="http://schemas.openxmlformats.org/presentationml/2006/main">
  <p:tag name="AS_UNIQUEID" val="3266"/>
  <p:tag name="KSO_WM_DIAGRAM_VIRTUALLY_FRAME" val="{&quot;height&quot;:327.1434645669292,&quot;left&quot;:161.06700787401573,&quot;top&quot;:147.52842519685038,&quot;width&quot;:588.3125196850394}"/>
</p:tagLst>
</file>

<file path=ppt/tags/tag90.xml><?xml version="1.0" encoding="utf-8"?>
<p:tagLst xmlns:a="http://schemas.openxmlformats.org/drawingml/2006/main" xmlns:r="http://schemas.openxmlformats.org/officeDocument/2006/relationships" xmlns:p="http://schemas.openxmlformats.org/presentationml/2006/main">
  <p:tag name="AS_UNIQUEID" val="3267"/>
</p:tagLst>
</file>

<file path=ppt/tags/tag91.xml><?xml version="1.0" encoding="utf-8"?>
<p:tagLst xmlns:a="http://schemas.openxmlformats.org/drawingml/2006/main" xmlns:r="http://schemas.openxmlformats.org/officeDocument/2006/relationships" xmlns:p="http://schemas.openxmlformats.org/presentationml/2006/main">
  <p:tag name="AS_UNIQUEID" val="3268"/>
  <p:tag name="KSO_WM_DIAGRAM_VIRTUALLY_FRAME" val="{&quot;height&quot;:327.1434645669292,&quot;left&quot;:161.06700787401573,&quot;top&quot;:147.52842519685038,&quot;width&quot;:588.3125196850394}"/>
</p:tagLst>
</file>

<file path=ppt/tags/tag92.xml><?xml version="1.0" encoding="utf-8"?>
<p:tagLst xmlns:a="http://schemas.openxmlformats.org/drawingml/2006/main" xmlns:r="http://schemas.openxmlformats.org/officeDocument/2006/relationships" xmlns:p="http://schemas.openxmlformats.org/presentationml/2006/main">
  <p:tag name="AS_UNIQUEID" val="3269"/>
  <p:tag name="KSO_WM_DIAGRAM_VIRTUALLY_FRAME" val="{&quot;height&quot;:327.1434645669292,&quot;left&quot;:161.06700787401573,&quot;top&quot;:147.52842519685038,&quot;width&quot;:588.3125196850394}"/>
</p:tagLst>
</file>

<file path=ppt/tags/tag93.xml><?xml version="1.0" encoding="utf-8"?>
<p:tagLst xmlns:a="http://schemas.openxmlformats.org/drawingml/2006/main" xmlns:r="http://schemas.openxmlformats.org/officeDocument/2006/relationships" xmlns:p="http://schemas.openxmlformats.org/presentationml/2006/main">
  <p:tag name="AS_UNIQUEID" val="3270"/>
  <p:tag name="KSO_WM_DIAGRAM_VIRTUALLY_FRAME" val="{&quot;height&quot;:327.1434645669292,&quot;left&quot;:161.06700787401573,&quot;top&quot;:147.52842519685038,&quot;width&quot;:588.3125196850394}"/>
</p:tagLst>
</file>

<file path=ppt/tags/tag94.xml><?xml version="1.0" encoding="utf-8"?>
<p:tagLst xmlns:a="http://schemas.openxmlformats.org/drawingml/2006/main" xmlns:r="http://schemas.openxmlformats.org/officeDocument/2006/relationships" xmlns:p="http://schemas.openxmlformats.org/presentationml/2006/main">
  <p:tag name="AS_UNIQUEID" val="3271"/>
  <p:tag name="KSO_WM_DIAGRAM_VIRTUALLY_FRAME" val="{&quot;height&quot;:327.1434645669292,&quot;left&quot;:161.06700787401573,&quot;top&quot;:147.52842519685038,&quot;width&quot;:588.3125196850394}"/>
</p:tagLst>
</file>

<file path=ppt/tags/tag95.xml><?xml version="1.0" encoding="utf-8"?>
<p:tagLst xmlns:a="http://schemas.openxmlformats.org/drawingml/2006/main" xmlns:r="http://schemas.openxmlformats.org/officeDocument/2006/relationships" xmlns:p="http://schemas.openxmlformats.org/presentationml/2006/main">
  <p:tag name="AS_UNIQUEID" val="3272"/>
  <p:tag name="KSO_WM_DIAGRAM_VIRTUALLY_FRAME" val="{&quot;height&quot;:327.1434645669292,&quot;left&quot;:161.06700787401573,&quot;top&quot;:147.52842519685038,&quot;width&quot;:588.3125196850394}"/>
</p:tagLst>
</file>

<file path=ppt/tags/tag96.xml><?xml version="1.0" encoding="utf-8"?>
<p:tagLst xmlns:a="http://schemas.openxmlformats.org/drawingml/2006/main" xmlns:r="http://schemas.openxmlformats.org/officeDocument/2006/relationships" xmlns:p="http://schemas.openxmlformats.org/presentationml/2006/main">
  <p:tag name="AS_UNIQUEID" val="3273"/>
  <p:tag name="KSO_WM_DIAGRAM_VIRTUALLY_FRAME" val="{&quot;height&quot;:327.1434645669292,&quot;left&quot;:161.06700787401573,&quot;top&quot;:147.52842519685038,&quot;width&quot;:588.3125196850394}"/>
</p:tagLst>
</file>

<file path=ppt/tags/tag97.xml><?xml version="1.0" encoding="utf-8"?>
<p:tagLst xmlns:a="http://schemas.openxmlformats.org/drawingml/2006/main" xmlns:r="http://schemas.openxmlformats.org/officeDocument/2006/relationships" xmlns:p="http://schemas.openxmlformats.org/presentationml/2006/main">
  <p:tag name="AS_UNIQUEID" val="3274"/>
  <p:tag name="KSO_WM_DIAGRAM_VIRTUALLY_FRAME" val="{&quot;height&quot;:327.1434645669292,&quot;left&quot;:161.06700787401573,&quot;top&quot;:147.52842519685038,&quot;width&quot;:588.3125196850394}"/>
</p:tagLst>
</file>

<file path=ppt/tags/tag98.xml><?xml version="1.0" encoding="utf-8"?>
<p:tagLst xmlns:a="http://schemas.openxmlformats.org/drawingml/2006/main" xmlns:r="http://schemas.openxmlformats.org/officeDocument/2006/relationships" xmlns:p="http://schemas.openxmlformats.org/presentationml/2006/main">
  <p:tag name="AS_UNIQUEID" val="3275"/>
  <p:tag name="KSO_WM_DIAGRAM_VIRTUALLY_FRAME" val="{&quot;height&quot;:327.1434645669292,&quot;left&quot;:161.06700787401573,&quot;top&quot;:147.52842519685038,&quot;width&quot;:588.3125196850394}"/>
</p:tagLst>
</file>

<file path=ppt/tags/tag99.xml><?xml version="1.0" encoding="utf-8"?>
<p:tagLst xmlns:a="http://schemas.openxmlformats.org/drawingml/2006/main" xmlns:r="http://schemas.openxmlformats.org/officeDocument/2006/relationships" xmlns:p="http://schemas.openxmlformats.org/presentationml/2006/main">
  <p:tag name="AS_UNIQUEID" val="3276"/>
  <p:tag name="KSO_WM_DIAGRAM_VIRTUALLY_FRAME" val="{&quot;height&quot;:327.1434645669292,&quot;left&quot;:161.06700787401573,&quot;top&quot;:147.52842519685038,&quot;width&quot;:588.3125196850394}"/>
</p:tagLst>
</file>

<file path=ppt/tags/tag100.xml><?xml version="1.0" encoding="utf-8"?>
<p:tagLst xmlns:a="http://schemas.openxmlformats.org/drawingml/2006/main" xmlns:r="http://schemas.openxmlformats.org/officeDocument/2006/relationships" xmlns:p="http://schemas.openxmlformats.org/presentationml/2006/main">
  <p:tag name="AS_UNIQUEID" val="3277"/>
  <p:tag name="KSO_WM_DIAGRAM_VIRTUALLY_FRAME" val="{&quot;height&quot;:327.1434645669292,&quot;left&quot;:161.06700787401573,&quot;top&quot;:147.52842519685038,&quot;width&quot;:588.3125196850394}"/>
</p:tagLst>
</file>

<file path=ppt/tags/tag101.xml><?xml version="1.0" encoding="utf-8"?>
<p:tagLst xmlns:a="http://schemas.openxmlformats.org/drawingml/2006/main" xmlns:r="http://schemas.openxmlformats.org/officeDocument/2006/relationships" xmlns:p="http://schemas.openxmlformats.org/presentationml/2006/main">
  <p:tag name="AS_UNIQUEID" val="3278"/>
  <p:tag name="KSO_WM_DIAGRAM_VIRTUALLY_FRAME" val="{&quot;height&quot;:327.1434645669292,&quot;left&quot;:161.06700787401573,&quot;top&quot;:147.52842519685038,&quot;width&quot;:588.3125196850394}"/>
</p:tagLst>
</file>

<file path=ppt/tags/tag102.xml><?xml version="1.0" encoding="utf-8"?>
<p:tagLst xmlns:a="http://schemas.openxmlformats.org/drawingml/2006/main" xmlns:r="http://schemas.openxmlformats.org/officeDocument/2006/relationships" xmlns:p="http://schemas.openxmlformats.org/presentationml/2006/main">
  <p:tag name="AS_UNIQUEID" val="3279"/>
  <p:tag name="KSO_WM_DIAGRAM_VIRTUALLY_FRAME" val="{&quot;height&quot;:327.1434645669292,&quot;left&quot;:161.06700787401573,&quot;top&quot;:147.52842519685038,&quot;width&quot;:588.3125196850394}"/>
</p:tagLst>
</file>

<file path=ppt/tags/tag103.xml><?xml version="1.0" encoding="utf-8"?>
<p:tagLst xmlns:a="http://schemas.openxmlformats.org/drawingml/2006/main" xmlns:r="http://schemas.openxmlformats.org/officeDocument/2006/relationships" xmlns:p="http://schemas.openxmlformats.org/presentationml/2006/main">
  <p:tag name="AS_UNIQUEID" val="3281"/>
</p:tagLst>
</file>

<file path=ppt/tags/tag104.xml><?xml version="1.0" encoding="utf-8"?>
<p:tagLst xmlns:a="http://schemas.openxmlformats.org/drawingml/2006/main" xmlns:r="http://schemas.openxmlformats.org/officeDocument/2006/relationships" xmlns:p="http://schemas.openxmlformats.org/presentationml/2006/main">
  <p:tag name="AS_UNIQUEID" val="3282"/>
</p:tagLst>
</file>

<file path=ppt/tags/tag105.xml><?xml version="1.0" encoding="utf-8"?>
<p:tagLst xmlns:a="http://schemas.openxmlformats.org/drawingml/2006/main" xmlns:r="http://schemas.openxmlformats.org/officeDocument/2006/relationships" xmlns:p="http://schemas.openxmlformats.org/presentationml/2006/main">
  <p:tag name="AS_UNIQUEID" val="3283"/>
</p:tagLst>
</file>

<file path=ppt/tags/tag106.xml><?xml version="1.0" encoding="utf-8"?>
<p:tagLst xmlns:a="http://schemas.openxmlformats.org/drawingml/2006/main" xmlns:r="http://schemas.openxmlformats.org/officeDocument/2006/relationships" xmlns:p="http://schemas.openxmlformats.org/presentationml/2006/main">
  <p:tag name="AS_UNIQUEID" val="3284"/>
</p:tagLst>
</file>

<file path=ppt/tags/tag107.xml><?xml version="1.0" encoding="utf-8"?>
<p:tagLst xmlns:a="http://schemas.openxmlformats.org/drawingml/2006/main" xmlns:r="http://schemas.openxmlformats.org/officeDocument/2006/relationships" xmlns:p="http://schemas.openxmlformats.org/presentationml/2006/main">
  <p:tag name="AS_UNIQUEID" val="3285"/>
</p:tagLst>
</file>

<file path=ppt/tags/tag108.xml><?xml version="1.0" encoding="utf-8"?>
<p:tagLst xmlns:a="http://schemas.openxmlformats.org/drawingml/2006/main" xmlns:r="http://schemas.openxmlformats.org/officeDocument/2006/relationships" xmlns:p="http://schemas.openxmlformats.org/presentationml/2006/main">
  <p:tag name="AS_UNIQUEID" val="3286"/>
</p:tagLst>
</file>

<file path=ppt/tags/tag109.xml><?xml version="1.0" encoding="utf-8"?>
<p:tagLst xmlns:a="http://schemas.openxmlformats.org/drawingml/2006/main" xmlns:r="http://schemas.openxmlformats.org/officeDocument/2006/relationships" xmlns:p="http://schemas.openxmlformats.org/presentationml/2006/main">
  <p:tag name="AS_UNIQUEID" val="3287"/>
</p:tagLst>
</file>

<file path=ppt/tags/tag110.xml><?xml version="1.0" encoding="utf-8"?>
<p:tagLst xmlns:a="http://schemas.openxmlformats.org/drawingml/2006/main" xmlns:r="http://schemas.openxmlformats.org/officeDocument/2006/relationships" xmlns:p="http://schemas.openxmlformats.org/presentationml/2006/main">
  <p:tag name="AS_UNIQUEID" val="3288"/>
</p:tagLst>
</file>

<file path=ppt/tags/tag111.xml><?xml version="1.0" encoding="utf-8"?>
<p:tagLst xmlns:a="http://schemas.openxmlformats.org/drawingml/2006/main" xmlns:r="http://schemas.openxmlformats.org/officeDocument/2006/relationships" xmlns:p="http://schemas.openxmlformats.org/presentationml/2006/main">
  <p:tag name="AS_UNIQUEID" val="3289"/>
</p:tagLst>
</file>

<file path=ppt/tags/tag112.xml><?xml version="1.0" encoding="utf-8"?>
<p:tagLst xmlns:a="http://schemas.openxmlformats.org/drawingml/2006/main" xmlns:r="http://schemas.openxmlformats.org/officeDocument/2006/relationships" xmlns:p="http://schemas.openxmlformats.org/presentationml/2006/main">
  <p:tag name="AS_UNIQUEID" val="3290"/>
</p:tagLst>
</file>

<file path=ppt/tags/tag113.xml><?xml version="1.0" encoding="utf-8"?>
<p:tagLst xmlns:a="http://schemas.openxmlformats.org/drawingml/2006/main" xmlns:r="http://schemas.openxmlformats.org/officeDocument/2006/relationships" xmlns:p="http://schemas.openxmlformats.org/presentationml/2006/main">
  <p:tag name="AS_UNIQUEID" val="3292"/>
</p:tagLst>
</file>

<file path=ppt/tags/tag114.xml><?xml version="1.0" encoding="utf-8"?>
<p:tagLst xmlns:a="http://schemas.openxmlformats.org/drawingml/2006/main" xmlns:r="http://schemas.openxmlformats.org/officeDocument/2006/relationships" xmlns:p="http://schemas.openxmlformats.org/presentationml/2006/main">
  <p:tag name="AS_UNIQUEID" val="3293"/>
</p:tagLst>
</file>

<file path=ppt/tags/tag115.xml><?xml version="1.0" encoding="utf-8"?>
<p:tagLst xmlns:a="http://schemas.openxmlformats.org/drawingml/2006/main" xmlns:r="http://schemas.openxmlformats.org/officeDocument/2006/relationships" xmlns:p="http://schemas.openxmlformats.org/presentationml/2006/main">
  <p:tag name="AS_UNIQUEID" val="3294"/>
</p:tagLst>
</file>

<file path=ppt/tags/tag116.xml><?xml version="1.0" encoding="utf-8"?>
<p:tagLst xmlns:a="http://schemas.openxmlformats.org/drawingml/2006/main" xmlns:r="http://schemas.openxmlformats.org/officeDocument/2006/relationships" xmlns:p="http://schemas.openxmlformats.org/presentationml/2006/main">
  <p:tag name="AS_UNIQUEID" val="3295"/>
</p:tagLst>
</file>

<file path=ppt/tags/tag117.xml><?xml version="1.0" encoding="utf-8"?>
<p:tagLst xmlns:a="http://schemas.openxmlformats.org/drawingml/2006/main" xmlns:r="http://schemas.openxmlformats.org/officeDocument/2006/relationships" xmlns:p="http://schemas.openxmlformats.org/presentationml/2006/main">
  <p:tag name="AS_UNIQUEID" val="3296"/>
</p:tagLst>
</file>

<file path=ppt/tags/tag118.xml><?xml version="1.0" encoding="utf-8"?>
<p:tagLst xmlns:a="http://schemas.openxmlformats.org/drawingml/2006/main" xmlns:r="http://schemas.openxmlformats.org/officeDocument/2006/relationships" xmlns:p="http://schemas.openxmlformats.org/presentationml/2006/main">
  <p:tag name="AS_UNIQUEID" val="3297"/>
</p:tagLst>
</file>

<file path=ppt/tags/tag119.xml><?xml version="1.0" encoding="utf-8"?>
<p:tagLst xmlns:a="http://schemas.openxmlformats.org/drawingml/2006/main" xmlns:r="http://schemas.openxmlformats.org/officeDocument/2006/relationships" xmlns:p="http://schemas.openxmlformats.org/presentationml/2006/main">
  <p:tag name="AS_UNIQUEID" val="3298"/>
</p:tagLst>
</file>

<file path=ppt/tags/tag120.xml><?xml version="1.0" encoding="utf-8"?>
<p:tagLst xmlns:a="http://schemas.openxmlformats.org/drawingml/2006/main" xmlns:r="http://schemas.openxmlformats.org/officeDocument/2006/relationships" xmlns:p="http://schemas.openxmlformats.org/presentationml/2006/main">
  <p:tag name="AS_UNIQUEID" val="3299"/>
</p:tagLst>
</file>

<file path=ppt/tags/tag121.xml><?xml version="1.0" encoding="utf-8"?>
<p:tagLst xmlns:a="http://schemas.openxmlformats.org/drawingml/2006/main" xmlns:r="http://schemas.openxmlformats.org/officeDocument/2006/relationships" xmlns:p="http://schemas.openxmlformats.org/presentationml/2006/main">
  <p:tag name="AS_UNIQUEID" val="3300"/>
</p:tagLst>
</file>

<file path=ppt/tags/tag122.xml><?xml version="1.0" encoding="utf-8"?>
<p:tagLst xmlns:a="http://schemas.openxmlformats.org/drawingml/2006/main" xmlns:r="http://schemas.openxmlformats.org/officeDocument/2006/relationships" xmlns:p="http://schemas.openxmlformats.org/presentationml/2006/main">
  <p:tag name="AS_UNIQUEID" val="3302"/>
</p:tagLst>
</file>

<file path=ppt/tags/tag123.xml><?xml version="1.0" encoding="utf-8"?>
<p:tagLst xmlns:a="http://schemas.openxmlformats.org/drawingml/2006/main" xmlns:r="http://schemas.openxmlformats.org/officeDocument/2006/relationships" xmlns:p="http://schemas.openxmlformats.org/presentationml/2006/main">
  <p:tag name="AS_UNIQUEID" val="3303"/>
</p:tagLst>
</file>

<file path=ppt/tags/tag124.xml><?xml version="1.0" encoding="utf-8"?>
<p:tagLst xmlns:a="http://schemas.openxmlformats.org/drawingml/2006/main" xmlns:r="http://schemas.openxmlformats.org/officeDocument/2006/relationships" xmlns:p="http://schemas.openxmlformats.org/presentationml/2006/main">
  <p:tag name="AS_UNIQUEID" val="3304"/>
</p:tagLst>
</file>

<file path=ppt/tags/tag125.xml><?xml version="1.0" encoding="utf-8"?>
<p:tagLst xmlns:a="http://schemas.openxmlformats.org/drawingml/2006/main" xmlns:r="http://schemas.openxmlformats.org/officeDocument/2006/relationships" xmlns:p="http://schemas.openxmlformats.org/presentationml/2006/main">
  <p:tag name="AS_UNIQUEID" val="3305"/>
</p:tagLst>
</file>

<file path=ppt/tags/tag126.xml><?xml version="1.0" encoding="utf-8"?>
<p:tagLst xmlns:a="http://schemas.openxmlformats.org/drawingml/2006/main" xmlns:r="http://schemas.openxmlformats.org/officeDocument/2006/relationships" xmlns:p="http://schemas.openxmlformats.org/presentationml/2006/main">
  <p:tag name="AS_UNIQUEID" val="3306"/>
</p:tagLst>
</file>

<file path=ppt/tags/tag127.xml><?xml version="1.0" encoding="utf-8"?>
<p:tagLst xmlns:a="http://schemas.openxmlformats.org/drawingml/2006/main" xmlns:r="http://schemas.openxmlformats.org/officeDocument/2006/relationships" xmlns:p="http://schemas.openxmlformats.org/presentationml/2006/main">
  <p:tag name="AS_UNIQUEID" val="3307"/>
</p:tagLst>
</file>

<file path=ppt/tags/tag128.xml><?xml version="1.0" encoding="utf-8"?>
<p:tagLst xmlns:a="http://schemas.openxmlformats.org/drawingml/2006/main" xmlns:r="http://schemas.openxmlformats.org/officeDocument/2006/relationships" xmlns:p="http://schemas.openxmlformats.org/presentationml/2006/main">
  <p:tag name="AS_UNIQUEID" val="3308"/>
</p:tagLst>
</file>

<file path=ppt/tags/tag129.xml><?xml version="1.0" encoding="utf-8"?>
<p:tagLst xmlns:a="http://schemas.openxmlformats.org/drawingml/2006/main" xmlns:r="http://schemas.openxmlformats.org/officeDocument/2006/relationships" xmlns:p="http://schemas.openxmlformats.org/presentationml/2006/main">
  <p:tag name="AS_UNIQUEID" val="3309"/>
</p:tagLst>
</file>

<file path=ppt/tags/tag130.xml><?xml version="1.0" encoding="utf-8"?>
<p:tagLst xmlns:a="http://schemas.openxmlformats.org/drawingml/2006/main" xmlns:r="http://schemas.openxmlformats.org/officeDocument/2006/relationships" xmlns:p="http://schemas.openxmlformats.org/presentationml/2006/main">
  <p:tag name="AS_UNIQUEID" val="3310"/>
</p:tagLst>
</file>

<file path=ppt/tags/tag131.xml><?xml version="1.0" encoding="utf-8"?>
<p:tagLst xmlns:a="http://schemas.openxmlformats.org/drawingml/2006/main" xmlns:r="http://schemas.openxmlformats.org/officeDocument/2006/relationships" xmlns:p="http://schemas.openxmlformats.org/presentationml/2006/main">
  <p:tag name="AS_UNIQUEID" val="3311"/>
</p:tagLst>
</file>

<file path=ppt/tags/tag132.xml><?xml version="1.0" encoding="utf-8"?>
<p:tagLst xmlns:a="http://schemas.openxmlformats.org/drawingml/2006/main" xmlns:r="http://schemas.openxmlformats.org/officeDocument/2006/relationships" xmlns:p="http://schemas.openxmlformats.org/presentationml/2006/main">
  <p:tag name="AS_UNIQUEID" val="3312"/>
</p:tagLst>
</file>

<file path=ppt/tags/tag133.xml><?xml version="1.0" encoding="utf-8"?>
<p:tagLst xmlns:a="http://schemas.openxmlformats.org/drawingml/2006/main" xmlns:r="http://schemas.openxmlformats.org/officeDocument/2006/relationships" xmlns:p="http://schemas.openxmlformats.org/presentationml/2006/main">
  <p:tag name="AS_UNIQUEID" val="3313"/>
</p:tagLst>
</file>

<file path=ppt/tags/tag134.xml><?xml version="1.0" encoding="utf-8"?>
<p:tagLst xmlns:a="http://schemas.openxmlformats.org/drawingml/2006/main" xmlns:r="http://schemas.openxmlformats.org/officeDocument/2006/relationships" xmlns:p="http://schemas.openxmlformats.org/presentationml/2006/main">
  <p:tag name="AS_UNIQUEID" val="3315"/>
</p:tagLst>
</file>

<file path=ppt/tags/tag135.xml><?xml version="1.0" encoding="utf-8"?>
<p:tagLst xmlns:a="http://schemas.openxmlformats.org/drawingml/2006/main" xmlns:r="http://schemas.openxmlformats.org/officeDocument/2006/relationships" xmlns:p="http://schemas.openxmlformats.org/presentationml/2006/main">
  <p:tag name="AS_UNIQUEID" val="3316"/>
</p:tagLst>
</file>

<file path=ppt/tags/tag136.xml><?xml version="1.0" encoding="utf-8"?>
<p:tagLst xmlns:a="http://schemas.openxmlformats.org/drawingml/2006/main" xmlns:r="http://schemas.openxmlformats.org/officeDocument/2006/relationships" xmlns:p="http://schemas.openxmlformats.org/presentationml/2006/main">
  <p:tag name="AS_UNIQUEID" val="3317"/>
</p:tagLst>
</file>

<file path=ppt/tags/tag137.xml><?xml version="1.0" encoding="utf-8"?>
<p:tagLst xmlns:a="http://schemas.openxmlformats.org/drawingml/2006/main" xmlns:r="http://schemas.openxmlformats.org/officeDocument/2006/relationships" xmlns:p="http://schemas.openxmlformats.org/presentationml/2006/main">
  <p:tag name="AS_UNIQUEID" val="3318"/>
</p:tagLst>
</file>

<file path=ppt/tags/tag138.xml><?xml version="1.0" encoding="utf-8"?>
<p:tagLst xmlns:a="http://schemas.openxmlformats.org/drawingml/2006/main" xmlns:r="http://schemas.openxmlformats.org/officeDocument/2006/relationships" xmlns:p="http://schemas.openxmlformats.org/presentationml/2006/main">
  <p:tag name="AS_UNIQUEID" val="3319"/>
</p:tagLst>
</file>

<file path=ppt/tags/tag139.xml><?xml version="1.0" encoding="utf-8"?>
<p:tagLst xmlns:a="http://schemas.openxmlformats.org/drawingml/2006/main" xmlns:r="http://schemas.openxmlformats.org/officeDocument/2006/relationships" xmlns:p="http://schemas.openxmlformats.org/presentationml/2006/main">
  <p:tag name="AS_UNIQUEID" val="3320"/>
</p:tagLst>
</file>

<file path=ppt/tags/tag140.xml><?xml version="1.0" encoding="utf-8"?>
<p:tagLst xmlns:a="http://schemas.openxmlformats.org/drawingml/2006/main" xmlns:r="http://schemas.openxmlformats.org/officeDocument/2006/relationships" xmlns:p="http://schemas.openxmlformats.org/presentationml/2006/main">
  <p:tag name="AS_UNIQUEID" val="3321"/>
</p:tagLst>
</file>

<file path=ppt/tags/tag141.xml><?xml version="1.0" encoding="utf-8"?>
<p:tagLst xmlns:a="http://schemas.openxmlformats.org/drawingml/2006/main" xmlns:r="http://schemas.openxmlformats.org/officeDocument/2006/relationships" xmlns:p="http://schemas.openxmlformats.org/presentationml/2006/main">
  <p:tag name="AS_UNIQUEID" val="3322"/>
</p:tagLst>
</file>

<file path=ppt/tags/tag142.xml><?xml version="1.0" encoding="utf-8"?>
<p:tagLst xmlns:a="http://schemas.openxmlformats.org/drawingml/2006/main" xmlns:r="http://schemas.openxmlformats.org/officeDocument/2006/relationships" xmlns:p="http://schemas.openxmlformats.org/presentationml/2006/main">
  <p:tag name="AS_UNIQUEID" val="3323"/>
</p:tagLst>
</file>

<file path=ppt/tags/tag143.xml><?xml version="1.0" encoding="utf-8"?>
<p:tagLst xmlns:a="http://schemas.openxmlformats.org/drawingml/2006/main" xmlns:r="http://schemas.openxmlformats.org/officeDocument/2006/relationships" xmlns:p="http://schemas.openxmlformats.org/presentationml/2006/main">
  <p:tag name="AS_UNIQUEID" val="3324"/>
</p:tagLst>
</file>

<file path=ppt/tags/tag144.xml><?xml version="1.0" encoding="utf-8"?>
<p:tagLst xmlns:a="http://schemas.openxmlformats.org/drawingml/2006/main" xmlns:r="http://schemas.openxmlformats.org/officeDocument/2006/relationships" xmlns:p="http://schemas.openxmlformats.org/presentationml/2006/main">
  <p:tag name="AS_UNIQUEID" val="3325"/>
</p:tagLst>
</file>

<file path=ppt/tags/tag145.xml><?xml version="1.0" encoding="utf-8"?>
<p:tagLst xmlns:a="http://schemas.openxmlformats.org/drawingml/2006/main" xmlns:r="http://schemas.openxmlformats.org/officeDocument/2006/relationships" xmlns:p="http://schemas.openxmlformats.org/presentationml/2006/main">
  <p:tag name="AS_UNIQUEID" val="3326"/>
</p:tagLst>
</file>

<file path=ppt/tags/tag146.xml><?xml version="1.0" encoding="utf-8"?>
<p:tagLst xmlns:a="http://schemas.openxmlformats.org/drawingml/2006/main" xmlns:r="http://schemas.openxmlformats.org/officeDocument/2006/relationships" xmlns:p="http://schemas.openxmlformats.org/presentationml/2006/main">
  <p:tag name="AS_UNIQUEID" val="3327"/>
</p:tagLst>
</file>

<file path=ppt/tags/tag147.xml><?xml version="1.0" encoding="utf-8"?>
<p:tagLst xmlns:a="http://schemas.openxmlformats.org/drawingml/2006/main" xmlns:r="http://schemas.openxmlformats.org/officeDocument/2006/relationships" xmlns:p="http://schemas.openxmlformats.org/presentationml/2006/main">
  <p:tag name="AS_UNIQUEID" val="3328"/>
</p:tagLst>
</file>

<file path=ppt/tags/tag148.xml><?xml version="1.0" encoding="utf-8"?>
<p:tagLst xmlns:a="http://schemas.openxmlformats.org/drawingml/2006/main" xmlns:r="http://schemas.openxmlformats.org/officeDocument/2006/relationships" xmlns:p="http://schemas.openxmlformats.org/presentationml/2006/main">
  <p:tag name="AS_UNIQUEID" val="3329"/>
</p:tagLst>
</file>

<file path=ppt/tags/tag149.xml><?xml version="1.0" encoding="utf-8"?>
<p:tagLst xmlns:a="http://schemas.openxmlformats.org/drawingml/2006/main" xmlns:r="http://schemas.openxmlformats.org/officeDocument/2006/relationships" xmlns:p="http://schemas.openxmlformats.org/presentationml/2006/main">
  <p:tag name="AS_UNIQUEID" val="3330"/>
</p:tagLst>
</file>

<file path=ppt/tags/tag150.xml><?xml version="1.0" encoding="utf-8"?>
<p:tagLst xmlns:a="http://schemas.openxmlformats.org/drawingml/2006/main" xmlns:r="http://schemas.openxmlformats.org/officeDocument/2006/relationships" xmlns:p="http://schemas.openxmlformats.org/presentationml/2006/main">
  <p:tag name="AS_UNIQUEID" val="3331"/>
</p:tagLst>
</file>

<file path=ppt/tags/tag151.xml><?xml version="1.0" encoding="utf-8"?>
<p:tagLst xmlns:a="http://schemas.openxmlformats.org/drawingml/2006/main" xmlns:r="http://schemas.openxmlformats.org/officeDocument/2006/relationships" xmlns:p="http://schemas.openxmlformats.org/presentationml/2006/main">
  <p:tag name="AS_UNIQUEID" val="3333"/>
</p:tagLst>
</file>

<file path=ppt/tags/tag152.xml><?xml version="1.0" encoding="utf-8"?>
<p:tagLst xmlns:a="http://schemas.openxmlformats.org/drawingml/2006/main" xmlns:r="http://schemas.openxmlformats.org/officeDocument/2006/relationships" xmlns:p="http://schemas.openxmlformats.org/presentationml/2006/main">
  <p:tag name="AS_UNIQUEID" val="3334"/>
</p:tagLst>
</file>

<file path=ppt/tags/tag153.xml><?xml version="1.0" encoding="utf-8"?>
<p:tagLst xmlns:a="http://schemas.openxmlformats.org/drawingml/2006/main" xmlns:r="http://schemas.openxmlformats.org/officeDocument/2006/relationships" xmlns:p="http://schemas.openxmlformats.org/presentationml/2006/main">
  <p:tag name="AS_UNIQUEID" val="3335"/>
</p:tagLst>
</file>

<file path=ppt/tags/tag154.xml><?xml version="1.0" encoding="utf-8"?>
<p:tagLst xmlns:a="http://schemas.openxmlformats.org/drawingml/2006/main" xmlns:r="http://schemas.openxmlformats.org/officeDocument/2006/relationships" xmlns:p="http://schemas.openxmlformats.org/presentationml/2006/main">
  <p:tag name="AS_UNIQUEID" val="3336"/>
</p:tagLst>
</file>

<file path=ppt/tags/tag155.xml><?xml version="1.0" encoding="utf-8"?>
<p:tagLst xmlns:a="http://schemas.openxmlformats.org/drawingml/2006/main" xmlns:r="http://schemas.openxmlformats.org/officeDocument/2006/relationships" xmlns:p="http://schemas.openxmlformats.org/presentationml/2006/main">
  <p:tag name="AS_UNIQUEID" val="3337"/>
</p:tagLst>
</file>

<file path=ppt/tags/tag156.xml><?xml version="1.0" encoding="utf-8"?>
<p:tagLst xmlns:a="http://schemas.openxmlformats.org/drawingml/2006/main" xmlns:r="http://schemas.openxmlformats.org/officeDocument/2006/relationships" xmlns:p="http://schemas.openxmlformats.org/presentationml/2006/main">
  <p:tag name="AS_UNIQUEID" val="3338"/>
</p:tagLst>
</file>

<file path=ppt/tags/tag157.xml><?xml version="1.0" encoding="utf-8"?>
<p:tagLst xmlns:a="http://schemas.openxmlformats.org/drawingml/2006/main" xmlns:r="http://schemas.openxmlformats.org/officeDocument/2006/relationships" xmlns:p="http://schemas.openxmlformats.org/presentationml/2006/main">
  <p:tag name="AS_UNIQUEID" val="3339"/>
</p:tagLst>
</file>

<file path=ppt/tags/tag158.xml><?xml version="1.0" encoding="utf-8"?>
<p:tagLst xmlns:a="http://schemas.openxmlformats.org/drawingml/2006/main" xmlns:r="http://schemas.openxmlformats.org/officeDocument/2006/relationships" xmlns:p="http://schemas.openxmlformats.org/presentationml/2006/main">
  <p:tag name="AS_UNIQUEID" val="3340"/>
</p:tagLst>
</file>

<file path=ppt/tags/tag159.xml><?xml version="1.0" encoding="utf-8"?>
<p:tagLst xmlns:a="http://schemas.openxmlformats.org/drawingml/2006/main" xmlns:r="http://schemas.openxmlformats.org/officeDocument/2006/relationships" xmlns:p="http://schemas.openxmlformats.org/presentationml/2006/main">
  <p:tag name="AS_UNIQUEID" val="3341"/>
</p:tagLst>
</file>

<file path=ppt/tags/tag160.xml><?xml version="1.0" encoding="utf-8"?>
<p:tagLst xmlns:a="http://schemas.openxmlformats.org/drawingml/2006/main" xmlns:r="http://schemas.openxmlformats.org/officeDocument/2006/relationships" xmlns:p="http://schemas.openxmlformats.org/presentationml/2006/main">
  <p:tag name="AS_UNIQUEID" val="3342"/>
</p:tagLst>
</file>

<file path=ppt/tags/tag161.xml><?xml version="1.0" encoding="utf-8"?>
<p:tagLst xmlns:a="http://schemas.openxmlformats.org/drawingml/2006/main" xmlns:r="http://schemas.openxmlformats.org/officeDocument/2006/relationships" xmlns:p="http://schemas.openxmlformats.org/presentationml/2006/main">
  <p:tag name="AS_UNIQUEID" val="3343"/>
</p:tagLst>
</file>

<file path=ppt/tags/tag162.xml><?xml version="1.0" encoding="utf-8"?>
<p:tagLst xmlns:a="http://schemas.openxmlformats.org/drawingml/2006/main" xmlns:r="http://schemas.openxmlformats.org/officeDocument/2006/relationships" xmlns:p="http://schemas.openxmlformats.org/presentationml/2006/main">
  <p:tag name="AS_UNIQUEID" val="3344"/>
</p:tagLst>
</file>

<file path=ppt/tags/tag163.xml><?xml version="1.0" encoding="utf-8"?>
<p:tagLst xmlns:a="http://schemas.openxmlformats.org/drawingml/2006/main" xmlns:r="http://schemas.openxmlformats.org/officeDocument/2006/relationships" xmlns:p="http://schemas.openxmlformats.org/presentationml/2006/main">
  <p:tag name="AS_UNIQUEID" val="3345"/>
</p:tagLst>
</file>

<file path=ppt/tags/tag164.xml><?xml version="1.0" encoding="utf-8"?>
<p:tagLst xmlns:a="http://schemas.openxmlformats.org/drawingml/2006/main" xmlns:r="http://schemas.openxmlformats.org/officeDocument/2006/relationships" xmlns:p="http://schemas.openxmlformats.org/presentationml/2006/main">
  <p:tag name="AS_UNIQUEID" val="3346"/>
</p:tagLst>
</file>

<file path=ppt/tags/tag165.xml><?xml version="1.0" encoding="utf-8"?>
<p:tagLst xmlns:a="http://schemas.openxmlformats.org/drawingml/2006/main" xmlns:r="http://schemas.openxmlformats.org/officeDocument/2006/relationships" xmlns:p="http://schemas.openxmlformats.org/presentationml/2006/main">
  <p:tag name="AS_UNIQUEID" val="3347"/>
</p:tagLst>
</file>

<file path=ppt/tags/tag166.xml><?xml version="1.0" encoding="utf-8"?>
<p:tagLst xmlns:a="http://schemas.openxmlformats.org/drawingml/2006/main" xmlns:r="http://schemas.openxmlformats.org/officeDocument/2006/relationships" xmlns:p="http://schemas.openxmlformats.org/presentationml/2006/main">
  <p:tag name="AS_UNIQUEID" val="3348"/>
</p:tagLst>
</file>

<file path=ppt/tags/tag167.xml><?xml version="1.0" encoding="utf-8"?>
<p:tagLst xmlns:a="http://schemas.openxmlformats.org/drawingml/2006/main" xmlns:r="http://schemas.openxmlformats.org/officeDocument/2006/relationships" xmlns:p="http://schemas.openxmlformats.org/presentationml/2006/main">
  <p:tag name="AS_UNIQUEID" val="3349"/>
</p:tagLst>
</file>

<file path=ppt/tags/tag168.xml><?xml version="1.0" encoding="utf-8"?>
<p:tagLst xmlns:a="http://schemas.openxmlformats.org/drawingml/2006/main" xmlns:r="http://schemas.openxmlformats.org/officeDocument/2006/relationships" xmlns:p="http://schemas.openxmlformats.org/presentationml/2006/main">
  <p:tag name="AS_UNIQUEID" val="3350"/>
</p:tagLst>
</file>

<file path=ppt/tags/tag169.xml><?xml version="1.0" encoding="utf-8"?>
<p:tagLst xmlns:a="http://schemas.openxmlformats.org/drawingml/2006/main" xmlns:r="http://schemas.openxmlformats.org/officeDocument/2006/relationships" xmlns:p="http://schemas.openxmlformats.org/presentationml/2006/main">
  <p:tag name="AS_UNIQUEID" val="3351"/>
</p:tagLst>
</file>

<file path=ppt/tags/tag170.xml><?xml version="1.0" encoding="utf-8"?>
<p:tagLst xmlns:a="http://schemas.openxmlformats.org/drawingml/2006/main" xmlns:r="http://schemas.openxmlformats.org/officeDocument/2006/relationships" xmlns:p="http://schemas.openxmlformats.org/presentationml/2006/main">
  <p:tag name="AS_UNIQUEID" val="3353"/>
</p:tagLst>
</file>

<file path=ppt/tags/tag171.xml><?xml version="1.0" encoding="utf-8"?>
<p:tagLst xmlns:a="http://schemas.openxmlformats.org/drawingml/2006/main" xmlns:r="http://schemas.openxmlformats.org/officeDocument/2006/relationships" xmlns:p="http://schemas.openxmlformats.org/presentationml/2006/main">
  <p:tag name="AS_UNIQUEID" val="3354"/>
</p:tagLst>
</file>

<file path=ppt/tags/tag172.xml><?xml version="1.0" encoding="utf-8"?>
<p:tagLst xmlns:a="http://schemas.openxmlformats.org/drawingml/2006/main" xmlns:r="http://schemas.openxmlformats.org/officeDocument/2006/relationships" xmlns:p="http://schemas.openxmlformats.org/presentationml/2006/main">
  <p:tag name="AS_UNIQUEID" val="3355"/>
</p:tagLst>
</file>

<file path=ppt/tags/tag173.xml><?xml version="1.0" encoding="utf-8"?>
<p:tagLst xmlns:a="http://schemas.openxmlformats.org/drawingml/2006/main" xmlns:r="http://schemas.openxmlformats.org/officeDocument/2006/relationships" xmlns:p="http://schemas.openxmlformats.org/presentationml/2006/main">
  <p:tag name="AS_UNIQUEID" val="3356"/>
</p:tagLst>
</file>

<file path=ppt/tags/tag174.xml><?xml version="1.0" encoding="utf-8"?>
<p:tagLst xmlns:a="http://schemas.openxmlformats.org/drawingml/2006/main" xmlns:r="http://schemas.openxmlformats.org/officeDocument/2006/relationships" xmlns:p="http://schemas.openxmlformats.org/presentationml/2006/main">
  <p:tag name="AS_UNIQUEID" val="3357"/>
</p:tagLst>
</file>

<file path=ppt/tags/tag175.xml><?xml version="1.0" encoding="utf-8"?>
<p:tagLst xmlns:a="http://schemas.openxmlformats.org/drawingml/2006/main" xmlns:r="http://schemas.openxmlformats.org/officeDocument/2006/relationships" xmlns:p="http://schemas.openxmlformats.org/presentationml/2006/main">
  <p:tag name="AS_UNIQUEID" val="3358"/>
</p:tagLst>
</file>

<file path=ppt/tags/tag176.xml><?xml version="1.0" encoding="utf-8"?>
<p:tagLst xmlns:a="http://schemas.openxmlformats.org/drawingml/2006/main" xmlns:r="http://schemas.openxmlformats.org/officeDocument/2006/relationships" xmlns:p="http://schemas.openxmlformats.org/presentationml/2006/main">
  <p:tag name="AS_UNIQUEID" val="3359"/>
</p:tagLst>
</file>

<file path=ppt/tags/tag177.xml><?xml version="1.0" encoding="utf-8"?>
<p:tagLst xmlns:a="http://schemas.openxmlformats.org/drawingml/2006/main" xmlns:r="http://schemas.openxmlformats.org/officeDocument/2006/relationships" xmlns:p="http://schemas.openxmlformats.org/presentationml/2006/main">
  <p:tag name="AS_UNIQUEID" val="3360"/>
</p:tagLst>
</file>

<file path=ppt/tags/tag178.xml><?xml version="1.0" encoding="utf-8"?>
<p:tagLst xmlns:a="http://schemas.openxmlformats.org/drawingml/2006/main" xmlns:r="http://schemas.openxmlformats.org/officeDocument/2006/relationships" xmlns:p="http://schemas.openxmlformats.org/presentationml/2006/main">
  <p:tag name="AS_UNIQUEID" val="3361"/>
</p:tagLst>
</file>

<file path=ppt/tags/tag179.xml><?xml version="1.0" encoding="utf-8"?>
<p:tagLst xmlns:a="http://schemas.openxmlformats.org/drawingml/2006/main" xmlns:r="http://schemas.openxmlformats.org/officeDocument/2006/relationships" xmlns:p="http://schemas.openxmlformats.org/presentationml/2006/main">
  <p:tag name="AS_UNIQUEID" val="3362"/>
</p:tagLst>
</file>

<file path=ppt/tags/tag180.xml><?xml version="1.0" encoding="utf-8"?>
<p:tagLst xmlns:a="http://schemas.openxmlformats.org/drawingml/2006/main" xmlns:r="http://schemas.openxmlformats.org/officeDocument/2006/relationships" xmlns:p="http://schemas.openxmlformats.org/presentationml/2006/main">
  <p:tag name="AS_UNIQUEID" val="3363"/>
</p:tagLst>
</file>

<file path=ppt/tags/tag181.xml><?xml version="1.0" encoding="utf-8"?>
<p:tagLst xmlns:a="http://schemas.openxmlformats.org/drawingml/2006/main" xmlns:r="http://schemas.openxmlformats.org/officeDocument/2006/relationships" xmlns:p="http://schemas.openxmlformats.org/presentationml/2006/main">
  <p:tag name="AS_UNIQUEID" val="3364"/>
</p:tagLst>
</file>

<file path=ppt/tags/tag182.xml><?xml version="1.0" encoding="utf-8"?>
<p:tagLst xmlns:a="http://schemas.openxmlformats.org/drawingml/2006/main" xmlns:r="http://schemas.openxmlformats.org/officeDocument/2006/relationships" xmlns:p="http://schemas.openxmlformats.org/presentationml/2006/main">
  <p:tag name="AS_UNIQUEID" val="3365"/>
</p:tagLst>
</file>

<file path=ppt/tags/tag183.xml><?xml version="1.0" encoding="utf-8"?>
<p:tagLst xmlns:a="http://schemas.openxmlformats.org/drawingml/2006/main" xmlns:r="http://schemas.openxmlformats.org/officeDocument/2006/relationships" xmlns:p="http://schemas.openxmlformats.org/presentationml/2006/main">
  <p:tag name="AS_UNIQUEID" val="3367"/>
</p:tagLst>
</file>

<file path=ppt/tags/tag184.xml><?xml version="1.0" encoding="utf-8"?>
<p:tagLst xmlns:a="http://schemas.openxmlformats.org/drawingml/2006/main" xmlns:r="http://schemas.openxmlformats.org/officeDocument/2006/relationships" xmlns:p="http://schemas.openxmlformats.org/presentationml/2006/main">
  <p:tag name="AS_UNIQUEID" val="3368"/>
</p:tagLst>
</file>

<file path=ppt/tags/tag185.xml><?xml version="1.0" encoding="utf-8"?>
<p:tagLst xmlns:a="http://schemas.openxmlformats.org/drawingml/2006/main" xmlns:r="http://schemas.openxmlformats.org/officeDocument/2006/relationships" xmlns:p="http://schemas.openxmlformats.org/presentationml/2006/main">
  <p:tag name="AS_UNIQUEID" val="3369"/>
</p:tagLst>
</file>

<file path=ppt/tags/tag186.xml><?xml version="1.0" encoding="utf-8"?>
<p:tagLst xmlns:a="http://schemas.openxmlformats.org/drawingml/2006/main" xmlns:r="http://schemas.openxmlformats.org/officeDocument/2006/relationships" xmlns:p="http://schemas.openxmlformats.org/presentationml/2006/main">
  <p:tag name="AS_UNIQUEID" val="2461"/>
</p:tagLst>
</file>

<file path=ppt/tags/tag187.xml><?xml version="1.0" encoding="utf-8"?>
<p:tagLst xmlns:a="http://schemas.openxmlformats.org/drawingml/2006/main" xmlns:r="http://schemas.openxmlformats.org/officeDocument/2006/relationships" xmlns:p="http://schemas.openxmlformats.org/presentationml/2006/main">
  <p:tag name="AS_UNIQUEID" val="2465"/>
</p:tagLst>
</file>

<file path=ppt/tags/tag188.xml><?xml version="1.0" encoding="utf-8"?>
<p:tagLst xmlns:a="http://schemas.openxmlformats.org/drawingml/2006/main" xmlns:r="http://schemas.openxmlformats.org/officeDocument/2006/relationships" xmlns:p="http://schemas.openxmlformats.org/presentationml/2006/main">
  <p:tag name="AS_UNIQUEID" val="2468"/>
</p:tagLst>
</file>

<file path=ppt/tags/tag189.xml><?xml version="1.0" encoding="utf-8"?>
<p:tagLst xmlns:a="http://schemas.openxmlformats.org/drawingml/2006/main" xmlns:r="http://schemas.openxmlformats.org/officeDocument/2006/relationships" xmlns:p="http://schemas.openxmlformats.org/presentationml/2006/main">
  <p:tag name="AS_UNIQUEID" val="2471"/>
</p:tagLst>
</file>

<file path=ppt/tags/tag190.xml><?xml version="1.0" encoding="utf-8"?>
<p:tagLst xmlns:a="http://schemas.openxmlformats.org/drawingml/2006/main" xmlns:r="http://schemas.openxmlformats.org/officeDocument/2006/relationships" xmlns:p="http://schemas.openxmlformats.org/presentationml/2006/main">
  <p:tag name="AS_UNIQUEID" val="2474"/>
</p:tagLst>
</file>

<file path=ppt/tags/tag191.xml><?xml version="1.0" encoding="utf-8"?>
<p:tagLst xmlns:a="http://schemas.openxmlformats.org/drawingml/2006/main" xmlns:r="http://schemas.openxmlformats.org/officeDocument/2006/relationships" xmlns:p="http://schemas.openxmlformats.org/presentationml/2006/main">
  <p:tag name="AS_UNIQUEID" val="2475"/>
</p:tagLst>
</file>

<file path=ppt/tags/tag192.xml><?xml version="1.0" encoding="utf-8"?>
<p:tagLst xmlns:a="http://schemas.openxmlformats.org/drawingml/2006/main" xmlns:r="http://schemas.openxmlformats.org/officeDocument/2006/relationships" xmlns:p="http://schemas.openxmlformats.org/presentationml/2006/main">
  <p:tag name="AS_UNIQUEID" val="2478"/>
</p:tagLst>
</file>

<file path=ppt/tags/tag193.xml><?xml version="1.0" encoding="utf-8"?>
<p:tagLst xmlns:a="http://schemas.openxmlformats.org/drawingml/2006/main" xmlns:r="http://schemas.openxmlformats.org/officeDocument/2006/relationships" xmlns:p="http://schemas.openxmlformats.org/presentationml/2006/main">
  <p:tag name="AS_UNIQUEID" val="2476"/>
</p:tagLst>
</file>

<file path=ppt/tags/tag194.xml><?xml version="1.0" encoding="utf-8"?>
<p:tagLst xmlns:a="http://schemas.openxmlformats.org/drawingml/2006/main" xmlns:r="http://schemas.openxmlformats.org/officeDocument/2006/relationships" xmlns:p="http://schemas.openxmlformats.org/presentationml/2006/main">
  <p:tag name="AS_UNIQUEID" val="2477"/>
</p:tagLst>
</file>

<file path=ppt/tags/tag195.xml><?xml version="1.0" encoding="utf-8"?>
<p:tagLst xmlns:a="http://schemas.openxmlformats.org/drawingml/2006/main" xmlns:r="http://schemas.openxmlformats.org/officeDocument/2006/relationships" xmlns:p="http://schemas.openxmlformats.org/presentationml/2006/main">
  <p:tag name="AS_UNIQUEID" val="2472"/>
</p:tagLst>
</file>

<file path=ppt/tags/tag196.xml><?xml version="1.0" encoding="utf-8"?>
<p:tagLst xmlns:a="http://schemas.openxmlformats.org/drawingml/2006/main" xmlns:r="http://schemas.openxmlformats.org/officeDocument/2006/relationships" xmlns:p="http://schemas.openxmlformats.org/presentationml/2006/main">
  <p:tag name="AS_UNIQUEID" val="2473"/>
</p:tagLst>
</file>

<file path=ppt/tags/tag197.xml><?xml version="1.0" encoding="utf-8"?>
<p:tagLst xmlns:a="http://schemas.openxmlformats.org/drawingml/2006/main" xmlns:r="http://schemas.openxmlformats.org/officeDocument/2006/relationships" xmlns:p="http://schemas.openxmlformats.org/presentationml/2006/main">
  <p:tag name="AS_UNIQUEID" val="2469"/>
</p:tagLst>
</file>

<file path=ppt/tags/tag198.xml><?xml version="1.0" encoding="utf-8"?>
<p:tagLst xmlns:a="http://schemas.openxmlformats.org/drawingml/2006/main" xmlns:r="http://schemas.openxmlformats.org/officeDocument/2006/relationships" xmlns:p="http://schemas.openxmlformats.org/presentationml/2006/main">
  <p:tag name="AS_UNIQUEID" val="2470"/>
</p:tagLst>
</file>

<file path=ppt/tags/tag199.xml><?xml version="1.0" encoding="utf-8"?>
<p:tagLst xmlns:a="http://schemas.openxmlformats.org/drawingml/2006/main" xmlns:r="http://schemas.openxmlformats.org/officeDocument/2006/relationships" xmlns:p="http://schemas.openxmlformats.org/presentationml/2006/main">
  <p:tag name="AS_UNIQUEID" val="2466"/>
</p:tagLst>
</file>

<file path=ppt/tags/tag200.xml><?xml version="1.0" encoding="utf-8"?>
<p:tagLst xmlns:a="http://schemas.openxmlformats.org/drawingml/2006/main" xmlns:r="http://schemas.openxmlformats.org/officeDocument/2006/relationships" xmlns:p="http://schemas.openxmlformats.org/presentationml/2006/main">
  <p:tag name="AS_UNIQUEID" val="2467"/>
</p:tagLst>
</file>

<file path=ppt/tags/tag201.xml><?xml version="1.0" encoding="utf-8"?>
<p:tagLst xmlns:a="http://schemas.openxmlformats.org/drawingml/2006/main" xmlns:r="http://schemas.openxmlformats.org/officeDocument/2006/relationships" xmlns:p="http://schemas.openxmlformats.org/presentationml/2006/main">
  <p:tag name="AS_UNIQUEID" val="2462"/>
</p:tagLst>
</file>

<file path=ppt/tags/tag202.xml><?xml version="1.0" encoding="utf-8"?>
<p:tagLst xmlns:a="http://schemas.openxmlformats.org/drawingml/2006/main" xmlns:r="http://schemas.openxmlformats.org/officeDocument/2006/relationships" xmlns:p="http://schemas.openxmlformats.org/presentationml/2006/main">
  <p:tag name="AS_UNIQUEID" val="2463"/>
</p:tagLst>
</file>

<file path=ppt/tags/tag203.xml><?xml version="1.0" encoding="utf-8"?>
<p:tagLst xmlns:a="http://schemas.openxmlformats.org/drawingml/2006/main" xmlns:r="http://schemas.openxmlformats.org/officeDocument/2006/relationships" xmlns:p="http://schemas.openxmlformats.org/presentationml/2006/main">
  <p:tag name="AS_UNIQUEID" val="2480"/>
  <p:tag name="TABLE_ENDDRAG_ORIGIN_RECT" val="800*273"/>
  <p:tag name="TABLE_ENDDRAG_RECT" val="35*83*800*273"/>
</p:tagLst>
</file>

<file path=ppt/tags/tag204.xml><?xml version="1.0" encoding="utf-8"?>
<p:tagLst xmlns:a="http://schemas.openxmlformats.org/drawingml/2006/main" xmlns:r="http://schemas.openxmlformats.org/officeDocument/2006/relationships" xmlns:p="http://schemas.openxmlformats.org/presentationml/2006/main">
  <p:tag name="AS_UNIQUEID" val="2481"/>
</p:tagLst>
</file>

<file path=ppt/tags/tag205.xml><?xml version="1.0" encoding="utf-8"?>
<p:tagLst xmlns:a="http://schemas.openxmlformats.org/drawingml/2006/main" xmlns:r="http://schemas.openxmlformats.org/officeDocument/2006/relationships" xmlns:p="http://schemas.openxmlformats.org/presentationml/2006/main">
  <p:tag name="AS_UNIQUEID" val="2482"/>
</p:tagLst>
</file>

<file path=ppt/tags/tag206.xml><?xml version="1.0" encoding="utf-8"?>
<p:tagLst xmlns:a="http://schemas.openxmlformats.org/drawingml/2006/main" xmlns:r="http://schemas.openxmlformats.org/officeDocument/2006/relationships" xmlns:p="http://schemas.openxmlformats.org/presentationml/2006/main">
  <p:tag name="AS_UNIQUEID" val="2483"/>
</p:tagLst>
</file>

<file path=ppt/tags/tag207.xml><?xml version="1.0" encoding="utf-8"?>
<p:tagLst xmlns:a="http://schemas.openxmlformats.org/drawingml/2006/main" xmlns:r="http://schemas.openxmlformats.org/officeDocument/2006/relationships" xmlns:p="http://schemas.openxmlformats.org/presentationml/2006/main">
  <p:tag name="AS_UNIQUEID" val="2484"/>
</p:tagLst>
</file>

<file path=ppt/tags/tag208.xml><?xml version="1.0" encoding="utf-8"?>
<p:tagLst xmlns:a="http://schemas.openxmlformats.org/drawingml/2006/main" xmlns:r="http://schemas.openxmlformats.org/officeDocument/2006/relationships" xmlns:p="http://schemas.openxmlformats.org/presentationml/2006/main">
  <p:tag name="AS_UNIQUEID" val="2485"/>
</p:tagLst>
</file>

<file path=ppt/tags/tag209.xml><?xml version="1.0" encoding="utf-8"?>
<p:tagLst xmlns:a="http://schemas.openxmlformats.org/drawingml/2006/main" xmlns:r="http://schemas.openxmlformats.org/officeDocument/2006/relationships" xmlns:p="http://schemas.openxmlformats.org/presentationml/2006/main">
  <p:tag name="AS_UNIQUEID" val="2486"/>
</p:tagLst>
</file>

<file path=ppt/tags/tag210.xml><?xml version="1.0" encoding="utf-8"?>
<p:tagLst xmlns:a="http://schemas.openxmlformats.org/drawingml/2006/main" xmlns:r="http://schemas.openxmlformats.org/officeDocument/2006/relationships" xmlns:p="http://schemas.openxmlformats.org/presentationml/2006/main">
  <p:tag name="AS_UNIQUEID" val="2487"/>
</p:tagLst>
</file>

<file path=ppt/tags/tag211.xml><?xml version="1.0" encoding="utf-8"?>
<p:tagLst xmlns:a="http://schemas.openxmlformats.org/drawingml/2006/main" xmlns:r="http://schemas.openxmlformats.org/officeDocument/2006/relationships" xmlns:p="http://schemas.openxmlformats.org/presentationml/2006/main">
  <p:tag name="AS_UNIQUEID" val="3372"/>
</p:tagLst>
</file>

<file path=ppt/tags/tag212.xml><?xml version="1.0" encoding="utf-8"?>
<p:tagLst xmlns:a="http://schemas.openxmlformats.org/drawingml/2006/main" xmlns:r="http://schemas.openxmlformats.org/officeDocument/2006/relationships" xmlns:p="http://schemas.openxmlformats.org/presentationml/2006/main">
  <p:tag name="AS_UNIQUEID" val="3373"/>
</p:tagLst>
</file>

<file path=ppt/tags/tag213.xml><?xml version="1.0" encoding="utf-8"?>
<p:tagLst xmlns:a="http://schemas.openxmlformats.org/drawingml/2006/main" xmlns:r="http://schemas.openxmlformats.org/officeDocument/2006/relationships" xmlns:p="http://schemas.openxmlformats.org/presentationml/2006/main">
  <p:tag name="AS_UNIQUEID" val="3374"/>
</p:tagLst>
</file>

<file path=ppt/tags/tag214.xml><?xml version="1.0" encoding="utf-8"?>
<p:tagLst xmlns:a="http://schemas.openxmlformats.org/drawingml/2006/main" xmlns:r="http://schemas.openxmlformats.org/officeDocument/2006/relationships" xmlns:p="http://schemas.openxmlformats.org/presentationml/2006/main">
  <p:tag name="AS_UNIQUEID" val="3375"/>
</p:tagLst>
</file>

<file path=ppt/tags/tag215.xml><?xml version="1.0" encoding="utf-8"?>
<p:tagLst xmlns:a="http://schemas.openxmlformats.org/drawingml/2006/main" xmlns:r="http://schemas.openxmlformats.org/officeDocument/2006/relationships" xmlns:p="http://schemas.openxmlformats.org/presentationml/2006/main">
  <p:tag name="AS_UNIQUEID" val="3376"/>
</p:tagLst>
</file>

<file path=ppt/tags/tag216.xml><?xml version="1.0" encoding="utf-8"?>
<p:tagLst xmlns:a="http://schemas.openxmlformats.org/drawingml/2006/main" xmlns:r="http://schemas.openxmlformats.org/officeDocument/2006/relationships" xmlns:p="http://schemas.openxmlformats.org/presentationml/2006/main">
  <p:tag name="AS_UNIQUEID" val="3377"/>
</p:tagLst>
</file>

<file path=ppt/tags/tag217.xml><?xml version="1.0" encoding="utf-8"?>
<p:tagLst xmlns:a="http://schemas.openxmlformats.org/drawingml/2006/main" xmlns:r="http://schemas.openxmlformats.org/officeDocument/2006/relationships" xmlns:p="http://schemas.openxmlformats.org/presentationml/2006/main">
  <p:tag name="AS_UNIQUEID" val="3378"/>
</p:tagLst>
</file>

<file path=ppt/tags/tag218.xml><?xml version="1.0" encoding="utf-8"?>
<p:tagLst xmlns:a="http://schemas.openxmlformats.org/drawingml/2006/main" xmlns:r="http://schemas.openxmlformats.org/officeDocument/2006/relationships" xmlns:p="http://schemas.openxmlformats.org/presentationml/2006/main">
  <p:tag name="AS_UNIQUEID" val="3379"/>
</p:tagLst>
</file>

<file path=ppt/tags/tag219.xml><?xml version="1.0" encoding="utf-8"?>
<p:tagLst xmlns:a="http://schemas.openxmlformats.org/drawingml/2006/main" xmlns:r="http://schemas.openxmlformats.org/officeDocument/2006/relationships" xmlns:p="http://schemas.openxmlformats.org/presentationml/2006/main">
  <p:tag name="AS_UNIQUEID" val="3380"/>
</p:tagLst>
</file>

<file path=ppt/tags/tag220.xml><?xml version="1.0" encoding="utf-8"?>
<p:tagLst xmlns:a="http://schemas.openxmlformats.org/drawingml/2006/main" xmlns:r="http://schemas.openxmlformats.org/officeDocument/2006/relationships" xmlns:p="http://schemas.openxmlformats.org/presentationml/2006/main">
  <p:tag name="AS_UNIQUEID" val="3381"/>
</p:tagLst>
</file>

<file path=ppt/tags/tag221.xml><?xml version="1.0" encoding="utf-8"?>
<p:tagLst xmlns:a="http://schemas.openxmlformats.org/drawingml/2006/main" xmlns:r="http://schemas.openxmlformats.org/officeDocument/2006/relationships" xmlns:p="http://schemas.openxmlformats.org/presentationml/2006/main">
  <p:tag name="AS_UNIQUEID" val="3383"/>
</p:tagLst>
</file>

<file path=ppt/tags/tag222.xml><?xml version="1.0" encoding="utf-8"?>
<p:tagLst xmlns:a="http://schemas.openxmlformats.org/drawingml/2006/main" xmlns:r="http://schemas.openxmlformats.org/officeDocument/2006/relationships" xmlns:p="http://schemas.openxmlformats.org/presentationml/2006/main">
  <p:tag name="AS_UNIQUEID" val="3384"/>
</p:tagLst>
</file>

<file path=ppt/tags/tag223.xml><?xml version="1.0" encoding="utf-8"?>
<p:tagLst xmlns:a="http://schemas.openxmlformats.org/drawingml/2006/main" xmlns:r="http://schemas.openxmlformats.org/officeDocument/2006/relationships" xmlns:p="http://schemas.openxmlformats.org/presentationml/2006/main">
  <p:tag name="AS_UNIQUEID" val="3387"/>
</p:tagLst>
</file>

<file path=ppt/tags/tag224.xml><?xml version="1.0" encoding="utf-8"?>
<p:tagLst xmlns:a="http://schemas.openxmlformats.org/drawingml/2006/main" xmlns:r="http://schemas.openxmlformats.org/officeDocument/2006/relationships" xmlns:p="http://schemas.openxmlformats.org/presentationml/2006/main">
  <p:tag name="AS_UNIQUEID" val="3390"/>
</p:tagLst>
</file>

<file path=ppt/tags/tag225.xml><?xml version="1.0" encoding="utf-8"?>
<p:tagLst xmlns:a="http://schemas.openxmlformats.org/drawingml/2006/main" xmlns:r="http://schemas.openxmlformats.org/officeDocument/2006/relationships" xmlns:p="http://schemas.openxmlformats.org/presentationml/2006/main">
  <p:tag name="AS_UNIQUEID" val="3388"/>
</p:tagLst>
</file>

<file path=ppt/tags/tag226.xml><?xml version="1.0" encoding="utf-8"?>
<p:tagLst xmlns:a="http://schemas.openxmlformats.org/drawingml/2006/main" xmlns:r="http://schemas.openxmlformats.org/officeDocument/2006/relationships" xmlns:p="http://schemas.openxmlformats.org/presentationml/2006/main">
  <p:tag name="AS_UNIQUEID" val="3389"/>
</p:tagLst>
</file>

<file path=ppt/tags/tag227.xml><?xml version="1.0" encoding="utf-8"?>
<p:tagLst xmlns:a="http://schemas.openxmlformats.org/drawingml/2006/main" xmlns:r="http://schemas.openxmlformats.org/officeDocument/2006/relationships" xmlns:p="http://schemas.openxmlformats.org/presentationml/2006/main">
  <p:tag name="AS_UNIQUEID" val="3385"/>
</p:tagLst>
</file>

<file path=ppt/tags/tag228.xml><?xml version="1.0" encoding="utf-8"?>
<p:tagLst xmlns:a="http://schemas.openxmlformats.org/drawingml/2006/main" xmlns:r="http://schemas.openxmlformats.org/officeDocument/2006/relationships" xmlns:p="http://schemas.openxmlformats.org/presentationml/2006/main">
  <p:tag name="AS_UNIQUEID" val="3386"/>
</p:tagLst>
</file>

<file path=ppt/tags/tag229.xml><?xml version="1.0" encoding="utf-8"?>
<p:tagLst xmlns:a="http://schemas.openxmlformats.org/drawingml/2006/main" xmlns:r="http://schemas.openxmlformats.org/officeDocument/2006/relationships" xmlns:p="http://schemas.openxmlformats.org/presentationml/2006/main">
  <p:tag name="AS_UNIQUEID" val="3392"/>
</p:tagLst>
</file>

<file path=ppt/tags/tag230.xml><?xml version="1.0" encoding="utf-8"?>
<p:tagLst xmlns:a="http://schemas.openxmlformats.org/drawingml/2006/main" xmlns:r="http://schemas.openxmlformats.org/officeDocument/2006/relationships" xmlns:p="http://schemas.openxmlformats.org/presentationml/2006/main">
  <p:tag name="AS_UNIQUEID" val="3415"/>
</p:tagLst>
</file>

<file path=ppt/tags/tag231.xml><?xml version="1.0" encoding="utf-8"?>
<p:tagLst xmlns:a="http://schemas.openxmlformats.org/drawingml/2006/main" xmlns:r="http://schemas.openxmlformats.org/officeDocument/2006/relationships" xmlns:p="http://schemas.openxmlformats.org/presentationml/2006/main">
  <p:tag name="AS_UNIQUEID" val="3438"/>
</p:tagLst>
</file>

<file path=ppt/tags/tag232.xml><?xml version="1.0" encoding="utf-8"?>
<p:tagLst xmlns:a="http://schemas.openxmlformats.org/drawingml/2006/main" xmlns:r="http://schemas.openxmlformats.org/officeDocument/2006/relationships" xmlns:p="http://schemas.openxmlformats.org/presentationml/2006/main">
  <p:tag name="AS_UNIQUEID" val="3439"/>
</p:tagLst>
</file>

<file path=ppt/tags/tag233.xml><?xml version="1.0" encoding="utf-8"?>
<p:tagLst xmlns:a="http://schemas.openxmlformats.org/drawingml/2006/main" xmlns:r="http://schemas.openxmlformats.org/officeDocument/2006/relationships" xmlns:p="http://schemas.openxmlformats.org/presentationml/2006/main">
  <p:tag name="AS_UNIQUEID" val="3440"/>
</p:tagLst>
</file>

<file path=ppt/tags/tag234.xml><?xml version="1.0" encoding="utf-8"?>
<p:tagLst xmlns:a="http://schemas.openxmlformats.org/drawingml/2006/main" xmlns:r="http://schemas.openxmlformats.org/officeDocument/2006/relationships" xmlns:p="http://schemas.openxmlformats.org/presentationml/2006/main">
  <p:tag name="AS_UNIQUEID" val="3416"/>
</p:tagLst>
</file>

<file path=ppt/tags/tag235.xml><?xml version="1.0" encoding="utf-8"?>
<p:tagLst xmlns:a="http://schemas.openxmlformats.org/drawingml/2006/main" xmlns:r="http://schemas.openxmlformats.org/officeDocument/2006/relationships" xmlns:p="http://schemas.openxmlformats.org/presentationml/2006/main">
  <p:tag name="AS_UNIQUEID" val="3417"/>
</p:tagLst>
</file>

<file path=ppt/tags/tag236.xml><?xml version="1.0" encoding="utf-8"?>
<p:tagLst xmlns:a="http://schemas.openxmlformats.org/drawingml/2006/main" xmlns:r="http://schemas.openxmlformats.org/officeDocument/2006/relationships" xmlns:p="http://schemas.openxmlformats.org/presentationml/2006/main">
  <p:tag name="AS_UNIQUEID" val="3418"/>
</p:tagLst>
</file>

<file path=ppt/tags/tag237.xml><?xml version="1.0" encoding="utf-8"?>
<p:tagLst xmlns:a="http://schemas.openxmlformats.org/drawingml/2006/main" xmlns:r="http://schemas.openxmlformats.org/officeDocument/2006/relationships" xmlns:p="http://schemas.openxmlformats.org/presentationml/2006/main">
  <p:tag name="AS_UNIQUEID" val="3419"/>
</p:tagLst>
</file>

<file path=ppt/tags/tag238.xml><?xml version="1.0" encoding="utf-8"?>
<p:tagLst xmlns:a="http://schemas.openxmlformats.org/drawingml/2006/main" xmlns:r="http://schemas.openxmlformats.org/officeDocument/2006/relationships" xmlns:p="http://schemas.openxmlformats.org/presentationml/2006/main">
  <p:tag name="AS_UNIQUEID" val="3420"/>
</p:tagLst>
</file>

<file path=ppt/tags/tag239.xml><?xml version="1.0" encoding="utf-8"?>
<p:tagLst xmlns:a="http://schemas.openxmlformats.org/drawingml/2006/main" xmlns:r="http://schemas.openxmlformats.org/officeDocument/2006/relationships" xmlns:p="http://schemas.openxmlformats.org/presentationml/2006/main">
  <p:tag name="AS_UNIQUEID" val="3421"/>
</p:tagLst>
</file>

<file path=ppt/tags/tag240.xml><?xml version="1.0" encoding="utf-8"?>
<p:tagLst xmlns:a="http://schemas.openxmlformats.org/drawingml/2006/main" xmlns:r="http://schemas.openxmlformats.org/officeDocument/2006/relationships" xmlns:p="http://schemas.openxmlformats.org/presentationml/2006/main">
  <p:tag name="AS_UNIQUEID" val="3422"/>
</p:tagLst>
</file>

<file path=ppt/tags/tag241.xml><?xml version="1.0" encoding="utf-8"?>
<p:tagLst xmlns:a="http://schemas.openxmlformats.org/drawingml/2006/main" xmlns:r="http://schemas.openxmlformats.org/officeDocument/2006/relationships" xmlns:p="http://schemas.openxmlformats.org/presentationml/2006/main">
  <p:tag name="AS_UNIQUEID" val="3423"/>
</p:tagLst>
</file>

<file path=ppt/tags/tag242.xml><?xml version="1.0" encoding="utf-8"?>
<p:tagLst xmlns:a="http://schemas.openxmlformats.org/drawingml/2006/main" xmlns:r="http://schemas.openxmlformats.org/officeDocument/2006/relationships" xmlns:p="http://schemas.openxmlformats.org/presentationml/2006/main">
  <p:tag name="AS_UNIQUEID" val="3424"/>
</p:tagLst>
</file>

<file path=ppt/tags/tag243.xml><?xml version="1.0" encoding="utf-8"?>
<p:tagLst xmlns:a="http://schemas.openxmlformats.org/drawingml/2006/main" xmlns:r="http://schemas.openxmlformats.org/officeDocument/2006/relationships" xmlns:p="http://schemas.openxmlformats.org/presentationml/2006/main">
  <p:tag name="AS_UNIQUEID" val="3425"/>
</p:tagLst>
</file>

<file path=ppt/tags/tag244.xml><?xml version="1.0" encoding="utf-8"?>
<p:tagLst xmlns:a="http://schemas.openxmlformats.org/drawingml/2006/main" xmlns:r="http://schemas.openxmlformats.org/officeDocument/2006/relationships" xmlns:p="http://schemas.openxmlformats.org/presentationml/2006/main">
  <p:tag name="AS_UNIQUEID" val="3426"/>
</p:tagLst>
</file>

<file path=ppt/tags/tag245.xml><?xml version="1.0" encoding="utf-8"?>
<p:tagLst xmlns:a="http://schemas.openxmlformats.org/drawingml/2006/main" xmlns:r="http://schemas.openxmlformats.org/officeDocument/2006/relationships" xmlns:p="http://schemas.openxmlformats.org/presentationml/2006/main">
  <p:tag name="AS_UNIQUEID" val="3427"/>
</p:tagLst>
</file>

<file path=ppt/tags/tag246.xml><?xml version="1.0" encoding="utf-8"?>
<p:tagLst xmlns:a="http://schemas.openxmlformats.org/drawingml/2006/main" xmlns:r="http://schemas.openxmlformats.org/officeDocument/2006/relationships" xmlns:p="http://schemas.openxmlformats.org/presentationml/2006/main">
  <p:tag name="AS_UNIQUEID" val="3428"/>
</p:tagLst>
</file>

<file path=ppt/tags/tag247.xml><?xml version="1.0" encoding="utf-8"?>
<p:tagLst xmlns:a="http://schemas.openxmlformats.org/drawingml/2006/main" xmlns:r="http://schemas.openxmlformats.org/officeDocument/2006/relationships" xmlns:p="http://schemas.openxmlformats.org/presentationml/2006/main">
  <p:tag name="AS_UNIQUEID" val="3429"/>
</p:tagLst>
</file>

<file path=ppt/tags/tag248.xml><?xml version="1.0" encoding="utf-8"?>
<p:tagLst xmlns:a="http://schemas.openxmlformats.org/drawingml/2006/main" xmlns:r="http://schemas.openxmlformats.org/officeDocument/2006/relationships" xmlns:p="http://schemas.openxmlformats.org/presentationml/2006/main">
  <p:tag name="AS_UNIQUEID" val="3430"/>
</p:tagLst>
</file>

<file path=ppt/tags/tag249.xml><?xml version="1.0" encoding="utf-8"?>
<p:tagLst xmlns:a="http://schemas.openxmlformats.org/drawingml/2006/main" xmlns:r="http://schemas.openxmlformats.org/officeDocument/2006/relationships" xmlns:p="http://schemas.openxmlformats.org/presentationml/2006/main">
  <p:tag name="AS_UNIQUEID" val="3431"/>
</p:tagLst>
</file>

<file path=ppt/tags/tag250.xml><?xml version="1.0" encoding="utf-8"?>
<p:tagLst xmlns:a="http://schemas.openxmlformats.org/drawingml/2006/main" xmlns:r="http://schemas.openxmlformats.org/officeDocument/2006/relationships" xmlns:p="http://schemas.openxmlformats.org/presentationml/2006/main">
  <p:tag name="AS_UNIQUEID" val="3432"/>
</p:tagLst>
</file>

<file path=ppt/tags/tag251.xml><?xml version="1.0" encoding="utf-8"?>
<p:tagLst xmlns:a="http://schemas.openxmlformats.org/drawingml/2006/main" xmlns:r="http://schemas.openxmlformats.org/officeDocument/2006/relationships" xmlns:p="http://schemas.openxmlformats.org/presentationml/2006/main">
  <p:tag name="AS_UNIQUEID" val="3433"/>
</p:tagLst>
</file>

<file path=ppt/tags/tag252.xml><?xml version="1.0" encoding="utf-8"?>
<p:tagLst xmlns:a="http://schemas.openxmlformats.org/drawingml/2006/main" xmlns:r="http://schemas.openxmlformats.org/officeDocument/2006/relationships" xmlns:p="http://schemas.openxmlformats.org/presentationml/2006/main">
  <p:tag name="AS_UNIQUEID" val="3434"/>
</p:tagLst>
</file>

<file path=ppt/tags/tag253.xml><?xml version="1.0" encoding="utf-8"?>
<p:tagLst xmlns:a="http://schemas.openxmlformats.org/drawingml/2006/main" xmlns:r="http://schemas.openxmlformats.org/officeDocument/2006/relationships" xmlns:p="http://schemas.openxmlformats.org/presentationml/2006/main">
  <p:tag name="AS_UNIQUEID" val="3435"/>
</p:tagLst>
</file>

<file path=ppt/tags/tag254.xml><?xml version="1.0" encoding="utf-8"?>
<p:tagLst xmlns:a="http://schemas.openxmlformats.org/drawingml/2006/main" xmlns:r="http://schemas.openxmlformats.org/officeDocument/2006/relationships" xmlns:p="http://schemas.openxmlformats.org/presentationml/2006/main">
  <p:tag name="AS_UNIQUEID" val="3436"/>
</p:tagLst>
</file>

<file path=ppt/tags/tag255.xml><?xml version="1.0" encoding="utf-8"?>
<p:tagLst xmlns:a="http://schemas.openxmlformats.org/drawingml/2006/main" xmlns:r="http://schemas.openxmlformats.org/officeDocument/2006/relationships" xmlns:p="http://schemas.openxmlformats.org/presentationml/2006/main">
  <p:tag name="AS_UNIQUEID" val="3437"/>
</p:tagLst>
</file>

<file path=ppt/tags/tag256.xml><?xml version="1.0" encoding="utf-8"?>
<p:tagLst xmlns:a="http://schemas.openxmlformats.org/drawingml/2006/main" xmlns:r="http://schemas.openxmlformats.org/officeDocument/2006/relationships" xmlns:p="http://schemas.openxmlformats.org/presentationml/2006/main">
  <p:tag name="AS_UNIQUEID" val="3393"/>
</p:tagLst>
</file>

<file path=ppt/tags/tag257.xml><?xml version="1.0" encoding="utf-8"?>
<p:tagLst xmlns:a="http://schemas.openxmlformats.org/drawingml/2006/main" xmlns:r="http://schemas.openxmlformats.org/officeDocument/2006/relationships" xmlns:p="http://schemas.openxmlformats.org/presentationml/2006/main">
  <p:tag name="AS_UNIQUEID" val="3394"/>
</p:tagLst>
</file>

<file path=ppt/tags/tag258.xml><?xml version="1.0" encoding="utf-8"?>
<p:tagLst xmlns:a="http://schemas.openxmlformats.org/drawingml/2006/main" xmlns:r="http://schemas.openxmlformats.org/officeDocument/2006/relationships" xmlns:p="http://schemas.openxmlformats.org/presentationml/2006/main">
  <p:tag name="AS_UNIQUEID" val="3395"/>
</p:tagLst>
</file>

<file path=ppt/tags/tag259.xml><?xml version="1.0" encoding="utf-8"?>
<p:tagLst xmlns:a="http://schemas.openxmlformats.org/drawingml/2006/main" xmlns:r="http://schemas.openxmlformats.org/officeDocument/2006/relationships" xmlns:p="http://schemas.openxmlformats.org/presentationml/2006/main">
  <p:tag name="AS_UNIQUEID" val="3396"/>
</p:tagLst>
</file>

<file path=ppt/tags/tag260.xml><?xml version="1.0" encoding="utf-8"?>
<p:tagLst xmlns:a="http://schemas.openxmlformats.org/drawingml/2006/main" xmlns:r="http://schemas.openxmlformats.org/officeDocument/2006/relationships" xmlns:p="http://schemas.openxmlformats.org/presentationml/2006/main">
  <p:tag name="AS_UNIQUEID" val="3397"/>
</p:tagLst>
</file>

<file path=ppt/tags/tag261.xml><?xml version="1.0" encoding="utf-8"?>
<p:tagLst xmlns:a="http://schemas.openxmlformats.org/drawingml/2006/main" xmlns:r="http://schemas.openxmlformats.org/officeDocument/2006/relationships" xmlns:p="http://schemas.openxmlformats.org/presentationml/2006/main">
  <p:tag name="AS_UNIQUEID" val="3398"/>
</p:tagLst>
</file>

<file path=ppt/tags/tag262.xml><?xml version="1.0" encoding="utf-8"?>
<p:tagLst xmlns:a="http://schemas.openxmlformats.org/drawingml/2006/main" xmlns:r="http://schemas.openxmlformats.org/officeDocument/2006/relationships" xmlns:p="http://schemas.openxmlformats.org/presentationml/2006/main">
  <p:tag name="AS_UNIQUEID" val="3399"/>
</p:tagLst>
</file>

<file path=ppt/tags/tag263.xml><?xml version="1.0" encoding="utf-8"?>
<p:tagLst xmlns:a="http://schemas.openxmlformats.org/drawingml/2006/main" xmlns:r="http://schemas.openxmlformats.org/officeDocument/2006/relationships" xmlns:p="http://schemas.openxmlformats.org/presentationml/2006/main">
  <p:tag name="AS_UNIQUEID" val="3400"/>
</p:tagLst>
</file>

<file path=ppt/tags/tag264.xml><?xml version="1.0" encoding="utf-8"?>
<p:tagLst xmlns:a="http://schemas.openxmlformats.org/drawingml/2006/main" xmlns:r="http://schemas.openxmlformats.org/officeDocument/2006/relationships" xmlns:p="http://schemas.openxmlformats.org/presentationml/2006/main">
  <p:tag name="AS_UNIQUEID" val="3401"/>
</p:tagLst>
</file>

<file path=ppt/tags/tag265.xml><?xml version="1.0" encoding="utf-8"?>
<p:tagLst xmlns:a="http://schemas.openxmlformats.org/drawingml/2006/main" xmlns:r="http://schemas.openxmlformats.org/officeDocument/2006/relationships" xmlns:p="http://schemas.openxmlformats.org/presentationml/2006/main">
  <p:tag name="AS_UNIQUEID" val="3402"/>
</p:tagLst>
</file>

<file path=ppt/tags/tag266.xml><?xml version="1.0" encoding="utf-8"?>
<p:tagLst xmlns:a="http://schemas.openxmlformats.org/drawingml/2006/main" xmlns:r="http://schemas.openxmlformats.org/officeDocument/2006/relationships" xmlns:p="http://schemas.openxmlformats.org/presentationml/2006/main">
  <p:tag name="AS_UNIQUEID" val="3403"/>
</p:tagLst>
</file>

<file path=ppt/tags/tag267.xml><?xml version="1.0" encoding="utf-8"?>
<p:tagLst xmlns:a="http://schemas.openxmlformats.org/drawingml/2006/main" xmlns:r="http://schemas.openxmlformats.org/officeDocument/2006/relationships" xmlns:p="http://schemas.openxmlformats.org/presentationml/2006/main">
  <p:tag name="AS_UNIQUEID" val="3404"/>
</p:tagLst>
</file>

<file path=ppt/tags/tag268.xml><?xml version="1.0" encoding="utf-8"?>
<p:tagLst xmlns:a="http://schemas.openxmlformats.org/drawingml/2006/main" xmlns:r="http://schemas.openxmlformats.org/officeDocument/2006/relationships" xmlns:p="http://schemas.openxmlformats.org/presentationml/2006/main">
  <p:tag name="AS_UNIQUEID" val="3405"/>
</p:tagLst>
</file>

<file path=ppt/tags/tag269.xml><?xml version="1.0" encoding="utf-8"?>
<p:tagLst xmlns:a="http://schemas.openxmlformats.org/drawingml/2006/main" xmlns:r="http://schemas.openxmlformats.org/officeDocument/2006/relationships" xmlns:p="http://schemas.openxmlformats.org/presentationml/2006/main">
  <p:tag name="AS_UNIQUEID" val="3406"/>
</p:tagLst>
</file>

<file path=ppt/tags/tag270.xml><?xml version="1.0" encoding="utf-8"?>
<p:tagLst xmlns:a="http://schemas.openxmlformats.org/drawingml/2006/main" xmlns:r="http://schemas.openxmlformats.org/officeDocument/2006/relationships" xmlns:p="http://schemas.openxmlformats.org/presentationml/2006/main">
  <p:tag name="AS_UNIQUEID" val="3407"/>
</p:tagLst>
</file>

<file path=ppt/tags/tag271.xml><?xml version="1.0" encoding="utf-8"?>
<p:tagLst xmlns:a="http://schemas.openxmlformats.org/drawingml/2006/main" xmlns:r="http://schemas.openxmlformats.org/officeDocument/2006/relationships" xmlns:p="http://schemas.openxmlformats.org/presentationml/2006/main">
  <p:tag name="AS_UNIQUEID" val="3408"/>
</p:tagLst>
</file>

<file path=ppt/tags/tag272.xml><?xml version="1.0" encoding="utf-8"?>
<p:tagLst xmlns:a="http://schemas.openxmlformats.org/drawingml/2006/main" xmlns:r="http://schemas.openxmlformats.org/officeDocument/2006/relationships" xmlns:p="http://schemas.openxmlformats.org/presentationml/2006/main">
  <p:tag name="AS_UNIQUEID" val="3409"/>
</p:tagLst>
</file>

<file path=ppt/tags/tag273.xml><?xml version="1.0" encoding="utf-8"?>
<p:tagLst xmlns:a="http://schemas.openxmlformats.org/drawingml/2006/main" xmlns:r="http://schemas.openxmlformats.org/officeDocument/2006/relationships" xmlns:p="http://schemas.openxmlformats.org/presentationml/2006/main">
  <p:tag name="AS_UNIQUEID" val="3410"/>
</p:tagLst>
</file>

<file path=ppt/tags/tag274.xml><?xml version="1.0" encoding="utf-8"?>
<p:tagLst xmlns:a="http://schemas.openxmlformats.org/drawingml/2006/main" xmlns:r="http://schemas.openxmlformats.org/officeDocument/2006/relationships" xmlns:p="http://schemas.openxmlformats.org/presentationml/2006/main">
  <p:tag name="AS_UNIQUEID" val="3411"/>
</p:tagLst>
</file>

<file path=ppt/tags/tag275.xml><?xml version="1.0" encoding="utf-8"?>
<p:tagLst xmlns:a="http://schemas.openxmlformats.org/drawingml/2006/main" xmlns:r="http://schemas.openxmlformats.org/officeDocument/2006/relationships" xmlns:p="http://schemas.openxmlformats.org/presentationml/2006/main">
  <p:tag name="AS_UNIQUEID" val="3412"/>
</p:tagLst>
</file>

<file path=ppt/tags/tag276.xml><?xml version="1.0" encoding="utf-8"?>
<p:tagLst xmlns:a="http://schemas.openxmlformats.org/drawingml/2006/main" xmlns:r="http://schemas.openxmlformats.org/officeDocument/2006/relationships" xmlns:p="http://schemas.openxmlformats.org/presentationml/2006/main">
  <p:tag name="AS_UNIQUEID" val="3413"/>
</p:tagLst>
</file>

<file path=ppt/tags/tag277.xml><?xml version="1.0" encoding="utf-8"?>
<p:tagLst xmlns:a="http://schemas.openxmlformats.org/drawingml/2006/main" xmlns:r="http://schemas.openxmlformats.org/officeDocument/2006/relationships" xmlns:p="http://schemas.openxmlformats.org/presentationml/2006/main">
  <p:tag name="AS_UNIQUEID" val="3414"/>
</p:tagLst>
</file>

<file path=ppt/tags/tag278.xml><?xml version="1.0" encoding="utf-8"?>
<p:tagLst xmlns:a="http://schemas.openxmlformats.org/drawingml/2006/main" xmlns:r="http://schemas.openxmlformats.org/officeDocument/2006/relationships" xmlns:p="http://schemas.openxmlformats.org/presentationml/2006/main">
  <p:tag name="AS_UNIQUEID" val="3442"/>
</p:tagLst>
</file>

<file path=ppt/tags/tag279.xml><?xml version="1.0" encoding="utf-8"?>
<p:tagLst xmlns:a="http://schemas.openxmlformats.org/drawingml/2006/main" xmlns:r="http://schemas.openxmlformats.org/officeDocument/2006/relationships" xmlns:p="http://schemas.openxmlformats.org/presentationml/2006/main">
  <p:tag name="AS_UNIQUEID" val="3443"/>
</p:tagLst>
</file>

<file path=ppt/tags/tag280.xml><?xml version="1.0" encoding="utf-8"?>
<p:tagLst xmlns:a="http://schemas.openxmlformats.org/drawingml/2006/main" xmlns:r="http://schemas.openxmlformats.org/officeDocument/2006/relationships" xmlns:p="http://schemas.openxmlformats.org/presentationml/2006/main">
  <p:tag name="AS_UNIQUEID" val="3444"/>
</p:tagLst>
</file>

<file path=ppt/tags/tag281.xml><?xml version="1.0" encoding="utf-8"?>
<p:tagLst xmlns:a="http://schemas.openxmlformats.org/drawingml/2006/main" xmlns:r="http://schemas.openxmlformats.org/officeDocument/2006/relationships" xmlns:p="http://schemas.openxmlformats.org/presentationml/2006/main">
  <p:tag name="AS_UNIQUEID" val="3445"/>
</p:tagLst>
</file>

<file path=ppt/tags/tag282.xml><?xml version="1.0" encoding="utf-8"?>
<p:tagLst xmlns:a="http://schemas.openxmlformats.org/drawingml/2006/main" xmlns:r="http://schemas.openxmlformats.org/officeDocument/2006/relationships" xmlns:p="http://schemas.openxmlformats.org/presentationml/2006/main">
  <p:tag name="AS_UNIQUEID" val="3446"/>
</p:tagLst>
</file>

<file path=ppt/tags/tag283.xml><?xml version="1.0" encoding="utf-8"?>
<p:tagLst xmlns:a="http://schemas.openxmlformats.org/drawingml/2006/main" xmlns:r="http://schemas.openxmlformats.org/officeDocument/2006/relationships" xmlns:p="http://schemas.openxmlformats.org/presentationml/2006/main">
  <p:tag name="AS_UNIQUEID" val="3447"/>
</p:tagLst>
</file>

<file path=ppt/tags/tag284.xml><?xml version="1.0" encoding="utf-8"?>
<p:tagLst xmlns:a="http://schemas.openxmlformats.org/drawingml/2006/main" xmlns:r="http://schemas.openxmlformats.org/officeDocument/2006/relationships" xmlns:p="http://schemas.openxmlformats.org/presentationml/2006/main">
  <p:tag name="AS_UNIQUEID" val="3448"/>
</p:tagLst>
</file>

<file path=ppt/tags/tag285.xml><?xml version="1.0" encoding="utf-8"?>
<p:tagLst xmlns:a="http://schemas.openxmlformats.org/drawingml/2006/main" xmlns:r="http://schemas.openxmlformats.org/officeDocument/2006/relationships" xmlns:p="http://schemas.openxmlformats.org/presentationml/2006/main">
  <p:tag name="AS_UNIQUEID" val="3449"/>
</p:tagLst>
</file>

<file path=ppt/tags/tag286.xml><?xml version="1.0" encoding="utf-8"?>
<p:tagLst xmlns:a="http://schemas.openxmlformats.org/drawingml/2006/main" xmlns:r="http://schemas.openxmlformats.org/officeDocument/2006/relationships" xmlns:p="http://schemas.openxmlformats.org/presentationml/2006/main">
  <p:tag name="AS_UNIQUEID" val="3451"/>
</p:tagLst>
</file>

<file path=ppt/tags/tag287.xml><?xml version="1.0" encoding="utf-8"?>
<p:tagLst xmlns:a="http://schemas.openxmlformats.org/drawingml/2006/main" xmlns:r="http://schemas.openxmlformats.org/officeDocument/2006/relationships" xmlns:p="http://schemas.openxmlformats.org/presentationml/2006/main">
  <p:tag name="AS_UNIQUEID" val="3452"/>
</p:tagLst>
</file>

<file path=ppt/tags/tag288.xml><?xml version="1.0" encoding="utf-8"?>
<p:tagLst xmlns:a="http://schemas.openxmlformats.org/drawingml/2006/main" xmlns:r="http://schemas.openxmlformats.org/officeDocument/2006/relationships" xmlns:p="http://schemas.openxmlformats.org/presentationml/2006/main">
  <p:tag name="AS_UNIQUEID" val="3453"/>
</p:tagLst>
</file>

<file path=ppt/tags/tag289.xml><?xml version="1.0" encoding="utf-8"?>
<p:tagLst xmlns:a="http://schemas.openxmlformats.org/drawingml/2006/main" xmlns:r="http://schemas.openxmlformats.org/officeDocument/2006/relationships" xmlns:p="http://schemas.openxmlformats.org/presentationml/2006/main">
  <p:tag name="AS_UNIQUEID" val="3454"/>
</p:tagLst>
</file>

<file path=ppt/tags/tag290.xml><?xml version="1.0" encoding="utf-8"?>
<p:tagLst xmlns:a="http://schemas.openxmlformats.org/drawingml/2006/main" xmlns:r="http://schemas.openxmlformats.org/officeDocument/2006/relationships" xmlns:p="http://schemas.openxmlformats.org/presentationml/2006/main">
  <p:tag name="AS_UNIQUEID" val="3455"/>
</p:tagLst>
</file>

<file path=ppt/tags/tag291.xml><?xml version="1.0" encoding="utf-8"?>
<p:tagLst xmlns:a="http://schemas.openxmlformats.org/drawingml/2006/main" xmlns:r="http://schemas.openxmlformats.org/officeDocument/2006/relationships" xmlns:p="http://schemas.openxmlformats.org/presentationml/2006/main">
  <p:tag name="AS_UNIQUEID" val="3458"/>
</p:tagLst>
</file>

<file path=ppt/tags/tag292.xml><?xml version="1.0" encoding="utf-8"?>
<p:tagLst xmlns:a="http://schemas.openxmlformats.org/drawingml/2006/main" xmlns:r="http://schemas.openxmlformats.org/officeDocument/2006/relationships" xmlns:p="http://schemas.openxmlformats.org/presentationml/2006/main">
  <p:tag name="AS_UNIQUEID" val="3456"/>
</p:tagLst>
</file>

<file path=ppt/tags/tag293.xml><?xml version="1.0" encoding="utf-8"?>
<p:tagLst xmlns:a="http://schemas.openxmlformats.org/drawingml/2006/main" xmlns:r="http://schemas.openxmlformats.org/officeDocument/2006/relationships" xmlns:p="http://schemas.openxmlformats.org/presentationml/2006/main">
  <p:tag name="AS_UNIQUEID" val="3457"/>
</p:tagLst>
</file>

<file path=ppt/tags/tag294.xml><?xml version="1.0" encoding="utf-8"?>
<p:tagLst xmlns:a="http://schemas.openxmlformats.org/drawingml/2006/main" xmlns:r="http://schemas.openxmlformats.org/officeDocument/2006/relationships" xmlns:p="http://schemas.openxmlformats.org/presentationml/2006/main">
  <p:tag name="AS_UNIQUEID" val="3460"/>
</p:tagLst>
</file>

<file path=ppt/tags/tag295.xml><?xml version="1.0" encoding="utf-8"?>
<p:tagLst xmlns:a="http://schemas.openxmlformats.org/drawingml/2006/main" xmlns:r="http://schemas.openxmlformats.org/officeDocument/2006/relationships" xmlns:p="http://schemas.openxmlformats.org/presentationml/2006/main">
  <p:tag name="AS_UNIQUEID" val="3461"/>
</p:tagLst>
</file>

<file path=ppt/tags/tag296.xml><?xml version="1.0" encoding="utf-8"?>
<p:tagLst xmlns:a="http://schemas.openxmlformats.org/drawingml/2006/main" xmlns:r="http://schemas.openxmlformats.org/officeDocument/2006/relationships" xmlns:p="http://schemas.openxmlformats.org/presentationml/2006/main">
  <p:tag name="AS_UNIQUEID" val="3462"/>
</p:tagLst>
</file>

<file path=ppt/tags/tag297.xml><?xml version="1.0" encoding="utf-8"?>
<p:tagLst xmlns:a="http://schemas.openxmlformats.org/drawingml/2006/main" xmlns:r="http://schemas.openxmlformats.org/officeDocument/2006/relationships" xmlns:p="http://schemas.openxmlformats.org/presentationml/2006/main">
  <p:tag name="AS_UNIQUEID" val="3463"/>
</p:tagLst>
</file>

<file path=ppt/tags/tag298.xml><?xml version="1.0" encoding="utf-8"?>
<p:tagLst xmlns:a="http://schemas.openxmlformats.org/drawingml/2006/main" xmlns:r="http://schemas.openxmlformats.org/officeDocument/2006/relationships" xmlns:p="http://schemas.openxmlformats.org/presentationml/2006/main">
  <p:tag name="AS_UNIQUEID" val="3465"/>
</p:tagLst>
</file>

<file path=ppt/tags/tag299.xml><?xml version="1.0" encoding="utf-8"?>
<p:tagLst xmlns:a="http://schemas.openxmlformats.org/drawingml/2006/main" xmlns:r="http://schemas.openxmlformats.org/officeDocument/2006/relationships" xmlns:p="http://schemas.openxmlformats.org/presentationml/2006/main">
  <p:tag name="AS_UNIQUEID" val="3466"/>
</p:tagLst>
</file>

<file path=ppt/tags/tag300.xml><?xml version="1.0" encoding="utf-8"?>
<p:tagLst xmlns:a="http://schemas.openxmlformats.org/drawingml/2006/main" xmlns:r="http://schemas.openxmlformats.org/officeDocument/2006/relationships" xmlns:p="http://schemas.openxmlformats.org/presentationml/2006/main">
  <p:tag name="AS_UNIQUEID" val="3467"/>
</p:tagLst>
</file>

<file path=ppt/tags/tag301.xml><?xml version="1.0" encoding="utf-8"?>
<p:tagLst xmlns:a="http://schemas.openxmlformats.org/drawingml/2006/main" xmlns:r="http://schemas.openxmlformats.org/officeDocument/2006/relationships" xmlns:p="http://schemas.openxmlformats.org/presentationml/2006/main">
  <p:tag name="AS_UNIQUEID" val="3468"/>
</p:tagLst>
</file>

<file path=ppt/tags/tag302.xml><?xml version="1.0" encoding="utf-8"?>
<p:tagLst xmlns:a="http://schemas.openxmlformats.org/drawingml/2006/main" xmlns:r="http://schemas.openxmlformats.org/officeDocument/2006/relationships" xmlns:p="http://schemas.openxmlformats.org/presentationml/2006/main">
  <p:tag name="AS_UNIQUEID" val="3469"/>
</p:tagLst>
</file>

<file path=ppt/tags/tag303.xml><?xml version="1.0" encoding="utf-8"?>
<p:tagLst xmlns:a="http://schemas.openxmlformats.org/drawingml/2006/main" xmlns:r="http://schemas.openxmlformats.org/officeDocument/2006/relationships" xmlns:p="http://schemas.openxmlformats.org/presentationml/2006/main">
  <p:tag name="AS_UNIQUEID" val="3470"/>
</p:tagLst>
</file>

<file path=ppt/tags/tag304.xml><?xml version="1.0" encoding="utf-8"?>
<p:tagLst xmlns:a="http://schemas.openxmlformats.org/drawingml/2006/main" xmlns:r="http://schemas.openxmlformats.org/officeDocument/2006/relationships" xmlns:p="http://schemas.openxmlformats.org/presentationml/2006/main">
  <p:tag name="AS_UNIQUEID" val="3471"/>
</p:tagLst>
</file>

<file path=ppt/tags/tag305.xml><?xml version="1.0" encoding="utf-8"?>
<p:tagLst xmlns:a="http://schemas.openxmlformats.org/drawingml/2006/main" xmlns:r="http://schemas.openxmlformats.org/officeDocument/2006/relationships" xmlns:p="http://schemas.openxmlformats.org/presentationml/2006/main">
  <p:tag name="AS_UNIQUEID" val="3472"/>
</p:tagLst>
</file>

<file path=ppt/tags/tag306.xml><?xml version="1.0" encoding="utf-8"?>
<p:tagLst xmlns:a="http://schemas.openxmlformats.org/drawingml/2006/main" xmlns:r="http://schemas.openxmlformats.org/officeDocument/2006/relationships" xmlns:p="http://schemas.openxmlformats.org/presentationml/2006/main">
  <p:tag name="AS_UNIQUEID" val="3473"/>
</p:tagLst>
</file>

<file path=ppt/tags/tag307.xml><?xml version="1.0" encoding="utf-8"?>
<p:tagLst xmlns:a="http://schemas.openxmlformats.org/drawingml/2006/main" xmlns:r="http://schemas.openxmlformats.org/officeDocument/2006/relationships" xmlns:p="http://schemas.openxmlformats.org/presentationml/2006/main">
  <p:tag name="AS_UNIQUEID" val="3475"/>
</p:tagLst>
</file>

<file path=ppt/tags/tag308.xml><?xml version="1.0" encoding="utf-8"?>
<p:tagLst xmlns:a="http://schemas.openxmlformats.org/drawingml/2006/main" xmlns:r="http://schemas.openxmlformats.org/officeDocument/2006/relationships" xmlns:p="http://schemas.openxmlformats.org/presentationml/2006/main">
  <p:tag name="AS_UNIQUEID" val="3476"/>
</p:tagLst>
</file>

<file path=ppt/tags/tag309.xml><?xml version="1.0" encoding="utf-8"?>
<p:tagLst xmlns:a="http://schemas.openxmlformats.org/drawingml/2006/main" xmlns:r="http://schemas.openxmlformats.org/officeDocument/2006/relationships" xmlns:p="http://schemas.openxmlformats.org/presentationml/2006/main">
  <p:tag name="AS_UNIQUEID" val="3477"/>
</p:tagLst>
</file>

<file path=ppt/tags/tag310.xml><?xml version="1.0" encoding="utf-8"?>
<p:tagLst xmlns:a="http://schemas.openxmlformats.org/drawingml/2006/main" xmlns:r="http://schemas.openxmlformats.org/officeDocument/2006/relationships" xmlns:p="http://schemas.openxmlformats.org/presentationml/2006/main">
  <p:tag name="AS_UNIQUEID" val="3478"/>
</p:tagLst>
</file>

<file path=ppt/tags/tag311.xml><?xml version="1.0" encoding="utf-8"?>
<p:tagLst xmlns:a="http://schemas.openxmlformats.org/drawingml/2006/main" xmlns:r="http://schemas.openxmlformats.org/officeDocument/2006/relationships" xmlns:p="http://schemas.openxmlformats.org/presentationml/2006/main">
  <p:tag name="AS_UNIQUEID" val="3479"/>
</p:tagLst>
</file>

<file path=ppt/tags/tag312.xml><?xml version="1.0" encoding="utf-8"?>
<p:tagLst xmlns:a="http://schemas.openxmlformats.org/drawingml/2006/main" xmlns:r="http://schemas.openxmlformats.org/officeDocument/2006/relationships" xmlns:p="http://schemas.openxmlformats.org/presentationml/2006/main">
  <p:tag name="AS_UNIQUEID" val="3480"/>
</p:tagLst>
</file>

<file path=ppt/tags/tag313.xml><?xml version="1.0" encoding="utf-8"?>
<p:tagLst xmlns:a="http://schemas.openxmlformats.org/drawingml/2006/main" xmlns:r="http://schemas.openxmlformats.org/officeDocument/2006/relationships" xmlns:p="http://schemas.openxmlformats.org/presentationml/2006/main">
  <p:tag name="AS_UNIQUEID" val="3481"/>
</p:tagLst>
</file>

<file path=ppt/tags/tag314.xml><?xml version="1.0" encoding="utf-8"?>
<p:tagLst xmlns:a="http://schemas.openxmlformats.org/drawingml/2006/main" xmlns:r="http://schemas.openxmlformats.org/officeDocument/2006/relationships" xmlns:p="http://schemas.openxmlformats.org/presentationml/2006/main">
  <p:tag name="AS_UNIQUEID" val="3482"/>
</p:tagLst>
</file>

<file path=ppt/tags/tag315.xml><?xml version="1.0" encoding="utf-8"?>
<p:tagLst xmlns:a="http://schemas.openxmlformats.org/drawingml/2006/main" xmlns:r="http://schemas.openxmlformats.org/officeDocument/2006/relationships" xmlns:p="http://schemas.openxmlformats.org/presentationml/2006/main">
  <p:tag name="AS_UNIQUEID" val="3484"/>
</p:tagLst>
</file>

<file path=ppt/tags/tag316.xml><?xml version="1.0" encoding="utf-8"?>
<p:tagLst xmlns:a="http://schemas.openxmlformats.org/drawingml/2006/main" xmlns:r="http://schemas.openxmlformats.org/officeDocument/2006/relationships" xmlns:p="http://schemas.openxmlformats.org/presentationml/2006/main">
  <p:tag name="AS_UNIQUEID" val="3485"/>
</p:tagLst>
</file>

<file path=ppt/tags/tag317.xml><?xml version="1.0" encoding="utf-8"?>
<p:tagLst xmlns:a="http://schemas.openxmlformats.org/drawingml/2006/main" xmlns:r="http://schemas.openxmlformats.org/officeDocument/2006/relationships" xmlns:p="http://schemas.openxmlformats.org/presentationml/2006/main">
  <p:tag name="AS_UNIQUEID" val="3486"/>
</p:tagLst>
</file>

<file path=ppt/tags/tag318.xml><?xml version="1.0" encoding="utf-8"?>
<p:tagLst xmlns:a="http://schemas.openxmlformats.org/drawingml/2006/main" xmlns:r="http://schemas.openxmlformats.org/officeDocument/2006/relationships" xmlns:p="http://schemas.openxmlformats.org/presentationml/2006/main">
  <p:tag name="AS_UNIQUEID" val="3487"/>
</p:tagLst>
</file>

<file path=ppt/tags/tag319.xml><?xml version="1.0" encoding="utf-8"?>
<p:tagLst xmlns:a="http://schemas.openxmlformats.org/drawingml/2006/main" xmlns:r="http://schemas.openxmlformats.org/officeDocument/2006/relationships" xmlns:p="http://schemas.openxmlformats.org/presentationml/2006/main">
  <p:tag name="AS_UNIQUEID" val="3488"/>
</p:tagLst>
</file>

<file path=ppt/tags/tag320.xml><?xml version="1.0" encoding="utf-8"?>
<p:tagLst xmlns:a="http://schemas.openxmlformats.org/drawingml/2006/main" xmlns:r="http://schemas.openxmlformats.org/officeDocument/2006/relationships" xmlns:p="http://schemas.openxmlformats.org/presentationml/2006/main">
  <p:tag name="AS_UNIQUEID" val="3489"/>
</p:tagLst>
</file>

<file path=ppt/tags/tag321.xml><?xml version="1.0" encoding="utf-8"?>
<p:tagLst xmlns:a="http://schemas.openxmlformats.org/drawingml/2006/main" xmlns:r="http://schemas.openxmlformats.org/officeDocument/2006/relationships" xmlns:p="http://schemas.openxmlformats.org/presentationml/2006/main">
  <p:tag name="AS_UNIQUEID" val="3490"/>
</p:tagLst>
</file>

<file path=ppt/tags/tag322.xml><?xml version="1.0" encoding="utf-8"?>
<p:tagLst xmlns:a="http://schemas.openxmlformats.org/drawingml/2006/main" xmlns:r="http://schemas.openxmlformats.org/officeDocument/2006/relationships" xmlns:p="http://schemas.openxmlformats.org/presentationml/2006/main">
  <p:tag name="AS_UNIQUEID" val="3491"/>
</p:tagLst>
</file>

<file path=ppt/tags/tag323.xml><?xml version="1.0" encoding="utf-8"?>
<p:tagLst xmlns:a="http://schemas.openxmlformats.org/drawingml/2006/main" xmlns:r="http://schemas.openxmlformats.org/officeDocument/2006/relationships" xmlns:p="http://schemas.openxmlformats.org/presentationml/2006/main">
  <p:tag name="AS_UNIQUEID" val="3492"/>
</p:tagLst>
</file>

<file path=ppt/tags/tag324.xml><?xml version="1.0" encoding="utf-8"?>
<p:tagLst xmlns:a="http://schemas.openxmlformats.org/drawingml/2006/main" xmlns:r="http://schemas.openxmlformats.org/officeDocument/2006/relationships" xmlns:p="http://schemas.openxmlformats.org/presentationml/2006/main">
  <p:tag name="AS_UNIQUEID" val="3493"/>
</p:tagLst>
</file>

<file path=ppt/tags/tag325.xml><?xml version="1.0" encoding="utf-8"?>
<p:tagLst xmlns:a="http://schemas.openxmlformats.org/drawingml/2006/main" xmlns:r="http://schemas.openxmlformats.org/officeDocument/2006/relationships" xmlns:p="http://schemas.openxmlformats.org/presentationml/2006/main">
  <p:tag name="AS_UNIQUEID" val="3494"/>
</p:tagLst>
</file>

<file path=ppt/tags/tag326.xml><?xml version="1.0" encoding="utf-8"?>
<p:tagLst xmlns:a="http://schemas.openxmlformats.org/drawingml/2006/main" xmlns:r="http://schemas.openxmlformats.org/officeDocument/2006/relationships" xmlns:p="http://schemas.openxmlformats.org/presentationml/2006/main">
  <p:tag name="AS_UNIQUEID" val="3495"/>
</p:tagLst>
</file>

<file path=ppt/tags/tag327.xml><?xml version="1.0" encoding="utf-8"?>
<p:tagLst xmlns:a="http://schemas.openxmlformats.org/drawingml/2006/main" xmlns:r="http://schemas.openxmlformats.org/officeDocument/2006/relationships" xmlns:p="http://schemas.openxmlformats.org/presentationml/2006/main">
  <p:tag name="AS_UNIQUEID" val="3496"/>
</p:tagLst>
</file>

<file path=ppt/tags/tag328.xml><?xml version="1.0" encoding="utf-8"?>
<p:tagLst xmlns:a="http://schemas.openxmlformats.org/drawingml/2006/main" xmlns:r="http://schemas.openxmlformats.org/officeDocument/2006/relationships" xmlns:p="http://schemas.openxmlformats.org/presentationml/2006/main">
  <p:tag name="AS_UNIQUEID" val="3497"/>
</p:tagLst>
</file>

<file path=ppt/tags/tag329.xml><?xml version="1.0" encoding="utf-8"?>
<p:tagLst xmlns:a="http://schemas.openxmlformats.org/drawingml/2006/main" xmlns:r="http://schemas.openxmlformats.org/officeDocument/2006/relationships" xmlns:p="http://schemas.openxmlformats.org/presentationml/2006/main">
  <p:tag name="AS_UNIQUEID" val="3498"/>
</p:tagLst>
</file>

<file path=ppt/tags/tag330.xml><?xml version="1.0" encoding="utf-8"?>
<p:tagLst xmlns:a="http://schemas.openxmlformats.org/drawingml/2006/main" xmlns:r="http://schemas.openxmlformats.org/officeDocument/2006/relationships" xmlns:p="http://schemas.openxmlformats.org/presentationml/2006/main">
  <p:tag name="AS_UNIQUEID" val="3499"/>
</p:tagLst>
</file>

<file path=ppt/tags/tag331.xml><?xml version="1.0" encoding="utf-8"?>
<p:tagLst xmlns:a="http://schemas.openxmlformats.org/drawingml/2006/main" xmlns:r="http://schemas.openxmlformats.org/officeDocument/2006/relationships" xmlns:p="http://schemas.openxmlformats.org/presentationml/2006/main">
  <p:tag name="AS_UNIQUEID" val="3500"/>
</p:tagLst>
</file>

<file path=ppt/tags/tag332.xml><?xml version="1.0" encoding="utf-8"?>
<p:tagLst xmlns:a="http://schemas.openxmlformats.org/drawingml/2006/main" xmlns:r="http://schemas.openxmlformats.org/officeDocument/2006/relationships" xmlns:p="http://schemas.openxmlformats.org/presentationml/2006/main">
  <p:tag name="AS_UNIQUEID" val="3501"/>
</p:tagLst>
</file>

<file path=ppt/tags/tag333.xml><?xml version="1.0" encoding="utf-8"?>
<p:tagLst xmlns:a="http://schemas.openxmlformats.org/drawingml/2006/main" xmlns:r="http://schemas.openxmlformats.org/officeDocument/2006/relationships" xmlns:p="http://schemas.openxmlformats.org/presentationml/2006/main">
  <p:tag name="AS_UNIQUEID" val="3504"/>
</p:tagLst>
</file>

<file path=ppt/tags/tag334.xml><?xml version="1.0" encoding="utf-8"?>
<p:tagLst xmlns:a="http://schemas.openxmlformats.org/drawingml/2006/main" xmlns:r="http://schemas.openxmlformats.org/officeDocument/2006/relationships" xmlns:p="http://schemas.openxmlformats.org/presentationml/2006/main">
  <p:tag name="AS_UNIQUEID" val="3505"/>
</p:tagLst>
</file>

<file path=ppt/tags/tag335.xml><?xml version="1.0" encoding="utf-8"?>
<p:tagLst xmlns:a="http://schemas.openxmlformats.org/drawingml/2006/main" xmlns:r="http://schemas.openxmlformats.org/officeDocument/2006/relationships" xmlns:p="http://schemas.openxmlformats.org/presentationml/2006/main">
  <p:tag name="AS_UNIQUEID" val="3506"/>
</p:tagLst>
</file>

<file path=ppt/tags/tag336.xml><?xml version="1.0" encoding="utf-8"?>
<p:tagLst xmlns:a="http://schemas.openxmlformats.org/drawingml/2006/main" xmlns:r="http://schemas.openxmlformats.org/officeDocument/2006/relationships" xmlns:p="http://schemas.openxmlformats.org/presentationml/2006/main">
  <p:tag name="AS_UNIQUEID" val="3507"/>
</p:tagLst>
</file>

<file path=ppt/tags/tag337.xml><?xml version="1.0" encoding="utf-8"?>
<p:tagLst xmlns:a="http://schemas.openxmlformats.org/drawingml/2006/main" xmlns:r="http://schemas.openxmlformats.org/officeDocument/2006/relationships" xmlns:p="http://schemas.openxmlformats.org/presentationml/2006/main">
  <p:tag name="AS_UNIQUEID" val="3508"/>
</p:tagLst>
</file>

<file path=ppt/tags/tag338.xml><?xml version="1.0" encoding="utf-8"?>
<p:tagLst xmlns:a="http://schemas.openxmlformats.org/drawingml/2006/main" xmlns:r="http://schemas.openxmlformats.org/officeDocument/2006/relationships" xmlns:p="http://schemas.openxmlformats.org/presentationml/2006/main">
  <p:tag name="AS_UNIQUEID" val="3509"/>
</p:tagLst>
</file>

<file path=ppt/tags/tag339.xml><?xml version="1.0" encoding="utf-8"?>
<p:tagLst xmlns:a="http://schemas.openxmlformats.org/drawingml/2006/main" xmlns:r="http://schemas.openxmlformats.org/officeDocument/2006/relationships" xmlns:p="http://schemas.openxmlformats.org/presentationml/2006/main">
  <p:tag name="AS_UNIQUEID" val="3510"/>
</p:tagLst>
</file>

<file path=ppt/tags/tag340.xml><?xml version="1.0" encoding="utf-8"?>
<p:tagLst xmlns:a="http://schemas.openxmlformats.org/drawingml/2006/main" xmlns:r="http://schemas.openxmlformats.org/officeDocument/2006/relationships" xmlns:p="http://schemas.openxmlformats.org/presentationml/2006/main">
  <p:tag name="AS_UNIQUEID" val="3511"/>
</p:tagLst>
</file>

<file path=ppt/tags/tag341.xml><?xml version="1.0" encoding="utf-8"?>
<p:tagLst xmlns:a="http://schemas.openxmlformats.org/drawingml/2006/main" xmlns:r="http://schemas.openxmlformats.org/officeDocument/2006/relationships" xmlns:p="http://schemas.openxmlformats.org/presentationml/2006/main">
  <p:tag name="AS_UNIQUEID" val="3502"/>
</p:tagLst>
</file>

<file path=ppt/tags/tag342.xml><?xml version="1.0" encoding="utf-8"?>
<p:tagLst xmlns:a="http://schemas.openxmlformats.org/drawingml/2006/main" xmlns:r="http://schemas.openxmlformats.org/officeDocument/2006/relationships" xmlns:p="http://schemas.openxmlformats.org/presentationml/2006/main">
  <p:tag name="AS_UNIQUEID" val="3503"/>
</p:tagLst>
</file>

<file path=ppt/tags/tag343.xml><?xml version="1.0" encoding="utf-8"?>
<p:tagLst xmlns:a="http://schemas.openxmlformats.org/drawingml/2006/main" xmlns:r="http://schemas.openxmlformats.org/officeDocument/2006/relationships" xmlns:p="http://schemas.openxmlformats.org/presentationml/2006/main">
  <p:tag name="AS_UNIQUEID" val="3513"/>
</p:tagLst>
</file>

<file path=ppt/tags/tag344.xml><?xml version="1.0" encoding="utf-8"?>
<p:tagLst xmlns:a="http://schemas.openxmlformats.org/drawingml/2006/main" xmlns:r="http://schemas.openxmlformats.org/officeDocument/2006/relationships" xmlns:p="http://schemas.openxmlformats.org/presentationml/2006/main">
  <p:tag name="AS_UNIQUEID" val="3514"/>
</p:tagLst>
</file>

<file path=ppt/tags/tag345.xml><?xml version="1.0" encoding="utf-8"?>
<p:tagLst xmlns:a="http://schemas.openxmlformats.org/drawingml/2006/main" xmlns:r="http://schemas.openxmlformats.org/officeDocument/2006/relationships" xmlns:p="http://schemas.openxmlformats.org/presentationml/2006/main">
  <p:tag name="AS_UNIQUEID" val="2439"/>
</p:tagLst>
</file>

<file path=ppt/tags/tag346.xml><?xml version="1.0" encoding="utf-8"?>
<p:tagLst xmlns:a="http://schemas.openxmlformats.org/drawingml/2006/main" xmlns:r="http://schemas.openxmlformats.org/officeDocument/2006/relationships" xmlns:p="http://schemas.openxmlformats.org/presentationml/2006/main">
  <p:tag name="AS_UNIQUEID" val="2443"/>
</p:tagLst>
</file>

<file path=ppt/tags/tag347.xml><?xml version="1.0" encoding="utf-8"?>
<p:tagLst xmlns:a="http://schemas.openxmlformats.org/drawingml/2006/main" xmlns:r="http://schemas.openxmlformats.org/officeDocument/2006/relationships" xmlns:p="http://schemas.openxmlformats.org/presentationml/2006/main">
  <p:tag name="AS_UNIQUEID" val="2444"/>
</p:tagLst>
</file>

<file path=ppt/tags/tag348.xml><?xml version="1.0" encoding="utf-8"?>
<p:tagLst xmlns:a="http://schemas.openxmlformats.org/drawingml/2006/main" xmlns:r="http://schemas.openxmlformats.org/officeDocument/2006/relationships" xmlns:p="http://schemas.openxmlformats.org/presentationml/2006/main">
  <p:tag name="AS_UNIQUEID" val="2448"/>
</p:tagLst>
</file>

<file path=ppt/tags/tag349.xml><?xml version="1.0" encoding="utf-8"?>
<p:tagLst xmlns:a="http://schemas.openxmlformats.org/drawingml/2006/main" xmlns:r="http://schemas.openxmlformats.org/officeDocument/2006/relationships" xmlns:p="http://schemas.openxmlformats.org/presentationml/2006/main">
  <p:tag name="AS_UNIQUEID" val="2449"/>
</p:tagLst>
</file>

<file path=ppt/tags/tag350.xml><?xml version="1.0" encoding="utf-8"?>
<p:tagLst xmlns:a="http://schemas.openxmlformats.org/drawingml/2006/main" xmlns:r="http://schemas.openxmlformats.org/officeDocument/2006/relationships" xmlns:p="http://schemas.openxmlformats.org/presentationml/2006/main">
  <p:tag name="AS_UNIQUEID" val="2450"/>
</p:tagLst>
</file>

<file path=ppt/tags/tag351.xml><?xml version="1.0" encoding="utf-8"?>
<p:tagLst xmlns:a="http://schemas.openxmlformats.org/drawingml/2006/main" xmlns:r="http://schemas.openxmlformats.org/officeDocument/2006/relationships" xmlns:p="http://schemas.openxmlformats.org/presentationml/2006/main">
  <p:tag name="AS_UNIQUEID" val="2453"/>
</p:tagLst>
</file>

<file path=ppt/tags/tag352.xml><?xml version="1.0" encoding="utf-8"?>
<p:tagLst xmlns:a="http://schemas.openxmlformats.org/drawingml/2006/main" xmlns:r="http://schemas.openxmlformats.org/officeDocument/2006/relationships" xmlns:p="http://schemas.openxmlformats.org/presentationml/2006/main">
  <p:tag name="AS_UNIQUEID" val="2454"/>
</p:tagLst>
</file>

<file path=ppt/tags/tag353.xml><?xml version="1.0" encoding="utf-8"?>
<p:tagLst xmlns:a="http://schemas.openxmlformats.org/drawingml/2006/main" xmlns:r="http://schemas.openxmlformats.org/officeDocument/2006/relationships" xmlns:p="http://schemas.openxmlformats.org/presentationml/2006/main">
  <p:tag name="AS_UNIQUEID" val="2455"/>
</p:tagLst>
</file>

<file path=ppt/tags/tag354.xml><?xml version="1.0" encoding="utf-8"?>
<p:tagLst xmlns:a="http://schemas.openxmlformats.org/drawingml/2006/main" xmlns:r="http://schemas.openxmlformats.org/officeDocument/2006/relationships" xmlns:p="http://schemas.openxmlformats.org/presentationml/2006/main">
  <p:tag name="AS_UNIQUEID" val="2458"/>
</p:tagLst>
</file>

<file path=ppt/tags/tag355.xml><?xml version="1.0" encoding="utf-8"?>
<p:tagLst xmlns:a="http://schemas.openxmlformats.org/drawingml/2006/main" xmlns:r="http://schemas.openxmlformats.org/officeDocument/2006/relationships" xmlns:p="http://schemas.openxmlformats.org/presentationml/2006/main">
  <p:tag name="AS_UNIQUEID" val="2459"/>
</p:tagLst>
</file>

<file path=ppt/tags/tag356.xml><?xml version="1.0" encoding="utf-8"?>
<p:tagLst xmlns:a="http://schemas.openxmlformats.org/drawingml/2006/main" xmlns:r="http://schemas.openxmlformats.org/officeDocument/2006/relationships" xmlns:p="http://schemas.openxmlformats.org/presentationml/2006/main">
  <p:tag name="AS_UNIQUEID" val="2456"/>
</p:tagLst>
</file>

<file path=ppt/tags/tag357.xml><?xml version="1.0" encoding="utf-8"?>
<p:tagLst xmlns:a="http://schemas.openxmlformats.org/drawingml/2006/main" xmlns:r="http://schemas.openxmlformats.org/officeDocument/2006/relationships" xmlns:p="http://schemas.openxmlformats.org/presentationml/2006/main">
  <p:tag name="AS_UNIQUEID" val="2457"/>
</p:tagLst>
</file>

<file path=ppt/tags/tag358.xml><?xml version="1.0" encoding="utf-8"?>
<p:tagLst xmlns:a="http://schemas.openxmlformats.org/drawingml/2006/main" xmlns:r="http://schemas.openxmlformats.org/officeDocument/2006/relationships" xmlns:p="http://schemas.openxmlformats.org/presentationml/2006/main">
  <p:tag name="AS_UNIQUEID" val="2451"/>
</p:tagLst>
</file>

<file path=ppt/tags/tag359.xml><?xml version="1.0" encoding="utf-8"?>
<p:tagLst xmlns:a="http://schemas.openxmlformats.org/drawingml/2006/main" xmlns:r="http://schemas.openxmlformats.org/officeDocument/2006/relationships" xmlns:p="http://schemas.openxmlformats.org/presentationml/2006/main">
  <p:tag name="AS_UNIQUEID" val="2452"/>
</p:tagLst>
</file>

<file path=ppt/tags/tag360.xml><?xml version="1.0" encoding="utf-8"?>
<p:tagLst xmlns:a="http://schemas.openxmlformats.org/drawingml/2006/main" xmlns:r="http://schemas.openxmlformats.org/officeDocument/2006/relationships" xmlns:p="http://schemas.openxmlformats.org/presentationml/2006/main">
  <p:tag name="AS_UNIQUEID" val="2445"/>
</p:tagLst>
</file>

<file path=ppt/tags/tag361.xml><?xml version="1.0" encoding="utf-8"?>
<p:tagLst xmlns:a="http://schemas.openxmlformats.org/drawingml/2006/main" xmlns:r="http://schemas.openxmlformats.org/officeDocument/2006/relationships" xmlns:p="http://schemas.openxmlformats.org/presentationml/2006/main">
  <p:tag name="AS_UNIQUEID" val="2446"/>
</p:tagLst>
</file>

<file path=ppt/tags/tag362.xml><?xml version="1.0" encoding="utf-8"?>
<p:tagLst xmlns:a="http://schemas.openxmlformats.org/drawingml/2006/main" xmlns:r="http://schemas.openxmlformats.org/officeDocument/2006/relationships" xmlns:p="http://schemas.openxmlformats.org/presentationml/2006/main">
  <p:tag name="AS_UNIQUEID" val="2440"/>
</p:tagLst>
</file>

<file path=ppt/tags/tag363.xml><?xml version="1.0" encoding="utf-8"?>
<p:tagLst xmlns:a="http://schemas.openxmlformats.org/drawingml/2006/main" xmlns:r="http://schemas.openxmlformats.org/officeDocument/2006/relationships" xmlns:p="http://schemas.openxmlformats.org/presentationml/2006/main">
  <p:tag name="AS_UNIQUEID" val="2441"/>
</p:tagLst>
</file>

<file path=ppt/tags/tag364.xml><?xml version="1.0" encoding="utf-8"?>
<p:tagLst xmlns:a="http://schemas.openxmlformats.org/drawingml/2006/main" xmlns:r="http://schemas.openxmlformats.org/officeDocument/2006/relationships" xmlns:p="http://schemas.openxmlformats.org/presentationml/2006/main">
  <p:tag name="AS_UNIQUEID" val="3516"/>
</p:tagLst>
</file>

<file path=ppt/tags/tag365.xml><?xml version="1.0" encoding="utf-8"?>
<p:tagLst xmlns:a="http://schemas.openxmlformats.org/drawingml/2006/main" xmlns:r="http://schemas.openxmlformats.org/officeDocument/2006/relationships" xmlns:p="http://schemas.openxmlformats.org/presentationml/2006/main">
  <p:tag name="AS_UNIQUEID" val="2585"/>
</p:tagLst>
</file>

<file path=ppt/tags/tag366.xml><?xml version="1.0" encoding="utf-8"?>
<p:tagLst xmlns:a="http://schemas.openxmlformats.org/drawingml/2006/main" xmlns:r="http://schemas.openxmlformats.org/officeDocument/2006/relationships" xmlns:p="http://schemas.openxmlformats.org/presentationml/2006/main">
  <p:tag name="AS_UNIQUEID" val="3517"/>
</p:tagLst>
</file>

<file path=ppt/tags/tag367.xml><?xml version="1.0" encoding="utf-8"?>
<p:tagLst xmlns:a="http://schemas.openxmlformats.org/drawingml/2006/main" xmlns:r="http://schemas.openxmlformats.org/officeDocument/2006/relationships" xmlns:p="http://schemas.openxmlformats.org/presentationml/2006/main">
  <p:tag name="AS_UNIQUEID" val="3518"/>
</p:tagLst>
</file>

<file path=ppt/tags/tag368.xml><?xml version="1.0" encoding="utf-8"?>
<p:tagLst xmlns:a="http://schemas.openxmlformats.org/drawingml/2006/main" xmlns:r="http://schemas.openxmlformats.org/officeDocument/2006/relationships" xmlns:p="http://schemas.openxmlformats.org/presentationml/2006/main">
  <p:tag name="AS_UNIQUEID" val="3519"/>
</p:tagLst>
</file>

<file path=ppt/tags/tag369.xml><?xml version="1.0" encoding="utf-8"?>
<p:tagLst xmlns:a="http://schemas.openxmlformats.org/drawingml/2006/main" xmlns:r="http://schemas.openxmlformats.org/officeDocument/2006/relationships" xmlns:p="http://schemas.openxmlformats.org/presentationml/2006/main">
  <p:tag name="AS_UNIQUEID" val="3520"/>
</p:tagLst>
</file>

<file path=ppt/tags/tag370.xml><?xml version="1.0" encoding="utf-8"?>
<p:tagLst xmlns:a="http://schemas.openxmlformats.org/drawingml/2006/main" xmlns:r="http://schemas.openxmlformats.org/officeDocument/2006/relationships" xmlns:p="http://schemas.openxmlformats.org/presentationml/2006/main">
  <p:tag name="AS_UNIQUEID" val="3521"/>
</p:tagLst>
</file>

<file path=ppt/tags/tag371.xml><?xml version="1.0" encoding="utf-8"?>
<p:tagLst xmlns:a="http://schemas.openxmlformats.org/drawingml/2006/main" xmlns:r="http://schemas.openxmlformats.org/officeDocument/2006/relationships" xmlns:p="http://schemas.openxmlformats.org/presentationml/2006/main">
  <p:tag name="AS_UNIQUEID" val="3522"/>
</p:tagLst>
</file>

<file path=ppt/tags/tag372.xml><?xml version="1.0" encoding="utf-8"?>
<p:tagLst xmlns:a="http://schemas.openxmlformats.org/drawingml/2006/main" xmlns:r="http://schemas.openxmlformats.org/officeDocument/2006/relationships" xmlns:p="http://schemas.openxmlformats.org/presentationml/2006/main">
  <p:tag name="AS_UNIQUEID" val="3523"/>
</p:tagLst>
</file>

<file path=ppt/tags/tag373.xml><?xml version="1.0" encoding="utf-8"?>
<p:tagLst xmlns:a="http://schemas.openxmlformats.org/drawingml/2006/main" xmlns:r="http://schemas.openxmlformats.org/officeDocument/2006/relationships" xmlns:p="http://schemas.openxmlformats.org/presentationml/2006/main">
  <p:tag name="AS_UNIQUEID" val="3525"/>
</p:tagLst>
</file>

<file path=ppt/tags/tag374.xml><?xml version="1.0" encoding="utf-8"?>
<p:tagLst xmlns:a="http://schemas.openxmlformats.org/drawingml/2006/main" xmlns:r="http://schemas.openxmlformats.org/officeDocument/2006/relationships" xmlns:p="http://schemas.openxmlformats.org/presentationml/2006/main">
  <p:tag name="AS_UNIQUEID" val="3527"/>
</p:tagLst>
</file>

<file path=ppt/tags/tag375.xml><?xml version="1.0" encoding="utf-8"?>
<p:tagLst xmlns:a="http://schemas.openxmlformats.org/drawingml/2006/main" xmlns:r="http://schemas.openxmlformats.org/officeDocument/2006/relationships" xmlns:p="http://schemas.openxmlformats.org/presentationml/2006/main">
  <p:tag name="AS_UNIQUEID" val="3528"/>
</p:tagLst>
</file>

<file path=ppt/tags/tag376.xml><?xml version="1.0" encoding="utf-8"?>
<p:tagLst xmlns:a="http://schemas.openxmlformats.org/drawingml/2006/main" xmlns:r="http://schemas.openxmlformats.org/officeDocument/2006/relationships" xmlns:p="http://schemas.openxmlformats.org/presentationml/2006/main">
  <p:tag name="AS_UNIQUEID" val="3531"/>
</p:tagLst>
</file>

<file path=ppt/tags/tag377.xml><?xml version="1.0" encoding="utf-8"?>
<p:tagLst xmlns:a="http://schemas.openxmlformats.org/drawingml/2006/main" xmlns:r="http://schemas.openxmlformats.org/officeDocument/2006/relationships" xmlns:p="http://schemas.openxmlformats.org/presentationml/2006/main">
  <p:tag name="AS_UNIQUEID" val="3532"/>
</p:tagLst>
</file>

<file path=ppt/tags/tag378.xml><?xml version="1.0" encoding="utf-8"?>
<p:tagLst xmlns:a="http://schemas.openxmlformats.org/drawingml/2006/main" xmlns:r="http://schemas.openxmlformats.org/officeDocument/2006/relationships" xmlns:p="http://schemas.openxmlformats.org/presentationml/2006/main">
  <p:tag name="AS_UNIQUEID" val="3533"/>
</p:tagLst>
</file>

<file path=ppt/tags/tag379.xml><?xml version="1.0" encoding="utf-8"?>
<p:tagLst xmlns:a="http://schemas.openxmlformats.org/drawingml/2006/main" xmlns:r="http://schemas.openxmlformats.org/officeDocument/2006/relationships" xmlns:p="http://schemas.openxmlformats.org/presentationml/2006/main">
  <p:tag name="AS_UNIQUEID" val="3534"/>
</p:tagLst>
</file>

<file path=ppt/tags/tag380.xml><?xml version="1.0" encoding="utf-8"?>
<p:tagLst xmlns:a="http://schemas.openxmlformats.org/drawingml/2006/main" xmlns:r="http://schemas.openxmlformats.org/officeDocument/2006/relationships" xmlns:p="http://schemas.openxmlformats.org/presentationml/2006/main">
  <p:tag name="AS_UNIQUEID" val="3535"/>
</p:tagLst>
</file>

<file path=ppt/tags/tag381.xml><?xml version="1.0" encoding="utf-8"?>
<p:tagLst xmlns:a="http://schemas.openxmlformats.org/drawingml/2006/main" xmlns:r="http://schemas.openxmlformats.org/officeDocument/2006/relationships" xmlns:p="http://schemas.openxmlformats.org/presentationml/2006/main">
  <p:tag name="AS_UNIQUEID" val="3536"/>
</p:tagLst>
</file>

<file path=ppt/tags/tag382.xml><?xml version="1.0" encoding="utf-8"?>
<p:tagLst xmlns:a="http://schemas.openxmlformats.org/drawingml/2006/main" xmlns:r="http://schemas.openxmlformats.org/officeDocument/2006/relationships" xmlns:p="http://schemas.openxmlformats.org/presentationml/2006/main">
  <p:tag name="AS_UNIQUEID" val="3537"/>
</p:tagLst>
</file>

<file path=ppt/tags/tag383.xml><?xml version="1.0" encoding="utf-8"?>
<p:tagLst xmlns:a="http://schemas.openxmlformats.org/drawingml/2006/main" xmlns:r="http://schemas.openxmlformats.org/officeDocument/2006/relationships" xmlns:p="http://schemas.openxmlformats.org/presentationml/2006/main">
  <p:tag name="AS_UNIQUEID" val="3538"/>
</p:tagLst>
</file>

<file path=ppt/tags/tag384.xml><?xml version="1.0" encoding="utf-8"?>
<p:tagLst xmlns:p="http://schemas.openxmlformats.org/presentationml/2006/main">
  <p:tag name="AS_UNIQUEID" val="2441"/>
</p:tagLst>
</file>

<file path=ppt/tags/tag385.xml><?xml version="1.0" encoding="utf-8"?>
<p:tagLst xmlns:a="http://schemas.openxmlformats.org/drawingml/2006/main" xmlns:r="http://schemas.openxmlformats.org/officeDocument/2006/relationships" xmlns:p="http://schemas.openxmlformats.org/presentationml/2006/main">
  <p:tag name="AS_UNIQUEID" val="3539"/>
</p:tagLst>
</file>

<file path=ppt/tags/tag386.xml><?xml version="1.0" encoding="utf-8"?>
<p:tagLst xmlns:a="http://schemas.openxmlformats.org/drawingml/2006/main" xmlns:r="http://schemas.openxmlformats.org/officeDocument/2006/relationships" xmlns:p="http://schemas.openxmlformats.org/presentationml/2006/main">
  <p:tag name="AS_UNIQUEID" val="3540"/>
</p:tagLst>
</file>

<file path=ppt/tags/tag387.xml><?xml version="1.0" encoding="utf-8"?>
<p:tagLst xmlns:a="http://schemas.openxmlformats.org/drawingml/2006/main" xmlns:r="http://schemas.openxmlformats.org/officeDocument/2006/relationships" xmlns:p="http://schemas.openxmlformats.org/presentationml/2006/main">
  <p:tag name="AS_UNIQUEID" val="3529"/>
</p:tagLst>
</file>

<file path=ppt/tags/tag388.xml><?xml version="1.0" encoding="utf-8"?>
<p:tagLst xmlns:a="http://schemas.openxmlformats.org/drawingml/2006/main" xmlns:r="http://schemas.openxmlformats.org/officeDocument/2006/relationships" xmlns:p="http://schemas.openxmlformats.org/presentationml/2006/main">
  <p:tag name="AS_UNIQUEID" val="3530"/>
</p:tagLst>
</file>

<file path=ppt/tags/tag389.xml><?xml version="1.0" encoding="utf-8"?>
<p:tagLst xmlns:p="http://schemas.openxmlformats.org/presentationml/2006/main">
  <p:tag name="AS_UNIQUEID" val="2446"/>
</p:tagLst>
</file>

<file path=ppt/tags/tag390.xml><?xml version="1.0" encoding="utf-8"?>
<p:tagLst xmlns:a="http://schemas.openxmlformats.org/drawingml/2006/main" xmlns:r="http://schemas.openxmlformats.org/officeDocument/2006/relationships" xmlns:p="http://schemas.openxmlformats.org/presentationml/2006/main">
  <p:tag name="AS_UNIQUEID" val="3542"/>
</p:tagLst>
</file>

<file path=ppt/tags/tag391.xml><?xml version="1.0" encoding="utf-8"?>
<p:tagLst xmlns:a="http://schemas.openxmlformats.org/drawingml/2006/main" xmlns:r="http://schemas.openxmlformats.org/officeDocument/2006/relationships" xmlns:p="http://schemas.openxmlformats.org/presentationml/2006/main">
  <p:tag name="AS_UNIQUEID" val="3543"/>
</p:tagLst>
</file>

<file path=ppt/tags/tag392.xml><?xml version="1.0" encoding="utf-8"?>
<p:tagLst xmlns:a="http://schemas.openxmlformats.org/drawingml/2006/main" xmlns:r="http://schemas.openxmlformats.org/officeDocument/2006/relationships" xmlns:p="http://schemas.openxmlformats.org/presentationml/2006/main">
  <p:tag name="AS_UNIQUEID" val="3544"/>
</p:tagLst>
</file>

<file path=ppt/tags/tag393.xml><?xml version="1.0" encoding="utf-8"?>
<p:tagLst xmlns:a="http://schemas.openxmlformats.org/drawingml/2006/main" xmlns:r="http://schemas.openxmlformats.org/officeDocument/2006/relationships" xmlns:p="http://schemas.openxmlformats.org/presentationml/2006/main">
  <p:tag name="AS_UNIQUEID" val="3545"/>
</p:tagLst>
</file>

<file path=ppt/tags/tag394.xml><?xml version="1.0" encoding="utf-8"?>
<p:tagLst xmlns:a="http://schemas.openxmlformats.org/drawingml/2006/main" xmlns:r="http://schemas.openxmlformats.org/officeDocument/2006/relationships" xmlns:p="http://schemas.openxmlformats.org/presentationml/2006/main">
  <p:tag name="AS_UNIQUEID" val="3546"/>
</p:tagLst>
</file>

<file path=ppt/tags/tag395.xml><?xml version="1.0" encoding="utf-8"?>
<p:tagLst xmlns:a="http://schemas.openxmlformats.org/drawingml/2006/main" xmlns:r="http://schemas.openxmlformats.org/officeDocument/2006/relationships" xmlns:p="http://schemas.openxmlformats.org/presentationml/2006/main">
  <p:tag name="AS_UNIQUEID" val="3547"/>
</p:tagLst>
</file>

<file path=ppt/tags/tag396.xml><?xml version="1.0" encoding="utf-8"?>
<p:tagLst xmlns:a="http://schemas.openxmlformats.org/drawingml/2006/main" xmlns:r="http://schemas.openxmlformats.org/officeDocument/2006/relationships" xmlns:p="http://schemas.openxmlformats.org/presentationml/2006/main">
  <p:tag name="AS_UNIQUEID" val="3548"/>
</p:tagLst>
</file>

<file path=ppt/tags/tag397.xml><?xml version="1.0" encoding="utf-8"?>
<p:tagLst xmlns:a="http://schemas.openxmlformats.org/drawingml/2006/main" xmlns:r="http://schemas.openxmlformats.org/officeDocument/2006/relationships" xmlns:p="http://schemas.openxmlformats.org/presentationml/2006/main">
  <p:tag name="AS_UNIQUEID" val="3549"/>
</p:tagLst>
</file>

<file path=ppt/tags/tag398.xml><?xml version="1.0" encoding="utf-8"?>
<p:tagLst xmlns:a="http://schemas.openxmlformats.org/drawingml/2006/main" xmlns:r="http://schemas.openxmlformats.org/officeDocument/2006/relationships" xmlns:p="http://schemas.openxmlformats.org/presentationml/2006/main">
  <p:tag name="AS_UNIQUEID" val="3550"/>
</p:tagLst>
</file>

<file path=ppt/tags/tag399.xml><?xml version="1.0" encoding="utf-8"?>
<p:tagLst xmlns:a="http://schemas.openxmlformats.org/drawingml/2006/main" xmlns:r="http://schemas.openxmlformats.org/officeDocument/2006/relationships" xmlns:p="http://schemas.openxmlformats.org/presentationml/2006/main">
  <p:tag name="AS_UNIQUEID" val="3551"/>
</p:tagLst>
</file>

<file path=ppt/tags/tag400.xml><?xml version="1.0" encoding="utf-8"?>
<p:tagLst xmlns:a="http://schemas.openxmlformats.org/drawingml/2006/main" xmlns:r="http://schemas.openxmlformats.org/officeDocument/2006/relationships" xmlns:p="http://schemas.openxmlformats.org/presentationml/2006/main">
  <p:tag name="AS_UNIQUEID" val="3552"/>
</p:tagLst>
</file>

<file path=ppt/tags/tag401.xml><?xml version="1.0" encoding="utf-8"?>
<p:tagLst xmlns:a="http://schemas.openxmlformats.org/drawingml/2006/main" xmlns:r="http://schemas.openxmlformats.org/officeDocument/2006/relationships" xmlns:p="http://schemas.openxmlformats.org/presentationml/2006/main">
  <p:tag name="AS_UNIQUEID" val="3553"/>
</p:tagLst>
</file>

<file path=ppt/tags/tag402.xml><?xml version="1.0" encoding="utf-8"?>
<p:tagLst xmlns:a="http://schemas.openxmlformats.org/drawingml/2006/main" xmlns:r="http://schemas.openxmlformats.org/officeDocument/2006/relationships" xmlns:p="http://schemas.openxmlformats.org/presentationml/2006/main">
  <p:tag name="AS_UNIQUEID" val="3554"/>
</p:tagLst>
</file>

<file path=ppt/tags/tag403.xml><?xml version="1.0" encoding="utf-8"?>
<p:tagLst xmlns:a="http://schemas.openxmlformats.org/drawingml/2006/main" xmlns:r="http://schemas.openxmlformats.org/officeDocument/2006/relationships" xmlns:p="http://schemas.openxmlformats.org/presentationml/2006/main">
  <p:tag name="AS_UNIQUEID" val="3555"/>
</p:tagLst>
</file>

<file path=ppt/tags/tag404.xml><?xml version="1.0" encoding="utf-8"?>
<p:tagLst xmlns:a="http://schemas.openxmlformats.org/drawingml/2006/main" xmlns:r="http://schemas.openxmlformats.org/officeDocument/2006/relationships" xmlns:p="http://schemas.openxmlformats.org/presentationml/2006/main">
  <p:tag name="AS_UNIQUEID" val="3556"/>
</p:tagLst>
</file>

<file path=ppt/tags/tag405.xml><?xml version="1.0" encoding="utf-8"?>
<p:tagLst xmlns:a="http://schemas.openxmlformats.org/drawingml/2006/main" xmlns:r="http://schemas.openxmlformats.org/officeDocument/2006/relationships" xmlns:p="http://schemas.openxmlformats.org/presentationml/2006/main">
  <p:tag name="AS_UNIQUEID" val="3557"/>
</p:tagLst>
</file>

<file path=ppt/tags/tag406.xml><?xml version="1.0" encoding="utf-8"?>
<p:tagLst xmlns:a="http://schemas.openxmlformats.org/drawingml/2006/main" xmlns:r="http://schemas.openxmlformats.org/officeDocument/2006/relationships" xmlns:p="http://schemas.openxmlformats.org/presentationml/2006/main">
  <p:tag name="AS_UNIQUEID" val="3558"/>
</p:tagLst>
</file>

<file path=ppt/tags/tag407.xml><?xml version="1.0" encoding="utf-8"?>
<p:tagLst xmlns:a="http://schemas.openxmlformats.org/drawingml/2006/main" xmlns:r="http://schemas.openxmlformats.org/officeDocument/2006/relationships" xmlns:p="http://schemas.openxmlformats.org/presentationml/2006/main">
  <p:tag name="AS_UNIQUEID" val="3559"/>
</p:tagLst>
</file>

<file path=ppt/tags/tag408.xml><?xml version="1.0" encoding="utf-8"?>
<p:tagLst xmlns:a="http://schemas.openxmlformats.org/drawingml/2006/main" xmlns:r="http://schemas.openxmlformats.org/officeDocument/2006/relationships" xmlns:p="http://schemas.openxmlformats.org/presentationml/2006/main">
  <p:tag name="AS_UNIQUEID" val="3560"/>
</p:tagLst>
</file>

<file path=ppt/tags/tag409.xml><?xml version="1.0" encoding="utf-8"?>
<p:tagLst xmlns:a="http://schemas.openxmlformats.org/drawingml/2006/main" xmlns:r="http://schemas.openxmlformats.org/officeDocument/2006/relationships" xmlns:p="http://schemas.openxmlformats.org/presentationml/2006/main">
  <p:tag name="AS_UNIQUEID" val="3561"/>
</p:tagLst>
</file>

<file path=ppt/tags/tag410.xml><?xml version="1.0" encoding="utf-8"?>
<p:tagLst xmlns:a="http://schemas.openxmlformats.org/drawingml/2006/main" xmlns:r="http://schemas.openxmlformats.org/officeDocument/2006/relationships" xmlns:p="http://schemas.openxmlformats.org/presentationml/2006/main">
  <p:tag name="AS_UNIQUEID" val="3562"/>
</p:tagLst>
</file>

<file path=ppt/tags/tag411.xml><?xml version="1.0" encoding="utf-8"?>
<p:tagLst xmlns:a="http://schemas.openxmlformats.org/drawingml/2006/main" xmlns:r="http://schemas.openxmlformats.org/officeDocument/2006/relationships" xmlns:p="http://schemas.openxmlformats.org/presentationml/2006/main">
  <p:tag name="AS_UNIQUEID" val="3565"/>
</p:tagLst>
</file>

<file path=ppt/tags/tag412.xml><?xml version="1.0" encoding="utf-8"?>
<p:tagLst xmlns:a="http://schemas.openxmlformats.org/drawingml/2006/main" xmlns:r="http://schemas.openxmlformats.org/officeDocument/2006/relationships" xmlns:p="http://schemas.openxmlformats.org/presentationml/2006/main">
  <p:tag name="AS_UNIQUEID" val="3563"/>
</p:tagLst>
</file>

<file path=ppt/tags/tag413.xml><?xml version="1.0" encoding="utf-8"?>
<p:tagLst xmlns:a="http://schemas.openxmlformats.org/drawingml/2006/main" xmlns:r="http://schemas.openxmlformats.org/officeDocument/2006/relationships" xmlns:p="http://schemas.openxmlformats.org/presentationml/2006/main">
  <p:tag name="AS_UNIQUEID" val="3564"/>
</p:tagLst>
</file>

<file path=ppt/tags/tag414.xml><?xml version="1.0" encoding="utf-8"?>
<p:tagLst xmlns:a="http://schemas.openxmlformats.org/drawingml/2006/main" xmlns:r="http://schemas.openxmlformats.org/officeDocument/2006/relationships" xmlns:p="http://schemas.openxmlformats.org/presentationml/2006/main">
  <p:tag name="AS_UNIQUEID" val="3567"/>
</p:tagLst>
</file>

<file path=ppt/tags/tag415.xml><?xml version="1.0" encoding="utf-8"?>
<p:tagLst xmlns:a="http://schemas.openxmlformats.org/drawingml/2006/main" xmlns:r="http://schemas.openxmlformats.org/officeDocument/2006/relationships" xmlns:p="http://schemas.openxmlformats.org/presentationml/2006/main">
  <p:tag name="AS_UNIQUEID" val="3568"/>
</p:tagLst>
</file>

<file path=ppt/tags/tag416.xml><?xml version="1.0" encoding="utf-8"?>
<p:tagLst xmlns:a="http://schemas.openxmlformats.org/drawingml/2006/main" xmlns:r="http://schemas.openxmlformats.org/officeDocument/2006/relationships" xmlns:p="http://schemas.openxmlformats.org/presentationml/2006/main">
  <p:tag name="AS_UNIQUEID" val="3569"/>
</p:tagLst>
</file>

<file path=ppt/tags/tag417.xml><?xml version="1.0" encoding="utf-8"?>
<p:tagLst xmlns:a="http://schemas.openxmlformats.org/drawingml/2006/main" xmlns:r="http://schemas.openxmlformats.org/officeDocument/2006/relationships" xmlns:p="http://schemas.openxmlformats.org/presentationml/2006/main">
  <p:tag name="AS_UNIQUEID" val="3570"/>
</p:tagLst>
</file>

<file path=ppt/tags/tag418.xml><?xml version="1.0" encoding="utf-8"?>
<p:tagLst xmlns:a="http://schemas.openxmlformats.org/drawingml/2006/main" xmlns:r="http://schemas.openxmlformats.org/officeDocument/2006/relationships" xmlns:p="http://schemas.openxmlformats.org/presentationml/2006/main">
  <p:tag name="AS_UNIQUEID" val="3571"/>
</p:tagLst>
</file>

<file path=ppt/tags/tag419.xml><?xml version="1.0" encoding="utf-8"?>
<p:tagLst xmlns:a="http://schemas.openxmlformats.org/drawingml/2006/main" xmlns:r="http://schemas.openxmlformats.org/officeDocument/2006/relationships" xmlns:p="http://schemas.openxmlformats.org/presentationml/2006/main">
  <p:tag name="AS_UNIQUEID" val="3572"/>
</p:tagLst>
</file>

<file path=ppt/tags/tag420.xml><?xml version="1.0" encoding="utf-8"?>
<p:tagLst xmlns:a="http://schemas.openxmlformats.org/drawingml/2006/main" xmlns:r="http://schemas.openxmlformats.org/officeDocument/2006/relationships" xmlns:p="http://schemas.openxmlformats.org/presentationml/2006/main">
  <p:tag name="AS_UNIQUEID" val="3575"/>
</p:tagLst>
</file>

<file path=ppt/tags/tag421.xml><?xml version="1.0" encoding="utf-8"?>
<p:tagLst xmlns:a="http://schemas.openxmlformats.org/drawingml/2006/main" xmlns:r="http://schemas.openxmlformats.org/officeDocument/2006/relationships" xmlns:p="http://schemas.openxmlformats.org/presentationml/2006/main">
  <p:tag name="AS_UNIQUEID" val="3573"/>
</p:tagLst>
</file>

<file path=ppt/tags/tag422.xml><?xml version="1.0" encoding="utf-8"?>
<p:tagLst xmlns:a="http://schemas.openxmlformats.org/drawingml/2006/main" xmlns:r="http://schemas.openxmlformats.org/officeDocument/2006/relationships" xmlns:p="http://schemas.openxmlformats.org/presentationml/2006/main">
  <p:tag name="AS_UNIQUEID" val="3574"/>
</p:tagLst>
</file>

<file path=ppt/tags/tag423.xml><?xml version="1.0" encoding="utf-8"?>
<p:tagLst xmlns:a="http://schemas.openxmlformats.org/drawingml/2006/main" xmlns:r="http://schemas.openxmlformats.org/officeDocument/2006/relationships" xmlns:p="http://schemas.openxmlformats.org/presentationml/2006/main">
  <p:tag name="AS_UNIQUEID" val="3577"/>
</p:tagLst>
</file>

<file path=ppt/tags/tag424.xml><?xml version="1.0" encoding="utf-8"?>
<p:tagLst xmlns:a="http://schemas.openxmlformats.org/drawingml/2006/main" xmlns:r="http://schemas.openxmlformats.org/officeDocument/2006/relationships" xmlns:p="http://schemas.openxmlformats.org/presentationml/2006/main">
  <p:tag name="AS_UNIQUEID" val="3578"/>
</p:tagLst>
</file>

<file path=ppt/tags/tag425.xml><?xml version="1.0" encoding="utf-8"?>
<p:tagLst xmlns:a="http://schemas.openxmlformats.org/drawingml/2006/main" xmlns:r="http://schemas.openxmlformats.org/officeDocument/2006/relationships" xmlns:p="http://schemas.openxmlformats.org/presentationml/2006/main">
  <p:tag name="AS_UNIQUEID" val="3579"/>
</p:tagLst>
</file>

<file path=ppt/tags/tag426.xml><?xml version="1.0" encoding="utf-8"?>
<p:tagLst xmlns:a="http://schemas.openxmlformats.org/drawingml/2006/main" xmlns:r="http://schemas.openxmlformats.org/officeDocument/2006/relationships" xmlns:p="http://schemas.openxmlformats.org/presentationml/2006/main">
  <p:tag name="AS_UNIQUEID" val="3580"/>
</p:tagLst>
</file>

<file path=ppt/tags/tag427.xml><?xml version="1.0" encoding="utf-8"?>
<p:tagLst xmlns:a="http://schemas.openxmlformats.org/drawingml/2006/main" xmlns:r="http://schemas.openxmlformats.org/officeDocument/2006/relationships" xmlns:p="http://schemas.openxmlformats.org/presentationml/2006/main">
  <p:tag name="AS_UNIQUEID" val="3581"/>
</p:tagLst>
</file>

<file path=ppt/tags/tag428.xml><?xml version="1.0" encoding="utf-8"?>
<p:tagLst xmlns:a="http://schemas.openxmlformats.org/drawingml/2006/main" xmlns:r="http://schemas.openxmlformats.org/officeDocument/2006/relationships" xmlns:p="http://schemas.openxmlformats.org/presentationml/2006/main">
  <p:tag name="AS_UNIQUEID" val="3584"/>
</p:tagLst>
</file>

<file path=ppt/tags/tag429.xml><?xml version="1.0" encoding="utf-8"?>
<p:tagLst xmlns:a="http://schemas.openxmlformats.org/drawingml/2006/main" xmlns:r="http://schemas.openxmlformats.org/officeDocument/2006/relationships" xmlns:p="http://schemas.openxmlformats.org/presentationml/2006/main">
  <p:tag name="AS_UNIQUEID" val="3585"/>
</p:tagLst>
</file>

<file path=ppt/tags/tag430.xml><?xml version="1.0" encoding="utf-8"?>
<p:tagLst xmlns:a="http://schemas.openxmlformats.org/drawingml/2006/main" xmlns:r="http://schemas.openxmlformats.org/officeDocument/2006/relationships" xmlns:p="http://schemas.openxmlformats.org/presentationml/2006/main">
  <p:tag name="AS_UNIQUEID" val="3586"/>
</p:tagLst>
</file>

<file path=ppt/tags/tag431.xml><?xml version="1.0" encoding="utf-8"?>
<p:tagLst xmlns:a="http://schemas.openxmlformats.org/drawingml/2006/main" xmlns:r="http://schemas.openxmlformats.org/officeDocument/2006/relationships" xmlns:p="http://schemas.openxmlformats.org/presentationml/2006/main">
  <p:tag name="AS_UNIQUEID" val="3582"/>
</p:tagLst>
</file>

<file path=ppt/tags/tag432.xml><?xml version="1.0" encoding="utf-8"?>
<p:tagLst xmlns:a="http://schemas.openxmlformats.org/drawingml/2006/main" xmlns:r="http://schemas.openxmlformats.org/officeDocument/2006/relationships" xmlns:p="http://schemas.openxmlformats.org/presentationml/2006/main">
  <p:tag name="AS_UNIQUEID" val="3583"/>
</p:tagLst>
</file>

<file path=ppt/tags/tag433.xml><?xml version="1.0" encoding="utf-8"?>
<p:tagLst xmlns:a="http://schemas.openxmlformats.org/drawingml/2006/main" xmlns:r="http://schemas.openxmlformats.org/officeDocument/2006/relationships" xmlns:p="http://schemas.openxmlformats.org/presentationml/2006/main">
  <p:tag name="AS_UNIQUEID" val="3588"/>
</p:tagLst>
</file>

<file path=ppt/tags/tag434.xml><?xml version="1.0" encoding="utf-8"?>
<p:tagLst xmlns:a="http://schemas.openxmlformats.org/drawingml/2006/main" xmlns:r="http://schemas.openxmlformats.org/officeDocument/2006/relationships" xmlns:p="http://schemas.openxmlformats.org/presentationml/2006/main">
  <p:tag name="AS_UNIQUEID" val="3589"/>
</p:tagLst>
</file>

<file path=ppt/tags/tag435.xml><?xml version="1.0" encoding="utf-8"?>
<p:tagLst xmlns:a="http://schemas.openxmlformats.org/drawingml/2006/main" xmlns:r="http://schemas.openxmlformats.org/officeDocument/2006/relationships" xmlns:p="http://schemas.openxmlformats.org/presentationml/2006/main">
  <p:tag name="AS_UNIQUEID" val="3590"/>
</p:tagLst>
</file>

<file path=ppt/tags/tag436.xml><?xml version="1.0" encoding="utf-8"?>
<p:tagLst xmlns:a="http://schemas.openxmlformats.org/drawingml/2006/main" xmlns:r="http://schemas.openxmlformats.org/officeDocument/2006/relationships" xmlns:p="http://schemas.openxmlformats.org/presentationml/2006/main">
  <p:tag name="AS_UNIQUEID" val="3591"/>
</p:tagLst>
</file>

<file path=ppt/tags/tag437.xml><?xml version="1.0" encoding="utf-8"?>
<p:tagLst xmlns:a="http://schemas.openxmlformats.org/drawingml/2006/main" xmlns:r="http://schemas.openxmlformats.org/officeDocument/2006/relationships" xmlns:p="http://schemas.openxmlformats.org/presentationml/2006/main">
  <p:tag name="AS_UNIQUEID" val="3592"/>
</p:tagLst>
</file>

<file path=ppt/tags/tag438.xml><?xml version="1.0" encoding="utf-8"?>
<p:tagLst xmlns:a="http://schemas.openxmlformats.org/drawingml/2006/main" xmlns:r="http://schemas.openxmlformats.org/officeDocument/2006/relationships" xmlns:p="http://schemas.openxmlformats.org/presentationml/2006/main">
  <p:tag name="AS_UNIQUEID" val="3593"/>
</p:tagLst>
</file>

<file path=ppt/tags/tag439.xml><?xml version="1.0" encoding="utf-8"?>
<p:tagLst xmlns:a="http://schemas.openxmlformats.org/drawingml/2006/main" xmlns:r="http://schemas.openxmlformats.org/officeDocument/2006/relationships" xmlns:p="http://schemas.openxmlformats.org/presentationml/2006/main">
  <p:tag name="AS_UNIQUEID" val="3594"/>
</p:tagLst>
</file>

<file path=ppt/tags/tag440.xml><?xml version="1.0" encoding="utf-8"?>
<p:tagLst xmlns:a="http://schemas.openxmlformats.org/drawingml/2006/main" xmlns:r="http://schemas.openxmlformats.org/officeDocument/2006/relationships" xmlns:p="http://schemas.openxmlformats.org/presentationml/2006/main">
  <p:tag name="AS_UNIQUEID" val="3596"/>
</p:tagLst>
</file>

<file path=ppt/tags/tag441.xml><?xml version="1.0" encoding="utf-8"?>
<p:tagLst xmlns:a="http://schemas.openxmlformats.org/drawingml/2006/main" xmlns:r="http://schemas.openxmlformats.org/officeDocument/2006/relationships" xmlns:p="http://schemas.openxmlformats.org/presentationml/2006/main">
  <p:tag name="AS_UNIQUEID" val="3597"/>
</p:tagLst>
</file>

<file path=ppt/tags/tag442.xml><?xml version="1.0" encoding="utf-8"?>
<p:tagLst xmlns:a="http://schemas.openxmlformats.org/drawingml/2006/main" xmlns:r="http://schemas.openxmlformats.org/officeDocument/2006/relationships" xmlns:p="http://schemas.openxmlformats.org/presentationml/2006/main">
  <p:tag name="AS_UNIQUEID" val="3600"/>
</p:tagLst>
</file>

<file path=ppt/tags/tag443.xml><?xml version="1.0" encoding="utf-8"?>
<p:tagLst xmlns:a="http://schemas.openxmlformats.org/drawingml/2006/main" xmlns:r="http://schemas.openxmlformats.org/officeDocument/2006/relationships" xmlns:p="http://schemas.openxmlformats.org/presentationml/2006/main">
  <p:tag name="AS_UNIQUEID" val="3601"/>
</p:tagLst>
</file>

<file path=ppt/tags/tag444.xml><?xml version="1.0" encoding="utf-8"?>
<p:tagLst xmlns:a="http://schemas.openxmlformats.org/drawingml/2006/main" xmlns:r="http://schemas.openxmlformats.org/officeDocument/2006/relationships" xmlns:p="http://schemas.openxmlformats.org/presentationml/2006/main">
  <p:tag name="AS_UNIQUEID" val="3598"/>
</p:tagLst>
</file>

<file path=ppt/tags/tag445.xml><?xml version="1.0" encoding="utf-8"?>
<p:tagLst xmlns:a="http://schemas.openxmlformats.org/drawingml/2006/main" xmlns:r="http://schemas.openxmlformats.org/officeDocument/2006/relationships" xmlns:p="http://schemas.openxmlformats.org/presentationml/2006/main">
  <p:tag name="AS_UNIQUEID" val="3599"/>
</p:tagLst>
</file>

<file path=ppt/tags/tag446.xml><?xml version="1.0" encoding="utf-8"?>
<p:tagLst xmlns:a="http://schemas.openxmlformats.org/drawingml/2006/main" xmlns:r="http://schemas.openxmlformats.org/officeDocument/2006/relationships" xmlns:p="http://schemas.openxmlformats.org/presentationml/2006/main">
  <p:tag name="AS_UNIQUEID" val="3603"/>
</p:tagLst>
</file>

<file path=ppt/tags/tag447.xml><?xml version="1.0" encoding="utf-8"?>
<p:tagLst xmlns:a="http://schemas.openxmlformats.org/drawingml/2006/main" xmlns:r="http://schemas.openxmlformats.org/officeDocument/2006/relationships" xmlns:p="http://schemas.openxmlformats.org/presentationml/2006/main">
  <p:tag name="AS_UNIQUEID" val="3604"/>
</p:tagLst>
</file>

<file path=ppt/tags/tag448.xml><?xml version="1.0" encoding="utf-8"?>
<p:tagLst xmlns:a="http://schemas.openxmlformats.org/drawingml/2006/main" xmlns:r="http://schemas.openxmlformats.org/officeDocument/2006/relationships" xmlns:p="http://schemas.openxmlformats.org/presentationml/2006/main">
  <p:tag name="AS_UNIQUEID" val="3607"/>
</p:tagLst>
</file>

<file path=ppt/tags/tag449.xml><?xml version="1.0" encoding="utf-8"?>
<p:tagLst xmlns:a="http://schemas.openxmlformats.org/drawingml/2006/main" xmlns:r="http://schemas.openxmlformats.org/officeDocument/2006/relationships" xmlns:p="http://schemas.openxmlformats.org/presentationml/2006/main">
  <p:tag name="AS_UNIQUEID" val="3608"/>
</p:tagLst>
</file>

<file path=ppt/tags/tag450.xml><?xml version="1.0" encoding="utf-8"?>
<p:tagLst xmlns:a="http://schemas.openxmlformats.org/drawingml/2006/main" xmlns:r="http://schemas.openxmlformats.org/officeDocument/2006/relationships" xmlns:p="http://schemas.openxmlformats.org/presentationml/2006/main">
  <p:tag name="AS_UNIQUEID" val="3605"/>
</p:tagLst>
</file>

<file path=ppt/tags/tag451.xml><?xml version="1.0" encoding="utf-8"?>
<p:tagLst xmlns:a="http://schemas.openxmlformats.org/drawingml/2006/main" xmlns:r="http://schemas.openxmlformats.org/officeDocument/2006/relationships" xmlns:p="http://schemas.openxmlformats.org/presentationml/2006/main">
  <p:tag name="AS_UNIQUEID" val="3606"/>
</p:tagLst>
</file>

<file path=ppt/tags/tag452.xml><?xml version="1.0" encoding="utf-8"?>
<p:tagLst xmlns:a="http://schemas.openxmlformats.org/drawingml/2006/main" xmlns:r="http://schemas.openxmlformats.org/officeDocument/2006/relationships" xmlns:p="http://schemas.openxmlformats.org/presentationml/2006/main">
  <p:tag name="AS_UNIQUEID" val="3610"/>
</p:tagLst>
</file>

<file path=ppt/tags/tag453.xml><?xml version="1.0" encoding="utf-8"?>
<p:tagLst xmlns:a="http://schemas.openxmlformats.org/drawingml/2006/main" xmlns:r="http://schemas.openxmlformats.org/officeDocument/2006/relationships" xmlns:p="http://schemas.openxmlformats.org/presentationml/2006/main">
  <p:tag name="AS_UNIQUEID" val="3611"/>
</p:tagLst>
</file>

<file path=ppt/tags/tag454.xml><?xml version="1.0" encoding="utf-8"?>
<p:tagLst xmlns:a="http://schemas.openxmlformats.org/drawingml/2006/main" xmlns:r="http://schemas.openxmlformats.org/officeDocument/2006/relationships" xmlns:p="http://schemas.openxmlformats.org/presentationml/2006/main">
  <p:tag name="AS_UNIQUEID" val="3614"/>
</p:tagLst>
</file>

<file path=ppt/tags/tag455.xml><?xml version="1.0" encoding="utf-8"?>
<p:tagLst xmlns:a="http://schemas.openxmlformats.org/drawingml/2006/main" xmlns:r="http://schemas.openxmlformats.org/officeDocument/2006/relationships" xmlns:p="http://schemas.openxmlformats.org/presentationml/2006/main">
  <p:tag name="AS_UNIQUEID" val="3615"/>
</p:tagLst>
</file>

<file path=ppt/tags/tag456.xml><?xml version="1.0" encoding="utf-8"?>
<p:tagLst xmlns:a="http://schemas.openxmlformats.org/drawingml/2006/main" xmlns:r="http://schemas.openxmlformats.org/officeDocument/2006/relationships" xmlns:p="http://schemas.openxmlformats.org/presentationml/2006/main">
  <p:tag name="AS_UNIQUEID" val="3612"/>
</p:tagLst>
</file>

<file path=ppt/tags/tag457.xml><?xml version="1.0" encoding="utf-8"?>
<p:tagLst xmlns:a="http://schemas.openxmlformats.org/drawingml/2006/main" xmlns:r="http://schemas.openxmlformats.org/officeDocument/2006/relationships" xmlns:p="http://schemas.openxmlformats.org/presentationml/2006/main">
  <p:tag name="AS_UNIQUEID" val="3613"/>
</p:tagLst>
</file>

<file path=ppt/tags/tag458.xml><?xml version="1.0" encoding="utf-8"?>
<p:tagLst xmlns:a="http://schemas.openxmlformats.org/drawingml/2006/main" xmlns:r="http://schemas.openxmlformats.org/officeDocument/2006/relationships" xmlns:p="http://schemas.openxmlformats.org/presentationml/2006/main">
  <p:tag name="AS_UNIQUEID" val="3617"/>
</p:tagLst>
</file>

<file path=ppt/tags/tag459.xml><?xml version="1.0" encoding="utf-8"?>
<p:tagLst xmlns:a="http://schemas.openxmlformats.org/drawingml/2006/main" xmlns:r="http://schemas.openxmlformats.org/officeDocument/2006/relationships" xmlns:p="http://schemas.openxmlformats.org/presentationml/2006/main">
  <p:tag name="AS_UNIQUEID" val="3618"/>
</p:tagLst>
</file>

<file path=ppt/tags/tag460.xml><?xml version="1.0" encoding="utf-8"?>
<p:tagLst xmlns:a="http://schemas.openxmlformats.org/drawingml/2006/main" xmlns:r="http://schemas.openxmlformats.org/officeDocument/2006/relationships" xmlns:p="http://schemas.openxmlformats.org/presentationml/2006/main">
  <p:tag name="AS_UNIQUEID" val="3619"/>
</p:tagLst>
</file>

<file path=ppt/tags/tag461.xml><?xml version="1.0" encoding="utf-8"?>
<p:tagLst xmlns:a="http://schemas.openxmlformats.org/drawingml/2006/main" xmlns:r="http://schemas.openxmlformats.org/officeDocument/2006/relationships" xmlns:p="http://schemas.openxmlformats.org/presentationml/2006/main">
  <p:tag name="AS_UNIQUEID" val="3620"/>
</p:tagLst>
</file>

<file path=ppt/tags/tag462.xml><?xml version="1.0" encoding="utf-8"?>
<p:tagLst xmlns:a="http://schemas.openxmlformats.org/drawingml/2006/main" xmlns:r="http://schemas.openxmlformats.org/officeDocument/2006/relationships" xmlns:p="http://schemas.openxmlformats.org/presentationml/2006/main">
  <p:tag name="AS_UNIQUEID" val="3621"/>
</p:tagLst>
</file>

<file path=ppt/tags/tag463.xml><?xml version="1.0" encoding="utf-8"?>
<p:tagLst xmlns:a="http://schemas.openxmlformats.org/drawingml/2006/main" xmlns:r="http://schemas.openxmlformats.org/officeDocument/2006/relationships" xmlns:p="http://schemas.openxmlformats.org/presentationml/2006/main">
  <p:tag name="AS_UNIQUEID" val="3622"/>
</p:tagLst>
</file>

<file path=ppt/tags/tag464.xml><?xml version="1.0" encoding="utf-8"?>
<p:tagLst xmlns:a="http://schemas.openxmlformats.org/drawingml/2006/main" xmlns:r="http://schemas.openxmlformats.org/officeDocument/2006/relationships" xmlns:p="http://schemas.openxmlformats.org/presentationml/2006/main">
  <p:tag name="AS_UNIQUEID" val="3623"/>
</p:tagLst>
</file>

<file path=ppt/tags/tag465.xml><?xml version="1.0" encoding="utf-8"?>
<p:tagLst xmlns:a="http://schemas.openxmlformats.org/drawingml/2006/main" xmlns:r="http://schemas.openxmlformats.org/officeDocument/2006/relationships" xmlns:p="http://schemas.openxmlformats.org/presentationml/2006/main">
  <p:tag name="AS_UNIQUEID" val="3624"/>
</p:tagLst>
</file>

<file path=ppt/tags/tag466.xml><?xml version="1.0" encoding="utf-8"?>
<p:tagLst xmlns:a="http://schemas.openxmlformats.org/drawingml/2006/main" xmlns:r="http://schemas.openxmlformats.org/officeDocument/2006/relationships" xmlns:p="http://schemas.openxmlformats.org/presentationml/2006/main">
  <p:tag name="AS_UNIQUEID" val="3625"/>
</p:tagLst>
</file>

<file path=ppt/tags/tag467.xml><?xml version="1.0" encoding="utf-8"?>
<p:tagLst xmlns:a="http://schemas.openxmlformats.org/drawingml/2006/main" xmlns:r="http://schemas.openxmlformats.org/officeDocument/2006/relationships" xmlns:p="http://schemas.openxmlformats.org/presentationml/2006/main">
  <p:tag name="AS_UNIQUEID" val="3626"/>
</p:tagLst>
</file>

<file path=ppt/tags/tag468.xml><?xml version="1.0" encoding="utf-8"?>
<p:tagLst xmlns:a="http://schemas.openxmlformats.org/drawingml/2006/main" xmlns:r="http://schemas.openxmlformats.org/officeDocument/2006/relationships" xmlns:p="http://schemas.openxmlformats.org/presentationml/2006/main">
  <p:tag name="AS_UNIQUEID" val="3627"/>
</p:tagLst>
</file>

<file path=ppt/tags/tag469.xml><?xml version="1.0" encoding="utf-8"?>
<p:tagLst xmlns:a="http://schemas.openxmlformats.org/drawingml/2006/main" xmlns:r="http://schemas.openxmlformats.org/officeDocument/2006/relationships" xmlns:p="http://schemas.openxmlformats.org/presentationml/2006/main">
  <p:tag name="AS_UNIQUEID" val="3628"/>
</p:tagLst>
</file>

<file path=ppt/tags/tag470.xml><?xml version="1.0" encoding="utf-8"?>
<p:tagLst xmlns:a="http://schemas.openxmlformats.org/drawingml/2006/main" xmlns:r="http://schemas.openxmlformats.org/officeDocument/2006/relationships" xmlns:p="http://schemas.openxmlformats.org/presentationml/2006/main">
  <p:tag name="AS_UNIQUEID" val="3629"/>
</p:tagLst>
</file>

<file path=ppt/tags/tag471.xml><?xml version="1.0" encoding="utf-8"?>
<p:tagLst xmlns:a="http://schemas.openxmlformats.org/drawingml/2006/main" xmlns:r="http://schemas.openxmlformats.org/officeDocument/2006/relationships" xmlns:p="http://schemas.openxmlformats.org/presentationml/2006/main">
  <p:tag name="AS_UNIQUEID" val="3630"/>
</p:tagLst>
</file>

<file path=ppt/tags/tag472.xml><?xml version="1.0" encoding="utf-8"?>
<p:tagLst xmlns:a="http://schemas.openxmlformats.org/drawingml/2006/main" xmlns:r="http://schemas.openxmlformats.org/officeDocument/2006/relationships" xmlns:p="http://schemas.openxmlformats.org/presentationml/2006/main">
  <p:tag name="AS_UNIQUEID" val="3631"/>
</p:tagLst>
</file>

<file path=ppt/tags/tag473.xml><?xml version="1.0" encoding="utf-8"?>
<p:tagLst xmlns:a="http://schemas.openxmlformats.org/drawingml/2006/main" xmlns:r="http://schemas.openxmlformats.org/officeDocument/2006/relationships" xmlns:p="http://schemas.openxmlformats.org/presentationml/2006/main">
  <p:tag name="AS_UNIQUEID" val="3632"/>
</p:tagLst>
</file>

<file path=ppt/tags/tag474.xml><?xml version="1.0" encoding="utf-8"?>
<p:tagLst xmlns:a="http://schemas.openxmlformats.org/drawingml/2006/main" xmlns:r="http://schemas.openxmlformats.org/officeDocument/2006/relationships" xmlns:p="http://schemas.openxmlformats.org/presentationml/2006/main">
  <p:tag name="AS_UNIQUEID" val="3633"/>
</p:tagLst>
</file>

<file path=ppt/tags/tag475.xml><?xml version="1.0" encoding="utf-8"?>
<p:tagLst xmlns:a="http://schemas.openxmlformats.org/drawingml/2006/main" xmlns:r="http://schemas.openxmlformats.org/officeDocument/2006/relationships" xmlns:p="http://schemas.openxmlformats.org/presentationml/2006/main">
  <p:tag name="AS_UNIQUEID" val="3634"/>
</p:tagLst>
</file>

<file path=ppt/tags/tag476.xml><?xml version="1.0" encoding="utf-8"?>
<p:tagLst xmlns:a="http://schemas.openxmlformats.org/drawingml/2006/main" xmlns:r="http://schemas.openxmlformats.org/officeDocument/2006/relationships" xmlns:p="http://schemas.openxmlformats.org/presentationml/2006/main">
  <p:tag name="AS_UNIQUEID" val="3635"/>
</p:tagLst>
</file>

<file path=ppt/tags/tag477.xml><?xml version="1.0" encoding="utf-8"?>
<p:tagLst xmlns:a="http://schemas.openxmlformats.org/drawingml/2006/main" xmlns:r="http://schemas.openxmlformats.org/officeDocument/2006/relationships" xmlns:p="http://schemas.openxmlformats.org/presentationml/2006/main">
  <p:tag name="AS_UNIQUEID" val="3636"/>
</p:tagLst>
</file>

<file path=ppt/tags/tag478.xml><?xml version="1.0" encoding="utf-8"?>
<p:tagLst xmlns:a="http://schemas.openxmlformats.org/drawingml/2006/main" xmlns:r="http://schemas.openxmlformats.org/officeDocument/2006/relationships" xmlns:p="http://schemas.openxmlformats.org/presentationml/2006/main">
  <p:tag name="AS_UNIQUEID" val="3637"/>
</p:tagLst>
</file>

<file path=ppt/tags/tag479.xml><?xml version="1.0" encoding="utf-8"?>
<p:tagLst xmlns:a="http://schemas.openxmlformats.org/drawingml/2006/main" xmlns:r="http://schemas.openxmlformats.org/officeDocument/2006/relationships" xmlns:p="http://schemas.openxmlformats.org/presentationml/2006/main">
  <p:tag name="AS_UNIQUEID" val="3638"/>
</p:tagLst>
</file>

<file path=ppt/tags/tag480.xml><?xml version="1.0" encoding="utf-8"?>
<p:tagLst xmlns:a="http://schemas.openxmlformats.org/drawingml/2006/main" xmlns:r="http://schemas.openxmlformats.org/officeDocument/2006/relationships" xmlns:p="http://schemas.openxmlformats.org/presentationml/2006/main">
  <p:tag name="AS_UNIQUEID" val="3639"/>
</p:tagLst>
</file>

<file path=ppt/tags/tag481.xml><?xml version="1.0" encoding="utf-8"?>
<p:tagLst xmlns:a="http://schemas.openxmlformats.org/drawingml/2006/main" xmlns:r="http://schemas.openxmlformats.org/officeDocument/2006/relationships" xmlns:p="http://schemas.openxmlformats.org/presentationml/2006/main">
  <p:tag name="AS_UNIQUEID" val="3640"/>
</p:tagLst>
</file>

<file path=ppt/tags/tag482.xml><?xml version="1.0" encoding="utf-8"?>
<p:tagLst xmlns:a="http://schemas.openxmlformats.org/drawingml/2006/main" xmlns:r="http://schemas.openxmlformats.org/officeDocument/2006/relationships" xmlns:p="http://schemas.openxmlformats.org/presentationml/2006/main">
  <p:tag name="AS_UNIQUEID" val="3642"/>
</p:tagLst>
</file>

<file path=ppt/tags/tag483.xml><?xml version="1.0" encoding="utf-8"?>
<p:tagLst xmlns:a="http://schemas.openxmlformats.org/drawingml/2006/main" xmlns:r="http://schemas.openxmlformats.org/officeDocument/2006/relationships" xmlns:p="http://schemas.openxmlformats.org/presentationml/2006/main">
  <p:tag name="AS_UNIQUEID" val="3643"/>
</p:tagLst>
</file>

<file path=ppt/tags/tag484.xml><?xml version="1.0" encoding="utf-8"?>
<p:tagLst xmlns:a="http://schemas.openxmlformats.org/drawingml/2006/main" xmlns:r="http://schemas.openxmlformats.org/officeDocument/2006/relationships" xmlns:p="http://schemas.openxmlformats.org/presentationml/2006/main">
  <p:tag name="AS_UNIQUEID" val="3644"/>
</p:tagLst>
</file>

<file path=ppt/tags/tag485.xml><?xml version="1.0" encoding="utf-8"?>
<p:tagLst xmlns:a="http://schemas.openxmlformats.org/drawingml/2006/main" xmlns:r="http://schemas.openxmlformats.org/officeDocument/2006/relationships" xmlns:p="http://schemas.openxmlformats.org/presentationml/2006/main">
  <p:tag name="AS_UNIQUEID" val="3645"/>
</p:tagLst>
</file>

<file path=ppt/tags/tag486.xml><?xml version="1.0" encoding="utf-8"?>
<p:tagLst xmlns:a="http://schemas.openxmlformats.org/drawingml/2006/main" xmlns:r="http://schemas.openxmlformats.org/officeDocument/2006/relationships" xmlns:p="http://schemas.openxmlformats.org/presentationml/2006/main">
  <p:tag name="AS_UNIQUEID" val="3646"/>
</p:tagLst>
</file>

<file path=ppt/tags/tag487.xml><?xml version="1.0" encoding="utf-8"?>
<p:tagLst xmlns:a="http://schemas.openxmlformats.org/drawingml/2006/main" xmlns:r="http://schemas.openxmlformats.org/officeDocument/2006/relationships" xmlns:p="http://schemas.openxmlformats.org/presentationml/2006/main">
  <p:tag name="AS_UNIQUEID" val="3647"/>
</p:tagLst>
</file>

<file path=ppt/tags/tag488.xml><?xml version="1.0" encoding="utf-8"?>
<p:tagLst xmlns:a="http://schemas.openxmlformats.org/drawingml/2006/main" xmlns:r="http://schemas.openxmlformats.org/officeDocument/2006/relationships" xmlns:p="http://schemas.openxmlformats.org/presentationml/2006/main">
  <p:tag name="AS_UNIQUEID" val="3648"/>
</p:tagLst>
</file>

<file path=ppt/tags/tag489.xml><?xml version="1.0" encoding="utf-8"?>
<p:tagLst xmlns:a="http://schemas.openxmlformats.org/drawingml/2006/main" xmlns:r="http://schemas.openxmlformats.org/officeDocument/2006/relationships" xmlns:p="http://schemas.openxmlformats.org/presentationml/2006/main">
  <p:tag name="AS_UNIQUEID" val="3649"/>
</p:tagLst>
</file>

<file path=ppt/tags/tag490.xml><?xml version="1.0" encoding="utf-8"?>
<p:tagLst xmlns:a="http://schemas.openxmlformats.org/drawingml/2006/main" xmlns:r="http://schemas.openxmlformats.org/officeDocument/2006/relationships" xmlns:p="http://schemas.openxmlformats.org/presentationml/2006/main">
  <p:tag name="AS_UNIQUEID" val="3650"/>
</p:tagLst>
</file>

<file path=ppt/tags/tag491.xml><?xml version="1.0" encoding="utf-8"?>
<p:tagLst xmlns:a="http://schemas.openxmlformats.org/drawingml/2006/main" xmlns:r="http://schemas.openxmlformats.org/officeDocument/2006/relationships" xmlns:p="http://schemas.openxmlformats.org/presentationml/2006/main">
  <p:tag name="AS_UNIQUEID" val="3651"/>
</p:tagLst>
</file>

<file path=ppt/tags/tag492.xml><?xml version="1.0" encoding="utf-8"?>
<p:tagLst xmlns:a="http://schemas.openxmlformats.org/drawingml/2006/main" xmlns:r="http://schemas.openxmlformats.org/officeDocument/2006/relationships" xmlns:p="http://schemas.openxmlformats.org/presentationml/2006/main">
  <p:tag name="AS_UNIQUEID" val="3652"/>
</p:tagLst>
</file>

<file path=ppt/tags/tag493.xml><?xml version="1.0" encoding="utf-8"?>
<p:tagLst xmlns:a="http://schemas.openxmlformats.org/drawingml/2006/main" xmlns:r="http://schemas.openxmlformats.org/officeDocument/2006/relationships" xmlns:p="http://schemas.openxmlformats.org/presentationml/2006/main">
  <p:tag name="AS_UNIQUEID" val="3653"/>
</p:tagLst>
</file>

<file path=ppt/tags/tag494.xml><?xml version="1.0" encoding="utf-8"?>
<p:tagLst xmlns:a="http://schemas.openxmlformats.org/drawingml/2006/main" xmlns:r="http://schemas.openxmlformats.org/officeDocument/2006/relationships" xmlns:p="http://schemas.openxmlformats.org/presentationml/2006/main">
  <p:tag name="AS_UNIQUEID" val="3654"/>
</p:tagLst>
</file>

<file path=ppt/tags/tag495.xml><?xml version="1.0" encoding="utf-8"?>
<p:tagLst xmlns:a="http://schemas.openxmlformats.org/drawingml/2006/main" xmlns:r="http://schemas.openxmlformats.org/officeDocument/2006/relationships" xmlns:p="http://schemas.openxmlformats.org/presentationml/2006/main">
  <p:tag name="AS_UNIQUEID" val="3655"/>
</p:tagLst>
</file>

<file path=ppt/tags/tag496.xml><?xml version="1.0" encoding="utf-8"?>
<p:tagLst xmlns:a="http://schemas.openxmlformats.org/drawingml/2006/main" xmlns:r="http://schemas.openxmlformats.org/officeDocument/2006/relationships" xmlns:p="http://schemas.openxmlformats.org/presentationml/2006/main">
  <p:tag name="AS_UNIQUEID" val="3656"/>
</p:tagLst>
</file>

<file path=ppt/tags/tag497.xml><?xml version="1.0" encoding="utf-8"?>
<p:tagLst xmlns:a="http://schemas.openxmlformats.org/drawingml/2006/main" xmlns:r="http://schemas.openxmlformats.org/officeDocument/2006/relationships" xmlns:p="http://schemas.openxmlformats.org/presentationml/2006/main">
  <p:tag name="AS_UNIQUEID" val="3657"/>
</p:tagLst>
</file>

<file path=ppt/tags/tag498.xml><?xml version="1.0" encoding="utf-8"?>
<p:tagLst xmlns:a="http://schemas.openxmlformats.org/drawingml/2006/main" xmlns:r="http://schemas.openxmlformats.org/officeDocument/2006/relationships" xmlns:p="http://schemas.openxmlformats.org/presentationml/2006/main">
  <p:tag name="AS_UNIQUEID" val="3658"/>
</p:tagLst>
</file>

<file path=ppt/tags/tag499.xml><?xml version="1.0" encoding="utf-8"?>
<p:tagLst xmlns:a="http://schemas.openxmlformats.org/drawingml/2006/main" xmlns:r="http://schemas.openxmlformats.org/officeDocument/2006/relationships" xmlns:p="http://schemas.openxmlformats.org/presentationml/2006/main">
  <p:tag name="AS_UNIQUEID" val="3659"/>
</p:tagLst>
</file>

<file path=ppt/tags/tag500.xml><?xml version="1.0" encoding="utf-8"?>
<p:tagLst xmlns:a="http://schemas.openxmlformats.org/drawingml/2006/main" xmlns:r="http://schemas.openxmlformats.org/officeDocument/2006/relationships" xmlns:p="http://schemas.openxmlformats.org/presentationml/2006/main">
  <p:tag name="AS_UNIQUEID" val="3660"/>
</p:tagLst>
</file>

<file path=ppt/tags/tag501.xml><?xml version="1.0" encoding="utf-8"?>
<p:tagLst xmlns:a="http://schemas.openxmlformats.org/drawingml/2006/main" xmlns:r="http://schemas.openxmlformats.org/officeDocument/2006/relationships" xmlns:p="http://schemas.openxmlformats.org/presentationml/2006/main">
  <p:tag name="AS_UNIQUEID" val="3661"/>
</p:tagLst>
</file>

<file path=ppt/tags/tag502.xml><?xml version="1.0" encoding="utf-8"?>
<p:tagLst xmlns:a="http://schemas.openxmlformats.org/drawingml/2006/main" xmlns:r="http://schemas.openxmlformats.org/officeDocument/2006/relationships" xmlns:p="http://schemas.openxmlformats.org/presentationml/2006/main">
  <p:tag name="AS_UNIQUEID" val="3662"/>
</p:tagLst>
</file>

<file path=ppt/tags/tag503.xml><?xml version="1.0" encoding="utf-8"?>
<p:tagLst xmlns:a="http://schemas.openxmlformats.org/drawingml/2006/main" xmlns:r="http://schemas.openxmlformats.org/officeDocument/2006/relationships" xmlns:p="http://schemas.openxmlformats.org/presentationml/2006/main">
  <p:tag name="AS_UNIQUEID" val="3663"/>
</p:tagLst>
</file>

<file path=ppt/tags/tag504.xml><?xml version="1.0" encoding="utf-8"?>
<p:tagLst xmlns:a="http://schemas.openxmlformats.org/drawingml/2006/main" xmlns:r="http://schemas.openxmlformats.org/officeDocument/2006/relationships" xmlns:p="http://schemas.openxmlformats.org/presentationml/2006/main">
  <p:tag name="AS_UNIQUEID" val="3664"/>
</p:tagLst>
</file>

<file path=ppt/tags/tag505.xml><?xml version="1.0" encoding="utf-8"?>
<p:tagLst xmlns:a="http://schemas.openxmlformats.org/drawingml/2006/main" xmlns:r="http://schemas.openxmlformats.org/officeDocument/2006/relationships" xmlns:p="http://schemas.openxmlformats.org/presentationml/2006/main">
  <p:tag name="AS_UNIQUEID" val="3665"/>
</p:tagLst>
</file>

<file path=ppt/tags/tag506.xml><?xml version="1.0" encoding="utf-8"?>
<p:tagLst xmlns:a="http://schemas.openxmlformats.org/drawingml/2006/main" xmlns:r="http://schemas.openxmlformats.org/officeDocument/2006/relationships" xmlns:p="http://schemas.openxmlformats.org/presentationml/2006/main">
  <p:tag name="AS_UNIQUEID" val="3666"/>
</p:tagLst>
</file>

<file path=ppt/tags/tag507.xml><?xml version="1.0" encoding="utf-8"?>
<p:tagLst xmlns:a="http://schemas.openxmlformats.org/drawingml/2006/main" xmlns:r="http://schemas.openxmlformats.org/officeDocument/2006/relationships" xmlns:p="http://schemas.openxmlformats.org/presentationml/2006/main">
  <p:tag name="AS_UNIQUEID" val="3667"/>
</p:tagLst>
</file>

<file path=ppt/tags/tag508.xml><?xml version="1.0" encoding="utf-8"?>
<p:tagLst xmlns:a="http://schemas.openxmlformats.org/drawingml/2006/main" xmlns:r="http://schemas.openxmlformats.org/officeDocument/2006/relationships" xmlns:p="http://schemas.openxmlformats.org/presentationml/2006/main">
  <p:tag name="AS_UNIQUEID" val="3668"/>
</p:tagLst>
</file>

<file path=ppt/tags/tag509.xml><?xml version="1.0" encoding="utf-8"?>
<p:tagLst xmlns:a="http://schemas.openxmlformats.org/drawingml/2006/main" xmlns:r="http://schemas.openxmlformats.org/officeDocument/2006/relationships" xmlns:p="http://schemas.openxmlformats.org/presentationml/2006/main">
  <p:tag name="AS_UNIQUEID" val="3669"/>
</p:tagLst>
</file>

<file path=ppt/tags/tag510.xml><?xml version="1.0" encoding="utf-8"?>
<p:tagLst xmlns:a="http://schemas.openxmlformats.org/drawingml/2006/main" xmlns:r="http://schemas.openxmlformats.org/officeDocument/2006/relationships" xmlns:p="http://schemas.openxmlformats.org/presentationml/2006/main">
  <p:tag name="AS_UNIQUEID" val="3670"/>
</p:tagLst>
</file>

<file path=ppt/tags/tag511.xml><?xml version="1.0" encoding="utf-8"?>
<p:tagLst xmlns:a="http://schemas.openxmlformats.org/drawingml/2006/main" xmlns:r="http://schemas.openxmlformats.org/officeDocument/2006/relationships" xmlns:p="http://schemas.openxmlformats.org/presentationml/2006/main">
  <p:tag name="AS_UNIQUEID" val="3671"/>
</p:tagLst>
</file>

<file path=ppt/tags/tag512.xml><?xml version="1.0" encoding="utf-8"?>
<p:tagLst xmlns:a="http://schemas.openxmlformats.org/drawingml/2006/main" xmlns:r="http://schemas.openxmlformats.org/officeDocument/2006/relationships" xmlns:p="http://schemas.openxmlformats.org/presentationml/2006/main">
  <p:tag name="AS_UNIQUEID" val="3673"/>
</p:tagLst>
</file>

<file path=ppt/tags/tag513.xml><?xml version="1.0" encoding="utf-8"?>
<p:tagLst xmlns:a="http://schemas.openxmlformats.org/drawingml/2006/main" xmlns:r="http://schemas.openxmlformats.org/officeDocument/2006/relationships" xmlns:p="http://schemas.openxmlformats.org/presentationml/2006/main">
  <p:tag name="AS_UNIQUEID" val="3674"/>
</p:tagLst>
</file>

<file path=ppt/tags/tag514.xml><?xml version="1.0" encoding="utf-8"?>
<p:tagLst xmlns:a="http://schemas.openxmlformats.org/drawingml/2006/main" xmlns:r="http://schemas.openxmlformats.org/officeDocument/2006/relationships" xmlns:p="http://schemas.openxmlformats.org/presentationml/2006/main">
  <p:tag name="AS_UNIQUEID" val="3680"/>
</p:tagLst>
</file>

<file path=ppt/tags/tag515.xml><?xml version="1.0" encoding="utf-8"?>
<p:tagLst xmlns:a="http://schemas.openxmlformats.org/drawingml/2006/main" xmlns:r="http://schemas.openxmlformats.org/officeDocument/2006/relationships" xmlns:p="http://schemas.openxmlformats.org/presentationml/2006/main">
  <p:tag name="AS_UNIQUEID" val="3681"/>
</p:tagLst>
</file>

<file path=ppt/tags/tag516.xml><?xml version="1.0" encoding="utf-8"?>
<p:tagLst xmlns:a="http://schemas.openxmlformats.org/drawingml/2006/main" xmlns:r="http://schemas.openxmlformats.org/officeDocument/2006/relationships" xmlns:p="http://schemas.openxmlformats.org/presentationml/2006/main">
  <p:tag name="AS_UNIQUEID" val="3682"/>
</p:tagLst>
</file>

<file path=ppt/tags/tag517.xml><?xml version="1.0" encoding="utf-8"?>
<p:tagLst xmlns:a="http://schemas.openxmlformats.org/drawingml/2006/main" xmlns:r="http://schemas.openxmlformats.org/officeDocument/2006/relationships" xmlns:p="http://schemas.openxmlformats.org/presentationml/2006/main">
  <p:tag name="AS_UNIQUEID" val="3683"/>
</p:tagLst>
</file>

<file path=ppt/tags/tag518.xml><?xml version="1.0" encoding="utf-8"?>
<p:tagLst xmlns:a="http://schemas.openxmlformats.org/drawingml/2006/main" xmlns:r="http://schemas.openxmlformats.org/officeDocument/2006/relationships" xmlns:p="http://schemas.openxmlformats.org/presentationml/2006/main">
  <p:tag name="AS_UNIQUEID" val="3684"/>
</p:tagLst>
</file>

<file path=ppt/tags/tag519.xml><?xml version="1.0" encoding="utf-8"?>
<p:tagLst xmlns:a="http://schemas.openxmlformats.org/drawingml/2006/main" xmlns:r="http://schemas.openxmlformats.org/officeDocument/2006/relationships" xmlns:p="http://schemas.openxmlformats.org/presentationml/2006/main">
  <p:tag name="AS_UNIQUEID" val="3685"/>
</p:tagLst>
</file>

<file path=ppt/tags/tag520.xml><?xml version="1.0" encoding="utf-8"?>
<p:tagLst xmlns:a="http://schemas.openxmlformats.org/drawingml/2006/main" xmlns:r="http://schemas.openxmlformats.org/officeDocument/2006/relationships" xmlns:p="http://schemas.openxmlformats.org/presentationml/2006/main">
  <p:tag name="AS_UNIQUEID" val="3686"/>
</p:tagLst>
</file>

<file path=ppt/tags/tag521.xml><?xml version="1.0" encoding="utf-8"?>
<p:tagLst xmlns:a="http://schemas.openxmlformats.org/drawingml/2006/main" xmlns:r="http://schemas.openxmlformats.org/officeDocument/2006/relationships" xmlns:p="http://schemas.openxmlformats.org/presentationml/2006/main">
  <p:tag name="AS_UNIQUEID" val="3687"/>
</p:tagLst>
</file>

<file path=ppt/tags/tag522.xml><?xml version="1.0" encoding="utf-8"?>
<p:tagLst xmlns:a="http://schemas.openxmlformats.org/drawingml/2006/main" xmlns:r="http://schemas.openxmlformats.org/officeDocument/2006/relationships" xmlns:p="http://schemas.openxmlformats.org/presentationml/2006/main">
  <p:tag name="AS_UNIQUEID" val="3688"/>
</p:tagLst>
</file>

<file path=ppt/tags/tag523.xml><?xml version="1.0" encoding="utf-8"?>
<p:tagLst xmlns:a="http://schemas.openxmlformats.org/drawingml/2006/main" xmlns:r="http://schemas.openxmlformats.org/officeDocument/2006/relationships" xmlns:p="http://schemas.openxmlformats.org/presentationml/2006/main">
  <p:tag name="AS_UNIQUEID" val="3689"/>
</p:tagLst>
</file>

<file path=ppt/tags/tag524.xml><?xml version="1.0" encoding="utf-8"?>
<p:tagLst xmlns:a="http://schemas.openxmlformats.org/drawingml/2006/main" xmlns:r="http://schemas.openxmlformats.org/officeDocument/2006/relationships" xmlns:p="http://schemas.openxmlformats.org/presentationml/2006/main">
  <p:tag name="AS_UNIQUEID" val="3690"/>
</p:tagLst>
</file>

<file path=ppt/tags/tag525.xml><?xml version="1.0" encoding="utf-8"?>
<p:tagLst xmlns:a="http://schemas.openxmlformats.org/drawingml/2006/main" xmlns:r="http://schemas.openxmlformats.org/officeDocument/2006/relationships" xmlns:p="http://schemas.openxmlformats.org/presentationml/2006/main">
  <p:tag name="AS_UNIQUEID" val="3691"/>
</p:tagLst>
</file>

<file path=ppt/tags/tag526.xml><?xml version="1.0" encoding="utf-8"?>
<p:tagLst xmlns:a="http://schemas.openxmlformats.org/drawingml/2006/main" xmlns:r="http://schemas.openxmlformats.org/officeDocument/2006/relationships" xmlns:p="http://schemas.openxmlformats.org/presentationml/2006/main">
  <p:tag name="AS_UNIQUEID" val="3692"/>
</p:tagLst>
</file>

<file path=ppt/tags/tag527.xml><?xml version="1.0" encoding="utf-8"?>
<p:tagLst xmlns:a="http://schemas.openxmlformats.org/drawingml/2006/main" xmlns:r="http://schemas.openxmlformats.org/officeDocument/2006/relationships" xmlns:p="http://schemas.openxmlformats.org/presentationml/2006/main">
  <p:tag name="AS_UNIQUEID" val="3693"/>
</p:tagLst>
</file>

<file path=ppt/tags/tag528.xml><?xml version="1.0" encoding="utf-8"?>
<p:tagLst xmlns:a="http://schemas.openxmlformats.org/drawingml/2006/main" xmlns:r="http://schemas.openxmlformats.org/officeDocument/2006/relationships" xmlns:p="http://schemas.openxmlformats.org/presentationml/2006/main">
  <p:tag name="AS_UNIQUEID" val="3694"/>
</p:tagLst>
</file>

<file path=ppt/tags/tag529.xml><?xml version="1.0" encoding="utf-8"?>
<p:tagLst xmlns:a="http://schemas.openxmlformats.org/drawingml/2006/main" xmlns:r="http://schemas.openxmlformats.org/officeDocument/2006/relationships" xmlns:p="http://schemas.openxmlformats.org/presentationml/2006/main">
  <p:tag name="AS_UNIQUEID" val="3702"/>
</p:tagLst>
</file>

<file path=ppt/tags/tag530.xml><?xml version="1.0" encoding="utf-8"?>
<p:tagLst xmlns:a="http://schemas.openxmlformats.org/drawingml/2006/main" xmlns:r="http://schemas.openxmlformats.org/officeDocument/2006/relationships" xmlns:p="http://schemas.openxmlformats.org/presentationml/2006/main">
  <p:tag name="AS_UNIQUEID" val="3703"/>
</p:tagLst>
</file>

<file path=ppt/tags/tag531.xml><?xml version="1.0" encoding="utf-8"?>
<p:tagLst xmlns:a="http://schemas.openxmlformats.org/drawingml/2006/main" xmlns:r="http://schemas.openxmlformats.org/officeDocument/2006/relationships" xmlns:p="http://schemas.openxmlformats.org/presentationml/2006/main">
  <p:tag name="AS_UNIQUEID" val="3695"/>
</p:tagLst>
</file>

<file path=ppt/tags/tag532.xml><?xml version="1.0" encoding="utf-8"?>
<p:tagLst xmlns:a="http://schemas.openxmlformats.org/drawingml/2006/main" xmlns:r="http://schemas.openxmlformats.org/officeDocument/2006/relationships" xmlns:p="http://schemas.openxmlformats.org/presentationml/2006/main">
  <p:tag name="AS_UNIQUEID" val="3701"/>
</p:tagLst>
</file>

<file path=ppt/tags/tag533.xml><?xml version="1.0" encoding="utf-8"?>
<p:tagLst xmlns:a="http://schemas.openxmlformats.org/drawingml/2006/main" xmlns:r="http://schemas.openxmlformats.org/officeDocument/2006/relationships" xmlns:p="http://schemas.openxmlformats.org/presentationml/2006/main">
  <p:tag name="AS_UNIQUEID" val="3696"/>
</p:tagLst>
</file>

<file path=ppt/tags/tag534.xml><?xml version="1.0" encoding="utf-8"?>
<p:tagLst xmlns:a="http://schemas.openxmlformats.org/drawingml/2006/main" xmlns:r="http://schemas.openxmlformats.org/officeDocument/2006/relationships" xmlns:p="http://schemas.openxmlformats.org/presentationml/2006/main">
  <p:tag name="AS_UNIQUEID" val="3697"/>
</p:tagLst>
</file>

<file path=ppt/tags/tag535.xml><?xml version="1.0" encoding="utf-8"?>
<p:tagLst xmlns:a="http://schemas.openxmlformats.org/drawingml/2006/main" xmlns:r="http://schemas.openxmlformats.org/officeDocument/2006/relationships" xmlns:p="http://schemas.openxmlformats.org/presentationml/2006/main">
  <p:tag name="AS_UNIQUEID" val="3698"/>
</p:tagLst>
</file>

<file path=ppt/tags/tag536.xml><?xml version="1.0" encoding="utf-8"?>
<p:tagLst xmlns:a="http://schemas.openxmlformats.org/drawingml/2006/main" xmlns:r="http://schemas.openxmlformats.org/officeDocument/2006/relationships" xmlns:p="http://schemas.openxmlformats.org/presentationml/2006/main">
  <p:tag name="AS_UNIQUEID" val="3699"/>
</p:tagLst>
</file>

<file path=ppt/tags/tag537.xml><?xml version="1.0" encoding="utf-8"?>
<p:tagLst xmlns:a="http://schemas.openxmlformats.org/drawingml/2006/main" xmlns:r="http://schemas.openxmlformats.org/officeDocument/2006/relationships" xmlns:p="http://schemas.openxmlformats.org/presentationml/2006/main">
  <p:tag name="AS_UNIQUEID" val="3700"/>
</p:tagLst>
</file>

<file path=ppt/tags/tag538.xml><?xml version="1.0" encoding="utf-8"?>
<p:tagLst xmlns:a="http://schemas.openxmlformats.org/drawingml/2006/main" xmlns:r="http://schemas.openxmlformats.org/officeDocument/2006/relationships" xmlns:p="http://schemas.openxmlformats.org/presentationml/2006/main">
  <p:tag name="AS_UNIQUEID" val="3675"/>
</p:tagLst>
</file>

<file path=ppt/tags/tag539.xml><?xml version="1.0" encoding="utf-8"?>
<p:tagLst xmlns:a="http://schemas.openxmlformats.org/drawingml/2006/main" xmlns:r="http://schemas.openxmlformats.org/officeDocument/2006/relationships" xmlns:p="http://schemas.openxmlformats.org/presentationml/2006/main">
  <p:tag name="AS_UNIQUEID" val="3676"/>
</p:tagLst>
</file>

<file path=ppt/tags/tag540.xml><?xml version="1.0" encoding="utf-8"?>
<p:tagLst xmlns:a="http://schemas.openxmlformats.org/drawingml/2006/main" xmlns:r="http://schemas.openxmlformats.org/officeDocument/2006/relationships" xmlns:p="http://schemas.openxmlformats.org/presentationml/2006/main">
  <p:tag name="AS_UNIQUEID" val="3677"/>
</p:tagLst>
</file>

<file path=ppt/tags/tag541.xml><?xml version="1.0" encoding="utf-8"?>
<p:tagLst xmlns:a="http://schemas.openxmlformats.org/drawingml/2006/main" xmlns:r="http://schemas.openxmlformats.org/officeDocument/2006/relationships" xmlns:p="http://schemas.openxmlformats.org/presentationml/2006/main">
  <p:tag name="AS_UNIQUEID" val="3678"/>
</p:tagLst>
</file>

<file path=ppt/tags/tag542.xml><?xml version="1.0" encoding="utf-8"?>
<p:tagLst xmlns:a="http://schemas.openxmlformats.org/drawingml/2006/main" xmlns:r="http://schemas.openxmlformats.org/officeDocument/2006/relationships" xmlns:p="http://schemas.openxmlformats.org/presentationml/2006/main">
  <p:tag name="AS_UNIQUEID" val="3679"/>
</p:tagLst>
</file>

<file path=ppt/tags/tag543.xml><?xml version="1.0" encoding="utf-8"?>
<p:tagLst xmlns:a="http://schemas.openxmlformats.org/drawingml/2006/main" xmlns:r="http://schemas.openxmlformats.org/officeDocument/2006/relationships" xmlns:p="http://schemas.openxmlformats.org/presentationml/2006/main">
  <p:tag name="AS_UNIQUEID" val="3705"/>
</p:tagLst>
</file>

<file path=ppt/tags/tag544.xml><?xml version="1.0" encoding="utf-8"?>
<p:tagLst xmlns:a="http://schemas.openxmlformats.org/drawingml/2006/main" xmlns:r="http://schemas.openxmlformats.org/officeDocument/2006/relationships" xmlns:p="http://schemas.openxmlformats.org/presentationml/2006/main">
  <p:tag name="AS_UNIQUEID" val="3706"/>
</p:tagLst>
</file>

<file path=ppt/tags/tag545.xml><?xml version="1.0" encoding="utf-8"?>
<p:tagLst xmlns:a="http://schemas.openxmlformats.org/drawingml/2006/main" xmlns:r="http://schemas.openxmlformats.org/officeDocument/2006/relationships" xmlns:p="http://schemas.openxmlformats.org/presentationml/2006/main">
  <p:tag name="AS_UNIQUEID" val="3707"/>
</p:tagLst>
</file>

<file path=ppt/tags/tag546.xml><?xml version="1.0" encoding="utf-8"?>
<p:tagLst xmlns:a="http://schemas.openxmlformats.org/drawingml/2006/main" xmlns:r="http://schemas.openxmlformats.org/officeDocument/2006/relationships" xmlns:p="http://schemas.openxmlformats.org/presentationml/2006/main">
  <p:tag name="AS_UNIQUEID" val="3708"/>
</p:tagLst>
</file>

<file path=ppt/tags/tag547.xml><?xml version="1.0" encoding="utf-8"?>
<p:tagLst xmlns:a="http://schemas.openxmlformats.org/drawingml/2006/main" xmlns:r="http://schemas.openxmlformats.org/officeDocument/2006/relationships" xmlns:p="http://schemas.openxmlformats.org/presentationml/2006/main">
  <p:tag name="AS_UNIQUEID" val="3709"/>
</p:tagLst>
</file>

<file path=ppt/tags/tag548.xml><?xml version="1.0" encoding="utf-8"?>
<p:tagLst xmlns:a="http://schemas.openxmlformats.org/drawingml/2006/main" xmlns:r="http://schemas.openxmlformats.org/officeDocument/2006/relationships" xmlns:p="http://schemas.openxmlformats.org/presentationml/2006/main">
  <p:tag name="AS_UNIQUEID" val="3710"/>
  <p:tag name="KSO_WM_UNIT_PLACING_PICTURE_USER_VIEWPORT" val="{&quot;height&quot;:2926.2740157480316,&quot;width&quot;:4479.55905511811}"/>
</p:tagLst>
</file>

<file path=ppt/tags/tag549.xml><?xml version="1.0" encoding="utf-8"?>
<p:tagLst xmlns:a="http://schemas.openxmlformats.org/drawingml/2006/main" xmlns:r="http://schemas.openxmlformats.org/officeDocument/2006/relationships" xmlns:p="http://schemas.openxmlformats.org/presentationml/2006/main">
  <p:tag name="AS_UNIQUEID" val="3712"/>
</p:tagLst>
</file>

<file path=ppt/tags/tag550.xml><?xml version="1.0" encoding="utf-8"?>
<p:tagLst xmlns:a="http://schemas.openxmlformats.org/drawingml/2006/main" xmlns:r="http://schemas.openxmlformats.org/officeDocument/2006/relationships" xmlns:p="http://schemas.openxmlformats.org/presentationml/2006/main">
  <p:tag name="AS_UNIQUEID" val="3713"/>
</p:tagLst>
</file>

<file path=ppt/tags/tag551.xml><?xml version="1.0" encoding="utf-8"?>
<p:tagLst xmlns:a="http://schemas.openxmlformats.org/drawingml/2006/main" xmlns:r="http://schemas.openxmlformats.org/officeDocument/2006/relationships" xmlns:p="http://schemas.openxmlformats.org/presentationml/2006/main">
  <p:tag name="AS_UNIQUEID" val="3714"/>
</p:tagLst>
</file>

<file path=ppt/tags/tag552.xml><?xml version="1.0" encoding="utf-8"?>
<p:tagLst xmlns:a="http://schemas.openxmlformats.org/drawingml/2006/main" xmlns:r="http://schemas.openxmlformats.org/officeDocument/2006/relationships" xmlns:p="http://schemas.openxmlformats.org/presentationml/2006/main">
  <p:tag name="AS_UNIQUEID" val="3715"/>
</p:tagLst>
</file>

<file path=ppt/tags/tag553.xml><?xml version="1.0" encoding="utf-8"?>
<p:tagLst xmlns:a="http://schemas.openxmlformats.org/drawingml/2006/main" xmlns:r="http://schemas.openxmlformats.org/officeDocument/2006/relationships" xmlns:p="http://schemas.openxmlformats.org/presentationml/2006/main">
  <p:tag name="AS_UNIQUEID" val="3716"/>
</p:tagLst>
</file>

<file path=ppt/tags/tag554.xml><?xml version="1.0" encoding="utf-8"?>
<p:tagLst xmlns:a="http://schemas.openxmlformats.org/drawingml/2006/main" xmlns:r="http://schemas.openxmlformats.org/officeDocument/2006/relationships" xmlns:p="http://schemas.openxmlformats.org/presentationml/2006/main">
  <p:tag name="AS_UNIQUEID" val="3717"/>
</p:tagLst>
</file>

<file path=ppt/tags/tag555.xml><?xml version="1.0" encoding="utf-8"?>
<p:tagLst xmlns:a="http://schemas.openxmlformats.org/drawingml/2006/main" xmlns:r="http://schemas.openxmlformats.org/officeDocument/2006/relationships" xmlns:p="http://schemas.openxmlformats.org/presentationml/2006/main">
  <p:tag name="AS_UNIQUEID" val="3718"/>
</p:tagLst>
</file>

<file path=ppt/tags/tag556.xml><?xml version="1.0" encoding="utf-8"?>
<p:tagLst xmlns:a="http://schemas.openxmlformats.org/drawingml/2006/main" xmlns:r="http://schemas.openxmlformats.org/officeDocument/2006/relationships" xmlns:p="http://schemas.openxmlformats.org/presentationml/2006/main">
  <p:tag name="AS_UNIQUEID" val="3719"/>
</p:tagLst>
</file>

<file path=ppt/tags/tag557.xml><?xml version="1.0" encoding="utf-8"?>
<p:tagLst xmlns:a="http://schemas.openxmlformats.org/drawingml/2006/main" xmlns:r="http://schemas.openxmlformats.org/officeDocument/2006/relationships" xmlns:p="http://schemas.openxmlformats.org/presentationml/2006/main">
  <p:tag name="AS_UNIQUEID" val="3720"/>
</p:tagLst>
</file>

<file path=ppt/tags/tag558.xml><?xml version="1.0" encoding="utf-8"?>
<p:tagLst xmlns:a="http://schemas.openxmlformats.org/drawingml/2006/main" xmlns:r="http://schemas.openxmlformats.org/officeDocument/2006/relationships" xmlns:p="http://schemas.openxmlformats.org/presentationml/2006/main">
  <p:tag name="AS_UNIQUEID" val="3721"/>
</p:tagLst>
</file>

<file path=ppt/tags/tag559.xml><?xml version="1.0" encoding="utf-8"?>
<p:tagLst xmlns:a="http://schemas.openxmlformats.org/drawingml/2006/main" xmlns:r="http://schemas.openxmlformats.org/officeDocument/2006/relationships" xmlns:p="http://schemas.openxmlformats.org/presentationml/2006/main">
  <p:tag name="AS_UNIQUEID" val="3722"/>
</p:tagLst>
</file>

<file path=ppt/tags/tag560.xml><?xml version="1.0" encoding="utf-8"?>
<p:tagLst xmlns:a="http://schemas.openxmlformats.org/drawingml/2006/main" xmlns:r="http://schemas.openxmlformats.org/officeDocument/2006/relationships" xmlns:p="http://schemas.openxmlformats.org/presentationml/2006/main">
  <p:tag name="AS_UNIQUEID" val="3729"/>
</p:tagLst>
</file>

<file path=ppt/tags/tag561.xml><?xml version="1.0" encoding="utf-8"?>
<p:tagLst xmlns:a="http://schemas.openxmlformats.org/drawingml/2006/main" xmlns:r="http://schemas.openxmlformats.org/officeDocument/2006/relationships" xmlns:p="http://schemas.openxmlformats.org/presentationml/2006/main">
  <p:tag name="AS_UNIQUEID" val="3133"/>
</p:tagLst>
</file>

<file path=ppt/tags/tag562.xml><?xml version="1.0" encoding="utf-8"?>
<p:tagLst xmlns:a="http://schemas.openxmlformats.org/drawingml/2006/main" xmlns:r="http://schemas.openxmlformats.org/officeDocument/2006/relationships" xmlns:p="http://schemas.openxmlformats.org/presentationml/2006/main">
  <p:tag name="AS_UNIQUEID" val="3730"/>
</p:tagLst>
</file>

<file path=ppt/tags/tag563.xml><?xml version="1.0" encoding="utf-8"?>
<p:tagLst xmlns:a="http://schemas.openxmlformats.org/drawingml/2006/main" xmlns:r="http://schemas.openxmlformats.org/officeDocument/2006/relationships" xmlns:p="http://schemas.openxmlformats.org/presentationml/2006/main">
  <p:tag name="AS_UNIQUEID" val="3731"/>
</p:tagLst>
</file>

<file path=ppt/tags/tag564.xml><?xml version="1.0" encoding="utf-8"?>
<p:tagLst xmlns:a="http://schemas.openxmlformats.org/drawingml/2006/main" xmlns:r="http://schemas.openxmlformats.org/officeDocument/2006/relationships" xmlns:p="http://schemas.openxmlformats.org/presentationml/2006/main">
  <p:tag name="AS_UNIQUEID" val="3758"/>
</p:tagLst>
</file>

<file path=ppt/tags/tag565.xml><?xml version="1.0" encoding="utf-8"?>
<p:tagLst xmlns:a="http://schemas.openxmlformats.org/drawingml/2006/main" xmlns:r="http://schemas.openxmlformats.org/officeDocument/2006/relationships" xmlns:p="http://schemas.openxmlformats.org/presentationml/2006/main">
  <p:tag name="AS_UNIQUEID" val="3763"/>
</p:tagLst>
</file>

<file path=ppt/tags/tag566.xml><?xml version="1.0" encoding="utf-8"?>
<p:tagLst xmlns:a="http://schemas.openxmlformats.org/drawingml/2006/main" xmlns:r="http://schemas.openxmlformats.org/officeDocument/2006/relationships" xmlns:p="http://schemas.openxmlformats.org/presentationml/2006/main">
  <p:tag name="AS_UNIQUEID" val="3759"/>
</p:tagLst>
</file>

<file path=ppt/tags/tag567.xml><?xml version="1.0" encoding="utf-8"?>
<p:tagLst xmlns:a="http://schemas.openxmlformats.org/drawingml/2006/main" xmlns:r="http://schemas.openxmlformats.org/officeDocument/2006/relationships" xmlns:p="http://schemas.openxmlformats.org/presentationml/2006/main">
  <p:tag name="AS_UNIQUEID" val="3762"/>
</p:tagLst>
</file>

<file path=ppt/tags/tag568.xml><?xml version="1.0" encoding="utf-8"?>
<p:tagLst xmlns:a="http://schemas.openxmlformats.org/drawingml/2006/main" xmlns:r="http://schemas.openxmlformats.org/officeDocument/2006/relationships" xmlns:p="http://schemas.openxmlformats.org/presentationml/2006/main">
  <p:tag name="AS_UNIQUEID" val="3760"/>
</p:tagLst>
</file>

<file path=ppt/tags/tag569.xml><?xml version="1.0" encoding="utf-8"?>
<p:tagLst xmlns:a="http://schemas.openxmlformats.org/drawingml/2006/main" xmlns:r="http://schemas.openxmlformats.org/officeDocument/2006/relationships" xmlns:p="http://schemas.openxmlformats.org/presentationml/2006/main">
  <p:tag name="AS_UNIQUEID" val="3761"/>
</p:tagLst>
</file>

<file path=ppt/tags/tag570.xml><?xml version="1.0" encoding="utf-8"?>
<p:tagLst xmlns:a="http://schemas.openxmlformats.org/drawingml/2006/main" xmlns:r="http://schemas.openxmlformats.org/officeDocument/2006/relationships" xmlns:p="http://schemas.openxmlformats.org/presentationml/2006/main">
  <p:tag name="AS_UNIQUEID" val="3732"/>
</p:tagLst>
</file>

<file path=ppt/tags/tag571.xml><?xml version="1.0" encoding="utf-8"?>
<p:tagLst xmlns:a="http://schemas.openxmlformats.org/drawingml/2006/main" xmlns:r="http://schemas.openxmlformats.org/officeDocument/2006/relationships" xmlns:p="http://schemas.openxmlformats.org/presentationml/2006/main">
  <p:tag name="AS_UNIQUEID" val="3733"/>
</p:tagLst>
</file>

<file path=ppt/tags/tag572.xml><?xml version="1.0" encoding="utf-8"?>
<p:tagLst xmlns:a="http://schemas.openxmlformats.org/drawingml/2006/main" xmlns:r="http://schemas.openxmlformats.org/officeDocument/2006/relationships" xmlns:p="http://schemas.openxmlformats.org/presentationml/2006/main">
  <p:tag name="AS_UNIQUEID" val="3757"/>
</p:tagLst>
</file>

<file path=ppt/tags/tag573.xml><?xml version="1.0" encoding="utf-8"?>
<p:tagLst xmlns:a="http://schemas.openxmlformats.org/drawingml/2006/main" xmlns:r="http://schemas.openxmlformats.org/officeDocument/2006/relationships" xmlns:p="http://schemas.openxmlformats.org/presentationml/2006/main">
  <p:tag name="AS_UNIQUEID" val="3734"/>
</p:tagLst>
</file>

<file path=ppt/tags/tag574.xml><?xml version="1.0" encoding="utf-8"?>
<p:tagLst xmlns:a="http://schemas.openxmlformats.org/drawingml/2006/main" xmlns:r="http://schemas.openxmlformats.org/officeDocument/2006/relationships" xmlns:p="http://schemas.openxmlformats.org/presentationml/2006/main">
  <p:tag name="AS_UNIQUEID" val="3748"/>
</p:tagLst>
</file>

<file path=ppt/tags/tag575.xml><?xml version="1.0" encoding="utf-8"?>
<p:tagLst xmlns:a="http://schemas.openxmlformats.org/drawingml/2006/main" xmlns:r="http://schemas.openxmlformats.org/officeDocument/2006/relationships" xmlns:p="http://schemas.openxmlformats.org/presentationml/2006/main">
  <p:tag name="AS_UNIQUEID" val="3753"/>
</p:tagLst>
</file>

<file path=ppt/tags/tag576.xml><?xml version="1.0" encoding="utf-8"?>
<p:tagLst xmlns:a="http://schemas.openxmlformats.org/drawingml/2006/main" xmlns:r="http://schemas.openxmlformats.org/officeDocument/2006/relationships" xmlns:p="http://schemas.openxmlformats.org/presentationml/2006/main">
  <p:tag name="AS_UNIQUEID" val="3754"/>
</p:tagLst>
</file>

<file path=ppt/tags/tag577.xml><?xml version="1.0" encoding="utf-8"?>
<p:tagLst xmlns:a="http://schemas.openxmlformats.org/drawingml/2006/main" xmlns:r="http://schemas.openxmlformats.org/officeDocument/2006/relationships" xmlns:p="http://schemas.openxmlformats.org/presentationml/2006/main">
  <p:tag name="AS_UNIQUEID" val="3755"/>
</p:tagLst>
</file>

<file path=ppt/tags/tag578.xml><?xml version="1.0" encoding="utf-8"?>
<p:tagLst xmlns:a="http://schemas.openxmlformats.org/drawingml/2006/main" xmlns:r="http://schemas.openxmlformats.org/officeDocument/2006/relationships" xmlns:p="http://schemas.openxmlformats.org/presentationml/2006/main">
  <p:tag name="AS_UNIQUEID" val="3756"/>
</p:tagLst>
</file>

<file path=ppt/tags/tag579.xml><?xml version="1.0" encoding="utf-8"?>
<p:tagLst xmlns:a="http://schemas.openxmlformats.org/drawingml/2006/main" xmlns:r="http://schemas.openxmlformats.org/officeDocument/2006/relationships" xmlns:p="http://schemas.openxmlformats.org/presentationml/2006/main">
  <p:tag name="AS_UNIQUEID" val="3749"/>
</p:tagLst>
</file>

<file path=ppt/tags/tag580.xml><?xml version="1.0" encoding="utf-8"?>
<p:tagLst xmlns:a="http://schemas.openxmlformats.org/drawingml/2006/main" xmlns:r="http://schemas.openxmlformats.org/officeDocument/2006/relationships" xmlns:p="http://schemas.openxmlformats.org/presentationml/2006/main">
  <p:tag name="AS_UNIQUEID" val="3750"/>
</p:tagLst>
</file>

<file path=ppt/tags/tag581.xml><?xml version="1.0" encoding="utf-8"?>
<p:tagLst xmlns:a="http://schemas.openxmlformats.org/drawingml/2006/main" xmlns:r="http://schemas.openxmlformats.org/officeDocument/2006/relationships" xmlns:p="http://schemas.openxmlformats.org/presentationml/2006/main">
  <p:tag name="AS_UNIQUEID" val="3751"/>
</p:tagLst>
</file>

<file path=ppt/tags/tag582.xml><?xml version="1.0" encoding="utf-8"?>
<p:tagLst xmlns:a="http://schemas.openxmlformats.org/drawingml/2006/main" xmlns:r="http://schemas.openxmlformats.org/officeDocument/2006/relationships" xmlns:p="http://schemas.openxmlformats.org/presentationml/2006/main">
  <p:tag name="AS_UNIQUEID" val="3752"/>
</p:tagLst>
</file>

<file path=ppt/tags/tag583.xml><?xml version="1.0" encoding="utf-8"?>
<p:tagLst xmlns:a="http://schemas.openxmlformats.org/drawingml/2006/main" xmlns:r="http://schemas.openxmlformats.org/officeDocument/2006/relationships" xmlns:p="http://schemas.openxmlformats.org/presentationml/2006/main">
  <p:tag name="AS_UNIQUEID" val="3735"/>
</p:tagLst>
</file>

<file path=ppt/tags/tag584.xml><?xml version="1.0" encoding="utf-8"?>
<p:tagLst xmlns:a="http://schemas.openxmlformats.org/drawingml/2006/main" xmlns:r="http://schemas.openxmlformats.org/officeDocument/2006/relationships" xmlns:p="http://schemas.openxmlformats.org/presentationml/2006/main">
  <p:tag name="AS_UNIQUEID" val="3736"/>
</p:tagLst>
</file>

<file path=ppt/tags/tag585.xml><?xml version="1.0" encoding="utf-8"?>
<p:tagLst xmlns:a="http://schemas.openxmlformats.org/drawingml/2006/main" xmlns:r="http://schemas.openxmlformats.org/officeDocument/2006/relationships" xmlns:p="http://schemas.openxmlformats.org/presentationml/2006/main">
  <p:tag name="AS_UNIQUEID" val="3742"/>
</p:tagLst>
</file>

<file path=ppt/tags/tag586.xml><?xml version="1.0" encoding="utf-8"?>
<p:tagLst xmlns:a="http://schemas.openxmlformats.org/drawingml/2006/main" xmlns:r="http://schemas.openxmlformats.org/officeDocument/2006/relationships" xmlns:p="http://schemas.openxmlformats.org/presentationml/2006/main">
  <p:tag name="AS_UNIQUEID" val="3743"/>
</p:tagLst>
</file>

<file path=ppt/tags/tag587.xml><?xml version="1.0" encoding="utf-8"?>
<p:tagLst xmlns:a="http://schemas.openxmlformats.org/drawingml/2006/main" xmlns:r="http://schemas.openxmlformats.org/officeDocument/2006/relationships" xmlns:p="http://schemas.openxmlformats.org/presentationml/2006/main">
  <p:tag name="AS_UNIQUEID" val="3744"/>
</p:tagLst>
</file>

<file path=ppt/tags/tag588.xml><?xml version="1.0" encoding="utf-8"?>
<p:tagLst xmlns:a="http://schemas.openxmlformats.org/drawingml/2006/main" xmlns:r="http://schemas.openxmlformats.org/officeDocument/2006/relationships" xmlns:p="http://schemas.openxmlformats.org/presentationml/2006/main">
  <p:tag name="AS_UNIQUEID" val="3745"/>
</p:tagLst>
</file>

<file path=ppt/tags/tag589.xml><?xml version="1.0" encoding="utf-8"?>
<p:tagLst xmlns:a="http://schemas.openxmlformats.org/drawingml/2006/main" xmlns:r="http://schemas.openxmlformats.org/officeDocument/2006/relationships" xmlns:p="http://schemas.openxmlformats.org/presentationml/2006/main">
  <p:tag name="AS_UNIQUEID" val="3746"/>
</p:tagLst>
</file>

<file path=ppt/tags/tag590.xml><?xml version="1.0" encoding="utf-8"?>
<p:tagLst xmlns:a="http://schemas.openxmlformats.org/drawingml/2006/main" xmlns:r="http://schemas.openxmlformats.org/officeDocument/2006/relationships" xmlns:p="http://schemas.openxmlformats.org/presentationml/2006/main">
  <p:tag name="AS_UNIQUEID" val="3747"/>
</p:tagLst>
</file>

<file path=ppt/tags/tag591.xml><?xml version="1.0" encoding="utf-8"?>
<p:tagLst xmlns:a="http://schemas.openxmlformats.org/drawingml/2006/main" xmlns:r="http://schemas.openxmlformats.org/officeDocument/2006/relationships" xmlns:p="http://schemas.openxmlformats.org/presentationml/2006/main">
  <p:tag name="AS_UNIQUEID" val="3737"/>
</p:tagLst>
</file>

<file path=ppt/tags/tag592.xml><?xml version="1.0" encoding="utf-8"?>
<p:tagLst xmlns:a="http://schemas.openxmlformats.org/drawingml/2006/main" xmlns:r="http://schemas.openxmlformats.org/officeDocument/2006/relationships" xmlns:p="http://schemas.openxmlformats.org/presentationml/2006/main">
  <p:tag name="AS_UNIQUEID" val="3738"/>
</p:tagLst>
</file>

<file path=ppt/tags/tag593.xml><?xml version="1.0" encoding="utf-8"?>
<p:tagLst xmlns:a="http://schemas.openxmlformats.org/drawingml/2006/main" xmlns:r="http://schemas.openxmlformats.org/officeDocument/2006/relationships" xmlns:p="http://schemas.openxmlformats.org/presentationml/2006/main">
  <p:tag name="AS_UNIQUEID" val="3739"/>
</p:tagLst>
</file>

<file path=ppt/tags/tag594.xml><?xml version="1.0" encoding="utf-8"?>
<p:tagLst xmlns:a="http://schemas.openxmlformats.org/drawingml/2006/main" xmlns:r="http://schemas.openxmlformats.org/officeDocument/2006/relationships" xmlns:p="http://schemas.openxmlformats.org/presentationml/2006/main">
  <p:tag name="AS_UNIQUEID" val="3740"/>
</p:tagLst>
</file>

<file path=ppt/tags/tag595.xml><?xml version="1.0" encoding="utf-8"?>
<p:tagLst xmlns:a="http://schemas.openxmlformats.org/drawingml/2006/main" xmlns:r="http://schemas.openxmlformats.org/officeDocument/2006/relationships" xmlns:p="http://schemas.openxmlformats.org/presentationml/2006/main">
  <p:tag name="AS_UNIQUEID" val="3741"/>
</p:tagLst>
</file>

<file path=ppt/tags/tag596.xml><?xml version="1.0" encoding="utf-8"?>
<p:tagLst xmlns:a="http://schemas.openxmlformats.org/drawingml/2006/main" xmlns:r="http://schemas.openxmlformats.org/officeDocument/2006/relationships" xmlns:p="http://schemas.openxmlformats.org/presentationml/2006/main">
  <p:tag name="AS_UNIQUEID" val="3723"/>
</p:tagLst>
</file>

<file path=ppt/tags/tag597.xml><?xml version="1.0" encoding="utf-8"?>
<p:tagLst xmlns:a="http://schemas.openxmlformats.org/drawingml/2006/main" xmlns:r="http://schemas.openxmlformats.org/officeDocument/2006/relationships" xmlns:p="http://schemas.openxmlformats.org/presentationml/2006/main">
  <p:tag name="AS_UNIQUEID" val="3728"/>
</p:tagLst>
</file>

<file path=ppt/tags/tag598.xml><?xml version="1.0" encoding="utf-8"?>
<p:tagLst xmlns:a="http://schemas.openxmlformats.org/drawingml/2006/main" xmlns:r="http://schemas.openxmlformats.org/officeDocument/2006/relationships" xmlns:p="http://schemas.openxmlformats.org/presentationml/2006/main">
  <p:tag name="AS_UNIQUEID" val="3724"/>
</p:tagLst>
</file>

<file path=ppt/tags/tag599.xml><?xml version="1.0" encoding="utf-8"?>
<p:tagLst xmlns:a="http://schemas.openxmlformats.org/drawingml/2006/main" xmlns:r="http://schemas.openxmlformats.org/officeDocument/2006/relationships" xmlns:p="http://schemas.openxmlformats.org/presentationml/2006/main">
  <p:tag name="AS_UNIQUEID" val="3727"/>
</p:tagLst>
</file>

<file path=ppt/tags/tag600.xml><?xml version="1.0" encoding="utf-8"?>
<p:tagLst xmlns:a="http://schemas.openxmlformats.org/drawingml/2006/main" xmlns:r="http://schemas.openxmlformats.org/officeDocument/2006/relationships" xmlns:p="http://schemas.openxmlformats.org/presentationml/2006/main">
  <p:tag name="AS_UNIQUEID" val="3725"/>
</p:tagLst>
</file>

<file path=ppt/tags/tag601.xml><?xml version="1.0" encoding="utf-8"?>
<p:tagLst xmlns:a="http://schemas.openxmlformats.org/drawingml/2006/main" xmlns:r="http://schemas.openxmlformats.org/officeDocument/2006/relationships" xmlns:p="http://schemas.openxmlformats.org/presentationml/2006/main">
  <p:tag name="AS_UNIQUEID" val="3726"/>
</p:tagLst>
</file>

<file path=ppt/tags/tag602.xml><?xml version="1.0" encoding="utf-8"?>
<p:tagLst xmlns:a="http://schemas.openxmlformats.org/drawingml/2006/main" xmlns:r="http://schemas.openxmlformats.org/officeDocument/2006/relationships" xmlns:p="http://schemas.openxmlformats.org/presentationml/2006/main">
  <p:tag name="AS_UNIQUEID" val="3765"/>
</p:tagLst>
</file>

<file path=ppt/tags/tag603.xml><?xml version="1.0" encoding="utf-8"?>
<p:tagLst xmlns:a="http://schemas.openxmlformats.org/drawingml/2006/main" xmlns:r="http://schemas.openxmlformats.org/officeDocument/2006/relationships" xmlns:p="http://schemas.openxmlformats.org/presentationml/2006/main">
  <p:tag name="AS_UNIQUEID" val="3766"/>
</p:tagLst>
</file>

<file path=ppt/tags/tag604.xml><?xml version="1.0" encoding="utf-8"?>
<p:tagLst xmlns:a="http://schemas.openxmlformats.org/drawingml/2006/main" xmlns:r="http://schemas.openxmlformats.org/officeDocument/2006/relationships" xmlns:p="http://schemas.openxmlformats.org/presentationml/2006/main">
  <p:tag name="AS_UNIQUEID" val="3767"/>
  <p:tag name="KSO_WM_DIAGRAM_VIRTUALLY_FRAME" val="{&quot;height&quot;:289.4996850393701,&quot;left&quot;:207.87503937007872,&quot;top&quot;:196.25,&quot;width&quot;:464.87496062992125}"/>
</p:tagLst>
</file>

<file path=ppt/tags/tag605.xml><?xml version="1.0" encoding="utf-8"?>
<p:tagLst xmlns:a="http://schemas.openxmlformats.org/drawingml/2006/main" xmlns:r="http://schemas.openxmlformats.org/officeDocument/2006/relationships" xmlns:p="http://schemas.openxmlformats.org/presentationml/2006/main">
  <p:tag name="AS_UNIQUEID" val="3768"/>
</p:tagLst>
</file>

<file path=ppt/tags/tag606.xml><?xml version="1.0" encoding="utf-8"?>
<p:tagLst xmlns:a="http://schemas.openxmlformats.org/drawingml/2006/main" xmlns:r="http://schemas.openxmlformats.org/officeDocument/2006/relationships" xmlns:p="http://schemas.openxmlformats.org/presentationml/2006/main">
  <p:tag name="AS_UNIQUEID" val="3769"/>
</p:tagLst>
</file>

<file path=ppt/tags/tag607.xml><?xml version="1.0" encoding="utf-8"?>
<p:tagLst xmlns:a="http://schemas.openxmlformats.org/drawingml/2006/main" xmlns:r="http://schemas.openxmlformats.org/officeDocument/2006/relationships" xmlns:p="http://schemas.openxmlformats.org/presentationml/2006/main">
  <p:tag name="AS_UNIQUEID" val="3770"/>
</p:tagLst>
</file>

<file path=ppt/tags/tag608.xml><?xml version="1.0" encoding="utf-8"?>
<p:tagLst xmlns:a="http://schemas.openxmlformats.org/drawingml/2006/main" xmlns:r="http://schemas.openxmlformats.org/officeDocument/2006/relationships" xmlns:p="http://schemas.openxmlformats.org/presentationml/2006/main">
  <p:tag name="AS_UNIQUEID" val="3771"/>
</p:tagLst>
</file>

<file path=ppt/tags/tag609.xml><?xml version="1.0" encoding="utf-8"?>
<p:tagLst xmlns:a="http://schemas.openxmlformats.org/drawingml/2006/main" xmlns:r="http://schemas.openxmlformats.org/officeDocument/2006/relationships" xmlns:p="http://schemas.openxmlformats.org/presentationml/2006/main">
  <p:tag name="AS_UNIQUEID" val="3801"/>
</p:tagLst>
</file>

<file path=ppt/tags/tag610.xml><?xml version="1.0" encoding="utf-8"?>
<p:tagLst xmlns:a="http://schemas.openxmlformats.org/drawingml/2006/main" xmlns:r="http://schemas.openxmlformats.org/officeDocument/2006/relationships" xmlns:p="http://schemas.openxmlformats.org/presentationml/2006/main">
  <p:tag name="AS_UNIQUEID" val="3772"/>
</p:tagLst>
</file>

<file path=ppt/tags/tag611.xml><?xml version="1.0" encoding="utf-8"?>
<p:tagLst xmlns:a="http://schemas.openxmlformats.org/drawingml/2006/main" xmlns:r="http://schemas.openxmlformats.org/officeDocument/2006/relationships" xmlns:p="http://schemas.openxmlformats.org/presentationml/2006/main">
  <p:tag name="AS_UNIQUEID" val="3786"/>
</p:tagLst>
</file>

<file path=ppt/tags/tag612.xml><?xml version="1.0" encoding="utf-8"?>
<p:tagLst xmlns:a="http://schemas.openxmlformats.org/drawingml/2006/main" xmlns:r="http://schemas.openxmlformats.org/officeDocument/2006/relationships" xmlns:p="http://schemas.openxmlformats.org/presentationml/2006/main">
  <p:tag name="AS_UNIQUEID" val="3791"/>
  <p:tag name="KSO_WM_DIAGRAM_VIRTUALLY_FRAME" val="{&quot;height&quot;:289.4996850393701,&quot;left&quot;:207.87503937007872,&quot;top&quot;:196.25,&quot;width&quot;:464.87496062992125}"/>
</p:tagLst>
</file>

<file path=ppt/tags/tag613.xml><?xml version="1.0" encoding="utf-8"?>
<p:tagLst xmlns:a="http://schemas.openxmlformats.org/drawingml/2006/main" xmlns:r="http://schemas.openxmlformats.org/officeDocument/2006/relationships" xmlns:p="http://schemas.openxmlformats.org/presentationml/2006/main">
  <p:tag name="AS_UNIQUEID" val="3792"/>
</p:tagLst>
</file>

<file path=ppt/tags/tag614.xml><?xml version="1.0" encoding="utf-8"?>
<p:tagLst xmlns:a="http://schemas.openxmlformats.org/drawingml/2006/main" xmlns:r="http://schemas.openxmlformats.org/officeDocument/2006/relationships" xmlns:p="http://schemas.openxmlformats.org/presentationml/2006/main">
  <p:tag name="AS_UNIQUEID" val="3796"/>
  <p:tag name="KSO_WM_DIAGRAM_VIRTUALLY_FRAME" val="{&quot;height&quot;:289.4996850393701,&quot;left&quot;:207.87503937007872,&quot;top&quot;:196.25,&quot;width&quot;:464.87496062992125}"/>
</p:tagLst>
</file>

<file path=ppt/tags/tag615.xml><?xml version="1.0" encoding="utf-8"?>
<p:tagLst xmlns:a="http://schemas.openxmlformats.org/drawingml/2006/main" xmlns:r="http://schemas.openxmlformats.org/officeDocument/2006/relationships" xmlns:p="http://schemas.openxmlformats.org/presentationml/2006/main">
  <p:tag name="AS_UNIQUEID" val="3797"/>
</p:tagLst>
</file>

<file path=ppt/tags/tag616.xml><?xml version="1.0" encoding="utf-8"?>
<p:tagLst xmlns:a="http://schemas.openxmlformats.org/drawingml/2006/main" xmlns:r="http://schemas.openxmlformats.org/officeDocument/2006/relationships" xmlns:p="http://schemas.openxmlformats.org/presentationml/2006/main">
  <p:tag name="AS_UNIQUEID" val="3800"/>
  <p:tag name="KSO_WM_DIAGRAM_VIRTUALLY_FRAME" val="{&quot;height&quot;:289.4996850393701,&quot;left&quot;:207.87503937007872,&quot;top&quot;:196.25,&quot;width&quot;:464.87496062992125}"/>
</p:tagLst>
</file>

<file path=ppt/tags/tag617.xml><?xml version="1.0" encoding="utf-8"?>
<p:tagLst xmlns:a="http://schemas.openxmlformats.org/drawingml/2006/main" xmlns:r="http://schemas.openxmlformats.org/officeDocument/2006/relationships" xmlns:p="http://schemas.openxmlformats.org/presentationml/2006/main">
  <p:tag name="AS_UNIQUEID" val="3798"/>
  <p:tag name="KSO_WM_DIAGRAM_VIRTUALLY_FRAME" val="{&quot;height&quot;:289.4996850393701,&quot;left&quot;:207.87503937007872,&quot;top&quot;:196.25,&quot;width&quot;:464.87496062992125}"/>
</p:tagLst>
</file>

<file path=ppt/tags/tag618.xml><?xml version="1.0" encoding="utf-8"?>
<p:tagLst xmlns:a="http://schemas.openxmlformats.org/drawingml/2006/main" xmlns:r="http://schemas.openxmlformats.org/officeDocument/2006/relationships" xmlns:p="http://schemas.openxmlformats.org/presentationml/2006/main">
  <p:tag name="AS_UNIQUEID" val="3799"/>
  <p:tag name="KSO_WM_DIAGRAM_VIRTUALLY_FRAME" val="{&quot;height&quot;:289.4996850393701,&quot;left&quot;:207.87503937007872,&quot;top&quot;:196.25,&quot;width&quot;:464.87496062992125}"/>
</p:tagLst>
</file>

<file path=ppt/tags/tag619.xml><?xml version="1.0" encoding="utf-8"?>
<p:tagLst xmlns:a="http://schemas.openxmlformats.org/drawingml/2006/main" xmlns:r="http://schemas.openxmlformats.org/officeDocument/2006/relationships" xmlns:p="http://schemas.openxmlformats.org/presentationml/2006/main">
  <p:tag name="AS_UNIQUEID" val="3793"/>
  <p:tag name="KSO_WM_DIAGRAM_VIRTUALLY_FRAME" val="{&quot;height&quot;:289.4996850393701,&quot;left&quot;:207.87503937007872,&quot;top&quot;:196.25,&quot;width&quot;:464.87496062992125}"/>
</p:tagLst>
</file>

<file path=ppt/tags/tag620.xml><?xml version="1.0" encoding="utf-8"?>
<p:tagLst xmlns:a="http://schemas.openxmlformats.org/drawingml/2006/main" xmlns:r="http://schemas.openxmlformats.org/officeDocument/2006/relationships" xmlns:p="http://schemas.openxmlformats.org/presentationml/2006/main">
  <p:tag name="AS_UNIQUEID" val="3794"/>
  <p:tag name="KSO_WM_DIAGRAM_VIRTUALLY_FRAME" val="{&quot;height&quot;:289.4996850393701,&quot;left&quot;:207.87503937007872,&quot;top&quot;:196.25,&quot;width&quot;:464.87496062992125}"/>
</p:tagLst>
</file>

<file path=ppt/tags/tag621.xml><?xml version="1.0" encoding="utf-8"?>
<p:tagLst xmlns:a="http://schemas.openxmlformats.org/drawingml/2006/main" xmlns:r="http://schemas.openxmlformats.org/officeDocument/2006/relationships" xmlns:p="http://schemas.openxmlformats.org/presentationml/2006/main">
  <p:tag name="AS_UNIQUEID" val="3795"/>
  <p:tag name="KSO_WM_DIAGRAM_VIRTUALLY_FRAME" val="{&quot;height&quot;:289.4996850393701,&quot;left&quot;:207.87503937007872,&quot;top&quot;:196.25,&quot;width&quot;:464.87496062992125}"/>
</p:tagLst>
</file>

<file path=ppt/tags/tag622.xml><?xml version="1.0" encoding="utf-8"?>
<p:tagLst xmlns:a="http://schemas.openxmlformats.org/drawingml/2006/main" xmlns:r="http://schemas.openxmlformats.org/officeDocument/2006/relationships" xmlns:p="http://schemas.openxmlformats.org/presentationml/2006/main">
  <p:tag name="AS_UNIQUEID" val="3787"/>
  <p:tag name="KSO_WM_DIAGRAM_VIRTUALLY_FRAME" val="{&quot;height&quot;:289.4996850393701,&quot;left&quot;:207.87503937007872,&quot;top&quot;:196.25,&quot;width&quot;:464.87496062992125}"/>
</p:tagLst>
</file>

<file path=ppt/tags/tag623.xml><?xml version="1.0" encoding="utf-8"?>
<p:tagLst xmlns:a="http://schemas.openxmlformats.org/drawingml/2006/main" xmlns:r="http://schemas.openxmlformats.org/officeDocument/2006/relationships" xmlns:p="http://schemas.openxmlformats.org/presentationml/2006/main">
  <p:tag name="AS_UNIQUEID" val="3788"/>
  <p:tag name="KSO_WM_DIAGRAM_VIRTUALLY_FRAME" val="{&quot;height&quot;:289.4996850393701,&quot;left&quot;:207.87503937007872,&quot;top&quot;:196.25,&quot;width&quot;:464.87496062992125}"/>
</p:tagLst>
</file>

<file path=ppt/tags/tag624.xml><?xml version="1.0" encoding="utf-8"?>
<p:tagLst xmlns:a="http://schemas.openxmlformats.org/drawingml/2006/main" xmlns:r="http://schemas.openxmlformats.org/officeDocument/2006/relationships" xmlns:p="http://schemas.openxmlformats.org/presentationml/2006/main">
  <p:tag name="AS_UNIQUEID" val="3789"/>
  <p:tag name="KSO_WM_DIAGRAM_VIRTUALLY_FRAME" val="{&quot;height&quot;:289.4996850393701,&quot;left&quot;:207.87503937007872,&quot;top&quot;:196.25,&quot;width&quot;:464.87496062992125}"/>
</p:tagLst>
</file>

<file path=ppt/tags/tag625.xml><?xml version="1.0" encoding="utf-8"?>
<p:tagLst xmlns:a="http://schemas.openxmlformats.org/drawingml/2006/main" xmlns:r="http://schemas.openxmlformats.org/officeDocument/2006/relationships" xmlns:p="http://schemas.openxmlformats.org/presentationml/2006/main">
  <p:tag name="AS_UNIQUEID" val="3790"/>
  <p:tag name="KSO_WM_DIAGRAM_VIRTUALLY_FRAME" val="{&quot;height&quot;:289.4996850393701,&quot;left&quot;:207.87503937007872,&quot;top&quot;:196.25,&quot;width&quot;:464.87496062992125}"/>
</p:tagLst>
</file>

<file path=ppt/tags/tag626.xml><?xml version="1.0" encoding="utf-8"?>
<p:tagLst xmlns:a="http://schemas.openxmlformats.org/drawingml/2006/main" xmlns:r="http://schemas.openxmlformats.org/officeDocument/2006/relationships" xmlns:p="http://schemas.openxmlformats.org/presentationml/2006/main">
  <p:tag name="AS_UNIQUEID" val="3773"/>
  <p:tag name="KSO_WM_DIAGRAM_VIRTUALLY_FRAME" val="{&quot;height&quot;:289.4996850393701,&quot;left&quot;:207.87503937007872,&quot;top&quot;:196.25,&quot;width&quot;:464.87496062992125}"/>
</p:tagLst>
</file>

<file path=ppt/tags/tag627.xml><?xml version="1.0" encoding="utf-8"?>
<p:tagLst xmlns:a="http://schemas.openxmlformats.org/drawingml/2006/main" xmlns:r="http://schemas.openxmlformats.org/officeDocument/2006/relationships" xmlns:p="http://schemas.openxmlformats.org/presentationml/2006/main">
  <p:tag name="AS_UNIQUEID" val="3774"/>
</p:tagLst>
</file>

<file path=ppt/tags/tag628.xml><?xml version="1.0" encoding="utf-8"?>
<p:tagLst xmlns:a="http://schemas.openxmlformats.org/drawingml/2006/main" xmlns:r="http://schemas.openxmlformats.org/officeDocument/2006/relationships" xmlns:p="http://schemas.openxmlformats.org/presentationml/2006/main">
  <p:tag name="AS_UNIQUEID" val="3780"/>
</p:tagLst>
</file>

<file path=ppt/tags/tag629.xml><?xml version="1.0" encoding="utf-8"?>
<p:tagLst xmlns:a="http://schemas.openxmlformats.org/drawingml/2006/main" xmlns:r="http://schemas.openxmlformats.org/officeDocument/2006/relationships" xmlns:p="http://schemas.openxmlformats.org/presentationml/2006/main">
  <p:tag name="AS_UNIQUEID" val="3781"/>
  <p:tag name="KSO_WM_DIAGRAM_VIRTUALLY_FRAME" val="{&quot;height&quot;:289.4996850393701,&quot;left&quot;:207.87503937007872,&quot;top&quot;:196.25,&quot;width&quot;:464.87496062992125}"/>
</p:tagLst>
</file>

<file path=ppt/tags/tag630.xml><?xml version="1.0" encoding="utf-8"?>
<p:tagLst xmlns:a="http://schemas.openxmlformats.org/drawingml/2006/main" xmlns:r="http://schemas.openxmlformats.org/officeDocument/2006/relationships" xmlns:p="http://schemas.openxmlformats.org/presentationml/2006/main">
  <p:tag name="AS_UNIQUEID" val="3782"/>
  <p:tag name="KSO_WM_DIAGRAM_VIRTUALLY_FRAME" val="{&quot;height&quot;:289.4996850393701,&quot;left&quot;:207.87503937007872,&quot;top&quot;:196.25,&quot;width&quot;:464.87496062992125}"/>
</p:tagLst>
</file>

<file path=ppt/tags/tag631.xml><?xml version="1.0" encoding="utf-8"?>
<p:tagLst xmlns:a="http://schemas.openxmlformats.org/drawingml/2006/main" xmlns:r="http://schemas.openxmlformats.org/officeDocument/2006/relationships" xmlns:p="http://schemas.openxmlformats.org/presentationml/2006/main">
  <p:tag name="AS_UNIQUEID" val="3783"/>
  <p:tag name="KSO_WM_DIAGRAM_VIRTUALLY_FRAME" val="{&quot;height&quot;:289.4996850393701,&quot;left&quot;:207.87503937007872,&quot;top&quot;:196.25,&quot;width&quot;:464.87496062992125}"/>
</p:tagLst>
</file>

<file path=ppt/tags/tag632.xml><?xml version="1.0" encoding="utf-8"?>
<p:tagLst xmlns:a="http://schemas.openxmlformats.org/drawingml/2006/main" xmlns:r="http://schemas.openxmlformats.org/officeDocument/2006/relationships" xmlns:p="http://schemas.openxmlformats.org/presentationml/2006/main">
  <p:tag name="AS_UNIQUEID" val="3784"/>
  <p:tag name="KSO_WM_DIAGRAM_VIRTUALLY_FRAME" val="{&quot;height&quot;:289.4996850393701,&quot;left&quot;:207.87503937007872,&quot;top&quot;:196.25,&quot;width&quot;:464.87496062992125}"/>
</p:tagLst>
</file>

<file path=ppt/tags/tag633.xml><?xml version="1.0" encoding="utf-8"?>
<p:tagLst xmlns:a="http://schemas.openxmlformats.org/drawingml/2006/main" xmlns:r="http://schemas.openxmlformats.org/officeDocument/2006/relationships" xmlns:p="http://schemas.openxmlformats.org/presentationml/2006/main">
  <p:tag name="AS_UNIQUEID" val="3785"/>
  <p:tag name="KSO_WM_DIAGRAM_VIRTUALLY_FRAME" val="{&quot;height&quot;:289.4996850393701,&quot;left&quot;:207.87503937007872,&quot;top&quot;:196.25,&quot;width&quot;:464.87496062992125}"/>
</p:tagLst>
</file>

<file path=ppt/tags/tag634.xml><?xml version="1.0" encoding="utf-8"?>
<p:tagLst xmlns:a="http://schemas.openxmlformats.org/drawingml/2006/main" xmlns:r="http://schemas.openxmlformats.org/officeDocument/2006/relationships" xmlns:p="http://schemas.openxmlformats.org/presentationml/2006/main">
  <p:tag name="AS_UNIQUEID" val="3775"/>
  <p:tag name="KSO_WM_DIAGRAM_VIRTUALLY_FRAME" val="{&quot;height&quot;:289.4996850393701,&quot;left&quot;:207.87503937007872,&quot;top&quot;:196.25,&quot;width&quot;:464.87496062992125}"/>
</p:tagLst>
</file>

<file path=ppt/tags/tag635.xml><?xml version="1.0" encoding="utf-8"?>
<p:tagLst xmlns:a="http://schemas.openxmlformats.org/drawingml/2006/main" xmlns:r="http://schemas.openxmlformats.org/officeDocument/2006/relationships" xmlns:p="http://schemas.openxmlformats.org/presentationml/2006/main">
  <p:tag name="AS_UNIQUEID" val="3776"/>
  <p:tag name="KSO_WM_DIAGRAM_VIRTUALLY_FRAME" val="{&quot;height&quot;:289.4996850393701,&quot;left&quot;:207.87503937007872,&quot;top&quot;:196.25,&quot;width&quot;:464.87496062992125}"/>
</p:tagLst>
</file>

<file path=ppt/tags/tag636.xml><?xml version="1.0" encoding="utf-8"?>
<p:tagLst xmlns:a="http://schemas.openxmlformats.org/drawingml/2006/main" xmlns:r="http://schemas.openxmlformats.org/officeDocument/2006/relationships" xmlns:p="http://schemas.openxmlformats.org/presentationml/2006/main">
  <p:tag name="AS_UNIQUEID" val="3777"/>
  <p:tag name="KSO_WM_DIAGRAM_VIRTUALLY_FRAME" val="{&quot;height&quot;:289.4996850393701,&quot;left&quot;:207.87503937007872,&quot;top&quot;:196.25,&quot;width&quot;:464.87496062992125}"/>
</p:tagLst>
</file>

<file path=ppt/tags/tag637.xml><?xml version="1.0" encoding="utf-8"?>
<p:tagLst xmlns:a="http://schemas.openxmlformats.org/drawingml/2006/main" xmlns:r="http://schemas.openxmlformats.org/officeDocument/2006/relationships" xmlns:p="http://schemas.openxmlformats.org/presentationml/2006/main">
  <p:tag name="AS_UNIQUEID" val="3778"/>
  <p:tag name="KSO_WM_DIAGRAM_VIRTUALLY_FRAME" val="{&quot;height&quot;:289.4996850393701,&quot;left&quot;:207.87503937007872,&quot;top&quot;:196.25,&quot;width&quot;:464.87496062992125}"/>
</p:tagLst>
</file>

<file path=ppt/tags/tag638.xml><?xml version="1.0" encoding="utf-8"?>
<p:tagLst xmlns:a="http://schemas.openxmlformats.org/drawingml/2006/main" xmlns:r="http://schemas.openxmlformats.org/officeDocument/2006/relationships" xmlns:p="http://schemas.openxmlformats.org/presentationml/2006/main">
  <p:tag name="AS_UNIQUEID" val="3779"/>
  <p:tag name="KSO_WM_DIAGRAM_VIRTUALLY_FRAME" val="{&quot;height&quot;:289.4996850393701,&quot;left&quot;:207.87503937007872,&quot;top&quot;:196.25,&quot;width&quot;:464.87496062992125}"/>
</p:tagLst>
</file>

<file path=ppt/tags/tag639.xml><?xml version="1.0" encoding="utf-8"?>
<p:tagLst xmlns:a="http://schemas.openxmlformats.org/drawingml/2006/main" xmlns:r="http://schemas.openxmlformats.org/officeDocument/2006/relationships" xmlns:p="http://schemas.openxmlformats.org/presentationml/2006/main">
  <p:tag name="AS_UNIQUEID" val="3803"/>
</p:tagLst>
</file>

<file path=ppt/tags/tag640.xml><?xml version="1.0" encoding="utf-8"?>
<p:tagLst xmlns:a="http://schemas.openxmlformats.org/drawingml/2006/main" xmlns:r="http://schemas.openxmlformats.org/officeDocument/2006/relationships" xmlns:p="http://schemas.openxmlformats.org/presentationml/2006/main">
  <p:tag name="AS_UNIQUEID" val="3804"/>
</p:tagLst>
</file>

<file path=ppt/tags/tag641.xml><?xml version="1.0" encoding="utf-8"?>
<p:tagLst xmlns:a="http://schemas.openxmlformats.org/drawingml/2006/main" xmlns:r="http://schemas.openxmlformats.org/officeDocument/2006/relationships" xmlns:p="http://schemas.openxmlformats.org/presentationml/2006/main">
  <p:tag name="AS_UNIQUEID" val="3805"/>
</p:tagLst>
</file>

<file path=ppt/tags/tag642.xml><?xml version="1.0" encoding="utf-8"?>
<p:tagLst xmlns:a="http://schemas.openxmlformats.org/drawingml/2006/main" xmlns:r="http://schemas.openxmlformats.org/officeDocument/2006/relationships" xmlns:p="http://schemas.openxmlformats.org/presentationml/2006/main">
  <p:tag name="AS_UNIQUEID" val="3160"/>
</p:tagLst>
</file>

<file path=ppt/tags/tag643.xml><?xml version="1.0" encoding="utf-8"?>
<p:tagLst xmlns:a="http://schemas.openxmlformats.org/drawingml/2006/main" xmlns:r="http://schemas.openxmlformats.org/officeDocument/2006/relationships" xmlns:p="http://schemas.openxmlformats.org/presentationml/2006/main">
  <p:tag name="AS_UNIQUEID" val="3835"/>
</p:tagLst>
</file>

<file path=ppt/tags/tag644.xml><?xml version="1.0" encoding="utf-8"?>
<p:tagLst xmlns:a="http://schemas.openxmlformats.org/drawingml/2006/main" xmlns:r="http://schemas.openxmlformats.org/officeDocument/2006/relationships" xmlns:p="http://schemas.openxmlformats.org/presentationml/2006/main">
  <p:tag name="AS_UNIQUEID" val="3836"/>
</p:tagLst>
</file>

<file path=ppt/tags/tag645.xml><?xml version="1.0" encoding="utf-8"?>
<p:tagLst xmlns:a="http://schemas.openxmlformats.org/drawingml/2006/main" xmlns:r="http://schemas.openxmlformats.org/officeDocument/2006/relationships" xmlns:p="http://schemas.openxmlformats.org/presentationml/2006/main">
  <p:tag name="AS_UNIQUEID" val="3837"/>
</p:tagLst>
</file>

<file path=ppt/tags/tag646.xml><?xml version="1.0" encoding="utf-8"?>
<p:tagLst xmlns:a="http://schemas.openxmlformats.org/drawingml/2006/main" xmlns:r="http://schemas.openxmlformats.org/officeDocument/2006/relationships" xmlns:p="http://schemas.openxmlformats.org/presentationml/2006/main">
  <p:tag name="AS_UNIQUEID" val="3838"/>
</p:tagLst>
</file>

<file path=ppt/tags/tag647.xml><?xml version="1.0" encoding="utf-8"?>
<p:tagLst xmlns:a="http://schemas.openxmlformats.org/drawingml/2006/main" xmlns:r="http://schemas.openxmlformats.org/officeDocument/2006/relationships" xmlns:p="http://schemas.openxmlformats.org/presentationml/2006/main">
  <p:tag name="AS_UNIQUEID" val="3839"/>
</p:tagLst>
</file>

<file path=ppt/tags/tag648.xml><?xml version="1.0" encoding="utf-8"?>
<p:tagLst xmlns:a="http://schemas.openxmlformats.org/drawingml/2006/main" xmlns:r="http://schemas.openxmlformats.org/officeDocument/2006/relationships" xmlns:p="http://schemas.openxmlformats.org/presentationml/2006/main">
  <p:tag name="AS_UNIQUEID" val="3840"/>
</p:tagLst>
</file>

<file path=ppt/tags/tag649.xml><?xml version="1.0" encoding="utf-8"?>
<p:tagLst xmlns:a="http://schemas.openxmlformats.org/drawingml/2006/main" xmlns:r="http://schemas.openxmlformats.org/officeDocument/2006/relationships" xmlns:p="http://schemas.openxmlformats.org/presentationml/2006/main">
  <p:tag name="AS_UNIQUEID" val="3841"/>
</p:tagLst>
</file>

<file path=ppt/tags/tag650.xml><?xml version="1.0" encoding="utf-8"?>
<p:tagLst xmlns:a="http://schemas.openxmlformats.org/drawingml/2006/main" xmlns:r="http://schemas.openxmlformats.org/officeDocument/2006/relationships" xmlns:p="http://schemas.openxmlformats.org/presentationml/2006/main">
  <p:tag name="AS_UNIQUEID" val="3842"/>
</p:tagLst>
</file>

<file path=ppt/tags/tag651.xml><?xml version="1.0" encoding="utf-8"?>
<p:tagLst xmlns:a="http://schemas.openxmlformats.org/drawingml/2006/main" xmlns:r="http://schemas.openxmlformats.org/officeDocument/2006/relationships" xmlns:p="http://schemas.openxmlformats.org/presentationml/2006/main">
  <p:tag name="AS_UNIQUEID" val="3843"/>
</p:tagLst>
</file>

<file path=ppt/tags/tag652.xml><?xml version="1.0" encoding="utf-8"?>
<p:tagLst xmlns:a="http://schemas.openxmlformats.org/drawingml/2006/main" xmlns:r="http://schemas.openxmlformats.org/officeDocument/2006/relationships" xmlns:p="http://schemas.openxmlformats.org/presentationml/2006/main">
  <p:tag name="AS_UNIQUEID" val="3850"/>
</p:tagLst>
</file>

<file path=ppt/tags/tag653.xml><?xml version="1.0" encoding="utf-8"?>
<p:tagLst xmlns:a="http://schemas.openxmlformats.org/drawingml/2006/main" xmlns:r="http://schemas.openxmlformats.org/officeDocument/2006/relationships" xmlns:p="http://schemas.openxmlformats.org/presentationml/2006/main">
  <p:tag name="AS_UNIQUEID" val="3844"/>
</p:tagLst>
</file>

<file path=ppt/tags/tag654.xml><?xml version="1.0" encoding="utf-8"?>
<p:tagLst xmlns:a="http://schemas.openxmlformats.org/drawingml/2006/main" xmlns:r="http://schemas.openxmlformats.org/officeDocument/2006/relationships" xmlns:p="http://schemas.openxmlformats.org/presentationml/2006/main">
  <p:tag name="AS_UNIQUEID" val="3849"/>
</p:tagLst>
</file>

<file path=ppt/tags/tag655.xml><?xml version="1.0" encoding="utf-8"?>
<p:tagLst xmlns:a="http://schemas.openxmlformats.org/drawingml/2006/main" xmlns:r="http://schemas.openxmlformats.org/officeDocument/2006/relationships" xmlns:p="http://schemas.openxmlformats.org/presentationml/2006/main">
  <p:tag name="AS_UNIQUEID" val="3845"/>
</p:tagLst>
</file>

<file path=ppt/tags/tag656.xml><?xml version="1.0" encoding="utf-8"?>
<p:tagLst xmlns:a="http://schemas.openxmlformats.org/drawingml/2006/main" xmlns:r="http://schemas.openxmlformats.org/officeDocument/2006/relationships" xmlns:p="http://schemas.openxmlformats.org/presentationml/2006/main">
  <p:tag name="AS_UNIQUEID" val="3848"/>
</p:tagLst>
</file>

<file path=ppt/tags/tag657.xml><?xml version="1.0" encoding="utf-8"?>
<p:tagLst xmlns:a="http://schemas.openxmlformats.org/drawingml/2006/main" xmlns:r="http://schemas.openxmlformats.org/officeDocument/2006/relationships" xmlns:p="http://schemas.openxmlformats.org/presentationml/2006/main">
  <p:tag name="AS_UNIQUEID" val="3846"/>
</p:tagLst>
</file>

<file path=ppt/tags/tag658.xml><?xml version="1.0" encoding="utf-8"?>
<p:tagLst xmlns:a="http://schemas.openxmlformats.org/drawingml/2006/main" xmlns:r="http://schemas.openxmlformats.org/officeDocument/2006/relationships" xmlns:p="http://schemas.openxmlformats.org/presentationml/2006/main">
  <p:tag name="AS_UNIQUEID" val="3847"/>
</p:tagLst>
</file>

<file path=ppt/tags/tag659.xml><?xml version="1.0" encoding="utf-8"?>
<p:tagLst xmlns:a="http://schemas.openxmlformats.org/drawingml/2006/main" xmlns:r="http://schemas.openxmlformats.org/officeDocument/2006/relationships" xmlns:p="http://schemas.openxmlformats.org/presentationml/2006/main">
  <p:tag name="AS_UNIQUEID" val="3161"/>
</p:tagLst>
</file>

<file path=ppt/tags/tag660.xml><?xml version="1.0" encoding="utf-8"?>
<p:tagLst xmlns:a="http://schemas.openxmlformats.org/drawingml/2006/main" xmlns:r="http://schemas.openxmlformats.org/officeDocument/2006/relationships" xmlns:p="http://schemas.openxmlformats.org/presentationml/2006/main">
  <p:tag name="AS_UNIQUEID" val="3162"/>
</p:tagLst>
</file>

<file path=ppt/tags/tag661.xml><?xml version="1.0" encoding="utf-8"?>
<p:tagLst xmlns:a="http://schemas.openxmlformats.org/drawingml/2006/main" xmlns:r="http://schemas.openxmlformats.org/officeDocument/2006/relationships" xmlns:p="http://schemas.openxmlformats.org/presentationml/2006/main">
  <p:tag name="AS_UNIQUEID" val="3806"/>
</p:tagLst>
</file>

<file path=ppt/tags/tag662.xml><?xml version="1.0" encoding="utf-8"?>
<p:tagLst xmlns:a="http://schemas.openxmlformats.org/drawingml/2006/main" xmlns:r="http://schemas.openxmlformats.org/officeDocument/2006/relationships" xmlns:p="http://schemas.openxmlformats.org/presentationml/2006/main">
  <p:tag name="AS_UNIQUEID" val="3820"/>
</p:tagLst>
</file>

<file path=ppt/tags/tag663.xml><?xml version="1.0" encoding="utf-8"?>
<p:tagLst xmlns:a="http://schemas.openxmlformats.org/drawingml/2006/main" xmlns:r="http://schemas.openxmlformats.org/officeDocument/2006/relationships" xmlns:p="http://schemas.openxmlformats.org/presentationml/2006/main">
  <p:tag name="AS_UNIQUEID" val="3825"/>
  <p:tag name="KSO_WM_DIAGRAM_VIRTUALLY_FRAME" val="{&quot;height&quot;:289.4996850393701,&quot;left&quot;:207.87503937007872,&quot;top&quot;:196.25,&quot;width&quot;:464.87496062992125}"/>
</p:tagLst>
</file>

<file path=ppt/tags/tag664.xml><?xml version="1.0" encoding="utf-8"?>
<p:tagLst xmlns:a="http://schemas.openxmlformats.org/drawingml/2006/main" xmlns:r="http://schemas.openxmlformats.org/officeDocument/2006/relationships" xmlns:p="http://schemas.openxmlformats.org/presentationml/2006/main">
  <p:tag name="AS_UNIQUEID" val="3826"/>
</p:tagLst>
</file>

<file path=ppt/tags/tag665.xml><?xml version="1.0" encoding="utf-8"?>
<p:tagLst xmlns:a="http://schemas.openxmlformats.org/drawingml/2006/main" xmlns:r="http://schemas.openxmlformats.org/officeDocument/2006/relationships" xmlns:p="http://schemas.openxmlformats.org/presentationml/2006/main">
  <p:tag name="AS_UNIQUEID" val="3829"/>
  <p:tag name="KSO_WM_DIAGRAM_VIRTUALLY_FRAME" val="{&quot;height&quot;:289.4996850393701,&quot;left&quot;:207.87503937007872,&quot;top&quot;:196.25,&quot;width&quot;:464.87496062992125}"/>
</p:tagLst>
</file>

<file path=ppt/tags/tag666.xml><?xml version="1.0" encoding="utf-8"?>
<p:tagLst xmlns:a="http://schemas.openxmlformats.org/drawingml/2006/main" xmlns:r="http://schemas.openxmlformats.org/officeDocument/2006/relationships" xmlns:p="http://schemas.openxmlformats.org/presentationml/2006/main">
  <p:tag name="AS_UNIQUEID" val="3830"/>
</p:tagLst>
</file>

<file path=ppt/tags/tag667.xml><?xml version="1.0" encoding="utf-8"?>
<p:tagLst xmlns:a="http://schemas.openxmlformats.org/drawingml/2006/main" xmlns:r="http://schemas.openxmlformats.org/officeDocument/2006/relationships" xmlns:p="http://schemas.openxmlformats.org/presentationml/2006/main">
  <p:tag name="AS_UNIQUEID" val="3833"/>
  <p:tag name="KSO_WM_DIAGRAM_VIRTUALLY_FRAME" val="{&quot;height&quot;:289.4996850393701,&quot;left&quot;:207.87503937007872,&quot;top&quot;:196.25,&quot;width&quot;:464.87496062992125}"/>
</p:tagLst>
</file>

<file path=ppt/tags/tag668.xml><?xml version="1.0" encoding="utf-8"?>
<p:tagLst xmlns:a="http://schemas.openxmlformats.org/drawingml/2006/main" xmlns:r="http://schemas.openxmlformats.org/officeDocument/2006/relationships" xmlns:p="http://schemas.openxmlformats.org/presentationml/2006/main">
  <p:tag name="AS_UNIQUEID" val="3834"/>
</p:tagLst>
</file>

<file path=ppt/tags/tag669.xml><?xml version="1.0" encoding="utf-8"?>
<p:tagLst xmlns:a="http://schemas.openxmlformats.org/drawingml/2006/main" xmlns:r="http://schemas.openxmlformats.org/officeDocument/2006/relationships" xmlns:p="http://schemas.openxmlformats.org/presentationml/2006/main">
  <p:tag name="AS_UNIQUEID" val="3831"/>
  <p:tag name="KSO_WM_DIAGRAM_VIRTUALLY_FRAME" val="{&quot;height&quot;:289.4996850393701,&quot;left&quot;:207.87503937007872,&quot;top&quot;:196.25,&quot;width&quot;:464.87496062992125}"/>
</p:tagLst>
</file>

<file path=ppt/tags/tag670.xml><?xml version="1.0" encoding="utf-8"?>
<p:tagLst xmlns:a="http://schemas.openxmlformats.org/drawingml/2006/main" xmlns:r="http://schemas.openxmlformats.org/officeDocument/2006/relationships" xmlns:p="http://schemas.openxmlformats.org/presentationml/2006/main">
  <p:tag name="AS_UNIQUEID" val="3832"/>
  <p:tag name="KSO_WM_DIAGRAM_VIRTUALLY_FRAME" val="{&quot;height&quot;:289.4996850393701,&quot;left&quot;:207.87503937007872,&quot;top&quot;:196.25,&quot;width&quot;:464.87496062992125}"/>
</p:tagLst>
</file>

<file path=ppt/tags/tag671.xml><?xml version="1.0" encoding="utf-8"?>
<p:tagLst xmlns:a="http://schemas.openxmlformats.org/drawingml/2006/main" xmlns:r="http://schemas.openxmlformats.org/officeDocument/2006/relationships" xmlns:p="http://schemas.openxmlformats.org/presentationml/2006/main">
  <p:tag name="AS_UNIQUEID" val="3827"/>
  <p:tag name="KSO_WM_DIAGRAM_VIRTUALLY_FRAME" val="{&quot;height&quot;:289.4996850393701,&quot;left&quot;:207.87503937007872,&quot;top&quot;:196.25,&quot;width&quot;:464.87496062992125}"/>
</p:tagLst>
</file>

<file path=ppt/tags/tag672.xml><?xml version="1.0" encoding="utf-8"?>
<p:tagLst xmlns:a="http://schemas.openxmlformats.org/drawingml/2006/main" xmlns:r="http://schemas.openxmlformats.org/officeDocument/2006/relationships" xmlns:p="http://schemas.openxmlformats.org/presentationml/2006/main">
  <p:tag name="AS_UNIQUEID" val="3828"/>
  <p:tag name="KSO_WM_DIAGRAM_VIRTUALLY_FRAME" val="{&quot;height&quot;:289.4996850393701,&quot;left&quot;:207.87503937007872,&quot;top&quot;:196.25,&quot;width&quot;:464.87496062992125}"/>
</p:tagLst>
</file>

<file path=ppt/tags/tag673.xml><?xml version="1.0" encoding="utf-8"?>
<p:tagLst xmlns:a="http://schemas.openxmlformats.org/drawingml/2006/main" xmlns:r="http://schemas.openxmlformats.org/officeDocument/2006/relationships" xmlns:p="http://schemas.openxmlformats.org/presentationml/2006/main">
  <p:tag name="AS_UNIQUEID" val="3821"/>
  <p:tag name="KSO_WM_DIAGRAM_VIRTUALLY_FRAME" val="{&quot;height&quot;:289.4996850393701,&quot;left&quot;:207.87503937007872,&quot;top&quot;:196.25,&quot;width&quot;:464.87496062992125}"/>
</p:tagLst>
</file>

<file path=ppt/tags/tag674.xml><?xml version="1.0" encoding="utf-8"?>
<p:tagLst xmlns:a="http://schemas.openxmlformats.org/drawingml/2006/main" xmlns:r="http://schemas.openxmlformats.org/officeDocument/2006/relationships" xmlns:p="http://schemas.openxmlformats.org/presentationml/2006/main">
  <p:tag name="AS_UNIQUEID" val="3822"/>
  <p:tag name="KSO_WM_DIAGRAM_VIRTUALLY_FRAME" val="{&quot;height&quot;:289.4996850393701,&quot;left&quot;:207.87503937007872,&quot;top&quot;:196.25,&quot;width&quot;:464.87496062992125}"/>
</p:tagLst>
</file>

<file path=ppt/tags/tag675.xml><?xml version="1.0" encoding="utf-8"?>
<p:tagLst xmlns:a="http://schemas.openxmlformats.org/drawingml/2006/main" xmlns:r="http://schemas.openxmlformats.org/officeDocument/2006/relationships" xmlns:p="http://schemas.openxmlformats.org/presentationml/2006/main">
  <p:tag name="AS_UNIQUEID" val="3823"/>
  <p:tag name="KSO_WM_DIAGRAM_VIRTUALLY_FRAME" val="{&quot;height&quot;:289.4996850393701,&quot;left&quot;:207.87503937007872,&quot;top&quot;:196.25,&quot;width&quot;:464.87496062992125}"/>
</p:tagLst>
</file>

<file path=ppt/tags/tag676.xml><?xml version="1.0" encoding="utf-8"?>
<p:tagLst xmlns:a="http://schemas.openxmlformats.org/drawingml/2006/main" xmlns:r="http://schemas.openxmlformats.org/officeDocument/2006/relationships" xmlns:p="http://schemas.openxmlformats.org/presentationml/2006/main">
  <p:tag name="AS_UNIQUEID" val="3824"/>
  <p:tag name="KSO_WM_DIAGRAM_VIRTUALLY_FRAME" val="{&quot;height&quot;:289.4996850393701,&quot;left&quot;:207.87503937007872,&quot;top&quot;:196.25,&quot;width&quot;:464.87496062992125}"/>
</p:tagLst>
</file>

<file path=ppt/tags/tag677.xml><?xml version="1.0" encoding="utf-8"?>
<p:tagLst xmlns:a="http://schemas.openxmlformats.org/drawingml/2006/main" xmlns:r="http://schemas.openxmlformats.org/officeDocument/2006/relationships" xmlns:p="http://schemas.openxmlformats.org/presentationml/2006/main">
  <p:tag name="AS_UNIQUEID" val="3807"/>
  <p:tag name="KSO_WM_DIAGRAM_VIRTUALLY_FRAME" val="{&quot;height&quot;:289.4996850393701,&quot;left&quot;:207.87503937007872,&quot;top&quot;:196.25,&quot;width&quot;:464.87496062992125}"/>
</p:tagLst>
</file>

<file path=ppt/tags/tag678.xml><?xml version="1.0" encoding="utf-8"?>
<p:tagLst xmlns:a="http://schemas.openxmlformats.org/drawingml/2006/main" xmlns:r="http://schemas.openxmlformats.org/officeDocument/2006/relationships" xmlns:p="http://schemas.openxmlformats.org/presentationml/2006/main">
  <p:tag name="AS_UNIQUEID" val="3808"/>
</p:tagLst>
</file>

<file path=ppt/tags/tag679.xml><?xml version="1.0" encoding="utf-8"?>
<p:tagLst xmlns:a="http://schemas.openxmlformats.org/drawingml/2006/main" xmlns:r="http://schemas.openxmlformats.org/officeDocument/2006/relationships" xmlns:p="http://schemas.openxmlformats.org/presentationml/2006/main">
  <p:tag name="AS_UNIQUEID" val="3814"/>
</p:tagLst>
</file>

<file path=ppt/tags/tag680.xml><?xml version="1.0" encoding="utf-8"?>
<p:tagLst xmlns:a="http://schemas.openxmlformats.org/drawingml/2006/main" xmlns:r="http://schemas.openxmlformats.org/officeDocument/2006/relationships" xmlns:p="http://schemas.openxmlformats.org/presentationml/2006/main">
  <p:tag name="AS_UNIQUEID" val="3815"/>
  <p:tag name="KSO_WM_DIAGRAM_VIRTUALLY_FRAME" val="{&quot;height&quot;:289.4996850393701,&quot;left&quot;:207.87503937007872,&quot;top&quot;:196.25,&quot;width&quot;:464.87496062992125}"/>
</p:tagLst>
</file>

<file path=ppt/tags/tag681.xml><?xml version="1.0" encoding="utf-8"?>
<p:tagLst xmlns:a="http://schemas.openxmlformats.org/drawingml/2006/main" xmlns:r="http://schemas.openxmlformats.org/officeDocument/2006/relationships" xmlns:p="http://schemas.openxmlformats.org/presentationml/2006/main">
  <p:tag name="AS_UNIQUEID" val="3816"/>
  <p:tag name="KSO_WM_DIAGRAM_VIRTUALLY_FRAME" val="{&quot;height&quot;:289.4996850393701,&quot;left&quot;:207.87503937007872,&quot;top&quot;:196.25,&quot;width&quot;:464.87496062992125}"/>
</p:tagLst>
</file>

<file path=ppt/tags/tag682.xml><?xml version="1.0" encoding="utf-8"?>
<p:tagLst xmlns:a="http://schemas.openxmlformats.org/drawingml/2006/main" xmlns:r="http://schemas.openxmlformats.org/officeDocument/2006/relationships" xmlns:p="http://schemas.openxmlformats.org/presentationml/2006/main">
  <p:tag name="AS_UNIQUEID" val="3817"/>
  <p:tag name="KSO_WM_DIAGRAM_VIRTUALLY_FRAME" val="{&quot;height&quot;:289.4996850393701,&quot;left&quot;:207.87503937007872,&quot;top&quot;:196.25,&quot;width&quot;:464.87496062992125}"/>
</p:tagLst>
</file>

<file path=ppt/tags/tag683.xml><?xml version="1.0" encoding="utf-8"?>
<p:tagLst xmlns:a="http://schemas.openxmlformats.org/drawingml/2006/main" xmlns:r="http://schemas.openxmlformats.org/officeDocument/2006/relationships" xmlns:p="http://schemas.openxmlformats.org/presentationml/2006/main">
  <p:tag name="AS_UNIQUEID" val="3818"/>
  <p:tag name="KSO_WM_DIAGRAM_VIRTUALLY_FRAME" val="{&quot;height&quot;:289.4996850393701,&quot;left&quot;:207.87503937007872,&quot;top&quot;:196.25,&quot;width&quot;:464.87496062992125}"/>
</p:tagLst>
</file>

<file path=ppt/tags/tag684.xml><?xml version="1.0" encoding="utf-8"?>
<p:tagLst xmlns:a="http://schemas.openxmlformats.org/drawingml/2006/main" xmlns:r="http://schemas.openxmlformats.org/officeDocument/2006/relationships" xmlns:p="http://schemas.openxmlformats.org/presentationml/2006/main">
  <p:tag name="AS_UNIQUEID" val="3819"/>
  <p:tag name="KSO_WM_DIAGRAM_VIRTUALLY_FRAME" val="{&quot;height&quot;:289.4996850393701,&quot;left&quot;:207.87503937007872,&quot;top&quot;:196.25,&quot;width&quot;:464.87496062992125}"/>
</p:tagLst>
</file>

<file path=ppt/tags/tag685.xml><?xml version="1.0" encoding="utf-8"?>
<p:tagLst xmlns:a="http://schemas.openxmlformats.org/drawingml/2006/main" xmlns:r="http://schemas.openxmlformats.org/officeDocument/2006/relationships" xmlns:p="http://schemas.openxmlformats.org/presentationml/2006/main">
  <p:tag name="AS_UNIQUEID" val="3809"/>
  <p:tag name="KSO_WM_DIAGRAM_VIRTUALLY_FRAME" val="{&quot;height&quot;:289.4996850393701,&quot;left&quot;:207.87503937007872,&quot;top&quot;:196.25,&quot;width&quot;:464.87496062992125}"/>
</p:tagLst>
</file>

<file path=ppt/tags/tag686.xml><?xml version="1.0" encoding="utf-8"?>
<p:tagLst xmlns:a="http://schemas.openxmlformats.org/drawingml/2006/main" xmlns:r="http://schemas.openxmlformats.org/officeDocument/2006/relationships" xmlns:p="http://schemas.openxmlformats.org/presentationml/2006/main">
  <p:tag name="AS_UNIQUEID" val="3810"/>
  <p:tag name="KSO_WM_DIAGRAM_VIRTUALLY_FRAME" val="{&quot;height&quot;:289.4996850393701,&quot;left&quot;:207.87503937007872,&quot;top&quot;:196.25,&quot;width&quot;:464.87496062992125}"/>
</p:tagLst>
</file>

<file path=ppt/tags/tag687.xml><?xml version="1.0" encoding="utf-8"?>
<p:tagLst xmlns:a="http://schemas.openxmlformats.org/drawingml/2006/main" xmlns:r="http://schemas.openxmlformats.org/officeDocument/2006/relationships" xmlns:p="http://schemas.openxmlformats.org/presentationml/2006/main">
  <p:tag name="AS_UNIQUEID" val="3811"/>
  <p:tag name="KSO_WM_DIAGRAM_VIRTUALLY_FRAME" val="{&quot;height&quot;:289.4996850393701,&quot;left&quot;:207.87503937007872,&quot;top&quot;:196.25,&quot;width&quot;:464.87496062992125}"/>
</p:tagLst>
</file>

<file path=ppt/tags/tag688.xml><?xml version="1.0" encoding="utf-8"?>
<p:tagLst xmlns:a="http://schemas.openxmlformats.org/drawingml/2006/main" xmlns:r="http://schemas.openxmlformats.org/officeDocument/2006/relationships" xmlns:p="http://schemas.openxmlformats.org/presentationml/2006/main">
  <p:tag name="AS_UNIQUEID" val="3812"/>
  <p:tag name="KSO_WM_DIAGRAM_VIRTUALLY_FRAME" val="{&quot;height&quot;:289.4996850393701,&quot;left&quot;:207.87503937007872,&quot;top&quot;:196.25,&quot;width&quot;:464.87496062992125}"/>
</p:tagLst>
</file>

<file path=ppt/tags/tag689.xml><?xml version="1.0" encoding="utf-8"?>
<p:tagLst xmlns:a="http://schemas.openxmlformats.org/drawingml/2006/main" xmlns:r="http://schemas.openxmlformats.org/officeDocument/2006/relationships" xmlns:p="http://schemas.openxmlformats.org/presentationml/2006/main">
  <p:tag name="AS_UNIQUEID" val="3813"/>
  <p:tag name="KSO_WM_DIAGRAM_VIRTUALLY_FRAME" val="{&quot;height&quot;:289.4996850393701,&quot;left&quot;:207.87503937007872,&quot;top&quot;:196.25,&quot;width&quot;:464.87496062992125}"/>
</p:tagLst>
</file>

<file path=ppt/tags/tag690.xml><?xml version="1.0" encoding="utf-8"?>
<p:tagLst xmlns:a="http://schemas.openxmlformats.org/drawingml/2006/main" xmlns:r="http://schemas.openxmlformats.org/officeDocument/2006/relationships" xmlns:p="http://schemas.openxmlformats.org/presentationml/2006/main">
  <p:tag name="AS_UNIQUEID" val="3852"/>
</p:tagLst>
</file>

<file path=ppt/tags/tag691.xml><?xml version="1.0" encoding="utf-8"?>
<p:tagLst xmlns:a="http://schemas.openxmlformats.org/drawingml/2006/main" xmlns:r="http://schemas.openxmlformats.org/officeDocument/2006/relationships" xmlns:p="http://schemas.openxmlformats.org/presentationml/2006/main">
  <p:tag name="AS_UNIQUEID" val="3853"/>
</p:tagLst>
</file>

<file path=ppt/tags/tag692.xml><?xml version="1.0" encoding="utf-8"?>
<p:tagLst xmlns:a="http://schemas.openxmlformats.org/drawingml/2006/main" xmlns:r="http://schemas.openxmlformats.org/officeDocument/2006/relationships" xmlns:p="http://schemas.openxmlformats.org/presentationml/2006/main">
  <p:tag name="AS_UNIQUEID" val="3854"/>
</p:tagLst>
</file>

<file path=ppt/tags/tag693.xml><?xml version="1.0" encoding="utf-8"?>
<p:tagLst xmlns:a="http://schemas.openxmlformats.org/drawingml/2006/main" xmlns:r="http://schemas.openxmlformats.org/officeDocument/2006/relationships" xmlns:p="http://schemas.openxmlformats.org/presentationml/2006/main">
  <p:tag name="AS_UNIQUEID" val="3856"/>
</p:tagLst>
</file>

<file path=ppt/tags/tag694.xml><?xml version="1.0" encoding="utf-8"?>
<p:tagLst xmlns:a="http://schemas.openxmlformats.org/drawingml/2006/main" xmlns:r="http://schemas.openxmlformats.org/officeDocument/2006/relationships" xmlns:p="http://schemas.openxmlformats.org/presentationml/2006/main">
  <p:tag name="AS_UNIQUEID" val="3857"/>
</p:tagLst>
</file>

<file path=ppt/tags/tag695.xml><?xml version="1.0" encoding="utf-8"?>
<p:tagLst xmlns:a="http://schemas.openxmlformats.org/drawingml/2006/main" xmlns:r="http://schemas.openxmlformats.org/officeDocument/2006/relationships" xmlns:p="http://schemas.openxmlformats.org/presentationml/2006/main">
  <p:tag name="AS_UNIQUEID" val="3858"/>
</p:tagLst>
</file>

<file path=ppt/tags/tag696.xml><?xml version="1.0" encoding="utf-8"?>
<p:tagLst xmlns:a="http://schemas.openxmlformats.org/drawingml/2006/main" xmlns:r="http://schemas.openxmlformats.org/officeDocument/2006/relationships" xmlns:p="http://schemas.openxmlformats.org/presentationml/2006/main">
  <p:tag name="AS_UNIQUEID" val="3859"/>
</p:tagLst>
</file>

<file path=ppt/tags/tag697.xml><?xml version="1.0" encoding="utf-8"?>
<p:tagLst xmlns:a="http://schemas.openxmlformats.org/drawingml/2006/main" xmlns:r="http://schemas.openxmlformats.org/officeDocument/2006/relationships" xmlns:p="http://schemas.openxmlformats.org/presentationml/2006/main">
  <p:tag name="AS_UNIQUEID" val="3860"/>
</p:tagLst>
</file>

<file path=ppt/tags/tag698.xml><?xml version="1.0" encoding="utf-8"?>
<p:tagLst xmlns:a="http://schemas.openxmlformats.org/drawingml/2006/main" xmlns:r="http://schemas.openxmlformats.org/officeDocument/2006/relationships" xmlns:p="http://schemas.openxmlformats.org/presentationml/2006/main">
  <p:tag name="AS_UNIQUEID" val="3861"/>
</p:tagLst>
</file>

<file path=ppt/tags/tag699.xml><?xml version="1.0" encoding="utf-8"?>
<p:tagLst xmlns:a="http://schemas.openxmlformats.org/drawingml/2006/main" xmlns:r="http://schemas.openxmlformats.org/officeDocument/2006/relationships" xmlns:p="http://schemas.openxmlformats.org/presentationml/2006/main">
  <p:tag name="AS_UNIQUEID" val="3862"/>
</p:tagLst>
</file>

<file path=ppt/theme/theme1.xml><?xml version="1.0" encoding="utf-8"?>
<a:theme xmlns:a="http://schemas.openxmlformats.org/drawingml/2006/main" name="mykonglong.taobao.com">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Cambria"/>
        <a:cs typeface="Arial"/>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1986</Words>
  <Application>Microsoft Office PowerPoint</Application>
  <PresentationFormat>宽屏</PresentationFormat>
  <Paragraphs>324</Paragraphs>
  <Slides>43</Slides>
  <Notes>0</Notes>
  <HiddenSlides>0</HiddenSlides>
  <MMClips>1</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43</vt:i4>
      </vt:variant>
    </vt:vector>
  </HeadingPairs>
  <TitlesOfParts>
    <vt:vector size="57" baseType="lpstr">
      <vt:lpstr>黑体</vt:lpstr>
      <vt:lpstr>华文楷体</vt:lpstr>
      <vt:lpstr>楷体</vt:lpstr>
      <vt:lpstr>隶书</vt:lpstr>
      <vt:lpstr>宋体</vt:lpstr>
      <vt:lpstr>微软雅黑</vt:lpstr>
      <vt:lpstr>Arial</vt:lpstr>
      <vt:lpstr>Calibri</vt:lpstr>
      <vt:lpstr>Cambria Math</vt:lpstr>
      <vt:lpstr>Century Gothic</vt:lpstr>
      <vt:lpstr>Times New Roman</vt:lpstr>
      <vt:lpstr>mykonglong.taobao.com</vt:lpstr>
      <vt:lpstr>Equation</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cp:revision>
  <cp:lastPrinted>2024-08-20T15:20:44Z</cp:lastPrinted>
  <dcterms:created xsi:type="dcterms:W3CDTF">2024-08-20T15:20:44Z</dcterms:created>
  <dcterms:modified xsi:type="dcterms:W3CDTF">2024-10-05T01:28:30Z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