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gif" ContentType="image/gif"/>
  <Default Extension="mp4" ContentType="video/mp4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2"/>
  </p:sldMasterIdLst>
  <p:notesMasterIdLst>
    <p:notesMasterId r:id="rId3"/>
  </p:notesMasterIdLst>
  <p:sldIdLst>
    <p:sldId id="741" r:id="rId4"/>
    <p:sldId id="718" r:id="rId5"/>
    <p:sldId id="719" r:id="rId6"/>
    <p:sldId id="720" r:id="rId7"/>
    <p:sldId id="721" r:id="rId8"/>
    <p:sldId id="644" r:id="rId9"/>
    <p:sldId id="702" r:id="rId10"/>
    <p:sldId id="703" r:id="rId11"/>
    <p:sldId id="704" r:id="rId12"/>
    <p:sldId id="722" r:id="rId13"/>
    <p:sldId id="705" r:id="rId14"/>
    <p:sldId id="723" r:id="rId15"/>
    <p:sldId id="724" r:id="rId16"/>
    <p:sldId id="725" r:id="rId17"/>
    <p:sldId id="726" r:id="rId18"/>
    <p:sldId id="727" r:id="rId19"/>
    <p:sldId id="524" r:id="rId20"/>
    <p:sldId id="728" r:id="rId21"/>
    <p:sldId id="729" r:id="rId22"/>
    <p:sldId id="730" r:id="rId23"/>
    <p:sldId id="731" r:id="rId24"/>
  </p:sldIdLst>
  <p:sldSz cx="12192000" cy="6858000"/>
  <p:notesSz cx="6858000" cy="9144000"/>
  <p:custDataLst>
    <p:tags r:id="rId25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02" userDrawn="1">
          <p15:clr>
            <a:srgbClr val="A4A3A4"/>
          </p15:clr>
        </p15:guide>
        <p15:guide id="2" pos="3914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p="http://schemas.openxmlformats.org/presentationml/2006/main">
  <p:cmAuthor id="1" name="Administrator" initials="A" lastIdx="0" clrIdx="0"/>
  <p:cmAuthor id="2" name="作者" initials="作" lastIdx="0" clrIdx="1"/>
  <p:cmAuthor id="3" name="lenovo" initials="l" lastIdx="0" clrIdx="2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69" d="100"/>
          <a:sy n="69" d="100"/>
        </p:scale>
        <p:origin x="32" y="40"/>
      </p:cViewPr>
      <p:guideLst>
        <p:guide orient="horz" pos="2402"/>
        <p:guide pos="3914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7.xml" /><Relationship Id="rId11" Type="http://schemas.openxmlformats.org/officeDocument/2006/relationships/slide" Target="slides/slide8.xml" /><Relationship Id="rId12" Type="http://schemas.openxmlformats.org/officeDocument/2006/relationships/slide" Target="slides/slide9.xml" /><Relationship Id="rId13" Type="http://schemas.openxmlformats.org/officeDocument/2006/relationships/slide" Target="slides/slide10.xml" /><Relationship Id="rId14" Type="http://schemas.openxmlformats.org/officeDocument/2006/relationships/slide" Target="slides/slide11.xml" /><Relationship Id="rId15" Type="http://schemas.openxmlformats.org/officeDocument/2006/relationships/slide" Target="slides/slide12.xml" /><Relationship Id="rId16" Type="http://schemas.openxmlformats.org/officeDocument/2006/relationships/slide" Target="slides/slide13.xml" /><Relationship Id="rId17" Type="http://schemas.openxmlformats.org/officeDocument/2006/relationships/slide" Target="slides/slide14.xml" /><Relationship Id="rId18" Type="http://schemas.openxmlformats.org/officeDocument/2006/relationships/slide" Target="slides/slide15.xml" /><Relationship Id="rId19" Type="http://schemas.openxmlformats.org/officeDocument/2006/relationships/slide" Target="slides/slide16.xml" /><Relationship Id="rId2" Type="http://schemas.openxmlformats.org/officeDocument/2006/relationships/slideMaster" Target="slideMasters/slideMaster1.xml" /><Relationship Id="rId20" Type="http://schemas.openxmlformats.org/officeDocument/2006/relationships/slide" Target="slides/slide17.xml" /><Relationship Id="rId21" Type="http://schemas.openxmlformats.org/officeDocument/2006/relationships/slide" Target="slides/slide18.xml" /><Relationship Id="rId22" Type="http://schemas.openxmlformats.org/officeDocument/2006/relationships/slide" Target="slides/slide19.xml" /><Relationship Id="rId23" Type="http://schemas.openxmlformats.org/officeDocument/2006/relationships/slide" Target="slides/slide20.xml" /><Relationship Id="rId24" Type="http://schemas.openxmlformats.org/officeDocument/2006/relationships/slide" Target="slides/slide21.xml" /><Relationship Id="rId25" Type="http://schemas.openxmlformats.org/officeDocument/2006/relationships/tags" Target="tags/tag282.xml" /><Relationship Id="rId26" Type="http://schemas.openxmlformats.org/officeDocument/2006/relationships/presProps" Target="presProps.xml" /><Relationship Id="rId27" Type="http://schemas.openxmlformats.org/officeDocument/2006/relationships/viewProps" Target="viewProps.xml" /><Relationship Id="rId28" Type="http://schemas.openxmlformats.org/officeDocument/2006/relationships/theme" Target="theme/theme1.xml" /><Relationship Id="rId29" Type="http://schemas.openxmlformats.org/officeDocument/2006/relationships/tableStyles" Target="tableStyles.xml" /><Relationship Id="rId3" Type="http://schemas.openxmlformats.org/officeDocument/2006/relationships/notesMaster" Target="notesMasters/notesMaster1.xml" /><Relationship Id="rId4" Type="http://schemas.openxmlformats.org/officeDocument/2006/relationships/slide" Target="slides/slide1.xml" /><Relationship Id="rId5" Type="http://schemas.openxmlformats.org/officeDocument/2006/relationships/slide" Target="slides/slide2.xml" /><Relationship Id="rId6" Type="http://schemas.openxmlformats.org/officeDocument/2006/relationships/slide" Target="slides/slide3.xml" /><Relationship Id="rId7" Type="http://schemas.openxmlformats.org/officeDocument/2006/relationships/slide" Target="slides/slide4.xml" /><Relationship Id="rId8" Type="http://schemas.openxmlformats.org/officeDocument/2006/relationships/slide" Target="slides/slide5.xml" /><Relationship Id="rId9" Type="http://schemas.openxmlformats.org/officeDocument/2006/relationships/slide" Target="slides/slide6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5.xml" /><Relationship Id="rId2" Type="http://schemas.openxmlformats.org/officeDocument/2006/relationships/tags" Target="../tags/tag26.xml" /><Relationship Id="rId3" Type="http://schemas.openxmlformats.org/officeDocument/2006/relationships/tags" Target="../tags/tag27.xml" /><Relationship Id="rId4" Type="http://schemas.openxmlformats.org/officeDocument/2006/relationships/tags" Target="../tags/tag28.xml" /><Relationship Id="rId5" Type="http://schemas.openxmlformats.org/officeDocument/2006/relationships/tags" Target="../tags/tag29.xml" /><Relationship Id="rId6" Type="http://schemas.openxmlformats.org/officeDocument/2006/relationships/tags" Target="../tags/tag30.xml" /><Relationship Id="rId7" Type="http://schemas.openxmlformats.org/officeDocument/2006/relationships/tags" Target="../tags/tag31.xml" /><Relationship Id="rId8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53.xml" /><Relationship Id="rId4" Type="http://schemas.openxmlformats.org/officeDocument/2006/relationships/tags" Target="../tags/tag54.xml" /><Relationship Id="rId5" Type="http://schemas.openxmlformats.org/officeDocument/2006/relationships/tags" Target="../tags/tag55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/>
          <p:nvPr>
            <p:ph type="sldImg" idx="2"/>
            <p:custDataLst>
              <p:tags r:id="rId4"/>
            </p:custDataLst>
          </p:nvPr>
        </p:nvSpPr>
        <p:spPr/>
      </p:sp>
      <p:sp>
        <p:nvSpPr>
          <p:cNvPr id="3" name="文本占位符 2"/>
          <p:cNvSpPr txBox="1"/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2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.xml" /><Relationship Id="rId2" Type="http://schemas.openxmlformats.org/officeDocument/2006/relationships/tags" Target="../tags/tag3.xml" /><Relationship Id="rId3" Type="http://schemas.openxmlformats.org/officeDocument/2006/relationships/tags" Target="../tags/tag4.xml" /><Relationship Id="rId4" Type="http://schemas.openxmlformats.org/officeDocument/2006/relationships/tags" Target="../tags/tag5.xml" /><Relationship Id="rId5" Type="http://schemas.openxmlformats.org/officeDocument/2006/relationships/tags" Target="../tags/tag6.xml" /><Relationship Id="rId6" Type="http://schemas.openxmlformats.org/officeDocument/2006/relationships/tags" Target="../tags/tag7.xml" /><Relationship Id="rId7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8.xml" /><Relationship Id="rId2" Type="http://schemas.openxmlformats.org/officeDocument/2006/relationships/tags" Target="../tags/tag9.xml" /><Relationship Id="rId3" Type="http://schemas.openxmlformats.org/officeDocument/2006/relationships/tags" Target="../tags/tag10.xml" /><Relationship Id="rId4" Type="http://schemas.openxmlformats.org/officeDocument/2006/relationships/tags" Target="../tags/tag11.xml" /><Relationship Id="rId5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2.xml" /><Relationship Id="rId2" Type="http://schemas.openxmlformats.org/officeDocument/2006/relationships/tags" Target="../tags/tag13.xml" /><Relationship Id="rId3" Type="http://schemas.openxmlformats.org/officeDocument/2006/relationships/tags" Target="../tags/tag14.xml" /><Relationship Id="rId4" Type="http://schemas.openxmlformats.org/officeDocument/2006/relationships/tags" Target="../tags/tag15.xml" /><Relationship Id="rId5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6.xml" /><Relationship Id="rId2" Type="http://schemas.openxmlformats.org/officeDocument/2006/relationships/tags" Target="../tags/tag17.xml" /><Relationship Id="rId3" Type="http://schemas.openxmlformats.org/officeDocument/2006/relationships/tags" Target="../tags/tag18.xml" /><Relationship Id="rId4" Type="http://schemas.openxmlformats.org/officeDocument/2006/relationships/tags" Target="../tags/tag19.xml" /><Relationship Id="rId5" Type="http://schemas.openxmlformats.org/officeDocument/2006/relationships/tags" Target="../tags/tag20.xml" /><Relationship Id="rId6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1_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524150" y="1122363"/>
            <a:ext cx="91449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524150" y="3602038"/>
            <a:ext cx="91449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838283" y="6356350"/>
            <a:ext cx="2743470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038998" y="6356350"/>
            <a:ext cx="4115205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611448" y="6356350"/>
            <a:ext cx="2743470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标题和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838283" y="6356350"/>
            <a:ext cx="2743470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038998" y="6356350"/>
            <a:ext cx="4115205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611448" y="6356350"/>
            <a:ext cx="2743470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空白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838283" y="6356350"/>
            <a:ext cx="274347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038998" y="6356350"/>
            <a:ext cx="4115205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611448" y="6356350"/>
            <a:ext cx="274347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23.xml" /><Relationship Id="rId11" Type="http://schemas.openxmlformats.org/officeDocument/2006/relationships/image" Target="file:///D:\qq&#25991;&#20214;\712321467\Image\C2C\Image2\%7b75232B38-A165-1FB7-499C-2E1C792CACB5%7d.png" TargetMode="External" /><Relationship Id="rId12" Type="http://schemas.openxmlformats.org/officeDocument/2006/relationships/image" Target="../media/image3.png" /><Relationship Id="rId13" Type="http://schemas.openxmlformats.org/officeDocument/2006/relationships/tags" Target="../tags/tag24.xml" /><Relationship Id="rId14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tags" Target="../tags/tag21.xml" /><Relationship Id="rId7" Type="http://schemas.openxmlformats.org/officeDocument/2006/relationships/image" Target="../media/image1.png" /><Relationship Id="rId8" Type="http://schemas.openxmlformats.org/officeDocument/2006/relationships/tags" Target="../tags/tag22.xml" /><Relationship Id="rId9" Type="http://schemas.openxmlformats.org/officeDocument/2006/relationships/image" Target="../media/image2.png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Pr>
        <a:noFill/>
        <a:effectLst/>
      </p:bgPr>
    </p:bg>
    <p:spTree>
      <p:nvGrpSpPr>
        <p:cNvPr id="1" name=""/>
        <p:cNvGrpSpPr/>
        <p:nvPr>
          <p:custDataLst>
            <p:tags r:id="rId6"/>
          </p:custDataLst>
        </p:nvPr>
      </p:nvGrpSpPr>
      <p:grpSpPr>
        <a:xfrm>
          <a:off x="0" y="0"/>
          <a:ext cx="0" cy="0"/>
        </a:xfrm>
      </p:grpSpPr>
      <p:pic>
        <p:nvPicPr>
          <p:cNvPr id="8" name="图片 7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3" b="-1"/>
          <a:stretch>
            <a:fillRect/>
          </a:stretch>
        </p:blipFill>
        <p:spPr>
          <a:xfrm>
            <a:off x="0" y="0"/>
            <a:ext cx="12190095" cy="6858000"/>
          </a:xfrm>
          <a:prstGeom prst="rect">
            <a:avLst/>
          </a:prstGeom>
        </p:spPr>
      </p:pic>
      <p:pic>
        <p:nvPicPr>
          <p:cNvPr id="3" name="图片 2" descr="8523"/>
          <p:cNvPicPr>
            <a:picLocks noChangeAspect="1"/>
          </p:cNvPicPr>
          <p:nvPr userDrawn="1">
            <p:custDataLst>
              <p:tags r:id="rId10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76835" y="100330"/>
            <a:ext cx="12038965" cy="6648450"/>
          </a:xfrm>
          <a:prstGeom prst="rect">
            <a:avLst/>
          </a:prstGeom>
        </p:spPr>
      </p:pic>
      <p:pic>
        <p:nvPicPr>
          <p:cNvPr id="9" name="图片 1073743875" descr="学科网 zxxk.com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 r:link="rId11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37.xml" /><Relationship Id="rId11" Type="http://schemas.openxmlformats.org/officeDocument/2006/relationships/image" Target="../media/image6.png" /><Relationship Id="rId12" Type="http://schemas.openxmlformats.org/officeDocument/2006/relationships/tags" Target="../tags/tag38.xml" /><Relationship Id="rId13" Type="http://schemas.openxmlformats.org/officeDocument/2006/relationships/tags" Target="../tags/tag39.xml" /><Relationship Id="rId14" Type="http://schemas.openxmlformats.org/officeDocument/2006/relationships/image" Target="../media/image7.png" /><Relationship Id="rId15" Type="http://schemas.openxmlformats.org/officeDocument/2006/relationships/tags" Target="../tags/tag40.xml" /><Relationship Id="rId16" Type="http://schemas.openxmlformats.org/officeDocument/2006/relationships/image" Target="../media/image8.png" /><Relationship Id="rId17" Type="http://schemas.openxmlformats.org/officeDocument/2006/relationships/tags" Target="../tags/tag41.xml" /><Relationship Id="rId18" Type="http://schemas.openxmlformats.org/officeDocument/2006/relationships/tags" Target="../tags/tag42.xml" /><Relationship Id="rId2" Type="http://schemas.openxmlformats.org/officeDocument/2006/relationships/tags" Target="../tags/tag32.xml" /><Relationship Id="rId3" Type="http://schemas.openxmlformats.org/officeDocument/2006/relationships/image" Target="../media/image1.png" /><Relationship Id="rId4" Type="http://schemas.openxmlformats.org/officeDocument/2006/relationships/tags" Target="../tags/tag33.xml" /><Relationship Id="rId5" Type="http://schemas.openxmlformats.org/officeDocument/2006/relationships/tags" Target="../tags/tag34.xml" /><Relationship Id="rId6" Type="http://schemas.openxmlformats.org/officeDocument/2006/relationships/image" Target="../media/image4.png" /><Relationship Id="rId7" Type="http://schemas.openxmlformats.org/officeDocument/2006/relationships/tags" Target="../tags/tag35.xml" /><Relationship Id="rId8" Type="http://schemas.openxmlformats.org/officeDocument/2006/relationships/tags" Target="../tags/tag36.xml" /><Relationship Id="rId9" Type="http://schemas.openxmlformats.org/officeDocument/2006/relationships/image" Target="../media/image5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145.xml" /><Relationship Id="rId11" Type="http://schemas.openxmlformats.org/officeDocument/2006/relationships/tags" Target="../tags/tag146.xml" /><Relationship Id="rId12" Type="http://schemas.openxmlformats.org/officeDocument/2006/relationships/image" Target="../media/image15.jpeg" /><Relationship Id="rId13" Type="http://schemas.openxmlformats.org/officeDocument/2006/relationships/tags" Target="../tags/tag147.xml" /><Relationship Id="rId14" Type="http://schemas.openxmlformats.org/officeDocument/2006/relationships/image" Target="../media/image16.jpeg" /><Relationship Id="rId15" Type="http://schemas.openxmlformats.org/officeDocument/2006/relationships/tags" Target="../tags/tag148.xml" /><Relationship Id="rId16" Type="http://schemas.openxmlformats.org/officeDocument/2006/relationships/image" Target="../media/image17.jpeg" /><Relationship Id="rId17" Type="http://schemas.openxmlformats.org/officeDocument/2006/relationships/tags" Target="../tags/tag149.xml" /><Relationship Id="rId18" Type="http://schemas.openxmlformats.org/officeDocument/2006/relationships/tags" Target="../tags/tag150.xml" /><Relationship Id="rId19" Type="http://schemas.openxmlformats.org/officeDocument/2006/relationships/tags" Target="../tags/tag151.xml" /><Relationship Id="rId2" Type="http://schemas.openxmlformats.org/officeDocument/2006/relationships/tags" Target="../tags/tag137.xml" /><Relationship Id="rId20" Type="http://schemas.openxmlformats.org/officeDocument/2006/relationships/tags" Target="../tags/tag152.xml" /><Relationship Id="rId21" Type="http://schemas.openxmlformats.org/officeDocument/2006/relationships/tags" Target="../tags/tag153.xml" /><Relationship Id="rId3" Type="http://schemas.openxmlformats.org/officeDocument/2006/relationships/tags" Target="../tags/tag138.xml" /><Relationship Id="rId4" Type="http://schemas.openxmlformats.org/officeDocument/2006/relationships/tags" Target="../tags/tag139.xml" /><Relationship Id="rId5" Type="http://schemas.openxmlformats.org/officeDocument/2006/relationships/tags" Target="../tags/tag140.xml" /><Relationship Id="rId6" Type="http://schemas.openxmlformats.org/officeDocument/2006/relationships/tags" Target="../tags/tag141.xml" /><Relationship Id="rId7" Type="http://schemas.openxmlformats.org/officeDocument/2006/relationships/tags" Target="../tags/tag142.xml" /><Relationship Id="rId8" Type="http://schemas.openxmlformats.org/officeDocument/2006/relationships/tags" Target="../tags/tag143.xml" /><Relationship Id="rId9" Type="http://schemas.openxmlformats.org/officeDocument/2006/relationships/tags" Target="../tags/tag144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162.xml" /><Relationship Id="rId11" Type="http://schemas.openxmlformats.org/officeDocument/2006/relationships/tags" Target="../tags/tag163.xml" /><Relationship Id="rId12" Type="http://schemas.openxmlformats.org/officeDocument/2006/relationships/tags" Target="../tags/tag164.xml" /><Relationship Id="rId13" Type="http://schemas.openxmlformats.org/officeDocument/2006/relationships/image" Target="../media/image10.jpeg" /><Relationship Id="rId14" Type="http://schemas.openxmlformats.org/officeDocument/2006/relationships/tags" Target="../tags/tag165.xml" /><Relationship Id="rId15" Type="http://schemas.openxmlformats.org/officeDocument/2006/relationships/image" Target="../media/image18.jpeg" /><Relationship Id="rId16" Type="http://schemas.openxmlformats.org/officeDocument/2006/relationships/tags" Target="../tags/tag166.xml" /><Relationship Id="rId17" Type="http://schemas.openxmlformats.org/officeDocument/2006/relationships/image" Target="../media/image19.jpeg" /><Relationship Id="rId18" Type="http://schemas.openxmlformats.org/officeDocument/2006/relationships/tags" Target="../tags/tag167.xml" /><Relationship Id="rId19" Type="http://schemas.openxmlformats.org/officeDocument/2006/relationships/tags" Target="../tags/tag168.xml" /><Relationship Id="rId2" Type="http://schemas.openxmlformats.org/officeDocument/2006/relationships/tags" Target="../tags/tag154.xml" /><Relationship Id="rId3" Type="http://schemas.openxmlformats.org/officeDocument/2006/relationships/tags" Target="../tags/tag155.xml" /><Relationship Id="rId4" Type="http://schemas.openxmlformats.org/officeDocument/2006/relationships/tags" Target="../tags/tag156.xml" /><Relationship Id="rId5" Type="http://schemas.openxmlformats.org/officeDocument/2006/relationships/tags" Target="../tags/tag157.xml" /><Relationship Id="rId6" Type="http://schemas.openxmlformats.org/officeDocument/2006/relationships/tags" Target="../tags/tag158.xml" /><Relationship Id="rId7" Type="http://schemas.openxmlformats.org/officeDocument/2006/relationships/tags" Target="../tags/tag159.xml" /><Relationship Id="rId8" Type="http://schemas.openxmlformats.org/officeDocument/2006/relationships/tags" Target="../tags/tag160.xml" /><Relationship Id="rId9" Type="http://schemas.openxmlformats.org/officeDocument/2006/relationships/tags" Target="../tags/tag161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177.xml" /><Relationship Id="rId11" Type="http://schemas.openxmlformats.org/officeDocument/2006/relationships/tags" Target="../tags/tag178.xml" /><Relationship Id="rId12" Type="http://schemas.openxmlformats.org/officeDocument/2006/relationships/tags" Target="../tags/tag179.xml" /><Relationship Id="rId13" Type="http://schemas.openxmlformats.org/officeDocument/2006/relationships/tags" Target="../tags/tag180.xml" /><Relationship Id="rId14" Type="http://schemas.openxmlformats.org/officeDocument/2006/relationships/image" Target="../media/image20.jpeg" /><Relationship Id="rId15" Type="http://schemas.openxmlformats.org/officeDocument/2006/relationships/tags" Target="../tags/tag181.xml" /><Relationship Id="rId16" Type="http://schemas.openxmlformats.org/officeDocument/2006/relationships/tags" Target="../tags/tag182.xml" /><Relationship Id="rId17" Type="http://schemas.openxmlformats.org/officeDocument/2006/relationships/tags" Target="../tags/tag183.xml" /><Relationship Id="rId18" Type="http://schemas.openxmlformats.org/officeDocument/2006/relationships/tags" Target="../tags/tag184.xml" /><Relationship Id="rId19" Type="http://schemas.openxmlformats.org/officeDocument/2006/relationships/tags" Target="../tags/tag185.xml" /><Relationship Id="rId2" Type="http://schemas.openxmlformats.org/officeDocument/2006/relationships/tags" Target="../tags/tag169.xml" /><Relationship Id="rId20" Type="http://schemas.openxmlformats.org/officeDocument/2006/relationships/image" Target="../media/image21.jpeg" /><Relationship Id="rId21" Type="http://schemas.openxmlformats.org/officeDocument/2006/relationships/tags" Target="../tags/tag186.xml" /><Relationship Id="rId22" Type="http://schemas.openxmlformats.org/officeDocument/2006/relationships/tags" Target="../tags/tag187.xml" /><Relationship Id="rId23" Type="http://schemas.openxmlformats.org/officeDocument/2006/relationships/tags" Target="../tags/tag188.xml" /><Relationship Id="rId24" Type="http://schemas.openxmlformats.org/officeDocument/2006/relationships/tags" Target="../tags/tag189.xml" /><Relationship Id="rId25" Type="http://schemas.openxmlformats.org/officeDocument/2006/relationships/tags" Target="../tags/tag190.xml" /><Relationship Id="rId26" Type="http://schemas.openxmlformats.org/officeDocument/2006/relationships/tags" Target="../tags/tag191.xml" /><Relationship Id="rId27" Type="http://schemas.openxmlformats.org/officeDocument/2006/relationships/image" Target="../media/image22.png" /><Relationship Id="rId28" Type="http://schemas.openxmlformats.org/officeDocument/2006/relationships/tags" Target="../tags/tag192.xml" /><Relationship Id="rId3" Type="http://schemas.openxmlformats.org/officeDocument/2006/relationships/tags" Target="../tags/tag170.xml" /><Relationship Id="rId4" Type="http://schemas.openxmlformats.org/officeDocument/2006/relationships/tags" Target="../tags/tag171.xml" /><Relationship Id="rId5" Type="http://schemas.openxmlformats.org/officeDocument/2006/relationships/tags" Target="../tags/tag172.xml" /><Relationship Id="rId6" Type="http://schemas.openxmlformats.org/officeDocument/2006/relationships/tags" Target="../tags/tag173.xml" /><Relationship Id="rId7" Type="http://schemas.openxmlformats.org/officeDocument/2006/relationships/tags" Target="../tags/tag174.xml" /><Relationship Id="rId8" Type="http://schemas.openxmlformats.org/officeDocument/2006/relationships/tags" Target="../tags/tag175.xml" /><Relationship Id="rId9" Type="http://schemas.openxmlformats.org/officeDocument/2006/relationships/tags" Target="../tags/tag176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201.xml" /><Relationship Id="rId11" Type="http://schemas.openxmlformats.org/officeDocument/2006/relationships/tags" Target="../tags/tag202.xml" /><Relationship Id="rId12" Type="http://schemas.openxmlformats.org/officeDocument/2006/relationships/tags" Target="../tags/tag203.xml" /><Relationship Id="rId13" Type="http://schemas.openxmlformats.org/officeDocument/2006/relationships/tags" Target="../tags/tag204.xml" /><Relationship Id="rId14" Type="http://schemas.openxmlformats.org/officeDocument/2006/relationships/tags" Target="../tags/tag205.xml" /><Relationship Id="rId15" Type="http://schemas.openxmlformats.org/officeDocument/2006/relationships/tags" Target="../tags/tag206.xml" /><Relationship Id="rId2" Type="http://schemas.openxmlformats.org/officeDocument/2006/relationships/tags" Target="../tags/tag193.xml" /><Relationship Id="rId3" Type="http://schemas.openxmlformats.org/officeDocument/2006/relationships/tags" Target="../tags/tag194.xml" /><Relationship Id="rId4" Type="http://schemas.openxmlformats.org/officeDocument/2006/relationships/tags" Target="../tags/tag195.xml" /><Relationship Id="rId5" Type="http://schemas.openxmlformats.org/officeDocument/2006/relationships/tags" Target="../tags/tag196.xml" /><Relationship Id="rId6" Type="http://schemas.openxmlformats.org/officeDocument/2006/relationships/tags" Target="../tags/tag197.xml" /><Relationship Id="rId7" Type="http://schemas.openxmlformats.org/officeDocument/2006/relationships/tags" Target="../tags/tag198.xml" /><Relationship Id="rId8" Type="http://schemas.openxmlformats.org/officeDocument/2006/relationships/tags" Target="../tags/tag199.xml" /><Relationship Id="rId9" Type="http://schemas.openxmlformats.org/officeDocument/2006/relationships/tags" Target="../tags/tag200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215.xml" /><Relationship Id="rId11" Type="http://schemas.openxmlformats.org/officeDocument/2006/relationships/tags" Target="../tags/tag216.xml" /><Relationship Id="rId12" Type="http://schemas.openxmlformats.org/officeDocument/2006/relationships/image" Target="../media/image23.png" /><Relationship Id="rId13" Type="http://schemas.openxmlformats.org/officeDocument/2006/relationships/tags" Target="../tags/tag217.xml" /><Relationship Id="rId14" Type="http://schemas.openxmlformats.org/officeDocument/2006/relationships/video" Target="../media/media1.mp4" /><Relationship Id="rId15" Type="http://schemas.microsoft.com/office/2007/relationships/media" Target="../media/media1.mp4" /><Relationship Id="rId16" Type="http://schemas.openxmlformats.org/officeDocument/2006/relationships/tags" Target="../tags/tag218.xml" /><Relationship Id="rId2" Type="http://schemas.openxmlformats.org/officeDocument/2006/relationships/tags" Target="../tags/tag207.xml" /><Relationship Id="rId3" Type="http://schemas.openxmlformats.org/officeDocument/2006/relationships/tags" Target="../tags/tag208.xml" /><Relationship Id="rId4" Type="http://schemas.openxmlformats.org/officeDocument/2006/relationships/tags" Target="../tags/tag209.xml" /><Relationship Id="rId5" Type="http://schemas.openxmlformats.org/officeDocument/2006/relationships/tags" Target="../tags/tag210.xml" /><Relationship Id="rId6" Type="http://schemas.openxmlformats.org/officeDocument/2006/relationships/tags" Target="../tags/tag211.xml" /><Relationship Id="rId7" Type="http://schemas.openxmlformats.org/officeDocument/2006/relationships/tags" Target="../tags/tag212.xml" /><Relationship Id="rId8" Type="http://schemas.openxmlformats.org/officeDocument/2006/relationships/tags" Target="../tags/tag213.xml" /><Relationship Id="rId9" Type="http://schemas.openxmlformats.org/officeDocument/2006/relationships/tags" Target="../tags/tag214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227.xml" /><Relationship Id="rId11" Type="http://schemas.openxmlformats.org/officeDocument/2006/relationships/tags" Target="../tags/tag228.xml" /><Relationship Id="rId12" Type="http://schemas.openxmlformats.org/officeDocument/2006/relationships/tags" Target="../tags/tag229.xml" /><Relationship Id="rId13" Type="http://schemas.openxmlformats.org/officeDocument/2006/relationships/tags" Target="../tags/tag230.xml" /><Relationship Id="rId14" Type="http://schemas.openxmlformats.org/officeDocument/2006/relationships/tags" Target="../tags/tag231.xml" /><Relationship Id="rId15" Type="http://schemas.openxmlformats.org/officeDocument/2006/relationships/tags" Target="../tags/tag232.xml" /><Relationship Id="rId16" Type="http://schemas.openxmlformats.org/officeDocument/2006/relationships/tags" Target="../tags/tag233.xml" /><Relationship Id="rId2" Type="http://schemas.openxmlformats.org/officeDocument/2006/relationships/tags" Target="../tags/tag219.xml" /><Relationship Id="rId3" Type="http://schemas.openxmlformats.org/officeDocument/2006/relationships/tags" Target="../tags/tag220.xml" /><Relationship Id="rId4" Type="http://schemas.openxmlformats.org/officeDocument/2006/relationships/tags" Target="../tags/tag221.xml" /><Relationship Id="rId5" Type="http://schemas.openxmlformats.org/officeDocument/2006/relationships/tags" Target="../tags/tag222.xml" /><Relationship Id="rId6" Type="http://schemas.openxmlformats.org/officeDocument/2006/relationships/tags" Target="../tags/tag223.xml" /><Relationship Id="rId7" Type="http://schemas.openxmlformats.org/officeDocument/2006/relationships/tags" Target="../tags/tag224.xml" /><Relationship Id="rId8" Type="http://schemas.openxmlformats.org/officeDocument/2006/relationships/tags" Target="../tags/tag225.xml" /><Relationship Id="rId9" Type="http://schemas.openxmlformats.org/officeDocument/2006/relationships/tags" Target="../tags/tag226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242.xml" /><Relationship Id="rId11" Type="http://schemas.openxmlformats.org/officeDocument/2006/relationships/tags" Target="../tags/tag243.xml" /><Relationship Id="rId12" Type="http://schemas.openxmlformats.org/officeDocument/2006/relationships/tags" Target="../tags/tag244.xml" /><Relationship Id="rId13" Type="http://schemas.openxmlformats.org/officeDocument/2006/relationships/tags" Target="../tags/tag245.xml" /><Relationship Id="rId14" Type="http://schemas.openxmlformats.org/officeDocument/2006/relationships/tags" Target="../tags/tag246.xml" /><Relationship Id="rId15" Type="http://schemas.openxmlformats.org/officeDocument/2006/relationships/tags" Target="../tags/tag247.xml" /><Relationship Id="rId2" Type="http://schemas.openxmlformats.org/officeDocument/2006/relationships/tags" Target="../tags/tag234.xml" /><Relationship Id="rId3" Type="http://schemas.openxmlformats.org/officeDocument/2006/relationships/tags" Target="../tags/tag235.xml" /><Relationship Id="rId4" Type="http://schemas.openxmlformats.org/officeDocument/2006/relationships/tags" Target="../tags/tag236.xml" /><Relationship Id="rId5" Type="http://schemas.openxmlformats.org/officeDocument/2006/relationships/tags" Target="../tags/tag237.xml" /><Relationship Id="rId6" Type="http://schemas.openxmlformats.org/officeDocument/2006/relationships/tags" Target="../tags/tag238.xml" /><Relationship Id="rId7" Type="http://schemas.openxmlformats.org/officeDocument/2006/relationships/tags" Target="../tags/tag239.xml" /><Relationship Id="rId8" Type="http://schemas.openxmlformats.org/officeDocument/2006/relationships/tags" Target="../tags/tag240.xml" /><Relationship Id="rId9" Type="http://schemas.openxmlformats.org/officeDocument/2006/relationships/tags" Target="../tags/tag241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256.xml" /><Relationship Id="rId11" Type="http://schemas.openxmlformats.org/officeDocument/2006/relationships/tags" Target="../tags/tag257.xml" /><Relationship Id="rId12" Type="http://schemas.openxmlformats.org/officeDocument/2006/relationships/tags" Target="../tags/tag258.xml" /><Relationship Id="rId13" Type="http://schemas.openxmlformats.org/officeDocument/2006/relationships/tags" Target="../tags/tag259.xml" /><Relationship Id="rId14" Type="http://schemas.openxmlformats.org/officeDocument/2006/relationships/tags" Target="../tags/tag260.xml" /><Relationship Id="rId15" Type="http://schemas.openxmlformats.org/officeDocument/2006/relationships/tags" Target="../tags/tag261.xml" /><Relationship Id="rId16" Type="http://schemas.openxmlformats.org/officeDocument/2006/relationships/tags" Target="../tags/tag262.xml" /><Relationship Id="rId17" Type="http://schemas.openxmlformats.org/officeDocument/2006/relationships/tags" Target="../tags/tag263.xml" /><Relationship Id="rId18" Type="http://schemas.openxmlformats.org/officeDocument/2006/relationships/tags" Target="../tags/tag264.xml" /><Relationship Id="rId2" Type="http://schemas.openxmlformats.org/officeDocument/2006/relationships/tags" Target="../tags/tag248.xml" /><Relationship Id="rId3" Type="http://schemas.openxmlformats.org/officeDocument/2006/relationships/tags" Target="../tags/tag249.xml" /><Relationship Id="rId4" Type="http://schemas.openxmlformats.org/officeDocument/2006/relationships/tags" Target="../tags/tag250.xml" /><Relationship Id="rId5" Type="http://schemas.openxmlformats.org/officeDocument/2006/relationships/tags" Target="../tags/tag251.xml" /><Relationship Id="rId6" Type="http://schemas.openxmlformats.org/officeDocument/2006/relationships/tags" Target="../tags/tag252.xml" /><Relationship Id="rId7" Type="http://schemas.openxmlformats.org/officeDocument/2006/relationships/tags" Target="../tags/tag253.xml" /><Relationship Id="rId8" Type="http://schemas.openxmlformats.org/officeDocument/2006/relationships/tags" Target="../tags/tag254.xml" /><Relationship Id="rId9" Type="http://schemas.openxmlformats.org/officeDocument/2006/relationships/tags" Target="../tags/tag255.xm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265.xml" /><Relationship Id="rId3" Type="http://schemas.openxmlformats.org/officeDocument/2006/relationships/image" Target="../media/image24.png" /><Relationship Id="rId4" Type="http://schemas.openxmlformats.org/officeDocument/2006/relationships/tags" Target="../tags/tag266.xml" /><Relationship Id="rId5" Type="http://schemas.openxmlformats.org/officeDocument/2006/relationships/tags" Target="../tags/tag267.xml" /><Relationship Id="rId6" Type="http://schemas.openxmlformats.org/officeDocument/2006/relationships/tags" Target="../tags/tag268.xml" /><Relationship Id="rId7" Type="http://schemas.openxmlformats.org/officeDocument/2006/relationships/tags" Target="../tags/tag269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270.xml" /><Relationship Id="rId3" Type="http://schemas.openxmlformats.org/officeDocument/2006/relationships/tags" Target="../tags/tag271.xml" /><Relationship Id="rId4" Type="http://schemas.openxmlformats.org/officeDocument/2006/relationships/tags" Target="../tags/tag272.xml" /><Relationship Id="rId5" Type="http://schemas.openxmlformats.org/officeDocument/2006/relationships/tags" Target="../tags/tag273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43.xml" /><Relationship Id="rId3" Type="http://schemas.openxmlformats.org/officeDocument/2006/relationships/tags" Target="../tags/tag44.xml" /><Relationship Id="rId4" Type="http://schemas.openxmlformats.org/officeDocument/2006/relationships/tags" Target="../tags/tag45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274.xml" /><Relationship Id="rId3" Type="http://schemas.openxmlformats.org/officeDocument/2006/relationships/tags" Target="../tags/tag275.xml" /><Relationship Id="rId4" Type="http://schemas.openxmlformats.org/officeDocument/2006/relationships/tags" Target="../tags/tag276.xml" /><Relationship Id="rId5" Type="http://schemas.openxmlformats.org/officeDocument/2006/relationships/tags" Target="../tags/tag277.xml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278.xml" /><Relationship Id="rId3" Type="http://schemas.openxmlformats.org/officeDocument/2006/relationships/tags" Target="../tags/tag279.xml" /><Relationship Id="rId4" Type="http://schemas.openxmlformats.org/officeDocument/2006/relationships/tags" Target="../tags/tag280.xml" /><Relationship Id="rId5" Type="http://schemas.openxmlformats.org/officeDocument/2006/relationships/tags" Target="../tags/tag281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46.xml" /><Relationship Id="rId3" Type="http://schemas.openxmlformats.org/officeDocument/2006/relationships/tags" Target="../tags/tag47.xml" /><Relationship Id="rId4" Type="http://schemas.openxmlformats.org/officeDocument/2006/relationships/tags" Target="../tags/tag48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49.xml" /><Relationship Id="rId3" Type="http://schemas.openxmlformats.org/officeDocument/2006/relationships/tags" Target="../tags/tag50.xml" /><Relationship Id="rId4" Type="http://schemas.openxmlformats.org/officeDocument/2006/relationships/image" Target="../media/image9.gif" /><Relationship Id="rId5" Type="http://schemas.openxmlformats.org/officeDocument/2006/relationships/tags" Target="../tags/tag51.xml" /><Relationship Id="rId6" Type="http://schemas.openxmlformats.org/officeDocument/2006/relationships/tags" Target="../tags/tag52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63.xml" /><Relationship Id="rId11" Type="http://schemas.openxmlformats.org/officeDocument/2006/relationships/tags" Target="../tags/tag64.xml" /><Relationship Id="rId12" Type="http://schemas.openxmlformats.org/officeDocument/2006/relationships/tags" Target="../tags/tag65.xml" /><Relationship Id="rId13" Type="http://schemas.openxmlformats.org/officeDocument/2006/relationships/image" Target="../media/image10.jpeg" /><Relationship Id="rId14" Type="http://schemas.openxmlformats.org/officeDocument/2006/relationships/tags" Target="../tags/tag66.xml" /><Relationship Id="rId15" Type="http://schemas.openxmlformats.org/officeDocument/2006/relationships/image" Target="../media/image11.jpeg" /><Relationship Id="rId16" Type="http://schemas.openxmlformats.org/officeDocument/2006/relationships/tags" Target="../tags/tag67.xml" /><Relationship Id="rId17" Type="http://schemas.openxmlformats.org/officeDocument/2006/relationships/image" Target="../media/image12.jpeg" /><Relationship Id="rId18" Type="http://schemas.openxmlformats.org/officeDocument/2006/relationships/tags" Target="../tags/tag68.xml" /><Relationship Id="rId19" Type="http://schemas.openxmlformats.org/officeDocument/2006/relationships/tags" Target="../tags/tag69.xml" /><Relationship Id="rId2" Type="http://schemas.openxmlformats.org/officeDocument/2006/relationships/notesSlide" Target="../notesSlides/notesSlide1.xml" /><Relationship Id="rId20" Type="http://schemas.openxmlformats.org/officeDocument/2006/relationships/tags" Target="../tags/tag70.xml" /><Relationship Id="rId21" Type="http://schemas.openxmlformats.org/officeDocument/2006/relationships/tags" Target="../tags/tag71.xml" /><Relationship Id="rId22" Type="http://schemas.openxmlformats.org/officeDocument/2006/relationships/tags" Target="../tags/tag72.xml" /><Relationship Id="rId3" Type="http://schemas.openxmlformats.org/officeDocument/2006/relationships/tags" Target="../tags/tag56.xml" /><Relationship Id="rId4" Type="http://schemas.openxmlformats.org/officeDocument/2006/relationships/tags" Target="../tags/tag57.xml" /><Relationship Id="rId5" Type="http://schemas.openxmlformats.org/officeDocument/2006/relationships/tags" Target="../tags/tag58.xml" /><Relationship Id="rId6" Type="http://schemas.openxmlformats.org/officeDocument/2006/relationships/tags" Target="../tags/tag59.xml" /><Relationship Id="rId7" Type="http://schemas.openxmlformats.org/officeDocument/2006/relationships/tags" Target="../tags/tag60.xml" /><Relationship Id="rId8" Type="http://schemas.openxmlformats.org/officeDocument/2006/relationships/tags" Target="../tags/tag61.xml" /><Relationship Id="rId9" Type="http://schemas.openxmlformats.org/officeDocument/2006/relationships/tags" Target="../tags/tag62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image" Target="../media/image13.jpeg" /><Relationship Id="rId11" Type="http://schemas.openxmlformats.org/officeDocument/2006/relationships/tags" Target="../tags/tag81.xml" /><Relationship Id="rId12" Type="http://schemas.openxmlformats.org/officeDocument/2006/relationships/tags" Target="../tags/tag82.xml" /><Relationship Id="rId13" Type="http://schemas.openxmlformats.org/officeDocument/2006/relationships/tags" Target="../tags/tag83.xml" /><Relationship Id="rId14" Type="http://schemas.openxmlformats.org/officeDocument/2006/relationships/tags" Target="../tags/tag84.xml" /><Relationship Id="rId15" Type="http://schemas.openxmlformats.org/officeDocument/2006/relationships/tags" Target="../tags/tag85.xml" /><Relationship Id="rId16" Type="http://schemas.openxmlformats.org/officeDocument/2006/relationships/tags" Target="../tags/tag86.xml" /><Relationship Id="rId17" Type="http://schemas.openxmlformats.org/officeDocument/2006/relationships/tags" Target="../tags/tag87.xml" /><Relationship Id="rId18" Type="http://schemas.openxmlformats.org/officeDocument/2006/relationships/tags" Target="../tags/tag88.xml" /><Relationship Id="rId19" Type="http://schemas.openxmlformats.org/officeDocument/2006/relationships/tags" Target="../tags/tag89.xml" /><Relationship Id="rId2" Type="http://schemas.openxmlformats.org/officeDocument/2006/relationships/tags" Target="../tags/tag73.xml" /><Relationship Id="rId20" Type="http://schemas.openxmlformats.org/officeDocument/2006/relationships/tags" Target="../tags/tag90.xml" /><Relationship Id="rId21" Type="http://schemas.openxmlformats.org/officeDocument/2006/relationships/tags" Target="../tags/tag91.xml" /><Relationship Id="rId22" Type="http://schemas.openxmlformats.org/officeDocument/2006/relationships/tags" Target="../tags/tag92.xml" /><Relationship Id="rId23" Type="http://schemas.openxmlformats.org/officeDocument/2006/relationships/tags" Target="../tags/tag93.xml" /><Relationship Id="rId24" Type="http://schemas.openxmlformats.org/officeDocument/2006/relationships/tags" Target="../tags/tag94.xml" /><Relationship Id="rId3" Type="http://schemas.openxmlformats.org/officeDocument/2006/relationships/tags" Target="../tags/tag74.xml" /><Relationship Id="rId4" Type="http://schemas.openxmlformats.org/officeDocument/2006/relationships/tags" Target="../tags/tag75.xml" /><Relationship Id="rId5" Type="http://schemas.openxmlformats.org/officeDocument/2006/relationships/tags" Target="../tags/tag76.xml" /><Relationship Id="rId6" Type="http://schemas.openxmlformats.org/officeDocument/2006/relationships/tags" Target="../tags/tag77.xml" /><Relationship Id="rId7" Type="http://schemas.openxmlformats.org/officeDocument/2006/relationships/tags" Target="../tags/tag78.xml" /><Relationship Id="rId8" Type="http://schemas.openxmlformats.org/officeDocument/2006/relationships/tags" Target="../tags/tag79.xml" /><Relationship Id="rId9" Type="http://schemas.openxmlformats.org/officeDocument/2006/relationships/tags" Target="../tags/tag80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102.xml" /><Relationship Id="rId11" Type="http://schemas.openxmlformats.org/officeDocument/2006/relationships/tags" Target="../tags/tag103.xml" /><Relationship Id="rId12" Type="http://schemas.openxmlformats.org/officeDocument/2006/relationships/tags" Target="../tags/tag104.xml" /><Relationship Id="rId13" Type="http://schemas.openxmlformats.org/officeDocument/2006/relationships/tags" Target="../tags/tag105.xml" /><Relationship Id="rId14" Type="http://schemas.openxmlformats.org/officeDocument/2006/relationships/tags" Target="../tags/tag106.xml" /><Relationship Id="rId15" Type="http://schemas.openxmlformats.org/officeDocument/2006/relationships/tags" Target="../tags/tag107.xml" /><Relationship Id="rId16" Type="http://schemas.openxmlformats.org/officeDocument/2006/relationships/tags" Target="../tags/tag108.xml" /><Relationship Id="rId2" Type="http://schemas.openxmlformats.org/officeDocument/2006/relationships/tags" Target="../tags/tag95.xml" /><Relationship Id="rId3" Type="http://schemas.openxmlformats.org/officeDocument/2006/relationships/tags" Target="../tags/tag96.xml" /><Relationship Id="rId4" Type="http://schemas.openxmlformats.org/officeDocument/2006/relationships/tags" Target="../tags/tag97.xml" /><Relationship Id="rId5" Type="http://schemas.openxmlformats.org/officeDocument/2006/relationships/tags" Target="../tags/tag98.xml" /><Relationship Id="rId6" Type="http://schemas.openxmlformats.org/officeDocument/2006/relationships/tags" Target="../tags/tag99.xml" /><Relationship Id="rId7" Type="http://schemas.openxmlformats.org/officeDocument/2006/relationships/tags" Target="../tags/tag100.xml" /><Relationship Id="rId8" Type="http://schemas.openxmlformats.org/officeDocument/2006/relationships/tags" Target="../tags/tag101.xml" /><Relationship Id="rId9" Type="http://schemas.openxmlformats.org/officeDocument/2006/relationships/image" Target="../media/image14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117.xml" /><Relationship Id="rId11" Type="http://schemas.openxmlformats.org/officeDocument/2006/relationships/tags" Target="../tags/tag118.xml" /><Relationship Id="rId12" Type="http://schemas.openxmlformats.org/officeDocument/2006/relationships/tags" Target="../tags/tag119.xml" /><Relationship Id="rId13" Type="http://schemas.openxmlformats.org/officeDocument/2006/relationships/tags" Target="../tags/tag120.xml" /><Relationship Id="rId14" Type="http://schemas.openxmlformats.org/officeDocument/2006/relationships/tags" Target="../tags/tag121.xml" /><Relationship Id="rId2" Type="http://schemas.openxmlformats.org/officeDocument/2006/relationships/tags" Target="../tags/tag109.xml" /><Relationship Id="rId3" Type="http://schemas.openxmlformats.org/officeDocument/2006/relationships/tags" Target="../tags/tag110.xml" /><Relationship Id="rId4" Type="http://schemas.openxmlformats.org/officeDocument/2006/relationships/tags" Target="../tags/tag111.xml" /><Relationship Id="rId5" Type="http://schemas.openxmlformats.org/officeDocument/2006/relationships/tags" Target="../tags/tag112.xml" /><Relationship Id="rId6" Type="http://schemas.openxmlformats.org/officeDocument/2006/relationships/tags" Target="../tags/tag113.xml" /><Relationship Id="rId7" Type="http://schemas.openxmlformats.org/officeDocument/2006/relationships/tags" Target="../tags/tag114.xml" /><Relationship Id="rId8" Type="http://schemas.openxmlformats.org/officeDocument/2006/relationships/tags" Target="../tags/tag115.xml" /><Relationship Id="rId9" Type="http://schemas.openxmlformats.org/officeDocument/2006/relationships/tags" Target="../tags/tag116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130.xml" /><Relationship Id="rId11" Type="http://schemas.openxmlformats.org/officeDocument/2006/relationships/tags" Target="../tags/tag131.xml" /><Relationship Id="rId12" Type="http://schemas.openxmlformats.org/officeDocument/2006/relationships/tags" Target="../tags/tag132.xml" /><Relationship Id="rId13" Type="http://schemas.openxmlformats.org/officeDocument/2006/relationships/tags" Target="../tags/tag133.xml" /><Relationship Id="rId14" Type="http://schemas.openxmlformats.org/officeDocument/2006/relationships/tags" Target="../tags/tag134.xml" /><Relationship Id="rId15" Type="http://schemas.openxmlformats.org/officeDocument/2006/relationships/tags" Target="../tags/tag135.xml" /><Relationship Id="rId16" Type="http://schemas.openxmlformats.org/officeDocument/2006/relationships/tags" Target="../tags/tag136.xml" /><Relationship Id="rId2" Type="http://schemas.openxmlformats.org/officeDocument/2006/relationships/tags" Target="../tags/tag122.xml" /><Relationship Id="rId3" Type="http://schemas.openxmlformats.org/officeDocument/2006/relationships/tags" Target="../tags/tag123.xml" /><Relationship Id="rId4" Type="http://schemas.openxmlformats.org/officeDocument/2006/relationships/tags" Target="../tags/tag124.xml" /><Relationship Id="rId5" Type="http://schemas.openxmlformats.org/officeDocument/2006/relationships/tags" Target="../tags/tag125.xml" /><Relationship Id="rId6" Type="http://schemas.openxmlformats.org/officeDocument/2006/relationships/tags" Target="../tags/tag126.xml" /><Relationship Id="rId7" Type="http://schemas.openxmlformats.org/officeDocument/2006/relationships/tags" Target="../tags/tag127.xml" /><Relationship Id="rId8" Type="http://schemas.openxmlformats.org/officeDocument/2006/relationships/tags" Target="../tags/tag128.xml" /><Relationship Id="rId9" Type="http://schemas.openxmlformats.org/officeDocument/2006/relationships/tags" Target="../tags/tag129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3" name="图片 2" title="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3" b="-1"/>
          <a:stretch>
            <a:fillRect/>
          </a:stretch>
        </p:blipFill>
        <p:spPr>
          <a:xfrm>
            <a:off x="0" y="0"/>
            <a:ext cx="12190095" cy="6858000"/>
          </a:xfrm>
          <a:prstGeom prst="rect">
            <a:avLst/>
          </a:prstGeom>
        </p:spPr>
      </p:pic>
      <p:grpSp>
        <p:nvGrpSpPr>
          <p:cNvPr id="5" name="组合 4" title=""/>
          <p:cNvGrpSpPr/>
          <p:nvPr userDrawn="1">
            <p:custDataLst>
              <p:tags r:id="rId5"/>
            </p:custDataLst>
          </p:nvPr>
        </p:nvGrpSpPr>
        <p:grpSpPr>
          <a:xfrm>
            <a:off x="523010" y="514348"/>
            <a:ext cx="11144074" cy="5867404"/>
            <a:chOff x="523092" y="514348"/>
            <a:chExt cx="11145816" cy="5867404"/>
          </a:xfrm>
        </p:grpSpPr>
        <p:pic>
          <p:nvPicPr>
            <p:cNvPr id="18" name="图片 17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3092" y="514348"/>
              <a:ext cx="11145816" cy="4914902"/>
            </a:xfrm>
            <a:prstGeom prst="rect">
              <a:avLst/>
            </a:prstGeom>
          </p:spPr>
        </p:pic>
        <p:pic>
          <p:nvPicPr>
            <p:cNvPr id="19" name="图片 18"/>
            <p:cNvPicPr>
              <a:picLocks noChangeAspect="1"/>
            </p:cNvPicPr>
            <p:nvPr userDrawn="1">
              <p:custDataLst>
                <p:tags r:id="rId8"/>
              </p:custDataLst>
            </p:nvPr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9923"/>
            <a:stretch>
              <a:fillRect/>
            </a:stretch>
          </p:blipFill>
          <p:spPr>
            <a:xfrm>
              <a:off x="523092" y="3429000"/>
              <a:ext cx="11145816" cy="2952752"/>
            </a:xfrm>
            <a:prstGeom prst="rect">
              <a:avLst/>
            </a:prstGeom>
          </p:spPr>
        </p:pic>
      </p:grpSp>
      <p:pic>
        <p:nvPicPr>
          <p:cNvPr id="12" name="图片 11" title=""/>
          <p:cNvPicPr>
            <a:picLocks noChangeAspect="1"/>
          </p:cNvPicPr>
          <p:nvPr userDrawn="1">
            <p:custDataLst>
              <p:tags r:id="rId10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96560"/>
            <a:ext cx="12190095" cy="1361440"/>
          </a:xfrm>
          <a:prstGeom prst="rect">
            <a:avLst/>
          </a:prstGeom>
        </p:spPr>
      </p:pic>
      <p:pic>
        <p:nvPicPr>
          <p:cNvPr id="14" name="图片 13" title=""/>
          <p:cNvPicPr>
            <a:picLocks noChangeAspect="1"/>
          </p:cNvPicPr>
          <p:nvPr userDrawn="1">
            <p:custDataLst>
              <p:tags r:id="rId12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144" b="60278"/>
          <a:stretch>
            <a:fillRect/>
          </a:stretch>
        </p:blipFill>
        <p:spPr>
          <a:xfrm>
            <a:off x="1" y="0"/>
            <a:ext cx="5752201" cy="2724150"/>
          </a:xfrm>
          <a:prstGeom prst="rect">
            <a:avLst/>
          </a:prstGeom>
        </p:spPr>
      </p:pic>
      <p:sp>
        <p:nvSpPr>
          <p:cNvPr id="53" name="矩形 52" title=""/>
          <p:cNvSpPr/>
          <p:nvPr>
            <p:custDataLst>
              <p:tags r:id="rId13"/>
            </p:custDataLst>
          </p:nvPr>
        </p:nvSpPr>
        <p:spPr>
          <a:xfrm>
            <a:off x="3930968" y="4513580"/>
            <a:ext cx="447675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8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仿宋" panose="02010609060101010101" charset="-122"/>
              </a:rPr>
              <a:t>沪科版（</a:t>
            </a:r>
            <a:r>
              <a:rPr lang="en-US" altLang="zh-CN" sz="28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仿宋" panose="02010609060101010101" charset="-122"/>
              </a:rPr>
              <a:t>2024</a:t>
            </a:r>
            <a:r>
              <a:rPr lang="zh-CN" altLang="en-US" sz="28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仿宋" panose="02010609060101010101" charset="-122"/>
              </a:rPr>
              <a:t>）八年级上册</a:t>
            </a:r>
            <a:endParaRPr lang="zh-CN" altLang="en-US" sz="2800" b="1">
              <a:latin typeface="仿宋" panose="02010609060101010101" charset="-122"/>
              <a:ea typeface="仿宋" panose="02010609060101010101" charset="-122"/>
              <a:cs typeface="仿宋" panose="02010609060101010101" charset="-122"/>
              <a:sym typeface="仿宋" panose="02010609060101010101" charset="-122"/>
            </a:endParaRPr>
          </a:p>
        </p:txBody>
      </p:sp>
      <p:pic>
        <p:nvPicPr>
          <p:cNvPr id="10" name="图片 9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8832850" y="3068955"/>
            <a:ext cx="3260090" cy="3260090"/>
          </a:xfrm>
          <a:prstGeom prst="rect">
            <a:avLst/>
          </a:prstGeom>
        </p:spPr>
      </p:pic>
      <p:pic>
        <p:nvPicPr>
          <p:cNvPr id="11" name="图片 10" title="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335915" y="3923030"/>
            <a:ext cx="3435985" cy="2458720"/>
          </a:xfrm>
          <a:prstGeom prst="rect">
            <a:avLst/>
          </a:prstGeom>
        </p:spPr>
      </p:pic>
      <p:sp>
        <p:nvSpPr>
          <p:cNvPr id="20" name="文本框 19" title=""/>
          <p:cNvSpPr txBox="1"/>
          <p:nvPr>
            <p:custDataLst>
              <p:tags r:id="rId18"/>
            </p:custDataLst>
          </p:nvPr>
        </p:nvSpPr>
        <p:spPr>
          <a:xfrm>
            <a:off x="523240" y="2132965"/>
            <a:ext cx="11049635" cy="903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sz="4400" b="1" kern="100" smtClean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第2节  </a:t>
            </a:r>
            <a:r>
              <a:rPr lang="zh-CN" sz="4400" b="1" kern="100" smtClean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测量：物体的质量</a:t>
            </a:r>
            <a:endParaRPr lang="zh-CN" sz="4400" b="1" kern="100" smtClean="0">
              <a:solidFill>
                <a:schemeClr val="tx1"/>
              </a:solidFill>
              <a:latin typeface="+mj-ea"/>
              <a:ea typeface="+mj-ea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文本框 3" title=""/>
          <p:cNvSpPr txBox="1"/>
          <p:nvPr>
            <p:custDataLst>
              <p:tags r:id="rId8"/>
            </p:custDataLst>
          </p:nvPr>
        </p:nvSpPr>
        <p:spPr>
          <a:xfrm>
            <a:off x="774065" y="981075"/>
            <a:ext cx="10114280" cy="60261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在生产、生活和科学研究中，人们还用其他工具来测量质量。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6" name="组合 5" title=""/>
          <p:cNvGrpSpPr/>
          <p:nvPr>
            <p:custDataLst>
              <p:tags r:id="rId9"/>
            </p:custDataLst>
          </p:nvPr>
        </p:nvGrpSpPr>
        <p:grpSpPr>
          <a:xfrm>
            <a:off x="33617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>
              <p:custDataLst>
                <p:tags r:id="rId10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>
              <p:custDataLst>
                <p:tags r:id="rId11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2" name="图片 11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911225" y="2061210"/>
            <a:ext cx="3376295" cy="2326640"/>
          </a:xfrm>
          <a:prstGeom prst="rect">
            <a:avLst/>
          </a:prstGeom>
        </p:spPr>
      </p:pic>
      <p:pic>
        <p:nvPicPr>
          <p:cNvPr id="13" name="图片 12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4"/>
          <a:srcRect t="29511" r="21157"/>
          <a:stretch>
            <a:fillRect/>
          </a:stretch>
        </p:blipFill>
        <p:spPr>
          <a:xfrm>
            <a:off x="4436745" y="2061845"/>
            <a:ext cx="2505710" cy="2326005"/>
          </a:xfrm>
          <a:prstGeom prst="rect">
            <a:avLst/>
          </a:prstGeom>
        </p:spPr>
      </p:pic>
      <p:pic>
        <p:nvPicPr>
          <p:cNvPr id="17" name="图片 16" title="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7091680" y="2061210"/>
            <a:ext cx="2928620" cy="2342515"/>
          </a:xfrm>
          <a:prstGeom prst="rect">
            <a:avLst/>
          </a:prstGeom>
        </p:spPr>
      </p:pic>
      <p:sp>
        <p:nvSpPr>
          <p:cNvPr id="19" name="文本框 18" title=""/>
          <p:cNvSpPr txBox="1"/>
          <p:nvPr>
            <p:custDataLst>
              <p:tags r:id="rId18"/>
            </p:custDataLst>
          </p:nvPr>
        </p:nvSpPr>
        <p:spPr>
          <a:xfrm>
            <a:off x="8027670" y="4406900"/>
            <a:ext cx="1249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>
                <a:sym typeface="+mn-ea"/>
              </a:rPr>
              <a:t>电子秤</a:t>
            </a:r>
            <a:endParaRPr lang="zh-CN" altLang="en-US" sz="2800"/>
          </a:p>
        </p:txBody>
      </p:sp>
      <p:sp>
        <p:nvSpPr>
          <p:cNvPr id="20" name="文本框 19" title=""/>
          <p:cNvSpPr txBox="1"/>
          <p:nvPr>
            <p:custDataLst>
              <p:tags r:id="rId19"/>
            </p:custDataLst>
          </p:nvPr>
        </p:nvSpPr>
        <p:spPr>
          <a:xfrm>
            <a:off x="5183505" y="4435475"/>
            <a:ext cx="8940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>
                <a:sym typeface="+mn-ea"/>
              </a:rPr>
              <a:t>台秤</a:t>
            </a:r>
            <a:endParaRPr lang="zh-CN" altLang="en-US" sz="2800"/>
          </a:p>
        </p:txBody>
      </p:sp>
      <p:sp>
        <p:nvSpPr>
          <p:cNvPr id="21" name="文本框 20" title=""/>
          <p:cNvSpPr txBox="1"/>
          <p:nvPr>
            <p:custDataLst>
              <p:tags r:id="rId20"/>
            </p:custDataLst>
          </p:nvPr>
        </p:nvSpPr>
        <p:spPr>
          <a:xfrm>
            <a:off x="2266950" y="4435475"/>
            <a:ext cx="8940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>
                <a:sym typeface="+mn-ea"/>
              </a:rPr>
              <a:t>案秤</a:t>
            </a:r>
            <a:endParaRPr lang="zh-CN" altLang="en-US" sz="2800"/>
          </a:p>
        </p:txBody>
      </p:sp>
      <p:sp>
        <p:nvSpPr>
          <p:cNvPr id="9" name="矩形 8" title=""/>
          <p:cNvSpPr/>
          <p:nvPr>
            <p:custDataLst>
              <p:tags r:id="rId21"/>
            </p:custDataLst>
          </p:nvPr>
        </p:nvSpPr>
        <p:spPr>
          <a:xfrm>
            <a:off x="3438849" y="159615"/>
            <a:ext cx="29387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测量质量的工具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 title=""/>
          <p:cNvSpPr txBox="1"/>
          <p:nvPr>
            <p:custDataLst>
              <p:tags r:id="rId8"/>
            </p:custDataLst>
          </p:nvPr>
        </p:nvSpPr>
        <p:spPr>
          <a:xfrm>
            <a:off x="774065" y="1026160"/>
            <a:ext cx="698817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>
                <a:solidFill>
                  <a:srgbClr val="036EB8"/>
                </a:solidFill>
                <a:latin typeface="微软雅黑" panose="020b0503020204020204" charset="-122"/>
                <a:ea typeface="微软雅黑"/>
              </a:rPr>
              <a:t>实验：用托盘天平测量物体的质量</a:t>
            </a:r>
            <a:endParaRPr lang="zh-CN" altLang="en-US" sz="3200">
              <a:solidFill>
                <a:srgbClr val="036EB8"/>
              </a:solidFill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6" name="组合 5" title=""/>
          <p:cNvGrpSpPr/>
          <p:nvPr>
            <p:custDataLst>
              <p:tags r:id="rId9"/>
            </p:custDataLst>
          </p:nvPr>
        </p:nvGrpSpPr>
        <p:grpSpPr>
          <a:xfrm>
            <a:off x="33617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>
              <p:custDataLst>
                <p:tags r:id="rId10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" name="矩形 2"/>
            <p:cNvSpPr/>
            <p:nvPr>
              <p:custDataLst>
                <p:tags r:id="rId11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05158" name="Text Box 6" title=""/>
          <p:cNvSpPr txBox="1"/>
          <p:nvPr>
            <p:custDataLst>
              <p:tags r:id="rId12"/>
            </p:custDataLst>
          </p:nvPr>
        </p:nvSpPr>
        <p:spPr>
          <a:xfrm>
            <a:off x="622935" y="1628775"/>
            <a:ext cx="7040245" cy="293052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/>
          <a:p>
            <a:pPr>
              <a:lnSpc>
                <a:spcPct val="130000"/>
              </a:lnSpc>
              <a:spcBef>
                <a:spcPct val="0"/>
              </a:spcBef>
            </a:pP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【实验目的】</a:t>
            </a:r>
            <a:endParaRPr lang="zh-CN" altLang="en-US" sz="2800">
              <a:solidFill>
                <a:schemeClr val="tx1"/>
              </a:solidFill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>
              <a:lnSpc>
                <a:spcPct val="130000"/>
              </a:lnSpc>
              <a:spcBef>
                <a:spcPct val="0"/>
              </a:spcBef>
            </a:pPr>
            <a:r>
              <a:rPr lang="en-US" altLang="zh-CN" sz="280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 1.</a:t>
            </a:r>
            <a:r>
              <a:rPr lang="zh-CN" altLang="en-US" sz="280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用天平测量固体和液体的质量</a:t>
            </a:r>
            <a:endParaRPr lang="zh-CN" altLang="en-US" sz="2800">
              <a:solidFill>
                <a:schemeClr val="tx1"/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30000"/>
              </a:lnSpc>
              <a:spcBef>
                <a:spcPct val="0"/>
              </a:spcBef>
            </a:pPr>
            <a:r>
              <a:rPr lang="en-US" altLang="zh-CN" sz="280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 2.</a:t>
            </a:r>
            <a:r>
              <a:rPr lang="zh-CN" altLang="en-US" sz="280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练习使用托盘天平</a:t>
            </a:r>
            <a:endParaRPr lang="zh-CN" altLang="en-US" sz="2800">
              <a:latin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>
              <a:lnSpc>
                <a:spcPct val="130000"/>
              </a:lnSpc>
              <a:spcBef>
                <a:spcPct val="0"/>
              </a:spcBef>
            </a:pP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【实验器材】</a:t>
            </a:r>
            <a:endParaRPr lang="zh-CN" altLang="en-US" sz="2800">
              <a:latin typeface="微软雅黑" panose="020b0503020204020204" charset="-122"/>
              <a:ea typeface="微软雅黑"/>
              <a:cs typeface="微软雅黑" panose="020b0503020204020204" charset="-122"/>
              <a:sym typeface="+mn-ea"/>
            </a:endParaRPr>
          </a:p>
          <a:p>
            <a:pPr>
              <a:lnSpc>
                <a:spcPct val="130000"/>
              </a:lnSpc>
              <a:spcBef>
                <a:spcPct val="0"/>
              </a:spcBef>
            </a:pPr>
            <a:r>
              <a:rPr lang="en-US" altLang="zh-CN" sz="2800">
                <a:latin typeface="微软雅黑" panose="020b0503020204020204" charset="-122"/>
                <a:ea typeface="微软雅黑"/>
                <a:sym typeface="+mn-ea"/>
              </a:rPr>
              <a:t>  </a:t>
            </a:r>
            <a:r>
              <a:rPr lang="zh-CN" altLang="en-US" sz="2800">
                <a:latin typeface="宋体" panose="02010600030101010101" pitchFamily="2" charset="-122"/>
                <a:sym typeface="+mn-ea"/>
              </a:rPr>
              <a:t>托盘天平、配套砝码、小石块、水、烧杯。</a:t>
            </a:r>
            <a:endParaRPr lang="zh-CN" altLang="en-US" sz="2800">
              <a:latin typeface="宋体" panose="02010600030101010101" pitchFamily="2" charset="-122"/>
              <a:sym typeface="+mn-ea"/>
            </a:endParaRPr>
          </a:p>
          <a:p>
            <a:pPr>
              <a:lnSpc>
                <a:spcPct val="130000"/>
              </a:lnSpc>
              <a:spcBef>
                <a:spcPct val="0"/>
              </a:spcBef>
            </a:pPr>
            <a:endParaRPr lang="zh-CN" altLang="en-US" sz="2800">
              <a:solidFill>
                <a:schemeClr val="tx1"/>
              </a:solidFill>
              <a:latin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pic>
        <p:nvPicPr>
          <p:cNvPr id="11" name="图片 10" title="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3"/>
          <a:srcRect l="13034" t="18259" r="12343" b="2602"/>
          <a:stretch>
            <a:fillRect/>
          </a:stretch>
        </p:blipFill>
        <p:spPr>
          <a:xfrm>
            <a:off x="911225" y="4559300"/>
            <a:ext cx="2601595" cy="1838325"/>
          </a:xfrm>
          <a:prstGeom prst="rect">
            <a:avLst/>
          </a:prstGeom>
        </p:spPr>
      </p:pic>
      <p:pic>
        <p:nvPicPr>
          <p:cNvPr id="12" name="http://photo-static-api.fotomore.com/creative/vcg/veer/400/new/VCG41N683967110.jpg?uid=386&amp;timestamp=1716285350&amp;sign=e5b43df110ad922a110cf9d9c95dbec1" title="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5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63340" y="4472305"/>
            <a:ext cx="1925320" cy="1925320"/>
          </a:xfrm>
          <a:prstGeom prst="rect">
            <a:avLst/>
          </a:prstGeom>
        </p:spPr>
      </p:pic>
      <p:pic>
        <p:nvPicPr>
          <p:cNvPr id="14" name="https://photo-static-api.fotomore.com/creative/vcg/400/version23/VCG2170f11efdb.jpg" title="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7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15230" y="3573145"/>
            <a:ext cx="4243705" cy="2828925"/>
          </a:xfrm>
          <a:prstGeom prst="rect">
            <a:avLst/>
          </a:prstGeom>
        </p:spPr>
      </p:pic>
      <p:sp>
        <p:nvSpPr>
          <p:cNvPr id="15" name="矩形 14" title=""/>
          <p:cNvSpPr/>
          <p:nvPr>
            <p:custDataLst>
              <p:tags r:id="rId19"/>
            </p:custDataLst>
          </p:nvPr>
        </p:nvSpPr>
        <p:spPr>
          <a:xfrm>
            <a:off x="3438849" y="159615"/>
            <a:ext cx="60883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实验：用托盘天平测量物体的质量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5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051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051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051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051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 title=""/>
          <p:cNvSpPr txBox="1"/>
          <p:nvPr>
            <p:custDataLst>
              <p:tags r:id="rId8"/>
            </p:custDataLst>
          </p:nvPr>
        </p:nvSpPr>
        <p:spPr>
          <a:xfrm>
            <a:off x="774065" y="1026160"/>
            <a:ext cx="698817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>
                <a:solidFill>
                  <a:srgbClr val="036EB8"/>
                </a:solidFill>
                <a:latin typeface="微软雅黑" panose="020b0503020204020204" charset="-122"/>
                <a:ea typeface="微软雅黑"/>
              </a:rPr>
              <a:t>实验：用托盘天平测量物体的质量</a:t>
            </a:r>
            <a:endParaRPr lang="zh-CN" altLang="en-US" sz="3200">
              <a:solidFill>
                <a:srgbClr val="036EB8"/>
              </a:solidFill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6" name="组合 5" title=""/>
          <p:cNvGrpSpPr/>
          <p:nvPr>
            <p:custDataLst>
              <p:tags r:id="rId9"/>
            </p:custDataLst>
          </p:nvPr>
        </p:nvGrpSpPr>
        <p:grpSpPr>
          <a:xfrm>
            <a:off x="33617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>
              <p:custDataLst>
                <p:tags r:id="rId10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" name="矩形 2"/>
            <p:cNvSpPr/>
            <p:nvPr>
              <p:custDataLst>
                <p:tags r:id="rId11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05158" name="Text Box 6" title=""/>
          <p:cNvSpPr txBox="1"/>
          <p:nvPr>
            <p:custDataLst>
              <p:tags r:id="rId12"/>
            </p:custDataLst>
          </p:nvPr>
        </p:nvSpPr>
        <p:spPr>
          <a:xfrm>
            <a:off x="622935" y="1628775"/>
            <a:ext cx="10351135" cy="281813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【实验原理与设计】</a:t>
            </a:r>
            <a:endParaRPr lang="zh-CN" altLang="en-US" sz="2800">
              <a:latin typeface="微软雅黑" panose="020b0503020204020204" charset="-122"/>
              <a:ea typeface="微软雅黑"/>
              <a:cs typeface="微软雅黑" panose="020b0503020204020204" charset="-122"/>
              <a:sym typeface="+mn-ea"/>
            </a:endParaRP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altLang="zh-CN" sz="2800">
                <a:latin typeface="微软雅黑" panose="020b0503020204020204" charset="-122"/>
                <a:ea typeface="微软雅黑"/>
                <a:sym typeface="+mn-ea"/>
              </a:rPr>
              <a:t>       </a:t>
            </a:r>
            <a:r>
              <a:rPr lang="zh-CN" altLang="en-US" sz="2800">
                <a:latin typeface="宋体" panose="02010600030101010101" pitchFamily="2" charset="-122"/>
                <a:sym typeface="+mn-ea"/>
              </a:rPr>
              <a:t>用天平测量液体的质量时，先用天平测出烧杯的质量，然后把待测液体倒入烧杯中，再测出烧杯和液体的总质量，最后计算出待测液体的质量。</a:t>
            </a:r>
            <a:endParaRPr lang="zh-CN" altLang="en-US" sz="2800">
              <a:latin typeface="宋体" panose="02010600030101010101" pitchFamily="2" charset="-122"/>
            </a:endParaRPr>
          </a:p>
          <a:p>
            <a:pPr>
              <a:lnSpc>
                <a:spcPct val="150000"/>
              </a:lnSpc>
              <a:spcBef>
                <a:spcPct val="0"/>
              </a:spcBef>
            </a:pPr>
            <a:endParaRPr lang="zh-CN" altLang="en-US" sz="2800">
              <a:solidFill>
                <a:schemeClr val="tx1"/>
              </a:solidFill>
              <a:latin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grpSp>
        <p:nvGrpSpPr>
          <p:cNvPr id="4" name="组合 45099" title=""/>
          <p:cNvGrpSpPr/>
          <p:nvPr>
            <p:custDataLst>
              <p:tags r:id="rId13"/>
            </p:custDataLst>
          </p:nvPr>
        </p:nvGrpSpPr>
        <p:grpSpPr>
          <a:xfrm>
            <a:off x="2614295" y="4293235"/>
            <a:ext cx="2674938" cy="1952625"/>
            <a:chOff x="3368" y="876"/>
            <a:chExt cx="1989" cy="1440"/>
          </a:xfrm>
        </p:grpSpPr>
        <p:pic>
          <p:nvPicPr>
            <p:cNvPr id="31747" name="图片 45089" descr="tp1"/>
            <p:cNvPicPr>
              <a:picLocks noChangeAspect="1"/>
            </p:cNvPicPr>
            <p:nvPr>
              <p:custDataLst>
                <p:tags r:id="rId15"/>
              </p:custDataLst>
            </p:nvPr>
          </p:nvPicPr>
          <p:blipFill>
            <a:blip r:embed="rId1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368" y="876"/>
              <a:ext cx="1989" cy="1440"/>
            </a:xfrm>
            <a:prstGeom prst="rect">
              <a:avLst/>
            </a:prstGeom>
            <a:noFill/>
            <a:ln w="9525">
              <a:noFill/>
            </a:ln>
          </p:spPr>
        </p:pic>
        <p:grpSp>
          <p:nvGrpSpPr>
            <p:cNvPr id="31748" name="组合 45092"/>
            <p:cNvGrpSpPr/>
            <p:nvPr>
              <p:custDataLst>
                <p:tags r:id="rId16"/>
              </p:custDataLst>
            </p:nvPr>
          </p:nvGrpSpPr>
          <p:grpSpPr>
            <a:xfrm>
              <a:off x="3636" y="1020"/>
              <a:ext cx="324" cy="432"/>
              <a:chOff x="2940" y="924"/>
              <a:chExt cx="360" cy="456"/>
            </a:xfrm>
          </p:grpSpPr>
          <p:sp>
            <p:nvSpPr>
              <p:cNvPr id="31749" name="椭圆 45091"/>
              <p:cNvSpPr/>
              <p:nvPr>
                <p:custDataLst>
                  <p:tags r:id="rId17"/>
                </p:custDataLst>
              </p:nvPr>
            </p:nvSpPr>
            <p:spPr>
              <a:xfrm>
                <a:off x="2940" y="1284"/>
                <a:ext cx="360" cy="96"/>
              </a:xfrm>
              <a:prstGeom prst="ellipse">
                <a:avLst/>
              </a:prstGeom>
              <a:solidFill>
                <a:srgbClr val="6699FF">
                  <a:alpha val="56862"/>
                </a:srgbClr>
              </a:solidFill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 anchorCtr="0"/>
              <a:lstStyle/>
              <a:p>
                <a:endParaRPr lang="zh-CN" altLang="en-US" b="1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31750" name="圆柱形 45090"/>
              <p:cNvSpPr/>
              <p:nvPr>
                <p:custDataLst>
                  <p:tags r:id="rId18"/>
                </p:custDataLst>
              </p:nvPr>
            </p:nvSpPr>
            <p:spPr>
              <a:xfrm>
                <a:off x="2952" y="924"/>
                <a:ext cx="348" cy="456"/>
              </a:xfrm>
              <a:prstGeom prst="can">
                <a:avLst>
                  <a:gd name="adj" fmla="val 31028"/>
                </a:avLst>
              </a:prstGeom>
              <a:solidFill>
                <a:srgbClr val="6699FF">
                  <a:alpha val="14902"/>
                </a:srgbClr>
              </a:solidFill>
              <a:ln w="9525" cap="flat" cmpd="sng">
                <a:solidFill>
                  <a:srgbClr val="0066CC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 anchorCtr="0"/>
              <a:lstStyle/>
              <a:p>
                <a:endParaRPr lang="zh-CN" altLang="en-US" b="1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</p:grpSp>
      </p:grpSp>
      <p:grpSp>
        <p:nvGrpSpPr>
          <p:cNvPr id="5" name="组合 45101" title=""/>
          <p:cNvGrpSpPr/>
          <p:nvPr>
            <p:custDataLst>
              <p:tags r:id="rId19"/>
            </p:custDataLst>
          </p:nvPr>
        </p:nvGrpSpPr>
        <p:grpSpPr>
          <a:xfrm>
            <a:off x="5807710" y="4364990"/>
            <a:ext cx="2680335" cy="1775460"/>
            <a:chOff x="3394" y="2412"/>
            <a:chExt cx="2137" cy="1548"/>
          </a:xfrm>
        </p:grpSpPr>
        <p:pic>
          <p:nvPicPr>
            <p:cNvPr id="31752" name="图片 45100" descr="tp2"/>
            <p:cNvPicPr>
              <a:picLocks noChangeAspect="1"/>
            </p:cNvPicPr>
            <p:nvPr>
              <p:custDataLst>
                <p:tags r:id="rId21"/>
              </p:custDataLst>
            </p:nvPr>
          </p:nvPicPr>
          <p:blipFill>
            <a:blip r:embed="rId20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394" y="2412"/>
              <a:ext cx="2137" cy="1548"/>
            </a:xfrm>
            <a:prstGeom prst="rect">
              <a:avLst/>
            </a:prstGeom>
            <a:noFill/>
            <a:ln w="9525">
              <a:noFill/>
            </a:ln>
          </p:spPr>
        </p:pic>
        <p:grpSp>
          <p:nvGrpSpPr>
            <p:cNvPr id="31753" name="组合 45098"/>
            <p:cNvGrpSpPr/>
            <p:nvPr>
              <p:custDataLst>
                <p:tags r:id="rId22"/>
              </p:custDataLst>
            </p:nvPr>
          </p:nvGrpSpPr>
          <p:grpSpPr>
            <a:xfrm>
              <a:off x="3731" y="2604"/>
              <a:ext cx="325" cy="444"/>
              <a:chOff x="3383" y="2100"/>
              <a:chExt cx="325" cy="444"/>
            </a:xfrm>
          </p:grpSpPr>
          <p:sp>
            <p:nvSpPr>
              <p:cNvPr id="31754" name="椭圆 45094"/>
              <p:cNvSpPr/>
              <p:nvPr>
                <p:custDataLst>
                  <p:tags r:id="rId23"/>
                </p:custDataLst>
              </p:nvPr>
            </p:nvSpPr>
            <p:spPr>
              <a:xfrm>
                <a:off x="3384" y="2453"/>
                <a:ext cx="324" cy="91"/>
              </a:xfrm>
              <a:prstGeom prst="ellipse">
                <a:avLst/>
              </a:prstGeom>
              <a:solidFill>
                <a:srgbClr val="6699FF">
                  <a:alpha val="56862"/>
                </a:srgbClr>
              </a:solidFill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 anchorCtr="0"/>
              <a:lstStyle/>
              <a:p>
                <a:endParaRPr lang="zh-CN" altLang="en-US" b="1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31755" name="圆柱形 45095"/>
              <p:cNvSpPr/>
              <p:nvPr>
                <p:custDataLst>
                  <p:tags r:id="rId24"/>
                </p:custDataLst>
              </p:nvPr>
            </p:nvSpPr>
            <p:spPr>
              <a:xfrm>
                <a:off x="3395" y="2280"/>
                <a:ext cx="313" cy="264"/>
              </a:xfrm>
              <a:prstGeom prst="can">
                <a:avLst>
                  <a:gd name="adj" fmla="val 32574"/>
                </a:avLst>
              </a:prstGeom>
              <a:solidFill>
                <a:srgbClr val="00FFFF">
                  <a:alpha val="23921"/>
                </a:srgbClr>
              </a:solidFill>
              <a:ln w="9525" cap="flat" cmpd="sng">
                <a:solidFill>
                  <a:srgbClr val="0066CC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 anchorCtr="0"/>
              <a:lstStyle/>
              <a:p>
                <a:endParaRPr lang="zh-CN" altLang="en-US" b="1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31756" name="圆柱形 45096"/>
              <p:cNvSpPr/>
              <p:nvPr>
                <p:custDataLst>
                  <p:tags r:id="rId25"/>
                </p:custDataLst>
              </p:nvPr>
            </p:nvSpPr>
            <p:spPr>
              <a:xfrm>
                <a:off x="3383" y="2100"/>
                <a:ext cx="325" cy="432"/>
              </a:xfrm>
              <a:prstGeom prst="can">
                <a:avLst>
                  <a:gd name="adj" fmla="val 31481"/>
                </a:avLst>
              </a:prstGeom>
              <a:solidFill>
                <a:srgbClr val="6699FF">
                  <a:alpha val="23921"/>
                </a:srgbClr>
              </a:solidFill>
              <a:ln w="9525" cap="flat" cmpd="sng">
                <a:solidFill>
                  <a:srgbClr val="0066CC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 anchorCtr="0"/>
              <a:lstStyle/>
              <a:p>
                <a:endParaRPr lang="zh-CN" altLang="en-US" b="1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</p:grpSp>
      </p:grpSp>
      <p:sp>
        <p:nvSpPr>
          <p:cNvPr id="15" name="矩形 14" title=""/>
          <p:cNvSpPr/>
          <p:nvPr>
            <p:custDataLst>
              <p:tags r:id="rId26"/>
            </p:custDataLst>
          </p:nvPr>
        </p:nvSpPr>
        <p:spPr>
          <a:xfrm>
            <a:off x="3438849" y="159615"/>
            <a:ext cx="60883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实验：用托盘天平测量物体的质量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pic>
        <p:nvPicPr>
          <p:cNvPr id="8" name="Picture 8"/>
          <p:cNvPicPr>
            <a:picLocks noChangeAspect="1"/>
          </p:cNvPicPr>
          <p:nvPr>
            <p:custDataLst>
              <p:tags r:id="rId28"/>
            </p:custDataLst>
          </p:nvPr>
        </p:nvPicPr>
        <p:blipFill>
          <a:blip r:embed="rId27"/>
          <a:stretch>
            <a:fillRect/>
          </a:stretch>
        </p:blipFill>
        <p:spPr>
          <a:xfrm flipH="1">
            <a:off x="10934700" y="126365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5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051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1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 title=""/>
          <p:cNvSpPr txBox="1"/>
          <p:nvPr>
            <p:custDataLst>
              <p:tags r:id="rId8"/>
            </p:custDataLst>
          </p:nvPr>
        </p:nvSpPr>
        <p:spPr>
          <a:xfrm>
            <a:off x="774065" y="1026160"/>
            <a:ext cx="698817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>
                <a:solidFill>
                  <a:srgbClr val="036EB8"/>
                </a:solidFill>
                <a:latin typeface="微软雅黑" panose="020b0503020204020204" charset="-122"/>
                <a:ea typeface="微软雅黑"/>
              </a:rPr>
              <a:t>实验：用托盘天平测量物体的质量</a:t>
            </a:r>
            <a:endParaRPr lang="zh-CN" altLang="en-US" sz="3200">
              <a:solidFill>
                <a:srgbClr val="036EB8"/>
              </a:solidFill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6" name="组合 5" title=""/>
          <p:cNvGrpSpPr/>
          <p:nvPr>
            <p:custDataLst>
              <p:tags r:id="rId9"/>
            </p:custDataLst>
          </p:nvPr>
        </p:nvGrpSpPr>
        <p:grpSpPr>
          <a:xfrm>
            <a:off x="33617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>
              <p:custDataLst>
                <p:tags r:id="rId10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" name="矩形 2"/>
            <p:cNvSpPr/>
            <p:nvPr>
              <p:custDataLst>
                <p:tags r:id="rId11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05158" name="Text Box 6" title=""/>
          <p:cNvSpPr txBox="1"/>
          <p:nvPr>
            <p:custDataLst>
              <p:tags r:id="rId12"/>
            </p:custDataLst>
          </p:nvPr>
        </p:nvSpPr>
        <p:spPr>
          <a:xfrm>
            <a:off x="622935" y="1628775"/>
            <a:ext cx="3725545" cy="74803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【实验数据记录】</a:t>
            </a:r>
            <a:endParaRPr lang="zh-CN" altLang="en-US" sz="2800">
              <a:latin typeface="微软雅黑" panose="020b0503020204020204" charset="-122"/>
              <a:ea typeface="微软雅黑"/>
              <a:cs typeface="微软雅黑" panose="020b0503020204020204" charset="-122"/>
              <a:sym typeface="+mn-ea"/>
            </a:endParaRP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altLang="zh-CN" sz="2800">
                <a:latin typeface="微软雅黑" panose="020b0503020204020204" charset="-122"/>
                <a:ea typeface="微软雅黑"/>
                <a:sym typeface="+mn-ea"/>
              </a:rPr>
              <a:t>      </a:t>
            </a:r>
            <a:endParaRPr lang="zh-CN" altLang="en-US" sz="2800">
              <a:solidFill>
                <a:schemeClr val="tx1"/>
              </a:solidFill>
              <a:latin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graphicFrame>
        <p:nvGraphicFramePr>
          <p:cNvPr id="5" name="表格 4" title=""/>
          <p:cNvGraphicFramePr>
            <a:graphicFrameLocks noGrp="1"/>
          </p:cNvGraphicFramePr>
          <p:nvPr>
            <p:custDataLst>
              <p:tags r:id="rId13"/>
            </p:custDataLst>
          </p:nvPr>
        </p:nvGraphicFramePr>
        <p:xfrm>
          <a:off x="911225" y="2493010"/>
          <a:ext cx="10061575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2315"/>
                <a:gridCol w="2012315"/>
                <a:gridCol w="2012315"/>
                <a:gridCol w="2012315"/>
                <a:gridCol w="2012315"/>
              </a:tblGrid>
              <a:tr h="858520"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400"/>
                        <a:t>实验次数</a:t>
                      </a:r>
                      <a:endParaRPr lang="zh-CN" altLang="en-US" sz="24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400"/>
                        <a:t>小石块的质量</a:t>
                      </a:r>
                      <a:r>
                        <a:rPr lang="en-US" altLang="zh-CN" sz="2400" i="1"/>
                        <a:t>m</a:t>
                      </a:r>
                      <a:r>
                        <a:rPr lang="en-US" altLang="zh-CN" sz="2400"/>
                        <a:t>/kg</a:t>
                      </a:r>
                      <a:endParaRPr lang="en-US" altLang="zh-CN" sz="24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400"/>
                        <a:t>空烧杯的质量</a:t>
                      </a:r>
                      <a:r>
                        <a:rPr lang="en-US" altLang="zh-CN" sz="2400" i="1"/>
                        <a:t>m</a:t>
                      </a:r>
                      <a:r>
                        <a:rPr lang="en-US" altLang="zh-CN" sz="2400" baseline="-25000"/>
                        <a:t>1</a:t>
                      </a:r>
                      <a:r>
                        <a:rPr lang="en-US" altLang="zh-CN" sz="2400"/>
                        <a:t>/kg</a:t>
                      </a:r>
                      <a:endParaRPr lang="en-US" altLang="zh-CN" sz="24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400"/>
                        <a:t>烧杯和水的总质量</a:t>
                      </a:r>
                      <a:r>
                        <a:rPr lang="en-US" altLang="zh-CN" sz="2400" i="1"/>
                        <a:t>m</a:t>
                      </a:r>
                      <a:r>
                        <a:rPr lang="en-US" altLang="zh-CN" sz="2400" baseline="-25000"/>
                        <a:t>2</a:t>
                      </a:r>
                      <a:r>
                        <a:rPr lang="en-US" altLang="zh-CN" sz="2400"/>
                        <a:t>/kg</a:t>
                      </a:r>
                      <a:endParaRPr lang="en-US" altLang="zh-CN" sz="24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400"/>
                        <a:t>水的质量</a:t>
                      </a:r>
                      <a:r>
                        <a:rPr lang="en-US" altLang="zh-CN" sz="2400"/>
                        <a:t>/kg</a:t>
                      </a:r>
                      <a:endParaRPr lang="en-US" altLang="zh-CN" sz="2400"/>
                    </a:p>
                  </a:txBody>
                  <a:tcPr/>
                </a:tc>
              </a:tr>
              <a:tr h="365760"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400"/>
                        <a:t>第</a:t>
                      </a:r>
                      <a:r>
                        <a:rPr lang="en-US" altLang="zh-CN" sz="2400"/>
                        <a:t>1</a:t>
                      </a:r>
                      <a:r>
                        <a:rPr lang="zh-CN" altLang="en-US" sz="2400"/>
                        <a:t>次</a:t>
                      </a:r>
                      <a:endParaRPr lang="zh-CN" altLang="en-US" sz="24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endParaRPr lang="zh-CN" altLang="en-US" sz="24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endParaRPr lang="zh-CN" altLang="en-US" sz="24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endParaRPr lang="zh-CN" altLang="en-US" sz="24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endParaRPr lang="zh-CN" altLang="en-US" sz="2400"/>
                    </a:p>
                  </a:txBody>
                  <a:tcPr/>
                </a:tc>
              </a:tr>
              <a:tr h="365760"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400"/>
                        <a:t>第</a:t>
                      </a:r>
                      <a:r>
                        <a:rPr lang="en-US" altLang="zh-CN" sz="2400"/>
                        <a:t>2</a:t>
                      </a:r>
                      <a:r>
                        <a:rPr lang="zh-CN" altLang="en-US" sz="2400"/>
                        <a:t>次</a:t>
                      </a:r>
                      <a:endParaRPr lang="zh-CN" altLang="en-US" sz="24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endParaRPr lang="zh-CN" altLang="en-US" sz="24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endParaRPr lang="zh-CN" altLang="en-US" sz="24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endParaRPr lang="zh-CN" altLang="en-US" sz="24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endParaRPr lang="zh-CN" altLang="en-US" sz="2400"/>
                    </a:p>
                  </a:txBody>
                  <a:tcPr/>
                </a:tc>
              </a:tr>
              <a:tr h="365760"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400"/>
                        <a:t>第</a:t>
                      </a:r>
                      <a:r>
                        <a:rPr lang="en-US" altLang="zh-CN" sz="2400"/>
                        <a:t>3</a:t>
                      </a:r>
                      <a:r>
                        <a:rPr lang="zh-CN" altLang="en-US" sz="2400"/>
                        <a:t>次</a:t>
                      </a:r>
                      <a:endParaRPr lang="zh-CN" altLang="en-US" sz="24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endParaRPr lang="zh-CN" altLang="en-US" sz="24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endParaRPr lang="zh-CN" altLang="en-US" sz="24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endParaRPr lang="zh-CN" altLang="en-US" sz="24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endParaRPr lang="zh-CN" altLang="en-US" sz="2400"/>
                    </a:p>
                  </a:txBody>
                  <a:tcPr/>
                </a:tc>
              </a:tr>
              <a:tr h="365760"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400"/>
                        <a:t>平均值</a:t>
                      </a:r>
                      <a:endParaRPr lang="zh-CN" altLang="en-US" sz="24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圆角矩形标注 9" title=""/>
          <p:cNvSpPr/>
          <p:nvPr>
            <p:custDataLst>
              <p:tags r:id="rId14"/>
            </p:custDataLst>
          </p:nvPr>
        </p:nvSpPr>
        <p:spPr>
          <a:xfrm>
            <a:off x="2495550" y="5589270"/>
            <a:ext cx="4246880" cy="605155"/>
          </a:xfrm>
          <a:prstGeom prst="wedgeRoundRectCallout">
            <a:avLst>
              <a:gd name="adj1" fmla="val -55188"/>
              <a:gd name="adj2" fmla="val -121458"/>
              <a:gd name="adj3" fmla="val 16667"/>
            </a:avLst>
          </a:prstGeom>
          <a:solidFill>
            <a:srgbClr val="036EB8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/>
              <a:t>多次测量取平均值减小误差</a:t>
            </a:r>
            <a:endParaRPr lang="zh-CN" altLang="en-US" sz="2400"/>
          </a:p>
        </p:txBody>
      </p:sp>
      <p:sp>
        <p:nvSpPr>
          <p:cNvPr id="15" name="矩形 14" title=""/>
          <p:cNvSpPr/>
          <p:nvPr>
            <p:custDataLst>
              <p:tags r:id="rId15"/>
            </p:custDataLst>
          </p:nvPr>
        </p:nvSpPr>
        <p:spPr>
          <a:xfrm>
            <a:off x="3438849" y="159615"/>
            <a:ext cx="60883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实验：用托盘天平测量物体的质量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5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5158" grpId="0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 title=""/>
          <p:cNvSpPr txBox="1"/>
          <p:nvPr>
            <p:custDataLst>
              <p:tags r:id="rId8"/>
            </p:custDataLst>
          </p:nvPr>
        </p:nvSpPr>
        <p:spPr>
          <a:xfrm>
            <a:off x="774065" y="1026160"/>
            <a:ext cx="698817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>
                <a:solidFill>
                  <a:srgbClr val="036EB8"/>
                </a:solidFill>
                <a:latin typeface="微软雅黑" panose="020b0503020204020204" charset="-122"/>
                <a:ea typeface="微软雅黑"/>
              </a:rPr>
              <a:t>实验：用托盘天平测量物体的质量</a:t>
            </a:r>
            <a:endParaRPr lang="zh-CN" altLang="en-US" sz="3200">
              <a:solidFill>
                <a:srgbClr val="036EB8"/>
              </a:solidFill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6" name="组合 5" title=""/>
          <p:cNvGrpSpPr/>
          <p:nvPr>
            <p:custDataLst>
              <p:tags r:id="rId9"/>
            </p:custDataLst>
          </p:nvPr>
        </p:nvGrpSpPr>
        <p:grpSpPr>
          <a:xfrm>
            <a:off x="33617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>
              <p:custDataLst>
                <p:tags r:id="rId10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" name="矩形 2"/>
            <p:cNvSpPr/>
            <p:nvPr>
              <p:custDataLst>
                <p:tags r:id="rId11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4" name="6月18日" title="">
            <a:hlinkClick action="ppaction://media"/>
          </p:cNvPr>
          <p:cNvPicPr/>
          <p:nvPr>
            <a:videoFile r:link="rId14"/>
            <p:custDataLst>
              <p:tags r:id="rId13"/>
            </p:custDataLst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2423160" y="1701165"/>
            <a:ext cx="7445375" cy="4277360"/>
          </a:xfrm>
          <a:prstGeom prst="rect">
            <a:avLst/>
          </a:prstGeom>
        </p:spPr>
      </p:pic>
      <p:sp>
        <p:nvSpPr>
          <p:cNvPr id="15" name="矩形 14" title=""/>
          <p:cNvSpPr/>
          <p:nvPr>
            <p:custDataLst>
              <p:tags r:id="rId16"/>
            </p:custDataLst>
          </p:nvPr>
        </p:nvSpPr>
        <p:spPr>
          <a:xfrm>
            <a:off x="3438849" y="159615"/>
            <a:ext cx="60883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实验：用托盘天平测量物体的质量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 title=""/>
          <p:cNvSpPr txBox="1"/>
          <p:nvPr>
            <p:custDataLst>
              <p:tags r:id="rId8"/>
            </p:custDataLst>
          </p:nvPr>
        </p:nvSpPr>
        <p:spPr>
          <a:xfrm>
            <a:off x="774065" y="1026160"/>
            <a:ext cx="698817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>
                <a:solidFill>
                  <a:srgbClr val="036EB8"/>
                </a:solidFill>
                <a:latin typeface="微软雅黑" panose="020b0503020204020204" charset="-122"/>
                <a:ea typeface="微软雅黑"/>
              </a:rPr>
              <a:t>实验：用托盘天平测量物体的质量</a:t>
            </a:r>
            <a:endParaRPr lang="zh-CN" altLang="en-US" sz="3200">
              <a:solidFill>
                <a:srgbClr val="036EB8"/>
              </a:solidFill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6" name="组合 5" title=""/>
          <p:cNvGrpSpPr/>
          <p:nvPr>
            <p:custDataLst>
              <p:tags r:id="rId9"/>
            </p:custDataLst>
          </p:nvPr>
        </p:nvGrpSpPr>
        <p:grpSpPr>
          <a:xfrm>
            <a:off x="33617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>
              <p:custDataLst>
                <p:tags r:id="rId10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" name="矩形 2"/>
            <p:cNvSpPr/>
            <p:nvPr>
              <p:custDataLst>
                <p:tags r:id="rId11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05158" name="Text Box 6" title=""/>
          <p:cNvSpPr txBox="1"/>
          <p:nvPr>
            <p:custDataLst>
              <p:tags r:id="rId12"/>
            </p:custDataLst>
          </p:nvPr>
        </p:nvSpPr>
        <p:spPr>
          <a:xfrm>
            <a:off x="622935" y="1628775"/>
            <a:ext cx="10351135" cy="281813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【交流讨论】</a:t>
            </a:r>
            <a:endParaRPr lang="zh-CN" altLang="en-US" sz="2800">
              <a:latin typeface="微软雅黑" panose="020b0503020204020204" charset="-122"/>
              <a:ea typeface="微软雅黑"/>
              <a:cs typeface="微软雅黑" panose="020b0503020204020204" charset="-122"/>
              <a:sym typeface="+mn-ea"/>
            </a:endParaRP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altLang="zh-CN" sz="2800">
                <a:latin typeface="微软雅黑" panose="020b0503020204020204" charset="-122"/>
                <a:ea typeface="微软雅黑"/>
                <a:sym typeface="+mn-ea"/>
              </a:rPr>
              <a:t>       </a:t>
            </a:r>
            <a:endParaRPr lang="zh-CN" altLang="en-US" sz="2800">
              <a:solidFill>
                <a:schemeClr val="tx1"/>
              </a:solidFill>
              <a:latin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10" name="文本框 9" title=""/>
          <p:cNvSpPr txBox="1"/>
          <p:nvPr>
            <p:custDataLst>
              <p:tags r:id="rId13"/>
            </p:custDataLst>
          </p:nvPr>
        </p:nvSpPr>
        <p:spPr>
          <a:xfrm>
            <a:off x="839470" y="2277110"/>
            <a:ext cx="9851390" cy="311975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>
                <a:latin typeface="宋体" panose="02010600030101010101" pitchFamily="2" charset="-122"/>
                <a:cs typeface="宋体" panose="02010600030101010101" pitchFamily="2" charset="-122"/>
              </a:rPr>
              <a:t>1.根据天平使用的注意事项，在取放砝码时必须用镊子，不能直接用手拿。若直接用手拿砝码，会产生什么问题?</a:t>
            </a:r>
            <a:endParaRPr lang="zh-CN" altLang="en-US" sz="28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30000"/>
              </a:lnSpc>
            </a:pPr>
            <a:endParaRPr lang="zh-CN" altLang="en-US" sz="28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30000"/>
              </a:lnSpc>
            </a:pPr>
            <a:endParaRPr lang="zh-CN" altLang="en-US" sz="28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2800">
                <a:latin typeface="宋体" panose="02010600030101010101" pitchFamily="2" charset="-122"/>
                <a:cs typeface="宋体" panose="02010600030101010101" pitchFamily="2" charset="-122"/>
              </a:rPr>
              <a:t>2.实验中为什么要从大到小选择恰当砝码放入右盘?</a:t>
            </a:r>
            <a:endParaRPr lang="zh-CN" altLang="en-US" sz="28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20000"/>
              </a:lnSpc>
            </a:pPr>
            <a:endParaRPr lang="zh-CN" altLang="en-US" sz="28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1" name="文本框 10" title=""/>
          <p:cNvSpPr txBox="1"/>
          <p:nvPr>
            <p:custDataLst>
              <p:tags r:id="rId14"/>
            </p:custDataLst>
          </p:nvPr>
        </p:nvSpPr>
        <p:spPr>
          <a:xfrm>
            <a:off x="865505" y="3429000"/>
            <a:ext cx="9267190" cy="10833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若直接用手拿砝码，手上油污会污染腐蚀砝码。造成砝码质量不准，从而使得测量的质量不准确。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sp>
        <p:nvSpPr>
          <p:cNvPr id="12" name="文本框 11" title=""/>
          <p:cNvSpPr txBox="1"/>
          <p:nvPr>
            <p:custDataLst>
              <p:tags r:id="rId15"/>
            </p:custDataLst>
          </p:nvPr>
        </p:nvSpPr>
        <p:spPr>
          <a:xfrm>
            <a:off x="865505" y="5157470"/>
            <a:ext cx="9978390" cy="7956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如果从小到大取砝码，可能会造成反复加取砝码，浪费时间。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sp>
        <p:nvSpPr>
          <p:cNvPr id="15" name="矩形 14" title=""/>
          <p:cNvSpPr/>
          <p:nvPr>
            <p:custDataLst>
              <p:tags r:id="rId16"/>
            </p:custDataLst>
          </p:nvPr>
        </p:nvSpPr>
        <p:spPr>
          <a:xfrm>
            <a:off x="3438849" y="159615"/>
            <a:ext cx="60883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实验：用托盘天平测量物体的质量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 title=""/>
          <p:cNvSpPr txBox="1"/>
          <p:nvPr>
            <p:custDataLst>
              <p:tags r:id="rId8"/>
            </p:custDataLst>
          </p:nvPr>
        </p:nvSpPr>
        <p:spPr>
          <a:xfrm>
            <a:off x="774065" y="1026160"/>
            <a:ext cx="698817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>
                <a:solidFill>
                  <a:srgbClr val="036EB8"/>
                </a:solidFill>
                <a:latin typeface="微软雅黑" panose="020b0503020204020204" charset="-122"/>
                <a:ea typeface="微软雅黑"/>
              </a:rPr>
              <a:t>实验：用托盘天平测量物体的质量</a:t>
            </a:r>
            <a:endParaRPr lang="zh-CN" altLang="en-US" sz="3200">
              <a:solidFill>
                <a:srgbClr val="036EB8"/>
              </a:solidFill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6" name="组合 5" title=""/>
          <p:cNvGrpSpPr/>
          <p:nvPr>
            <p:custDataLst>
              <p:tags r:id="rId9"/>
            </p:custDataLst>
          </p:nvPr>
        </p:nvGrpSpPr>
        <p:grpSpPr>
          <a:xfrm>
            <a:off x="33617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>
              <p:custDataLst>
                <p:tags r:id="rId10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" name="矩形 2"/>
            <p:cNvSpPr/>
            <p:nvPr>
              <p:custDataLst>
                <p:tags r:id="rId11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05158" name="Text Box 6" title=""/>
          <p:cNvSpPr txBox="1"/>
          <p:nvPr>
            <p:custDataLst>
              <p:tags r:id="rId12"/>
            </p:custDataLst>
          </p:nvPr>
        </p:nvSpPr>
        <p:spPr>
          <a:xfrm>
            <a:off x="622935" y="1628775"/>
            <a:ext cx="10351135" cy="281813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【交流讨论】</a:t>
            </a:r>
            <a:endParaRPr lang="zh-CN" altLang="en-US" sz="2800">
              <a:latin typeface="微软雅黑" panose="020b0503020204020204" charset="-122"/>
              <a:ea typeface="微软雅黑"/>
              <a:cs typeface="微软雅黑" panose="020b0503020204020204" charset="-122"/>
              <a:sym typeface="+mn-ea"/>
            </a:endParaRP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altLang="zh-CN" sz="2800">
                <a:latin typeface="微软雅黑" panose="020b0503020204020204" charset="-122"/>
                <a:ea typeface="微软雅黑"/>
                <a:sym typeface="+mn-ea"/>
              </a:rPr>
              <a:t>       </a:t>
            </a:r>
            <a:endParaRPr lang="zh-CN" altLang="en-US" sz="2800">
              <a:solidFill>
                <a:schemeClr val="tx1"/>
              </a:solidFill>
              <a:latin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10" name="文本框 9" title=""/>
          <p:cNvSpPr txBox="1"/>
          <p:nvPr>
            <p:custDataLst>
              <p:tags r:id="rId13"/>
            </p:custDataLst>
          </p:nvPr>
        </p:nvSpPr>
        <p:spPr>
          <a:xfrm>
            <a:off x="839470" y="2421255"/>
            <a:ext cx="9301480" cy="65976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latin typeface="宋体" panose="02010600030101010101" pitchFamily="2" charset="-122"/>
                <a:cs typeface="宋体" panose="02010600030101010101" pitchFamily="2" charset="-122"/>
              </a:rPr>
              <a:t>3.如果我们要测量一枚大头针的质量，应该如何测量?</a:t>
            </a:r>
            <a:endParaRPr lang="zh-CN" altLang="en-US" sz="28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1" name="文本框 10" title=""/>
          <p:cNvSpPr txBox="1"/>
          <p:nvPr>
            <p:custDataLst>
              <p:tags r:id="rId14"/>
            </p:custDataLst>
          </p:nvPr>
        </p:nvSpPr>
        <p:spPr>
          <a:xfrm>
            <a:off x="839470" y="3068955"/>
            <a:ext cx="10200640" cy="162179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一枚大头针的质量过小，用天平直接测量会很不准确。所以我们可以先用天平测量一定数量的大头针的总质量，再用总质量除以大头针的个数，就能得到一枚大头针的质量。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sp>
        <p:nvSpPr>
          <p:cNvPr id="15" name="矩形 14" title=""/>
          <p:cNvSpPr/>
          <p:nvPr>
            <p:custDataLst>
              <p:tags r:id="rId15"/>
            </p:custDataLst>
          </p:nvPr>
        </p:nvSpPr>
        <p:spPr>
          <a:xfrm>
            <a:off x="3438849" y="159615"/>
            <a:ext cx="60883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实验：用托盘天平测量物体的质量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76" name="等腰三角形 75" title=""/>
          <p:cNvSpPr/>
          <p:nvPr>
            <p:custDataLst>
              <p:tags r:id="rId3"/>
            </p:custDataLst>
          </p:nvPr>
        </p:nvSpPr>
        <p:spPr>
          <a:xfrm rot="5400000">
            <a:off x="2604535" y="451365"/>
            <a:ext cx="175894" cy="151633"/>
          </a:xfrm>
          <a:prstGeom prst="triangle">
            <a:avLst/>
          </a:prstGeom>
          <a:solidFill>
            <a:srgbClr val="00A0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A0E9"/>
              </a:solidFill>
            </a:endParaRPr>
          </a:p>
        </p:txBody>
      </p:sp>
      <p:sp>
        <p:nvSpPr>
          <p:cNvPr id="77" name="等腰三角形 76" title=""/>
          <p:cNvSpPr/>
          <p:nvPr>
            <p:custDataLst>
              <p:tags r:id="rId4"/>
            </p:custDataLst>
          </p:nvPr>
        </p:nvSpPr>
        <p:spPr>
          <a:xfrm rot="5400000">
            <a:off x="2879443" y="451365"/>
            <a:ext cx="175894" cy="151633"/>
          </a:xfrm>
          <a:prstGeom prst="triangle">
            <a:avLst/>
          </a:prstGeom>
          <a:solidFill>
            <a:srgbClr val="FE97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C000"/>
              </a:solidFill>
            </a:endParaRPr>
          </a:p>
        </p:txBody>
      </p:sp>
      <p:sp>
        <p:nvSpPr>
          <p:cNvPr id="78" name="等腰三角形 77" title=""/>
          <p:cNvSpPr/>
          <p:nvPr>
            <p:custDataLst>
              <p:tags r:id="rId5"/>
            </p:custDataLst>
          </p:nvPr>
        </p:nvSpPr>
        <p:spPr>
          <a:xfrm rot="5400000">
            <a:off x="3154351" y="451365"/>
            <a:ext cx="175894" cy="151633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9" name="矩形 78" title=""/>
          <p:cNvSpPr/>
          <p:nvPr>
            <p:custDataLst>
              <p:tags r:id="rId6"/>
            </p:custDataLst>
          </p:nvPr>
        </p:nvSpPr>
        <p:spPr>
          <a:xfrm>
            <a:off x="3441389" y="216765"/>
            <a:ext cx="8686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smtClean="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小结</a:t>
            </a:r>
            <a:endParaRPr lang="zh-CN" altLang="en-US" sz="32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80" name="文本框 79" title=""/>
          <p:cNvSpPr txBox="1"/>
          <p:nvPr>
            <p:custDataLst>
              <p:tags r:id="rId7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>
              <a:latin typeface="微软雅黑" panose="020b0503020204020204" charset="-122"/>
              <a:ea typeface="微软雅黑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8"/>
            </p:custDataLst>
          </p:nvPr>
        </p:nvSpPr>
        <p:spPr>
          <a:xfrm>
            <a:off x="3247390" y="1272540"/>
            <a:ext cx="2875280" cy="565150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测量质量的工具</a:t>
            </a:r>
            <a:endParaRPr lang="zh-CN" altLang="en-US" sz="2800"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6" name="圆角矩形 5" title=""/>
          <p:cNvSpPr/>
          <p:nvPr>
            <p:custDataLst>
              <p:tags r:id="rId9"/>
            </p:custDataLst>
          </p:nvPr>
        </p:nvSpPr>
        <p:spPr>
          <a:xfrm>
            <a:off x="1415415" y="1210310"/>
            <a:ext cx="833120" cy="4810760"/>
          </a:xfrm>
          <a:prstGeom prst="roundRect">
            <a:avLst/>
          </a:prstGeom>
          <a:solidFill>
            <a:srgbClr val="036EB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0000"/>
              </a:lnSpc>
            </a:pPr>
            <a:r>
              <a:rPr lang="zh-CN" altLang="en-US" sz="3600"/>
              <a:t>测量物体的质量</a:t>
            </a:r>
            <a:endParaRPr lang="zh-CN" altLang="en-US" sz="3600"/>
          </a:p>
        </p:txBody>
      </p:sp>
      <p:sp>
        <p:nvSpPr>
          <p:cNvPr id="14" name="左大括号 13" title=""/>
          <p:cNvSpPr/>
          <p:nvPr>
            <p:custDataLst>
              <p:tags r:id="rId10"/>
            </p:custDataLst>
          </p:nvPr>
        </p:nvSpPr>
        <p:spPr>
          <a:xfrm>
            <a:off x="2468880" y="1564640"/>
            <a:ext cx="677545" cy="4058285"/>
          </a:xfrm>
          <a:prstGeom prst="leftBrace">
            <a:avLst/>
          </a:prstGeom>
          <a:ln w="28575">
            <a:solidFill>
              <a:srgbClr val="036E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 title=""/>
          <p:cNvSpPr txBox="1"/>
          <p:nvPr>
            <p:custDataLst>
              <p:tags r:id="rId11"/>
            </p:custDataLst>
          </p:nvPr>
        </p:nvSpPr>
        <p:spPr>
          <a:xfrm>
            <a:off x="3247390" y="3291205"/>
            <a:ext cx="2894330" cy="570865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托盘天平的使用</a:t>
            </a:r>
            <a:endParaRPr lang="zh-CN" altLang="en-US" sz="2800"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9" name="左大括号 8" title=""/>
          <p:cNvSpPr/>
          <p:nvPr>
            <p:custDataLst>
              <p:tags r:id="rId12"/>
            </p:custDataLst>
          </p:nvPr>
        </p:nvSpPr>
        <p:spPr>
          <a:xfrm>
            <a:off x="6312535" y="2722880"/>
            <a:ext cx="622300" cy="1700530"/>
          </a:xfrm>
          <a:prstGeom prst="leftBrace">
            <a:avLst/>
          </a:prstGeom>
          <a:noFill/>
          <a:ln w="28575">
            <a:solidFill>
              <a:srgbClr val="036EB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BDD7EE"/>
                </a:solidFill>
              </a14:hiddenFill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框 11" title=""/>
          <p:cNvSpPr txBox="1"/>
          <p:nvPr>
            <p:custDataLst>
              <p:tags r:id="rId13"/>
            </p:custDataLst>
          </p:nvPr>
        </p:nvSpPr>
        <p:spPr>
          <a:xfrm>
            <a:off x="7031990" y="2493010"/>
            <a:ext cx="2045970" cy="554355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天平的调节</a:t>
            </a:r>
            <a:endParaRPr lang="zh-CN" altLang="en-US" sz="2800"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22" name="文本框 21" title=""/>
          <p:cNvSpPr txBox="1"/>
          <p:nvPr>
            <p:custDataLst>
              <p:tags r:id="rId14"/>
            </p:custDataLst>
          </p:nvPr>
        </p:nvSpPr>
        <p:spPr>
          <a:xfrm>
            <a:off x="7010400" y="1245870"/>
            <a:ext cx="1661160" cy="57404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lvl="0" algn="ctr" fontAlgn="auto">
              <a:buClrTx/>
              <a:buSzTx/>
              <a:buFontTx/>
            </a:pP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托盘天平</a:t>
            </a:r>
            <a:endParaRPr lang="zh-CN" altLang="en-US" sz="2800">
              <a:latin typeface="微软雅黑" panose="020b0503020204020204" charset="-122"/>
              <a:ea typeface="微软雅黑"/>
              <a:sym typeface="+mn-ea"/>
            </a:endParaRPr>
          </a:p>
        </p:txBody>
      </p:sp>
      <p:cxnSp>
        <p:nvCxnSpPr>
          <p:cNvPr id="2" name="直接连接符 1" title=""/>
          <p:cNvCxnSpPr/>
          <p:nvPr>
            <p:custDataLst>
              <p:tags r:id="rId15"/>
            </p:custDataLst>
          </p:nvPr>
        </p:nvCxnSpPr>
        <p:spPr>
          <a:xfrm>
            <a:off x="6122670" y="1564640"/>
            <a:ext cx="892175" cy="635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3" name="文本框 2" title=""/>
          <p:cNvSpPr txBox="1"/>
          <p:nvPr>
            <p:custDataLst>
              <p:tags r:id="rId16"/>
            </p:custDataLst>
          </p:nvPr>
        </p:nvSpPr>
        <p:spPr>
          <a:xfrm>
            <a:off x="7031990" y="3285490"/>
            <a:ext cx="2045970" cy="554355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注意事项</a:t>
            </a:r>
            <a:endParaRPr lang="zh-CN" altLang="en-US" sz="2800"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17"/>
            </p:custDataLst>
          </p:nvPr>
        </p:nvSpPr>
        <p:spPr>
          <a:xfrm>
            <a:off x="7031990" y="4077335"/>
            <a:ext cx="2045970" cy="554355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天平的测量</a:t>
            </a:r>
            <a:endParaRPr lang="zh-CN" altLang="en-US" sz="2800"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10" name="文本框 9" title=""/>
          <p:cNvSpPr txBox="1"/>
          <p:nvPr>
            <p:custDataLst>
              <p:tags r:id="rId18"/>
            </p:custDataLst>
          </p:nvPr>
        </p:nvSpPr>
        <p:spPr>
          <a:xfrm>
            <a:off x="3247390" y="5314950"/>
            <a:ext cx="5949315" cy="565150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实验：用托盘天平测量物体的质量</a:t>
            </a:r>
            <a:endParaRPr lang="zh-CN" altLang="en-US" sz="2800">
              <a:latin typeface="微软雅黑" panose="020b0503020204020204" charset="-122"/>
              <a:ea typeface="微软雅黑"/>
              <a:sym typeface="+mn-ea"/>
            </a:endParaRP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9" grpId="0" animBg="1"/>
      <p:bldP spid="12" grpId="0" animBg="1"/>
      <p:bldP spid="22" grpId="0" animBg="1"/>
      <p:bldP spid="3" grpId="0" animBg="1"/>
      <p:bldP spid="5" grpId="0" animBg="1"/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14339" name="图片 14338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96225" y="2204720"/>
            <a:ext cx="3480435" cy="217424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框 2" title=""/>
          <p:cNvSpPr txBox="1"/>
          <p:nvPr>
            <p:custDataLst>
              <p:tags r:id="rId5"/>
            </p:custDataLst>
          </p:nvPr>
        </p:nvSpPr>
        <p:spPr>
          <a:xfrm>
            <a:off x="839470" y="1800860"/>
            <a:ext cx="6924040" cy="342201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</a:rPr>
              <a:t>1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800">
                <a:latin typeface="微软雅黑" panose="020b0503020204020204" charset="-122"/>
                <a:ea typeface="微软雅黑"/>
              </a:rPr>
              <a:t>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用托盘天平测量一金属块的质量，按照正确的实验步骤进行操作，当天平平衡时，右盘中的砝码情况和游码在标尺上的位置如图所示，则金属块的质量为</a:t>
            </a:r>
            <a:r>
              <a:rPr lang="zh-CN" altLang="en-US" sz="2800" u="sng">
                <a:latin typeface="微软雅黑" panose="020b0503020204020204" charset="-122"/>
                <a:ea typeface="微软雅黑"/>
              </a:rPr>
              <a:t> </a:t>
            </a:r>
            <a:r>
              <a:rPr lang="en-US" altLang="zh-CN" sz="2800" u="sng">
                <a:latin typeface="微软雅黑" panose="020b0503020204020204" charset="-122"/>
                <a:ea typeface="微软雅黑"/>
              </a:rPr>
              <a:t>           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g。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6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习题练习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7"/>
            </p:custDataLst>
          </p:nvPr>
        </p:nvSpPr>
        <p:spPr>
          <a:xfrm>
            <a:off x="5807710" y="3790950"/>
            <a:ext cx="1082675" cy="5880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53.4</a:t>
            </a:r>
            <a:endParaRPr lang="en-US" altLang="zh-CN" sz="2800">
              <a:solidFill>
                <a:srgbClr val="FF0000"/>
              </a:solidFill>
              <a:latin typeface="微软雅黑" panose="020b0503020204020204" charset="-122"/>
              <a:ea typeface="微软雅黑"/>
            </a:endParaRPr>
          </a:p>
        </p:txBody>
      </p:sp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>
            <p:custDataLst>
              <p:tags r:id="rId3"/>
            </p:custDataLst>
          </p:nvPr>
        </p:nvSpPr>
        <p:spPr>
          <a:xfrm>
            <a:off x="982980" y="1124585"/>
            <a:ext cx="10623550" cy="266001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</a:rPr>
              <a:t>2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800">
                <a:latin typeface="微软雅黑" panose="020b0503020204020204" charset="-122"/>
                <a:ea typeface="微软雅黑"/>
              </a:rPr>
              <a:t>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请指出以下使用托盘天平时的说法或操作中有无错误，若有错，请说明错误的原因。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5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(1)加减砝码时，可用手直接轻拿轻放砝码；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5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(2)不允许把化学药品直接放在托盘中。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4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习题练习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5"/>
            </p:custDataLst>
          </p:nvPr>
        </p:nvSpPr>
        <p:spPr>
          <a:xfrm>
            <a:off x="1055370" y="3861435"/>
            <a:ext cx="10095230" cy="24549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答：（</a:t>
            </a:r>
            <a:r>
              <a:rPr lang="en-US" altLang="zh-CN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1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）是错误的，因为不能直接用手拿砝码，手上可能沾有油污或污渍，会污染腐蚀砝码；（</a:t>
            </a:r>
            <a:r>
              <a:rPr lang="en-US" altLang="zh-CN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2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）是正确的，因为化学药品可能具有腐蚀性，测量时应放在烧杯中或白纸上测量。</a:t>
            </a:r>
            <a:endParaRPr lang="zh-CN" altLang="en-US" sz="2800">
              <a:solidFill>
                <a:srgbClr val="FF0000"/>
              </a:solidFill>
              <a:latin typeface="微软雅黑" panose="020b0503020204020204" charset="-122"/>
              <a:ea typeface="微软雅黑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>
            <p:custDataLst>
              <p:tags r:id="rId3"/>
            </p:custDataLst>
          </p:nvPr>
        </p:nvSpPr>
        <p:spPr>
          <a:xfrm>
            <a:off x="1559560" y="1844675"/>
            <a:ext cx="9340850" cy="315277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>
                <a:latin typeface="微软雅黑" panose="020b0503020204020204" charset="-122"/>
                <a:ea typeface="微软雅黑"/>
              </a:rPr>
              <a:t>1. </a:t>
            </a:r>
            <a:r>
              <a:rPr lang="zh-CN" altLang="en-US" sz="3200">
                <a:latin typeface="微软雅黑" panose="020b0503020204020204" charset="-122"/>
                <a:ea typeface="微软雅黑"/>
              </a:rPr>
              <a:t>能完成“用托盘天平测量物体的质量”的实验，能得出测量结果，知道实验器材使用的规范，能妥善使用并爱护实验器材；</a:t>
            </a:r>
            <a:endParaRPr lang="zh-CN" altLang="en-US" sz="32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50000"/>
              </a:lnSpc>
            </a:pPr>
            <a:r>
              <a:rPr lang="en-US" altLang="zh-CN" sz="3200">
                <a:latin typeface="微软雅黑" panose="020b0503020204020204" charset="-122"/>
                <a:ea typeface="微软雅黑"/>
              </a:rPr>
              <a:t>2. </a:t>
            </a:r>
            <a:r>
              <a:rPr lang="zh-CN" altLang="en-US" sz="3200">
                <a:latin typeface="微软雅黑" panose="020b0503020204020204" charset="-122"/>
                <a:ea typeface="微软雅黑"/>
              </a:rPr>
              <a:t>能认识提高测量精度的意义。</a:t>
            </a:r>
            <a:endParaRPr lang="zh-CN" altLang="en-US" sz="3200">
              <a:latin typeface="微软雅黑" panose="020b0503020204020204" charset="-122"/>
              <a:ea typeface="微软雅黑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4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本节要点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</p:spTree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>
            <p:custDataLst>
              <p:tags r:id="rId3"/>
            </p:custDataLst>
          </p:nvPr>
        </p:nvSpPr>
        <p:spPr>
          <a:xfrm>
            <a:off x="1127125" y="1628775"/>
            <a:ext cx="9855835" cy="286194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</a:rPr>
              <a:t>3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800">
                <a:latin typeface="微软雅黑" panose="020b0503020204020204" charset="-122"/>
                <a:ea typeface="微软雅黑"/>
              </a:rPr>
              <a:t>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放在水平桌面上的一架托盘天平，底座已调节水平。某同学在调节横梁平衡时，发现指针偏左。其原因可能是( </a:t>
            </a:r>
            <a:r>
              <a:rPr lang="en-US" altLang="zh-CN" sz="2800">
                <a:latin typeface="微软雅黑" panose="020b0503020204020204" charset="-122"/>
                <a:ea typeface="微软雅黑"/>
              </a:rPr>
              <a:t>      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  )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5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</a:rPr>
              <a:t>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A.游码不在标尺的零刻度线上</a:t>
            </a:r>
            <a:r>
              <a:rPr lang="en-US" altLang="zh-CN" sz="2800">
                <a:latin typeface="微软雅黑" panose="020b0503020204020204" charset="-122"/>
                <a:ea typeface="微软雅黑"/>
              </a:rPr>
              <a:t>     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B.平衡螺母偏右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5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</a:rPr>
              <a:t>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C.平衡螺母偏左</a:t>
            </a:r>
            <a:r>
              <a:rPr lang="en-US" altLang="zh-CN" sz="2800">
                <a:latin typeface="微软雅黑" panose="020b0503020204020204" charset="-122"/>
                <a:ea typeface="微软雅黑"/>
              </a:rPr>
              <a:t>                         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D.右盘内有异物存在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4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习题练习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5"/>
            </p:custDataLst>
          </p:nvPr>
        </p:nvSpPr>
        <p:spPr>
          <a:xfrm>
            <a:off x="9479915" y="2348865"/>
            <a:ext cx="745490" cy="67183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zh-CN" sz="3200">
                <a:solidFill>
                  <a:srgbClr val="FF0000"/>
                </a:solidFill>
                <a:latin typeface="+mn-lt"/>
                <a:ea typeface="微软雅黑"/>
                <a:cs typeface="+mn-lt"/>
              </a:rPr>
              <a:t>C</a:t>
            </a:r>
            <a:endParaRPr lang="en-US" altLang="zh-CN" sz="3200">
              <a:solidFill>
                <a:srgbClr val="FF0000"/>
              </a:solidFill>
              <a:latin typeface="+mn-lt"/>
              <a:ea typeface="微软雅黑"/>
              <a:cs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>
            <p:custDataLst>
              <p:tags r:id="rId3"/>
            </p:custDataLst>
          </p:nvPr>
        </p:nvSpPr>
        <p:spPr>
          <a:xfrm>
            <a:off x="695325" y="1628775"/>
            <a:ext cx="10703560" cy="320865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</a:rPr>
              <a:t>4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800">
                <a:latin typeface="微软雅黑" panose="020b0503020204020204" charset="-122"/>
                <a:ea typeface="微软雅黑"/>
              </a:rPr>
              <a:t>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某同学在用调节好的托盘天平称一物体的质量时，在天平的右盘加了几个砝码后，他发现：当放入质量最小的砝码时，指针偏右；若将这个砝码取出，指针偏左。那么要测出物体的质量，该同学应采取的正确操作是</a:t>
            </a:r>
            <a:r>
              <a:rPr lang="zh-CN" altLang="en-US" sz="2800" u="sng">
                <a:latin typeface="微软雅黑" panose="020b0503020204020204" charset="-122"/>
                <a:ea typeface="微软雅黑"/>
              </a:rPr>
              <a:t> </a:t>
            </a:r>
            <a:r>
              <a:rPr lang="en-US" altLang="zh-CN" sz="2800" u="sng">
                <a:latin typeface="微软雅黑" panose="020b0503020204020204" charset="-122"/>
                <a:ea typeface="微软雅黑"/>
              </a:rPr>
              <a:t>                                                                     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。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4"/>
            </p:custDataLst>
          </p:nvPr>
        </p:nvSpPr>
        <p:spPr>
          <a:xfrm>
            <a:off x="3575685" y="3644900"/>
            <a:ext cx="8668385" cy="70040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457200">
              <a:lnSpc>
                <a:spcPct val="120000"/>
              </a:lnSpc>
            </a:pPr>
            <a:r>
              <a:rPr lang="zh-CN" altLang="en-US" sz="2400">
                <a:solidFill>
                  <a:srgbClr val="FF0000"/>
                </a:solidFill>
                <a:latin typeface="+mn-lt"/>
                <a:ea typeface="微软雅黑"/>
                <a:cs typeface="+mn-lt"/>
              </a:rPr>
              <a:t>取下质量最小的砝码，向右调节游码直到天平平衡</a:t>
            </a:r>
            <a:endParaRPr lang="zh-CN" altLang="en-US" sz="2400">
              <a:solidFill>
                <a:srgbClr val="FF0000"/>
              </a:solidFill>
              <a:latin typeface="+mn-lt"/>
              <a:ea typeface="微软雅黑"/>
              <a:cs typeface="+mn-lt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5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习题练习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>
            <p:custDataLst>
              <p:tags r:id="rId3"/>
            </p:custDataLst>
          </p:nvPr>
        </p:nvSpPr>
        <p:spPr>
          <a:xfrm>
            <a:off x="1631315" y="1988820"/>
            <a:ext cx="8758555" cy="267144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indent="720090">
              <a:lnSpc>
                <a:spcPct val="150000"/>
              </a:lnSpc>
            </a:pPr>
            <a:r>
              <a:rPr lang="zh-CN" altLang="en-US" sz="3200">
                <a:latin typeface="微软雅黑" panose="020b0503020204020204" charset="-122"/>
                <a:ea typeface="微软雅黑"/>
              </a:rPr>
              <a:t>能按要求规范使用测量工具，有精益求精的科学态度，能反思实验过程与结论，有进一步拓展迁移的意识。</a:t>
            </a:r>
            <a:endParaRPr lang="zh-CN" altLang="en-US" sz="3200">
              <a:latin typeface="微软雅黑" panose="020b0503020204020204" charset="-122"/>
              <a:ea typeface="微软雅黑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4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素养提升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</p:spTree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>
            <p:custDataLst>
              <p:tags r:id="rId3"/>
            </p:custDataLst>
          </p:nvPr>
        </p:nvSpPr>
        <p:spPr>
          <a:xfrm>
            <a:off x="774065" y="1557020"/>
            <a:ext cx="4973320" cy="387350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indent="720090">
              <a:lnSpc>
                <a:spcPct val="150000"/>
              </a:lnSpc>
            </a:pPr>
            <a:r>
              <a:rPr lang="zh-CN" altLang="en-US" sz="2800">
                <a:latin typeface="宋体" panose="02010600030101010101" pitchFamily="2" charset="-122"/>
              </a:rPr>
              <a:t>生活中我们如果需要粗略了解物体的质量，我们可进行估测。但若要准确知道物体的质量，则需要用测量工具进行测量。那物体的质量应该用什么工具准确测量呢？</a:t>
            </a:r>
            <a:endParaRPr lang="zh-CN" altLang="en-US" sz="2800">
              <a:latin typeface="宋体" panose="02010600030101010101" pitchFamily="2" charset="-122"/>
            </a:endParaRPr>
          </a:p>
        </p:txBody>
      </p:sp>
      <p:pic>
        <p:nvPicPr>
          <p:cNvPr id="100" name="图片 99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5951855" y="1844675"/>
            <a:ext cx="5727700" cy="322326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文本框 3" title=""/>
          <p:cNvSpPr txBox="1"/>
          <p:nvPr>
            <p:custDataLst>
              <p:tags r:id="rId6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课程导入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</p:spTree>
  </p:cSld>
  <p:clrMapOvr>
    <a:masterClrMapping/>
  </p:clrMapOvr>
  <p:transition spd="slow">
    <p:randomBar dir="vert"/>
  </p:transition>
  <p:timing/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4"/>
            </p:custDataLst>
          </p:nvPr>
        </p:nvSpPr>
        <p:spPr>
          <a:xfrm>
            <a:off x="77555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5"/>
            </p:custDataLst>
          </p:nvPr>
        </p:nvGrpSpPr>
        <p:grpSpPr>
          <a:xfrm>
            <a:off x="261556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6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7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8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6" name="组合 5" title=""/>
          <p:cNvGrpSpPr/>
          <p:nvPr>
            <p:custDataLst>
              <p:tags r:id="rId9"/>
            </p:custDataLst>
          </p:nvPr>
        </p:nvGrpSpPr>
        <p:grpSpPr>
          <a:xfrm>
            <a:off x="33617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>
              <p:custDataLst>
                <p:tags r:id="rId10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>
              <p:custDataLst>
                <p:tags r:id="rId11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 title=""/>
          <p:cNvSpPr txBox="1"/>
          <p:nvPr>
            <p:custDataLst>
              <p:tags r:id="rId12"/>
            </p:custDataLst>
          </p:nvPr>
        </p:nvSpPr>
        <p:spPr>
          <a:xfrm>
            <a:off x="767080" y="981075"/>
            <a:ext cx="9963785" cy="120269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5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  <a:cs typeface="宋体" panose="02010600030101010101" pitchFamily="2" charset="-122"/>
              </a:rPr>
              <a:t>实验室常用天平测量物体的质量，其中托盘天平是学校实验室常用的测量工具。</a:t>
            </a:r>
            <a:endParaRPr lang="zh-CN" altLang="en-US" sz="2800">
              <a:latin typeface="微软雅黑" panose="020b0503020204020204" charset="-122"/>
              <a:ea typeface="微软雅黑"/>
              <a:cs typeface="宋体" panose="02010600030101010101" pitchFamily="2" charset="-122"/>
            </a:endParaRPr>
          </a:p>
        </p:txBody>
      </p:sp>
      <p:pic>
        <p:nvPicPr>
          <p:cNvPr id="5" name="图片 4" title="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3"/>
          <a:srcRect l="13034" t="18259" r="12343" b="2602"/>
          <a:stretch>
            <a:fillRect/>
          </a:stretch>
        </p:blipFill>
        <p:spPr>
          <a:xfrm>
            <a:off x="6167755" y="2348865"/>
            <a:ext cx="3860514" cy="2728800"/>
          </a:xfrm>
          <a:prstGeom prst="rect">
            <a:avLst/>
          </a:prstGeom>
        </p:spPr>
      </p:pic>
      <p:pic>
        <p:nvPicPr>
          <p:cNvPr id="11" name="图片 10" title="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4135755" y="2348865"/>
            <a:ext cx="1922145" cy="2727325"/>
          </a:xfrm>
          <a:prstGeom prst="rect">
            <a:avLst/>
          </a:prstGeom>
        </p:spPr>
      </p:pic>
      <p:pic>
        <p:nvPicPr>
          <p:cNvPr id="12" name="图片 11" title="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7"/>
          <a:srcRect l="4663" r="9099"/>
          <a:stretch>
            <a:fillRect/>
          </a:stretch>
        </p:blipFill>
        <p:spPr>
          <a:xfrm>
            <a:off x="890270" y="2348865"/>
            <a:ext cx="3135630" cy="2727325"/>
          </a:xfrm>
          <a:prstGeom prst="rect">
            <a:avLst/>
          </a:prstGeom>
        </p:spPr>
      </p:pic>
      <p:sp>
        <p:nvSpPr>
          <p:cNvPr id="13" name="文本框 12" title=""/>
          <p:cNvSpPr txBox="1"/>
          <p:nvPr>
            <p:custDataLst>
              <p:tags r:id="rId19"/>
            </p:custDataLst>
          </p:nvPr>
        </p:nvSpPr>
        <p:spPr>
          <a:xfrm>
            <a:off x="1649730" y="5219065"/>
            <a:ext cx="161734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/>
              <a:t>物理天平</a:t>
            </a:r>
            <a:r>
              <a:rPr lang="en-US" altLang="zh-CN" sz="2400"/>
              <a:t> </a:t>
            </a:r>
            <a:endParaRPr lang="en-US" altLang="zh-CN" sz="2400"/>
          </a:p>
        </p:txBody>
      </p:sp>
      <p:sp>
        <p:nvSpPr>
          <p:cNvPr id="16" name="文本框 15" title=""/>
          <p:cNvSpPr txBox="1"/>
          <p:nvPr>
            <p:custDataLst>
              <p:tags r:id="rId20"/>
            </p:custDataLst>
          </p:nvPr>
        </p:nvSpPr>
        <p:spPr>
          <a:xfrm>
            <a:off x="7449820" y="5219065"/>
            <a:ext cx="14020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400">
                <a:sym typeface="+mn-ea"/>
              </a:rPr>
              <a:t>托盘天平</a:t>
            </a:r>
            <a:endParaRPr lang="zh-CN" altLang="en-US" sz="2400">
              <a:sym typeface="+mn-ea"/>
            </a:endParaRPr>
          </a:p>
        </p:txBody>
      </p:sp>
      <p:sp>
        <p:nvSpPr>
          <p:cNvPr id="17" name="文本框 16" title=""/>
          <p:cNvSpPr txBox="1"/>
          <p:nvPr>
            <p:custDataLst>
              <p:tags r:id="rId21"/>
            </p:custDataLst>
          </p:nvPr>
        </p:nvSpPr>
        <p:spPr>
          <a:xfrm>
            <a:off x="4243070" y="5219065"/>
            <a:ext cx="1486535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400">
                <a:sym typeface="+mn-ea"/>
              </a:rPr>
              <a:t>电子天平</a:t>
            </a:r>
            <a:r>
              <a:rPr lang="en-US" altLang="zh-CN" sz="2400">
                <a:sym typeface="+mn-ea"/>
              </a:rPr>
              <a:t> </a:t>
            </a:r>
            <a:endParaRPr lang="en-US" altLang="zh-CN" sz="2400">
              <a:sym typeface="+mn-ea"/>
            </a:endParaRPr>
          </a:p>
        </p:txBody>
      </p:sp>
      <p:sp>
        <p:nvSpPr>
          <p:cNvPr id="3" name="矩形 2" title=""/>
          <p:cNvSpPr/>
          <p:nvPr>
            <p:custDataLst>
              <p:tags r:id="rId22"/>
            </p:custDataLst>
          </p:nvPr>
        </p:nvSpPr>
        <p:spPr>
          <a:xfrm>
            <a:off x="3438849" y="159615"/>
            <a:ext cx="29387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测量质量的工具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/>
      <p:bldP spid="17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8" name="组合 17" title=""/>
          <p:cNvGrpSpPr/>
          <p:nvPr>
            <p:custDataLst>
              <p:tags r:id="rId8"/>
            </p:custDataLst>
          </p:nvPr>
        </p:nvGrpSpPr>
        <p:grpSpPr>
          <a:xfrm>
            <a:off x="4079875" y="1697990"/>
            <a:ext cx="6708775" cy="4081145"/>
            <a:chOff x="4353" y="3956"/>
            <a:chExt cx="10565" cy="6427"/>
          </a:xfrm>
        </p:grpSpPr>
        <p:grpSp>
          <p:nvGrpSpPr>
            <p:cNvPr id="11" name="组合 10"/>
            <p:cNvGrpSpPr/>
            <p:nvPr>
              <p:custDataLst>
                <p:tags r:id="rId9"/>
              </p:custDataLst>
            </p:nvPr>
          </p:nvGrpSpPr>
          <p:grpSpPr>
            <a:xfrm>
              <a:off x="4353" y="3961"/>
              <a:ext cx="10565" cy="6422"/>
              <a:chOff x="4353" y="3961"/>
              <a:chExt cx="10565" cy="6422"/>
            </a:xfrm>
          </p:grpSpPr>
          <p:pic>
            <p:nvPicPr>
              <p:cNvPr id="13" name="图片 12" descr="6-14"/>
              <p:cNvPicPr>
                <a:picLocks noChangeAspect="1"/>
              </p:cNvPicPr>
              <p:nvPr>
                <p:custDataLst>
                  <p:tags r:id="rId11"/>
                </p:custDataLst>
              </p:nvPr>
            </p:nvPicPr>
            <p:blipFill>
              <a:blip r:embed="rId10"/>
              <a:srcRect l="5754" t="25688"/>
              <a:stretch>
                <a:fillRect/>
              </a:stretch>
            </p:blipFill>
            <p:spPr>
              <a:xfrm>
                <a:off x="4353" y="3961"/>
                <a:ext cx="10565" cy="6422"/>
              </a:xfrm>
              <a:prstGeom prst="rect">
                <a:avLst/>
              </a:prstGeom>
            </p:spPr>
          </p:pic>
          <p:sp>
            <p:nvSpPr>
              <p:cNvPr id="14" name="文本框 13"/>
              <p:cNvSpPr txBox="1"/>
              <p:nvPr>
                <p:custDataLst>
                  <p:tags r:id="rId12"/>
                </p:custDataLst>
              </p:nvPr>
            </p:nvSpPr>
            <p:spPr>
              <a:xfrm>
                <a:off x="14206" y="6651"/>
                <a:ext cx="528" cy="531"/>
              </a:xfrm>
              <a:prstGeom prst="rect">
                <a:avLst/>
              </a:prstGeom>
              <a:solidFill>
                <a:srgbClr val="F6F6F8"/>
              </a:solidFill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zh-CN" altLang="en-US" sz="2000" b="1">
                    <a:solidFill>
                      <a:srgbClr val="138BF8"/>
                    </a:solidFill>
                    <a:latin typeface="微软雅黑" panose="020b0503020204020204" charset="-122"/>
                    <a:ea typeface="微软雅黑"/>
                  </a:rPr>
                  <a:t>母</a:t>
                </a:r>
                <a:endParaRPr lang="zh-CN" altLang="en-US" sz="2000" b="1">
                  <a:solidFill>
                    <a:srgbClr val="138BF8"/>
                  </a:solidFill>
                  <a:latin typeface="微软雅黑" panose="020b0503020204020204" charset="-122"/>
                  <a:ea typeface="微软雅黑"/>
                </a:endParaRPr>
              </a:p>
            </p:txBody>
          </p:sp>
          <p:sp>
            <p:nvSpPr>
              <p:cNvPr id="15" name="文本框 14"/>
              <p:cNvSpPr txBox="1"/>
              <p:nvPr>
                <p:custDataLst>
                  <p:tags r:id="rId13"/>
                </p:custDataLst>
              </p:nvPr>
            </p:nvSpPr>
            <p:spPr>
              <a:xfrm>
                <a:off x="11412" y="8936"/>
                <a:ext cx="826" cy="531"/>
              </a:xfrm>
              <a:prstGeom prst="rect">
                <a:avLst/>
              </a:prstGeom>
              <a:solidFill>
                <a:srgbClr val="EFEEF3"/>
              </a:solidFill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zh-CN" altLang="en-US" sz="2000" b="1">
                    <a:solidFill>
                      <a:srgbClr val="138BF8"/>
                    </a:solidFill>
                    <a:latin typeface="微软雅黑" panose="020b0503020204020204" charset="-122"/>
                    <a:ea typeface="微软雅黑"/>
                  </a:rPr>
                  <a:t>标</a:t>
                </a:r>
                <a:endParaRPr lang="zh-CN" altLang="en-US" sz="2000" b="1">
                  <a:solidFill>
                    <a:srgbClr val="138BF8"/>
                  </a:solidFill>
                  <a:latin typeface="微软雅黑" panose="020b0503020204020204" charset="-122"/>
                  <a:ea typeface="微软雅黑"/>
                </a:endParaRPr>
              </a:p>
            </p:txBody>
          </p:sp>
        </p:grpSp>
        <p:cxnSp>
          <p:nvCxnSpPr>
            <p:cNvPr id="16" name="直接连接符 15"/>
            <p:cNvCxnSpPr>
              <a:endCxn id="17" idx="2"/>
            </p:cNvCxnSpPr>
            <p:nvPr>
              <p:custDataLst>
                <p:tags r:id="rId14"/>
              </p:custDataLst>
            </p:nvPr>
          </p:nvCxnSpPr>
          <p:spPr>
            <a:xfrm flipV="1">
              <a:off x="10115" y="4487"/>
              <a:ext cx="8" cy="1895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7" name="文本框 16"/>
            <p:cNvSpPr txBox="1"/>
            <p:nvPr>
              <p:custDataLst>
                <p:tags r:id="rId15"/>
              </p:custDataLst>
            </p:nvPr>
          </p:nvSpPr>
          <p:spPr>
            <a:xfrm>
              <a:off x="9567" y="3956"/>
              <a:ext cx="1112" cy="531"/>
            </a:xfrm>
            <a:prstGeom prst="rect">
              <a:avLst/>
            </a:prstGeom>
            <a:solidFill>
              <a:srgbClr val="F3F3F5"/>
            </a:solidFill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zh-CN" altLang="en-US" sz="2000" b="1">
                  <a:solidFill>
                    <a:srgbClr val="138BF8"/>
                  </a:solidFill>
                  <a:latin typeface="微软雅黑" panose="020b0503020204020204" charset="-122"/>
                  <a:ea typeface="微软雅黑"/>
                </a:rPr>
                <a:t>横梁</a:t>
              </a:r>
              <a:endParaRPr lang="zh-CN" altLang="en-US" sz="2000" b="1">
                <a:solidFill>
                  <a:srgbClr val="138BF8"/>
                </a:solidFill>
                <a:latin typeface="微软雅黑" panose="020b0503020204020204" charset="-122"/>
                <a:ea typeface="微软雅黑"/>
              </a:endParaRPr>
            </a:p>
          </p:txBody>
        </p:sp>
      </p:grpSp>
      <p:sp>
        <p:nvSpPr>
          <p:cNvPr id="19" name="文本框 18" title=""/>
          <p:cNvSpPr txBox="1"/>
          <p:nvPr>
            <p:custDataLst>
              <p:tags r:id="rId16"/>
            </p:custDataLst>
          </p:nvPr>
        </p:nvSpPr>
        <p:spPr>
          <a:xfrm>
            <a:off x="774065" y="2637155"/>
            <a:ext cx="3083560" cy="2889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 b="1">
                <a:latin typeface="微软雅黑" panose="020b0503020204020204" charset="-122"/>
                <a:ea typeface="微软雅黑"/>
              </a:rPr>
              <a:t>称量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：天平所能测量的最大质量；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30000"/>
              </a:lnSpc>
            </a:pPr>
            <a:r>
              <a:rPr lang="zh-CN" altLang="en-US" sz="2800" b="1">
                <a:latin typeface="微软雅黑" panose="020b0503020204020204" charset="-122"/>
                <a:ea typeface="微软雅黑"/>
              </a:rPr>
              <a:t>感量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：天平所能测量的最小质量，即标尺的分度值。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2" name="组合 21" title=""/>
          <p:cNvGrpSpPr/>
          <p:nvPr>
            <p:custDataLst>
              <p:tags r:id="rId17"/>
            </p:custDataLst>
          </p:nvPr>
        </p:nvGrpSpPr>
        <p:grpSpPr>
          <a:xfrm>
            <a:off x="3644900" y="3657600"/>
            <a:ext cx="5053965" cy="715010"/>
            <a:chOff x="5740" y="6485"/>
            <a:chExt cx="7959" cy="1126"/>
          </a:xfrm>
        </p:grpSpPr>
        <p:sp>
          <p:nvSpPr>
            <p:cNvPr id="20" name="椭圆 19"/>
            <p:cNvSpPr/>
            <p:nvPr>
              <p:custDataLst>
                <p:tags r:id="rId18"/>
              </p:custDataLst>
            </p:nvPr>
          </p:nvSpPr>
          <p:spPr>
            <a:xfrm>
              <a:off x="12195" y="6919"/>
              <a:ext cx="1504" cy="692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charset="-122"/>
                <a:ea typeface="微软雅黑"/>
              </a:endParaRPr>
            </a:p>
          </p:txBody>
        </p:sp>
        <p:cxnSp>
          <p:nvCxnSpPr>
            <p:cNvPr id="21" name="直接连接符 20"/>
            <p:cNvCxnSpPr>
              <a:stCxn id="20" idx="2"/>
            </p:cNvCxnSpPr>
            <p:nvPr>
              <p:custDataLst>
                <p:tags r:id="rId19"/>
              </p:custDataLst>
            </p:nvPr>
          </p:nvCxnSpPr>
          <p:spPr>
            <a:xfrm flipH="1" flipV="1">
              <a:off x="5740" y="6485"/>
              <a:ext cx="6455" cy="780"/>
            </a:xfrm>
            <a:prstGeom prst="line">
              <a:avLst/>
            </a:prstGeom>
            <a:ln>
              <a:solidFill>
                <a:srgbClr val="FF0000"/>
              </a:solidFill>
              <a:headEnd type="none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组合 5" title=""/>
          <p:cNvGrpSpPr/>
          <p:nvPr>
            <p:custDataLst>
              <p:tags r:id="rId20"/>
            </p:custDataLst>
          </p:nvPr>
        </p:nvGrpSpPr>
        <p:grpSpPr>
          <a:xfrm>
            <a:off x="33617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>
              <p:custDataLst>
                <p:tags r:id="rId21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" name="矩形 2"/>
            <p:cNvSpPr/>
            <p:nvPr>
              <p:custDataLst>
                <p:tags r:id="rId22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 title=""/>
          <p:cNvSpPr/>
          <p:nvPr>
            <p:custDataLst>
              <p:tags r:id="rId23"/>
            </p:custDataLst>
          </p:nvPr>
        </p:nvSpPr>
        <p:spPr>
          <a:xfrm>
            <a:off x="774065" y="1024255"/>
            <a:ext cx="3197225" cy="61658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dist"/>
            <a:r>
              <a:rPr lang="zh-CN" altLang="en-US" sz="3200" b="1" smtClean="0">
                <a:solidFill>
                  <a:srgbClr val="036EB8"/>
                </a:solidFill>
                <a:latin typeface="微软雅黑" panose="020b0503020204020204" charset="-122"/>
                <a:ea typeface="微软雅黑"/>
                <a:sym typeface="+mn-ea"/>
              </a:rPr>
              <a:t>托盘天平的结构</a:t>
            </a:r>
            <a:endParaRPr lang="zh-CN" altLang="en-US" sz="3200" b="1" smtClean="0">
              <a:solidFill>
                <a:srgbClr val="036EB8"/>
              </a:solidFill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5" name="矩形 4" title=""/>
          <p:cNvSpPr/>
          <p:nvPr>
            <p:custDataLst>
              <p:tags r:id="rId24"/>
            </p:custDataLst>
          </p:nvPr>
        </p:nvSpPr>
        <p:spPr>
          <a:xfrm>
            <a:off x="3438849" y="159615"/>
            <a:ext cx="29387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测量质量的工具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8" name="文本框 7" title=""/>
          <p:cNvSpPr txBox="1"/>
          <p:nvPr>
            <p:custDataLst>
              <p:tags r:id="rId8"/>
            </p:custDataLst>
          </p:nvPr>
        </p:nvSpPr>
        <p:spPr>
          <a:xfrm>
            <a:off x="774065" y="1917065"/>
            <a:ext cx="3736340" cy="6642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3200">
                <a:latin typeface="微软雅黑" panose="020b0503020204020204" charset="-122"/>
                <a:ea typeface="微软雅黑"/>
              </a:rPr>
              <a:t>一、天平的调节</a:t>
            </a:r>
            <a:endParaRPr lang="zh-CN" altLang="en-US" sz="3200">
              <a:latin typeface="微软雅黑" panose="020b0503020204020204" charset="-122"/>
              <a:ea typeface="微软雅黑"/>
            </a:endParaRPr>
          </a:p>
        </p:txBody>
      </p:sp>
      <p:pic>
        <p:nvPicPr>
          <p:cNvPr id="5" name="图片 4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>
            <a:lum contrast="6000"/>
          </a:blip>
          <a:srcRect l="2836" t="2590" r="6616"/>
          <a:stretch>
            <a:fillRect/>
          </a:stretch>
        </p:blipFill>
        <p:spPr>
          <a:xfrm>
            <a:off x="5087620" y="2204720"/>
            <a:ext cx="5850255" cy="3741420"/>
          </a:xfrm>
          <a:prstGeom prst="rect">
            <a:avLst/>
          </a:prstGeom>
        </p:spPr>
      </p:pic>
      <p:sp>
        <p:nvSpPr>
          <p:cNvPr id="11" name="文本框 10" title=""/>
          <p:cNvSpPr txBox="1"/>
          <p:nvPr>
            <p:custDataLst>
              <p:tags r:id="rId11"/>
            </p:custDataLst>
          </p:nvPr>
        </p:nvSpPr>
        <p:spPr>
          <a:xfrm>
            <a:off x="1052195" y="2837815"/>
            <a:ext cx="3629660" cy="2889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口诀：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 algn="ctr">
              <a:lnSpc>
                <a:spcPct val="13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一放平，二归零，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 algn="ctr">
              <a:lnSpc>
                <a:spcPct val="13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三调横梁放水平，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 algn="ctr">
              <a:lnSpc>
                <a:spcPct val="13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指针左偏右盘高，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 algn="ctr">
              <a:lnSpc>
                <a:spcPct val="13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两侧螺母向右调。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6" name="组合 5" title=""/>
          <p:cNvGrpSpPr/>
          <p:nvPr>
            <p:custDataLst>
              <p:tags r:id="rId12"/>
            </p:custDataLst>
          </p:nvPr>
        </p:nvGrpSpPr>
        <p:grpSpPr>
          <a:xfrm>
            <a:off x="33617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>
              <p:custDataLst>
                <p:tags r:id="rId13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" name="矩形 2"/>
            <p:cNvSpPr/>
            <p:nvPr>
              <p:custDataLst>
                <p:tags r:id="rId14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 title=""/>
          <p:cNvSpPr/>
          <p:nvPr>
            <p:custDataLst>
              <p:tags r:id="rId15"/>
            </p:custDataLst>
          </p:nvPr>
        </p:nvSpPr>
        <p:spPr>
          <a:xfrm>
            <a:off x="774065" y="1024255"/>
            <a:ext cx="3197225" cy="61658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dist"/>
            <a:r>
              <a:rPr lang="zh-CN" altLang="en-US" sz="3200" b="1" smtClean="0">
                <a:solidFill>
                  <a:srgbClr val="036EB8"/>
                </a:solidFill>
                <a:latin typeface="微软雅黑" panose="020b0503020204020204" charset="-122"/>
                <a:ea typeface="微软雅黑"/>
                <a:sym typeface="+mn-ea"/>
              </a:rPr>
              <a:t>托盘天平的使用</a:t>
            </a:r>
            <a:endParaRPr lang="zh-CN" altLang="en-US" sz="3200" b="1" smtClean="0">
              <a:solidFill>
                <a:srgbClr val="036EB8"/>
              </a:solidFill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9" name="矩形 8" title=""/>
          <p:cNvSpPr/>
          <p:nvPr>
            <p:custDataLst>
              <p:tags r:id="rId16"/>
            </p:custDataLst>
          </p:nvPr>
        </p:nvSpPr>
        <p:spPr>
          <a:xfrm>
            <a:off x="3438849" y="159615"/>
            <a:ext cx="29387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测量质量的工具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 title=""/>
          <p:cNvSpPr txBox="1"/>
          <p:nvPr>
            <p:custDataLst>
              <p:tags r:id="rId8"/>
            </p:custDataLst>
          </p:nvPr>
        </p:nvSpPr>
        <p:spPr>
          <a:xfrm>
            <a:off x="774065" y="1882775"/>
            <a:ext cx="5285105" cy="59055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3200">
                <a:latin typeface="微软雅黑" panose="020b0503020204020204" charset="-122"/>
                <a:ea typeface="微软雅黑"/>
              </a:rPr>
              <a:t>二、天平使用</a:t>
            </a:r>
            <a:r>
              <a:rPr lang="zh-CN" altLang="en-US" sz="3200">
                <a:latin typeface="微软雅黑" panose="020b0503020204020204" charset="-122"/>
                <a:ea typeface="微软雅黑"/>
                <a:sym typeface="+mn-ea"/>
              </a:rPr>
              <a:t>的</a:t>
            </a:r>
            <a:r>
              <a:rPr lang="zh-CN" altLang="en-US" sz="3200">
                <a:latin typeface="微软雅黑" panose="020b0503020204020204" charset="-122"/>
                <a:ea typeface="微软雅黑"/>
              </a:rPr>
              <a:t>注意事项</a:t>
            </a:r>
            <a:endParaRPr lang="zh-CN" altLang="en-US" sz="3200">
              <a:latin typeface="微软雅黑" panose="020b0503020204020204" charset="-122"/>
              <a:ea typeface="微软雅黑"/>
            </a:endParaRPr>
          </a:p>
        </p:txBody>
      </p:sp>
      <p:sp>
        <p:nvSpPr>
          <p:cNvPr id="9218" name="Text Box 2" title=""/>
          <p:cNvSpPr txBox="1"/>
          <p:nvPr>
            <p:custDataLst>
              <p:tags r:id="rId9"/>
            </p:custDataLst>
          </p:nvPr>
        </p:nvSpPr>
        <p:spPr>
          <a:xfrm>
            <a:off x="839470" y="2493010"/>
            <a:ext cx="10844530" cy="37636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/>
          <a:p>
            <a:pPr marL="805815" marR="0" indent="-805815" defTabSz="914400" eaLnBrk="1" hangingPunct="1">
              <a:lnSpc>
                <a:spcPct val="140000"/>
              </a:lnSpc>
              <a:spcBef>
                <a:spcPts val="5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800" kern="1200" cap="none" spc="0" normalizeH="0" baseline="0" noProof="1">
                <a:latin typeface="微软雅黑" panose="020b0503020204020204" charset="-122"/>
                <a:ea typeface="微软雅黑"/>
                <a:cs typeface="微软雅黑" panose="020b0503020204020204" charset="-122"/>
                <a:sym typeface="Wingdings" panose="05000000000000000000" charset="0"/>
              </a:rPr>
              <a:t></a:t>
            </a:r>
            <a:r>
              <a:rPr kumimoji="0" lang="zh-CN" altLang="en-US" sz="2800" kern="1200" cap="none" spc="0" normalizeH="0" baseline="0" noProof="1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用天平测量物体的质量时，</a:t>
            </a:r>
            <a:r>
              <a:rPr kumimoji="0" lang="zh-CN" altLang="en-US" sz="2800" b="1" kern="1200" cap="none" spc="0" normalizeH="0" baseline="0" noProof="1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不能超过</a:t>
            </a:r>
            <a:r>
              <a:rPr kumimoji="0" lang="zh-CN" altLang="en-US" sz="2800" kern="1200" cap="none" spc="0" normalizeH="0" baseline="0" noProof="1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天平的</a:t>
            </a:r>
            <a:r>
              <a:rPr kumimoji="0" lang="zh-CN" altLang="en-US" sz="2800" b="1" kern="1200" cap="none" spc="0" normalizeH="0" baseline="0" noProof="1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最大测量值</a:t>
            </a:r>
            <a:r>
              <a:rPr kumimoji="0" lang="zh-CN" altLang="en-US" sz="2800" kern="1200" cap="none" spc="0" normalizeH="0" baseline="0" noProof="1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；</a:t>
            </a:r>
            <a:endParaRPr kumimoji="0" lang="zh-CN" altLang="en-US" sz="2800" kern="1200" cap="none" spc="0" normalizeH="0" baseline="0" noProof="1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 marL="365125" marR="0" indent="-342900" algn="l" defTabSz="914400" eaLnBrk="1" hangingPunct="1">
              <a:lnSpc>
                <a:spcPct val="140000"/>
              </a:lnSpc>
              <a:spcBef>
                <a:spcPts val="5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800" kern="1200" cap="none" spc="0" normalizeH="0" baseline="0" noProof="1">
                <a:latin typeface="微软雅黑" panose="020b0503020204020204" charset="-122"/>
                <a:ea typeface="微软雅黑"/>
                <a:cs typeface="微软雅黑" panose="020b0503020204020204" charset="-122"/>
                <a:sym typeface="Wingdings" panose="05000000000000000000" charset="0"/>
              </a:rPr>
              <a:t></a:t>
            </a:r>
            <a:r>
              <a:rPr kumimoji="0" lang="zh-CN" altLang="en-US" sz="2800" b="1" kern="1200" cap="none" spc="0" normalizeH="0" baseline="0" noProof="1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Arial" panose="020b0604020202020204" pitchFamily="34" charset="0"/>
              </a:rPr>
              <a:t>左物右码</a:t>
            </a:r>
            <a:r>
              <a:rPr kumimoji="0" lang="zh-CN" altLang="en-US" sz="2800" kern="1200" cap="none" spc="0" normalizeH="0" baseline="0" noProof="1">
                <a:latin typeface="微软雅黑" panose="020b0503020204020204" charset="-122"/>
                <a:ea typeface="微软雅黑"/>
                <a:cs typeface="微软雅黑" panose="020b0503020204020204" charset="-122"/>
                <a:sym typeface="Arial" panose="020b0604020202020204" pitchFamily="34" charset="0"/>
              </a:rPr>
              <a:t>，</a:t>
            </a:r>
            <a:r>
              <a:rPr kumimoji="0" lang="zh-CN" altLang="en-US" sz="2800" kern="1200" cap="none" spc="0" normalizeH="0" baseline="0" noProof="1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加减砝码时要用镊子，</a:t>
            </a:r>
            <a:r>
              <a:rPr kumimoji="0" lang="zh-CN" altLang="en-US" sz="2800" b="1" kern="1200" cap="none" spc="0" normalizeH="0" baseline="0" noProof="1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不能用手</a:t>
            </a:r>
            <a:r>
              <a:rPr kumimoji="0" lang="zh-CN" altLang="en-US" sz="2800" kern="1200" cap="none" spc="0" normalizeH="0" baseline="0" noProof="1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接触砝码</a:t>
            </a:r>
            <a:r>
              <a:rPr kumimoji="0" lang="zh-CN" altLang="en-US" sz="2800" kern="1200" cap="none" spc="0" normalizeH="0" baseline="0" noProof="1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，不能把砝码弄湿、弄脏；</a:t>
            </a:r>
            <a:endParaRPr kumimoji="0" lang="zh-CN" altLang="en-US" sz="2800" kern="1200" cap="none" spc="0" normalizeH="0" baseline="0" noProof="1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 marL="365125" marR="0" indent="-350520" defTabSz="914400" eaLnBrk="1" hangingPunct="1">
              <a:lnSpc>
                <a:spcPct val="140000"/>
              </a:lnSpc>
              <a:spcBef>
                <a:spcPts val="5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800" kern="1200" cap="none" spc="0" normalizeH="0" baseline="0" noProof="1">
                <a:latin typeface="微软雅黑" panose="020b0503020204020204" charset="-122"/>
                <a:ea typeface="微软雅黑"/>
                <a:cs typeface="微软雅黑" panose="020b0503020204020204" charset="-122"/>
                <a:sym typeface="Wingdings" panose="05000000000000000000" charset="0"/>
              </a:rPr>
              <a:t>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Wingdings" panose="05000000000000000000" charset="0"/>
              </a:rPr>
              <a:t>称量过程中，不能再触碰平衡螺母；</a:t>
            </a:r>
            <a:endParaRPr kumimoji="0" lang="zh-CN" altLang="en-US" sz="2800" kern="1200" cap="none" spc="0" normalizeH="0" baseline="0" noProof="1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 marL="365125" marR="0" indent="-350520" defTabSz="914400" eaLnBrk="1" hangingPunct="1">
              <a:lnSpc>
                <a:spcPct val="140000"/>
              </a:lnSpc>
              <a:spcBef>
                <a:spcPts val="5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800" kern="1200" cap="none" spc="0" normalizeH="0" baseline="0" noProof="1">
                <a:latin typeface="微软雅黑" panose="020b0503020204020204" charset="-122"/>
                <a:ea typeface="微软雅黑"/>
                <a:cs typeface="微软雅黑" panose="020b0503020204020204" charset="-122"/>
                <a:sym typeface="Wingdings" panose="05000000000000000000" charset="0"/>
              </a:rPr>
              <a:t>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保持天平干燥、清洁，</a:t>
            </a:r>
            <a:r>
              <a:rPr lang="zh-CN" altLang="en-US" sz="2800" b="1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潮湿的物体和化学药品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不能直接放到天平的托盘中，应使用烧杯或者白纸间接称量。</a:t>
            </a:r>
            <a:endParaRPr kumimoji="0" lang="zh-CN" altLang="en-US" sz="2800" kern="1200" cap="none" spc="0" normalizeH="0" baseline="0" noProof="1">
              <a:latin typeface="微软雅黑" panose="020b0503020204020204" charset="-122"/>
              <a:ea typeface="微软雅黑"/>
              <a:cs typeface="微软雅黑" panose="020b0503020204020204" charset="-122"/>
              <a:sym typeface="Wingdings" panose="05000000000000000000" charset="0"/>
            </a:endParaRPr>
          </a:p>
        </p:txBody>
      </p:sp>
      <p:grpSp>
        <p:nvGrpSpPr>
          <p:cNvPr id="6" name="组合 5" title=""/>
          <p:cNvGrpSpPr/>
          <p:nvPr>
            <p:custDataLst>
              <p:tags r:id="rId10"/>
            </p:custDataLst>
          </p:nvPr>
        </p:nvGrpSpPr>
        <p:grpSpPr>
          <a:xfrm>
            <a:off x="33617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>
              <p:custDataLst>
                <p:tags r:id="rId11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" name="矩形 2"/>
            <p:cNvSpPr/>
            <p:nvPr>
              <p:custDataLst>
                <p:tags r:id="rId12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 title=""/>
          <p:cNvSpPr/>
          <p:nvPr>
            <p:custDataLst>
              <p:tags r:id="rId13"/>
            </p:custDataLst>
          </p:nvPr>
        </p:nvSpPr>
        <p:spPr>
          <a:xfrm>
            <a:off x="774065" y="1024255"/>
            <a:ext cx="3197225" cy="61658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dist"/>
            <a:r>
              <a:rPr lang="zh-CN" altLang="en-US" sz="3200" b="1" smtClean="0">
                <a:solidFill>
                  <a:srgbClr val="036EB8"/>
                </a:solidFill>
                <a:latin typeface="微软雅黑" panose="020b0503020204020204" charset="-122"/>
                <a:ea typeface="微软雅黑"/>
                <a:sym typeface="+mn-ea"/>
              </a:rPr>
              <a:t>托盘天平的使用</a:t>
            </a:r>
            <a:endParaRPr lang="zh-CN" altLang="en-US" sz="3200" b="1" smtClean="0">
              <a:solidFill>
                <a:srgbClr val="036EB8"/>
              </a:solidFill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8" name="矩形 7" title=""/>
          <p:cNvSpPr/>
          <p:nvPr>
            <p:custDataLst>
              <p:tags r:id="rId14"/>
            </p:custDataLst>
          </p:nvPr>
        </p:nvSpPr>
        <p:spPr>
          <a:xfrm>
            <a:off x="3438849" y="159615"/>
            <a:ext cx="29387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测量质量的工具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2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2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2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4818" name="矩形 34817" title=""/>
          <p:cNvSpPr/>
          <p:nvPr>
            <p:custDataLst>
              <p:tags r:id="rId8"/>
            </p:custDataLst>
          </p:nvPr>
        </p:nvSpPr>
        <p:spPr>
          <a:xfrm>
            <a:off x="911225" y="2564765"/>
            <a:ext cx="10205720" cy="1641475"/>
          </a:xfrm>
          <a:prstGeom prst="rect">
            <a:avLst/>
          </a:prstGeom>
          <a:noFill/>
          <a:ln w="41275">
            <a:noFill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2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Wingdings" panose="05000000000000000000" charset="0"/>
              </a:rPr>
              <a:t>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测量：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把被测物体放在左盘，用镊子向右盘添加砝码（从大到小），向右移动游码直到横梁恢复平衡（调节游码相当于向右盘加小质量的砝码）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。</a:t>
            </a:r>
            <a:endParaRPr lang="zh-CN" altLang="en-US" sz="2800">
              <a:solidFill>
                <a:schemeClr val="tx1"/>
              </a:solidFill>
              <a:latin typeface="微软雅黑" panose="020b0503020204020204" charset="-122"/>
              <a:ea typeface="微软雅黑"/>
              <a:cs typeface="微软雅黑" panose="020b0503020204020204" charset="-122"/>
              <a:sym typeface="+mn-ea"/>
            </a:endParaRPr>
          </a:p>
        </p:txBody>
      </p:sp>
      <p:sp>
        <p:nvSpPr>
          <p:cNvPr id="34820" name="矩形 34819" title=""/>
          <p:cNvSpPr/>
          <p:nvPr>
            <p:custDataLst>
              <p:tags r:id="rId9"/>
            </p:custDataLst>
          </p:nvPr>
        </p:nvSpPr>
        <p:spPr>
          <a:xfrm>
            <a:off x="911225" y="5195570"/>
            <a:ext cx="10205085" cy="11245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20000"/>
              </a:lnSpc>
              <a:spcBef>
                <a:spcPts val="25"/>
              </a:spcBef>
            </a:pP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Wingdings" panose="05000000000000000000" charset="0"/>
              </a:rPr>
              <a:t>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收回：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测量完毕，把物体取下，砝码要装入盒内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(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由小到大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)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，并将游码拨到零刻度线处。</a:t>
            </a:r>
            <a:endParaRPr lang="zh-CN" altLang="en-US" sz="28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</p:txBody>
      </p:sp>
      <p:sp>
        <p:nvSpPr>
          <p:cNvPr id="34822" name="文本框 34821" title=""/>
          <p:cNvSpPr txBox="1"/>
          <p:nvPr>
            <p:custDataLst>
              <p:tags r:id="rId10"/>
            </p:custDataLst>
          </p:nvPr>
        </p:nvSpPr>
        <p:spPr>
          <a:xfrm>
            <a:off x="911225" y="4206240"/>
            <a:ext cx="10495280" cy="9264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/>
          <a:p>
            <a:pPr eaLnBrk="1" hangingPunct="1"/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Wingdings" panose="05000000000000000000" charset="0"/>
              </a:rPr>
              <a:t>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读数：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物体的质量</a:t>
            </a:r>
            <a:r>
              <a:rPr lang="en-US" altLang="zh-CN" sz="2800" b="1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= 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右盘砝码质量</a:t>
            </a:r>
            <a:r>
              <a:rPr lang="en-US" altLang="zh-CN" sz="2800" b="1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+</a:t>
            </a:r>
            <a:r>
              <a:rPr lang="en-US" altLang="zh-CN" sz="2800" b="1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游码所对刻度值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。</a:t>
            </a:r>
            <a:endParaRPr lang="zh-CN" altLang="en-US" sz="28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 eaLnBrk="1" hangingPunct="1"/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    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(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游码以左侧所对刻度线为准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)</a:t>
            </a:r>
            <a:endParaRPr lang="zh-CN" altLang="en-US" sz="2800">
              <a:solidFill>
                <a:srgbClr val="FF3300"/>
              </a:solidFill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</p:txBody>
      </p:sp>
      <p:grpSp>
        <p:nvGrpSpPr>
          <p:cNvPr id="6" name="组合 5" title=""/>
          <p:cNvGrpSpPr/>
          <p:nvPr>
            <p:custDataLst>
              <p:tags r:id="rId11"/>
            </p:custDataLst>
          </p:nvPr>
        </p:nvGrpSpPr>
        <p:grpSpPr>
          <a:xfrm>
            <a:off x="33617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>
              <p:custDataLst>
                <p:tags r:id="rId12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" name="矩形 2"/>
            <p:cNvSpPr/>
            <p:nvPr>
              <p:custDataLst>
                <p:tags r:id="rId13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 title=""/>
          <p:cNvSpPr/>
          <p:nvPr>
            <p:custDataLst>
              <p:tags r:id="rId14"/>
            </p:custDataLst>
          </p:nvPr>
        </p:nvSpPr>
        <p:spPr>
          <a:xfrm>
            <a:off x="774065" y="1024255"/>
            <a:ext cx="3197225" cy="61658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dist"/>
            <a:r>
              <a:rPr lang="zh-CN" altLang="en-US" sz="3200" b="1" smtClean="0">
                <a:solidFill>
                  <a:srgbClr val="036EB8"/>
                </a:solidFill>
                <a:latin typeface="微软雅黑" panose="020b0503020204020204" charset="-122"/>
                <a:ea typeface="微软雅黑"/>
                <a:sym typeface="+mn-ea"/>
              </a:rPr>
              <a:t>托盘天平的使用</a:t>
            </a:r>
            <a:endParaRPr lang="zh-CN" altLang="en-US" sz="3200" b="1" smtClean="0">
              <a:solidFill>
                <a:srgbClr val="036EB8"/>
              </a:solidFill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15"/>
            </p:custDataLst>
          </p:nvPr>
        </p:nvSpPr>
        <p:spPr>
          <a:xfrm>
            <a:off x="774065" y="1882775"/>
            <a:ext cx="5285105" cy="59055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3200">
                <a:latin typeface="微软雅黑" panose="020b0503020204020204" charset="-122"/>
                <a:ea typeface="微软雅黑"/>
              </a:rPr>
              <a:t>三、天平的测量</a:t>
            </a:r>
            <a:endParaRPr lang="zh-CN" altLang="en-US" sz="3200">
              <a:latin typeface="微软雅黑" panose="020b0503020204020204" charset="-122"/>
              <a:ea typeface="微软雅黑"/>
            </a:endParaRPr>
          </a:p>
        </p:txBody>
      </p:sp>
      <p:sp>
        <p:nvSpPr>
          <p:cNvPr id="10" name="矩形 9" title=""/>
          <p:cNvSpPr/>
          <p:nvPr>
            <p:custDataLst>
              <p:tags r:id="rId16"/>
            </p:custDataLst>
          </p:nvPr>
        </p:nvSpPr>
        <p:spPr>
          <a:xfrm>
            <a:off x="3438849" y="159615"/>
            <a:ext cx="29387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测量质量的工具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4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48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 animBg="1"/>
      <p:bldP spid="34822" grpId="0"/>
    </p:bldLst>
  </p:timing>
</p:sld>
</file>

<file path=ppt/tags/tag1.xml><?xml version="1.0" encoding="utf-8"?>
<p:tagLst xmlns:p="http://schemas.openxmlformats.org/presentationml/2006/main">
  <p:tag name="AS_UNIQUEID" val="1293"/>
</p:tagLst>
</file>

<file path=ppt/tags/tag10.xml><?xml version="1.0" encoding="utf-8"?>
<p:tagLst xmlns:p="http://schemas.openxmlformats.org/presentationml/2006/main">
  <p:tag name="AS_UNIQUEID" val="1302"/>
</p:tagLst>
</file>

<file path=ppt/tags/tag100.xml><?xml version="1.0" encoding="utf-8"?>
<p:tagLst xmlns:p="http://schemas.openxmlformats.org/presentationml/2006/main">
  <p:tag name="AS_UNIQUEID" val="1392"/>
  <p:tag name="KSO_WM_BEAUTIFY_FLAG" val=""/>
</p:tagLst>
</file>

<file path=ppt/tags/tag101.xml><?xml version="1.0" encoding="utf-8"?>
<p:tagLst xmlns:p="http://schemas.openxmlformats.org/presentationml/2006/main">
  <p:tag name="AS_UNIQUEID" val="1393"/>
  <p:tag name="KSO_WM_BEAUTIFY_FLAG" val=""/>
</p:tagLst>
</file>

<file path=ppt/tags/tag102.xml><?xml version="1.0" encoding="utf-8"?>
<p:tagLst xmlns:p="http://schemas.openxmlformats.org/presentationml/2006/main">
  <p:tag name="AS_UNIQUEID" val="1394"/>
  <p:tag name="KSO_WM_BEAUTIFY_FLAG" val=""/>
</p:tagLst>
</file>

<file path=ppt/tags/tag103.xml><?xml version="1.0" encoding="utf-8"?>
<p:tagLst xmlns:p="http://schemas.openxmlformats.org/presentationml/2006/main">
  <p:tag name="AS_UNIQUEID" val="1395"/>
</p:tagLst>
</file>

<file path=ppt/tags/tag104.xml><?xml version="1.0" encoding="utf-8"?>
<p:tagLst xmlns:p="http://schemas.openxmlformats.org/presentationml/2006/main">
  <p:tag name="AS_UNIQUEID" val="1396"/>
</p:tagLst>
</file>

<file path=ppt/tags/tag105.xml><?xml version="1.0" encoding="utf-8"?>
<p:tagLst xmlns:p="http://schemas.openxmlformats.org/presentationml/2006/main">
  <p:tag name="AS_UNIQUEID" val="1397"/>
</p:tagLst>
</file>

<file path=ppt/tags/tag106.xml><?xml version="1.0" encoding="utf-8"?>
<p:tagLst xmlns:p="http://schemas.openxmlformats.org/presentationml/2006/main">
  <p:tag name="AS_UNIQUEID" val="1398"/>
</p:tagLst>
</file>

<file path=ppt/tags/tag107.xml><?xml version="1.0" encoding="utf-8"?>
<p:tagLst xmlns:p="http://schemas.openxmlformats.org/presentationml/2006/main">
  <p:tag name="AS_UNIQUEID" val="1399"/>
</p:tagLst>
</file>

<file path=ppt/tags/tag108.xml><?xml version="1.0" encoding="utf-8"?>
<p:tagLst xmlns:p="http://schemas.openxmlformats.org/presentationml/2006/main">
  <p:tag name="AS_UNIQUEID" val="1400"/>
</p:tagLst>
</file>

<file path=ppt/tags/tag109.xml><?xml version="1.0" encoding="utf-8"?>
<p:tagLst xmlns:p="http://schemas.openxmlformats.org/presentationml/2006/main">
  <p:tag name="AS_UNIQUEID" val="1401"/>
</p:tagLst>
</file>

<file path=ppt/tags/tag11.xml><?xml version="1.0" encoding="utf-8"?>
<p:tagLst xmlns:p="http://schemas.openxmlformats.org/presentationml/2006/main">
  <p:tag name="AS_UNIQUEID" val="1303"/>
</p:tagLst>
</file>

<file path=ppt/tags/tag110.xml><?xml version="1.0" encoding="utf-8"?>
<p:tagLst xmlns:p="http://schemas.openxmlformats.org/presentationml/2006/main">
  <p:tag name="AS_UNIQUEID" val="1402"/>
  <p:tag name="KSO_WM_BEAUTIFY_FLAG" val=""/>
</p:tagLst>
</file>

<file path=ppt/tags/tag111.xml><?xml version="1.0" encoding="utf-8"?>
<p:tagLst xmlns:p="http://schemas.openxmlformats.org/presentationml/2006/main">
  <p:tag name="AS_UNIQUEID" val="1403"/>
</p:tagLst>
</file>

<file path=ppt/tags/tag112.xml><?xml version="1.0" encoding="utf-8"?>
<p:tagLst xmlns:p="http://schemas.openxmlformats.org/presentationml/2006/main">
  <p:tag name="AS_UNIQUEID" val="1404"/>
  <p:tag name="KSO_WM_BEAUTIFY_FLAG" val=""/>
</p:tagLst>
</file>

<file path=ppt/tags/tag113.xml><?xml version="1.0" encoding="utf-8"?>
<p:tagLst xmlns:p="http://schemas.openxmlformats.org/presentationml/2006/main">
  <p:tag name="AS_UNIQUEID" val="1405"/>
  <p:tag name="KSO_WM_BEAUTIFY_FLAG" val=""/>
</p:tagLst>
</file>

<file path=ppt/tags/tag114.xml><?xml version="1.0" encoding="utf-8"?>
<p:tagLst xmlns:p="http://schemas.openxmlformats.org/presentationml/2006/main">
  <p:tag name="AS_UNIQUEID" val="1406"/>
  <p:tag name="KSO_WM_BEAUTIFY_FLAG" val=""/>
</p:tagLst>
</file>

<file path=ppt/tags/tag115.xml><?xml version="1.0" encoding="utf-8"?>
<p:tagLst xmlns:p="http://schemas.openxmlformats.org/presentationml/2006/main">
  <p:tag name="AS_UNIQUEID" val="1407"/>
  <p:tag name="KSO_WM_BEAUTIFY_FLAG" val=""/>
</p:tagLst>
</file>

<file path=ppt/tags/tag116.xml><?xml version="1.0" encoding="utf-8"?>
<p:tagLst xmlns:p="http://schemas.openxmlformats.org/presentationml/2006/main">
  <p:tag name="AS_UNIQUEID" val="1408"/>
  <p:tag name="KSO_WM_BEAUTIFY_FLAG" val=""/>
</p:tagLst>
</file>

<file path=ppt/tags/tag117.xml><?xml version="1.0" encoding="utf-8"?>
<p:tagLst xmlns:p="http://schemas.openxmlformats.org/presentationml/2006/main">
  <p:tag name="AS_UNIQUEID" val="1409"/>
</p:tagLst>
</file>

<file path=ppt/tags/tag118.xml><?xml version="1.0" encoding="utf-8"?>
<p:tagLst xmlns:p="http://schemas.openxmlformats.org/presentationml/2006/main">
  <p:tag name="AS_UNIQUEID" val="1410"/>
</p:tagLst>
</file>

<file path=ppt/tags/tag119.xml><?xml version="1.0" encoding="utf-8"?>
<p:tagLst xmlns:p="http://schemas.openxmlformats.org/presentationml/2006/main">
  <p:tag name="AS_UNIQUEID" val="1411"/>
</p:tagLst>
</file>

<file path=ppt/tags/tag12.xml><?xml version="1.0" encoding="utf-8"?>
<p:tagLst xmlns:p="http://schemas.openxmlformats.org/presentationml/2006/main">
  <p:tag name="AS_UNIQUEID" val="1304"/>
</p:tagLst>
</file>

<file path=ppt/tags/tag120.xml><?xml version="1.0" encoding="utf-8"?>
<p:tagLst xmlns:p="http://schemas.openxmlformats.org/presentationml/2006/main">
  <p:tag name="AS_UNIQUEID" val="1412"/>
</p:tagLst>
</file>

<file path=ppt/tags/tag121.xml><?xml version="1.0" encoding="utf-8"?>
<p:tagLst xmlns:p="http://schemas.openxmlformats.org/presentationml/2006/main">
  <p:tag name="AS_UNIQUEID" val="1413"/>
</p:tagLst>
</file>

<file path=ppt/tags/tag122.xml><?xml version="1.0" encoding="utf-8"?>
<p:tagLst xmlns:p="http://schemas.openxmlformats.org/presentationml/2006/main">
  <p:tag name="AS_UNIQUEID" val="1414"/>
</p:tagLst>
</file>

<file path=ppt/tags/tag123.xml><?xml version="1.0" encoding="utf-8"?>
<p:tagLst xmlns:p="http://schemas.openxmlformats.org/presentationml/2006/main">
  <p:tag name="AS_UNIQUEID" val="1415"/>
  <p:tag name="KSO_WM_BEAUTIFY_FLAG" val=""/>
</p:tagLst>
</file>

<file path=ppt/tags/tag124.xml><?xml version="1.0" encoding="utf-8"?>
<p:tagLst xmlns:p="http://schemas.openxmlformats.org/presentationml/2006/main">
  <p:tag name="AS_UNIQUEID" val="1416"/>
</p:tagLst>
</file>

<file path=ppt/tags/tag125.xml><?xml version="1.0" encoding="utf-8"?>
<p:tagLst xmlns:p="http://schemas.openxmlformats.org/presentationml/2006/main">
  <p:tag name="AS_UNIQUEID" val="1417"/>
  <p:tag name="KSO_WM_BEAUTIFY_FLAG" val=""/>
</p:tagLst>
</file>

<file path=ppt/tags/tag126.xml><?xml version="1.0" encoding="utf-8"?>
<p:tagLst xmlns:p="http://schemas.openxmlformats.org/presentationml/2006/main">
  <p:tag name="AS_UNIQUEID" val="1418"/>
  <p:tag name="KSO_WM_BEAUTIFY_FLAG" val=""/>
</p:tagLst>
</file>

<file path=ppt/tags/tag127.xml><?xml version="1.0" encoding="utf-8"?>
<p:tagLst xmlns:p="http://schemas.openxmlformats.org/presentationml/2006/main">
  <p:tag name="AS_UNIQUEID" val="1419"/>
  <p:tag name="KSO_WM_BEAUTIFY_FLAG" val=""/>
</p:tagLst>
</file>

<file path=ppt/tags/tag128.xml><?xml version="1.0" encoding="utf-8"?>
<p:tagLst xmlns:p="http://schemas.openxmlformats.org/presentationml/2006/main">
  <p:tag name="AS_UNIQUEID" val="1420"/>
  <p:tag name="KSO_WM_BEAUTIFY_FLAG" val=""/>
</p:tagLst>
</file>

<file path=ppt/tags/tag129.xml><?xml version="1.0" encoding="utf-8"?>
<p:tagLst xmlns:p="http://schemas.openxmlformats.org/presentationml/2006/main">
  <p:tag name="AS_UNIQUEID" val="1421"/>
  <p:tag name="KSO_WM_BEAUTIFY_FLAG" val=""/>
</p:tagLst>
</file>

<file path=ppt/tags/tag13.xml><?xml version="1.0" encoding="utf-8"?>
<p:tagLst xmlns:p="http://schemas.openxmlformats.org/presentationml/2006/main">
  <p:tag name="AS_UNIQUEID" val="1305"/>
</p:tagLst>
</file>

<file path=ppt/tags/tag130.xml><?xml version="1.0" encoding="utf-8"?>
<p:tagLst xmlns:p="http://schemas.openxmlformats.org/presentationml/2006/main">
  <p:tag name="AS_UNIQUEID" val="1422"/>
  <p:tag name="KSO_WM_BEAUTIFY_FLAG" val=""/>
</p:tagLst>
</file>

<file path=ppt/tags/tag131.xml><?xml version="1.0" encoding="utf-8"?>
<p:tagLst xmlns:p="http://schemas.openxmlformats.org/presentationml/2006/main">
  <p:tag name="AS_UNIQUEID" val="1423"/>
</p:tagLst>
</file>

<file path=ppt/tags/tag132.xml><?xml version="1.0" encoding="utf-8"?>
<p:tagLst xmlns:p="http://schemas.openxmlformats.org/presentationml/2006/main">
  <p:tag name="AS_UNIQUEID" val="1424"/>
</p:tagLst>
</file>

<file path=ppt/tags/tag133.xml><?xml version="1.0" encoding="utf-8"?>
<p:tagLst xmlns:p="http://schemas.openxmlformats.org/presentationml/2006/main">
  <p:tag name="AS_UNIQUEID" val="1425"/>
</p:tagLst>
</file>

<file path=ppt/tags/tag134.xml><?xml version="1.0" encoding="utf-8"?>
<p:tagLst xmlns:p="http://schemas.openxmlformats.org/presentationml/2006/main">
  <p:tag name="AS_UNIQUEID" val="1426"/>
</p:tagLst>
</file>

<file path=ppt/tags/tag135.xml><?xml version="1.0" encoding="utf-8"?>
<p:tagLst xmlns:p="http://schemas.openxmlformats.org/presentationml/2006/main">
  <p:tag name="AS_UNIQUEID" val="1427"/>
  <p:tag name="KSO_WM_BEAUTIFY_FLAG" val=""/>
</p:tagLst>
</file>

<file path=ppt/tags/tag136.xml><?xml version="1.0" encoding="utf-8"?>
<p:tagLst xmlns:p="http://schemas.openxmlformats.org/presentationml/2006/main">
  <p:tag name="AS_UNIQUEID" val="1428"/>
</p:tagLst>
</file>

<file path=ppt/tags/tag137.xml><?xml version="1.0" encoding="utf-8"?>
<p:tagLst xmlns:p="http://schemas.openxmlformats.org/presentationml/2006/main">
  <p:tag name="AS_UNIQUEID" val="1429"/>
</p:tagLst>
</file>

<file path=ppt/tags/tag138.xml><?xml version="1.0" encoding="utf-8"?>
<p:tagLst xmlns:p="http://schemas.openxmlformats.org/presentationml/2006/main">
  <p:tag name="AS_UNIQUEID" val="1430"/>
  <p:tag name="KSO_WM_BEAUTIFY_FLAG" val=""/>
</p:tagLst>
</file>

<file path=ppt/tags/tag139.xml><?xml version="1.0" encoding="utf-8"?>
<p:tagLst xmlns:p="http://schemas.openxmlformats.org/presentationml/2006/main">
  <p:tag name="AS_UNIQUEID" val="1431"/>
</p:tagLst>
</file>

<file path=ppt/tags/tag14.xml><?xml version="1.0" encoding="utf-8"?>
<p:tagLst xmlns:p="http://schemas.openxmlformats.org/presentationml/2006/main">
  <p:tag name="AS_UNIQUEID" val="1306"/>
</p:tagLst>
</file>

<file path=ppt/tags/tag140.xml><?xml version="1.0" encoding="utf-8"?>
<p:tagLst xmlns:p="http://schemas.openxmlformats.org/presentationml/2006/main">
  <p:tag name="AS_UNIQUEID" val="1432"/>
  <p:tag name="KSO_WM_BEAUTIFY_FLAG" val=""/>
</p:tagLst>
</file>

<file path=ppt/tags/tag141.xml><?xml version="1.0" encoding="utf-8"?>
<p:tagLst xmlns:p="http://schemas.openxmlformats.org/presentationml/2006/main">
  <p:tag name="AS_UNIQUEID" val="1433"/>
  <p:tag name="KSO_WM_BEAUTIFY_FLAG" val=""/>
</p:tagLst>
</file>

<file path=ppt/tags/tag142.xml><?xml version="1.0" encoding="utf-8"?>
<p:tagLst xmlns:p="http://schemas.openxmlformats.org/presentationml/2006/main">
  <p:tag name="AS_UNIQUEID" val="1434"/>
  <p:tag name="KSO_WM_BEAUTIFY_FLAG" val=""/>
</p:tagLst>
</file>

<file path=ppt/tags/tag143.xml><?xml version="1.0" encoding="utf-8"?>
<p:tagLst xmlns:p="http://schemas.openxmlformats.org/presentationml/2006/main">
  <p:tag name="AS_UNIQUEID" val="1435"/>
</p:tagLst>
</file>

<file path=ppt/tags/tag144.xml><?xml version="1.0" encoding="utf-8"?>
<p:tagLst xmlns:p="http://schemas.openxmlformats.org/presentationml/2006/main">
  <p:tag name="AS_UNIQUEID" val="1436"/>
</p:tagLst>
</file>

<file path=ppt/tags/tag145.xml><?xml version="1.0" encoding="utf-8"?>
<p:tagLst xmlns:p="http://schemas.openxmlformats.org/presentationml/2006/main">
  <p:tag name="AS_UNIQUEID" val="1437"/>
</p:tagLst>
</file>

<file path=ppt/tags/tag146.xml><?xml version="1.0" encoding="utf-8"?>
<p:tagLst xmlns:p="http://schemas.openxmlformats.org/presentationml/2006/main">
  <p:tag name="AS_UNIQUEID" val="1438"/>
</p:tagLst>
</file>

<file path=ppt/tags/tag147.xml><?xml version="1.0" encoding="utf-8"?>
<p:tagLst xmlns:p="http://schemas.openxmlformats.org/presentationml/2006/main">
  <p:tag name="AS_UNIQUEID" val="1439"/>
</p:tagLst>
</file>

<file path=ppt/tags/tag148.xml><?xml version="1.0" encoding="utf-8"?>
<p:tagLst xmlns:p="http://schemas.openxmlformats.org/presentationml/2006/main">
  <p:tag name="AS_UNIQUEID" val="1440"/>
</p:tagLst>
</file>

<file path=ppt/tags/tag149.xml><?xml version="1.0" encoding="utf-8"?>
<p:tagLst xmlns:p="http://schemas.openxmlformats.org/presentationml/2006/main">
  <p:tag name="AS_UNIQUEID" val="1441"/>
</p:tagLst>
</file>

<file path=ppt/tags/tag15.xml><?xml version="1.0" encoding="utf-8"?>
<p:tagLst xmlns:p="http://schemas.openxmlformats.org/presentationml/2006/main">
  <p:tag name="AS_UNIQUEID" val="1307"/>
</p:tagLst>
</file>

<file path=ppt/tags/tag150.xml><?xml version="1.0" encoding="utf-8"?>
<p:tagLst xmlns:p="http://schemas.openxmlformats.org/presentationml/2006/main">
  <p:tag name="AS_UNIQUEID" val="1442"/>
</p:tagLst>
</file>

<file path=ppt/tags/tag151.xml><?xml version="1.0" encoding="utf-8"?>
<p:tagLst xmlns:p="http://schemas.openxmlformats.org/presentationml/2006/main">
  <p:tag name="AS_UNIQUEID" val="1443"/>
</p:tagLst>
</file>

<file path=ppt/tags/tag152.xml><?xml version="1.0" encoding="utf-8"?>
<p:tagLst xmlns:p="http://schemas.openxmlformats.org/presentationml/2006/main">
  <p:tag name="AS_UNIQUEID" val="1444"/>
</p:tagLst>
</file>

<file path=ppt/tags/tag153.xml><?xml version="1.0" encoding="utf-8"?>
<p:tagLst xmlns:p="http://schemas.openxmlformats.org/presentationml/2006/main">
  <p:tag name="AS_UNIQUEID" val="1445"/>
</p:tagLst>
</file>

<file path=ppt/tags/tag154.xml><?xml version="1.0" encoding="utf-8"?>
<p:tagLst xmlns:p="http://schemas.openxmlformats.org/presentationml/2006/main">
  <p:tag name="AS_UNIQUEID" val="1446"/>
</p:tagLst>
</file>

<file path=ppt/tags/tag155.xml><?xml version="1.0" encoding="utf-8"?>
<p:tagLst xmlns:p="http://schemas.openxmlformats.org/presentationml/2006/main">
  <p:tag name="AS_UNIQUEID" val="1447"/>
  <p:tag name="KSO_WM_BEAUTIFY_FLAG" val=""/>
</p:tagLst>
</file>

<file path=ppt/tags/tag156.xml><?xml version="1.0" encoding="utf-8"?>
<p:tagLst xmlns:p="http://schemas.openxmlformats.org/presentationml/2006/main">
  <p:tag name="AS_UNIQUEID" val="1448"/>
</p:tagLst>
</file>

<file path=ppt/tags/tag157.xml><?xml version="1.0" encoding="utf-8"?>
<p:tagLst xmlns:p="http://schemas.openxmlformats.org/presentationml/2006/main">
  <p:tag name="AS_UNIQUEID" val="1449"/>
  <p:tag name="KSO_WM_BEAUTIFY_FLAG" val=""/>
</p:tagLst>
</file>

<file path=ppt/tags/tag158.xml><?xml version="1.0" encoding="utf-8"?>
<p:tagLst xmlns:p="http://schemas.openxmlformats.org/presentationml/2006/main">
  <p:tag name="AS_UNIQUEID" val="1450"/>
  <p:tag name="KSO_WM_BEAUTIFY_FLAG" val=""/>
</p:tagLst>
</file>

<file path=ppt/tags/tag159.xml><?xml version="1.0" encoding="utf-8"?>
<p:tagLst xmlns:p="http://schemas.openxmlformats.org/presentationml/2006/main">
  <p:tag name="AS_UNIQUEID" val="1451"/>
  <p:tag name="KSO_WM_BEAUTIFY_FLAG" val=""/>
</p:tagLst>
</file>

<file path=ppt/tags/tag16.xml><?xml version="1.0" encoding="utf-8"?>
<p:tagLst xmlns:p="http://schemas.openxmlformats.org/presentationml/2006/main">
  <p:tag name="AS_UNIQUEID" val="1308"/>
</p:tagLst>
</file>

<file path=ppt/tags/tag160.xml><?xml version="1.0" encoding="utf-8"?>
<p:tagLst xmlns:p="http://schemas.openxmlformats.org/presentationml/2006/main">
  <p:tag name="AS_UNIQUEID" val="1452"/>
  <p:tag name="KSO_WM_BEAUTIFY_FLAG" val=""/>
</p:tagLst>
</file>

<file path=ppt/tags/tag161.xml><?xml version="1.0" encoding="utf-8"?>
<p:tagLst xmlns:p="http://schemas.openxmlformats.org/presentationml/2006/main">
  <p:tag name="AS_UNIQUEID" val="1453"/>
</p:tagLst>
</file>

<file path=ppt/tags/tag162.xml><?xml version="1.0" encoding="utf-8"?>
<p:tagLst xmlns:p="http://schemas.openxmlformats.org/presentationml/2006/main">
  <p:tag name="AS_UNIQUEID" val="1454"/>
</p:tagLst>
</file>

<file path=ppt/tags/tag163.xml><?xml version="1.0" encoding="utf-8"?>
<p:tagLst xmlns:p="http://schemas.openxmlformats.org/presentationml/2006/main">
  <p:tag name="AS_UNIQUEID" val="1455"/>
</p:tagLst>
</file>

<file path=ppt/tags/tag164.xml><?xml version="1.0" encoding="utf-8"?>
<p:tagLst xmlns:p="http://schemas.openxmlformats.org/presentationml/2006/main">
  <p:tag name="AS_UNIQUEID" val="1456"/>
</p:tagLst>
</file>

<file path=ppt/tags/tag165.xml><?xml version="1.0" encoding="utf-8"?>
<p:tagLst xmlns:p="http://schemas.openxmlformats.org/presentationml/2006/main">
  <p:tag name="AS_UNIQUEID" val="1457"/>
</p:tagLst>
</file>

<file path=ppt/tags/tag166.xml><?xml version="1.0" encoding="utf-8"?>
<p:tagLst xmlns:p="http://schemas.openxmlformats.org/presentationml/2006/main">
  <p:tag name="AS_UNIQUEID" val="1458"/>
</p:tagLst>
</file>

<file path=ppt/tags/tag167.xml><?xml version="1.0" encoding="utf-8"?>
<p:tagLst xmlns:p="http://schemas.openxmlformats.org/presentationml/2006/main">
  <p:tag name="AS_UNIQUEID" val="1459"/>
</p:tagLst>
</file>

<file path=ppt/tags/tag168.xml><?xml version="1.0" encoding="utf-8"?>
<p:tagLst xmlns:p="http://schemas.openxmlformats.org/presentationml/2006/main">
  <p:tag name="AS_UNIQUEID" val="1460"/>
</p:tagLst>
</file>

<file path=ppt/tags/tag169.xml><?xml version="1.0" encoding="utf-8"?>
<p:tagLst xmlns:p="http://schemas.openxmlformats.org/presentationml/2006/main">
  <p:tag name="AS_UNIQUEID" val="1461"/>
</p:tagLst>
</file>

<file path=ppt/tags/tag17.xml><?xml version="1.0" encoding="utf-8"?>
<p:tagLst xmlns:p="http://schemas.openxmlformats.org/presentationml/2006/main">
  <p:tag name="AS_UNIQUEID" val="1309"/>
</p:tagLst>
</file>

<file path=ppt/tags/tag170.xml><?xml version="1.0" encoding="utf-8"?>
<p:tagLst xmlns:p="http://schemas.openxmlformats.org/presentationml/2006/main">
  <p:tag name="AS_UNIQUEID" val="1462"/>
  <p:tag name="KSO_WM_BEAUTIFY_FLAG" val=""/>
</p:tagLst>
</file>

<file path=ppt/tags/tag171.xml><?xml version="1.0" encoding="utf-8"?>
<p:tagLst xmlns:p="http://schemas.openxmlformats.org/presentationml/2006/main">
  <p:tag name="AS_UNIQUEID" val="1463"/>
</p:tagLst>
</file>

<file path=ppt/tags/tag172.xml><?xml version="1.0" encoding="utf-8"?>
<p:tagLst xmlns:p="http://schemas.openxmlformats.org/presentationml/2006/main">
  <p:tag name="AS_UNIQUEID" val="1464"/>
  <p:tag name="KSO_WM_BEAUTIFY_FLAG" val=""/>
</p:tagLst>
</file>

<file path=ppt/tags/tag173.xml><?xml version="1.0" encoding="utf-8"?>
<p:tagLst xmlns:p="http://schemas.openxmlformats.org/presentationml/2006/main">
  <p:tag name="AS_UNIQUEID" val="1465"/>
  <p:tag name="KSO_WM_BEAUTIFY_FLAG" val=""/>
</p:tagLst>
</file>

<file path=ppt/tags/tag174.xml><?xml version="1.0" encoding="utf-8"?>
<p:tagLst xmlns:p="http://schemas.openxmlformats.org/presentationml/2006/main">
  <p:tag name="AS_UNIQUEID" val="1466"/>
  <p:tag name="KSO_WM_BEAUTIFY_FLAG" val=""/>
</p:tagLst>
</file>

<file path=ppt/tags/tag175.xml><?xml version="1.0" encoding="utf-8"?>
<p:tagLst xmlns:p="http://schemas.openxmlformats.org/presentationml/2006/main">
  <p:tag name="AS_UNIQUEID" val="1467"/>
  <p:tag name="KSO_WM_BEAUTIFY_FLAG" val=""/>
</p:tagLst>
</file>

<file path=ppt/tags/tag176.xml><?xml version="1.0" encoding="utf-8"?>
<p:tagLst xmlns:p="http://schemas.openxmlformats.org/presentationml/2006/main">
  <p:tag name="AS_UNIQUEID" val="1468"/>
</p:tagLst>
</file>

<file path=ppt/tags/tag177.xml><?xml version="1.0" encoding="utf-8"?>
<p:tagLst xmlns:p="http://schemas.openxmlformats.org/presentationml/2006/main">
  <p:tag name="AS_UNIQUEID" val="1469"/>
</p:tagLst>
</file>

<file path=ppt/tags/tag178.xml><?xml version="1.0" encoding="utf-8"?>
<p:tagLst xmlns:p="http://schemas.openxmlformats.org/presentationml/2006/main">
  <p:tag name="AS_UNIQUEID" val="1470"/>
</p:tagLst>
</file>

<file path=ppt/tags/tag179.xml><?xml version="1.0" encoding="utf-8"?>
<p:tagLst xmlns:p="http://schemas.openxmlformats.org/presentationml/2006/main">
  <p:tag name="AS_UNIQUEID" val="1471"/>
</p:tagLst>
</file>

<file path=ppt/tags/tag18.xml><?xml version="1.0" encoding="utf-8"?>
<p:tagLst xmlns:p="http://schemas.openxmlformats.org/presentationml/2006/main">
  <p:tag name="AS_UNIQUEID" val="1310"/>
</p:tagLst>
</file>

<file path=ppt/tags/tag180.xml><?xml version="1.0" encoding="utf-8"?>
<p:tagLst xmlns:p="http://schemas.openxmlformats.org/presentationml/2006/main">
  <p:tag name="AS_UNIQUEID" val="1472"/>
</p:tagLst>
</file>

<file path=ppt/tags/tag181.xml><?xml version="1.0" encoding="utf-8"?>
<p:tagLst xmlns:p="http://schemas.openxmlformats.org/presentationml/2006/main">
  <p:tag name="AS_UNIQUEID" val="1473"/>
  <p:tag name="KSO_WM_BEAUTIFY_FLAG" val=""/>
</p:tagLst>
</file>

<file path=ppt/tags/tag182.xml><?xml version="1.0" encoding="utf-8"?>
<p:tagLst xmlns:p="http://schemas.openxmlformats.org/presentationml/2006/main">
  <p:tag name="AS_UNIQUEID" val="1474"/>
</p:tagLst>
</file>

<file path=ppt/tags/tag183.xml><?xml version="1.0" encoding="utf-8"?>
<p:tagLst xmlns:p="http://schemas.openxmlformats.org/presentationml/2006/main">
  <p:tag name="AS_UNIQUEID" val="1475"/>
  <p:tag name="KSO_WM_BEAUTIFY_FLAG" val=""/>
</p:tagLst>
</file>

<file path=ppt/tags/tag184.xml><?xml version="1.0" encoding="utf-8"?>
<p:tagLst xmlns:p="http://schemas.openxmlformats.org/presentationml/2006/main">
  <p:tag name="AS_UNIQUEID" val="1476"/>
  <p:tag name="KSO_WM_BEAUTIFY_FLAG" val=""/>
</p:tagLst>
</file>

<file path=ppt/tags/tag185.xml><?xml version="1.0" encoding="utf-8"?>
<p:tagLst xmlns:p="http://schemas.openxmlformats.org/presentationml/2006/main">
  <p:tag name="AS_UNIQUEID" val="1477"/>
</p:tagLst>
</file>

<file path=ppt/tags/tag186.xml><?xml version="1.0" encoding="utf-8"?>
<p:tagLst xmlns:p="http://schemas.openxmlformats.org/presentationml/2006/main">
  <p:tag name="AS_UNIQUEID" val="1478"/>
  <p:tag name="KSO_WM_BEAUTIFY_FLAG" val=""/>
</p:tagLst>
</file>

<file path=ppt/tags/tag187.xml><?xml version="1.0" encoding="utf-8"?>
<p:tagLst xmlns:p="http://schemas.openxmlformats.org/presentationml/2006/main">
  <p:tag name="AS_UNIQUEID" val="1479"/>
</p:tagLst>
</file>

<file path=ppt/tags/tag188.xml><?xml version="1.0" encoding="utf-8"?>
<p:tagLst xmlns:p="http://schemas.openxmlformats.org/presentationml/2006/main">
  <p:tag name="AS_UNIQUEID" val="1480"/>
  <p:tag name="KSO_WM_BEAUTIFY_FLAG" val=""/>
</p:tagLst>
</file>

<file path=ppt/tags/tag189.xml><?xml version="1.0" encoding="utf-8"?>
<p:tagLst xmlns:p="http://schemas.openxmlformats.org/presentationml/2006/main">
  <p:tag name="AS_UNIQUEID" val="1481"/>
  <p:tag name="KSO_WM_BEAUTIFY_FLAG" val=""/>
</p:tagLst>
</file>

<file path=ppt/tags/tag19.xml><?xml version="1.0" encoding="utf-8"?>
<p:tagLst xmlns:p="http://schemas.openxmlformats.org/presentationml/2006/main">
  <p:tag name="AS_UNIQUEID" val="1311"/>
</p:tagLst>
</file>

<file path=ppt/tags/tag190.xml><?xml version="1.0" encoding="utf-8"?>
<p:tagLst xmlns:p="http://schemas.openxmlformats.org/presentationml/2006/main">
  <p:tag name="AS_UNIQUEID" val="1482"/>
  <p:tag name="KSO_WM_BEAUTIFY_FLAG" val=""/>
</p:tagLst>
</file>

<file path=ppt/tags/tag191.xml><?xml version="1.0" encoding="utf-8"?>
<p:tagLst xmlns:p="http://schemas.openxmlformats.org/presentationml/2006/main">
  <p:tag name="AS_UNIQUEID" val="1483"/>
</p:tagLst>
</file>

<file path=ppt/tags/tag192.xml><?xml version="1.0" encoding="utf-8"?>
<p:tagLst xmlns:p="http://schemas.openxmlformats.org/presentationml/2006/main">
  <p:tag name="AS_UNIQUEID" val="1572"/>
</p:tagLst>
</file>

<file path=ppt/tags/tag193.xml><?xml version="1.0" encoding="utf-8"?>
<p:tagLst xmlns:p="http://schemas.openxmlformats.org/presentationml/2006/main">
  <p:tag name="AS_UNIQUEID" val="1484"/>
</p:tagLst>
</file>

<file path=ppt/tags/tag194.xml><?xml version="1.0" encoding="utf-8"?>
<p:tagLst xmlns:p="http://schemas.openxmlformats.org/presentationml/2006/main">
  <p:tag name="AS_UNIQUEID" val="1485"/>
  <p:tag name="KSO_WM_BEAUTIFY_FLAG" val=""/>
</p:tagLst>
</file>

<file path=ppt/tags/tag195.xml><?xml version="1.0" encoding="utf-8"?>
<p:tagLst xmlns:p="http://schemas.openxmlformats.org/presentationml/2006/main">
  <p:tag name="AS_UNIQUEID" val="1486"/>
</p:tagLst>
</file>

<file path=ppt/tags/tag196.xml><?xml version="1.0" encoding="utf-8"?>
<p:tagLst xmlns:p="http://schemas.openxmlformats.org/presentationml/2006/main">
  <p:tag name="AS_UNIQUEID" val="1487"/>
  <p:tag name="KSO_WM_BEAUTIFY_FLAG" val=""/>
</p:tagLst>
</file>

<file path=ppt/tags/tag197.xml><?xml version="1.0" encoding="utf-8"?>
<p:tagLst xmlns:p="http://schemas.openxmlformats.org/presentationml/2006/main">
  <p:tag name="AS_UNIQUEID" val="1488"/>
  <p:tag name="KSO_WM_BEAUTIFY_FLAG" val=""/>
</p:tagLst>
</file>

<file path=ppt/tags/tag198.xml><?xml version="1.0" encoding="utf-8"?>
<p:tagLst xmlns:p="http://schemas.openxmlformats.org/presentationml/2006/main">
  <p:tag name="AS_UNIQUEID" val="1489"/>
  <p:tag name="KSO_WM_BEAUTIFY_FLAG" val=""/>
</p:tagLst>
</file>

<file path=ppt/tags/tag199.xml><?xml version="1.0" encoding="utf-8"?>
<p:tagLst xmlns:p="http://schemas.openxmlformats.org/presentationml/2006/main">
  <p:tag name="AS_UNIQUEID" val="1490"/>
  <p:tag name="KSO_WM_BEAUTIFY_FLAG" val=""/>
</p:tagLst>
</file>

<file path=ppt/tags/tag2.xml><?xml version="1.0" encoding="utf-8"?>
<p:tagLst xmlns:p="http://schemas.openxmlformats.org/presentationml/2006/main">
  <p:tag name="AS_UNIQUEID" val="1294"/>
</p:tagLst>
</file>

<file path=ppt/tags/tag20.xml><?xml version="1.0" encoding="utf-8"?>
<p:tagLst xmlns:p="http://schemas.openxmlformats.org/presentationml/2006/main">
  <p:tag name="AS_UNIQUEID" val="1312"/>
</p:tagLst>
</file>

<file path=ppt/tags/tag200.xml><?xml version="1.0" encoding="utf-8"?>
<p:tagLst xmlns:p="http://schemas.openxmlformats.org/presentationml/2006/main">
  <p:tag name="AS_UNIQUEID" val="1491"/>
</p:tagLst>
</file>

<file path=ppt/tags/tag201.xml><?xml version="1.0" encoding="utf-8"?>
<p:tagLst xmlns:p="http://schemas.openxmlformats.org/presentationml/2006/main">
  <p:tag name="AS_UNIQUEID" val="1492"/>
</p:tagLst>
</file>

<file path=ppt/tags/tag202.xml><?xml version="1.0" encoding="utf-8"?>
<p:tagLst xmlns:p="http://schemas.openxmlformats.org/presentationml/2006/main">
  <p:tag name="AS_UNIQUEID" val="1493"/>
</p:tagLst>
</file>

<file path=ppt/tags/tag203.xml><?xml version="1.0" encoding="utf-8"?>
<p:tagLst xmlns:p="http://schemas.openxmlformats.org/presentationml/2006/main">
  <p:tag name="AS_UNIQUEID" val="1494"/>
</p:tagLst>
</file>

<file path=ppt/tags/tag204.xml><?xml version="1.0" encoding="utf-8"?>
<p:tagLst xmlns:p="http://schemas.openxmlformats.org/presentationml/2006/main">
  <p:tag name="AS_UNIQUEID" val="1495"/>
  <p:tag name="TABLE_ENDDRAG_ORIGIN_RECT" val="792*204"/>
  <p:tag name="TABLE_ENDDRAG_RECT" val="71*207*792*204"/>
</p:tagLst>
</file>

<file path=ppt/tags/tag205.xml><?xml version="1.0" encoding="utf-8"?>
<p:tagLst xmlns:p="http://schemas.openxmlformats.org/presentationml/2006/main">
  <p:tag name="AS_UNIQUEID" val="1496"/>
</p:tagLst>
</file>

<file path=ppt/tags/tag206.xml><?xml version="1.0" encoding="utf-8"?>
<p:tagLst xmlns:p="http://schemas.openxmlformats.org/presentationml/2006/main">
  <p:tag name="AS_UNIQUEID" val="1497"/>
</p:tagLst>
</file>

<file path=ppt/tags/tag207.xml><?xml version="1.0" encoding="utf-8"?>
<p:tagLst xmlns:p="http://schemas.openxmlformats.org/presentationml/2006/main">
  <p:tag name="AS_UNIQUEID" val="1498"/>
</p:tagLst>
</file>

<file path=ppt/tags/tag208.xml><?xml version="1.0" encoding="utf-8"?>
<p:tagLst xmlns:p="http://schemas.openxmlformats.org/presentationml/2006/main">
  <p:tag name="AS_UNIQUEID" val="1499"/>
  <p:tag name="KSO_WM_BEAUTIFY_FLAG" val=""/>
</p:tagLst>
</file>

<file path=ppt/tags/tag209.xml><?xml version="1.0" encoding="utf-8"?>
<p:tagLst xmlns:p="http://schemas.openxmlformats.org/presentationml/2006/main">
  <p:tag name="AS_UNIQUEID" val="1500"/>
</p:tagLst>
</file>

<file path=ppt/tags/tag21.xml><?xml version="1.0" encoding="utf-8"?>
<p:tagLst xmlns:p="http://schemas.openxmlformats.org/presentationml/2006/main">
  <p:tag name="AS_UNIQUEID" val="1313"/>
</p:tagLst>
</file>

<file path=ppt/tags/tag210.xml><?xml version="1.0" encoding="utf-8"?>
<p:tagLst xmlns:p="http://schemas.openxmlformats.org/presentationml/2006/main">
  <p:tag name="AS_UNIQUEID" val="1501"/>
  <p:tag name="KSO_WM_BEAUTIFY_FLAG" val=""/>
</p:tagLst>
</file>

<file path=ppt/tags/tag211.xml><?xml version="1.0" encoding="utf-8"?>
<p:tagLst xmlns:p="http://schemas.openxmlformats.org/presentationml/2006/main">
  <p:tag name="AS_UNIQUEID" val="1502"/>
  <p:tag name="KSO_WM_BEAUTIFY_FLAG" val=""/>
</p:tagLst>
</file>

<file path=ppt/tags/tag212.xml><?xml version="1.0" encoding="utf-8"?>
<p:tagLst xmlns:p="http://schemas.openxmlformats.org/presentationml/2006/main">
  <p:tag name="AS_UNIQUEID" val="1503"/>
  <p:tag name="KSO_WM_BEAUTIFY_FLAG" val=""/>
</p:tagLst>
</file>

<file path=ppt/tags/tag213.xml><?xml version="1.0" encoding="utf-8"?>
<p:tagLst xmlns:p="http://schemas.openxmlformats.org/presentationml/2006/main">
  <p:tag name="AS_UNIQUEID" val="1504"/>
  <p:tag name="KSO_WM_BEAUTIFY_FLAG" val=""/>
</p:tagLst>
</file>

<file path=ppt/tags/tag214.xml><?xml version="1.0" encoding="utf-8"?>
<p:tagLst xmlns:p="http://schemas.openxmlformats.org/presentationml/2006/main">
  <p:tag name="AS_UNIQUEID" val="1505"/>
</p:tagLst>
</file>

<file path=ppt/tags/tag215.xml><?xml version="1.0" encoding="utf-8"?>
<p:tagLst xmlns:p="http://schemas.openxmlformats.org/presentationml/2006/main">
  <p:tag name="AS_UNIQUEID" val="1506"/>
</p:tagLst>
</file>

<file path=ppt/tags/tag216.xml><?xml version="1.0" encoding="utf-8"?>
<p:tagLst xmlns:p="http://schemas.openxmlformats.org/presentationml/2006/main">
  <p:tag name="AS_UNIQUEID" val="1507"/>
</p:tagLst>
</file>

<file path=ppt/tags/tag217.xml><?xml version="1.0" encoding="utf-8"?>
<p:tagLst xmlns:p="http://schemas.openxmlformats.org/presentationml/2006/main">
  <p:tag name="AS_UNIQUEID" val="1508"/>
  <p:tag name="KSO_WM_MEDIACOVER_FLAG" val="1"/>
  <p:tag name="KSO_WM_UNIT_MEDIACOVER_BTN_STATE" val="1"/>
  <p:tag name="KSO_WM_UNIT_MEDIACOVER_BTNRECT" val="0*0*0*0"/>
</p:tagLst>
</file>

<file path=ppt/tags/tag218.xml><?xml version="1.0" encoding="utf-8"?>
<p:tagLst xmlns:p="http://schemas.openxmlformats.org/presentationml/2006/main">
  <p:tag name="AS_UNIQUEID" val="1509"/>
</p:tagLst>
</file>

<file path=ppt/tags/tag219.xml><?xml version="1.0" encoding="utf-8"?>
<p:tagLst xmlns:p="http://schemas.openxmlformats.org/presentationml/2006/main">
  <p:tag name="AS_UNIQUEID" val="1510"/>
</p:tagLst>
</file>

<file path=ppt/tags/tag22.xml><?xml version="1.0" encoding="utf-8"?>
<p:tagLst xmlns:p="http://schemas.openxmlformats.org/presentationml/2006/main">
  <p:tag name="AS_UNIQUEID" val="1314"/>
  <p:tag name="KSO_WM_BEAUTIFY_FLAG" val=""/>
</p:tagLst>
</file>

<file path=ppt/tags/tag220.xml><?xml version="1.0" encoding="utf-8"?>
<p:tagLst xmlns:p="http://schemas.openxmlformats.org/presentationml/2006/main">
  <p:tag name="AS_UNIQUEID" val="1511"/>
  <p:tag name="KSO_WM_BEAUTIFY_FLAG" val=""/>
</p:tagLst>
</file>

<file path=ppt/tags/tag221.xml><?xml version="1.0" encoding="utf-8"?>
<p:tagLst xmlns:p="http://schemas.openxmlformats.org/presentationml/2006/main">
  <p:tag name="AS_UNIQUEID" val="1512"/>
</p:tagLst>
</file>

<file path=ppt/tags/tag222.xml><?xml version="1.0" encoding="utf-8"?>
<p:tagLst xmlns:p="http://schemas.openxmlformats.org/presentationml/2006/main">
  <p:tag name="AS_UNIQUEID" val="1513"/>
  <p:tag name="KSO_WM_BEAUTIFY_FLAG" val=""/>
</p:tagLst>
</file>

<file path=ppt/tags/tag223.xml><?xml version="1.0" encoding="utf-8"?>
<p:tagLst xmlns:p="http://schemas.openxmlformats.org/presentationml/2006/main">
  <p:tag name="AS_UNIQUEID" val="1514"/>
  <p:tag name="KSO_WM_BEAUTIFY_FLAG" val=""/>
</p:tagLst>
</file>

<file path=ppt/tags/tag224.xml><?xml version="1.0" encoding="utf-8"?>
<p:tagLst xmlns:p="http://schemas.openxmlformats.org/presentationml/2006/main">
  <p:tag name="AS_UNIQUEID" val="1515"/>
  <p:tag name="KSO_WM_BEAUTIFY_FLAG" val=""/>
</p:tagLst>
</file>

<file path=ppt/tags/tag225.xml><?xml version="1.0" encoding="utf-8"?>
<p:tagLst xmlns:p="http://schemas.openxmlformats.org/presentationml/2006/main">
  <p:tag name="AS_UNIQUEID" val="1516"/>
  <p:tag name="KSO_WM_BEAUTIFY_FLAG" val=""/>
</p:tagLst>
</file>

<file path=ppt/tags/tag226.xml><?xml version="1.0" encoding="utf-8"?>
<p:tagLst xmlns:p="http://schemas.openxmlformats.org/presentationml/2006/main">
  <p:tag name="AS_UNIQUEID" val="1517"/>
</p:tagLst>
</file>

<file path=ppt/tags/tag227.xml><?xml version="1.0" encoding="utf-8"?>
<p:tagLst xmlns:p="http://schemas.openxmlformats.org/presentationml/2006/main">
  <p:tag name="AS_UNIQUEID" val="1518"/>
</p:tagLst>
</file>

<file path=ppt/tags/tag228.xml><?xml version="1.0" encoding="utf-8"?>
<p:tagLst xmlns:p="http://schemas.openxmlformats.org/presentationml/2006/main">
  <p:tag name="AS_UNIQUEID" val="1519"/>
</p:tagLst>
</file>

<file path=ppt/tags/tag229.xml><?xml version="1.0" encoding="utf-8"?>
<p:tagLst xmlns:p="http://schemas.openxmlformats.org/presentationml/2006/main">
  <p:tag name="AS_UNIQUEID" val="1520"/>
</p:tagLst>
</file>

<file path=ppt/tags/tag23.xml><?xml version="1.0" encoding="utf-8"?>
<p:tagLst xmlns:p="http://schemas.openxmlformats.org/presentationml/2006/main">
  <p:tag name="AS_UNIQUEID" val="1315"/>
  <p:tag name="KSO_WM_BEAUTIFY_FLAG" val=""/>
</p:tagLst>
</file>

<file path=ppt/tags/tag230.xml><?xml version="1.0" encoding="utf-8"?>
<p:tagLst xmlns:p="http://schemas.openxmlformats.org/presentationml/2006/main">
  <p:tag name="AS_UNIQUEID" val="1521"/>
</p:tagLst>
</file>

<file path=ppt/tags/tag231.xml><?xml version="1.0" encoding="utf-8"?>
<p:tagLst xmlns:p="http://schemas.openxmlformats.org/presentationml/2006/main">
  <p:tag name="AS_UNIQUEID" val="1522"/>
</p:tagLst>
</file>

<file path=ppt/tags/tag232.xml><?xml version="1.0" encoding="utf-8"?>
<p:tagLst xmlns:p="http://schemas.openxmlformats.org/presentationml/2006/main">
  <p:tag name="AS_UNIQUEID" val="1523"/>
</p:tagLst>
</file>

<file path=ppt/tags/tag233.xml><?xml version="1.0" encoding="utf-8"?>
<p:tagLst xmlns:p="http://schemas.openxmlformats.org/presentationml/2006/main">
  <p:tag name="AS_UNIQUEID" val="1524"/>
</p:tagLst>
</file>

<file path=ppt/tags/tag234.xml><?xml version="1.0" encoding="utf-8"?>
<p:tagLst xmlns:p="http://schemas.openxmlformats.org/presentationml/2006/main">
  <p:tag name="AS_UNIQUEID" val="1525"/>
</p:tagLst>
</file>

<file path=ppt/tags/tag235.xml><?xml version="1.0" encoding="utf-8"?>
<p:tagLst xmlns:p="http://schemas.openxmlformats.org/presentationml/2006/main">
  <p:tag name="AS_UNIQUEID" val="1526"/>
  <p:tag name="KSO_WM_BEAUTIFY_FLAG" val=""/>
</p:tagLst>
</file>

<file path=ppt/tags/tag236.xml><?xml version="1.0" encoding="utf-8"?>
<p:tagLst xmlns:p="http://schemas.openxmlformats.org/presentationml/2006/main">
  <p:tag name="AS_UNIQUEID" val="1527"/>
</p:tagLst>
</file>

<file path=ppt/tags/tag237.xml><?xml version="1.0" encoding="utf-8"?>
<p:tagLst xmlns:p="http://schemas.openxmlformats.org/presentationml/2006/main">
  <p:tag name="AS_UNIQUEID" val="1528"/>
  <p:tag name="KSO_WM_BEAUTIFY_FLAG" val=""/>
</p:tagLst>
</file>

<file path=ppt/tags/tag238.xml><?xml version="1.0" encoding="utf-8"?>
<p:tagLst xmlns:p="http://schemas.openxmlformats.org/presentationml/2006/main">
  <p:tag name="AS_UNIQUEID" val="1529"/>
  <p:tag name="KSO_WM_BEAUTIFY_FLAG" val=""/>
</p:tagLst>
</file>

<file path=ppt/tags/tag239.xml><?xml version="1.0" encoding="utf-8"?>
<p:tagLst xmlns:p="http://schemas.openxmlformats.org/presentationml/2006/main">
  <p:tag name="AS_UNIQUEID" val="1530"/>
  <p:tag name="KSO_WM_BEAUTIFY_FLAG" val=""/>
</p:tagLst>
</file>

<file path=ppt/tags/tag24.xml><?xml version="1.0" encoding="utf-8"?>
<p:tagLst xmlns:p="http://schemas.openxmlformats.org/presentationml/2006/main">
  <p:tag name="AS_UNIQUEID" val="1316"/>
</p:tagLst>
</file>

<file path=ppt/tags/tag240.xml><?xml version="1.0" encoding="utf-8"?>
<p:tagLst xmlns:p="http://schemas.openxmlformats.org/presentationml/2006/main">
  <p:tag name="AS_UNIQUEID" val="1531"/>
  <p:tag name="KSO_WM_BEAUTIFY_FLAG" val=""/>
</p:tagLst>
</file>

<file path=ppt/tags/tag241.xml><?xml version="1.0" encoding="utf-8"?>
<p:tagLst xmlns:p="http://schemas.openxmlformats.org/presentationml/2006/main">
  <p:tag name="AS_UNIQUEID" val="1532"/>
</p:tagLst>
</file>

<file path=ppt/tags/tag242.xml><?xml version="1.0" encoding="utf-8"?>
<p:tagLst xmlns:p="http://schemas.openxmlformats.org/presentationml/2006/main">
  <p:tag name="AS_UNIQUEID" val="1533"/>
</p:tagLst>
</file>

<file path=ppt/tags/tag243.xml><?xml version="1.0" encoding="utf-8"?>
<p:tagLst xmlns:p="http://schemas.openxmlformats.org/presentationml/2006/main">
  <p:tag name="AS_UNIQUEID" val="1534"/>
</p:tagLst>
</file>

<file path=ppt/tags/tag244.xml><?xml version="1.0" encoding="utf-8"?>
<p:tagLst xmlns:p="http://schemas.openxmlformats.org/presentationml/2006/main">
  <p:tag name="AS_UNIQUEID" val="1535"/>
</p:tagLst>
</file>

<file path=ppt/tags/tag245.xml><?xml version="1.0" encoding="utf-8"?>
<p:tagLst xmlns:p="http://schemas.openxmlformats.org/presentationml/2006/main">
  <p:tag name="AS_UNIQUEID" val="1536"/>
</p:tagLst>
</file>

<file path=ppt/tags/tag246.xml><?xml version="1.0" encoding="utf-8"?>
<p:tagLst xmlns:p="http://schemas.openxmlformats.org/presentationml/2006/main">
  <p:tag name="AS_UNIQUEID" val="1537"/>
</p:tagLst>
</file>

<file path=ppt/tags/tag247.xml><?xml version="1.0" encoding="utf-8"?>
<p:tagLst xmlns:p="http://schemas.openxmlformats.org/presentationml/2006/main">
  <p:tag name="AS_UNIQUEID" val="1538"/>
</p:tagLst>
</file>

<file path=ppt/tags/tag248.xml><?xml version="1.0" encoding="utf-8"?>
<p:tagLst xmlns:p="http://schemas.openxmlformats.org/presentationml/2006/main">
  <p:tag name="AS_UNIQUEID" val="1539"/>
</p:tagLst>
</file>

<file path=ppt/tags/tag249.xml><?xml version="1.0" encoding="utf-8"?>
<p:tagLst xmlns:p="http://schemas.openxmlformats.org/presentationml/2006/main">
  <p:tag name="AS_UNIQUEID" val="1540"/>
  <p:tag name="KSO_WM_BEAUTIFY_FLAG" val=""/>
</p:tagLst>
</file>

<file path=ppt/tags/tag25.xml><?xml version="1.0" encoding="utf-8"?>
<p:tagLst xmlns:p="http://schemas.openxmlformats.org/presentationml/2006/main">
  <p:tag name="AS_UNIQUEID" val="1317"/>
</p:tagLst>
</file>

<file path=ppt/tags/tag250.xml><?xml version="1.0" encoding="utf-8"?>
<p:tagLst xmlns:p="http://schemas.openxmlformats.org/presentationml/2006/main">
  <p:tag name="AS_UNIQUEID" val="1541"/>
  <p:tag name="KSO_WM_BEAUTIFY_FLAG" val=""/>
</p:tagLst>
</file>

<file path=ppt/tags/tag251.xml><?xml version="1.0" encoding="utf-8"?>
<p:tagLst xmlns:p="http://schemas.openxmlformats.org/presentationml/2006/main">
  <p:tag name="AS_UNIQUEID" val="1542"/>
  <p:tag name="KSO_WM_BEAUTIFY_FLAG" val=""/>
</p:tagLst>
</file>

<file path=ppt/tags/tag252.xml><?xml version="1.0" encoding="utf-8"?>
<p:tagLst xmlns:p="http://schemas.openxmlformats.org/presentationml/2006/main">
  <p:tag name="AS_UNIQUEID" val="1543"/>
  <p:tag name="KSO_WM_BEAUTIFY_FLAG" val=""/>
</p:tagLst>
</file>

<file path=ppt/tags/tag253.xml><?xml version="1.0" encoding="utf-8"?>
<p:tagLst xmlns:p="http://schemas.openxmlformats.org/presentationml/2006/main">
  <p:tag name="AS_UNIQUEID" val="1544"/>
  <p:tag name="KSO_WM_BEAUTIFY_FLAG" val=""/>
</p:tagLst>
</file>

<file path=ppt/tags/tag254.xml><?xml version="1.0" encoding="utf-8"?>
<p:tagLst xmlns:p="http://schemas.openxmlformats.org/presentationml/2006/main">
  <p:tag name="AS_UNIQUEID" val="1545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55.xml><?xml version="1.0" encoding="utf-8"?>
<p:tagLst xmlns:p="http://schemas.openxmlformats.org/presentationml/2006/main">
  <p:tag name="AS_UNIQUEID" val="1546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56.xml><?xml version="1.0" encoding="utf-8"?>
<p:tagLst xmlns:p="http://schemas.openxmlformats.org/presentationml/2006/main">
  <p:tag name="AS_UNIQUEID" val="1547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257.xml><?xml version="1.0" encoding="utf-8"?>
<p:tagLst xmlns:p="http://schemas.openxmlformats.org/presentationml/2006/main">
  <p:tag name="AS_UNIQUEID" val="1548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58.xml><?xml version="1.0" encoding="utf-8"?>
<p:tagLst xmlns:p="http://schemas.openxmlformats.org/presentationml/2006/main">
  <p:tag name="AS_UNIQUEID" val="1549"/>
  <p:tag name="KSO_WM_BEAUTIFY_FLAG" val=""/>
</p:tagLst>
</file>

<file path=ppt/tags/tag259.xml><?xml version="1.0" encoding="utf-8"?>
<p:tagLst xmlns:p="http://schemas.openxmlformats.org/presentationml/2006/main">
  <p:tag name="AS_UNIQUEID" val="155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6.xml><?xml version="1.0" encoding="utf-8"?>
<p:tagLst xmlns:p="http://schemas.openxmlformats.org/presentationml/2006/main">
  <p:tag name="AS_UNIQUEID" val="1318"/>
</p:tagLst>
</file>

<file path=ppt/tags/tag260.xml><?xml version="1.0" encoding="utf-8"?>
<p:tagLst xmlns:p="http://schemas.openxmlformats.org/presentationml/2006/main">
  <p:tag name="AS_UNIQUEID" val="1551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61.xml><?xml version="1.0" encoding="utf-8"?>
<p:tagLst xmlns:p="http://schemas.openxmlformats.org/presentationml/2006/main">
  <p:tag name="AS_UNIQUEID" val="1552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262.xml><?xml version="1.0" encoding="utf-8"?>
<p:tagLst xmlns:p="http://schemas.openxmlformats.org/presentationml/2006/main">
  <p:tag name="AS_UNIQUEID" val="1553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63.xml><?xml version="1.0" encoding="utf-8"?>
<p:tagLst xmlns:p="http://schemas.openxmlformats.org/presentationml/2006/main">
  <p:tag name="AS_UNIQUEID" val="1554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64.xml><?xml version="1.0" encoding="utf-8"?>
<p:tagLst xmlns:p="http://schemas.openxmlformats.org/presentationml/2006/main">
  <p:tag name="AS_UNIQUEID" val="1555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65.xml><?xml version="1.0" encoding="utf-8"?>
<p:tagLst xmlns:p="http://schemas.openxmlformats.org/presentationml/2006/main">
  <p:tag name="AS_UNIQUEID" val="1556"/>
</p:tagLst>
</file>

<file path=ppt/tags/tag266.xml><?xml version="1.0" encoding="utf-8"?>
<p:tagLst xmlns:p="http://schemas.openxmlformats.org/presentationml/2006/main">
  <p:tag name="AS_UNIQUEID" val="1292"/>
  <p:tag name="KSO_WM_BEAUTIFY_FLAG" val=""/>
</p:tagLst>
</file>

<file path=ppt/tags/tag267.xml><?xml version="1.0" encoding="utf-8"?>
<p:tagLst xmlns:p="http://schemas.openxmlformats.org/presentationml/2006/main">
  <p:tag name="AS_UNIQUEID" val="1557"/>
</p:tagLst>
</file>

<file path=ppt/tags/tag268.xml><?xml version="1.0" encoding="utf-8"?>
<p:tagLst xmlns:p="http://schemas.openxmlformats.org/presentationml/2006/main">
  <p:tag name="AS_UNIQUEID" val="1558"/>
  <p:tag name="KSO_WM_BEAUTIFY_FLAG" val=""/>
</p:tagLst>
</file>

<file path=ppt/tags/tag269.xml><?xml version="1.0" encoding="utf-8"?>
<p:tagLst xmlns:p="http://schemas.openxmlformats.org/presentationml/2006/main">
  <p:tag name="AS_UNIQUEID" val="1559"/>
</p:tagLst>
</file>

<file path=ppt/tags/tag27.xml><?xml version="1.0" encoding="utf-8"?>
<p:tagLst xmlns:p="http://schemas.openxmlformats.org/presentationml/2006/main">
  <p:tag name="AS_UNIQUEID" val="1319"/>
</p:tagLst>
</file>

<file path=ppt/tags/tag270.xml><?xml version="1.0" encoding="utf-8"?>
<p:tagLst xmlns:p="http://schemas.openxmlformats.org/presentationml/2006/main">
  <p:tag name="AS_UNIQUEID" val="1560"/>
</p:tagLst>
</file>

<file path=ppt/tags/tag271.xml><?xml version="1.0" encoding="utf-8"?>
<p:tagLst xmlns:p="http://schemas.openxmlformats.org/presentationml/2006/main">
  <p:tag name="AS_UNIQUEID" val="1561"/>
</p:tagLst>
</file>

<file path=ppt/tags/tag272.xml><?xml version="1.0" encoding="utf-8"?>
<p:tagLst xmlns:p="http://schemas.openxmlformats.org/presentationml/2006/main">
  <p:tag name="AS_UNIQUEID" val="1562"/>
  <p:tag name="KSO_WM_BEAUTIFY_FLAG" val=""/>
</p:tagLst>
</file>

<file path=ppt/tags/tag273.xml><?xml version="1.0" encoding="utf-8"?>
<p:tagLst xmlns:p="http://schemas.openxmlformats.org/presentationml/2006/main">
  <p:tag name="AS_UNIQUEID" val="1563"/>
</p:tagLst>
</file>

<file path=ppt/tags/tag274.xml><?xml version="1.0" encoding="utf-8"?>
<p:tagLst xmlns:p="http://schemas.openxmlformats.org/presentationml/2006/main">
  <p:tag name="AS_UNIQUEID" val="1564"/>
</p:tagLst>
</file>

<file path=ppt/tags/tag275.xml><?xml version="1.0" encoding="utf-8"?>
<p:tagLst xmlns:p="http://schemas.openxmlformats.org/presentationml/2006/main">
  <p:tag name="AS_UNIQUEID" val="1565"/>
</p:tagLst>
</file>

<file path=ppt/tags/tag276.xml><?xml version="1.0" encoding="utf-8"?>
<p:tagLst xmlns:p="http://schemas.openxmlformats.org/presentationml/2006/main">
  <p:tag name="AS_UNIQUEID" val="1566"/>
  <p:tag name="KSO_WM_BEAUTIFY_FLAG" val=""/>
</p:tagLst>
</file>

<file path=ppt/tags/tag277.xml><?xml version="1.0" encoding="utf-8"?>
<p:tagLst xmlns:p="http://schemas.openxmlformats.org/presentationml/2006/main">
  <p:tag name="AS_UNIQUEID" val="1567"/>
</p:tagLst>
</file>

<file path=ppt/tags/tag278.xml><?xml version="1.0" encoding="utf-8"?>
<p:tagLst xmlns:p="http://schemas.openxmlformats.org/presentationml/2006/main">
  <p:tag name="AS_UNIQUEID" val="1568"/>
</p:tagLst>
</file>

<file path=ppt/tags/tag279.xml><?xml version="1.0" encoding="utf-8"?>
<p:tagLst xmlns:p="http://schemas.openxmlformats.org/presentationml/2006/main">
  <p:tag name="AS_UNIQUEID" val="1569"/>
</p:tagLst>
</file>

<file path=ppt/tags/tag28.xml><?xml version="1.0" encoding="utf-8"?>
<p:tagLst xmlns:p="http://schemas.openxmlformats.org/presentationml/2006/main">
  <p:tag name="AS_UNIQUEID" val="1320"/>
</p:tagLst>
</file>

<file path=ppt/tags/tag280.xml><?xml version="1.0" encoding="utf-8"?>
<p:tagLst xmlns:p="http://schemas.openxmlformats.org/presentationml/2006/main">
  <p:tag name="AS_UNIQUEID" val="1570"/>
</p:tagLst>
</file>

<file path=ppt/tags/tag281.xml><?xml version="1.0" encoding="utf-8"?>
<p:tagLst xmlns:p="http://schemas.openxmlformats.org/presentationml/2006/main">
  <p:tag name="AS_UNIQUEID" val="1571"/>
  <p:tag name="KSO_WM_BEAUTIFY_FLAG" val=""/>
</p:tagLst>
</file>

<file path=ppt/tags/tag282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YmE1MWRiMjIzZDMwOTFhNDdhYzA4OWUzYjdhZDA4NzYifQ=="/>
  <p:tag name="KSO_WPP_MARK_KEY" val="0bdc71da-dbe0-4495-b4e9-319b3fea4dc2"/>
</p:tagLst>
</file>

<file path=ppt/tags/tag29.xml><?xml version="1.0" encoding="utf-8"?>
<p:tagLst xmlns:p="http://schemas.openxmlformats.org/presentationml/2006/main">
  <p:tag name="AS_UNIQUEID" val="1321"/>
</p:tagLst>
</file>

<file path=ppt/tags/tag3.xml><?xml version="1.0" encoding="utf-8"?>
<p:tagLst xmlns:p="http://schemas.openxmlformats.org/presentationml/2006/main">
  <p:tag name="AS_UNIQUEID" val="1295"/>
</p:tagLst>
</file>

<file path=ppt/tags/tag30.xml><?xml version="1.0" encoding="utf-8"?>
<p:tagLst xmlns:p="http://schemas.openxmlformats.org/presentationml/2006/main">
  <p:tag name="AS_UNIQUEID" val="1322"/>
</p:tagLst>
</file>

<file path=ppt/tags/tag31.xml><?xml version="1.0" encoding="utf-8"?>
<p:tagLst xmlns:p="http://schemas.openxmlformats.org/presentationml/2006/main">
  <p:tag name="AS_UNIQUEID" val="1323"/>
</p:tagLst>
</file>

<file path=ppt/tags/tag32.xml><?xml version="1.0" encoding="utf-8"?>
<p:tagLst xmlns:p="http://schemas.openxmlformats.org/presentationml/2006/main">
  <p:tag name="AS_UNIQUEID" val="1324"/>
</p:tagLst>
</file>

<file path=ppt/tags/tag33.xml><?xml version="1.0" encoding="utf-8"?>
<p:tagLst xmlns:p="http://schemas.openxmlformats.org/presentationml/2006/main">
  <p:tag name="AS_UNIQUEID" val="1325"/>
  <p:tag name="KSO_WM_BEAUTIFY_FLAG" val=""/>
</p:tagLst>
</file>

<file path=ppt/tags/tag34.xml><?xml version="1.0" encoding="utf-8"?>
<p:tagLst xmlns:p="http://schemas.openxmlformats.org/presentationml/2006/main">
  <p:tag name="AS_UNIQUEID" val="1326"/>
</p:tagLst>
</file>

<file path=ppt/tags/tag35.xml><?xml version="1.0" encoding="utf-8"?>
<p:tagLst xmlns:p="http://schemas.openxmlformats.org/presentationml/2006/main">
  <p:tag name="AS_UNIQUEID" val="1327"/>
  <p:tag name="KSO_WM_BEAUTIFY_FLAG" val=""/>
</p:tagLst>
</file>

<file path=ppt/tags/tag36.xml><?xml version="1.0" encoding="utf-8"?>
<p:tagLst xmlns:p="http://schemas.openxmlformats.org/presentationml/2006/main">
  <p:tag name="AS_UNIQUEID" val="1328"/>
  <p:tag name="KSO_WM_BEAUTIFY_FLAG" val=""/>
</p:tagLst>
</file>

<file path=ppt/tags/tag37.xml><?xml version="1.0" encoding="utf-8"?>
<p:tagLst xmlns:p="http://schemas.openxmlformats.org/presentationml/2006/main">
  <p:tag name="AS_UNIQUEID" val="1329"/>
  <p:tag name="KSO_WM_BEAUTIFY_FLAG" val=""/>
</p:tagLst>
</file>

<file path=ppt/tags/tag38.xml><?xml version="1.0" encoding="utf-8"?>
<p:tagLst xmlns:p="http://schemas.openxmlformats.org/presentationml/2006/main">
  <p:tag name="AS_UNIQUEID" val="1330"/>
  <p:tag name="KSO_WM_BEAUTIFY_FLAG" val=""/>
</p:tagLst>
</file>

<file path=ppt/tags/tag39.xml><?xml version="1.0" encoding="utf-8"?>
<p:tagLst xmlns:p="http://schemas.openxmlformats.org/presentationml/2006/main">
  <p:tag name="AS_UNIQUEID" val="1331"/>
  <p:tag name="KSO_WM_BEAUTIFY_FLAG" val=""/>
</p:tagLst>
</file>

<file path=ppt/tags/tag4.xml><?xml version="1.0" encoding="utf-8"?>
<p:tagLst xmlns:p="http://schemas.openxmlformats.org/presentationml/2006/main">
  <p:tag name="AS_UNIQUEID" val="1296"/>
</p:tagLst>
</file>

<file path=ppt/tags/tag40.xml><?xml version="1.0" encoding="utf-8"?>
<p:tagLst xmlns:p="http://schemas.openxmlformats.org/presentationml/2006/main">
  <p:tag name="AS_UNIQUEID" val="1332"/>
  <p:tag name="KSO_WM_BEAUTIFY_FLAG" val=""/>
</p:tagLst>
</file>

<file path=ppt/tags/tag41.xml><?xml version="1.0" encoding="utf-8"?>
<p:tagLst xmlns:p="http://schemas.openxmlformats.org/presentationml/2006/main">
  <p:tag name="AS_UNIQUEID" val="1333"/>
  <p:tag name="KSO_WM_BEAUTIFY_FLAG" val=""/>
  <p:tag name="KSO_WM_UNIT_PLACING_PICTURE_USER_VIEWPORT" val="{&quot;height&quot;:4333,&quot;width&quot;:6056}"/>
</p:tagLst>
</file>

<file path=ppt/tags/tag42.xml><?xml version="1.0" encoding="utf-8"?>
<p:tagLst xmlns:p="http://schemas.openxmlformats.org/presentationml/2006/main">
  <p:tag name="AS_UNIQUEID" val="1334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3.xml><?xml version="1.0" encoding="utf-8"?>
<p:tagLst xmlns:p="http://schemas.openxmlformats.org/presentationml/2006/main">
  <p:tag name="AS_UNIQUEID" val="1335"/>
</p:tagLst>
</file>

<file path=ppt/tags/tag44.xml><?xml version="1.0" encoding="utf-8"?>
<p:tagLst xmlns:p="http://schemas.openxmlformats.org/presentationml/2006/main">
  <p:tag name="AS_UNIQUEID" val="1336"/>
</p:tagLst>
</file>

<file path=ppt/tags/tag45.xml><?xml version="1.0" encoding="utf-8"?>
<p:tagLst xmlns:p="http://schemas.openxmlformats.org/presentationml/2006/main">
  <p:tag name="AS_UNIQUEID" val="1337"/>
  <p:tag name="KSO_WM_BEAUTIFY_FLAG" val=""/>
</p:tagLst>
</file>

<file path=ppt/tags/tag46.xml><?xml version="1.0" encoding="utf-8"?>
<p:tagLst xmlns:p="http://schemas.openxmlformats.org/presentationml/2006/main">
  <p:tag name="AS_UNIQUEID" val="1338"/>
</p:tagLst>
</file>

<file path=ppt/tags/tag47.xml><?xml version="1.0" encoding="utf-8"?>
<p:tagLst xmlns:p="http://schemas.openxmlformats.org/presentationml/2006/main">
  <p:tag name="AS_UNIQUEID" val="1339"/>
</p:tagLst>
</file>

<file path=ppt/tags/tag48.xml><?xml version="1.0" encoding="utf-8"?>
<p:tagLst xmlns:p="http://schemas.openxmlformats.org/presentationml/2006/main">
  <p:tag name="AS_UNIQUEID" val="1340"/>
  <p:tag name="KSO_WM_BEAUTIFY_FLAG" val=""/>
</p:tagLst>
</file>

<file path=ppt/tags/tag49.xml><?xml version="1.0" encoding="utf-8"?>
<p:tagLst xmlns:p="http://schemas.openxmlformats.org/presentationml/2006/main">
  <p:tag name="AS_UNIQUEID" val="1341"/>
</p:tagLst>
</file>

<file path=ppt/tags/tag5.xml><?xml version="1.0" encoding="utf-8"?>
<p:tagLst xmlns:p="http://schemas.openxmlformats.org/presentationml/2006/main">
  <p:tag name="AS_UNIQUEID" val="1297"/>
</p:tagLst>
</file>

<file path=ppt/tags/tag50.xml><?xml version="1.0" encoding="utf-8"?>
<p:tagLst xmlns:p="http://schemas.openxmlformats.org/presentationml/2006/main">
  <p:tag name="AS_UNIQUEID" val="1342"/>
</p:tagLst>
</file>

<file path=ppt/tags/tag51.xml><?xml version="1.0" encoding="utf-8"?>
<p:tagLst xmlns:p="http://schemas.openxmlformats.org/presentationml/2006/main">
  <p:tag name="AS_UNIQUEID" val="1343"/>
</p:tagLst>
</file>

<file path=ppt/tags/tag52.xml><?xml version="1.0" encoding="utf-8"?>
<p:tagLst xmlns:p="http://schemas.openxmlformats.org/presentationml/2006/main">
  <p:tag name="AS_UNIQUEID" val="1344"/>
  <p:tag name="KSO_WM_BEAUTIFY_FLAG" val=""/>
</p:tagLst>
</file>

<file path=ppt/tags/tag53.xml><?xml version="1.0" encoding="utf-8"?>
<p:tagLst xmlns:p="http://schemas.openxmlformats.org/presentationml/2006/main">
  <p:tag name="AS_UNIQUEID" val="1345"/>
</p:tagLst>
</file>

<file path=ppt/tags/tag54.xml><?xml version="1.0" encoding="utf-8"?>
<p:tagLst xmlns:p="http://schemas.openxmlformats.org/presentationml/2006/main">
  <p:tag name="AS_UNIQUEID" val="1346"/>
</p:tagLst>
</file>

<file path=ppt/tags/tag55.xml><?xml version="1.0" encoding="utf-8"?>
<p:tagLst xmlns:p="http://schemas.openxmlformats.org/presentationml/2006/main">
  <p:tag name="AS_UNIQUEID" val="1347"/>
</p:tagLst>
</file>

<file path=ppt/tags/tag56.xml><?xml version="1.0" encoding="utf-8"?>
<p:tagLst xmlns:p="http://schemas.openxmlformats.org/presentationml/2006/main">
  <p:tag name="AS_UNIQUEID" val="1348"/>
</p:tagLst>
</file>

<file path=ppt/tags/tag57.xml><?xml version="1.0" encoding="utf-8"?>
<p:tagLst xmlns:p="http://schemas.openxmlformats.org/presentationml/2006/main">
  <p:tag name="AS_UNIQUEID" val="1349"/>
</p:tagLst>
</file>

<file path=ppt/tags/tag58.xml><?xml version="1.0" encoding="utf-8"?>
<p:tagLst xmlns:p="http://schemas.openxmlformats.org/presentationml/2006/main">
  <p:tag name="AS_UNIQUEID" val="1350"/>
</p:tagLst>
</file>

<file path=ppt/tags/tag59.xml><?xml version="1.0" encoding="utf-8"?>
<p:tagLst xmlns:p="http://schemas.openxmlformats.org/presentationml/2006/main">
  <p:tag name="AS_UNIQUEID" val="1351"/>
</p:tagLst>
</file>

<file path=ppt/tags/tag6.xml><?xml version="1.0" encoding="utf-8"?>
<p:tagLst xmlns:p="http://schemas.openxmlformats.org/presentationml/2006/main">
  <p:tag name="AS_UNIQUEID" val="1298"/>
</p:tagLst>
</file>

<file path=ppt/tags/tag60.xml><?xml version="1.0" encoding="utf-8"?>
<p:tagLst xmlns:p="http://schemas.openxmlformats.org/presentationml/2006/main">
  <p:tag name="AS_UNIQUEID" val="1352"/>
</p:tagLst>
</file>

<file path=ppt/tags/tag61.xml><?xml version="1.0" encoding="utf-8"?>
<p:tagLst xmlns:p="http://schemas.openxmlformats.org/presentationml/2006/main">
  <p:tag name="AS_UNIQUEID" val="1353"/>
</p:tagLst>
</file>

<file path=ppt/tags/tag62.xml><?xml version="1.0" encoding="utf-8"?>
<p:tagLst xmlns:p="http://schemas.openxmlformats.org/presentationml/2006/main">
  <p:tag name="AS_UNIQUEID" val="1354"/>
</p:tagLst>
</file>

<file path=ppt/tags/tag63.xml><?xml version="1.0" encoding="utf-8"?>
<p:tagLst xmlns:p="http://schemas.openxmlformats.org/presentationml/2006/main">
  <p:tag name="AS_UNIQUEID" val="1355"/>
</p:tagLst>
</file>

<file path=ppt/tags/tag64.xml><?xml version="1.0" encoding="utf-8"?>
<p:tagLst xmlns:p="http://schemas.openxmlformats.org/presentationml/2006/main">
  <p:tag name="AS_UNIQUEID" val="1356"/>
</p:tagLst>
</file>

<file path=ppt/tags/tag65.xml><?xml version="1.0" encoding="utf-8"?>
<p:tagLst xmlns:p="http://schemas.openxmlformats.org/presentationml/2006/main">
  <p:tag name="AS_UNIQUEID" val="1357"/>
</p:tagLst>
</file>

<file path=ppt/tags/tag66.xml><?xml version="1.0" encoding="utf-8"?>
<p:tagLst xmlns:p="http://schemas.openxmlformats.org/presentationml/2006/main">
  <p:tag name="AS_UNIQUEID" val="1358"/>
</p:tagLst>
</file>

<file path=ppt/tags/tag67.xml><?xml version="1.0" encoding="utf-8"?>
<p:tagLst xmlns:p="http://schemas.openxmlformats.org/presentationml/2006/main">
  <p:tag name="AS_UNIQUEID" val="1359"/>
</p:tagLst>
</file>

<file path=ppt/tags/tag68.xml><?xml version="1.0" encoding="utf-8"?>
<p:tagLst xmlns:p="http://schemas.openxmlformats.org/presentationml/2006/main">
  <p:tag name="AS_UNIQUEID" val="1360"/>
</p:tagLst>
</file>

<file path=ppt/tags/tag69.xml><?xml version="1.0" encoding="utf-8"?>
<p:tagLst xmlns:p="http://schemas.openxmlformats.org/presentationml/2006/main">
  <p:tag name="AS_UNIQUEID" val="1361"/>
</p:tagLst>
</file>

<file path=ppt/tags/tag7.xml><?xml version="1.0" encoding="utf-8"?>
<p:tagLst xmlns:p="http://schemas.openxmlformats.org/presentationml/2006/main">
  <p:tag name="AS_UNIQUEID" val="1299"/>
</p:tagLst>
</file>

<file path=ppt/tags/tag70.xml><?xml version="1.0" encoding="utf-8"?>
<p:tagLst xmlns:p="http://schemas.openxmlformats.org/presentationml/2006/main">
  <p:tag name="AS_UNIQUEID" val="1362"/>
</p:tagLst>
</file>

<file path=ppt/tags/tag71.xml><?xml version="1.0" encoding="utf-8"?>
<p:tagLst xmlns:p="http://schemas.openxmlformats.org/presentationml/2006/main">
  <p:tag name="AS_UNIQUEID" val="1363"/>
</p:tagLst>
</file>

<file path=ppt/tags/tag72.xml><?xml version="1.0" encoding="utf-8"?>
<p:tagLst xmlns:p="http://schemas.openxmlformats.org/presentationml/2006/main">
  <p:tag name="AS_UNIQUEID" val="1364"/>
</p:tagLst>
</file>

<file path=ppt/tags/tag73.xml><?xml version="1.0" encoding="utf-8"?>
<p:tagLst xmlns:p="http://schemas.openxmlformats.org/presentationml/2006/main">
  <p:tag name="AS_UNIQUEID" val="1365"/>
</p:tagLst>
</file>

<file path=ppt/tags/tag74.xml><?xml version="1.0" encoding="utf-8"?>
<p:tagLst xmlns:p="http://schemas.openxmlformats.org/presentationml/2006/main">
  <p:tag name="AS_UNIQUEID" val="1366"/>
  <p:tag name="KSO_WM_BEAUTIFY_FLAG" val=""/>
</p:tagLst>
</file>

<file path=ppt/tags/tag75.xml><?xml version="1.0" encoding="utf-8"?>
<p:tagLst xmlns:p="http://schemas.openxmlformats.org/presentationml/2006/main">
  <p:tag name="AS_UNIQUEID" val="1367"/>
</p:tagLst>
</file>

<file path=ppt/tags/tag76.xml><?xml version="1.0" encoding="utf-8"?>
<p:tagLst xmlns:p="http://schemas.openxmlformats.org/presentationml/2006/main">
  <p:tag name="AS_UNIQUEID" val="1368"/>
  <p:tag name="KSO_WM_BEAUTIFY_FLAG" val=""/>
</p:tagLst>
</file>

<file path=ppt/tags/tag77.xml><?xml version="1.0" encoding="utf-8"?>
<p:tagLst xmlns:p="http://schemas.openxmlformats.org/presentationml/2006/main">
  <p:tag name="AS_UNIQUEID" val="1369"/>
  <p:tag name="KSO_WM_BEAUTIFY_FLAG" val=""/>
</p:tagLst>
</file>

<file path=ppt/tags/tag78.xml><?xml version="1.0" encoding="utf-8"?>
<p:tagLst xmlns:p="http://schemas.openxmlformats.org/presentationml/2006/main">
  <p:tag name="AS_UNIQUEID" val="1370"/>
  <p:tag name="KSO_WM_BEAUTIFY_FLAG" val=""/>
</p:tagLst>
</file>

<file path=ppt/tags/tag79.xml><?xml version="1.0" encoding="utf-8"?>
<p:tagLst xmlns:p="http://schemas.openxmlformats.org/presentationml/2006/main">
  <p:tag name="AS_UNIQUEID" val="1371"/>
</p:tagLst>
</file>

<file path=ppt/tags/tag8.xml><?xml version="1.0" encoding="utf-8"?>
<p:tagLst xmlns:p="http://schemas.openxmlformats.org/presentationml/2006/main">
  <p:tag name="AS_UNIQUEID" val="1300"/>
</p:tagLst>
</file>

<file path=ppt/tags/tag80.xml><?xml version="1.0" encoding="utf-8"?>
<p:tagLst xmlns:p="http://schemas.openxmlformats.org/presentationml/2006/main">
  <p:tag name="AS_UNIQUEID" val="1372"/>
</p:tagLst>
</file>

<file path=ppt/tags/tag81.xml><?xml version="1.0" encoding="utf-8"?>
<p:tagLst xmlns:p="http://schemas.openxmlformats.org/presentationml/2006/main">
  <p:tag name="AS_UNIQUEID" val="1373"/>
  <p:tag name="KSO_WM_BEAUTIFY_FLAG" val=""/>
</p:tagLst>
</file>

<file path=ppt/tags/tag82.xml><?xml version="1.0" encoding="utf-8"?>
<p:tagLst xmlns:p="http://schemas.openxmlformats.org/presentationml/2006/main">
  <p:tag name="AS_UNIQUEID" val="1374"/>
  <p:tag name="KSO_WM_BEAUTIFY_FLAG" val=""/>
</p:tagLst>
</file>

<file path=ppt/tags/tag83.xml><?xml version="1.0" encoding="utf-8"?>
<p:tagLst xmlns:p="http://schemas.openxmlformats.org/presentationml/2006/main">
  <p:tag name="AS_UNIQUEID" val="1375"/>
  <p:tag name="KSO_WM_BEAUTIFY_FLAG" val=""/>
</p:tagLst>
</file>

<file path=ppt/tags/tag84.xml><?xml version="1.0" encoding="utf-8"?>
<p:tagLst xmlns:p="http://schemas.openxmlformats.org/presentationml/2006/main">
  <p:tag name="AS_UNIQUEID" val="1376"/>
  <p:tag name="KSO_WM_BEAUTIFY_FLAG" val=""/>
</p:tagLst>
</file>

<file path=ppt/tags/tag85.xml><?xml version="1.0" encoding="utf-8"?>
<p:tagLst xmlns:p="http://schemas.openxmlformats.org/presentationml/2006/main">
  <p:tag name="AS_UNIQUEID" val="1377"/>
  <p:tag name="KSO_WM_BEAUTIFY_FLAG" val=""/>
</p:tagLst>
</file>

<file path=ppt/tags/tag86.xml><?xml version="1.0" encoding="utf-8"?>
<p:tagLst xmlns:p="http://schemas.openxmlformats.org/presentationml/2006/main">
  <p:tag name="AS_UNIQUEID" val="1378"/>
  <p:tag name="KSO_WM_BEAUTIFY_FLAG" val=""/>
</p:tagLst>
</file>

<file path=ppt/tags/tag87.xml><?xml version="1.0" encoding="utf-8"?>
<p:tagLst xmlns:p="http://schemas.openxmlformats.org/presentationml/2006/main">
  <p:tag name="AS_UNIQUEID" val="1379"/>
</p:tagLst>
</file>

<file path=ppt/tags/tag88.xml><?xml version="1.0" encoding="utf-8"?>
<p:tagLst xmlns:p="http://schemas.openxmlformats.org/presentationml/2006/main">
  <p:tag name="AS_UNIQUEID" val="1380"/>
  <p:tag name="KSO_WM_BEAUTIFY_FLAG" val=""/>
</p:tagLst>
</file>

<file path=ppt/tags/tag89.xml><?xml version="1.0" encoding="utf-8"?>
<p:tagLst xmlns:p="http://schemas.openxmlformats.org/presentationml/2006/main">
  <p:tag name="AS_UNIQUEID" val="1381"/>
  <p:tag name="KSO_WM_BEAUTIFY_FLAG" val=""/>
</p:tagLst>
</file>

<file path=ppt/tags/tag9.xml><?xml version="1.0" encoding="utf-8"?>
<p:tagLst xmlns:p="http://schemas.openxmlformats.org/presentationml/2006/main">
  <p:tag name="AS_UNIQUEID" val="1301"/>
</p:tagLst>
</file>

<file path=ppt/tags/tag90.xml><?xml version="1.0" encoding="utf-8"?>
<p:tagLst xmlns:p="http://schemas.openxmlformats.org/presentationml/2006/main">
  <p:tag name="AS_UNIQUEID" val="1382"/>
</p:tagLst>
</file>

<file path=ppt/tags/tag91.xml><?xml version="1.0" encoding="utf-8"?>
<p:tagLst xmlns:p="http://schemas.openxmlformats.org/presentationml/2006/main">
  <p:tag name="AS_UNIQUEID" val="1383"/>
</p:tagLst>
</file>

<file path=ppt/tags/tag92.xml><?xml version="1.0" encoding="utf-8"?>
<p:tagLst xmlns:p="http://schemas.openxmlformats.org/presentationml/2006/main">
  <p:tag name="AS_UNIQUEID" val="1384"/>
</p:tagLst>
</file>

<file path=ppt/tags/tag93.xml><?xml version="1.0" encoding="utf-8"?>
<p:tagLst xmlns:p="http://schemas.openxmlformats.org/presentationml/2006/main">
  <p:tag name="AS_UNIQUEID" val="1385"/>
</p:tagLst>
</file>

<file path=ppt/tags/tag94.xml><?xml version="1.0" encoding="utf-8"?>
<p:tagLst xmlns:p="http://schemas.openxmlformats.org/presentationml/2006/main">
  <p:tag name="AS_UNIQUEID" val="1386"/>
</p:tagLst>
</file>

<file path=ppt/tags/tag95.xml><?xml version="1.0" encoding="utf-8"?>
<p:tagLst xmlns:p="http://schemas.openxmlformats.org/presentationml/2006/main">
  <p:tag name="AS_UNIQUEID" val="1387"/>
</p:tagLst>
</file>

<file path=ppt/tags/tag96.xml><?xml version="1.0" encoding="utf-8"?>
<p:tagLst xmlns:p="http://schemas.openxmlformats.org/presentationml/2006/main">
  <p:tag name="AS_UNIQUEID" val="1388"/>
  <p:tag name="KSO_WM_BEAUTIFY_FLAG" val=""/>
</p:tagLst>
</file>

<file path=ppt/tags/tag97.xml><?xml version="1.0" encoding="utf-8"?>
<p:tagLst xmlns:p="http://schemas.openxmlformats.org/presentationml/2006/main">
  <p:tag name="AS_UNIQUEID" val="1389"/>
</p:tagLst>
</file>

<file path=ppt/tags/tag98.xml><?xml version="1.0" encoding="utf-8"?>
<p:tagLst xmlns:p="http://schemas.openxmlformats.org/presentationml/2006/main">
  <p:tag name="AS_UNIQUEID" val="1390"/>
  <p:tag name="KSO_WM_BEAUTIFY_FLAG" val=""/>
</p:tagLst>
</file>

<file path=ppt/tags/tag99.xml><?xml version="1.0" encoding="utf-8"?>
<p:tagLst xmlns:p="http://schemas.openxmlformats.org/presentationml/2006/main">
  <p:tag name="AS_UNIQUEID" val="1391"/>
  <p:tag name="KSO_WM_BEAUTIFY_FLAG" val=""/>
</p:tagLst>
</file>

<file path=ppt/theme/theme1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">
      <a:majorFont>
        <a:latin typeface="Arial"/>
        <a:ea typeface="微软雅黑"/>
        <a:cs typeface="Arial"/>
      </a:majorFont>
      <a:minorFont>
        <a:latin typeface="Times New Roman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lnSpc>
            <a:spcPct val="120000"/>
          </a:lnSpc>
          <a:defRPr lang="zh-CN" altLang="en-US" sz="2800">
            <a:latin typeface="微软雅黑" panose="020B0503020204020204" charset="-122"/>
            <a:ea typeface="微软雅黑" panose="020B0503020204020204" charset="-122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118</Paragraphs>
  <Slides>21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0" baseType="lpstr">
      <vt:lpstr>Arial</vt:lpstr>
      <vt:lpstr>微软雅黑</vt:lpstr>
      <vt:lpstr>Times New Roman</vt:lpstr>
      <vt:lpstr>Calibri Light</vt:lpstr>
      <vt:lpstr>Calibri</vt:lpstr>
      <vt:lpstr>仿宋</vt:lpstr>
      <vt:lpstr>宋体</vt:lpstr>
      <vt:lpstr>Wingdings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2024-08-23T16:46:40Z</cp:lastPrinted>
  <dcterms:created xsi:type="dcterms:W3CDTF">2024-08-23T16:46:40Z</dcterms:created>
  <dcterms:modified xsi:type="dcterms:W3CDTF">2024-08-23T08:46:40Z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