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744" r:id="rId4"/>
    <p:sldId id="702" r:id="rId5"/>
    <p:sldId id="605" r:id="rId6"/>
    <p:sldId id="724" r:id="rId7"/>
    <p:sldId id="725" r:id="rId8"/>
    <p:sldId id="726" r:id="rId9"/>
    <p:sldId id="727" r:id="rId10"/>
    <p:sldId id="685" r:id="rId11"/>
    <p:sldId id="686" r:id="rId12"/>
    <p:sldId id="687" r:id="rId13"/>
    <p:sldId id="688" r:id="rId14"/>
    <p:sldId id="728" r:id="rId15"/>
    <p:sldId id="648" r:id="rId16"/>
    <p:sldId id="572" r:id="rId17"/>
    <p:sldId id="689" r:id="rId18"/>
    <p:sldId id="690" r:id="rId19"/>
    <p:sldId id="524" r:id="rId20"/>
    <p:sldId id="729" r:id="rId21"/>
    <p:sldId id="730" r:id="rId22"/>
    <p:sldId id="579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13" userDrawn="1">
          <p15:clr>
            <a:srgbClr val="A4A3A4"/>
          </p15:clr>
        </p15:guide>
        <p15:guide id="2" pos="39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413"/>
        <p:guide pos="39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tags" Target="tags/tag300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tags" Target="../tags/tag26.xml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tags" Target="../tags/tag29.xml" /><Relationship Id="rId6" Type="http://schemas.openxmlformats.org/officeDocument/2006/relationships/tags" Target="../tags/tag30.xml" /><Relationship Id="rId7" Type="http://schemas.openxmlformats.org/officeDocument/2006/relationships/tags" Target="../tags/tag3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3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3.png" /><Relationship Id="rId13" Type="http://schemas.openxmlformats.org/officeDocument/2006/relationships/tags" Target="../tags/tag24.xml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21.xml" /><Relationship Id="rId7" Type="http://schemas.openxmlformats.org/officeDocument/2006/relationships/image" Target="../media/image1.png" /><Relationship Id="rId8" Type="http://schemas.openxmlformats.org/officeDocument/2006/relationships/tags" Target="../tags/tag22.xml" /><Relationship Id="rId9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7.xml" /><Relationship Id="rId11" Type="http://schemas.openxmlformats.org/officeDocument/2006/relationships/image" Target="../media/image6.png" /><Relationship Id="rId12" Type="http://schemas.openxmlformats.org/officeDocument/2006/relationships/tags" Target="../tags/tag38.xml" /><Relationship Id="rId13" Type="http://schemas.openxmlformats.org/officeDocument/2006/relationships/tags" Target="../tags/tag39.xml" /><Relationship Id="rId14" Type="http://schemas.openxmlformats.org/officeDocument/2006/relationships/image" Target="../media/image7.png" /><Relationship Id="rId15" Type="http://schemas.openxmlformats.org/officeDocument/2006/relationships/tags" Target="../tags/tag40.xml" /><Relationship Id="rId16" Type="http://schemas.openxmlformats.org/officeDocument/2006/relationships/image" Target="../media/image8.png" /><Relationship Id="rId17" Type="http://schemas.openxmlformats.org/officeDocument/2006/relationships/tags" Target="../tags/tag41.xml" /><Relationship Id="rId18" Type="http://schemas.openxmlformats.org/officeDocument/2006/relationships/tags" Target="../tags/tag42.xml" /><Relationship Id="rId19" Type="http://schemas.openxmlformats.org/officeDocument/2006/relationships/image" Target="../media/image9.png" /><Relationship Id="rId2" Type="http://schemas.openxmlformats.org/officeDocument/2006/relationships/tags" Target="../tags/tag32.xml" /><Relationship Id="rId20" Type="http://schemas.openxmlformats.org/officeDocument/2006/relationships/tags" Target="../tags/tag43.xml" /><Relationship Id="rId3" Type="http://schemas.openxmlformats.org/officeDocument/2006/relationships/image" Target="../media/image1.png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image" Target="../media/image4.png" /><Relationship Id="rId7" Type="http://schemas.openxmlformats.org/officeDocument/2006/relationships/tags" Target="../tags/tag35.xml" /><Relationship Id="rId8" Type="http://schemas.openxmlformats.org/officeDocument/2006/relationships/tags" Target="../tags/tag36.xml" /><Relationship Id="rId9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53.xml" /><Relationship Id="rId11" Type="http://schemas.openxmlformats.org/officeDocument/2006/relationships/tags" Target="../tags/tag154.xml" /><Relationship Id="rId12" Type="http://schemas.openxmlformats.org/officeDocument/2006/relationships/tags" Target="../tags/tag155.xml" /><Relationship Id="rId13" Type="http://schemas.openxmlformats.org/officeDocument/2006/relationships/tags" Target="../tags/tag156.xml" /><Relationship Id="rId14" Type="http://schemas.openxmlformats.org/officeDocument/2006/relationships/image" Target="../media/image22.jpeg" /><Relationship Id="rId15" Type="http://schemas.openxmlformats.org/officeDocument/2006/relationships/tags" Target="../tags/tag157.xml" /><Relationship Id="rId16" Type="http://schemas.openxmlformats.org/officeDocument/2006/relationships/tags" Target="../tags/tag158.xml" /><Relationship Id="rId2" Type="http://schemas.openxmlformats.org/officeDocument/2006/relationships/tags" Target="../tags/tag145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tags" Target="../tags/tag151.xml" /><Relationship Id="rId9" Type="http://schemas.openxmlformats.org/officeDocument/2006/relationships/tags" Target="../tags/tag15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66.xml" /><Relationship Id="rId11" Type="http://schemas.openxmlformats.org/officeDocument/2006/relationships/tags" Target="../tags/tag167.xml" /><Relationship Id="rId12" Type="http://schemas.openxmlformats.org/officeDocument/2006/relationships/tags" Target="../tags/tag168.xml" /><Relationship Id="rId13" Type="http://schemas.openxmlformats.org/officeDocument/2006/relationships/tags" Target="../tags/tag169.xml" /><Relationship Id="rId14" Type="http://schemas.openxmlformats.org/officeDocument/2006/relationships/tags" Target="../tags/tag170.xml" /><Relationship Id="rId15" Type="http://schemas.openxmlformats.org/officeDocument/2006/relationships/tags" Target="../tags/tag171.xml" /><Relationship Id="rId2" Type="http://schemas.openxmlformats.org/officeDocument/2006/relationships/tags" Target="../tags/tag159.xml" /><Relationship Id="rId3" Type="http://schemas.openxmlformats.org/officeDocument/2006/relationships/image" Target="../media/image23.jpeg" /><Relationship Id="rId4" Type="http://schemas.openxmlformats.org/officeDocument/2006/relationships/tags" Target="../tags/tag160.xml" /><Relationship Id="rId5" Type="http://schemas.openxmlformats.org/officeDocument/2006/relationships/tags" Target="../tags/tag161.xml" /><Relationship Id="rId6" Type="http://schemas.openxmlformats.org/officeDocument/2006/relationships/tags" Target="../tags/tag162.xml" /><Relationship Id="rId7" Type="http://schemas.openxmlformats.org/officeDocument/2006/relationships/tags" Target="../tags/tag163.xml" /><Relationship Id="rId8" Type="http://schemas.openxmlformats.org/officeDocument/2006/relationships/tags" Target="../tags/tag164.xml" /><Relationship Id="rId9" Type="http://schemas.openxmlformats.org/officeDocument/2006/relationships/tags" Target="../tags/tag16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79.xml" /><Relationship Id="rId11" Type="http://schemas.openxmlformats.org/officeDocument/2006/relationships/tags" Target="../tags/tag180.xml" /><Relationship Id="rId12" Type="http://schemas.openxmlformats.org/officeDocument/2006/relationships/tags" Target="../tags/tag181.xml" /><Relationship Id="rId13" Type="http://schemas.openxmlformats.org/officeDocument/2006/relationships/tags" Target="../tags/tag182.xml" /><Relationship Id="rId14" Type="http://schemas.openxmlformats.org/officeDocument/2006/relationships/tags" Target="../tags/tag183.xml" /><Relationship Id="rId15" Type="http://schemas.openxmlformats.org/officeDocument/2006/relationships/tags" Target="../tags/tag184.xml" /><Relationship Id="rId2" Type="http://schemas.openxmlformats.org/officeDocument/2006/relationships/tags" Target="../tags/tag172.xml" /><Relationship Id="rId3" Type="http://schemas.openxmlformats.org/officeDocument/2006/relationships/image" Target="../media/image24.jpeg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tags" Target="../tags/tag17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92.xml" /><Relationship Id="rId11" Type="http://schemas.openxmlformats.org/officeDocument/2006/relationships/tags" Target="../tags/tag193.xml" /><Relationship Id="rId12" Type="http://schemas.openxmlformats.org/officeDocument/2006/relationships/tags" Target="../tags/tag194.xml" /><Relationship Id="rId13" Type="http://schemas.openxmlformats.org/officeDocument/2006/relationships/tags" Target="../tags/tag195.xml" /><Relationship Id="rId14" Type="http://schemas.openxmlformats.org/officeDocument/2006/relationships/tags" Target="../tags/tag196.xml" /><Relationship Id="rId15" Type="http://schemas.openxmlformats.org/officeDocument/2006/relationships/tags" Target="../tags/tag197.xml" /><Relationship Id="rId16" Type="http://schemas.openxmlformats.org/officeDocument/2006/relationships/tags" Target="../tags/tag198.xml" /><Relationship Id="rId17" Type="http://schemas.openxmlformats.org/officeDocument/2006/relationships/tags" Target="../tags/tag199.xml" /><Relationship Id="rId2" Type="http://schemas.openxmlformats.org/officeDocument/2006/relationships/tags" Target="../tags/tag185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image" Target="../media/image25.jpeg" /><Relationship Id="rId9" Type="http://schemas.openxmlformats.org/officeDocument/2006/relationships/tags" Target="../tags/tag19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26.jpeg" /><Relationship Id="rId11" Type="http://schemas.openxmlformats.org/officeDocument/2006/relationships/tags" Target="../tags/tag208.xml" /><Relationship Id="rId12" Type="http://schemas.openxmlformats.org/officeDocument/2006/relationships/image" Target="../media/image27.jpeg" /><Relationship Id="rId13" Type="http://schemas.openxmlformats.org/officeDocument/2006/relationships/tags" Target="../tags/tag209.xml" /><Relationship Id="rId14" Type="http://schemas.openxmlformats.org/officeDocument/2006/relationships/image" Target="../media/image28.jpeg" /><Relationship Id="rId15" Type="http://schemas.openxmlformats.org/officeDocument/2006/relationships/tags" Target="../tags/tag210.xml" /><Relationship Id="rId16" Type="http://schemas.openxmlformats.org/officeDocument/2006/relationships/image" Target="../media/image29.jpeg" /><Relationship Id="rId17" Type="http://schemas.openxmlformats.org/officeDocument/2006/relationships/tags" Target="../tags/tag211.xml" /><Relationship Id="rId18" Type="http://schemas.openxmlformats.org/officeDocument/2006/relationships/tags" Target="../tags/tag212.xml" /><Relationship Id="rId19" Type="http://schemas.openxmlformats.org/officeDocument/2006/relationships/tags" Target="../tags/tag213.xml" /><Relationship Id="rId2" Type="http://schemas.openxmlformats.org/officeDocument/2006/relationships/tags" Target="../tags/tag200.xml" /><Relationship Id="rId20" Type="http://schemas.openxmlformats.org/officeDocument/2006/relationships/tags" Target="../tags/tag214.xml" /><Relationship Id="rId21" Type="http://schemas.openxmlformats.org/officeDocument/2006/relationships/tags" Target="../tags/tag215.xml" /><Relationship Id="rId22" Type="http://schemas.openxmlformats.org/officeDocument/2006/relationships/tags" Target="../tags/tag216.xml" /><Relationship Id="rId23" Type="http://schemas.openxmlformats.org/officeDocument/2006/relationships/tags" Target="../tags/tag217.xml" /><Relationship Id="rId24" Type="http://schemas.openxmlformats.org/officeDocument/2006/relationships/tags" Target="../tags/tag218.xml" /><Relationship Id="rId25" Type="http://schemas.openxmlformats.org/officeDocument/2006/relationships/tags" Target="../tags/tag219.xml" /><Relationship Id="rId26" Type="http://schemas.openxmlformats.org/officeDocument/2006/relationships/tags" Target="../tags/tag220.xml" /><Relationship Id="rId27" Type="http://schemas.openxmlformats.org/officeDocument/2006/relationships/tags" Target="../tags/tag221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tags" Target="../tags/tag203.xml" /><Relationship Id="rId6" Type="http://schemas.openxmlformats.org/officeDocument/2006/relationships/tags" Target="../tags/tag204.xml" /><Relationship Id="rId7" Type="http://schemas.openxmlformats.org/officeDocument/2006/relationships/tags" Target="../tags/tag205.xml" /><Relationship Id="rId8" Type="http://schemas.openxmlformats.org/officeDocument/2006/relationships/tags" Target="../tags/tag206.xml" /><Relationship Id="rId9" Type="http://schemas.openxmlformats.org/officeDocument/2006/relationships/tags" Target="../tags/tag20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29.xml" /><Relationship Id="rId11" Type="http://schemas.openxmlformats.org/officeDocument/2006/relationships/image" Target="../media/image31.jpeg" /><Relationship Id="rId12" Type="http://schemas.openxmlformats.org/officeDocument/2006/relationships/tags" Target="../tags/tag230.xml" /><Relationship Id="rId13" Type="http://schemas.openxmlformats.org/officeDocument/2006/relationships/image" Target="../media/image32.jpeg" /><Relationship Id="rId14" Type="http://schemas.openxmlformats.org/officeDocument/2006/relationships/tags" Target="../tags/tag231.xml" /><Relationship Id="rId15" Type="http://schemas.openxmlformats.org/officeDocument/2006/relationships/tags" Target="../tags/tag232.xml" /><Relationship Id="rId16" Type="http://schemas.openxmlformats.org/officeDocument/2006/relationships/tags" Target="../tags/tag233.xml" /><Relationship Id="rId17" Type="http://schemas.openxmlformats.org/officeDocument/2006/relationships/tags" Target="../tags/tag234.xml" /><Relationship Id="rId18" Type="http://schemas.openxmlformats.org/officeDocument/2006/relationships/tags" Target="../tags/tag235.xml" /><Relationship Id="rId19" Type="http://schemas.openxmlformats.org/officeDocument/2006/relationships/tags" Target="../tags/tag236.xml" /><Relationship Id="rId2" Type="http://schemas.openxmlformats.org/officeDocument/2006/relationships/tags" Target="../tags/tag222.xml" /><Relationship Id="rId20" Type="http://schemas.openxmlformats.org/officeDocument/2006/relationships/tags" Target="../tags/tag237.xml" /><Relationship Id="rId21" Type="http://schemas.openxmlformats.org/officeDocument/2006/relationships/tags" Target="../tags/tag238.xml" /><Relationship Id="rId22" Type="http://schemas.openxmlformats.org/officeDocument/2006/relationships/tags" Target="../tags/tag239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tags" Target="../tags/tag225.xml" /><Relationship Id="rId6" Type="http://schemas.openxmlformats.org/officeDocument/2006/relationships/tags" Target="../tags/tag226.xml" /><Relationship Id="rId7" Type="http://schemas.openxmlformats.org/officeDocument/2006/relationships/tags" Target="../tags/tag227.xml" /><Relationship Id="rId8" Type="http://schemas.openxmlformats.org/officeDocument/2006/relationships/tags" Target="../tags/tag228.xml" /><Relationship Id="rId9" Type="http://schemas.openxmlformats.org/officeDocument/2006/relationships/image" Target="../media/image30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47.xml" /><Relationship Id="rId11" Type="http://schemas.openxmlformats.org/officeDocument/2006/relationships/image" Target="../media/image34.jpeg" /><Relationship Id="rId12" Type="http://schemas.openxmlformats.org/officeDocument/2006/relationships/tags" Target="../tags/tag248.xml" /><Relationship Id="rId13" Type="http://schemas.openxmlformats.org/officeDocument/2006/relationships/image" Target="../media/image35.jpeg" /><Relationship Id="rId14" Type="http://schemas.openxmlformats.org/officeDocument/2006/relationships/tags" Target="../tags/tag249.xml" /><Relationship Id="rId15" Type="http://schemas.openxmlformats.org/officeDocument/2006/relationships/tags" Target="../tags/tag250.xml" /><Relationship Id="rId16" Type="http://schemas.openxmlformats.org/officeDocument/2006/relationships/tags" Target="../tags/tag251.xml" /><Relationship Id="rId17" Type="http://schemas.openxmlformats.org/officeDocument/2006/relationships/tags" Target="../tags/tag252.xml" /><Relationship Id="rId18" Type="http://schemas.openxmlformats.org/officeDocument/2006/relationships/image" Target="../media/image36.jpeg" /><Relationship Id="rId19" Type="http://schemas.openxmlformats.org/officeDocument/2006/relationships/tags" Target="../tags/tag253.xml" /><Relationship Id="rId2" Type="http://schemas.openxmlformats.org/officeDocument/2006/relationships/tags" Target="../tags/tag240.xml" /><Relationship Id="rId20" Type="http://schemas.openxmlformats.org/officeDocument/2006/relationships/tags" Target="../tags/tag254.xml" /><Relationship Id="rId21" Type="http://schemas.openxmlformats.org/officeDocument/2006/relationships/image" Target="../media/image37.jpeg" /><Relationship Id="rId22" Type="http://schemas.openxmlformats.org/officeDocument/2006/relationships/tags" Target="../tags/tag255.xml" /><Relationship Id="rId23" Type="http://schemas.openxmlformats.org/officeDocument/2006/relationships/tags" Target="../tags/tag256.xml" /><Relationship Id="rId24" Type="http://schemas.openxmlformats.org/officeDocument/2006/relationships/tags" Target="../tags/tag257.xml" /><Relationship Id="rId25" Type="http://schemas.openxmlformats.org/officeDocument/2006/relationships/tags" Target="../tags/tag258.xml" /><Relationship Id="rId26" Type="http://schemas.openxmlformats.org/officeDocument/2006/relationships/tags" Target="../tags/tag259.xml" /><Relationship Id="rId27" Type="http://schemas.openxmlformats.org/officeDocument/2006/relationships/tags" Target="../tags/tag260.xml" /><Relationship Id="rId28" Type="http://schemas.openxmlformats.org/officeDocument/2006/relationships/tags" Target="../tags/tag261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Relationship Id="rId6" Type="http://schemas.openxmlformats.org/officeDocument/2006/relationships/tags" Target="../tags/tag244.xml" /><Relationship Id="rId7" Type="http://schemas.openxmlformats.org/officeDocument/2006/relationships/tags" Target="../tags/tag245.xml" /><Relationship Id="rId8" Type="http://schemas.openxmlformats.org/officeDocument/2006/relationships/tags" Target="../tags/tag246.xml" /><Relationship Id="rId9" Type="http://schemas.openxmlformats.org/officeDocument/2006/relationships/image" Target="../media/image33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70.xml" /><Relationship Id="rId11" Type="http://schemas.openxmlformats.org/officeDocument/2006/relationships/tags" Target="../tags/tag271.xml" /><Relationship Id="rId12" Type="http://schemas.openxmlformats.org/officeDocument/2006/relationships/tags" Target="../tags/tag272.xml" /><Relationship Id="rId13" Type="http://schemas.openxmlformats.org/officeDocument/2006/relationships/tags" Target="../tags/tag273.xml" /><Relationship Id="rId14" Type="http://schemas.openxmlformats.org/officeDocument/2006/relationships/tags" Target="../tags/tag274.xml" /><Relationship Id="rId15" Type="http://schemas.openxmlformats.org/officeDocument/2006/relationships/tags" Target="../tags/tag275.xml" /><Relationship Id="rId16" Type="http://schemas.openxmlformats.org/officeDocument/2006/relationships/tags" Target="../tags/tag276.xml" /><Relationship Id="rId17" Type="http://schemas.openxmlformats.org/officeDocument/2006/relationships/tags" Target="../tags/tag277.xml" /><Relationship Id="rId2" Type="http://schemas.openxmlformats.org/officeDocument/2006/relationships/tags" Target="../tags/tag262.xml" /><Relationship Id="rId3" Type="http://schemas.openxmlformats.org/officeDocument/2006/relationships/tags" Target="../tags/tag263.xml" /><Relationship Id="rId4" Type="http://schemas.openxmlformats.org/officeDocument/2006/relationships/tags" Target="../tags/tag264.xml" /><Relationship Id="rId5" Type="http://schemas.openxmlformats.org/officeDocument/2006/relationships/tags" Target="../tags/tag265.xml" /><Relationship Id="rId6" Type="http://schemas.openxmlformats.org/officeDocument/2006/relationships/tags" Target="../tags/tag266.xml" /><Relationship Id="rId7" Type="http://schemas.openxmlformats.org/officeDocument/2006/relationships/tags" Target="../tags/tag267.xml" /><Relationship Id="rId8" Type="http://schemas.openxmlformats.org/officeDocument/2006/relationships/tags" Target="../tags/tag268.xml" /><Relationship Id="rId9" Type="http://schemas.openxmlformats.org/officeDocument/2006/relationships/tags" Target="../tags/tag26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8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Relationship Id="rId6" Type="http://schemas.openxmlformats.org/officeDocument/2006/relationships/tags" Target="../tags/tag282.xml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94.xml" /><Relationship Id="rId11" Type="http://schemas.openxmlformats.org/officeDocument/2006/relationships/tags" Target="../tags/tag295.xml" /><Relationship Id="rId2" Type="http://schemas.openxmlformats.org/officeDocument/2006/relationships/tags" Target="../tags/tag286.xml" /><Relationship Id="rId3" Type="http://schemas.openxmlformats.org/officeDocument/2006/relationships/tags" Target="../tags/tag287.xml" /><Relationship Id="rId4" Type="http://schemas.openxmlformats.org/officeDocument/2006/relationships/tags" Target="../tags/tag288.xml" /><Relationship Id="rId5" Type="http://schemas.openxmlformats.org/officeDocument/2006/relationships/tags" Target="../tags/tag289.xml" /><Relationship Id="rId6" Type="http://schemas.openxmlformats.org/officeDocument/2006/relationships/tags" Target="../tags/tag290.xml" /><Relationship Id="rId7" Type="http://schemas.openxmlformats.org/officeDocument/2006/relationships/tags" Target="../tags/tag291.xml" /><Relationship Id="rId8" Type="http://schemas.openxmlformats.org/officeDocument/2006/relationships/tags" Target="../tags/tag292.xml" /><Relationship Id="rId9" Type="http://schemas.openxmlformats.org/officeDocument/2006/relationships/tags" Target="../tags/tag29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tags" Target="../tags/tag4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96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2.jpeg" /><Relationship Id="rId11" Type="http://schemas.openxmlformats.org/officeDocument/2006/relationships/tags" Target="../tags/tag53.xml" /><Relationship Id="rId12" Type="http://schemas.openxmlformats.org/officeDocument/2006/relationships/image" Target="../media/image13.jpeg" /><Relationship Id="rId13" Type="http://schemas.openxmlformats.org/officeDocument/2006/relationships/tags" Target="../tags/tag54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tags" Target="../tags/tag49.xml" /><Relationship Id="rId5" Type="http://schemas.openxmlformats.org/officeDocument/2006/relationships/tags" Target="../tags/tag50.xml" /><Relationship Id="rId6" Type="http://schemas.openxmlformats.org/officeDocument/2006/relationships/image" Target="../media/image10.jpeg" /><Relationship Id="rId7" Type="http://schemas.openxmlformats.org/officeDocument/2006/relationships/tags" Target="../tags/tag51.xml" /><Relationship Id="rId8" Type="http://schemas.openxmlformats.org/officeDocument/2006/relationships/image" Target="../media/image11.jpeg" /><Relationship Id="rId9" Type="http://schemas.openxmlformats.org/officeDocument/2006/relationships/tags" Target="../tags/tag5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0.xml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2" Type="http://schemas.openxmlformats.org/officeDocument/2006/relationships/tags" Target="../tags/tag55.xml" /><Relationship Id="rId3" Type="http://schemas.openxmlformats.org/officeDocument/2006/relationships/tags" Target="../tags/tag56.xml" /><Relationship Id="rId4" Type="http://schemas.openxmlformats.org/officeDocument/2006/relationships/image" Target="../media/image14.jpeg" /><Relationship Id="rId5" Type="http://schemas.openxmlformats.org/officeDocument/2006/relationships/tags" Target="../tags/tag57.xml" /><Relationship Id="rId6" Type="http://schemas.openxmlformats.org/officeDocument/2006/relationships/image" Target="../media/image15.jpeg" /><Relationship Id="rId7" Type="http://schemas.openxmlformats.org/officeDocument/2006/relationships/tags" Target="../tags/tag58.xml" /><Relationship Id="rId8" Type="http://schemas.openxmlformats.org/officeDocument/2006/relationships/image" Target="../media/image16.jpeg" /><Relationship Id="rId9" Type="http://schemas.openxmlformats.org/officeDocument/2006/relationships/tags" Target="../tags/tag5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72.xml" /><Relationship Id="rId11" Type="http://schemas.openxmlformats.org/officeDocument/2006/relationships/tags" Target="../tags/tag73.xml" /><Relationship Id="rId12" Type="http://schemas.openxmlformats.org/officeDocument/2006/relationships/tags" Target="../tags/tag74.xml" /><Relationship Id="rId13" Type="http://schemas.openxmlformats.org/officeDocument/2006/relationships/tags" Target="../tags/tag75.xml" /><Relationship Id="rId14" Type="http://schemas.openxmlformats.org/officeDocument/2006/relationships/tags" Target="../tags/tag76.xml" /><Relationship Id="rId15" Type="http://schemas.openxmlformats.org/officeDocument/2006/relationships/tags" Target="../tags/tag77.xml" /><Relationship Id="rId16" Type="http://schemas.openxmlformats.org/officeDocument/2006/relationships/tags" Target="../tags/tag78.xml" /><Relationship Id="rId17" Type="http://schemas.openxmlformats.org/officeDocument/2006/relationships/tags" Target="../tags/tag79.xml" /><Relationship Id="rId18" Type="http://schemas.openxmlformats.org/officeDocument/2006/relationships/tags" Target="../tags/tag80.xml" /><Relationship Id="rId19" Type="http://schemas.openxmlformats.org/officeDocument/2006/relationships/tags" Target="../tags/tag81.xml" /><Relationship Id="rId2" Type="http://schemas.openxmlformats.org/officeDocument/2006/relationships/tags" Target="../tags/tag64.xml" /><Relationship Id="rId20" Type="http://schemas.openxmlformats.org/officeDocument/2006/relationships/tags" Target="../tags/tag82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tags" Target="../tags/tag69.xml" /><Relationship Id="rId8" Type="http://schemas.openxmlformats.org/officeDocument/2006/relationships/tags" Target="../tags/tag70.xml" /><Relationship Id="rId9" Type="http://schemas.openxmlformats.org/officeDocument/2006/relationships/tags" Target="../tags/tag7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90.xml" /><Relationship Id="rId11" Type="http://schemas.openxmlformats.org/officeDocument/2006/relationships/tags" Target="../tags/tag91.xml" /><Relationship Id="rId12" Type="http://schemas.openxmlformats.org/officeDocument/2006/relationships/tags" Target="../tags/tag92.xml" /><Relationship Id="rId13" Type="http://schemas.openxmlformats.org/officeDocument/2006/relationships/image" Target="../media/image16.jpeg" /><Relationship Id="rId14" Type="http://schemas.openxmlformats.org/officeDocument/2006/relationships/tags" Target="../tags/tag93.xml" /><Relationship Id="rId15" Type="http://schemas.openxmlformats.org/officeDocument/2006/relationships/tags" Target="../tags/tag94.xml" /><Relationship Id="rId16" Type="http://schemas.openxmlformats.org/officeDocument/2006/relationships/tags" Target="../tags/tag95.xml" /><Relationship Id="rId17" Type="http://schemas.openxmlformats.org/officeDocument/2006/relationships/tags" Target="../tags/tag96.xml" /><Relationship Id="rId18" Type="http://schemas.openxmlformats.org/officeDocument/2006/relationships/tags" Target="../tags/tag97.xml" /><Relationship Id="rId19" Type="http://schemas.openxmlformats.org/officeDocument/2006/relationships/tags" Target="../tags/tag98.xml" /><Relationship Id="rId2" Type="http://schemas.openxmlformats.org/officeDocument/2006/relationships/tags" Target="../tags/tag83.xml" /><Relationship Id="rId20" Type="http://schemas.openxmlformats.org/officeDocument/2006/relationships/tags" Target="../tags/tag99.xml" /><Relationship Id="rId21" Type="http://schemas.openxmlformats.org/officeDocument/2006/relationships/tags" Target="../tags/tag100.xml" /><Relationship Id="rId22" Type="http://schemas.openxmlformats.org/officeDocument/2006/relationships/tags" Target="../tags/tag101.xml" /><Relationship Id="rId3" Type="http://schemas.openxmlformats.org/officeDocument/2006/relationships/tags" Target="../tags/tag84.xml" /><Relationship Id="rId4" Type="http://schemas.openxmlformats.org/officeDocument/2006/relationships/tags" Target="../tags/tag85.xml" /><Relationship Id="rId5" Type="http://schemas.openxmlformats.org/officeDocument/2006/relationships/tags" Target="../tags/tag86.xml" /><Relationship Id="rId6" Type="http://schemas.openxmlformats.org/officeDocument/2006/relationships/tags" Target="../tags/tag87.xml" /><Relationship Id="rId7" Type="http://schemas.openxmlformats.org/officeDocument/2006/relationships/tags" Target="../tags/tag88.xml" /><Relationship Id="rId8" Type="http://schemas.openxmlformats.org/officeDocument/2006/relationships/tags" Target="../tags/tag89.xml" /><Relationship Id="rId9" Type="http://schemas.openxmlformats.org/officeDocument/2006/relationships/image" Target="../media/image1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10.xml" /><Relationship Id="rId11" Type="http://schemas.openxmlformats.org/officeDocument/2006/relationships/tags" Target="../tags/tag111.xml" /><Relationship Id="rId12" Type="http://schemas.openxmlformats.org/officeDocument/2006/relationships/tags" Target="../tags/tag112.xml" /><Relationship Id="rId13" Type="http://schemas.openxmlformats.org/officeDocument/2006/relationships/tags" Target="../tags/tag113.xml" /><Relationship Id="rId14" Type="http://schemas.openxmlformats.org/officeDocument/2006/relationships/image" Target="../media/image17.png" /><Relationship Id="rId15" Type="http://schemas.openxmlformats.org/officeDocument/2006/relationships/image" Target="../media/image18.svg" /><Relationship Id="rId16" Type="http://schemas.openxmlformats.org/officeDocument/2006/relationships/tags" Target="../tags/tag114.xml" /><Relationship Id="rId17" Type="http://schemas.openxmlformats.org/officeDocument/2006/relationships/tags" Target="../tags/tag115.xml" /><Relationship Id="rId2" Type="http://schemas.openxmlformats.org/officeDocument/2006/relationships/tags" Target="../tags/tag102.xml" /><Relationship Id="rId3" Type="http://schemas.openxmlformats.org/officeDocument/2006/relationships/tags" Target="../tags/tag103.xml" /><Relationship Id="rId4" Type="http://schemas.openxmlformats.org/officeDocument/2006/relationships/tags" Target="../tags/tag104.xml" /><Relationship Id="rId5" Type="http://schemas.openxmlformats.org/officeDocument/2006/relationships/tags" Target="../tags/tag105.xml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tags" Target="../tags/tag108.xml" /><Relationship Id="rId9" Type="http://schemas.openxmlformats.org/officeDocument/2006/relationships/tags" Target="../tags/tag10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23.xml" /><Relationship Id="rId11" Type="http://schemas.openxmlformats.org/officeDocument/2006/relationships/image" Target="../media/image20.png" /><Relationship Id="rId12" Type="http://schemas.openxmlformats.org/officeDocument/2006/relationships/tags" Target="../tags/tag124.xml" /><Relationship Id="rId13" Type="http://schemas.openxmlformats.org/officeDocument/2006/relationships/tags" Target="../tags/tag125.xml" /><Relationship Id="rId14" Type="http://schemas.openxmlformats.org/officeDocument/2006/relationships/tags" Target="../tags/tag126.xml" /><Relationship Id="rId15" Type="http://schemas.openxmlformats.org/officeDocument/2006/relationships/tags" Target="../tags/tag127.xml" /><Relationship Id="rId16" Type="http://schemas.openxmlformats.org/officeDocument/2006/relationships/tags" Target="../tags/tag128.xml" /><Relationship Id="rId17" Type="http://schemas.openxmlformats.org/officeDocument/2006/relationships/tags" Target="../tags/tag129.xml" /><Relationship Id="rId18" Type="http://schemas.openxmlformats.org/officeDocument/2006/relationships/tags" Target="../tags/tag130.xml" /><Relationship Id="rId2" Type="http://schemas.openxmlformats.org/officeDocument/2006/relationships/tags" Target="../tags/tag116.xml" /><Relationship Id="rId3" Type="http://schemas.openxmlformats.org/officeDocument/2006/relationships/tags" Target="../tags/tag117.xml" /><Relationship Id="rId4" Type="http://schemas.openxmlformats.org/officeDocument/2006/relationships/tags" Target="../tags/tag118.xml" /><Relationship Id="rId5" Type="http://schemas.openxmlformats.org/officeDocument/2006/relationships/tags" Target="../tags/tag119.xml" /><Relationship Id="rId6" Type="http://schemas.openxmlformats.org/officeDocument/2006/relationships/tags" Target="../tags/tag120.xml" /><Relationship Id="rId7" Type="http://schemas.openxmlformats.org/officeDocument/2006/relationships/tags" Target="../tags/tag121.xml" /><Relationship Id="rId8" Type="http://schemas.openxmlformats.org/officeDocument/2006/relationships/tags" Target="../tags/tag122.xml" /><Relationship Id="rId9" Type="http://schemas.openxmlformats.org/officeDocument/2006/relationships/image" Target="../media/image1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21.gif" /><Relationship Id="rId11" Type="http://schemas.openxmlformats.org/officeDocument/2006/relationships/tags" Target="../tags/tag139.xml" /><Relationship Id="rId12" Type="http://schemas.openxmlformats.org/officeDocument/2006/relationships/tags" Target="../tags/tag140.xml" /><Relationship Id="rId13" Type="http://schemas.openxmlformats.org/officeDocument/2006/relationships/tags" Target="../tags/tag141.xml" /><Relationship Id="rId14" Type="http://schemas.openxmlformats.org/officeDocument/2006/relationships/tags" Target="../tags/tag142.xml" /><Relationship Id="rId15" Type="http://schemas.openxmlformats.org/officeDocument/2006/relationships/tags" Target="../tags/tag143.xml" /><Relationship Id="rId16" Type="http://schemas.openxmlformats.org/officeDocument/2006/relationships/tags" Target="../tags/tag144.xml" /><Relationship Id="rId2" Type="http://schemas.openxmlformats.org/officeDocument/2006/relationships/tags" Target="../tags/tag13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>
            <p:custDataLst>
              <p:tags r:id="rId5"/>
            </p:custDataLst>
          </p:nvPr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3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617220" y="1988820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1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质量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 flipH="1">
            <a:off x="11404600" y="12141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74065" y="1764030"/>
            <a:ext cx="10495280" cy="1706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问题</a:t>
            </a:r>
            <a:r>
              <a:rPr 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endParaRPr sz="28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飞船携货物离开地球来到太空站，货物所处的空间位置发生变化，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其质量改变了吗？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5160010" y="3573145"/>
            <a:ext cx="4823460" cy="2623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结论：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飞船携货物离开地球来到太空站，货物所处的空间位置发生变化，但其质量没有改变 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0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3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l="20052"/>
          <a:stretch>
            <a:fillRect/>
          </a:stretch>
        </p:blipFill>
        <p:spPr>
          <a:xfrm>
            <a:off x="911225" y="3573145"/>
            <a:ext cx="3627120" cy="2552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 title=""/>
          <p:cNvSpPr/>
          <p:nvPr>
            <p:custDataLst>
              <p:tags r:id="rId16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质量的含义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http://photo-static-api.fotomore.com/creative/vcg/400/new/VCG41N901071580.jpg?uid=386&amp;timestamp=1691049551&amp;sign=a150846a6b985ad91f39c486d56192ab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alphaModFix amt="80000"/>
          </a:blip>
          <a:srcRect b="10102"/>
          <a:stretch>
            <a:fillRect/>
          </a:stretch>
        </p:blipFill>
        <p:spPr>
          <a:xfrm>
            <a:off x="-635" y="0"/>
            <a:ext cx="12192635" cy="683895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386" name="Rectangle 10" title=""/>
          <p:cNvSpPr/>
          <p:nvPr>
            <p:custDataLst>
              <p:tags r:id="rId10"/>
            </p:custDataLst>
          </p:nvPr>
        </p:nvSpPr>
        <p:spPr>
          <a:xfrm>
            <a:off x="774065" y="1701165"/>
            <a:ext cx="4317365" cy="39636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大量事实证明：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  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质量是物体的一个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基本属性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，它与物体的状态、形状、所处的空间位置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无关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。</a:t>
            </a:r>
            <a:endParaRPr lang="zh-CN" altLang="en-US" sz="32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4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5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质量的含义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https://photo-static-api.fotomore.com/creative/vcg/veer/612/veer-136324722.jpg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-458470"/>
            <a:ext cx="12307570" cy="823976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911225" y="1772920"/>
            <a:ext cx="10796905" cy="42525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人们对质量这个物理量的认识随着科学的发展而不断深入。在爱因斯坦的相对论体系中，质量会随物体速度的变化而变化，当物体速度接近光速时，其质量会变得很大，这一结论已在粒子加速器实验中得到证实。不过，日常生活中，由于物体的运动速度远小于光速，因此，可认为物体质量不随其速度、状态、形状和所处位置的改变而变化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4"/>
            </p:custDataLst>
          </p:nvPr>
        </p:nvSpPr>
        <p:spPr>
          <a:xfrm>
            <a:off x="774065" y="917575"/>
            <a:ext cx="2085975" cy="61341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拓展一步</a:t>
            </a:r>
            <a:endParaRPr lang="zh-CN" altLang="en-US" sz="3200" b="1" smtClean="0">
              <a:solidFill>
                <a:schemeClr val="tx1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5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质量的含义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0" name="图片 99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23835" y="2277110"/>
            <a:ext cx="3046095" cy="35858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839470" y="2375535"/>
            <a:ext cx="6316345" cy="310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latin typeface="+mj-ea"/>
                <a:ea typeface="+mj-ea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物理量符号：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</a:t>
            </a:r>
            <a:endParaRPr lang="en-US" altLang="zh-CN" sz="2800" i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+mn-ea"/>
                <a:ea typeface="+mn-ea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基本单位：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千克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符号：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kg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3.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生活中常见单位：吨（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）、克（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）、毫克（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mg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774065" y="1683385"/>
            <a:ext cx="76511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定义：物体</a:t>
            </a:r>
            <a:r>
              <a:rPr lang="zh-CN" altLang="en-US" sz="2800" b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所含物质的多少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叫做质量（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mass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）。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2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5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6"/>
            </p:custDataLst>
          </p:nvPr>
        </p:nvSpPr>
        <p:spPr>
          <a:xfrm>
            <a:off x="8328025" y="5862955"/>
            <a:ext cx="2193925" cy="535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国际千克原器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17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质量的单位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850900" y="2564765"/>
            <a:ext cx="384556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4.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单位换算：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1 t =1 000 kg  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1 kg =1 000 g  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1 g =1 000 mg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9"/>
            </p:custDataLst>
          </p:nvPr>
        </p:nvGrpSpPr>
        <p:grpSpPr>
          <a:xfrm>
            <a:off x="4583430" y="2421255"/>
            <a:ext cx="5481955" cy="3502660"/>
            <a:chOff x="9467" y="4538"/>
            <a:chExt cx="8633" cy="5516"/>
          </a:xfrm>
        </p:grpSpPr>
        <p:pic>
          <p:nvPicPr>
            <p:cNvPr id="3" name="图片 2" descr="6-1.web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rcRect t="14865" b="28631"/>
            <a:stretch>
              <a:fillRect/>
            </a:stretch>
          </p:blipFill>
          <p:spPr>
            <a:xfrm>
              <a:off x="9645" y="4538"/>
              <a:ext cx="3785" cy="2747"/>
            </a:xfrm>
            <a:prstGeom prst="rect">
              <a:avLst/>
            </a:prstGeom>
          </p:spPr>
        </p:pic>
        <p:pic>
          <p:nvPicPr>
            <p:cNvPr id="5" name="图片 4" descr="6-2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rcRect l="22794" t="29892" r="64207" b="58974"/>
            <a:stretch>
              <a:fillRect/>
            </a:stretch>
          </p:blipFill>
          <p:spPr>
            <a:xfrm>
              <a:off x="9467" y="7394"/>
              <a:ext cx="4140" cy="2660"/>
            </a:xfrm>
            <a:prstGeom prst="rect">
              <a:avLst/>
            </a:prstGeom>
          </p:spPr>
        </p:pic>
        <p:pic>
          <p:nvPicPr>
            <p:cNvPr id="6" name="图片 5" descr="6-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rcRect l="27275" t="40614" r="16090" b="6024"/>
            <a:stretch>
              <a:fillRect/>
            </a:stretch>
          </p:blipFill>
          <p:spPr>
            <a:xfrm>
              <a:off x="14017" y="7395"/>
              <a:ext cx="4083" cy="2629"/>
            </a:xfrm>
            <a:prstGeom prst="rect">
              <a:avLst/>
            </a:prstGeom>
          </p:spPr>
        </p:pic>
        <p:pic>
          <p:nvPicPr>
            <p:cNvPr id="7" name="图片 6" descr="6-4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rcRect l="23843" t="66175" r="56539" b="16253"/>
            <a:stretch>
              <a:fillRect/>
            </a:stretch>
          </p:blipFill>
          <p:spPr>
            <a:xfrm>
              <a:off x="14017" y="4634"/>
              <a:ext cx="4083" cy="2556"/>
            </a:xfrm>
            <a:prstGeom prst="rect">
              <a:avLst/>
            </a:prstGeom>
          </p:spPr>
        </p:pic>
        <p:sp>
          <p:nvSpPr>
            <p:cNvPr id="8" name="椭圆 7"/>
            <p:cNvSpPr/>
            <p:nvPr>
              <p:custDataLst>
                <p:tags r:id="rId18"/>
              </p:custDataLst>
            </p:nvPr>
          </p:nvSpPr>
          <p:spPr>
            <a:xfrm>
              <a:off x="10789" y="4731"/>
              <a:ext cx="1943" cy="149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/>
            <p:cNvSpPr/>
            <p:nvPr>
              <p:custDataLst>
                <p:tags r:id="rId19"/>
              </p:custDataLst>
            </p:nvPr>
          </p:nvSpPr>
          <p:spPr>
            <a:xfrm>
              <a:off x="14538" y="6146"/>
              <a:ext cx="2223" cy="79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椭圆 28"/>
            <p:cNvSpPr/>
            <p:nvPr>
              <p:custDataLst>
                <p:tags r:id="rId20"/>
              </p:custDataLst>
            </p:nvPr>
          </p:nvSpPr>
          <p:spPr>
            <a:xfrm>
              <a:off x="12478" y="9003"/>
              <a:ext cx="775" cy="50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椭圆 29"/>
            <p:cNvSpPr/>
            <p:nvPr>
              <p:custDataLst>
                <p:tags r:id="rId21"/>
              </p:custDataLst>
            </p:nvPr>
          </p:nvSpPr>
          <p:spPr>
            <a:xfrm>
              <a:off x="15510" y="9468"/>
              <a:ext cx="1251" cy="50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 title=""/>
          <p:cNvGrpSpPr/>
          <p:nvPr>
            <p:custDataLst>
              <p:tags r:id="rId22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品 28" title=""/>
          <p:cNvSpPr/>
          <p:nvPr>
            <p:custDataLst>
              <p:tags r:id="rId25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6"/>
            </p:custDataLst>
          </p:nvPr>
        </p:nvSpPr>
        <p:spPr>
          <a:xfrm>
            <a:off x="774065" y="1683385"/>
            <a:ext cx="76511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定义：物体</a:t>
            </a:r>
            <a:r>
              <a:rPr lang="zh-CN" altLang="en-US" sz="2800" b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所含物质的多少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叫做质量（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mass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）。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32" name="矩形 31" title=""/>
          <p:cNvSpPr/>
          <p:nvPr>
            <p:custDataLst>
              <p:tags r:id="rId27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质量的单位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774065" y="1692275"/>
            <a:ext cx="7528560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latin typeface="+mn-ea"/>
                <a:ea typeface="+mn-ea"/>
              </a:rPr>
              <a:t>5.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</a:rPr>
              <a:t>拓展：生活中质量的其他单位及换算</a:t>
            </a:r>
            <a:endParaRPr lang="zh-CN" altLang="en-US" sz="2800">
              <a:latin typeface="Times New Roman" panose="02020603050405020304" pitchFamily="18" charset="0"/>
              <a:ea typeface="微软雅黑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15757"/>
          <a:stretch>
            <a:fillRect/>
          </a:stretch>
        </p:blipFill>
        <p:spPr>
          <a:xfrm>
            <a:off x="853440" y="2663825"/>
            <a:ext cx="3162935" cy="223583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t="36253" b="10589"/>
          <a:stretch>
            <a:fillRect/>
          </a:stretch>
        </p:blipFill>
        <p:spPr>
          <a:xfrm>
            <a:off x="4282440" y="2663825"/>
            <a:ext cx="3025775" cy="2235835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10948" t="6907" r="16252" b="23731"/>
          <a:stretch>
            <a:fillRect/>
          </a:stretch>
        </p:blipFill>
        <p:spPr>
          <a:xfrm>
            <a:off x="7574280" y="2664460"/>
            <a:ext cx="3576955" cy="2235200"/>
          </a:xfrm>
          <a:prstGeom prst="rect">
            <a:avLst/>
          </a:prstGeom>
        </p:spPr>
      </p:pic>
      <p:sp>
        <p:nvSpPr>
          <p:cNvPr id="15" name="文本框 14" title=""/>
          <p:cNvSpPr txBox="1"/>
          <p:nvPr>
            <p:custDataLst>
              <p:tags r:id="rId15"/>
            </p:custDataLst>
          </p:nvPr>
        </p:nvSpPr>
        <p:spPr>
          <a:xfrm>
            <a:off x="852805" y="4972050"/>
            <a:ext cx="3162935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公斤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=1kg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斤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=10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两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=500g=0.5kg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两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=50g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6"/>
            </p:custDataLst>
          </p:nvPr>
        </p:nvSpPr>
        <p:spPr>
          <a:xfrm>
            <a:off x="4434840" y="5069205"/>
            <a:ext cx="2595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磅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=453.6g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7"/>
            </p:custDataLst>
          </p:nvPr>
        </p:nvSpPr>
        <p:spPr>
          <a:xfrm>
            <a:off x="7947660" y="5069205"/>
            <a:ext cx="2595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克拉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=0.2g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3" name="组合 2" title=""/>
          <p:cNvGrpSpPr/>
          <p:nvPr>
            <p:custDataLst>
              <p:tags r:id="rId18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品 28" title=""/>
          <p:cNvSpPr/>
          <p:nvPr>
            <p:custDataLst>
              <p:tags r:id="rId21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22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质量的单位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839470" y="1722755"/>
            <a:ext cx="3355975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sym typeface="+mn-ea"/>
              </a:rPr>
              <a:t>一些物体的质量</a:t>
            </a:r>
            <a:endParaRPr lang="zh-CN" altLang="en-US" sz="2800">
              <a:latin typeface="Times New Roman" panose="02020603050405020304" pitchFamily="18" charset="0"/>
              <a:ea typeface="微软雅黑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40287" t="45380" r="22028" b="21639"/>
          <a:stretch>
            <a:fillRect/>
          </a:stretch>
        </p:blipFill>
        <p:spPr>
          <a:xfrm>
            <a:off x="713105" y="2842895"/>
            <a:ext cx="2257425" cy="1995170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l="12562" t="4218" r="11882" b="6351"/>
          <a:stretch>
            <a:fillRect/>
          </a:stretch>
        </p:blipFill>
        <p:spPr>
          <a:xfrm>
            <a:off x="3252470" y="2842895"/>
            <a:ext cx="1699260" cy="2011045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276215" y="2842895"/>
            <a:ext cx="1994535" cy="1994535"/>
          </a:xfrm>
          <a:prstGeom prst="rect">
            <a:avLst/>
          </a:prstGeom>
        </p:spPr>
      </p:pic>
      <p:sp>
        <p:nvSpPr>
          <p:cNvPr id="17" name="文本框 16" title=""/>
          <p:cNvSpPr txBox="1"/>
          <p:nvPr>
            <p:custDataLst>
              <p:tags r:id="rId15"/>
            </p:custDataLst>
          </p:nvPr>
        </p:nvSpPr>
        <p:spPr>
          <a:xfrm>
            <a:off x="518795" y="5121275"/>
            <a:ext cx="2646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个大头针约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80mg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6"/>
            </p:custDataLst>
          </p:nvPr>
        </p:nvSpPr>
        <p:spPr>
          <a:xfrm>
            <a:off x="3128645" y="5121275"/>
            <a:ext cx="22263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个鸡蛋约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50g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7"/>
            </p:custDataLst>
          </p:nvPr>
        </p:nvSpPr>
        <p:spPr>
          <a:xfrm>
            <a:off x="5118100" y="5121275"/>
            <a:ext cx="22263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个苹果约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150g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rcRect l="7718" t="15120" r="47217"/>
          <a:stretch>
            <a:fillRect/>
          </a:stretch>
        </p:blipFill>
        <p:spPr>
          <a:xfrm>
            <a:off x="7595235" y="2844165"/>
            <a:ext cx="1601470" cy="2009775"/>
          </a:xfrm>
          <a:prstGeom prst="rect">
            <a:avLst/>
          </a:prstGeom>
        </p:spPr>
      </p:pic>
      <p:sp>
        <p:nvSpPr>
          <p:cNvPr id="21" name="文本框 20" title=""/>
          <p:cNvSpPr txBox="1"/>
          <p:nvPr>
            <p:custDataLst>
              <p:tags r:id="rId20"/>
            </p:custDataLst>
          </p:nvPr>
        </p:nvSpPr>
        <p:spPr>
          <a:xfrm>
            <a:off x="7519670" y="5121275"/>
            <a:ext cx="1860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升水为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1kg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22" name="图片 2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rcRect t="8983" r="66822" b="21891"/>
          <a:stretch>
            <a:fillRect/>
          </a:stretch>
        </p:blipFill>
        <p:spPr>
          <a:xfrm>
            <a:off x="9563735" y="2860675"/>
            <a:ext cx="2035175" cy="1993265"/>
          </a:xfrm>
          <a:prstGeom prst="rect">
            <a:avLst/>
          </a:prstGeom>
        </p:spPr>
      </p:pic>
      <p:sp>
        <p:nvSpPr>
          <p:cNvPr id="23" name="文本框 22" title=""/>
          <p:cNvSpPr txBox="1"/>
          <p:nvPr>
            <p:custDataLst>
              <p:tags r:id="rId23"/>
            </p:custDataLst>
          </p:nvPr>
        </p:nvSpPr>
        <p:spPr>
          <a:xfrm>
            <a:off x="9370695" y="5121275"/>
            <a:ext cx="2512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新版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元硬币约</a:t>
            </a:r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5g</a:t>
            </a:r>
            <a:endParaRPr lang="en-US" altLang="zh-CN" sz="24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3" name="组合 2" title=""/>
          <p:cNvGrpSpPr/>
          <p:nvPr>
            <p:custDataLst>
              <p:tags r:id="rId24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2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2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品 28" title=""/>
          <p:cNvSpPr/>
          <p:nvPr>
            <p:custDataLst>
              <p:tags r:id="rId27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28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质量的单位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1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2097405" y="1628775"/>
            <a:ext cx="2463800" cy="59118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质量的含义</a:t>
            </a:r>
            <a:endParaRPr lang="en-US" altLang="zh-CN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9"/>
            </p:custDataLst>
          </p:nvPr>
        </p:nvSpPr>
        <p:spPr>
          <a:xfrm>
            <a:off x="5586095" y="1214755"/>
            <a:ext cx="4565650" cy="57213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定义：物体所含物质的多少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圆角矩形 5" title=""/>
          <p:cNvSpPr/>
          <p:nvPr>
            <p:custDataLst>
              <p:tags r:id="rId10"/>
            </p:custDataLst>
          </p:nvPr>
        </p:nvSpPr>
        <p:spPr>
          <a:xfrm>
            <a:off x="479425" y="2277110"/>
            <a:ext cx="750570" cy="211328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质量</a:t>
            </a:r>
            <a:endParaRPr lang="zh-CN" altLang="en-US" sz="3600"/>
          </a:p>
        </p:txBody>
      </p:sp>
      <p:sp>
        <p:nvSpPr>
          <p:cNvPr id="14" name="左大括号 13" title=""/>
          <p:cNvSpPr/>
          <p:nvPr>
            <p:custDataLst>
              <p:tags r:id="rId11"/>
            </p:custDataLst>
          </p:nvPr>
        </p:nvSpPr>
        <p:spPr>
          <a:xfrm>
            <a:off x="1415415" y="1917065"/>
            <a:ext cx="558165" cy="290449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 title=""/>
          <p:cNvSpPr/>
          <p:nvPr>
            <p:custDataLst>
              <p:tags r:id="rId12"/>
            </p:custDataLst>
          </p:nvPr>
        </p:nvSpPr>
        <p:spPr>
          <a:xfrm>
            <a:off x="4727575" y="1427480"/>
            <a:ext cx="735330" cy="105029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  <a:endParaRPr lang="en-US" altLang="zh-CN"/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2097405" y="4437380"/>
            <a:ext cx="248666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质量的单位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4"/>
            </p:custDataLst>
          </p:nvPr>
        </p:nvSpPr>
        <p:spPr>
          <a:xfrm>
            <a:off x="4770120" y="4220210"/>
            <a:ext cx="603250" cy="101219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5559425" y="4020185"/>
            <a:ext cx="3834130" cy="54610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基本单位：千克（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+mn-lt"/>
                <a:sym typeface="+mn-ea"/>
              </a:rPr>
              <a:t>kg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）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5575300" y="2132965"/>
            <a:ext cx="4576445" cy="53784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质量是物体的一个基本属性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7"/>
            </p:custDataLst>
          </p:nvPr>
        </p:nvSpPr>
        <p:spPr>
          <a:xfrm>
            <a:off x="5558790" y="4941570"/>
            <a:ext cx="6542405" cy="54673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基本单位：吨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(t)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、克（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g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）、毫克（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mg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）</a:t>
            </a:r>
            <a:endParaRPr lang="en-US" altLang="zh-CN" sz="2800"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8" grpId="0" animBg="1"/>
      <p:bldP spid="7" grpId="0" animBg="1"/>
      <p:bldP spid="9" grpId="0" animBg="1"/>
      <p:bldP spid="12" grpId="0" animBg="1"/>
      <p:bldP spid="15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67080" y="1196975"/>
            <a:ext cx="10836275" cy="50349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在国际单位制中，质量的基本单位是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若航天员的太空服在地面上的质量为120 kg,则在太空中，太空服的质量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(选填“大于”“等于”或“小于”)120 kg。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夏天从冰箱里取出一瓶结冰的未开盖的矿泉水，当瓶中一部分冰熔化成水后，冰的质量将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(选填“增加”“不变”或“减小”)。若瓶中冰的质量为450g,当冰全部熔化成水后，水的质量为____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__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g,理由是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                                  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7247890" y="1268730"/>
            <a:ext cx="104648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千克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2423160" y="2564765"/>
            <a:ext cx="104648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等于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5087620" y="3789045"/>
            <a:ext cx="104648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不变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982980" y="5157470"/>
            <a:ext cx="104648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450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3359785" y="5085080"/>
            <a:ext cx="7794625" cy="617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质量是物体的一个基本属性，与物体的状态无关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39470" y="1052830"/>
            <a:ext cx="10871200" cy="48742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请完成下列单位换算。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(1)50g=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kg;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(2)2t=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kg。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5.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请给下列物体质量的数值填上合适的单位。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(1)一瓶矿泉水的质量约为500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;(2)一辆自行车的质量约为20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;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(3)一只鸡蛋的质量约为50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;(4)一位中学生的质量约为40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;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(5)一头大象的质量约为5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2711450" y="1772920"/>
            <a:ext cx="104648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0.05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2351405" y="2421255"/>
            <a:ext cx="104648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2000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5807710" y="3645535"/>
            <a:ext cx="443865" cy="633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g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10776585" y="3671570"/>
            <a:ext cx="104648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kg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5160010" y="4278630"/>
            <a:ext cx="592455" cy="671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g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10344150" y="4278630"/>
            <a:ext cx="598170" cy="662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kg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5015865" y="5013325"/>
            <a:ext cx="467360" cy="643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t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703070" y="2132965"/>
            <a:ext cx="9159240" cy="25076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能认识质量的含义，知道质量的单位及其换算，能了解一些典型物体质量的数量级；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知道人们对质量的认识是不断深入的。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本节要点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36554" name="Rectangle 10" title=""/>
          <p:cNvSpPr/>
          <p:nvPr>
            <p:custDataLst>
              <p:tags r:id="rId4"/>
            </p:custDataLst>
          </p:nvPr>
        </p:nvSpPr>
        <p:spPr>
          <a:xfrm>
            <a:off x="1126490" y="1844040"/>
            <a:ext cx="9631680" cy="3322955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+mn-ea"/>
                <a:ea typeface="+mn-ea"/>
                <a:cs typeface="Times New Roman" panose="02020603050405020304" pitchFamily="18" charset="0"/>
              </a:rPr>
              <a:t> 6.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下列各种情况中，物体的质量发生了变化的是（ 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Ａ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一根被压缩了的弹簧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　Ｂ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一物体从月球被移动到地球上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　Ｃ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一块被加热至发红了的铁块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　Ｄ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不断长高的一颗树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36552" name="Text Box 8" title=""/>
          <p:cNvSpPr txBox="1"/>
          <p:nvPr>
            <p:custDataLst>
              <p:tags r:id="rId5"/>
            </p:custDataLst>
          </p:nvPr>
        </p:nvSpPr>
        <p:spPr>
          <a:xfrm>
            <a:off x="9335453" y="2026920"/>
            <a:ext cx="5762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>
                <a:solidFill>
                  <a:srgbClr val="FF33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</a:t>
            </a:r>
            <a:r>
              <a:rPr lang="en-US" altLang="zh-CN" sz="3200" b="1">
                <a:solidFill>
                  <a:srgbClr val="FF33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endParaRPr lang="en-US" altLang="zh-CN" sz="3200" b="1">
              <a:solidFill>
                <a:srgbClr val="FF33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556260" y="1772920"/>
            <a:ext cx="3656330" cy="3973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浩瀚无垠的宇宙，有星体与微粒、高山与大海、植物与动物</a:t>
            </a:r>
            <a:r>
              <a:rPr lang="en-US" altLang="zh-CN" sz="2400"/>
              <a:t>……</a:t>
            </a:r>
            <a:r>
              <a:rPr lang="zh-CN" altLang="en-US" sz="2400"/>
              <a:t>它们皆由物质组成。</a:t>
            </a:r>
            <a:endParaRPr lang="zh-CN" altLang="en-US" sz="2400"/>
          </a:p>
          <a:p>
            <a:pPr>
              <a:lnSpc>
                <a:spcPct val="150000"/>
              </a:lnSpc>
            </a:pPr>
            <a:endParaRPr lang="zh-CN" altLang="en-US" sz="2400"/>
          </a:p>
          <a:p>
            <a:pPr>
              <a:lnSpc>
                <a:spcPct val="150000"/>
              </a:lnSpc>
            </a:pPr>
            <a:r>
              <a:rPr lang="zh-CN" altLang="en-US" sz="2400"/>
              <a:t>那么物体中所含的物质有多少之分吗？</a:t>
            </a:r>
            <a:endParaRPr lang="zh-CN" altLang="en-US" sz="2400"/>
          </a:p>
        </p:txBody>
      </p:sp>
      <p:grpSp>
        <p:nvGrpSpPr>
          <p:cNvPr id="7" name="组合 6" title=""/>
          <p:cNvGrpSpPr/>
          <p:nvPr>
            <p:custDataLst>
              <p:tags r:id="rId5"/>
            </p:custDataLst>
          </p:nvPr>
        </p:nvGrpSpPr>
        <p:grpSpPr>
          <a:xfrm>
            <a:off x="4151630" y="1124585"/>
            <a:ext cx="7687945" cy="4970780"/>
            <a:chOff x="5291" y="1658"/>
            <a:chExt cx="12107" cy="7828"/>
          </a:xfrm>
        </p:grpSpPr>
        <p:pic>
          <p:nvPicPr>
            <p:cNvPr id="6" name="https://photo-static-api.fotomore.com/creative/vcg/400/version23/VCG4185757595.jpg?uid=386&amp;timestamp=1720259168&amp;sign=ba7eec383d4530b4d02f845e4a69c3fc" descr="螺旋星系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5291" y="1658"/>
              <a:ext cx="6055" cy="3914"/>
            </a:xfrm>
            <a:prstGeom prst="rect">
              <a:avLst/>
            </a:prstGeom>
          </p:spPr>
        </p:pic>
        <p:pic>
          <p:nvPicPr>
            <p:cNvPr id="104" name="图片 10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rcRect t="2813" b="10892"/>
            <a:stretch>
              <a:fillRect/>
            </a:stretch>
          </p:blipFill>
          <p:spPr>
            <a:xfrm>
              <a:off x="11346" y="1658"/>
              <a:ext cx="6052" cy="39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5" name="图片 10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rcRect t="11126" b="2558"/>
            <a:stretch>
              <a:fillRect/>
            </a:stretch>
          </p:blipFill>
          <p:spPr>
            <a:xfrm>
              <a:off x="5298" y="5572"/>
              <a:ext cx="6048" cy="39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6" name="图片 10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rcRect b="2540"/>
            <a:stretch>
              <a:fillRect/>
            </a:stretch>
          </p:blipFill>
          <p:spPr>
            <a:xfrm>
              <a:off x="11346" y="5572"/>
              <a:ext cx="6049" cy="39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2" name="https://photo-static-api.fotomore.com/creative/vcg/400/new/VCG41N1341833729.jpg?uid=386&amp;timestamp=1698111554&amp;sign=20e3c52067b9eb8cbdb2e2eba5b6041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715" y="2348865"/>
            <a:ext cx="3195955" cy="3423920"/>
          </a:xfrm>
          <a:prstGeom prst="rect">
            <a:avLst/>
          </a:prstGeom>
        </p:spPr>
      </p:pic>
      <p:pic>
        <p:nvPicPr>
          <p:cNvPr id="5" name="https://photo-static-api.fotomore.com/creative/vcg/400/version23/VCG21gic16309579.jpg?uid=386&amp;timestamp=1698111632&amp;sign=d414cf31dfa9346fd250be1e54538f3c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439920" y="1917065"/>
            <a:ext cx="2567305" cy="3907790"/>
          </a:xfrm>
          <a:prstGeom prst="rect">
            <a:avLst/>
          </a:prstGeom>
        </p:spPr>
      </p:pic>
      <p:pic>
        <p:nvPicPr>
          <p:cNvPr id="10" name="https://photo-static-api.fotomore.com/creative/vcg/400/new/VCG211232906546.jpg?uid=386&amp;timestamp=1698111702&amp;sign=7b8f51c2509fda8b60416383f646f440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64425" y="2061210"/>
            <a:ext cx="3881120" cy="3881120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0"/>
            </p:custDataLst>
          </p:nvPr>
        </p:nvSpPr>
        <p:spPr>
          <a:xfrm>
            <a:off x="774065" y="942340"/>
            <a:ext cx="7557770" cy="713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课桌、玻璃瓶、轮胎主要是由什么组成的？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1"/>
            </p:custDataLst>
          </p:nvPr>
        </p:nvGrpSpPr>
        <p:grpSpPr>
          <a:xfrm>
            <a:off x="366015" y="1202249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椭圆 5" title=""/>
          <p:cNvSpPr/>
          <p:nvPr>
            <p:custDataLst>
              <p:tags r:id="rId4"/>
            </p:custDataLst>
          </p:nvPr>
        </p:nvSpPr>
        <p:spPr>
          <a:xfrm>
            <a:off x="1127760" y="1844675"/>
            <a:ext cx="2832735" cy="3401060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1703861" y="2060608"/>
            <a:ext cx="1706880" cy="2861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>
                <a:latin typeface="微软雅黑" panose="020b0503020204020204" charset="-122"/>
                <a:ea typeface="微软雅黑"/>
              </a:rPr>
              <a:t>课桌</a:t>
            </a:r>
            <a:endParaRPr lang="en-US" altLang="zh-CN" sz="40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latin typeface="微软雅黑" panose="020b0503020204020204" charset="-122"/>
                <a:ea typeface="微软雅黑"/>
              </a:rPr>
              <a:t>玻璃瓶</a:t>
            </a:r>
            <a:endParaRPr lang="en-US" altLang="zh-CN" sz="40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latin typeface="微软雅黑" panose="020b0503020204020204" charset="-122"/>
                <a:ea typeface="微软雅黑"/>
              </a:rPr>
              <a:t>轮胎</a:t>
            </a:r>
            <a:endParaRPr lang="zh-CN" altLang="en-US" sz="40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4151630" y="2996565"/>
            <a:ext cx="2498725" cy="1214120"/>
            <a:chOff x="6652" y="4987"/>
            <a:chExt cx="3935" cy="1912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2" name="箭头: 右 6"/>
            <p:cNvSpPr/>
            <p:nvPr>
              <p:custDataLst>
                <p:tags r:id="rId7"/>
              </p:custDataLst>
            </p:nvPr>
          </p:nvSpPr>
          <p:spPr>
            <a:xfrm flipH="1">
              <a:off x="6652" y="4987"/>
              <a:ext cx="3935" cy="1912"/>
            </a:xfrm>
            <a:prstGeom prst="rightArrow">
              <a:avLst>
                <a:gd name="adj1" fmla="val 50000"/>
                <a:gd name="adj2" fmla="val 10187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8"/>
              </p:custDataLst>
            </p:nvPr>
          </p:nvSpPr>
          <p:spPr>
            <a:xfrm>
              <a:off x="8466" y="5490"/>
              <a:ext cx="1875" cy="939"/>
            </a:xfrm>
            <a:prstGeom prst="rect">
              <a:avLst/>
            </a:prstGeom>
            <a:grpFill/>
          </p:spPr>
          <p:txBody>
            <a:bodyPr wrap="square" rtlCol="0" anchor="t">
              <a:noAutofit/>
            </a:bodyPr>
            <a:lstStyle/>
            <a:p>
              <a:r>
                <a:rPr lang="zh-CN" altLang="en-US" sz="36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组成</a:t>
              </a:r>
              <a:endParaRPr lang="zh-CN" altLang="en-US" sz="3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3" name="椭圆 12" title=""/>
          <p:cNvSpPr/>
          <p:nvPr>
            <p:custDataLst>
              <p:tags r:id="rId9"/>
            </p:custDataLst>
          </p:nvPr>
        </p:nvSpPr>
        <p:spPr>
          <a:xfrm>
            <a:off x="7031990" y="1844675"/>
            <a:ext cx="2827020" cy="3303270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 title=""/>
          <p:cNvSpPr txBox="1"/>
          <p:nvPr>
            <p:custDataLst>
              <p:tags r:id="rId10"/>
            </p:custDataLst>
          </p:nvPr>
        </p:nvSpPr>
        <p:spPr>
          <a:xfrm>
            <a:off x="7248629" y="1965358"/>
            <a:ext cx="244169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木材</a:t>
            </a:r>
            <a:endParaRPr lang="en-US" altLang="zh-CN" sz="40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玻璃</a:t>
            </a:r>
            <a:endParaRPr lang="en-US" altLang="zh-CN" sz="40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橡胶</a:t>
            </a:r>
            <a:endParaRPr lang="zh-CN" altLang="en-US" sz="40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11"/>
            </p:custDataLst>
          </p:nvPr>
        </p:nvGrpSpPr>
        <p:grpSpPr>
          <a:xfrm>
            <a:off x="1417320" y="2817495"/>
            <a:ext cx="2292350" cy="1527810"/>
            <a:chOff x="2343" y="4720"/>
            <a:chExt cx="3610" cy="2406"/>
          </a:xfrm>
        </p:grpSpPr>
        <p:sp>
          <p:nvSpPr>
            <p:cNvPr id="19" name="爆炸形 1 18"/>
            <p:cNvSpPr/>
            <p:nvPr>
              <p:custDataLst>
                <p:tags r:id="rId12"/>
              </p:custDataLst>
            </p:nvPr>
          </p:nvSpPr>
          <p:spPr>
            <a:xfrm>
              <a:off x="2343" y="4720"/>
              <a:ext cx="3611" cy="2407"/>
            </a:xfrm>
            <a:prstGeom prst="irregularSeal1">
              <a:avLst/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3247" y="5400"/>
              <a:ext cx="1827" cy="97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  <a:cs typeface="Times New Roman" panose="02020603050405020304" pitchFamily="18" charset="0"/>
                  <a:sym typeface="+mn-ea"/>
                </a:rPr>
                <a:t>物体</a:t>
              </a:r>
              <a:endPara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1" name="组合 20" title=""/>
          <p:cNvGrpSpPr/>
          <p:nvPr>
            <p:custDataLst>
              <p:tags r:id="rId14"/>
            </p:custDataLst>
          </p:nvPr>
        </p:nvGrpSpPr>
        <p:grpSpPr>
          <a:xfrm>
            <a:off x="7407910" y="2780665"/>
            <a:ext cx="2292350" cy="1527810"/>
            <a:chOff x="2343" y="4720"/>
            <a:chExt cx="3610" cy="2406"/>
          </a:xfrm>
          <a:solidFill>
            <a:srgbClr val="036EB8"/>
          </a:solidFill>
        </p:grpSpPr>
        <p:sp>
          <p:nvSpPr>
            <p:cNvPr id="22" name="爆炸形 1 21"/>
            <p:cNvSpPr/>
            <p:nvPr>
              <p:custDataLst>
                <p:tags r:id="rId15"/>
              </p:custDataLst>
            </p:nvPr>
          </p:nvSpPr>
          <p:spPr>
            <a:xfrm>
              <a:off x="2343" y="4720"/>
              <a:ext cx="3611" cy="2407"/>
            </a:xfrm>
            <a:prstGeom prst="irregularSeal1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16"/>
              </p:custDataLst>
            </p:nvPr>
          </p:nvSpPr>
          <p:spPr>
            <a:xfrm>
              <a:off x="3247" y="5400"/>
              <a:ext cx="1827" cy="971"/>
            </a:xfrm>
            <a:prstGeom prst="rect">
              <a:avLst/>
            </a:prstGeom>
            <a:grpFill/>
          </p:spPr>
          <p:txBody>
            <a:bodyPr wrap="square" rtlCol="0" anchor="t">
              <a:no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  <a:cs typeface="Times New Roman" panose="02020603050405020304" pitchFamily="18" charset="0"/>
                  <a:sym typeface="+mn-ea"/>
                </a:rPr>
                <a:t>物质</a:t>
              </a:r>
              <a:endPara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17"/>
            </p:custDataLst>
          </p:nvPr>
        </p:nvSpPr>
        <p:spPr>
          <a:xfrm>
            <a:off x="774065" y="942340"/>
            <a:ext cx="7557770" cy="713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课桌、玻璃瓶、轮胎主要是由什么组成的？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8"/>
            </p:custDataLst>
          </p:nvPr>
        </p:nvGrpSpPr>
        <p:grpSpPr>
          <a:xfrm>
            <a:off x="366015" y="1202249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质量的含义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https://photo-static-api.fotomore.com/creative/vcg/400/new/VCG41N1341833729.jpg?uid=386&amp;timestamp=1698111554&amp;sign=20e3c52067b9eb8cbdb2e2eba5b6041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7760" y="2488565"/>
            <a:ext cx="2564765" cy="2747645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774065" y="981075"/>
            <a:ext cx="7306310" cy="1236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桌子和椅子里含有的木材一样多吗？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自行车轮胎和汽车轮胎哪个含有的橡胶多？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12"/>
            </p:custDataLst>
          </p:nvPr>
        </p:nvGrpSpPr>
        <p:grpSpPr>
          <a:xfrm>
            <a:off x="4295140" y="2637155"/>
            <a:ext cx="4262755" cy="2146300"/>
            <a:chOff x="8579" y="5173"/>
            <a:chExt cx="6713" cy="3380"/>
          </a:xfrm>
        </p:grpSpPr>
        <p:pic>
          <p:nvPicPr>
            <p:cNvPr id="10" name="https://photo-static-api.fotomore.com/creative/vcg/400/new/VCG211232906546.jpg?uid=386&amp;timestamp=1698111702&amp;sign=7b8f51c2509fda8b60416383f646f440" descr="templates\picture_hover\&amp;pky290_sjzg_VCG211232906546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r="49902" b="50573"/>
            <a:stretch>
              <a:fillRect/>
            </a:stretch>
          </p:blipFill>
          <p:spPr>
            <a:xfrm>
              <a:off x="8579" y="5173"/>
              <a:ext cx="3427" cy="3381"/>
            </a:xfrm>
            <a:prstGeom prst="rect">
              <a:avLst/>
            </a:prstGeom>
          </p:spPr>
        </p:pic>
        <p:pic>
          <p:nvPicPr>
            <p:cNvPr id="5" name="https://photo-static-api.fotomore.com/creative/vcg/400/new/VCG211232906546.jpg?uid=386&amp;timestamp=1698111702&amp;sign=7b8f51c2509fda8b60416383f646f440" descr="templates\picture_hover\&amp;pky290_sjzg_VCG211232906546&amp;2&amp;src_toppic_inpsrchzd1&amp;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48282" t="48723" r="-2683" b="-670"/>
            <a:stretch>
              <a:fillRect/>
            </a:stretch>
          </p:blipFill>
          <p:spPr>
            <a:xfrm>
              <a:off x="11868" y="5173"/>
              <a:ext cx="3425" cy="3270"/>
            </a:xfrm>
            <a:prstGeom prst="rect">
              <a:avLst/>
            </a:prstGeom>
          </p:spPr>
        </p:pic>
      </p:grpSp>
      <p:sp>
        <p:nvSpPr>
          <p:cNvPr id="9" name="文本框 8" title=""/>
          <p:cNvSpPr txBox="1"/>
          <p:nvPr>
            <p:custDataLst>
              <p:tags r:id="rId16"/>
            </p:custDataLst>
          </p:nvPr>
        </p:nvSpPr>
        <p:spPr>
          <a:xfrm>
            <a:off x="774065" y="5589270"/>
            <a:ext cx="7747000" cy="752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事实表明，组成物体的物质有多有少。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17"/>
            </p:custDataLst>
          </p:nvPr>
        </p:nvGrpSpPr>
        <p:grpSpPr>
          <a:xfrm>
            <a:off x="366015" y="1202249"/>
            <a:ext cx="295322" cy="210471"/>
            <a:chOff x="435463" y="1226414"/>
            <a:chExt cx="295380" cy="210512"/>
          </a:xfrm>
        </p:grpSpPr>
        <p:sp>
          <p:nvSpPr>
            <p:cNvPr id="2" name="矩形 1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 title=""/>
          <p:cNvGrpSpPr/>
          <p:nvPr>
            <p:custDataLst>
              <p:tags r:id="rId20"/>
            </p:custDataLst>
          </p:nvPr>
        </p:nvGrpSpPr>
        <p:grpSpPr>
          <a:xfrm>
            <a:off x="366015" y="5848544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1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74065" y="1557020"/>
            <a:ext cx="10792460" cy="1277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定义：物理学中，把物体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所含物质的多少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叫做物体的质量，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通常用符号</a:t>
            </a:r>
            <a:r>
              <a:rPr lang="en-US" altLang="zh-CN" sz="3200" i="1">
                <a:latin typeface="+mn-lt"/>
                <a:ea typeface="微软雅黑"/>
                <a:cs typeface="+mn-lt"/>
              </a:rPr>
              <a:t>m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表示。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839470" y="3501390"/>
            <a:ext cx="7410450" cy="1156335"/>
          </a:xfrm>
          <a:prstGeom prst="rect">
            <a:avLst/>
          </a:prstGeom>
          <a:noFill/>
          <a:ln w="12700">
            <a:solidFill>
              <a:srgbClr val="036EB8"/>
            </a:solidFill>
            <a:prstDash val="dashDot"/>
          </a:ln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sym typeface="+mn-ea"/>
              </a:rPr>
              <a:t>物体的质量与物体的状态、形状、所处的空间位置有什么关系呢？</a:t>
            </a:r>
            <a:endParaRPr lang="zh-CN" altLang="en-US" sz="2800"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20000">
            <a:off x="8284845" y="3314065"/>
            <a:ext cx="1625600" cy="1625600"/>
          </a:xfrm>
          <a:prstGeom prst="rect">
            <a:avLst/>
          </a:prstGeom>
        </p:spPr>
      </p:pic>
      <p:sp>
        <p:nvSpPr>
          <p:cNvPr id="32" name="矩形 31" title=""/>
          <p:cNvSpPr/>
          <p:nvPr>
            <p:custDataLst>
              <p:tags r:id="rId17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质量的含义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74065" y="1873250"/>
            <a:ext cx="9428480" cy="1168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问题1：</a:t>
            </a:r>
            <a:endParaRPr sz="28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冰块熔化成水，物体的状态发生了变化，其质量有变化吗？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11225" y="3500755"/>
            <a:ext cx="2295525" cy="2085975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287395" y="3500755"/>
            <a:ext cx="2150110" cy="2084705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6311900" y="3429000"/>
            <a:ext cx="4485005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结论：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冰块熔化成水，物体的状态发生了变化，但其质量没有变化 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4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7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18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质量的含义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67080" y="1873250"/>
            <a:ext cx="10850880" cy="1168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问题</a:t>
            </a:r>
            <a:r>
              <a:rPr 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endParaRPr sz="28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橡皮泥</a:t>
            </a:r>
            <a:r>
              <a:rPr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被捏成</a:t>
            </a: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其他形状</a:t>
            </a:r>
            <a:r>
              <a:rPr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它</a:t>
            </a:r>
            <a:r>
              <a:rPr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的形状发生了变化，但其质量有变化吗？</a:t>
            </a:r>
            <a:endParaRPr sz="28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4943475" y="3284855"/>
            <a:ext cx="4867910" cy="2160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结论：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橡皮泥被捏成其他形状，它的形状发生了变化，但其质量没有变化 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2" name="图片 101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11225" y="3141345"/>
            <a:ext cx="2840355" cy="25038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 title=""/>
          <p:cNvGrpSpPr/>
          <p:nvPr>
            <p:custDataLst>
              <p:tags r:id="rId12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5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16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质量的含义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AS_UNIQUEID" val="643"/>
</p:tagLst>
</file>

<file path=ppt/tags/tag10.xml><?xml version="1.0" encoding="utf-8"?>
<p:tagLst xmlns:p="http://schemas.openxmlformats.org/presentationml/2006/main">
  <p:tag name="AS_UNIQUEID" val="652"/>
</p:tagLst>
</file>

<file path=ppt/tags/tag100.xml><?xml version="1.0" encoding="utf-8"?>
<p:tagLst xmlns:p="http://schemas.openxmlformats.org/presentationml/2006/main">
  <p:tag name="AS_UNIQUEID" val="733"/>
  <p:tag name="KSO_WM_BEAUTIFY_FLAG" val=""/>
</p:tagLst>
</file>

<file path=ppt/tags/tag101.xml><?xml version="1.0" encoding="utf-8"?>
<p:tagLst xmlns:p="http://schemas.openxmlformats.org/presentationml/2006/main">
  <p:tag name="AS_UNIQUEID" val="734"/>
  <p:tag name="KSO_WM_BEAUTIFY_FLAG" val=""/>
</p:tagLst>
</file>

<file path=ppt/tags/tag102.xml><?xml version="1.0" encoding="utf-8"?>
<p:tagLst xmlns:p="http://schemas.openxmlformats.org/presentationml/2006/main">
  <p:tag name="AS_UNIQUEID" val="735"/>
</p:tagLst>
</file>

<file path=ppt/tags/tag103.xml><?xml version="1.0" encoding="utf-8"?>
<p:tagLst xmlns:p="http://schemas.openxmlformats.org/presentationml/2006/main">
  <p:tag name="AS_UNIQUEID" val="736"/>
</p:tagLst>
</file>

<file path=ppt/tags/tag104.xml><?xml version="1.0" encoding="utf-8"?>
<p:tagLst xmlns:p="http://schemas.openxmlformats.org/presentationml/2006/main">
  <p:tag name="AS_UNIQUEID" val="737"/>
  <p:tag name="KSO_WM_BEAUTIFY_FLAG" val=""/>
</p:tagLst>
</file>

<file path=ppt/tags/tag105.xml><?xml version="1.0" encoding="utf-8"?>
<p:tagLst xmlns:p="http://schemas.openxmlformats.org/presentationml/2006/main">
  <p:tag name="AS_UNIQUEID" val="738"/>
  <p:tag name="KSO_WM_BEAUTIFY_FLAG" val=""/>
</p:tagLst>
</file>

<file path=ppt/tags/tag106.xml><?xml version="1.0" encoding="utf-8"?>
<p:tagLst xmlns:p="http://schemas.openxmlformats.org/presentationml/2006/main">
  <p:tag name="AS_UNIQUEID" val="739"/>
  <p:tag name="KSO_WM_BEAUTIFY_FLAG" val=""/>
</p:tagLst>
</file>

<file path=ppt/tags/tag107.xml><?xml version="1.0" encoding="utf-8"?>
<p:tagLst xmlns:p="http://schemas.openxmlformats.org/presentationml/2006/main">
  <p:tag name="AS_UNIQUEID" val="740"/>
</p:tagLst>
</file>

<file path=ppt/tags/tag108.xml><?xml version="1.0" encoding="utf-8"?>
<p:tagLst xmlns:p="http://schemas.openxmlformats.org/presentationml/2006/main">
  <p:tag name="AS_UNIQUEID" val="741"/>
  <p:tag name="KSO_WM_BEAUTIFY_FLAG" val=""/>
</p:tagLst>
</file>

<file path=ppt/tags/tag109.xml><?xml version="1.0" encoding="utf-8"?>
<p:tagLst xmlns:p="http://schemas.openxmlformats.org/presentationml/2006/main">
  <p:tag name="AS_UNIQUEID" val="742"/>
  <p:tag name="KSO_WM_BEAUTIFY_FLAG" val=""/>
</p:tagLst>
</file>

<file path=ppt/tags/tag11.xml><?xml version="1.0" encoding="utf-8"?>
<p:tagLst xmlns:p="http://schemas.openxmlformats.org/presentationml/2006/main">
  <p:tag name="AS_UNIQUEID" val="653"/>
</p:tagLst>
</file>

<file path=ppt/tags/tag110.xml><?xml version="1.0" encoding="utf-8"?>
<p:tagLst xmlns:p="http://schemas.openxmlformats.org/presentationml/2006/main">
  <p:tag name="AS_UNIQUEID" val="743"/>
  <p:tag name="KSO_WM_BEAUTIFY_FLAG" val=""/>
</p:tagLst>
</file>

<file path=ppt/tags/tag111.xml><?xml version="1.0" encoding="utf-8"?>
<p:tagLst xmlns:p="http://schemas.openxmlformats.org/presentationml/2006/main">
  <p:tag name="AS_UNIQUEID" val="744"/>
  <p:tag name="KSO_WM_BEAUTIFY_FLAG" val=""/>
  <p:tag name="PA" val="v3.0.1"/>
</p:tagLst>
</file>

<file path=ppt/tags/tag112.xml><?xml version="1.0" encoding="utf-8"?>
<p:tagLst xmlns:p="http://schemas.openxmlformats.org/presentationml/2006/main">
  <p:tag name="AS_UNIQUEID" val="745"/>
</p:tagLst>
</file>

<file path=ppt/tags/tag113.xml><?xml version="1.0" encoding="utf-8"?>
<p:tagLst xmlns:p="http://schemas.openxmlformats.org/presentationml/2006/main">
  <p:tag name="AS_UNIQUEID" val="746"/>
  <p:tag name="KSO_WM_BEAUTIFY_FLAG" val=""/>
</p:tagLst>
</file>

<file path=ppt/tags/tag114.xml><?xml version="1.0" encoding="utf-8"?>
<p:tagLst xmlns:p="http://schemas.openxmlformats.org/presentationml/2006/main">
  <p:tag name="AS_UNIQUEID" val="747"/>
  <p:tag name="KSO_WM_BEAUTIFY_FLAG" val=""/>
</p:tagLst>
</file>

<file path=ppt/tags/tag115.xml><?xml version="1.0" encoding="utf-8"?>
<p:tagLst xmlns:p="http://schemas.openxmlformats.org/presentationml/2006/main">
  <p:tag name="AS_UNIQUEID" val="748"/>
  <p:tag name="KSO_WM_BEAUTIFY_FLAG" val=""/>
</p:tagLst>
</file>

<file path=ppt/tags/tag116.xml><?xml version="1.0" encoding="utf-8"?>
<p:tagLst xmlns:p="http://schemas.openxmlformats.org/presentationml/2006/main">
  <p:tag name="AS_UNIQUEID" val="749"/>
</p:tagLst>
</file>

<file path=ppt/tags/tag117.xml><?xml version="1.0" encoding="utf-8"?>
<p:tagLst xmlns:p="http://schemas.openxmlformats.org/presentationml/2006/main">
  <p:tag name="AS_UNIQUEID" val="750"/>
  <p:tag name="KSO_WM_BEAUTIFY_FLAG" val=""/>
</p:tagLst>
</file>

<file path=ppt/tags/tag118.xml><?xml version="1.0" encoding="utf-8"?>
<p:tagLst xmlns:p="http://schemas.openxmlformats.org/presentationml/2006/main">
  <p:tag name="AS_UNIQUEID" val="751"/>
</p:tagLst>
</file>

<file path=ppt/tags/tag119.xml><?xml version="1.0" encoding="utf-8"?>
<p:tagLst xmlns:p="http://schemas.openxmlformats.org/presentationml/2006/main">
  <p:tag name="AS_UNIQUEID" val="752"/>
  <p:tag name="KSO_WM_BEAUTIFY_FLAG" val=""/>
</p:tagLst>
</file>

<file path=ppt/tags/tag12.xml><?xml version="1.0" encoding="utf-8"?>
<p:tagLst xmlns:p="http://schemas.openxmlformats.org/presentationml/2006/main">
  <p:tag name="AS_UNIQUEID" val="654"/>
</p:tagLst>
</file>

<file path=ppt/tags/tag120.xml><?xml version="1.0" encoding="utf-8"?>
<p:tagLst xmlns:p="http://schemas.openxmlformats.org/presentationml/2006/main">
  <p:tag name="AS_UNIQUEID" val="753"/>
  <p:tag name="KSO_WM_BEAUTIFY_FLAG" val=""/>
</p:tagLst>
</file>

<file path=ppt/tags/tag121.xml><?xml version="1.0" encoding="utf-8"?>
<p:tagLst xmlns:p="http://schemas.openxmlformats.org/presentationml/2006/main">
  <p:tag name="AS_UNIQUEID" val="754"/>
  <p:tag name="KSO_WM_BEAUTIFY_FLAG" val=""/>
</p:tagLst>
</file>

<file path=ppt/tags/tag122.xml><?xml version="1.0" encoding="utf-8"?>
<p:tagLst xmlns:p="http://schemas.openxmlformats.org/presentationml/2006/main">
  <p:tag name="AS_UNIQUEID" val="755"/>
  <p:tag name="KSO_WM_BEAUTIFY_FLAG" val=""/>
</p:tagLst>
</file>

<file path=ppt/tags/tag123.xml><?xml version="1.0" encoding="utf-8"?>
<p:tagLst xmlns:p="http://schemas.openxmlformats.org/presentationml/2006/main">
  <p:tag name="AS_UNIQUEID" val="756"/>
  <p:tag name="KSO_WM_BEAUTIFY_FLAG" val=""/>
</p:tagLst>
</file>

<file path=ppt/tags/tag124.xml><?xml version="1.0" encoding="utf-8"?>
<p:tagLst xmlns:p="http://schemas.openxmlformats.org/presentationml/2006/main">
  <p:tag name="AS_UNIQUEID" val="757"/>
  <p:tag name="KSO_WM_BEAUTIFY_FLAG" val=""/>
</p:tagLst>
</file>

<file path=ppt/tags/tag125.xml><?xml version="1.0" encoding="utf-8"?>
<p:tagLst xmlns:p="http://schemas.openxmlformats.org/presentationml/2006/main">
  <p:tag name="AS_UNIQUEID" val="758"/>
</p:tagLst>
</file>

<file path=ppt/tags/tag126.xml><?xml version="1.0" encoding="utf-8"?>
<p:tagLst xmlns:p="http://schemas.openxmlformats.org/presentationml/2006/main">
  <p:tag name="AS_UNIQUEID" val="759"/>
</p:tagLst>
</file>

<file path=ppt/tags/tag127.xml><?xml version="1.0" encoding="utf-8"?>
<p:tagLst xmlns:p="http://schemas.openxmlformats.org/presentationml/2006/main">
  <p:tag name="AS_UNIQUEID" val="760"/>
  <p:tag name="KSO_WM_BEAUTIFY_FLAG" val=""/>
</p:tagLst>
</file>

<file path=ppt/tags/tag128.xml><?xml version="1.0" encoding="utf-8"?>
<p:tagLst xmlns:p="http://schemas.openxmlformats.org/presentationml/2006/main">
  <p:tag name="AS_UNIQUEID" val="761"/>
  <p:tag name="KSO_WM_BEAUTIFY_FLAG" val=""/>
</p:tagLst>
</file>

<file path=ppt/tags/tag129.xml><?xml version="1.0" encoding="utf-8"?>
<p:tagLst xmlns:p="http://schemas.openxmlformats.org/presentationml/2006/main">
  <p:tag name="AS_UNIQUEID" val="762"/>
  <p:tag name="KSO_WM_BEAUTIFY_FLAG" val=""/>
  <p:tag name="PA" val="v3.0.1"/>
</p:tagLst>
</file>

<file path=ppt/tags/tag13.xml><?xml version="1.0" encoding="utf-8"?>
<p:tagLst xmlns:p="http://schemas.openxmlformats.org/presentationml/2006/main">
  <p:tag name="AS_UNIQUEID" val="655"/>
</p:tagLst>
</file>

<file path=ppt/tags/tag130.xml><?xml version="1.0" encoding="utf-8"?>
<p:tagLst xmlns:p="http://schemas.openxmlformats.org/presentationml/2006/main">
  <p:tag name="AS_UNIQUEID" val="763"/>
  <p:tag name="KSO_WM_BEAUTIFY_FLAG" val=""/>
</p:tagLst>
</file>

<file path=ppt/tags/tag131.xml><?xml version="1.0" encoding="utf-8"?>
<p:tagLst xmlns:p="http://schemas.openxmlformats.org/presentationml/2006/main">
  <p:tag name="AS_UNIQUEID" val="764"/>
</p:tagLst>
</file>

<file path=ppt/tags/tag132.xml><?xml version="1.0" encoding="utf-8"?>
<p:tagLst xmlns:p="http://schemas.openxmlformats.org/presentationml/2006/main">
  <p:tag name="AS_UNIQUEID" val="765"/>
  <p:tag name="KSO_WM_BEAUTIFY_FLAG" val=""/>
</p:tagLst>
</file>

<file path=ppt/tags/tag133.xml><?xml version="1.0" encoding="utf-8"?>
<p:tagLst xmlns:p="http://schemas.openxmlformats.org/presentationml/2006/main">
  <p:tag name="AS_UNIQUEID" val="766"/>
</p:tagLst>
</file>

<file path=ppt/tags/tag134.xml><?xml version="1.0" encoding="utf-8"?>
<p:tagLst xmlns:p="http://schemas.openxmlformats.org/presentationml/2006/main">
  <p:tag name="AS_UNIQUEID" val="767"/>
  <p:tag name="KSO_WM_BEAUTIFY_FLAG" val=""/>
</p:tagLst>
</file>

<file path=ppt/tags/tag135.xml><?xml version="1.0" encoding="utf-8"?>
<p:tagLst xmlns:p="http://schemas.openxmlformats.org/presentationml/2006/main">
  <p:tag name="AS_UNIQUEID" val="768"/>
  <p:tag name="KSO_WM_BEAUTIFY_FLAG" val=""/>
</p:tagLst>
</file>

<file path=ppt/tags/tag136.xml><?xml version="1.0" encoding="utf-8"?>
<p:tagLst xmlns:p="http://schemas.openxmlformats.org/presentationml/2006/main">
  <p:tag name="AS_UNIQUEID" val="769"/>
  <p:tag name="KSO_WM_BEAUTIFY_FLAG" val=""/>
</p:tagLst>
</file>

<file path=ppt/tags/tag137.xml><?xml version="1.0" encoding="utf-8"?>
<p:tagLst xmlns:p="http://schemas.openxmlformats.org/presentationml/2006/main">
  <p:tag name="AS_UNIQUEID" val="770"/>
  <p:tag name="KSO_WM_BEAUTIFY_FLAG" val=""/>
</p:tagLst>
</file>

<file path=ppt/tags/tag138.xml><?xml version="1.0" encoding="utf-8"?>
<p:tagLst xmlns:p="http://schemas.openxmlformats.org/presentationml/2006/main">
  <p:tag name="AS_UNIQUEID" val="771"/>
</p:tagLst>
</file>

<file path=ppt/tags/tag139.xml><?xml version="1.0" encoding="utf-8"?>
<p:tagLst xmlns:p="http://schemas.openxmlformats.org/presentationml/2006/main">
  <p:tag name="AS_UNIQUEID" val="772"/>
</p:tagLst>
</file>

<file path=ppt/tags/tag14.xml><?xml version="1.0" encoding="utf-8"?>
<p:tagLst xmlns:p="http://schemas.openxmlformats.org/presentationml/2006/main">
  <p:tag name="AS_UNIQUEID" val="656"/>
</p:tagLst>
</file>

<file path=ppt/tags/tag140.xml><?xml version="1.0" encoding="utf-8"?>
<p:tagLst xmlns:p="http://schemas.openxmlformats.org/presentationml/2006/main">
  <p:tag name="AS_UNIQUEID" val="773"/>
</p:tagLst>
</file>

<file path=ppt/tags/tag141.xml><?xml version="1.0" encoding="utf-8"?>
<p:tagLst xmlns:p="http://schemas.openxmlformats.org/presentationml/2006/main">
  <p:tag name="AS_UNIQUEID" val="774"/>
  <p:tag name="KSO_WM_BEAUTIFY_FLAG" val=""/>
</p:tagLst>
</file>

<file path=ppt/tags/tag142.xml><?xml version="1.0" encoding="utf-8"?>
<p:tagLst xmlns:p="http://schemas.openxmlformats.org/presentationml/2006/main">
  <p:tag name="AS_UNIQUEID" val="775"/>
  <p:tag name="KSO_WM_BEAUTIFY_FLAG" val=""/>
</p:tagLst>
</file>

<file path=ppt/tags/tag143.xml><?xml version="1.0" encoding="utf-8"?>
<p:tagLst xmlns:p="http://schemas.openxmlformats.org/presentationml/2006/main">
  <p:tag name="AS_UNIQUEID" val="776"/>
  <p:tag name="KSO_WM_BEAUTIFY_FLAG" val=""/>
  <p:tag name="PA" val="v3.0.1"/>
</p:tagLst>
</file>

<file path=ppt/tags/tag144.xml><?xml version="1.0" encoding="utf-8"?>
<p:tagLst xmlns:p="http://schemas.openxmlformats.org/presentationml/2006/main">
  <p:tag name="AS_UNIQUEID" val="777"/>
  <p:tag name="KSO_WM_BEAUTIFY_FLAG" val=""/>
</p:tagLst>
</file>

<file path=ppt/tags/tag145.xml><?xml version="1.0" encoding="utf-8"?>
<p:tagLst xmlns:p="http://schemas.openxmlformats.org/presentationml/2006/main">
  <p:tag name="AS_UNIQUEID" val="778"/>
</p:tagLst>
</file>

<file path=ppt/tags/tag146.xml><?xml version="1.0" encoding="utf-8"?>
<p:tagLst xmlns:p="http://schemas.openxmlformats.org/presentationml/2006/main">
  <p:tag name="AS_UNIQUEID" val="779"/>
  <p:tag name="KSO_WM_BEAUTIFY_FLAG" val=""/>
</p:tagLst>
</file>

<file path=ppt/tags/tag147.xml><?xml version="1.0" encoding="utf-8"?>
<p:tagLst xmlns:p="http://schemas.openxmlformats.org/presentationml/2006/main">
  <p:tag name="AS_UNIQUEID" val="780"/>
</p:tagLst>
</file>

<file path=ppt/tags/tag148.xml><?xml version="1.0" encoding="utf-8"?>
<p:tagLst xmlns:p="http://schemas.openxmlformats.org/presentationml/2006/main">
  <p:tag name="AS_UNIQUEID" val="781"/>
  <p:tag name="KSO_WM_BEAUTIFY_FLAG" val=""/>
</p:tagLst>
</file>

<file path=ppt/tags/tag149.xml><?xml version="1.0" encoding="utf-8"?>
<p:tagLst xmlns:p="http://schemas.openxmlformats.org/presentationml/2006/main">
  <p:tag name="AS_UNIQUEID" val="782"/>
  <p:tag name="KSO_WM_BEAUTIFY_FLAG" val=""/>
</p:tagLst>
</file>

<file path=ppt/tags/tag15.xml><?xml version="1.0" encoding="utf-8"?>
<p:tagLst xmlns:p="http://schemas.openxmlformats.org/presentationml/2006/main">
  <p:tag name="AS_UNIQUEID" val="657"/>
</p:tagLst>
</file>

<file path=ppt/tags/tag150.xml><?xml version="1.0" encoding="utf-8"?>
<p:tagLst xmlns:p="http://schemas.openxmlformats.org/presentationml/2006/main">
  <p:tag name="AS_UNIQUEID" val="783"/>
  <p:tag name="KSO_WM_BEAUTIFY_FLAG" val=""/>
</p:tagLst>
</file>

<file path=ppt/tags/tag151.xml><?xml version="1.0" encoding="utf-8"?>
<p:tagLst xmlns:p="http://schemas.openxmlformats.org/presentationml/2006/main">
  <p:tag name="AS_UNIQUEID" val="784"/>
  <p:tag name="KSO_WM_BEAUTIFY_FLAG" val=""/>
</p:tagLst>
</file>

<file path=ppt/tags/tag152.xml><?xml version="1.0" encoding="utf-8"?>
<p:tagLst xmlns:p="http://schemas.openxmlformats.org/presentationml/2006/main">
  <p:tag name="AS_UNIQUEID" val="785"/>
</p:tagLst>
</file>

<file path=ppt/tags/tag153.xml><?xml version="1.0" encoding="utf-8"?>
<p:tagLst xmlns:p="http://schemas.openxmlformats.org/presentationml/2006/main">
  <p:tag name="AS_UNIQUEID" val="786"/>
</p:tagLst>
</file>

<file path=ppt/tags/tag154.xml><?xml version="1.0" encoding="utf-8"?>
<p:tagLst xmlns:p="http://schemas.openxmlformats.org/presentationml/2006/main">
  <p:tag name="AS_UNIQUEID" val="787"/>
  <p:tag name="KSO_WM_BEAUTIFY_FLAG" val=""/>
</p:tagLst>
</file>

<file path=ppt/tags/tag155.xml><?xml version="1.0" encoding="utf-8"?>
<p:tagLst xmlns:p="http://schemas.openxmlformats.org/presentationml/2006/main">
  <p:tag name="AS_UNIQUEID" val="788"/>
  <p:tag name="KSO_WM_BEAUTIFY_FLAG" val=""/>
</p:tagLst>
</file>

<file path=ppt/tags/tag156.xml><?xml version="1.0" encoding="utf-8"?>
<p:tagLst xmlns:p="http://schemas.openxmlformats.org/presentationml/2006/main">
  <p:tag name="AS_UNIQUEID" val="789"/>
  <p:tag name="KSO_WM_BEAUTIFY_FLAG" val=""/>
  <p:tag name="PA" val="v3.0.1"/>
</p:tagLst>
</file>

<file path=ppt/tags/tag157.xml><?xml version="1.0" encoding="utf-8"?>
<p:tagLst xmlns:p="http://schemas.openxmlformats.org/presentationml/2006/main">
  <p:tag name="AS_UNIQUEID" val="790"/>
</p:tagLst>
</file>

<file path=ppt/tags/tag158.xml><?xml version="1.0" encoding="utf-8"?>
<p:tagLst xmlns:p="http://schemas.openxmlformats.org/presentationml/2006/main">
  <p:tag name="AS_UNIQUEID" val="791"/>
  <p:tag name="KSO_WM_BEAUTIFY_FLAG" val=""/>
</p:tagLst>
</file>

<file path=ppt/tags/tag159.xml><?xml version="1.0" encoding="utf-8"?>
<p:tagLst xmlns:p="http://schemas.openxmlformats.org/presentationml/2006/main">
  <p:tag name="AS_UNIQUEID" val="792"/>
</p:tagLst>
</file>

<file path=ppt/tags/tag16.xml><?xml version="1.0" encoding="utf-8"?>
<p:tagLst xmlns:p="http://schemas.openxmlformats.org/presentationml/2006/main">
  <p:tag name="AS_UNIQUEID" val="658"/>
</p:tagLst>
</file>

<file path=ppt/tags/tag160.xml><?xml version="1.0" encoding="utf-8"?>
<p:tagLst xmlns:p="http://schemas.openxmlformats.org/presentationml/2006/main">
  <p:tag name="AS_UNIQUEID" val="793"/>
</p:tagLst>
</file>

<file path=ppt/tags/tag161.xml><?xml version="1.0" encoding="utf-8"?>
<p:tagLst xmlns:p="http://schemas.openxmlformats.org/presentationml/2006/main">
  <p:tag name="AS_UNIQUEID" val="794"/>
  <p:tag name="KSO_WM_BEAUTIFY_FLAG" val=""/>
</p:tagLst>
</file>

<file path=ppt/tags/tag162.xml><?xml version="1.0" encoding="utf-8"?>
<p:tagLst xmlns:p="http://schemas.openxmlformats.org/presentationml/2006/main">
  <p:tag name="AS_UNIQUEID" val="795"/>
</p:tagLst>
</file>

<file path=ppt/tags/tag163.xml><?xml version="1.0" encoding="utf-8"?>
<p:tagLst xmlns:p="http://schemas.openxmlformats.org/presentationml/2006/main">
  <p:tag name="AS_UNIQUEID" val="796"/>
  <p:tag name="KSO_WM_BEAUTIFY_FLAG" val=""/>
</p:tagLst>
</file>

<file path=ppt/tags/tag164.xml><?xml version="1.0" encoding="utf-8"?>
<p:tagLst xmlns:p="http://schemas.openxmlformats.org/presentationml/2006/main">
  <p:tag name="AS_UNIQUEID" val="797"/>
  <p:tag name="KSO_WM_BEAUTIFY_FLAG" val=""/>
</p:tagLst>
</file>

<file path=ppt/tags/tag165.xml><?xml version="1.0" encoding="utf-8"?>
<p:tagLst xmlns:p="http://schemas.openxmlformats.org/presentationml/2006/main">
  <p:tag name="AS_UNIQUEID" val="798"/>
  <p:tag name="KSO_WM_BEAUTIFY_FLAG" val=""/>
</p:tagLst>
</file>

<file path=ppt/tags/tag166.xml><?xml version="1.0" encoding="utf-8"?>
<p:tagLst xmlns:p="http://schemas.openxmlformats.org/presentationml/2006/main">
  <p:tag name="AS_UNIQUEID" val="799"/>
</p:tagLst>
</file>

<file path=ppt/tags/tag167.xml><?xml version="1.0" encoding="utf-8"?>
<p:tagLst xmlns:p="http://schemas.openxmlformats.org/presentationml/2006/main">
  <p:tag name="AS_UNIQUEID" val="800"/>
</p:tagLst>
</file>

<file path=ppt/tags/tag168.xml><?xml version="1.0" encoding="utf-8"?>
<p:tagLst xmlns:p="http://schemas.openxmlformats.org/presentationml/2006/main">
  <p:tag name="AS_UNIQUEID" val="801"/>
  <p:tag name="KSO_WM_BEAUTIFY_FLAG" val=""/>
</p:tagLst>
</file>

<file path=ppt/tags/tag169.xml><?xml version="1.0" encoding="utf-8"?>
<p:tagLst xmlns:p="http://schemas.openxmlformats.org/presentationml/2006/main">
  <p:tag name="AS_UNIQUEID" val="802"/>
  <p:tag name="KSO_WM_BEAUTIFY_FLAG" val=""/>
</p:tagLst>
</file>

<file path=ppt/tags/tag17.xml><?xml version="1.0" encoding="utf-8"?>
<p:tagLst xmlns:p="http://schemas.openxmlformats.org/presentationml/2006/main">
  <p:tag name="AS_UNIQUEID" val="659"/>
</p:tagLst>
</file>

<file path=ppt/tags/tag170.xml><?xml version="1.0" encoding="utf-8"?>
<p:tagLst xmlns:p="http://schemas.openxmlformats.org/presentationml/2006/main">
  <p:tag name="AS_UNIQUEID" val="803"/>
  <p:tag name="KSO_WM_BEAUTIFY_FLAG" val=""/>
  <p:tag name="PA" val="v3.0.1"/>
</p:tagLst>
</file>

<file path=ppt/tags/tag171.xml><?xml version="1.0" encoding="utf-8"?>
<p:tagLst xmlns:p="http://schemas.openxmlformats.org/presentationml/2006/main">
  <p:tag name="AS_UNIQUEID" val="804"/>
  <p:tag name="KSO_WM_BEAUTIFY_FLAG" val=""/>
</p:tagLst>
</file>

<file path=ppt/tags/tag172.xml><?xml version="1.0" encoding="utf-8"?>
<p:tagLst xmlns:p="http://schemas.openxmlformats.org/presentationml/2006/main">
  <p:tag name="AS_UNIQUEID" val="805"/>
</p:tagLst>
</file>

<file path=ppt/tags/tag173.xml><?xml version="1.0" encoding="utf-8"?>
<p:tagLst xmlns:p="http://schemas.openxmlformats.org/presentationml/2006/main">
  <p:tag name="AS_UNIQUEID" val="806"/>
</p:tagLst>
</file>

<file path=ppt/tags/tag174.xml><?xml version="1.0" encoding="utf-8"?>
<p:tagLst xmlns:p="http://schemas.openxmlformats.org/presentationml/2006/main">
  <p:tag name="AS_UNIQUEID" val="807"/>
</p:tagLst>
</file>

<file path=ppt/tags/tag175.xml><?xml version="1.0" encoding="utf-8"?>
<p:tagLst xmlns:p="http://schemas.openxmlformats.org/presentationml/2006/main">
  <p:tag name="AS_UNIQUEID" val="808"/>
  <p:tag name="KSO_WM_BEAUTIFY_FLAG" val=""/>
</p:tagLst>
</file>

<file path=ppt/tags/tag176.xml><?xml version="1.0" encoding="utf-8"?>
<p:tagLst xmlns:p="http://schemas.openxmlformats.org/presentationml/2006/main">
  <p:tag name="AS_UNIQUEID" val="809"/>
</p:tagLst>
</file>

<file path=ppt/tags/tag177.xml><?xml version="1.0" encoding="utf-8"?>
<p:tagLst xmlns:p="http://schemas.openxmlformats.org/presentationml/2006/main">
  <p:tag name="AS_UNIQUEID" val="810"/>
  <p:tag name="KSO_WM_BEAUTIFY_FLAG" val=""/>
</p:tagLst>
</file>

<file path=ppt/tags/tag178.xml><?xml version="1.0" encoding="utf-8"?>
<p:tagLst xmlns:p="http://schemas.openxmlformats.org/presentationml/2006/main">
  <p:tag name="AS_UNIQUEID" val="811"/>
  <p:tag name="KSO_WM_BEAUTIFY_FLAG" val=""/>
</p:tagLst>
</file>

<file path=ppt/tags/tag179.xml><?xml version="1.0" encoding="utf-8"?>
<p:tagLst xmlns:p="http://schemas.openxmlformats.org/presentationml/2006/main">
  <p:tag name="AS_UNIQUEID" val="812"/>
  <p:tag name="KSO_WM_BEAUTIFY_FLAG" val=""/>
</p:tagLst>
</file>

<file path=ppt/tags/tag18.xml><?xml version="1.0" encoding="utf-8"?>
<p:tagLst xmlns:p="http://schemas.openxmlformats.org/presentationml/2006/main">
  <p:tag name="AS_UNIQUEID" val="660"/>
</p:tagLst>
</file>

<file path=ppt/tags/tag180.xml><?xml version="1.0" encoding="utf-8"?>
<p:tagLst xmlns:p="http://schemas.openxmlformats.org/presentationml/2006/main">
  <p:tag name="AS_UNIQUEID" val="813"/>
</p:tagLst>
</file>

<file path=ppt/tags/tag181.xml><?xml version="1.0" encoding="utf-8"?>
<p:tagLst xmlns:p="http://schemas.openxmlformats.org/presentationml/2006/main">
  <p:tag name="AS_UNIQUEID" val="814"/>
  <p:tag name="KSO_WM_BEAUTIFY_FLAG" val=""/>
</p:tagLst>
</file>

<file path=ppt/tags/tag182.xml><?xml version="1.0" encoding="utf-8"?>
<p:tagLst xmlns:p="http://schemas.openxmlformats.org/presentationml/2006/main">
  <p:tag name="AS_UNIQUEID" val="815"/>
  <p:tag name="KSO_WM_BEAUTIFY_FLAG" val=""/>
</p:tagLst>
</file>

<file path=ppt/tags/tag183.xml><?xml version="1.0" encoding="utf-8"?>
<p:tagLst xmlns:p="http://schemas.openxmlformats.org/presentationml/2006/main">
  <p:tag name="AS_UNIQUEID" val="816"/>
  <p:tag name="KSO_WM_BEAUTIFY_FLAG" val=""/>
  <p:tag name="PA" val="v3.0.1"/>
</p:tagLst>
</file>

<file path=ppt/tags/tag184.xml><?xml version="1.0" encoding="utf-8"?>
<p:tagLst xmlns:p="http://schemas.openxmlformats.org/presentationml/2006/main">
  <p:tag name="AS_UNIQUEID" val="817"/>
  <p:tag name="KSO_WM_BEAUTIFY_FLAG" val=""/>
</p:tagLst>
</file>

<file path=ppt/tags/tag185.xml><?xml version="1.0" encoding="utf-8"?>
<p:tagLst xmlns:p="http://schemas.openxmlformats.org/presentationml/2006/main">
  <p:tag name="AS_UNIQUEID" val="818"/>
</p:tagLst>
</file>

<file path=ppt/tags/tag186.xml><?xml version="1.0" encoding="utf-8"?>
<p:tagLst xmlns:p="http://schemas.openxmlformats.org/presentationml/2006/main">
  <p:tag name="AS_UNIQUEID" val="819"/>
  <p:tag name="KSO_WM_BEAUTIFY_FLAG" val=""/>
</p:tagLst>
</file>

<file path=ppt/tags/tag187.xml><?xml version="1.0" encoding="utf-8"?>
<p:tagLst xmlns:p="http://schemas.openxmlformats.org/presentationml/2006/main">
  <p:tag name="AS_UNIQUEID" val="820"/>
</p:tagLst>
</file>

<file path=ppt/tags/tag188.xml><?xml version="1.0" encoding="utf-8"?>
<p:tagLst xmlns:p="http://schemas.openxmlformats.org/presentationml/2006/main">
  <p:tag name="AS_UNIQUEID" val="821"/>
  <p:tag name="KSO_WM_BEAUTIFY_FLAG" val=""/>
</p:tagLst>
</file>

<file path=ppt/tags/tag189.xml><?xml version="1.0" encoding="utf-8"?>
<p:tagLst xmlns:p="http://schemas.openxmlformats.org/presentationml/2006/main">
  <p:tag name="AS_UNIQUEID" val="822"/>
  <p:tag name="KSO_WM_BEAUTIFY_FLAG" val=""/>
</p:tagLst>
</file>

<file path=ppt/tags/tag19.xml><?xml version="1.0" encoding="utf-8"?>
<p:tagLst xmlns:p="http://schemas.openxmlformats.org/presentationml/2006/main">
  <p:tag name="AS_UNIQUEID" val="661"/>
</p:tagLst>
</file>

<file path=ppt/tags/tag190.xml><?xml version="1.0" encoding="utf-8"?>
<p:tagLst xmlns:p="http://schemas.openxmlformats.org/presentationml/2006/main">
  <p:tag name="AS_UNIQUEID" val="823"/>
  <p:tag name="KSO_WM_BEAUTIFY_FLAG" val=""/>
</p:tagLst>
</file>

<file path=ppt/tags/tag191.xml><?xml version="1.0" encoding="utf-8"?>
<p:tagLst xmlns:p="http://schemas.openxmlformats.org/presentationml/2006/main">
  <p:tag name="AS_UNIQUEID" val="824"/>
  <p:tag name="KSO_WM_BEAUTIFY_FLAG" val=""/>
</p:tagLst>
</file>

<file path=ppt/tags/tag192.xml><?xml version="1.0" encoding="utf-8"?>
<p:tagLst xmlns:p="http://schemas.openxmlformats.org/presentationml/2006/main">
  <p:tag name="AS_UNIQUEID" val="825"/>
  <p:tag name="KSO_WM_BEAUTIFY_FLAG" val=""/>
</p:tagLst>
</file>

<file path=ppt/tags/tag193.xml><?xml version="1.0" encoding="utf-8"?>
<p:tagLst xmlns:p="http://schemas.openxmlformats.org/presentationml/2006/main">
  <p:tag name="AS_UNIQUEID" val="826"/>
  <p:tag name="KSO_WM_BEAUTIFY_FLAG" val=""/>
</p:tagLst>
</file>

<file path=ppt/tags/tag194.xml><?xml version="1.0" encoding="utf-8"?>
<p:tagLst xmlns:p="http://schemas.openxmlformats.org/presentationml/2006/main">
  <p:tag name="AS_UNIQUEID" val="827"/>
</p:tagLst>
</file>

<file path=ppt/tags/tag195.xml><?xml version="1.0" encoding="utf-8"?>
<p:tagLst xmlns:p="http://schemas.openxmlformats.org/presentationml/2006/main">
  <p:tag name="AS_UNIQUEID" val="828"/>
  <p:tag name="KSO_WM_BEAUTIFY_FLAG" val=""/>
</p:tagLst>
</file>

<file path=ppt/tags/tag196.xml><?xml version="1.0" encoding="utf-8"?>
<p:tagLst xmlns:p="http://schemas.openxmlformats.org/presentationml/2006/main">
  <p:tag name="AS_UNIQUEID" val="829"/>
  <p:tag name="KSO_WM_BEAUTIFY_FLAG" val=""/>
</p:tagLst>
</file>

<file path=ppt/tags/tag197.xml><?xml version="1.0" encoding="utf-8"?>
<p:tagLst xmlns:p="http://schemas.openxmlformats.org/presentationml/2006/main">
  <p:tag name="AS_UNIQUEID" val="830"/>
  <p:tag name="KSO_WM_BEAUTIFY_FLAG" val=""/>
  <p:tag name="PA" val="v3.0.1"/>
</p:tagLst>
</file>

<file path=ppt/tags/tag198.xml><?xml version="1.0" encoding="utf-8"?>
<p:tagLst xmlns:p="http://schemas.openxmlformats.org/presentationml/2006/main">
  <p:tag name="AS_UNIQUEID" val="831"/>
</p:tagLst>
</file>

<file path=ppt/tags/tag199.xml><?xml version="1.0" encoding="utf-8"?>
<p:tagLst xmlns:p="http://schemas.openxmlformats.org/presentationml/2006/main">
  <p:tag name="AS_UNIQUEID" val="832"/>
  <p:tag name="KSO_WM_BEAUTIFY_FLAG" val=""/>
</p:tagLst>
</file>

<file path=ppt/tags/tag2.xml><?xml version="1.0" encoding="utf-8"?>
<p:tagLst xmlns:p="http://schemas.openxmlformats.org/presentationml/2006/main">
  <p:tag name="AS_UNIQUEID" val="644"/>
</p:tagLst>
</file>

<file path=ppt/tags/tag20.xml><?xml version="1.0" encoding="utf-8"?>
<p:tagLst xmlns:p="http://schemas.openxmlformats.org/presentationml/2006/main">
  <p:tag name="AS_UNIQUEID" val="662"/>
</p:tagLst>
</file>

<file path=ppt/tags/tag200.xml><?xml version="1.0" encoding="utf-8"?>
<p:tagLst xmlns:p="http://schemas.openxmlformats.org/presentationml/2006/main">
  <p:tag name="AS_UNIQUEID" val="833"/>
</p:tagLst>
</file>

<file path=ppt/tags/tag201.xml><?xml version="1.0" encoding="utf-8"?>
<p:tagLst xmlns:p="http://schemas.openxmlformats.org/presentationml/2006/main">
  <p:tag name="AS_UNIQUEID" val="834"/>
  <p:tag name="KSO_WM_BEAUTIFY_FLAG" val=""/>
</p:tagLst>
</file>

<file path=ppt/tags/tag202.xml><?xml version="1.0" encoding="utf-8"?>
<p:tagLst xmlns:p="http://schemas.openxmlformats.org/presentationml/2006/main">
  <p:tag name="AS_UNIQUEID" val="835"/>
</p:tagLst>
</file>

<file path=ppt/tags/tag203.xml><?xml version="1.0" encoding="utf-8"?>
<p:tagLst xmlns:p="http://schemas.openxmlformats.org/presentationml/2006/main">
  <p:tag name="AS_UNIQUEID" val="836"/>
  <p:tag name="KSO_WM_BEAUTIFY_FLAG" val=""/>
</p:tagLst>
</file>

<file path=ppt/tags/tag204.xml><?xml version="1.0" encoding="utf-8"?>
<p:tagLst xmlns:p="http://schemas.openxmlformats.org/presentationml/2006/main">
  <p:tag name="AS_UNIQUEID" val="837"/>
  <p:tag name="KSO_WM_BEAUTIFY_FLAG" val=""/>
</p:tagLst>
</file>

<file path=ppt/tags/tag205.xml><?xml version="1.0" encoding="utf-8"?>
<p:tagLst xmlns:p="http://schemas.openxmlformats.org/presentationml/2006/main">
  <p:tag name="AS_UNIQUEID" val="838"/>
  <p:tag name="KSO_WM_BEAUTIFY_FLAG" val=""/>
</p:tagLst>
</file>

<file path=ppt/tags/tag206.xml><?xml version="1.0" encoding="utf-8"?>
<p:tagLst xmlns:p="http://schemas.openxmlformats.org/presentationml/2006/main">
  <p:tag name="AS_UNIQUEID" val="839"/>
</p:tagLst>
</file>

<file path=ppt/tags/tag207.xml><?xml version="1.0" encoding="utf-8"?>
<p:tagLst xmlns:p="http://schemas.openxmlformats.org/presentationml/2006/main">
  <p:tag name="AS_UNIQUEID" val="840"/>
</p:tagLst>
</file>

<file path=ppt/tags/tag208.xml><?xml version="1.0" encoding="utf-8"?>
<p:tagLst xmlns:p="http://schemas.openxmlformats.org/presentationml/2006/main">
  <p:tag name="AS_UNIQUEID" val="841"/>
  <p:tag name="KSO_WM_BEAUTIFY_FLAG" val=""/>
</p:tagLst>
</file>

<file path=ppt/tags/tag209.xml><?xml version="1.0" encoding="utf-8"?>
<p:tagLst xmlns:p="http://schemas.openxmlformats.org/presentationml/2006/main">
  <p:tag name="AS_UNIQUEID" val="842"/>
  <p:tag name="KSO_WM_BEAUTIFY_FLAG" val=""/>
</p:tagLst>
</file>

<file path=ppt/tags/tag21.xml><?xml version="1.0" encoding="utf-8"?>
<p:tagLst xmlns:p="http://schemas.openxmlformats.org/presentationml/2006/main">
  <p:tag name="AS_UNIQUEID" val="663"/>
</p:tagLst>
</file>

<file path=ppt/tags/tag210.xml><?xml version="1.0" encoding="utf-8"?>
<p:tagLst xmlns:p="http://schemas.openxmlformats.org/presentationml/2006/main">
  <p:tag name="AS_UNIQUEID" val="843"/>
  <p:tag name="KSO_WM_BEAUTIFY_FLAG" val=""/>
</p:tagLst>
</file>

<file path=ppt/tags/tag211.xml><?xml version="1.0" encoding="utf-8"?>
<p:tagLst xmlns:p="http://schemas.openxmlformats.org/presentationml/2006/main">
  <p:tag name="AS_UNIQUEID" val="844"/>
  <p:tag name="KSO_WM_BEAUTIFY_FLAG" val=""/>
</p:tagLst>
</file>

<file path=ppt/tags/tag212.xml><?xml version="1.0" encoding="utf-8"?>
<p:tagLst xmlns:p="http://schemas.openxmlformats.org/presentationml/2006/main">
  <p:tag name="AS_UNIQUEID" val="845"/>
  <p:tag name="KSO_WM_BEAUTIFY_FLAG" val=""/>
</p:tagLst>
</file>

<file path=ppt/tags/tag213.xml><?xml version="1.0" encoding="utf-8"?>
<p:tagLst xmlns:p="http://schemas.openxmlformats.org/presentationml/2006/main">
  <p:tag name="AS_UNIQUEID" val="846"/>
  <p:tag name="KSO_WM_BEAUTIFY_FLAG" val=""/>
</p:tagLst>
</file>

<file path=ppt/tags/tag214.xml><?xml version="1.0" encoding="utf-8"?>
<p:tagLst xmlns:p="http://schemas.openxmlformats.org/presentationml/2006/main">
  <p:tag name="AS_UNIQUEID" val="847"/>
  <p:tag name="KSO_WM_BEAUTIFY_FLAG" val=""/>
</p:tagLst>
</file>

<file path=ppt/tags/tag215.xml><?xml version="1.0" encoding="utf-8"?>
<p:tagLst xmlns:p="http://schemas.openxmlformats.org/presentationml/2006/main">
  <p:tag name="AS_UNIQUEID" val="848"/>
  <p:tag name="KSO_WM_BEAUTIFY_FLAG" val=""/>
</p:tagLst>
</file>

<file path=ppt/tags/tag216.xml><?xml version="1.0" encoding="utf-8"?>
<p:tagLst xmlns:p="http://schemas.openxmlformats.org/presentationml/2006/main">
  <p:tag name="AS_UNIQUEID" val="849"/>
</p:tagLst>
</file>

<file path=ppt/tags/tag217.xml><?xml version="1.0" encoding="utf-8"?>
<p:tagLst xmlns:p="http://schemas.openxmlformats.org/presentationml/2006/main">
  <p:tag name="AS_UNIQUEID" val="850"/>
  <p:tag name="KSO_WM_BEAUTIFY_FLAG" val=""/>
</p:tagLst>
</file>

<file path=ppt/tags/tag218.xml><?xml version="1.0" encoding="utf-8"?>
<p:tagLst xmlns:p="http://schemas.openxmlformats.org/presentationml/2006/main">
  <p:tag name="AS_UNIQUEID" val="851"/>
  <p:tag name="KSO_WM_BEAUTIFY_FLAG" val=""/>
</p:tagLst>
</file>

<file path=ppt/tags/tag219.xml><?xml version="1.0" encoding="utf-8"?>
<p:tagLst xmlns:p="http://schemas.openxmlformats.org/presentationml/2006/main">
  <p:tag name="AS_UNIQUEID" val="852"/>
  <p:tag name="KSO_WM_BEAUTIFY_FLAG" val=""/>
  <p:tag name="PA" val="v3.0.1"/>
</p:tagLst>
</file>

<file path=ppt/tags/tag22.xml><?xml version="1.0" encoding="utf-8"?>
<p:tagLst xmlns:p="http://schemas.openxmlformats.org/presentationml/2006/main">
  <p:tag name="AS_UNIQUEID" val="664"/>
  <p:tag name="KSO_WM_BEAUTIFY_FLAG" val=""/>
</p:tagLst>
</file>

<file path=ppt/tags/tag220.xml><?xml version="1.0" encoding="utf-8"?>
<p:tagLst xmlns:p="http://schemas.openxmlformats.org/presentationml/2006/main">
  <p:tag name="AS_UNIQUEID" val="853"/>
  <p:tag name="KSO_WM_BEAUTIFY_FLAG" val=""/>
</p:tagLst>
</file>

<file path=ppt/tags/tag221.xml><?xml version="1.0" encoding="utf-8"?>
<p:tagLst xmlns:p="http://schemas.openxmlformats.org/presentationml/2006/main">
  <p:tag name="AS_UNIQUEID" val="854"/>
  <p:tag name="KSO_WM_BEAUTIFY_FLAG" val=""/>
</p:tagLst>
</file>

<file path=ppt/tags/tag222.xml><?xml version="1.0" encoding="utf-8"?>
<p:tagLst xmlns:p="http://schemas.openxmlformats.org/presentationml/2006/main">
  <p:tag name="AS_UNIQUEID" val="855"/>
</p:tagLst>
</file>

<file path=ppt/tags/tag223.xml><?xml version="1.0" encoding="utf-8"?>
<p:tagLst xmlns:p="http://schemas.openxmlformats.org/presentationml/2006/main">
  <p:tag name="AS_UNIQUEID" val="856"/>
  <p:tag name="KSO_WM_BEAUTIFY_FLAG" val=""/>
</p:tagLst>
</file>

<file path=ppt/tags/tag224.xml><?xml version="1.0" encoding="utf-8"?>
<p:tagLst xmlns:p="http://schemas.openxmlformats.org/presentationml/2006/main">
  <p:tag name="AS_UNIQUEID" val="857"/>
</p:tagLst>
</file>

<file path=ppt/tags/tag225.xml><?xml version="1.0" encoding="utf-8"?>
<p:tagLst xmlns:p="http://schemas.openxmlformats.org/presentationml/2006/main">
  <p:tag name="AS_UNIQUEID" val="858"/>
  <p:tag name="KSO_WM_BEAUTIFY_FLAG" val=""/>
</p:tagLst>
</file>

<file path=ppt/tags/tag226.xml><?xml version="1.0" encoding="utf-8"?>
<p:tagLst xmlns:p="http://schemas.openxmlformats.org/presentationml/2006/main">
  <p:tag name="AS_UNIQUEID" val="859"/>
  <p:tag name="KSO_WM_BEAUTIFY_FLAG" val=""/>
</p:tagLst>
</file>

<file path=ppt/tags/tag227.xml><?xml version="1.0" encoding="utf-8"?>
<p:tagLst xmlns:p="http://schemas.openxmlformats.org/presentationml/2006/main">
  <p:tag name="AS_UNIQUEID" val="860"/>
  <p:tag name="KSO_WM_BEAUTIFY_FLAG" val=""/>
</p:tagLst>
</file>

<file path=ppt/tags/tag228.xml><?xml version="1.0" encoding="utf-8"?>
<p:tagLst xmlns:p="http://schemas.openxmlformats.org/presentationml/2006/main">
  <p:tag name="AS_UNIQUEID" val="861"/>
  <p:tag name="KSO_WM_BEAUTIFY_FLAG" val=""/>
</p:tagLst>
</file>

<file path=ppt/tags/tag229.xml><?xml version="1.0" encoding="utf-8"?>
<p:tagLst xmlns:p="http://schemas.openxmlformats.org/presentationml/2006/main">
  <p:tag name="AS_UNIQUEID" val="862"/>
  <p:tag name="KSO_WM_BEAUTIFY_FLAG" val=""/>
</p:tagLst>
</file>

<file path=ppt/tags/tag23.xml><?xml version="1.0" encoding="utf-8"?>
<p:tagLst xmlns:p="http://schemas.openxmlformats.org/presentationml/2006/main">
  <p:tag name="AS_UNIQUEID" val="665"/>
  <p:tag name="KSO_WM_BEAUTIFY_FLAG" val=""/>
</p:tagLst>
</file>

<file path=ppt/tags/tag230.xml><?xml version="1.0" encoding="utf-8"?>
<p:tagLst xmlns:p="http://schemas.openxmlformats.org/presentationml/2006/main">
  <p:tag name="AS_UNIQUEID" val="863"/>
  <p:tag name="KSO_WM_BEAUTIFY_FLAG" val=""/>
</p:tagLst>
</file>

<file path=ppt/tags/tag231.xml><?xml version="1.0" encoding="utf-8"?>
<p:tagLst xmlns:p="http://schemas.openxmlformats.org/presentationml/2006/main">
  <p:tag name="AS_UNIQUEID" val="864"/>
  <p:tag name="KSO_WM_BEAUTIFY_FLAG" val=""/>
</p:tagLst>
</file>

<file path=ppt/tags/tag232.xml><?xml version="1.0" encoding="utf-8"?>
<p:tagLst xmlns:p="http://schemas.openxmlformats.org/presentationml/2006/main">
  <p:tag name="AS_UNIQUEID" val="865"/>
  <p:tag name="KSO_WM_BEAUTIFY_FLAG" val=""/>
</p:tagLst>
</file>

<file path=ppt/tags/tag233.xml><?xml version="1.0" encoding="utf-8"?>
<p:tagLst xmlns:p="http://schemas.openxmlformats.org/presentationml/2006/main">
  <p:tag name="AS_UNIQUEID" val="866"/>
  <p:tag name="KSO_WM_BEAUTIFY_FLAG" val=""/>
</p:tagLst>
</file>

<file path=ppt/tags/tag234.xml><?xml version="1.0" encoding="utf-8"?>
<p:tagLst xmlns:p="http://schemas.openxmlformats.org/presentationml/2006/main">
  <p:tag name="AS_UNIQUEID" val="867"/>
  <p:tag name="KSO_WM_BEAUTIFY_FLAG" val=""/>
</p:tagLst>
</file>

<file path=ppt/tags/tag235.xml><?xml version="1.0" encoding="utf-8"?>
<p:tagLst xmlns:p="http://schemas.openxmlformats.org/presentationml/2006/main">
  <p:tag name="AS_UNIQUEID" val="868"/>
</p:tagLst>
</file>

<file path=ppt/tags/tag236.xml><?xml version="1.0" encoding="utf-8"?>
<p:tagLst xmlns:p="http://schemas.openxmlformats.org/presentationml/2006/main">
  <p:tag name="AS_UNIQUEID" val="869"/>
  <p:tag name="KSO_WM_BEAUTIFY_FLAG" val=""/>
</p:tagLst>
</file>

<file path=ppt/tags/tag237.xml><?xml version="1.0" encoding="utf-8"?>
<p:tagLst xmlns:p="http://schemas.openxmlformats.org/presentationml/2006/main">
  <p:tag name="AS_UNIQUEID" val="870"/>
  <p:tag name="KSO_WM_BEAUTIFY_FLAG" val=""/>
</p:tagLst>
</file>

<file path=ppt/tags/tag238.xml><?xml version="1.0" encoding="utf-8"?>
<p:tagLst xmlns:p="http://schemas.openxmlformats.org/presentationml/2006/main">
  <p:tag name="AS_UNIQUEID" val="871"/>
  <p:tag name="KSO_WM_BEAUTIFY_FLAG" val=""/>
  <p:tag name="PA" val="v3.0.1"/>
</p:tagLst>
</file>

<file path=ppt/tags/tag239.xml><?xml version="1.0" encoding="utf-8"?>
<p:tagLst xmlns:p="http://schemas.openxmlformats.org/presentationml/2006/main">
  <p:tag name="AS_UNIQUEID" val="872"/>
  <p:tag name="KSO_WM_BEAUTIFY_FLAG" val=""/>
</p:tagLst>
</file>

<file path=ppt/tags/tag24.xml><?xml version="1.0" encoding="utf-8"?>
<p:tagLst xmlns:p="http://schemas.openxmlformats.org/presentationml/2006/main">
  <p:tag name="AS_UNIQUEID" val="666"/>
</p:tagLst>
</file>

<file path=ppt/tags/tag240.xml><?xml version="1.0" encoding="utf-8"?>
<p:tagLst xmlns:p="http://schemas.openxmlformats.org/presentationml/2006/main">
  <p:tag name="AS_UNIQUEID" val="873"/>
</p:tagLst>
</file>

<file path=ppt/tags/tag241.xml><?xml version="1.0" encoding="utf-8"?>
<p:tagLst xmlns:p="http://schemas.openxmlformats.org/presentationml/2006/main">
  <p:tag name="AS_UNIQUEID" val="874"/>
  <p:tag name="KSO_WM_BEAUTIFY_FLAG" val=""/>
</p:tagLst>
</file>

<file path=ppt/tags/tag242.xml><?xml version="1.0" encoding="utf-8"?>
<p:tagLst xmlns:p="http://schemas.openxmlformats.org/presentationml/2006/main">
  <p:tag name="AS_UNIQUEID" val="875"/>
</p:tagLst>
</file>

<file path=ppt/tags/tag243.xml><?xml version="1.0" encoding="utf-8"?>
<p:tagLst xmlns:p="http://schemas.openxmlformats.org/presentationml/2006/main">
  <p:tag name="AS_UNIQUEID" val="876"/>
  <p:tag name="KSO_WM_BEAUTIFY_FLAG" val=""/>
</p:tagLst>
</file>

<file path=ppt/tags/tag244.xml><?xml version="1.0" encoding="utf-8"?>
<p:tagLst xmlns:p="http://schemas.openxmlformats.org/presentationml/2006/main">
  <p:tag name="AS_UNIQUEID" val="877"/>
  <p:tag name="KSO_WM_BEAUTIFY_FLAG" val=""/>
</p:tagLst>
</file>

<file path=ppt/tags/tag245.xml><?xml version="1.0" encoding="utf-8"?>
<p:tagLst xmlns:p="http://schemas.openxmlformats.org/presentationml/2006/main">
  <p:tag name="AS_UNIQUEID" val="878"/>
  <p:tag name="KSO_WM_BEAUTIFY_FLAG" val=""/>
</p:tagLst>
</file>

<file path=ppt/tags/tag246.xml><?xml version="1.0" encoding="utf-8"?>
<p:tagLst xmlns:p="http://schemas.openxmlformats.org/presentationml/2006/main">
  <p:tag name="AS_UNIQUEID" val="879"/>
  <p:tag name="KSO_WM_BEAUTIFY_FLAG" val=""/>
</p:tagLst>
</file>

<file path=ppt/tags/tag247.xml><?xml version="1.0" encoding="utf-8"?>
<p:tagLst xmlns:p="http://schemas.openxmlformats.org/presentationml/2006/main">
  <p:tag name="AS_UNIQUEID" val="880"/>
  <p:tag name="KSO_WM_BEAUTIFY_FLAG" val=""/>
</p:tagLst>
</file>

<file path=ppt/tags/tag248.xml><?xml version="1.0" encoding="utf-8"?>
<p:tagLst xmlns:p="http://schemas.openxmlformats.org/presentationml/2006/main">
  <p:tag name="AS_UNIQUEID" val="881"/>
  <p:tag name="KSO_WM_BEAUTIFY_FLAG" val=""/>
</p:tagLst>
</file>

<file path=ppt/tags/tag249.xml><?xml version="1.0" encoding="utf-8"?>
<p:tagLst xmlns:p="http://schemas.openxmlformats.org/presentationml/2006/main">
  <p:tag name="AS_UNIQUEID" val="882"/>
  <p:tag name="KSO_WM_BEAUTIFY_FLAG" val=""/>
</p:tagLst>
</file>

<file path=ppt/tags/tag25.xml><?xml version="1.0" encoding="utf-8"?>
<p:tagLst xmlns:p="http://schemas.openxmlformats.org/presentationml/2006/main">
  <p:tag name="AS_UNIQUEID" val="667"/>
</p:tagLst>
</file>

<file path=ppt/tags/tag250.xml><?xml version="1.0" encoding="utf-8"?>
<p:tagLst xmlns:p="http://schemas.openxmlformats.org/presentationml/2006/main">
  <p:tag name="AS_UNIQUEID" val="883"/>
  <p:tag name="KSO_WM_BEAUTIFY_FLAG" val=""/>
</p:tagLst>
</file>

<file path=ppt/tags/tag251.xml><?xml version="1.0" encoding="utf-8"?>
<p:tagLst xmlns:p="http://schemas.openxmlformats.org/presentationml/2006/main">
  <p:tag name="AS_UNIQUEID" val="884"/>
  <p:tag name="KSO_WM_BEAUTIFY_FLAG" val=""/>
</p:tagLst>
</file>

<file path=ppt/tags/tag252.xml><?xml version="1.0" encoding="utf-8"?>
<p:tagLst xmlns:p="http://schemas.openxmlformats.org/presentationml/2006/main">
  <p:tag name="AS_UNIQUEID" val="885"/>
  <p:tag name="KSO_WM_BEAUTIFY_FLAG" val=""/>
</p:tagLst>
</file>

<file path=ppt/tags/tag253.xml><?xml version="1.0" encoding="utf-8"?>
<p:tagLst xmlns:p="http://schemas.openxmlformats.org/presentationml/2006/main">
  <p:tag name="AS_UNIQUEID" val="886"/>
  <p:tag name="KSO_WM_BEAUTIFY_FLAG" val=""/>
</p:tagLst>
</file>

<file path=ppt/tags/tag254.xml><?xml version="1.0" encoding="utf-8"?>
<p:tagLst xmlns:p="http://schemas.openxmlformats.org/presentationml/2006/main">
  <p:tag name="AS_UNIQUEID" val="887"/>
  <p:tag name="KSO_WM_BEAUTIFY_FLAG" val=""/>
</p:tagLst>
</file>

<file path=ppt/tags/tag255.xml><?xml version="1.0" encoding="utf-8"?>
<p:tagLst xmlns:p="http://schemas.openxmlformats.org/presentationml/2006/main">
  <p:tag name="AS_UNIQUEID" val="888"/>
  <p:tag name="KSO_WM_BEAUTIFY_FLAG" val=""/>
</p:tagLst>
</file>

<file path=ppt/tags/tag256.xml><?xml version="1.0" encoding="utf-8"?>
<p:tagLst xmlns:p="http://schemas.openxmlformats.org/presentationml/2006/main">
  <p:tag name="AS_UNIQUEID" val="889"/>
  <p:tag name="KSO_WM_BEAUTIFY_FLAG" val=""/>
</p:tagLst>
</file>

<file path=ppt/tags/tag257.xml><?xml version="1.0" encoding="utf-8"?>
<p:tagLst xmlns:p="http://schemas.openxmlformats.org/presentationml/2006/main">
  <p:tag name="AS_UNIQUEID" val="890"/>
</p:tagLst>
</file>

<file path=ppt/tags/tag258.xml><?xml version="1.0" encoding="utf-8"?>
<p:tagLst xmlns:p="http://schemas.openxmlformats.org/presentationml/2006/main">
  <p:tag name="AS_UNIQUEID" val="891"/>
  <p:tag name="KSO_WM_BEAUTIFY_FLAG" val=""/>
</p:tagLst>
</file>

<file path=ppt/tags/tag259.xml><?xml version="1.0" encoding="utf-8"?>
<p:tagLst xmlns:p="http://schemas.openxmlformats.org/presentationml/2006/main">
  <p:tag name="AS_UNIQUEID" val="892"/>
  <p:tag name="KSO_WM_BEAUTIFY_FLAG" val=""/>
</p:tagLst>
</file>

<file path=ppt/tags/tag26.xml><?xml version="1.0" encoding="utf-8"?>
<p:tagLst xmlns:p="http://schemas.openxmlformats.org/presentationml/2006/main">
  <p:tag name="AS_UNIQUEID" val="668"/>
</p:tagLst>
</file>

<file path=ppt/tags/tag260.xml><?xml version="1.0" encoding="utf-8"?>
<p:tagLst xmlns:p="http://schemas.openxmlformats.org/presentationml/2006/main">
  <p:tag name="AS_UNIQUEID" val="893"/>
  <p:tag name="KSO_WM_BEAUTIFY_FLAG" val=""/>
  <p:tag name="PA" val="v3.0.1"/>
</p:tagLst>
</file>

<file path=ppt/tags/tag261.xml><?xml version="1.0" encoding="utf-8"?>
<p:tagLst xmlns:p="http://schemas.openxmlformats.org/presentationml/2006/main">
  <p:tag name="AS_UNIQUEID" val="894"/>
  <p:tag name="KSO_WM_BEAUTIFY_FLAG" val=""/>
</p:tagLst>
</file>

<file path=ppt/tags/tag262.xml><?xml version="1.0" encoding="utf-8"?>
<p:tagLst xmlns:p="http://schemas.openxmlformats.org/presentationml/2006/main">
  <p:tag name="AS_UNIQUEID" val="895"/>
</p:tagLst>
</file>

<file path=ppt/tags/tag263.xml><?xml version="1.0" encoding="utf-8"?>
<p:tagLst xmlns:p="http://schemas.openxmlformats.org/presentationml/2006/main">
  <p:tag name="AS_UNIQUEID" val="896"/>
  <p:tag name="KSO_WM_BEAUTIFY_FLAG" val=""/>
</p:tagLst>
</file>

<file path=ppt/tags/tag264.xml><?xml version="1.0" encoding="utf-8"?>
<p:tagLst xmlns:p="http://schemas.openxmlformats.org/presentationml/2006/main">
  <p:tag name="AS_UNIQUEID" val="897"/>
  <p:tag name="KSO_WM_BEAUTIFY_FLAG" val=""/>
</p:tagLst>
</file>

<file path=ppt/tags/tag265.xml><?xml version="1.0" encoding="utf-8"?>
<p:tagLst xmlns:p="http://schemas.openxmlformats.org/presentationml/2006/main">
  <p:tag name="AS_UNIQUEID" val="898"/>
  <p:tag name="KSO_WM_BEAUTIFY_FLAG" val=""/>
</p:tagLst>
</file>

<file path=ppt/tags/tag266.xml><?xml version="1.0" encoding="utf-8"?>
<p:tagLst xmlns:p="http://schemas.openxmlformats.org/presentationml/2006/main">
  <p:tag name="AS_UNIQUEID" val="899"/>
  <p:tag name="KSO_WM_BEAUTIFY_FLAG" val=""/>
</p:tagLst>
</file>

<file path=ppt/tags/tag267.xml><?xml version="1.0" encoding="utf-8"?>
<p:tagLst xmlns:p="http://schemas.openxmlformats.org/presentationml/2006/main">
  <p:tag name="AS_UNIQUEID" val="900"/>
  <p:tag name="KSO_WM_BEAUTIFY_FLAG" val=""/>
</p:tagLst>
</file>

<file path=ppt/tags/tag268.xml><?xml version="1.0" encoding="utf-8"?>
<p:tagLst xmlns:p="http://schemas.openxmlformats.org/presentationml/2006/main">
  <p:tag name="AS_UNIQUEID" val="901"/>
  <p:tag name="KSO_WM_BEAUTIFY_FLAG" val=""/>
</p:tagLst>
</file>

<file path=ppt/tags/tag269.xml><?xml version="1.0" encoding="utf-8"?>
<p:tagLst xmlns:p="http://schemas.openxmlformats.org/presentationml/2006/main">
  <p:tag name="AS_UNIQUEID" val="902"/>
  <p:tag name="KSO_WM_BEAUTIFY_FLAG" val=""/>
</p:tagLst>
</file>

<file path=ppt/tags/tag27.xml><?xml version="1.0" encoding="utf-8"?>
<p:tagLst xmlns:p="http://schemas.openxmlformats.org/presentationml/2006/main">
  <p:tag name="AS_UNIQUEID" val="669"/>
</p:tagLst>
</file>

<file path=ppt/tags/tag270.xml><?xml version="1.0" encoding="utf-8"?>
<p:tagLst xmlns:p="http://schemas.openxmlformats.org/presentationml/2006/main">
  <p:tag name="AS_UNIQUEID" val="903"/>
  <p:tag name="KSO_WM_BEAUTIFY_FLAG" val=""/>
</p:tagLst>
</file>

<file path=ppt/tags/tag271.xml><?xml version="1.0" encoding="utf-8"?>
<p:tagLst xmlns:p="http://schemas.openxmlformats.org/presentationml/2006/main">
  <p:tag name="AS_UNIQUEID" val="904"/>
  <p:tag name="KSO_WM_BEAUTIFY_FLAG" val=""/>
</p:tagLst>
</file>

<file path=ppt/tags/tag272.xml><?xml version="1.0" encoding="utf-8"?>
<p:tagLst xmlns:p="http://schemas.openxmlformats.org/presentationml/2006/main">
  <p:tag name="AS_UNIQUEID" val="905"/>
  <p:tag name="KSO_WM_BEAUTIFY_FLAG" val=""/>
</p:tagLst>
</file>

<file path=ppt/tags/tag273.xml><?xml version="1.0" encoding="utf-8"?>
<p:tagLst xmlns:p="http://schemas.openxmlformats.org/presentationml/2006/main">
  <p:tag name="AS_UNIQUEID" val="906"/>
  <p:tag name="KSO_WM_BEAUTIFY_FLAG" val=""/>
</p:tagLst>
</file>

<file path=ppt/tags/tag274.xml><?xml version="1.0" encoding="utf-8"?>
<p:tagLst xmlns:p="http://schemas.openxmlformats.org/presentationml/2006/main">
  <p:tag name="AS_UNIQUEID" val="907"/>
  <p:tag name="KSO_WM_BEAUTIFY_FLAG" val=""/>
</p:tagLst>
</file>

<file path=ppt/tags/tag275.xml><?xml version="1.0" encoding="utf-8"?>
<p:tagLst xmlns:p="http://schemas.openxmlformats.org/presentationml/2006/main">
  <p:tag name="AS_UNIQUEID" val="908"/>
  <p:tag name="KSO_WM_BEAUTIFY_FLAG" val=""/>
</p:tagLst>
</file>

<file path=ppt/tags/tag276.xml><?xml version="1.0" encoding="utf-8"?>
<p:tagLst xmlns:p="http://schemas.openxmlformats.org/presentationml/2006/main">
  <p:tag name="AS_UNIQUEID" val="909"/>
  <p:tag name="KSO_WM_BEAUTIFY_FLAG" val=""/>
</p:tagLst>
</file>

<file path=ppt/tags/tag277.xml><?xml version="1.0" encoding="utf-8"?>
<p:tagLst xmlns:p="http://schemas.openxmlformats.org/presentationml/2006/main">
  <p:tag name="AS_UNIQUEID" val="910"/>
  <p:tag name="KSO_WM_BEAUTIFY_FLAG" val=""/>
</p:tagLst>
</file>

<file path=ppt/tags/tag278.xml><?xml version="1.0" encoding="utf-8"?>
<p:tagLst xmlns:p="http://schemas.openxmlformats.org/presentationml/2006/main">
  <p:tag name="AS_UNIQUEID" val="911"/>
</p:tagLst>
</file>

<file path=ppt/tags/tag279.xml><?xml version="1.0" encoding="utf-8"?>
<p:tagLst xmlns:p="http://schemas.openxmlformats.org/presentationml/2006/main">
  <p:tag name="AS_UNIQUEID" val="912"/>
</p:tagLst>
</file>

<file path=ppt/tags/tag28.xml><?xml version="1.0" encoding="utf-8"?>
<p:tagLst xmlns:p="http://schemas.openxmlformats.org/presentationml/2006/main">
  <p:tag name="AS_UNIQUEID" val="670"/>
</p:tagLst>
</file>

<file path=ppt/tags/tag280.xml><?xml version="1.0" encoding="utf-8"?>
<p:tagLst xmlns:p="http://schemas.openxmlformats.org/presentationml/2006/main">
  <p:tag name="AS_UNIQUEID" val="913"/>
  <p:tag name="KSO_WM_BEAUTIFY_FLAG" val=""/>
</p:tagLst>
</file>

<file path=ppt/tags/tag281.xml><?xml version="1.0" encoding="utf-8"?>
<p:tagLst xmlns:p="http://schemas.openxmlformats.org/presentationml/2006/main">
  <p:tag name="AS_UNIQUEID" val="914"/>
</p:tagLst>
</file>

<file path=ppt/tags/tag282.xml><?xml version="1.0" encoding="utf-8"?>
<p:tagLst xmlns:p="http://schemas.openxmlformats.org/presentationml/2006/main">
  <p:tag name="AS_UNIQUEID" val="915"/>
</p:tagLst>
</file>

<file path=ppt/tags/tag283.xml><?xml version="1.0" encoding="utf-8"?>
<p:tagLst xmlns:p="http://schemas.openxmlformats.org/presentationml/2006/main">
  <p:tag name="AS_UNIQUEID" val="916"/>
</p:tagLst>
</file>

<file path=ppt/tags/tag284.xml><?xml version="1.0" encoding="utf-8"?>
<p:tagLst xmlns:p="http://schemas.openxmlformats.org/presentationml/2006/main">
  <p:tag name="AS_UNIQUEID" val="917"/>
</p:tagLst>
</file>

<file path=ppt/tags/tag285.xml><?xml version="1.0" encoding="utf-8"?>
<p:tagLst xmlns:p="http://schemas.openxmlformats.org/presentationml/2006/main">
  <p:tag name="AS_UNIQUEID" val="918"/>
</p:tagLst>
</file>

<file path=ppt/tags/tag286.xml><?xml version="1.0" encoding="utf-8"?>
<p:tagLst xmlns:p="http://schemas.openxmlformats.org/presentationml/2006/main">
  <p:tag name="AS_UNIQUEID" val="919"/>
</p:tagLst>
</file>

<file path=ppt/tags/tag287.xml><?xml version="1.0" encoding="utf-8"?>
<p:tagLst xmlns:p="http://schemas.openxmlformats.org/presentationml/2006/main">
  <p:tag name="AS_UNIQUEID" val="920"/>
</p:tagLst>
</file>

<file path=ppt/tags/tag288.xml><?xml version="1.0" encoding="utf-8"?>
<p:tagLst xmlns:p="http://schemas.openxmlformats.org/presentationml/2006/main">
  <p:tag name="AS_UNIQUEID" val="921"/>
  <p:tag name="KSO_WM_BEAUTIFY_FLAG" val=""/>
</p:tagLst>
</file>

<file path=ppt/tags/tag289.xml><?xml version="1.0" encoding="utf-8"?>
<p:tagLst xmlns:p="http://schemas.openxmlformats.org/presentationml/2006/main">
  <p:tag name="AS_UNIQUEID" val="922"/>
</p:tagLst>
</file>

<file path=ppt/tags/tag29.xml><?xml version="1.0" encoding="utf-8"?>
<p:tagLst xmlns:p="http://schemas.openxmlformats.org/presentationml/2006/main">
  <p:tag name="AS_UNIQUEID" val="671"/>
</p:tagLst>
</file>

<file path=ppt/tags/tag290.xml><?xml version="1.0" encoding="utf-8"?>
<p:tagLst xmlns:p="http://schemas.openxmlformats.org/presentationml/2006/main">
  <p:tag name="AS_UNIQUEID" val="923"/>
</p:tagLst>
</file>

<file path=ppt/tags/tag291.xml><?xml version="1.0" encoding="utf-8"?>
<p:tagLst xmlns:p="http://schemas.openxmlformats.org/presentationml/2006/main">
  <p:tag name="AS_UNIQUEID" val="924"/>
</p:tagLst>
</file>

<file path=ppt/tags/tag292.xml><?xml version="1.0" encoding="utf-8"?>
<p:tagLst xmlns:p="http://schemas.openxmlformats.org/presentationml/2006/main">
  <p:tag name="AS_UNIQUEID" val="925"/>
</p:tagLst>
</file>

<file path=ppt/tags/tag293.xml><?xml version="1.0" encoding="utf-8"?>
<p:tagLst xmlns:p="http://schemas.openxmlformats.org/presentationml/2006/main">
  <p:tag name="AS_UNIQUEID" val="926"/>
</p:tagLst>
</file>

<file path=ppt/tags/tag294.xml><?xml version="1.0" encoding="utf-8"?>
<p:tagLst xmlns:p="http://schemas.openxmlformats.org/presentationml/2006/main">
  <p:tag name="AS_UNIQUEID" val="927"/>
</p:tagLst>
</file>

<file path=ppt/tags/tag295.xml><?xml version="1.0" encoding="utf-8"?>
<p:tagLst xmlns:p="http://schemas.openxmlformats.org/presentationml/2006/main">
  <p:tag name="AS_UNIQUEID" val="928"/>
</p:tagLst>
</file>

<file path=ppt/tags/tag296.xml><?xml version="1.0" encoding="utf-8"?>
<p:tagLst xmlns:p="http://schemas.openxmlformats.org/presentationml/2006/main">
  <p:tag name="AS_UNIQUEID" val="929"/>
</p:tagLst>
</file>

<file path=ppt/tags/tag297.xml><?xml version="1.0" encoding="utf-8"?>
<p:tagLst xmlns:p="http://schemas.openxmlformats.org/presentationml/2006/main">
  <p:tag name="AS_UNIQUEID" val="930"/>
  <p:tag name="KSO_WM_BEAUTIFY_FLAG" val=""/>
</p:tagLst>
</file>

<file path=ppt/tags/tag298.xml><?xml version="1.0" encoding="utf-8"?>
<p:tagLst xmlns:p="http://schemas.openxmlformats.org/presentationml/2006/main">
  <p:tag name="AS_UNIQUEID" val="931"/>
  <p:tag name="KSO_WM_BEAUTIFY_FLAG" val=""/>
</p:tagLst>
</file>

<file path=ppt/tags/tag299.xml><?xml version="1.0" encoding="utf-8"?>
<p:tagLst xmlns:p="http://schemas.openxmlformats.org/presentationml/2006/main">
  <p:tag name="AS_UNIQUEID" val="932"/>
  <p:tag name="KSO_WM_BEAUTIFY_FLAG" val=""/>
</p:tagLst>
</file>

<file path=ppt/tags/tag3.xml><?xml version="1.0" encoding="utf-8"?>
<p:tagLst xmlns:p="http://schemas.openxmlformats.org/presentationml/2006/main">
  <p:tag name="AS_UNIQUEID" val="645"/>
</p:tagLst>
</file>

<file path=ppt/tags/tag30.xml><?xml version="1.0" encoding="utf-8"?>
<p:tagLst xmlns:p="http://schemas.openxmlformats.org/presentationml/2006/main">
  <p:tag name="AS_UNIQUEID" val="672"/>
</p:tagLst>
</file>

<file path=ppt/tags/tag30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g1NTIyYTIwNmFmMTgyNGNiY2FjZTNiYzgxZDMzMzcifQ=="/>
  <p:tag name="KSO_WPP_MARK_KEY" val="0bdc71da-dbe0-4495-b4e9-319b3fea4dc2"/>
</p:tagLst>
</file>

<file path=ppt/tags/tag31.xml><?xml version="1.0" encoding="utf-8"?>
<p:tagLst xmlns:p="http://schemas.openxmlformats.org/presentationml/2006/main">
  <p:tag name="AS_UNIQUEID" val="673"/>
</p:tagLst>
</file>

<file path=ppt/tags/tag32.xml><?xml version="1.0" encoding="utf-8"?>
<p:tagLst xmlns:p="http://schemas.openxmlformats.org/presentationml/2006/main">
  <p:tag name="AS_UNIQUEID" val="674"/>
</p:tagLst>
</file>

<file path=ppt/tags/tag33.xml><?xml version="1.0" encoding="utf-8"?>
<p:tagLst xmlns:p="http://schemas.openxmlformats.org/presentationml/2006/main">
  <p:tag name="AS_UNIQUEID" val="675"/>
  <p:tag name="KSO_WM_BEAUTIFY_FLAG" val=""/>
</p:tagLst>
</file>

<file path=ppt/tags/tag34.xml><?xml version="1.0" encoding="utf-8"?>
<p:tagLst xmlns:p="http://schemas.openxmlformats.org/presentationml/2006/main">
  <p:tag name="AS_UNIQUEID" val="676"/>
</p:tagLst>
</file>

<file path=ppt/tags/tag35.xml><?xml version="1.0" encoding="utf-8"?>
<p:tagLst xmlns:p="http://schemas.openxmlformats.org/presentationml/2006/main">
  <p:tag name="AS_UNIQUEID" val="677"/>
  <p:tag name="KSO_WM_BEAUTIFY_FLAG" val=""/>
</p:tagLst>
</file>

<file path=ppt/tags/tag36.xml><?xml version="1.0" encoding="utf-8"?>
<p:tagLst xmlns:p="http://schemas.openxmlformats.org/presentationml/2006/main">
  <p:tag name="AS_UNIQUEID" val="678"/>
  <p:tag name="KSO_WM_BEAUTIFY_FLAG" val=""/>
</p:tagLst>
</file>

<file path=ppt/tags/tag37.xml><?xml version="1.0" encoding="utf-8"?>
<p:tagLst xmlns:p="http://schemas.openxmlformats.org/presentationml/2006/main">
  <p:tag name="AS_UNIQUEID" val="679"/>
  <p:tag name="KSO_WM_BEAUTIFY_FLAG" val=""/>
</p:tagLst>
</file>

<file path=ppt/tags/tag38.xml><?xml version="1.0" encoding="utf-8"?>
<p:tagLst xmlns:p="http://schemas.openxmlformats.org/presentationml/2006/main">
  <p:tag name="AS_UNIQUEID" val="680"/>
  <p:tag name="KSO_WM_BEAUTIFY_FLAG" val=""/>
</p:tagLst>
</file>

<file path=ppt/tags/tag39.xml><?xml version="1.0" encoding="utf-8"?>
<p:tagLst xmlns:p="http://schemas.openxmlformats.org/presentationml/2006/main">
  <p:tag name="AS_UNIQUEID" val="681"/>
  <p:tag name="KSO_WM_BEAUTIFY_FLAG" val=""/>
</p:tagLst>
</file>

<file path=ppt/tags/tag4.xml><?xml version="1.0" encoding="utf-8"?>
<p:tagLst xmlns:p="http://schemas.openxmlformats.org/presentationml/2006/main">
  <p:tag name="AS_UNIQUEID" val="646"/>
</p:tagLst>
</file>

<file path=ppt/tags/tag40.xml><?xml version="1.0" encoding="utf-8"?>
<p:tagLst xmlns:p="http://schemas.openxmlformats.org/presentationml/2006/main">
  <p:tag name="AS_UNIQUEID" val="682"/>
  <p:tag name="KSO_WM_BEAUTIFY_FLAG" val=""/>
</p:tagLst>
</file>

<file path=ppt/tags/tag41.xml><?xml version="1.0" encoding="utf-8"?>
<p:tagLst xmlns:p="http://schemas.openxmlformats.org/presentationml/2006/main">
  <p:tag name="AS_UNIQUEID" val="683"/>
  <p:tag name="KSO_WM_BEAUTIFY_FLAG" val=""/>
  <p:tag name="KSO_WM_UNIT_PLACING_PICTURE_USER_VIEWPORT" val="{&quot;height&quot;:4333,&quot;width&quot;:6056}"/>
</p:tagLst>
</file>

<file path=ppt/tags/tag42.xml><?xml version="1.0" encoding="utf-8"?>
<p:tagLst xmlns:p="http://schemas.openxmlformats.org/presentationml/2006/main">
  <p:tag name="AS_UNIQUEID" val="68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685"/>
</p:tagLst>
</file>

<file path=ppt/tags/tag45.xml><?xml version="1.0" encoding="utf-8"?>
<p:tagLst xmlns:p="http://schemas.openxmlformats.org/presentationml/2006/main">
  <p:tag name="AS_UNIQUEID" val="686"/>
</p:tagLst>
</file>

<file path=ppt/tags/tag46.xml><?xml version="1.0" encoding="utf-8"?>
<p:tagLst xmlns:p="http://schemas.openxmlformats.org/presentationml/2006/main">
  <p:tag name="AS_UNIQUEID" val="687"/>
  <p:tag name="KSO_WM_BEAUTIFY_FLAG" val=""/>
</p:tagLst>
</file>

<file path=ppt/tags/tag47.xml><?xml version="1.0" encoding="utf-8"?>
<p:tagLst xmlns:p="http://schemas.openxmlformats.org/presentationml/2006/main">
  <p:tag name="AS_UNIQUEID" val="688"/>
</p:tagLst>
</file>

<file path=ppt/tags/tag48.xml><?xml version="1.0" encoding="utf-8"?>
<p:tagLst xmlns:p="http://schemas.openxmlformats.org/presentationml/2006/main">
  <p:tag name="AS_UNIQUEID" val="689"/>
  <p:tag name="KSO_WM_BEAUTIFY_FLAG" val=""/>
</p:tagLst>
</file>

<file path=ppt/tags/tag49.xml><?xml version="1.0" encoding="utf-8"?>
<p:tagLst xmlns:p="http://schemas.openxmlformats.org/presentationml/2006/main">
  <p:tag name="AS_UNIQUEID" val="690"/>
  <p:tag name="KSO_WM_BEAUTIFY_FLAG" val=""/>
</p:tagLst>
</file>

<file path=ppt/tags/tag5.xml><?xml version="1.0" encoding="utf-8"?>
<p:tagLst xmlns:p="http://schemas.openxmlformats.org/presentationml/2006/main">
  <p:tag name="AS_UNIQUEID" val="647"/>
</p:tagLst>
</file>

<file path=ppt/tags/tag50.xml><?xml version="1.0" encoding="utf-8"?>
<p:tagLst xmlns:p="http://schemas.openxmlformats.org/presentationml/2006/main">
  <p:tag name="AS_UNIQUEID" val="691"/>
</p:tagLst>
</file>

<file path=ppt/tags/tag51.xml><?xml version="1.0" encoding="utf-8"?>
<p:tagLst xmlns:p="http://schemas.openxmlformats.org/presentationml/2006/main">
  <p:tag name="AS_UNIQUEID" val="692"/>
</p:tagLst>
</file>

<file path=ppt/tags/tag52.xml><?xml version="1.0" encoding="utf-8"?>
<p:tagLst xmlns:p="http://schemas.openxmlformats.org/presentationml/2006/main">
  <p:tag name="AS_UNIQUEID" val="693"/>
</p:tagLst>
</file>

<file path=ppt/tags/tag53.xml><?xml version="1.0" encoding="utf-8"?>
<p:tagLst xmlns:p="http://schemas.openxmlformats.org/presentationml/2006/main">
  <p:tag name="AS_UNIQUEID" val="694"/>
</p:tagLst>
</file>

<file path=ppt/tags/tag54.xml><?xml version="1.0" encoding="utf-8"?>
<p:tagLst xmlns:p="http://schemas.openxmlformats.org/presentationml/2006/main">
  <p:tag name="AS_UNIQUEID" val="695"/>
</p:tagLst>
</file>

<file path=ppt/tags/tag55.xml><?xml version="1.0" encoding="utf-8"?>
<p:tagLst xmlns:p="http://schemas.openxmlformats.org/presentationml/2006/main">
  <p:tag name="AS_UNIQUEID" val="696"/>
</p:tagLst>
</file>

<file path=ppt/tags/tag56.xml><?xml version="1.0" encoding="utf-8"?>
<p:tagLst xmlns:p="http://schemas.openxmlformats.org/presentationml/2006/main">
  <p:tag name="AS_UNIQUEID" val="697"/>
  <p:tag name="KSO_WM_BEAUTIFY_FLAG" val=""/>
</p:tagLst>
</file>

<file path=ppt/tags/tag57.xml><?xml version="1.0" encoding="utf-8"?>
<p:tagLst xmlns:p="http://schemas.openxmlformats.org/presentationml/2006/main">
  <p:tag name="AS_UNIQUEID" val="69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8.xml><?xml version="1.0" encoding="utf-8"?>
<p:tagLst xmlns:p="http://schemas.openxmlformats.org/presentationml/2006/main">
  <p:tag name="AS_UNIQUEID" val="6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9.xml><?xml version="1.0" encoding="utf-8"?>
<p:tagLst xmlns:p="http://schemas.openxmlformats.org/presentationml/2006/main">
  <p:tag name="AS_UNIQUEID" val="7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  <p:tag name="KSO_WM_UNIT_PLACING_PICTURE_USER_VIEWPORT" val="{&quot;height&quot;:6112,&quot;width&quot;:6112}"/>
</p:tagLst>
</file>

<file path=ppt/tags/tag6.xml><?xml version="1.0" encoding="utf-8"?>
<p:tagLst xmlns:p="http://schemas.openxmlformats.org/presentationml/2006/main">
  <p:tag name="AS_UNIQUEID" val="648"/>
</p:tagLst>
</file>

<file path=ppt/tags/tag60.xml><?xml version="1.0" encoding="utf-8"?>
<p:tagLst xmlns:p="http://schemas.openxmlformats.org/presentationml/2006/main">
  <p:tag name="AS_UNIQUEID" val="7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1.xml><?xml version="1.0" encoding="utf-8"?>
<p:tagLst xmlns:p="http://schemas.openxmlformats.org/presentationml/2006/main">
  <p:tag name="AS_UNIQUEID" val="702"/>
</p:tagLst>
</file>

<file path=ppt/tags/tag62.xml><?xml version="1.0" encoding="utf-8"?>
<p:tagLst xmlns:p="http://schemas.openxmlformats.org/presentationml/2006/main">
  <p:tag name="AS_UNIQUEID" val="703"/>
  <p:tag name="KSO_WM_BEAUTIFY_FLAG" val=""/>
</p:tagLst>
</file>

<file path=ppt/tags/tag63.xml><?xml version="1.0" encoding="utf-8"?>
<p:tagLst xmlns:p="http://schemas.openxmlformats.org/presentationml/2006/main">
  <p:tag name="AS_UNIQUEID" val="704"/>
  <p:tag name="KSO_WM_BEAUTIFY_FLAG" val=""/>
</p:tagLst>
</file>

<file path=ppt/tags/tag64.xml><?xml version="1.0" encoding="utf-8"?>
<p:tagLst xmlns:p="http://schemas.openxmlformats.org/presentationml/2006/main">
  <p:tag name="AS_UNIQUEID" val="705"/>
</p:tagLst>
</file>

<file path=ppt/tags/tag65.xml><?xml version="1.0" encoding="utf-8"?>
<p:tagLst xmlns:p="http://schemas.openxmlformats.org/presentationml/2006/main">
  <p:tag name="AS_UNIQUEID" val="706"/>
  <p:tag name="KSO_WM_BEAUTIFY_FLAG" val=""/>
</p:tagLst>
</file>

<file path=ppt/tags/tag66.xml><?xml version="1.0" encoding="utf-8"?>
<p:tagLst xmlns:p="http://schemas.openxmlformats.org/presentationml/2006/main">
  <p:tag name="AS_UNIQUEID" val="637"/>
</p:tagLst>
</file>

<file path=ppt/tags/tag67.xml><?xml version="1.0" encoding="utf-8"?>
<p:tagLst xmlns:p="http://schemas.openxmlformats.org/presentationml/2006/main">
  <p:tag name="AS_UNIQUEID" val="639"/>
</p:tagLst>
</file>

<file path=ppt/tags/tag68.xml><?xml version="1.0" encoding="utf-8"?>
<p:tagLst xmlns:p="http://schemas.openxmlformats.org/presentationml/2006/main">
  <p:tag name="AS_UNIQUEID" val="707"/>
</p:tagLst>
</file>

<file path=ppt/tags/tag69.xml><?xml version="1.0" encoding="utf-8"?>
<p:tagLst xmlns:p="http://schemas.openxmlformats.org/presentationml/2006/main">
  <p:tag name="AS_UNIQUEID" val="642"/>
</p:tagLst>
</file>

<file path=ppt/tags/tag7.xml><?xml version="1.0" encoding="utf-8"?>
<p:tagLst xmlns:p="http://schemas.openxmlformats.org/presentationml/2006/main">
  <p:tag name="AS_UNIQUEID" val="649"/>
</p:tagLst>
</file>

<file path=ppt/tags/tag70.xml><?xml version="1.0" encoding="utf-8"?>
<p:tagLst xmlns:p="http://schemas.openxmlformats.org/presentationml/2006/main">
  <p:tag name="AS_UNIQUEID" val="352"/>
  <p:tag name="KSO_WM_BEAUTIFY_FLAG" val=""/>
</p:tagLst>
</file>

<file path=ppt/tags/tag71.xml><?xml version="1.0" encoding="utf-8"?>
<p:tagLst xmlns:p="http://schemas.openxmlformats.org/presentationml/2006/main">
  <p:tag name="AS_UNIQUEID" val="638"/>
  <p:tag name="KSO_WM_BEAUTIFY_FLAG" val=""/>
</p:tagLst>
</file>

<file path=ppt/tags/tag72.xml><?xml version="1.0" encoding="utf-8"?>
<p:tagLst xmlns:p="http://schemas.openxmlformats.org/presentationml/2006/main">
  <p:tag name="AS_UNIQUEID" val="640"/>
  <p:tag name="KSO_WM_BEAUTIFY_FLAG" val=""/>
</p:tagLst>
</file>

<file path=ppt/tags/tag73.xml><?xml version="1.0" encoding="utf-8"?>
<p:tagLst xmlns:p="http://schemas.openxmlformats.org/presentationml/2006/main">
  <p:tag name="AS_UNIQUEID" val="708"/>
</p:tagLst>
</file>

<file path=ppt/tags/tag74.xml><?xml version="1.0" encoding="utf-8"?>
<p:tagLst xmlns:p="http://schemas.openxmlformats.org/presentationml/2006/main">
  <p:tag name="AS_UNIQUEID" val="709"/>
</p:tagLst>
</file>

<file path=ppt/tags/tag75.xml><?xml version="1.0" encoding="utf-8"?>
<p:tagLst xmlns:p="http://schemas.openxmlformats.org/presentationml/2006/main">
  <p:tag name="AS_UNIQUEID" val="352"/>
  <p:tag name="KSO_WM_BEAUTIFY_FLAG" val=""/>
</p:tagLst>
</file>

<file path=ppt/tags/tag76.xml><?xml version="1.0" encoding="utf-8"?>
<p:tagLst xmlns:p="http://schemas.openxmlformats.org/presentationml/2006/main">
  <p:tag name="AS_UNIQUEID" val="710"/>
</p:tagLst>
</file>

<file path=ppt/tags/tag77.xml><?xml version="1.0" encoding="utf-8"?>
<p:tagLst xmlns:p="http://schemas.openxmlformats.org/presentationml/2006/main">
  <p:tag name="AS_UNIQUEID" val="711"/>
  <p:tag name="KSO_WM_BEAUTIFY_FLAG" val=""/>
</p:tagLst>
</file>

<file path=ppt/tags/tag78.xml><?xml version="1.0" encoding="utf-8"?>
<p:tagLst xmlns:p="http://schemas.openxmlformats.org/presentationml/2006/main">
  <p:tag name="AS_UNIQUEID" val="352"/>
  <p:tag name="KSO_WM_BEAUTIFY_FLAG" val=""/>
</p:tagLst>
</file>

<file path=ppt/tags/tag79.xml><?xml version="1.0" encoding="utf-8"?>
<p:tagLst xmlns:p="http://schemas.openxmlformats.org/presentationml/2006/main">
  <p:tag name="AS_UNIQUEID" val="71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8.xml><?xml version="1.0" encoding="utf-8"?>
<p:tagLst xmlns:p="http://schemas.openxmlformats.org/presentationml/2006/main">
  <p:tag name="AS_UNIQUEID" val="650"/>
</p:tagLst>
</file>

<file path=ppt/tags/tag80.xml><?xml version="1.0" encoding="utf-8"?>
<p:tagLst xmlns:p="http://schemas.openxmlformats.org/presentationml/2006/main">
  <p:tag name="AS_UNIQUEID" val="713"/>
</p:tagLst>
</file>

<file path=ppt/tags/tag81.xml><?xml version="1.0" encoding="utf-8"?>
<p:tagLst xmlns:p="http://schemas.openxmlformats.org/presentationml/2006/main">
  <p:tag name="AS_UNIQUEID" val="714"/>
  <p:tag name="KSO_WM_BEAUTIFY_FLAG" val=""/>
</p:tagLst>
</file>

<file path=ppt/tags/tag82.xml><?xml version="1.0" encoding="utf-8"?>
<p:tagLst xmlns:p="http://schemas.openxmlformats.org/presentationml/2006/main">
  <p:tag name="AS_UNIQUEID" val="715"/>
  <p:tag name="KSO_WM_BEAUTIFY_FLAG" val=""/>
</p:tagLst>
</file>

<file path=ppt/tags/tag83.xml><?xml version="1.0" encoding="utf-8"?>
<p:tagLst xmlns:p="http://schemas.openxmlformats.org/presentationml/2006/main">
  <p:tag name="AS_UNIQUEID" val="716"/>
</p:tagLst>
</file>

<file path=ppt/tags/tag84.xml><?xml version="1.0" encoding="utf-8"?>
<p:tagLst xmlns:p="http://schemas.openxmlformats.org/presentationml/2006/main">
  <p:tag name="AS_UNIQUEID" val="717"/>
  <p:tag name="KSO_WM_BEAUTIFY_FLAG" val=""/>
</p:tagLst>
</file>

<file path=ppt/tags/tag85.xml><?xml version="1.0" encoding="utf-8"?>
<p:tagLst xmlns:p="http://schemas.openxmlformats.org/presentationml/2006/main">
  <p:tag name="AS_UNIQUEID" val="718"/>
</p:tagLst>
</file>

<file path=ppt/tags/tag86.xml><?xml version="1.0" encoding="utf-8"?>
<p:tagLst xmlns:p="http://schemas.openxmlformats.org/presentationml/2006/main">
  <p:tag name="AS_UNIQUEID" val="719"/>
  <p:tag name="KSO_WM_BEAUTIFY_FLAG" val=""/>
</p:tagLst>
</file>

<file path=ppt/tags/tag87.xml><?xml version="1.0" encoding="utf-8"?>
<p:tagLst xmlns:p="http://schemas.openxmlformats.org/presentationml/2006/main">
  <p:tag name="AS_UNIQUEID" val="720"/>
  <p:tag name="KSO_WM_BEAUTIFY_FLAG" val=""/>
</p:tagLst>
</file>

<file path=ppt/tags/tag88.xml><?xml version="1.0" encoding="utf-8"?>
<p:tagLst xmlns:p="http://schemas.openxmlformats.org/presentationml/2006/main">
  <p:tag name="AS_UNIQUEID" val="721"/>
  <p:tag name="KSO_WM_BEAUTIFY_FLAG" val=""/>
</p:tagLst>
</file>

<file path=ppt/tags/tag89.xml><?xml version="1.0" encoding="utf-8"?>
<p:tagLst xmlns:p="http://schemas.openxmlformats.org/presentationml/2006/main">
  <p:tag name="AS_UNIQUEID" val="722"/>
  <p:tag name="KSO_WM_BEAUTIFY_FLAG" val=""/>
</p:tagLst>
</file>

<file path=ppt/tags/tag9.xml><?xml version="1.0" encoding="utf-8"?>
<p:tagLst xmlns:p="http://schemas.openxmlformats.org/presentationml/2006/main">
  <p:tag name="AS_UNIQUEID" val="651"/>
</p:tagLst>
</file>

<file path=ppt/tags/tag90.xml><?xml version="1.0" encoding="utf-8"?>
<p:tagLst xmlns:p="http://schemas.openxmlformats.org/presentationml/2006/main">
  <p:tag name="AS_UNIQUEID" val="723"/>
  <p:tag name="KSO_WM_BEAUTIFY_FLAG" val=""/>
</p:tagLst>
</file>

<file path=ppt/tags/tag91.xml><?xml version="1.0" encoding="utf-8"?>
<p:tagLst xmlns:p="http://schemas.openxmlformats.org/presentationml/2006/main">
  <p:tag name="AS_UNIQUEID" val="724"/>
  <p:tag name="KSO_WM_BEAUTIFY_FLAG" val=""/>
</p:tagLst>
</file>

<file path=ppt/tags/tag92.xml><?xml version="1.0" encoding="utf-8"?>
<p:tagLst xmlns:p="http://schemas.openxmlformats.org/presentationml/2006/main">
  <p:tag name="AS_UNIQUEID" val="725"/>
</p:tagLst>
</file>

<file path=ppt/tags/tag93.xml><?xml version="1.0" encoding="utf-8"?>
<p:tagLst xmlns:p="http://schemas.openxmlformats.org/presentationml/2006/main">
  <p:tag name="AS_UNIQUEID" val="726"/>
  <p:tag name="KSO_WM_BEAUTIFY_FLAG" val=""/>
</p:tagLst>
</file>

<file path=ppt/tags/tag94.xml><?xml version="1.0" encoding="utf-8"?>
<p:tagLst xmlns:p="http://schemas.openxmlformats.org/presentationml/2006/main">
  <p:tag name="AS_UNIQUEID" val="727"/>
  <p:tag name="KSO_WM_BEAUTIFY_FLAG" val=""/>
</p:tagLst>
</file>

<file path=ppt/tags/tag95.xml><?xml version="1.0" encoding="utf-8"?>
<p:tagLst xmlns:p="http://schemas.openxmlformats.org/presentationml/2006/main">
  <p:tag name="AS_UNIQUEID" val="728"/>
</p:tagLst>
</file>

<file path=ppt/tags/tag96.xml><?xml version="1.0" encoding="utf-8"?>
<p:tagLst xmlns:p="http://schemas.openxmlformats.org/presentationml/2006/main">
  <p:tag name="AS_UNIQUEID" val="729"/>
</p:tagLst>
</file>

<file path=ppt/tags/tag97.xml><?xml version="1.0" encoding="utf-8"?>
<p:tagLst xmlns:p="http://schemas.openxmlformats.org/presentationml/2006/main">
  <p:tag name="AS_UNIQUEID" val="730"/>
  <p:tag name="KSO_WM_BEAUTIFY_FLAG" val=""/>
</p:tagLst>
</file>

<file path=ppt/tags/tag98.xml><?xml version="1.0" encoding="utf-8"?>
<p:tagLst xmlns:p="http://schemas.openxmlformats.org/presentationml/2006/main">
  <p:tag name="AS_UNIQUEID" val="731"/>
  <p:tag name="KSO_WM_BEAUTIFY_FLAG" val=""/>
</p:tagLst>
</file>

<file path=ppt/tags/tag99.xml><?xml version="1.0" encoding="utf-8"?>
<p:tagLst xmlns:p="http://schemas.openxmlformats.org/presentationml/2006/main">
  <p:tag name="AS_UNIQUEID" val="732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139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微软雅黑</vt:lpstr>
      <vt:lpstr>Times New Roman</vt:lpstr>
      <vt:lpstr>Calibri Light</vt:lpstr>
      <vt:lpstr>Calibri</vt:lpstr>
      <vt:lpstr>仿宋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2024-08-23T16:42:38Z</cp:lastPrinted>
  <dcterms:created xsi:type="dcterms:W3CDTF">2024-08-23T16:42:38Z</dcterms:created>
  <dcterms:modified xsi:type="dcterms:W3CDTF">2024-08-23T08:42:38Z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