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773" r:id="rId4"/>
    <p:sldId id="739" r:id="rId5"/>
    <p:sldId id="740" r:id="rId6"/>
    <p:sldId id="605" r:id="rId7"/>
    <p:sldId id="644" r:id="rId8"/>
    <p:sldId id="683" r:id="rId9"/>
    <p:sldId id="684" r:id="rId10"/>
    <p:sldId id="685" r:id="rId11"/>
    <p:sldId id="717" r:id="rId12"/>
    <p:sldId id="718" r:id="rId13"/>
    <p:sldId id="719" r:id="rId14"/>
    <p:sldId id="720" r:id="rId15"/>
    <p:sldId id="721" r:id="rId16"/>
    <p:sldId id="722" r:id="rId17"/>
    <p:sldId id="723" r:id="rId18"/>
    <p:sldId id="724" r:id="rId19"/>
    <p:sldId id="705" r:id="rId20"/>
    <p:sldId id="726" r:id="rId21"/>
    <p:sldId id="741" r:id="rId22"/>
    <p:sldId id="728" r:id="rId23"/>
    <p:sldId id="729" r:id="rId24"/>
    <p:sldId id="730" r:id="rId25"/>
    <p:sldId id="727" r:id="rId26"/>
    <p:sldId id="731" r:id="rId27"/>
    <p:sldId id="732" r:id="rId28"/>
    <p:sldId id="733" r:id="rId29"/>
    <p:sldId id="524" r:id="rId30"/>
    <p:sldId id="734" r:id="rId31"/>
    <p:sldId id="579" r:id="rId32"/>
    <p:sldId id="736" r:id="rId33"/>
    <p:sldId id="737" r:id="rId34"/>
    <p:sldId id="738" r:id="rId35"/>
  </p:sldIdLst>
  <p:sldSz cx="12192000" cy="6858000"/>
  <p:notesSz cx="6858000" cy="9144000"/>
  <p:custDataLst>
    <p:tags r:id="rId3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9" userDrawn="1">
          <p15:clr>
            <a:srgbClr val="A4A3A4"/>
          </p15:clr>
        </p15:guide>
        <p15:guide id="2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fill>
          <a:solidFill>
            <a:schemeClr val="lt1">
              <a:alpha val="20000"/>
            </a:schemeClr>
          </a:solidFill>
        </a:fill>
      </a:tcStyle>
    </a:band1H>
    <a:band1V>
      <a:tcStyle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399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slide" Target="slides/slide31.xml" /><Relationship Id="rId35" Type="http://schemas.openxmlformats.org/officeDocument/2006/relationships/slide" Target="slides/slide32.xml" /><Relationship Id="rId36" Type="http://schemas.openxmlformats.org/officeDocument/2006/relationships/tags" Target="tags/tag622.xml" /><Relationship Id="rId37" Type="http://schemas.openxmlformats.org/officeDocument/2006/relationships/presProps" Target="presProps.xml" /><Relationship Id="rId38" Type="http://schemas.openxmlformats.org/officeDocument/2006/relationships/viewProps" Target="viewProps.xml" /><Relationship Id="rId39" Type="http://schemas.openxmlformats.org/officeDocument/2006/relationships/theme" Target="theme/theme1.xml" /><Relationship Id="rId4" Type="http://schemas.openxmlformats.org/officeDocument/2006/relationships/slide" Target="slides/slide1.xml" /><Relationship Id="rId40" Type="http://schemas.openxmlformats.org/officeDocument/2006/relationships/tableStyles" Target="tableStyles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tags" Target="../tags/tag26.xml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tags" Target="../tags/tag29.xml" /><Relationship Id="rId6" Type="http://schemas.openxmlformats.org/officeDocument/2006/relationships/tags" Target="../tags/tag30.xml" /><Relationship Id="rId7" Type="http://schemas.openxmlformats.org/officeDocument/2006/relationships/tags" Target="../tags/tag3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tags" Target="../tags/tag18.xml" /><Relationship Id="rId4" Type="http://schemas.openxmlformats.org/officeDocument/2006/relationships/tags" Target="../tags/tag19.xml" /><Relationship Id="rId5" Type="http://schemas.openxmlformats.org/officeDocument/2006/relationships/tags" Target="../tags/tag20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3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3.png" /><Relationship Id="rId13" Type="http://schemas.openxmlformats.org/officeDocument/2006/relationships/tags" Target="../tags/tag24.xml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21.xml" /><Relationship Id="rId7" Type="http://schemas.openxmlformats.org/officeDocument/2006/relationships/image" Target="../media/image1.png" /><Relationship Id="rId8" Type="http://schemas.openxmlformats.org/officeDocument/2006/relationships/tags" Target="../tags/tag22.xml" /><Relationship Id="rId9" Type="http://schemas.openxmlformats.org/officeDocument/2006/relationships/image" Target="../media/image2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pic>
        <p:nvPicPr>
          <p:cNvPr id="3" name="图片 2" descr="8523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6835" y="100330"/>
            <a:ext cx="12038965" cy="6648450"/>
          </a:xfrm>
          <a:prstGeom prst="rect">
            <a:avLst/>
          </a:prstGeom>
        </p:spPr>
      </p:pic>
      <p:pic>
        <p:nvPicPr>
          <p:cNvPr id="9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7.xml" /><Relationship Id="rId11" Type="http://schemas.openxmlformats.org/officeDocument/2006/relationships/image" Target="../media/image6.png" /><Relationship Id="rId12" Type="http://schemas.openxmlformats.org/officeDocument/2006/relationships/tags" Target="../tags/tag38.xml" /><Relationship Id="rId13" Type="http://schemas.openxmlformats.org/officeDocument/2006/relationships/tags" Target="../tags/tag39.xml" /><Relationship Id="rId14" Type="http://schemas.openxmlformats.org/officeDocument/2006/relationships/image" Target="../media/image7.png" /><Relationship Id="rId15" Type="http://schemas.openxmlformats.org/officeDocument/2006/relationships/tags" Target="../tags/tag40.xml" /><Relationship Id="rId16" Type="http://schemas.openxmlformats.org/officeDocument/2006/relationships/image" Target="../media/image8.png" /><Relationship Id="rId17" Type="http://schemas.openxmlformats.org/officeDocument/2006/relationships/tags" Target="../tags/tag41.xml" /><Relationship Id="rId18" Type="http://schemas.openxmlformats.org/officeDocument/2006/relationships/tags" Target="../tags/tag42.xml" /><Relationship Id="rId2" Type="http://schemas.openxmlformats.org/officeDocument/2006/relationships/tags" Target="../tags/tag32.xml" /><Relationship Id="rId3" Type="http://schemas.openxmlformats.org/officeDocument/2006/relationships/image" Target="../media/image1.png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image" Target="../media/image4.png" /><Relationship Id="rId7" Type="http://schemas.openxmlformats.org/officeDocument/2006/relationships/tags" Target="../tags/tag35.xml" /><Relationship Id="rId8" Type="http://schemas.openxmlformats.org/officeDocument/2006/relationships/tags" Target="../tags/tag36.xml" /><Relationship Id="rId9" Type="http://schemas.openxmlformats.org/officeDocument/2006/relationships/image" Target="../media/image5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33.xml" /><Relationship Id="rId11" Type="http://schemas.openxmlformats.org/officeDocument/2006/relationships/tags" Target="../tags/tag134.xml" /><Relationship Id="rId12" Type="http://schemas.openxmlformats.org/officeDocument/2006/relationships/tags" Target="../tags/tag135.xml" /><Relationship Id="rId13" Type="http://schemas.openxmlformats.org/officeDocument/2006/relationships/tags" Target="../tags/tag136.xml" /><Relationship Id="rId14" Type="http://schemas.openxmlformats.org/officeDocument/2006/relationships/tags" Target="../tags/tag137.xml" /><Relationship Id="rId15" Type="http://schemas.openxmlformats.org/officeDocument/2006/relationships/tags" Target="../tags/tag138.xml" /><Relationship Id="rId16" Type="http://schemas.openxmlformats.org/officeDocument/2006/relationships/tags" Target="../tags/tag139.xml" /><Relationship Id="rId17" Type="http://schemas.openxmlformats.org/officeDocument/2006/relationships/image" Target="../media/image14.jpeg" /><Relationship Id="rId18" Type="http://schemas.openxmlformats.org/officeDocument/2006/relationships/tags" Target="../tags/tag140.xml" /><Relationship Id="rId19" Type="http://schemas.openxmlformats.org/officeDocument/2006/relationships/tags" Target="../tags/tag141.xml" /><Relationship Id="rId2" Type="http://schemas.openxmlformats.org/officeDocument/2006/relationships/tags" Target="../tags/tag125.xml" /><Relationship Id="rId3" Type="http://schemas.openxmlformats.org/officeDocument/2006/relationships/tags" Target="../tags/tag126.xml" /><Relationship Id="rId4" Type="http://schemas.openxmlformats.org/officeDocument/2006/relationships/tags" Target="../tags/tag127.xml" /><Relationship Id="rId5" Type="http://schemas.openxmlformats.org/officeDocument/2006/relationships/tags" Target="../tags/tag128.xml" /><Relationship Id="rId6" Type="http://schemas.openxmlformats.org/officeDocument/2006/relationships/tags" Target="../tags/tag129.xml" /><Relationship Id="rId7" Type="http://schemas.openxmlformats.org/officeDocument/2006/relationships/tags" Target="../tags/tag130.xml" /><Relationship Id="rId8" Type="http://schemas.openxmlformats.org/officeDocument/2006/relationships/tags" Target="../tags/tag131.xml" /><Relationship Id="rId9" Type="http://schemas.openxmlformats.org/officeDocument/2006/relationships/tags" Target="../tags/tag13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50.xml" /><Relationship Id="rId11" Type="http://schemas.openxmlformats.org/officeDocument/2006/relationships/tags" Target="../tags/tag151.xml" /><Relationship Id="rId12" Type="http://schemas.openxmlformats.org/officeDocument/2006/relationships/tags" Target="../tags/tag152.xml" /><Relationship Id="rId13" Type="http://schemas.openxmlformats.org/officeDocument/2006/relationships/tags" Target="../tags/tag153.xml" /><Relationship Id="rId14" Type="http://schemas.openxmlformats.org/officeDocument/2006/relationships/image" Target="../media/image15.png" /><Relationship Id="rId15" Type="http://schemas.openxmlformats.org/officeDocument/2006/relationships/tags" Target="../tags/tag154.xml" /><Relationship Id="rId16" Type="http://schemas.openxmlformats.org/officeDocument/2006/relationships/video" Target="../media/media1.mp4" /><Relationship Id="rId17" Type="http://schemas.microsoft.com/office/2007/relationships/media" Target="../media/media1.mp4" /><Relationship Id="rId18" Type="http://schemas.openxmlformats.org/officeDocument/2006/relationships/tags" Target="../tags/tag155.xml" /><Relationship Id="rId2" Type="http://schemas.openxmlformats.org/officeDocument/2006/relationships/tags" Target="../tags/tag142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tags" Target="../tags/tag145.xml" /><Relationship Id="rId6" Type="http://schemas.openxmlformats.org/officeDocument/2006/relationships/tags" Target="../tags/tag146.xml" /><Relationship Id="rId7" Type="http://schemas.openxmlformats.org/officeDocument/2006/relationships/tags" Target="../tags/tag147.xml" /><Relationship Id="rId8" Type="http://schemas.openxmlformats.org/officeDocument/2006/relationships/tags" Target="../tags/tag148.xml" /><Relationship Id="rId9" Type="http://schemas.openxmlformats.org/officeDocument/2006/relationships/tags" Target="../tags/tag149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64.xml" /><Relationship Id="rId11" Type="http://schemas.openxmlformats.org/officeDocument/2006/relationships/tags" Target="../tags/tag165.xml" /><Relationship Id="rId12" Type="http://schemas.openxmlformats.org/officeDocument/2006/relationships/tags" Target="../tags/tag166.xml" /><Relationship Id="rId13" Type="http://schemas.openxmlformats.org/officeDocument/2006/relationships/tags" Target="../tags/tag167.xml" /><Relationship Id="rId14" Type="http://schemas.openxmlformats.org/officeDocument/2006/relationships/image" Target="../media/image16.png" /><Relationship Id="rId15" Type="http://schemas.openxmlformats.org/officeDocument/2006/relationships/tags" Target="../tags/tag168.xml" /><Relationship Id="rId16" Type="http://schemas.openxmlformats.org/officeDocument/2006/relationships/video" Target="../media/media2.mp4" /><Relationship Id="rId17" Type="http://schemas.microsoft.com/office/2007/relationships/media" Target="../media/media2.mp4" /><Relationship Id="rId18" Type="http://schemas.openxmlformats.org/officeDocument/2006/relationships/tags" Target="../tags/tag169.xml" /><Relationship Id="rId2" Type="http://schemas.openxmlformats.org/officeDocument/2006/relationships/tags" Target="../tags/tag156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tags" Target="../tags/tag160.xml" /><Relationship Id="rId7" Type="http://schemas.openxmlformats.org/officeDocument/2006/relationships/tags" Target="../tags/tag161.xml" /><Relationship Id="rId8" Type="http://schemas.openxmlformats.org/officeDocument/2006/relationships/tags" Target="../tags/tag162.xml" /><Relationship Id="rId9" Type="http://schemas.openxmlformats.org/officeDocument/2006/relationships/tags" Target="../tags/tag16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78.xml" /><Relationship Id="rId11" Type="http://schemas.openxmlformats.org/officeDocument/2006/relationships/tags" Target="../tags/tag179.xml" /><Relationship Id="rId12" Type="http://schemas.openxmlformats.org/officeDocument/2006/relationships/tags" Target="../tags/tag180.xml" /><Relationship Id="rId13" Type="http://schemas.openxmlformats.org/officeDocument/2006/relationships/tags" Target="../tags/tag181.xml" /><Relationship Id="rId14" Type="http://schemas.openxmlformats.org/officeDocument/2006/relationships/tags" Target="../tags/tag182.xml" /><Relationship Id="rId15" Type="http://schemas.openxmlformats.org/officeDocument/2006/relationships/image" Target="../media/image13.jpeg" /><Relationship Id="rId16" Type="http://schemas.openxmlformats.org/officeDocument/2006/relationships/tags" Target="../tags/tag183.xml" /><Relationship Id="rId17" Type="http://schemas.openxmlformats.org/officeDocument/2006/relationships/tags" Target="../tags/tag184.xml" /><Relationship Id="rId18" Type="http://schemas.openxmlformats.org/officeDocument/2006/relationships/tags" Target="../tags/tag185.xml" /><Relationship Id="rId19" Type="http://schemas.openxmlformats.org/officeDocument/2006/relationships/tags" Target="../tags/tag186.xml" /><Relationship Id="rId2" Type="http://schemas.openxmlformats.org/officeDocument/2006/relationships/tags" Target="../tags/tag170.xml" /><Relationship Id="rId3" Type="http://schemas.openxmlformats.org/officeDocument/2006/relationships/tags" Target="../tags/tag171.xml" /><Relationship Id="rId4" Type="http://schemas.openxmlformats.org/officeDocument/2006/relationships/tags" Target="../tags/tag172.xml" /><Relationship Id="rId5" Type="http://schemas.openxmlformats.org/officeDocument/2006/relationships/tags" Target="../tags/tag173.xml" /><Relationship Id="rId6" Type="http://schemas.openxmlformats.org/officeDocument/2006/relationships/tags" Target="../tags/tag174.xml" /><Relationship Id="rId7" Type="http://schemas.openxmlformats.org/officeDocument/2006/relationships/tags" Target="../tags/tag175.xml" /><Relationship Id="rId8" Type="http://schemas.openxmlformats.org/officeDocument/2006/relationships/tags" Target="../tags/tag176.xml" /><Relationship Id="rId9" Type="http://schemas.openxmlformats.org/officeDocument/2006/relationships/tags" Target="../tags/tag17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95.xml" /><Relationship Id="rId11" Type="http://schemas.openxmlformats.org/officeDocument/2006/relationships/tags" Target="../tags/tag196.xml" /><Relationship Id="rId12" Type="http://schemas.openxmlformats.org/officeDocument/2006/relationships/tags" Target="../tags/tag197.xml" /><Relationship Id="rId13" Type="http://schemas.openxmlformats.org/officeDocument/2006/relationships/tags" Target="../tags/tag198.xml" /><Relationship Id="rId14" Type="http://schemas.openxmlformats.org/officeDocument/2006/relationships/tags" Target="../tags/tag199.xml" /><Relationship Id="rId15" Type="http://schemas.openxmlformats.org/officeDocument/2006/relationships/image" Target="../media/image14.jpeg" /><Relationship Id="rId16" Type="http://schemas.openxmlformats.org/officeDocument/2006/relationships/tags" Target="../tags/tag200.xml" /><Relationship Id="rId17" Type="http://schemas.openxmlformats.org/officeDocument/2006/relationships/tags" Target="../tags/tag201.xml" /><Relationship Id="rId18" Type="http://schemas.openxmlformats.org/officeDocument/2006/relationships/tags" Target="../tags/tag202.xml" /><Relationship Id="rId19" Type="http://schemas.openxmlformats.org/officeDocument/2006/relationships/tags" Target="../tags/tag203.xml" /><Relationship Id="rId2" Type="http://schemas.openxmlformats.org/officeDocument/2006/relationships/tags" Target="../tags/tag187.xml" /><Relationship Id="rId3" Type="http://schemas.openxmlformats.org/officeDocument/2006/relationships/tags" Target="../tags/tag188.xml" /><Relationship Id="rId4" Type="http://schemas.openxmlformats.org/officeDocument/2006/relationships/tags" Target="../tags/tag189.xml" /><Relationship Id="rId5" Type="http://schemas.openxmlformats.org/officeDocument/2006/relationships/tags" Target="../tags/tag190.xml" /><Relationship Id="rId6" Type="http://schemas.openxmlformats.org/officeDocument/2006/relationships/tags" Target="../tags/tag191.xml" /><Relationship Id="rId7" Type="http://schemas.openxmlformats.org/officeDocument/2006/relationships/tags" Target="../tags/tag192.xml" /><Relationship Id="rId8" Type="http://schemas.openxmlformats.org/officeDocument/2006/relationships/tags" Target="../tags/tag193.xml" /><Relationship Id="rId9" Type="http://schemas.openxmlformats.org/officeDocument/2006/relationships/tags" Target="../tags/tag19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12.xml" /><Relationship Id="rId11" Type="http://schemas.openxmlformats.org/officeDocument/2006/relationships/tags" Target="../tags/tag213.xml" /><Relationship Id="rId12" Type="http://schemas.openxmlformats.org/officeDocument/2006/relationships/tags" Target="../tags/tag214.xml" /><Relationship Id="rId13" Type="http://schemas.openxmlformats.org/officeDocument/2006/relationships/tags" Target="../tags/tag215.xml" /><Relationship Id="rId14" Type="http://schemas.openxmlformats.org/officeDocument/2006/relationships/tags" Target="../tags/tag216.xml" /><Relationship Id="rId15" Type="http://schemas.openxmlformats.org/officeDocument/2006/relationships/tags" Target="../tags/tag217.xml" /><Relationship Id="rId16" Type="http://schemas.openxmlformats.org/officeDocument/2006/relationships/tags" Target="../tags/tag218.xml" /><Relationship Id="rId17" Type="http://schemas.openxmlformats.org/officeDocument/2006/relationships/image" Target="../media/image17.jpeg" /><Relationship Id="rId18" Type="http://schemas.openxmlformats.org/officeDocument/2006/relationships/tags" Target="../tags/tag219.xml" /><Relationship Id="rId19" Type="http://schemas.openxmlformats.org/officeDocument/2006/relationships/image" Target="../media/image18.jpeg" /><Relationship Id="rId2" Type="http://schemas.openxmlformats.org/officeDocument/2006/relationships/tags" Target="../tags/tag204.xml" /><Relationship Id="rId20" Type="http://schemas.openxmlformats.org/officeDocument/2006/relationships/tags" Target="../tags/tag220.xml" /><Relationship Id="rId21" Type="http://schemas.openxmlformats.org/officeDocument/2006/relationships/tags" Target="../tags/tag221.xml" /><Relationship Id="rId22" Type="http://schemas.openxmlformats.org/officeDocument/2006/relationships/tags" Target="../tags/tag222.xml" /><Relationship Id="rId23" Type="http://schemas.openxmlformats.org/officeDocument/2006/relationships/tags" Target="../tags/tag223.xml" /><Relationship Id="rId3" Type="http://schemas.openxmlformats.org/officeDocument/2006/relationships/tags" Target="../tags/tag205.xml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Relationship Id="rId7" Type="http://schemas.openxmlformats.org/officeDocument/2006/relationships/tags" Target="../tags/tag209.xml" /><Relationship Id="rId8" Type="http://schemas.openxmlformats.org/officeDocument/2006/relationships/tags" Target="../tags/tag210.xml" /><Relationship Id="rId9" Type="http://schemas.openxmlformats.org/officeDocument/2006/relationships/tags" Target="../tags/tag21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32.xml" /><Relationship Id="rId11" Type="http://schemas.openxmlformats.org/officeDocument/2006/relationships/tags" Target="../tags/tag233.xml" /><Relationship Id="rId12" Type="http://schemas.openxmlformats.org/officeDocument/2006/relationships/tags" Target="../tags/tag234.xml" /><Relationship Id="rId13" Type="http://schemas.openxmlformats.org/officeDocument/2006/relationships/tags" Target="../tags/tag235.xml" /><Relationship Id="rId14" Type="http://schemas.openxmlformats.org/officeDocument/2006/relationships/tags" Target="../tags/tag236.xml" /><Relationship Id="rId15" Type="http://schemas.openxmlformats.org/officeDocument/2006/relationships/tags" Target="../tags/tag237.xml" /><Relationship Id="rId16" Type="http://schemas.openxmlformats.org/officeDocument/2006/relationships/tags" Target="../tags/tag238.xml" /><Relationship Id="rId17" Type="http://schemas.openxmlformats.org/officeDocument/2006/relationships/tags" Target="../tags/tag239.xml" /><Relationship Id="rId18" Type="http://schemas.openxmlformats.org/officeDocument/2006/relationships/tags" Target="../tags/tag240.xml" /><Relationship Id="rId2" Type="http://schemas.openxmlformats.org/officeDocument/2006/relationships/tags" Target="../tags/tag224.xml" /><Relationship Id="rId3" Type="http://schemas.openxmlformats.org/officeDocument/2006/relationships/tags" Target="../tags/tag225.xml" /><Relationship Id="rId4" Type="http://schemas.openxmlformats.org/officeDocument/2006/relationships/tags" Target="../tags/tag226.xml" /><Relationship Id="rId5" Type="http://schemas.openxmlformats.org/officeDocument/2006/relationships/tags" Target="../tags/tag227.xml" /><Relationship Id="rId6" Type="http://schemas.openxmlformats.org/officeDocument/2006/relationships/tags" Target="../tags/tag228.xml" /><Relationship Id="rId7" Type="http://schemas.openxmlformats.org/officeDocument/2006/relationships/tags" Target="../tags/tag229.xml" /><Relationship Id="rId8" Type="http://schemas.openxmlformats.org/officeDocument/2006/relationships/tags" Target="../tags/tag230.xml" /><Relationship Id="rId9" Type="http://schemas.openxmlformats.org/officeDocument/2006/relationships/tags" Target="../tags/tag23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48.xml" /><Relationship Id="rId11" Type="http://schemas.openxmlformats.org/officeDocument/2006/relationships/video" Target="../media/media3.mp4" /><Relationship Id="rId12" Type="http://schemas.microsoft.com/office/2007/relationships/media" Target="../media/media3.mp4" /><Relationship Id="rId13" Type="http://schemas.openxmlformats.org/officeDocument/2006/relationships/tags" Target="../tags/tag249.xml" /><Relationship Id="rId14" Type="http://schemas.openxmlformats.org/officeDocument/2006/relationships/tags" Target="../tags/tag250.xml" /><Relationship Id="rId15" Type="http://schemas.openxmlformats.org/officeDocument/2006/relationships/tags" Target="../tags/tag251.xml" /><Relationship Id="rId16" Type="http://schemas.openxmlformats.org/officeDocument/2006/relationships/tags" Target="../tags/tag252.xml" /><Relationship Id="rId2" Type="http://schemas.openxmlformats.org/officeDocument/2006/relationships/tags" Target="../tags/tag241.xml" /><Relationship Id="rId3" Type="http://schemas.openxmlformats.org/officeDocument/2006/relationships/tags" Target="../tags/tag242.xml" /><Relationship Id="rId4" Type="http://schemas.openxmlformats.org/officeDocument/2006/relationships/tags" Target="../tags/tag243.xml" /><Relationship Id="rId5" Type="http://schemas.openxmlformats.org/officeDocument/2006/relationships/tags" Target="../tags/tag244.xml" /><Relationship Id="rId6" Type="http://schemas.openxmlformats.org/officeDocument/2006/relationships/tags" Target="../tags/tag245.xml" /><Relationship Id="rId7" Type="http://schemas.openxmlformats.org/officeDocument/2006/relationships/tags" Target="../tags/tag246.xml" /><Relationship Id="rId8" Type="http://schemas.openxmlformats.org/officeDocument/2006/relationships/tags" Target="../tags/tag247.xml" /><Relationship Id="rId9" Type="http://schemas.openxmlformats.org/officeDocument/2006/relationships/image" Target="../media/image19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61.xml" /><Relationship Id="rId11" Type="http://schemas.openxmlformats.org/officeDocument/2006/relationships/tags" Target="../tags/tag262.xml" /><Relationship Id="rId12" Type="http://schemas.openxmlformats.org/officeDocument/2006/relationships/tags" Target="../tags/tag263.xml" /><Relationship Id="rId13" Type="http://schemas.openxmlformats.org/officeDocument/2006/relationships/image" Target="../media/image20.jpeg" /><Relationship Id="rId14" Type="http://schemas.openxmlformats.org/officeDocument/2006/relationships/tags" Target="../tags/tag264.xml" /><Relationship Id="rId15" Type="http://schemas.openxmlformats.org/officeDocument/2006/relationships/tags" Target="../tags/tag265.xml" /><Relationship Id="rId16" Type="http://schemas.openxmlformats.org/officeDocument/2006/relationships/tags" Target="../tags/tag266.xml" /><Relationship Id="rId2" Type="http://schemas.openxmlformats.org/officeDocument/2006/relationships/tags" Target="../tags/tag253.xml" /><Relationship Id="rId3" Type="http://schemas.openxmlformats.org/officeDocument/2006/relationships/tags" Target="../tags/tag254.xml" /><Relationship Id="rId4" Type="http://schemas.openxmlformats.org/officeDocument/2006/relationships/tags" Target="../tags/tag255.xml" /><Relationship Id="rId5" Type="http://schemas.openxmlformats.org/officeDocument/2006/relationships/tags" Target="../tags/tag256.xml" /><Relationship Id="rId6" Type="http://schemas.openxmlformats.org/officeDocument/2006/relationships/tags" Target="../tags/tag257.xml" /><Relationship Id="rId7" Type="http://schemas.openxmlformats.org/officeDocument/2006/relationships/tags" Target="../tags/tag258.xml" /><Relationship Id="rId8" Type="http://schemas.openxmlformats.org/officeDocument/2006/relationships/tags" Target="../tags/tag259.xml" /><Relationship Id="rId9" Type="http://schemas.openxmlformats.org/officeDocument/2006/relationships/tags" Target="../tags/tag260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75.xml" /><Relationship Id="rId11" Type="http://schemas.openxmlformats.org/officeDocument/2006/relationships/tags" Target="../tags/tag276.xml" /><Relationship Id="rId12" Type="http://schemas.openxmlformats.org/officeDocument/2006/relationships/image" Target="../media/image20.jpeg" /><Relationship Id="rId13" Type="http://schemas.openxmlformats.org/officeDocument/2006/relationships/tags" Target="../tags/tag277.xml" /><Relationship Id="rId14" Type="http://schemas.openxmlformats.org/officeDocument/2006/relationships/tags" Target="../tags/tag278.xml" /><Relationship Id="rId15" Type="http://schemas.openxmlformats.org/officeDocument/2006/relationships/tags" Target="../tags/tag279.xml" /><Relationship Id="rId16" Type="http://schemas.openxmlformats.org/officeDocument/2006/relationships/tags" Target="../tags/tag280.xml" /><Relationship Id="rId2" Type="http://schemas.openxmlformats.org/officeDocument/2006/relationships/tags" Target="../tags/tag267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tags" Target="../tags/tag270.xml" /><Relationship Id="rId6" Type="http://schemas.openxmlformats.org/officeDocument/2006/relationships/tags" Target="../tags/tag271.xml" /><Relationship Id="rId7" Type="http://schemas.openxmlformats.org/officeDocument/2006/relationships/tags" Target="../tags/tag272.xml" /><Relationship Id="rId8" Type="http://schemas.openxmlformats.org/officeDocument/2006/relationships/tags" Target="../tags/tag273.xml" /><Relationship Id="rId9" Type="http://schemas.openxmlformats.org/officeDocument/2006/relationships/tags" Target="../tags/tag27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88.xml" /><Relationship Id="rId11" Type="http://schemas.openxmlformats.org/officeDocument/2006/relationships/tags" Target="../tags/tag289.xml" /><Relationship Id="rId12" Type="http://schemas.openxmlformats.org/officeDocument/2006/relationships/tags" Target="../tags/tag290.xml" /><Relationship Id="rId13" Type="http://schemas.openxmlformats.org/officeDocument/2006/relationships/tags" Target="../tags/tag291.xml" /><Relationship Id="rId14" Type="http://schemas.openxmlformats.org/officeDocument/2006/relationships/tags" Target="../tags/tag292.xml" /><Relationship Id="rId15" Type="http://schemas.openxmlformats.org/officeDocument/2006/relationships/tags" Target="../tags/tag293.xml" /><Relationship Id="rId16" Type="http://schemas.openxmlformats.org/officeDocument/2006/relationships/tags" Target="../tags/tag294.xml" /><Relationship Id="rId17" Type="http://schemas.openxmlformats.org/officeDocument/2006/relationships/tags" Target="../tags/tag295.xml" /><Relationship Id="rId18" Type="http://schemas.openxmlformats.org/officeDocument/2006/relationships/tags" Target="../tags/tag296.xml" /><Relationship Id="rId19" Type="http://schemas.openxmlformats.org/officeDocument/2006/relationships/tags" Target="../tags/tag297.xml" /><Relationship Id="rId2" Type="http://schemas.openxmlformats.org/officeDocument/2006/relationships/tags" Target="../tags/tag281.xml" /><Relationship Id="rId20" Type="http://schemas.openxmlformats.org/officeDocument/2006/relationships/tags" Target="../tags/tag298.xml" /><Relationship Id="rId21" Type="http://schemas.openxmlformats.org/officeDocument/2006/relationships/tags" Target="../tags/tag299.xml" /><Relationship Id="rId22" Type="http://schemas.openxmlformats.org/officeDocument/2006/relationships/tags" Target="../tags/tag300.xml" /><Relationship Id="rId23" Type="http://schemas.openxmlformats.org/officeDocument/2006/relationships/tags" Target="../tags/tag301.xml" /><Relationship Id="rId24" Type="http://schemas.openxmlformats.org/officeDocument/2006/relationships/tags" Target="../tags/tag302.xml" /><Relationship Id="rId25" Type="http://schemas.openxmlformats.org/officeDocument/2006/relationships/tags" Target="../tags/tag303.xml" /><Relationship Id="rId26" Type="http://schemas.openxmlformats.org/officeDocument/2006/relationships/tags" Target="../tags/tag304.xml" /><Relationship Id="rId27" Type="http://schemas.openxmlformats.org/officeDocument/2006/relationships/tags" Target="../tags/tag305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Relationship Id="rId6" Type="http://schemas.openxmlformats.org/officeDocument/2006/relationships/tags" Target="../tags/tag285.xml" /><Relationship Id="rId7" Type="http://schemas.openxmlformats.org/officeDocument/2006/relationships/tags" Target="../tags/tag286.xml" /><Relationship Id="rId8" Type="http://schemas.openxmlformats.org/officeDocument/2006/relationships/image" Target="../media/image21.jpeg" /><Relationship Id="rId9" Type="http://schemas.openxmlformats.org/officeDocument/2006/relationships/tags" Target="../tags/tag287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14.xml" /><Relationship Id="rId11" Type="http://schemas.openxmlformats.org/officeDocument/2006/relationships/tags" Target="../tags/tag315.xml" /><Relationship Id="rId12" Type="http://schemas.openxmlformats.org/officeDocument/2006/relationships/tags" Target="../tags/tag316.xml" /><Relationship Id="rId13" Type="http://schemas.openxmlformats.org/officeDocument/2006/relationships/tags" Target="../tags/tag317.xml" /><Relationship Id="rId14" Type="http://schemas.openxmlformats.org/officeDocument/2006/relationships/image" Target="../media/image22.jpeg" /><Relationship Id="rId15" Type="http://schemas.openxmlformats.org/officeDocument/2006/relationships/tags" Target="../tags/tag318.xml" /><Relationship Id="rId16" Type="http://schemas.openxmlformats.org/officeDocument/2006/relationships/tags" Target="../tags/tag319.xml" /><Relationship Id="rId2" Type="http://schemas.openxmlformats.org/officeDocument/2006/relationships/tags" Target="../tags/tag306.xml" /><Relationship Id="rId3" Type="http://schemas.openxmlformats.org/officeDocument/2006/relationships/tags" Target="../tags/tag307.xml" /><Relationship Id="rId4" Type="http://schemas.openxmlformats.org/officeDocument/2006/relationships/tags" Target="../tags/tag308.xml" /><Relationship Id="rId5" Type="http://schemas.openxmlformats.org/officeDocument/2006/relationships/tags" Target="../tags/tag309.xml" /><Relationship Id="rId6" Type="http://schemas.openxmlformats.org/officeDocument/2006/relationships/tags" Target="../tags/tag310.xml" /><Relationship Id="rId7" Type="http://schemas.openxmlformats.org/officeDocument/2006/relationships/tags" Target="../tags/tag311.xml" /><Relationship Id="rId8" Type="http://schemas.openxmlformats.org/officeDocument/2006/relationships/tags" Target="../tags/tag312.xml" /><Relationship Id="rId9" Type="http://schemas.openxmlformats.org/officeDocument/2006/relationships/tags" Target="../tags/tag31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28.xml" /><Relationship Id="rId100" Type="http://schemas.openxmlformats.org/officeDocument/2006/relationships/tags" Target="../tags/tag418.xml" /><Relationship Id="rId101" Type="http://schemas.openxmlformats.org/officeDocument/2006/relationships/tags" Target="../tags/tag419.xml" /><Relationship Id="rId102" Type="http://schemas.openxmlformats.org/officeDocument/2006/relationships/tags" Target="../tags/tag420.xml" /><Relationship Id="rId103" Type="http://schemas.openxmlformats.org/officeDocument/2006/relationships/tags" Target="../tags/tag421.xml" /><Relationship Id="rId104" Type="http://schemas.openxmlformats.org/officeDocument/2006/relationships/tags" Target="../tags/tag422.xml" /><Relationship Id="rId105" Type="http://schemas.openxmlformats.org/officeDocument/2006/relationships/tags" Target="../tags/tag423.xml" /><Relationship Id="rId106" Type="http://schemas.openxmlformats.org/officeDocument/2006/relationships/tags" Target="../tags/tag424.xml" /><Relationship Id="rId107" Type="http://schemas.openxmlformats.org/officeDocument/2006/relationships/tags" Target="../tags/tag425.xml" /><Relationship Id="rId108" Type="http://schemas.openxmlformats.org/officeDocument/2006/relationships/tags" Target="../tags/tag426.xml" /><Relationship Id="rId109" Type="http://schemas.openxmlformats.org/officeDocument/2006/relationships/tags" Target="../tags/tag427.xml" /><Relationship Id="rId11" Type="http://schemas.openxmlformats.org/officeDocument/2006/relationships/tags" Target="../tags/tag329.xml" /><Relationship Id="rId110" Type="http://schemas.openxmlformats.org/officeDocument/2006/relationships/tags" Target="../tags/tag428.xml" /><Relationship Id="rId111" Type="http://schemas.openxmlformats.org/officeDocument/2006/relationships/tags" Target="../tags/tag429.xml" /><Relationship Id="rId112" Type="http://schemas.openxmlformats.org/officeDocument/2006/relationships/tags" Target="../tags/tag430.xml" /><Relationship Id="rId113" Type="http://schemas.openxmlformats.org/officeDocument/2006/relationships/tags" Target="../tags/tag431.xml" /><Relationship Id="rId114" Type="http://schemas.openxmlformats.org/officeDocument/2006/relationships/tags" Target="../tags/tag432.xml" /><Relationship Id="rId115" Type="http://schemas.openxmlformats.org/officeDocument/2006/relationships/tags" Target="../tags/tag433.xml" /><Relationship Id="rId116" Type="http://schemas.openxmlformats.org/officeDocument/2006/relationships/tags" Target="../tags/tag434.xml" /><Relationship Id="rId117" Type="http://schemas.openxmlformats.org/officeDocument/2006/relationships/tags" Target="../tags/tag435.xml" /><Relationship Id="rId118" Type="http://schemas.openxmlformats.org/officeDocument/2006/relationships/tags" Target="../tags/tag436.xml" /><Relationship Id="rId119" Type="http://schemas.openxmlformats.org/officeDocument/2006/relationships/tags" Target="../tags/tag437.xml" /><Relationship Id="rId12" Type="http://schemas.openxmlformats.org/officeDocument/2006/relationships/tags" Target="../tags/tag330.xml" /><Relationship Id="rId120" Type="http://schemas.openxmlformats.org/officeDocument/2006/relationships/tags" Target="../tags/tag438.xml" /><Relationship Id="rId121" Type="http://schemas.openxmlformats.org/officeDocument/2006/relationships/tags" Target="../tags/tag439.xml" /><Relationship Id="rId122" Type="http://schemas.openxmlformats.org/officeDocument/2006/relationships/tags" Target="../tags/tag440.xml" /><Relationship Id="rId13" Type="http://schemas.openxmlformats.org/officeDocument/2006/relationships/tags" Target="../tags/tag331.xml" /><Relationship Id="rId14" Type="http://schemas.openxmlformats.org/officeDocument/2006/relationships/tags" Target="../tags/tag332.xml" /><Relationship Id="rId15" Type="http://schemas.openxmlformats.org/officeDocument/2006/relationships/tags" Target="../tags/tag333.xml" /><Relationship Id="rId16" Type="http://schemas.openxmlformats.org/officeDocument/2006/relationships/tags" Target="../tags/tag334.xml" /><Relationship Id="rId17" Type="http://schemas.openxmlformats.org/officeDocument/2006/relationships/tags" Target="../tags/tag335.xml" /><Relationship Id="rId18" Type="http://schemas.openxmlformats.org/officeDocument/2006/relationships/tags" Target="../tags/tag336.xml" /><Relationship Id="rId19" Type="http://schemas.openxmlformats.org/officeDocument/2006/relationships/tags" Target="../tags/tag337.xml" /><Relationship Id="rId2" Type="http://schemas.openxmlformats.org/officeDocument/2006/relationships/tags" Target="../tags/tag320.xml" /><Relationship Id="rId20" Type="http://schemas.openxmlformats.org/officeDocument/2006/relationships/tags" Target="../tags/tag338.xml" /><Relationship Id="rId21" Type="http://schemas.openxmlformats.org/officeDocument/2006/relationships/tags" Target="../tags/tag339.xml" /><Relationship Id="rId22" Type="http://schemas.openxmlformats.org/officeDocument/2006/relationships/tags" Target="../tags/tag340.xml" /><Relationship Id="rId23" Type="http://schemas.openxmlformats.org/officeDocument/2006/relationships/tags" Target="../tags/tag341.xml" /><Relationship Id="rId24" Type="http://schemas.openxmlformats.org/officeDocument/2006/relationships/tags" Target="../tags/tag342.xml" /><Relationship Id="rId25" Type="http://schemas.openxmlformats.org/officeDocument/2006/relationships/tags" Target="../tags/tag343.xml" /><Relationship Id="rId26" Type="http://schemas.openxmlformats.org/officeDocument/2006/relationships/tags" Target="../tags/tag344.xml" /><Relationship Id="rId27" Type="http://schemas.openxmlformats.org/officeDocument/2006/relationships/tags" Target="../tags/tag345.xml" /><Relationship Id="rId28" Type="http://schemas.openxmlformats.org/officeDocument/2006/relationships/tags" Target="../tags/tag346.xml" /><Relationship Id="rId29" Type="http://schemas.openxmlformats.org/officeDocument/2006/relationships/tags" Target="../tags/tag347.xml" /><Relationship Id="rId3" Type="http://schemas.openxmlformats.org/officeDocument/2006/relationships/tags" Target="../tags/tag321.xml" /><Relationship Id="rId30" Type="http://schemas.openxmlformats.org/officeDocument/2006/relationships/tags" Target="../tags/tag348.xml" /><Relationship Id="rId31" Type="http://schemas.openxmlformats.org/officeDocument/2006/relationships/tags" Target="../tags/tag349.xml" /><Relationship Id="rId32" Type="http://schemas.openxmlformats.org/officeDocument/2006/relationships/tags" Target="../tags/tag350.xml" /><Relationship Id="rId33" Type="http://schemas.openxmlformats.org/officeDocument/2006/relationships/tags" Target="../tags/tag351.xml" /><Relationship Id="rId34" Type="http://schemas.openxmlformats.org/officeDocument/2006/relationships/tags" Target="../tags/tag352.xml" /><Relationship Id="rId35" Type="http://schemas.openxmlformats.org/officeDocument/2006/relationships/tags" Target="../tags/tag353.xml" /><Relationship Id="rId36" Type="http://schemas.openxmlformats.org/officeDocument/2006/relationships/tags" Target="../tags/tag354.xml" /><Relationship Id="rId37" Type="http://schemas.openxmlformats.org/officeDocument/2006/relationships/tags" Target="../tags/tag355.xml" /><Relationship Id="rId38" Type="http://schemas.openxmlformats.org/officeDocument/2006/relationships/tags" Target="../tags/tag356.xml" /><Relationship Id="rId39" Type="http://schemas.openxmlformats.org/officeDocument/2006/relationships/tags" Target="../tags/tag357.xml" /><Relationship Id="rId4" Type="http://schemas.openxmlformats.org/officeDocument/2006/relationships/tags" Target="../tags/tag322.xml" /><Relationship Id="rId40" Type="http://schemas.openxmlformats.org/officeDocument/2006/relationships/tags" Target="../tags/tag358.xml" /><Relationship Id="rId41" Type="http://schemas.openxmlformats.org/officeDocument/2006/relationships/tags" Target="../tags/tag359.xml" /><Relationship Id="rId42" Type="http://schemas.openxmlformats.org/officeDocument/2006/relationships/tags" Target="../tags/tag360.xml" /><Relationship Id="rId43" Type="http://schemas.openxmlformats.org/officeDocument/2006/relationships/tags" Target="../tags/tag361.xml" /><Relationship Id="rId44" Type="http://schemas.openxmlformats.org/officeDocument/2006/relationships/tags" Target="../tags/tag362.xml" /><Relationship Id="rId45" Type="http://schemas.openxmlformats.org/officeDocument/2006/relationships/tags" Target="../tags/tag363.xml" /><Relationship Id="rId46" Type="http://schemas.openxmlformats.org/officeDocument/2006/relationships/tags" Target="../tags/tag364.xml" /><Relationship Id="rId47" Type="http://schemas.openxmlformats.org/officeDocument/2006/relationships/tags" Target="../tags/tag365.xml" /><Relationship Id="rId48" Type="http://schemas.openxmlformats.org/officeDocument/2006/relationships/tags" Target="../tags/tag366.xml" /><Relationship Id="rId49" Type="http://schemas.openxmlformats.org/officeDocument/2006/relationships/tags" Target="../tags/tag367.xml" /><Relationship Id="rId5" Type="http://schemas.openxmlformats.org/officeDocument/2006/relationships/tags" Target="../tags/tag323.xml" /><Relationship Id="rId50" Type="http://schemas.openxmlformats.org/officeDocument/2006/relationships/tags" Target="../tags/tag368.xml" /><Relationship Id="rId51" Type="http://schemas.openxmlformats.org/officeDocument/2006/relationships/tags" Target="../tags/tag369.xml" /><Relationship Id="rId52" Type="http://schemas.openxmlformats.org/officeDocument/2006/relationships/tags" Target="../tags/tag370.xml" /><Relationship Id="rId53" Type="http://schemas.openxmlformats.org/officeDocument/2006/relationships/tags" Target="../tags/tag371.xml" /><Relationship Id="rId54" Type="http://schemas.openxmlformats.org/officeDocument/2006/relationships/tags" Target="../tags/tag372.xml" /><Relationship Id="rId55" Type="http://schemas.openxmlformats.org/officeDocument/2006/relationships/tags" Target="../tags/tag373.xml" /><Relationship Id="rId56" Type="http://schemas.openxmlformats.org/officeDocument/2006/relationships/tags" Target="../tags/tag374.xml" /><Relationship Id="rId57" Type="http://schemas.openxmlformats.org/officeDocument/2006/relationships/tags" Target="../tags/tag375.xml" /><Relationship Id="rId58" Type="http://schemas.openxmlformats.org/officeDocument/2006/relationships/tags" Target="../tags/tag376.xml" /><Relationship Id="rId59" Type="http://schemas.openxmlformats.org/officeDocument/2006/relationships/tags" Target="../tags/tag377.xml" /><Relationship Id="rId6" Type="http://schemas.openxmlformats.org/officeDocument/2006/relationships/tags" Target="../tags/tag324.xml" /><Relationship Id="rId60" Type="http://schemas.openxmlformats.org/officeDocument/2006/relationships/tags" Target="../tags/tag378.xml" /><Relationship Id="rId61" Type="http://schemas.openxmlformats.org/officeDocument/2006/relationships/tags" Target="../tags/tag379.xml" /><Relationship Id="rId62" Type="http://schemas.openxmlformats.org/officeDocument/2006/relationships/tags" Target="../tags/tag380.xml" /><Relationship Id="rId63" Type="http://schemas.openxmlformats.org/officeDocument/2006/relationships/tags" Target="../tags/tag381.xml" /><Relationship Id="rId64" Type="http://schemas.openxmlformats.org/officeDocument/2006/relationships/tags" Target="../tags/tag382.xml" /><Relationship Id="rId65" Type="http://schemas.openxmlformats.org/officeDocument/2006/relationships/tags" Target="../tags/tag383.xml" /><Relationship Id="rId66" Type="http://schemas.openxmlformats.org/officeDocument/2006/relationships/tags" Target="../tags/tag384.xml" /><Relationship Id="rId67" Type="http://schemas.openxmlformats.org/officeDocument/2006/relationships/tags" Target="../tags/tag385.xml" /><Relationship Id="rId68" Type="http://schemas.openxmlformats.org/officeDocument/2006/relationships/tags" Target="../tags/tag386.xml" /><Relationship Id="rId69" Type="http://schemas.openxmlformats.org/officeDocument/2006/relationships/tags" Target="../tags/tag387.xml" /><Relationship Id="rId7" Type="http://schemas.openxmlformats.org/officeDocument/2006/relationships/tags" Target="../tags/tag325.xml" /><Relationship Id="rId70" Type="http://schemas.openxmlformats.org/officeDocument/2006/relationships/tags" Target="../tags/tag388.xml" /><Relationship Id="rId71" Type="http://schemas.openxmlformats.org/officeDocument/2006/relationships/tags" Target="../tags/tag389.xml" /><Relationship Id="rId72" Type="http://schemas.openxmlformats.org/officeDocument/2006/relationships/tags" Target="../tags/tag390.xml" /><Relationship Id="rId73" Type="http://schemas.openxmlformats.org/officeDocument/2006/relationships/tags" Target="../tags/tag391.xml" /><Relationship Id="rId74" Type="http://schemas.openxmlformats.org/officeDocument/2006/relationships/tags" Target="../tags/tag392.xml" /><Relationship Id="rId75" Type="http://schemas.openxmlformats.org/officeDocument/2006/relationships/tags" Target="../tags/tag393.xml" /><Relationship Id="rId76" Type="http://schemas.openxmlformats.org/officeDocument/2006/relationships/tags" Target="../tags/tag394.xml" /><Relationship Id="rId77" Type="http://schemas.openxmlformats.org/officeDocument/2006/relationships/tags" Target="../tags/tag395.xml" /><Relationship Id="rId78" Type="http://schemas.openxmlformats.org/officeDocument/2006/relationships/tags" Target="../tags/tag396.xml" /><Relationship Id="rId79" Type="http://schemas.openxmlformats.org/officeDocument/2006/relationships/tags" Target="../tags/tag397.xml" /><Relationship Id="rId8" Type="http://schemas.openxmlformats.org/officeDocument/2006/relationships/tags" Target="../tags/tag326.xml" /><Relationship Id="rId80" Type="http://schemas.openxmlformats.org/officeDocument/2006/relationships/tags" Target="../tags/tag398.xml" /><Relationship Id="rId81" Type="http://schemas.openxmlformats.org/officeDocument/2006/relationships/tags" Target="../tags/tag399.xml" /><Relationship Id="rId82" Type="http://schemas.openxmlformats.org/officeDocument/2006/relationships/tags" Target="../tags/tag400.xml" /><Relationship Id="rId83" Type="http://schemas.openxmlformats.org/officeDocument/2006/relationships/tags" Target="../tags/tag401.xml" /><Relationship Id="rId84" Type="http://schemas.openxmlformats.org/officeDocument/2006/relationships/tags" Target="../tags/tag402.xml" /><Relationship Id="rId85" Type="http://schemas.openxmlformats.org/officeDocument/2006/relationships/tags" Target="../tags/tag403.xml" /><Relationship Id="rId86" Type="http://schemas.openxmlformats.org/officeDocument/2006/relationships/tags" Target="../tags/tag404.xml" /><Relationship Id="rId87" Type="http://schemas.openxmlformats.org/officeDocument/2006/relationships/tags" Target="../tags/tag405.xml" /><Relationship Id="rId88" Type="http://schemas.openxmlformats.org/officeDocument/2006/relationships/tags" Target="../tags/tag406.xml" /><Relationship Id="rId89" Type="http://schemas.openxmlformats.org/officeDocument/2006/relationships/tags" Target="../tags/tag407.xml" /><Relationship Id="rId9" Type="http://schemas.openxmlformats.org/officeDocument/2006/relationships/tags" Target="../tags/tag327.xml" /><Relationship Id="rId90" Type="http://schemas.openxmlformats.org/officeDocument/2006/relationships/tags" Target="../tags/tag408.xml" /><Relationship Id="rId91" Type="http://schemas.openxmlformats.org/officeDocument/2006/relationships/tags" Target="../tags/tag409.xml" /><Relationship Id="rId92" Type="http://schemas.openxmlformats.org/officeDocument/2006/relationships/tags" Target="../tags/tag410.xml" /><Relationship Id="rId93" Type="http://schemas.openxmlformats.org/officeDocument/2006/relationships/tags" Target="../tags/tag411.xml" /><Relationship Id="rId94" Type="http://schemas.openxmlformats.org/officeDocument/2006/relationships/tags" Target="../tags/tag412.xml" /><Relationship Id="rId95" Type="http://schemas.openxmlformats.org/officeDocument/2006/relationships/tags" Target="../tags/tag413.xml" /><Relationship Id="rId96" Type="http://schemas.openxmlformats.org/officeDocument/2006/relationships/tags" Target="../tags/tag414.xml" /><Relationship Id="rId97" Type="http://schemas.openxmlformats.org/officeDocument/2006/relationships/tags" Target="../tags/tag415.xml" /><Relationship Id="rId98" Type="http://schemas.openxmlformats.org/officeDocument/2006/relationships/tags" Target="../tags/tag416.xml" /><Relationship Id="rId99" Type="http://schemas.openxmlformats.org/officeDocument/2006/relationships/tags" Target="../tags/tag417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49.xml" /><Relationship Id="rId11" Type="http://schemas.openxmlformats.org/officeDocument/2006/relationships/tags" Target="../tags/tag450.xml" /><Relationship Id="rId12" Type="http://schemas.openxmlformats.org/officeDocument/2006/relationships/tags" Target="../tags/tag451.xml" /><Relationship Id="rId13" Type="http://schemas.openxmlformats.org/officeDocument/2006/relationships/image" Target="../media/image23.jpeg" /><Relationship Id="rId14" Type="http://schemas.openxmlformats.org/officeDocument/2006/relationships/tags" Target="../tags/tag452.xml" /><Relationship Id="rId15" Type="http://schemas.openxmlformats.org/officeDocument/2006/relationships/tags" Target="../tags/tag453.xml" /><Relationship Id="rId16" Type="http://schemas.openxmlformats.org/officeDocument/2006/relationships/tags" Target="../tags/tag454.xml" /><Relationship Id="rId2" Type="http://schemas.openxmlformats.org/officeDocument/2006/relationships/tags" Target="../tags/tag441.xml" /><Relationship Id="rId3" Type="http://schemas.openxmlformats.org/officeDocument/2006/relationships/tags" Target="../tags/tag442.xml" /><Relationship Id="rId4" Type="http://schemas.openxmlformats.org/officeDocument/2006/relationships/tags" Target="../tags/tag443.xml" /><Relationship Id="rId5" Type="http://schemas.openxmlformats.org/officeDocument/2006/relationships/tags" Target="../tags/tag444.xml" /><Relationship Id="rId6" Type="http://schemas.openxmlformats.org/officeDocument/2006/relationships/tags" Target="../tags/tag445.xml" /><Relationship Id="rId7" Type="http://schemas.openxmlformats.org/officeDocument/2006/relationships/tags" Target="../tags/tag446.xml" /><Relationship Id="rId8" Type="http://schemas.openxmlformats.org/officeDocument/2006/relationships/tags" Target="../tags/tag447.xml" /><Relationship Id="rId9" Type="http://schemas.openxmlformats.org/officeDocument/2006/relationships/tags" Target="../tags/tag448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63.xml" /><Relationship Id="rId11" Type="http://schemas.openxmlformats.org/officeDocument/2006/relationships/tags" Target="../tags/tag464.xml" /><Relationship Id="rId12" Type="http://schemas.openxmlformats.org/officeDocument/2006/relationships/tags" Target="../tags/tag465.xml" /><Relationship Id="rId13" Type="http://schemas.openxmlformats.org/officeDocument/2006/relationships/tags" Target="../tags/tag466.xml" /><Relationship Id="rId14" Type="http://schemas.openxmlformats.org/officeDocument/2006/relationships/tags" Target="../tags/tag467.xml" /><Relationship Id="rId15" Type="http://schemas.openxmlformats.org/officeDocument/2006/relationships/tags" Target="../tags/tag468.xml" /><Relationship Id="rId16" Type="http://schemas.openxmlformats.org/officeDocument/2006/relationships/tags" Target="../tags/tag469.xml" /><Relationship Id="rId17" Type="http://schemas.openxmlformats.org/officeDocument/2006/relationships/tags" Target="../tags/tag470.xml" /><Relationship Id="rId18" Type="http://schemas.openxmlformats.org/officeDocument/2006/relationships/tags" Target="../tags/tag471.xml" /><Relationship Id="rId19" Type="http://schemas.openxmlformats.org/officeDocument/2006/relationships/tags" Target="../tags/tag472.xml" /><Relationship Id="rId2" Type="http://schemas.openxmlformats.org/officeDocument/2006/relationships/tags" Target="../tags/tag455.xml" /><Relationship Id="rId20" Type="http://schemas.openxmlformats.org/officeDocument/2006/relationships/tags" Target="../tags/tag473.xml" /><Relationship Id="rId21" Type="http://schemas.openxmlformats.org/officeDocument/2006/relationships/tags" Target="../tags/tag474.xml" /><Relationship Id="rId22" Type="http://schemas.openxmlformats.org/officeDocument/2006/relationships/tags" Target="../tags/tag475.xml" /><Relationship Id="rId23" Type="http://schemas.openxmlformats.org/officeDocument/2006/relationships/tags" Target="../tags/tag476.xml" /><Relationship Id="rId24" Type="http://schemas.openxmlformats.org/officeDocument/2006/relationships/tags" Target="../tags/tag477.xml" /><Relationship Id="rId25" Type="http://schemas.openxmlformats.org/officeDocument/2006/relationships/tags" Target="../tags/tag478.xml" /><Relationship Id="rId26" Type="http://schemas.openxmlformats.org/officeDocument/2006/relationships/tags" Target="../tags/tag479.xml" /><Relationship Id="rId27" Type="http://schemas.openxmlformats.org/officeDocument/2006/relationships/tags" Target="../tags/tag480.xml" /><Relationship Id="rId28" Type="http://schemas.openxmlformats.org/officeDocument/2006/relationships/tags" Target="../tags/tag481.xml" /><Relationship Id="rId29" Type="http://schemas.openxmlformats.org/officeDocument/2006/relationships/tags" Target="../tags/tag482.xml" /><Relationship Id="rId3" Type="http://schemas.openxmlformats.org/officeDocument/2006/relationships/tags" Target="../tags/tag456.xml" /><Relationship Id="rId30" Type="http://schemas.openxmlformats.org/officeDocument/2006/relationships/tags" Target="../tags/tag483.xml" /><Relationship Id="rId31" Type="http://schemas.openxmlformats.org/officeDocument/2006/relationships/tags" Target="../tags/tag484.xml" /><Relationship Id="rId32" Type="http://schemas.openxmlformats.org/officeDocument/2006/relationships/tags" Target="../tags/tag485.xml" /><Relationship Id="rId33" Type="http://schemas.openxmlformats.org/officeDocument/2006/relationships/tags" Target="../tags/tag486.xml" /><Relationship Id="rId34" Type="http://schemas.openxmlformats.org/officeDocument/2006/relationships/tags" Target="../tags/tag487.xml" /><Relationship Id="rId35" Type="http://schemas.openxmlformats.org/officeDocument/2006/relationships/tags" Target="../tags/tag488.xml" /><Relationship Id="rId36" Type="http://schemas.openxmlformats.org/officeDocument/2006/relationships/tags" Target="../tags/tag489.xml" /><Relationship Id="rId37" Type="http://schemas.openxmlformats.org/officeDocument/2006/relationships/tags" Target="../tags/tag490.xml" /><Relationship Id="rId38" Type="http://schemas.openxmlformats.org/officeDocument/2006/relationships/tags" Target="../tags/tag491.xml" /><Relationship Id="rId39" Type="http://schemas.openxmlformats.org/officeDocument/2006/relationships/tags" Target="../tags/tag492.xml" /><Relationship Id="rId4" Type="http://schemas.openxmlformats.org/officeDocument/2006/relationships/tags" Target="../tags/tag457.xml" /><Relationship Id="rId40" Type="http://schemas.openxmlformats.org/officeDocument/2006/relationships/tags" Target="../tags/tag493.xml" /><Relationship Id="rId41" Type="http://schemas.openxmlformats.org/officeDocument/2006/relationships/tags" Target="../tags/tag494.xml" /><Relationship Id="rId42" Type="http://schemas.openxmlformats.org/officeDocument/2006/relationships/tags" Target="../tags/tag495.xml" /><Relationship Id="rId43" Type="http://schemas.openxmlformats.org/officeDocument/2006/relationships/tags" Target="../tags/tag496.xml" /><Relationship Id="rId44" Type="http://schemas.openxmlformats.org/officeDocument/2006/relationships/tags" Target="../tags/tag497.xml" /><Relationship Id="rId45" Type="http://schemas.openxmlformats.org/officeDocument/2006/relationships/tags" Target="../tags/tag498.xml" /><Relationship Id="rId46" Type="http://schemas.openxmlformats.org/officeDocument/2006/relationships/tags" Target="../tags/tag499.xml" /><Relationship Id="rId47" Type="http://schemas.openxmlformats.org/officeDocument/2006/relationships/tags" Target="../tags/tag500.xml" /><Relationship Id="rId48" Type="http://schemas.openxmlformats.org/officeDocument/2006/relationships/tags" Target="../tags/tag501.xml" /><Relationship Id="rId49" Type="http://schemas.openxmlformats.org/officeDocument/2006/relationships/tags" Target="../tags/tag502.xml" /><Relationship Id="rId5" Type="http://schemas.openxmlformats.org/officeDocument/2006/relationships/tags" Target="../tags/tag458.xml" /><Relationship Id="rId50" Type="http://schemas.openxmlformats.org/officeDocument/2006/relationships/tags" Target="../tags/tag503.xml" /><Relationship Id="rId51" Type="http://schemas.openxmlformats.org/officeDocument/2006/relationships/tags" Target="../tags/tag504.xml" /><Relationship Id="rId52" Type="http://schemas.openxmlformats.org/officeDocument/2006/relationships/tags" Target="../tags/tag505.xml" /><Relationship Id="rId53" Type="http://schemas.openxmlformats.org/officeDocument/2006/relationships/tags" Target="../tags/tag506.xml" /><Relationship Id="rId54" Type="http://schemas.openxmlformats.org/officeDocument/2006/relationships/tags" Target="../tags/tag507.xml" /><Relationship Id="rId55" Type="http://schemas.openxmlformats.org/officeDocument/2006/relationships/tags" Target="../tags/tag508.xml" /><Relationship Id="rId56" Type="http://schemas.openxmlformats.org/officeDocument/2006/relationships/tags" Target="../tags/tag509.xml" /><Relationship Id="rId57" Type="http://schemas.openxmlformats.org/officeDocument/2006/relationships/tags" Target="../tags/tag510.xml" /><Relationship Id="rId58" Type="http://schemas.openxmlformats.org/officeDocument/2006/relationships/tags" Target="../tags/tag511.xml" /><Relationship Id="rId59" Type="http://schemas.openxmlformats.org/officeDocument/2006/relationships/tags" Target="../tags/tag512.xml" /><Relationship Id="rId6" Type="http://schemas.openxmlformats.org/officeDocument/2006/relationships/tags" Target="../tags/tag459.xml" /><Relationship Id="rId60" Type="http://schemas.openxmlformats.org/officeDocument/2006/relationships/tags" Target="../tags/tag513.xml" /><Relationship Id="rId61" Type="http://schemas.openxmlformats.org/officeDocument/2006/relationships/tags" Target="../tags/tag514.xml" /><Relationship Id="rId62" Type="http://schemas.openxmlformats.org/officeDocument/2006/relationships/tags" Target="../tags/tag515.xml" /><Relationship Id="rId63" Type="http://schemas.openxmlformats.org/officeDocument/2006/relationships/tags" Target="../tags/tag516.xml" /><Relationship Id="rId64" Type="http://schemas.openxmlformats.org/officeDocument/2006/relationships/tags" Target="../tags/tag517.xml" /><Relationship Id="rId65" Type="http://schemas.openxmlformats.org/officeDocument/2006/relationships/tags" Target="../tags/tag518.xml" /><Relationship Id="rId66" Type="http://schemas.openxmlformats.org/officeDocument/2006/relationships/tags" Target="../tags/tag519.xml" /><Relationship Id="rId67" Type="http://schemas.openxmlformats.org/officeDocument/2006/relationships/tags" Target="../tags/tag520.xml" /><Relationship Id="rId68" Type="http://schemas.openxmlformats.org/officeDocument/2006/relationships/tags" Target="../tags/tag521.xml" /><Relationship Id="rId69" Type="http://schemas.openxmlformats.org/officeDocument/2006/relationships/tags" Target="../tags/tag522.xml" /><Relationship Id="rId7" Type="http://schemas.openxmlformats.org/officeDocument/2006/relationships/tags" Target="../tags/tag460.xml" /><Relationship Id="rId70" Type="http://schemas.openxmlformats.org/officeDocument/2006/relationships/tags" Target="../tags/tag523.xml" /><Relationship Id="rId71" Type="http://schemas.openxmlformats.org/officeDocument/2006/relationships/tags" Target="../tags/tag524.xml" /><Relationship Id="rId72" Type="http://schemas.openxmlformats.org/officeDocument/2006/relationships/tags" Target="../tags/tag525.xml" /><Relationship Id="rId73" Type="http://schemas.openxmlformats.org/officeDocument/2006/relationships/image" Target="../media/image24.jpeg" /><Relationship Id="rId74" Type="http://schemas.openxmlformats.org/officeDocument/2006/relationships/tags" Target="../tags/tag526.xml" /><Relationship Id="rId75" Type="http://schemas.openxmlformats.org/officeDocument/2006/relationships/tags" Target="../tags/tag527.xml" /><Relationship Id="rId76" Type="http://schemas.openxmlformats.org/officeDocument/2006/relationships/tags" Target="../tags/tag528.xml" /><Relationship Id="rId77" Type="http://schemas.openxmlformats.org/officeDocument/2006/relationships/tags" Target="../tags/tag529.xml" /><Relationship Id="rId78" Type="http://schemas.openxmlformats.org/officeDocument/2006/relationships/tags" Target="../tags/tag530.xml" /><Relationship Id="rId79" Type="http://schemas.openxmlformats.org/officeDocument/2006/relationships/tags" Target="../tags/tag531.xml" /><Relationship Id="rId8" Type="http://schemas.openxmlformats.org/officeDocument/2006/relationships/tags" Target="../tags/tag461.xml" /><Relationship Id="rId80" Type="http://schemas.openxmlformats.org/officeDocument/2006/relationships/tags" Target="../tags/tag532.xml" /><Relationship Id="rId81" Type="http://schemas.openxmlformats.org/officeDocument/2006/relationships/tags" Target="../tags/tag533.xml" /><Relationship Id="rId82" Type="http://schemas.openxmlformats.org/officeDocument/2006/relationships/tags" Target="../tags/tag534.xml" /><Relationship Id="rId83" Type="http://schemas.openxmlformats.org/officeDocument/2006/relationships/tags" Target="../tags/tag535.xml" /><Relationship Id="rId84" Type="http://schemas.openxmlformats.org/officeDocument/2006/relationships/tags" Target="../tags/tag536.xml" /><Relationship Id="rId85" Type="http://schemas.openxmlformats.org/officeDocument/2006/relationships/tags" Target="../tags/tag537.xml" /><Relationship Id="rId86" Type="http://schemas.openxmlformats.org/officeDocument/2006/relationships/tags" Target="../tags/tag538.xml" /><Relationship Id="rId87" Type="http://schemas.openxmlformats.org/officeDocument/2006/relationships/tags" Target="../tags/tag539.xml" /><Relationship Id="rId88" Type="http://schemas.openxmlformats.org/officeDocument/2006/relationships/tags" Target="../tags/tag540.xml" /><Relationship Id="rId89" Type="http://schemas.openxmlformats.org/officeDocument/2006/relationships/tags" Target="../tags/tag541.xml" /><Relationship Id="rId9" Type="http://schemas.openxmlformats.org/officeDocument/2006/relationships/tags" Target="../tags/tag462.xml" /><Relationship Id="rId90" Type="http://schemas.openxmlformats.org/officeDocument/2006/relationships/tags" Target="../tags/tag542.xml" /><Relationship Id="rId91" Type="http://schemas.openxmlformats.org/officeDocument/2006/relationships/tags" Target="../tags/tag543.xml" /><Relationship Id="rId92" Type="http://schemas.openxmlformats.org/officeDocument/2006/relationships/tags" Target="../tags/tag544.xml" /><Relationship Id="rId93" Type="http://schemas.openxmlformats.org/officeDocument/2006/relationships/tags" Target="../tags/tag545.xml" /><Relationship Id="rId94" Type="http://schemas.openxmlformats.org/officeDocument/2006/relationships/tags" Target="../tags/tag546.xml" /><Relationship Id="rId95" Type="http://schemas.openxmlformats.org/officeDocument/2006/relationships/tags" Target="../tags/tag547.xml" /><Relationship Id="rId96" Type="http://schemas.openxmlformats.org/officeDocument/2006/relationships/tags" Target="../tags/tag54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57.xml" /><Relationship Id="rId11" Type="http://schemas.openxmlformats.org/officeDocument/2006/relationships/tags" Target="../tags/tag558.xml" /><Relationship Id="rId12" Type="http://schemas.openxmlformats.org/officeDocument/2006/relationships/tags" Target="../tags/tag559.xml" /><Relationship Id="rId13" Type="http://schemas.openxmlformats.org/officeDocument/2006/relationships/image" Target="../media/image25.png" /><Relationship Id="rId14" Type="http://schemas.openxmlformats.org/officeDocument/2006/relationships/tags" Target="../tags/tag560.xml" /><Relationship Id="rId15" Type="http://schemas.openxmlformats.org/officeDocument/2006/relationships/video" Target="../media/media4.mp4" /><Relationship Id="rId16" Type="http://schemas.microsoft.com/office/2007/relationships/media" Target="../media/media4.mp4" /><Relationship Id="rId17" Type="http://schemas.openxmlformats.org/officeDocument/2006/relationships/tags" Target="../tags/tag561.xml" /><Relationship Id="rId2" Type="http://schemas.openxmlformats.org/officeDocument/2006/relationships/tags" Target="../tags/tag549.xml" /><Relationship Id="rId3" Type="http://schemas.openxmlformats.org/officeDocument/2006/relationships/tags" Target="../tags/tag550.xml" /><Relationship Id="rId4" Type="http://schemas.openxmlformats.org/officeDocument/2006/relationships/tags" Target="../tags/tag551.xml" /><Relationship Id="rId5" Type="http://schemas.openxmlformats.org/officeDocument/2006/relationships/tags" Target="../tags/tag552.xml" /><Relationship Id="rId6" Type="http://schemas.openxmlformats.org/officeDocument/2006/relationships/tags" Target="../tags/tag553.xml" /><Relationship Id="rId7" Type="http://schemas.openxmlformats.org/officeDocument/2006/relationships/tags" Target="../tags/tag554.xml" /><Relationship Id="rId8" Type="http://schemas.openxmlformats.org/officeDocument/2006/relationships/tags" Target="../tags/tag555.xml" /><Relationship Id="rId9" Type="http://schemas.openxmlformats.org/officeDocument/2006/relationships/tags" Target="../tags/tag556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70.xml" /><Relationship Id="rId11" Type="http://schemas.openxmlformats.org/officeDocument/2006/relationships/tags" Target="../tags/tag571.xml" /><Relationship Id="rId12" Type="http://schemas.openxmlformats.org/officeDocument/2006/relationships/image" Target="../media/image26.png" /><Relationship Id="rId13" Type="http://schemas.openxmlformats.org/officeDocument/2006/relationships/tags" Target="../tags/tag572.xml" /><Relationship Id="rId14" Type="http://schemas.openxmlformats.org/officeDocument/2006/relationships/video" Target="../media/media5.mp4" /><Relationship Id="rId15" Type="http://schemas.microsoft.com/office/2007/relationships/media" Target="../media/media5.mp4" /><Relationship Id="rId16" Type="http://schemas.openxmlformats.org/officeDocument/2006/relationships/tags" Target="../tags/tag573.xml" /><Relationship Id="rId2" Type="http://schemas.openxmlformats.org/officeDocument/2006/relationships/tags" Target="../tags/tag562.xml" /><Relationship Id="rId3" Type="http://schemas.openxmlformats.org/officeDocument/2006/relationships/tags" Target="../tags/tag563.xml" /><Relationship Id="rId4" Type="http://schemas.openxmlformats.org/officeDocument/2006/relationships/tags" Target="../tags/tag564.xml" /><Relationship Id="rId5" Type="http://schemas.openxmlformats.org/officeDocument/2006/relationships/tags" Target="../tags/tag565.xml" /><Relationship Id="rId6" Type="http://schemas.openxmlformats.org/officeDocument/2006/relationships/tags" Target="../tags/tag566.xml" /><Relationship Id="rId7" Type="http://schemas.openxmlformats.org/officeDocument/2006/relationships/tags" Target="../tags/tag567.xml" /><Relationship Id="rId8" Type="http://schemas.openxmlformats.org/officeDocument/2006/relationships/tags" Target="../tags/tag568.xml" /><Relationship Id="rId9" Type="http://schemas.openxmlformats.org/officeDocument/2006/relationships/tags" Target="../tags/tag569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82.xml" /><Relationship Id="rId11" Type="http://schemas.openxmlformats.org/officeDocument/2006/relationships/tags" Target="../tags/tag583.xml" /><Relationship Id="rId12" Type="http://schemas.openxmlformats.org/officeDocument/2006/relationships/tags" Target="../tags/tag584.xml" /><Relationship Id="rId13" Type="http://schemas.openxmlformats.org/officeDocument/2006/relationships/tags" Target="../tags/tag585.xml" /><Relationship Id="rId14" Type="http://schemas.openxmlformats.org/officeDocument/2006/relationships/tags" Target="../tags/tag586.xml" /><Relationship Id="rId15" Type="http://schemas.openxmlformats.org/officeDocument/2006/relationships/tags" Target="../tags/tag587.xml" /><Relationship Id="rId16" Type="http://schemas.openxmlformats.org/officeDocument/2006/relationships/tags" Target="../tags/tag588.xml" /><Relationship Id="rId17" Type="http://schemas.openxmlformats.org/officeDocument/2006/relationships/tags" Target="../tags/tag589.xml" /><Relationship Id="rId18" Type="http://schemas.openxmlformats.org/officeDocument/2006/relationships/tags" Target="../tags/tag590.xml" /><Relationship Id="rId19" Type="http://schemas.openxmlformats.org/officeDocument/2006/relationships/tags" Target="../tags/tag591.xml" /><Relationship Id="rId2" Type="http://schemas.openxmlformats.org/officeDocument/2006/relationships/tags" Target="../tags/tag574.xml" /><Relationship Id="rId20" Type="http://schemas.openxmlformats.org/officeDocument/2006/relationships/tags" Target="../tags/tag592.xml" /><Relationship Id="rId21" Type="http://schemas.openxmlformats.org/officeDocument/2006/relationships/tags" Target="../tags/tag593.xml" /><Relationship Id="rId22" Type="http://schemas.openxmlformats.org/officeDocument/2006/relationships/tags" Target="../tags/tag594.xml" /><Relationship Id="rId23" Type="http://schemas.openxmlformats.org/officeDocument/2006/relationships/tags" Target="../tags/tag595.xml" /><Relationship Id="rId3" Type="http://schemas.openxmlformats.org/officeDocument/2006/relationships/tags" Target="../tags/tag575.xml" /><Relationship Id="rId4" Type="http://schemas.openxmlformats.org/officeDocument/2006/relationships/tags" Target="../tags/tag576.xml" /><Relationship Id="rId5" Type="http://schemas.openxmlformats.org/officeDocument/2006/relationships/tags" Target="../tags/tag577.xml" /><Relationship Id="rId6" Type="http://schemas.openxmlformats.org/officeDocument/2006/relationships/tags" Target="../tags/tag578.xml" /><Relationship Id="rId7" Type="http://schemas.openxmlformats.org/officeDocument/2006/relationships/tags" Target="../tags/tag579.xml" /><Relationship Id="rId8" Type="http://schemas.openxmlformats.org/officeDocument/2006/relationships/tags" Target="../tags/tag580.xml" /><Relationship Id="rId9" Type="http://schemas.openxmlformats.org/officeDocument/2006/relationships/tags" Target="../tags/tag581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603.xml" /><Relationship Id="rId2" Type="http://schemas.openxmlformats.org/officeDocument/2006/relationships/tags" Target="../tags/tag596.xml" /><Relationship Id="rId3" Type="http://schemas.openxmlformats.org/officeDocument/2006/relationships/tags" Target="../tags/tag597.xml" /><Relationship Id="rId4" Type="http://schemas.openxmlformats.org/officeDocument/2006/relationships/tags" Target="../tags/tag598.xml" /><Relationship Id="rId5" Type="http://schemas.openxmlformats.org/officeDocument/2006/relationships/tags" Target="../tags/tag599.xml" /><Relationship Id="rId6" Type="http://schemas.openxmlformats.org/officeDocument/2006/relationships/tags" Target="../tags/tag600.xml" /><Relationship Id="rId7" Type="http://schemas.openxmlformats.org/officeDocument/2006/relationships/tags" Target="../tags/tag601.xml" /><Relationship Id="rId8" Type="http://schemas.openxmlformats.org/officeDocument/2006/relationships/tags" Target="../tags/tag602.xml" /><Relationship Id="rId9" Type="http://schemas.openxmlformats.org/officeDocument/2006/relationships/image" Target="../media/image27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604.xml" /><Relationship Id="rId3" Type="http://schemas.openxmlformats.org/officeDocument/2006/relationships/tags" Target="../tags/tag605.xml" /><Relationship Id="rId4" Type="http://schemas.openxmlformats.org/officeDocument/2006/relationships/tags" Target="../tags/tag606.xml" /><Relationship Id="rId5" Type="http://schemas.openxmlformats.org/officeDocument/2006/relationships/image" Target="../media/image28.jpeg" /><Relationship Id="rId6" Type="http://schemas.openxmlformats.org/officeDocument/2006/relationships/tags" Target="../tags/tag607.xml" /><Relationship Id="rId7" Type="http://schemas.openxmlformats.org/officeDocument/2006/relationships/image" Target="../media/image29.jpeg" /><Relationship Id="rId8" Type="http://schemas.openxmlformats.org/officeDocument/2006/relationships/tags" Target="../tags/tag608.xml" /><Relationship Id="rId9" Type="http://schemas.openxmlformats.org/officeDocument/2006/relationships/tags" Target="../tags/tag60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6.xml" /><Relationship Id="rId3" Type="http://schemas.openxmlformats.org/officeDocument/2006/relationships/tags" Target="../tags/tag47.xml" /><Relationship Id="rId4" Type="http://schemas.openxmlformats.org/officeDocument/2006/relationships/tags" Target="../tags/tag48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610.xml" /><Relationship Id="rId3" Type="http://schemas.openxmlformats.org/officeDocument/2006/relationships/tags" Target="../tags/tag611.xml" /><Relationship Id="rId4" Type="http://schemas.openxmlformats.org/officeDocument/2006/relationships/tags" Target="../tags/tag612.xml" /><Relationship Id="rId5" Type="http://schemas.openxmlformats.org/officeDocument/2006/relationships/tags" Target="../tags/tag613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614.xml" /><Relationship Id="rId3" Type="http://schemas.openxmlformats.org/officeDocument/2006/relationships/tags" Target="../tags/tag615.xml" /><Relationship Id="rId4" Type="http://schemas.openxmlformats.org/officeDocument/2006/relationships/tags" Target="../tags/tag616.xml" /><Relationship Id="rId5" Type="http://schemas.openxmlformats.org/officeDocument/2006/relationships/tags" Target="../tags/tag617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618.xml" /><Relationship Id="rId3" Type="http://schemas.openxmlformats.org/officeDocument/2006/relationships/tags" Target="../tags/tag619.xml" /><Relationship Id="rId4" Type="http://schemas.openxmlformats.org/officeDocument/2006/relationships/tags" Target="../tags/tag620.xml" /><Relationship Id="rId5" Type="http://schemas.openxmlformats.org/officeDocument/2006/relationships/tags" Target="../tags/tag62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9.xml" /><Relationship Id="rId3" Type="http://schemas.openxmlformats.org/officeDocument/2006/relationships/tags" Target="../tags/tag50.xml" /><Relationship Id="rId4" Type="http://schemas.openxmlformats.org/officeDocument/2006/relationships/image" Target="../media/image9.jpeg" /><Relationship Id="rId5" Type="http://schemas.openxmlformats.org/officeDocument/2006/relationships/tags" Target="../tags/tag51.xml" /><Relationship Id="rId6" Type="http://schemas.openxmlformats.org/officeDocument/2006/relationships/tags" Target="../tags/tag5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60.xml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tags" Target="../tags/tag65.xml" /><Relationship Id="rId2" Type="http://schemas.openxmlformats.org/officeDocument/2006/relationships/tags" Target="../tags/tag53.xml" /><Relationship Id="rId3" Type="http://schemas.openxmlformats.org/officeDocument/2006/relationships/tags" Target="../tags/tag54.xml" /><Relationship Id="rId4" Type="http://schemas.openxmlformats.org/officeDocument/2006/relationships/tags" Target="../tags/tag55.xml" /><Relationship Id="rId5" Type="http://schemas.openxmlformats.org/officeDocument/2006/relationships/tags" Target="../tags/tag56.xml" /><Relationship Id="rId6" Type="http://schemas.openxmlformats.org/officeDocument/2006/relationships/tags" Target="../tags/tag57.xml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image" Target="../media/image10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74.xml" /><Relationship Id="rId11" Type="http://schemas.openxmlformats.org/officeDocument/2006/relationships/tags" Target="../tags/tag75.xml" /><Relationship Id="rId12" Type="http://schemas.openxmlformats.org/officeDocument/2006/relationships/tags" Target="../tags/tag76.xml" /><Relationship Id="rId13" Type="http://schemas.openxmlformats.org/officeDocument/2006/relationships/image" Target="../media/image11.png" /><Relationship Id="rId14" Type="http://schemas.openxmlformats.org/officeDocument/2006/relationships/tags" Target="../tags/tag77.xml" /><Relationship Id="rId15" Type="http://schemas.openxmlformats.org/officeDocument/2006/relationships/tags" Target="../tags/tag78.xml" /><Relationship Id="rId2" Type="http://schemas.openxmlformats.org/officeDocument/2006/relationships/tags" Target="../tags/tag66.xml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tags" Target="../tags/tag70.xml" /><Relationship Id="rId7" Type="http://schemas.openxmlformats.org/officeDocument/2006/relationships/tags" Target="../tags/tag71.xml" /><Relationship Id="rId8" Type="http://schemas.openxmlformats.org/officeDocument/2006/relationships/tags" Target="../tags/tag72.xml" /><Relationship Id="rId9" Type="http://schemas.openxmlformats.org/officeDocument/2006/relationships/tags" Target="../tags/tag7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87.xml" /><Relationship Id="rId11" Type="http://schemas.openxmlformats.org/officeDocument/2006/relationships/tags" Target="../tags/tag88.xml" /><Relationship Id="rId12" Type="http://schemas.openxmlformats.org/officeDocument/2006/relationships/tags" Target="../tags/tag89.xml" /><Relationship Id="rId13" Type="http://schemas.openxmlformats.org/officeDocument/2006/relationships/image" Target="../media/image11.png" /><Relationship Id="rId14" Type="http://schemas.openxmlformats.org/officeDocument/2006/relationships/tags" Target="../tags/tag90.xml" /><Relationship Id="rId15" Type="http://schemas.openxmlformats.org/officeDocument/2006/relationships/tags" Target="../tags/tag91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tags" Target="../tags/tag81.xml" /><Relationship Id="rId5" Type="http://schemas.openxmlformats.org/officeDocument/2006/relationships/tags" Target="../tags/tag82.xml" /><Relationship Id="rId6" Type="http://schemas.openxmlformats.org/officeDocument/2006/relationships/tags" Target="../tags/tag83.xml" /><Relationship Id="rId7" Type="http://schemas.openxmlformats.org/officeDocument/2006/relationships/tags" Target="../tags/tag84.xml" /><Relationship Id="rId8" Type="http://schemas.openxmlformats.org/officeDocument/2006/relationships/tags" Target="../tags/tag85.xml" /><Relationship Id="rId9" Type="http://schemas.openxmlformats.org/officeDocument/2006/relationships/tags" Target="../tags/tag86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2.jpeg" /><Relationship Id="rId11" Type="http://schemas.openxmlformats.org/officeDocument/2006/relationships/tags" Target="../tags/tag100.xml" /><Relationship Id="rId12" Type="http://schemas.openxmlformats.org/officeDocument/2006/relationships/tags" Target="../tags/tag101.xml" /><Relationship Id="rId13" Type="http://schemas.openxmlformats.org/officeDocument/2006/relationships/tags" Target="../tags/tag102.xml" /><Relationship Id="rId14" Type="http://schemas.openxmlformats.org/officeDocument/2006/relationships/tags" Target="../tags/tag103.xml" /><Relationship Id="rId15" Type="http://schemas.openxmlformats.org/officeDocument/2006/relationships/tags" Target="../tags/tag104.xml" /><Relationship Id="rId16" Type="http://schemas.openxmlformats.org/officeDocument/2006/relationships/tags" Target="../tags/tag105.xml" /><Relationship Id="rId17" Type="http://schemas.openxmlformats.org/officeDocument/2006/relationships/tags" Target="../tags/tag106.xml" /><Relationship Id="rId18" Type="http://schemas.openxmlformats.org/officeDocument/2006/relationships/tags" Target="../tags/tag107.xml" /><Relationship Id="rId2" Type="http://schemas.openxmlformats.org/officeDocument/2006/relationships/tags" Target="../tags/tag92.xml" /><Relationship Id="rId3" Type="http://schemas.openxmlformats.org/officeDocument/2006/relationships/tags" Target="../tags/tag93.xml" /><Relationship Id="rId4" Type="http://schemas.openxmlformats.org/officeDocument/2006/relationships/tags" Target="../tags/tag94.xml" /><Relationship Id="rId5" Type="http://schemas.openxmlformats.org/officeDocument/2006/relationships/tags" Target="../tags/tag95.xml" /><Relationship Id="rId6" Type="http://schemas.openxmlformats.org/officeDocument/2006/relationships/tags" Target="../tags/tag96.xml" /><Relationship Id="rId7" Type="http://schemas.openxmlformats.org/officeDocument/2006/relationships/tags" Target="../tags/tag97.xml" /><Relationship Id="rId8" Type="http://schemas.openxmlformats.org/officeDocument/2006/relationships/tags" Target="../tags/tag98.xml" /><Relationship Id="rId9" Type="http://schemas.openxmlformats.org/officeDocument/2006/relationships/tags" Target="../tags/tag99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16.xml" /><Relationship Id="rId11" Type="http://schemas.openxmlformats.org/officeDocument/2006/relationships/tags" Target="../tags/tag117.xml" /><Relationship Id="rId12" Type="http://schemas.openxmlformats.org/officeDocument/2006/relationships/tags" Target="../tags/tag118.xml" /><Relationship Id="rId13" Type="http://schemas.openxmlformats.org/officeDocument/2006/relationships/tags" Target="../tags/tag119.xml" /><Relationship Id="rId14" Type="http://schemas.openxmlformats.org/officeDocument/2006/relationships/tags" Target="../tags/tag120.xml" /><Relationship Id="rId15" Type="http://schemas.openxmlformats.org/officeDocument/2006/relationships/tags" Target="../tags/tag121.xml" /><Relationship Id="rId16" Type="http://schemas.openxmlformats.org/officeDocument/2006/relationships/image" Target="../media/image13.jpeg" /><Relationship Id="rId17" Type="http://schemas.openxmlformats.org/officeDocument/2006/relationships/tags" Target="../tags/tag122.xml" /><Relationship Id="rId18" Type="http://schemas.openxmlformats.org/officeDocument/2006/relationships/tags" Target="../tags/tag123.xml" /><Relationship Id="rId19" Type="http://schemas.openxmlformats.org/officeDocument/2006/relationships/tags" Target="../tags/tag124.xml" /><Relationship Id="rId2" Type="http://schemas.openxmlformats.org/officeDocument/2006/relationships/tags" Target="../tags/tag108.xml" /><Relationship Id="rId3" Type="http://schemas.openxmlformats.org/officeDocument/2006/relationships/tags" Target="../tags/tag109.xml" /><Relationship Id="rId4" Type="http://schemas.openxmlformats.org/officeDocument/2006/relationships/tags" Target="../tags/tag110.xml" /><Relationship Id="rId5" Type="http://schemas.openxmlformats.org/officeDocument/2006/relationships/tags" Target="../tags/tag111.xml" /><Relationship Id="rId6" Type="http://schemas.openxmlformats.org/officeDocument/2006/relationships/tags" Target="../tags/tag112.xml" /><Relationship Id="rId7" Type="http://schemas.openxmlformats.org/officeDocument/2006/relationships/tags" Target="../tags/tag113.xml" /><Relationship Id="rId8" Type="http://schemas.openxmlformats.org/officeDocument/2006/relationships/tags" Target="../tags/tag114.xml" /><Relationship Id="rId9" Type="http://schemas.openxmlformats.org/officeDocument/2006/relationships/tags" Target="../tags/tag11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grpSp>
        <p:nvGrpSpPr>
          <p:cNvPr id="5" name="组合 4" title=""/>
          <p:cNvGrpSpPr/>
          <p:nvPr userDrawn="1">
            <p:custDataLst>
              <p:tags r:id="rId5"/>
            </p:custDataLst>
          </p:nvPr>
        </p:nvGrpSpPr>
        <p:grpSpPr>
          <a:xfrm>
            <a:off x="523010" y="514348"/>
            <a:ext cx="11144074" cy="5867404"/>
            <a:chOff x="523092" y="514348"/>
            <a:chExt cx="11145816" cy="5867404"/>
          </a:xfrm>
        </p:grpSpPr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092" y="514348"/>
              <a:ext cx="11145816" cy="4914902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23"/>
            <a:stretch>
              <a:fillRect/>
            </a:stretch>
          </p:blipFill>
          <p:spPr>
            <a:xfrm>
              <a:off x="523092" y="3429000"/>
              <a:ext cx="11145816" cy="2952752"/>
            </a:xfrm>
            <a:prstGeom prst="rect">
              <a:avLst/>
            </a:prstGeom>
          </p:spPr>
        </p:pic>
      </p:grpSp>
      <p:pic>
        <p:nvPicPr>
          <p:cNvPr id="12" name="图片 11" title="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6560"/>
            <a:ext cx="12190095" cy="1361440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44" b="60278"/>
          <a:stretch>
            <a:fillRect/>
          </a:stretch>
        </p:blipFill>
        <p:spPr>
          <a:xfrm>
            <a:off x="1" y="0"/>
            <a:ext cx="5752201" cy="2724150"/>
          </a:xfrm>
          <a:prstGeom prst="rect">
            <a:avLst/>
          </a:prstGeom>
        </p:spPr>
      </p:pic>
      <p:sp>
        <p:nvSpPr>
          <p:cNvPr id="53" name="矩形 52" title=""/>
          <p:cNvSpPr/>
          <p:nvPr>
            <p:custDataLst>
              <p:tags r:id="rId13"/>
            </p:custDataLst>
          </p:nvPr>
        </p:nvSpPr>
        <p:spPr>
          <a:xfrm>
            <a:off x="3930968" y="4513580"/>
            <a:ext cx="447675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沪科版（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2024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）八年级上册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仿宋" panose="02010609060101010101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832850" y="3068955"/>
            <a:ext cx="3260090" cy="326009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35915" y="3923030"/>
            <a:ext cx="3435985" cy="245872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8"/>
            </p:custDataLst>
          </p:nvPr>
        </p:nvSpPr>
        <p:spPr>
          <a:xfrm>
            <a:off x="623570" y="2132965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3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神奇的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“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眼睛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”</a:t>
            </a:r>
            <a:endParaRPr lang="en-US" alt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2618105" y="439420"/>
            <a:ext cx="700405" cy="175260"/>
            <a:chOff x="4121" y="692"/>
            <a:chExt cx="1103" cy="276"/>
          </a:xfrm>
        </p:grpSpPr>
        <p:sp>
          <p:nvSpPr>
            <p:cNvPr id="93" name="等腰三角形 92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94" name="等腰三角形 93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95" name="等腰三角形 94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8"/>
            </p:custDataLst>
          </p:nvPr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5" name="等腰三角形 4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6" name="等腰三角形 5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 title=""/>
          <p:cNvGrpSpPr/>
          <p:nvPr>
            <p:custDataLst>
              <p:tags r:id="rId12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 7" title=""/>
          <p:cNvSpPr/>
          <p:nvPr>
            <p:custDataLst>
              <p:tags r:id="rId15"/>
            </p:custDataLst>
          </p:nvPr>
        </p:nvSpPr>
        <p:spPr>
          <a:xfrm>
            <a:off x="775335" y="1025525"/>
            <a:ext cx="30537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远视眼的成因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6"/>
            </p:custDataLst>
          </p:nvPr>
        </p:nvSpPr>
        <p:spPr>
          <a:xfrm>
            <a:off x="901065" y="1952625"/>
            <a:ext cx="5499100" cy="310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7550">
              <a:lnSpc>
                <a:spcPct val="140000"/>
              </a:lnSpc>
            </a:pPr>
            <a:r>
              <a:rPr lang="zh-CN" altLang="en-US" sz="2800"/>
              <a:t>远视眼只能看清远处的物体，看不清近处的物体。</a:t>
            </a:r>
            <a:endParaRPr lang="zh-CN" altLang="en-US" sz="2800"/>
          </a:p>
          <a:p>
            <a:pPr indent="717550">
              <a:lnSpc>
                <a:spcPct val="140000"/>
              </a:lnSpc>
            </a:pPr>
            <a:r>
              <a:rPr lang="zh-CN" altLang="en-US" sz="2800"/>
              <a:t>形成远视眼的原因是晶状体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太薄</a:t>
            </a:r>
            <a:r>
              <a:rPr lang="zh-CN" altLang="en-US" sz="2800"/>
              <a:t>，折光能力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太弱</a:t>
            </a:r>
            <a:r>
              <a:rPr lang="zh-CN" altLang="en-US" sz="2800"/>
              <a:t>。因此来自近处某点的光</a:t>
            </a:r>
            <a:r>
              <a:rPr lang="zh-CN" altLang="en-US" sz="2800">
                <a:sym typeface="+mn-ea"/>
              </a:rPr>
              <a:t>会聚在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视网膜后</a:t>
            </a:r>
            <a:r>
              <a:rPr lang="zh-CN" altLang="en-US" sz="2800"/>
              <a:t>。</a:t>
            </a:r>
            <a:r>
              <a:rPr lang="en-US" altLang="zh-CN" sz="2800"/>
              <a:t> </a:t>
            </a:r>
            <a:endParaRPr lang="en-US" altLang="zh-CN" sz="2800"/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rcRect l="15994" r="18514" b="53107"/>
          <a:stretch>
            <a:fillRect/>
          </a:stretch>
        </p:blipFill>
        <p:spPr>
          <a:xfrm>
            <a:off x="6310630" y="2271395"/>
            <a:ext cx="4930775" cy="2779395"/>
          </a:xfrm>
          <a:prstGeom prst="rect">
            <a:avLst/>
          </a:prstGeom>
        </p:spPr>
      </p:pic>
      <p:sp>
        <p:nvSpPr>
          <p:cNvPr id="15" name="矩形 14" title=""/>
          <p:cNvSpPr/>
          <p:nvPr>
            <p:custDataLst>
              <p:tags r:id="rId19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视力的矫正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291" name="Text Box 3" title=""/>
          <p:cNvSpPr txBox="1"/>
          <p:nvPr>
            <p:custDataLst>
              <p:tags r:id="rId3"/>
            </p:custDataLst>
          </p:nvPr>
        </p:nvSpPr>
        <p:spPr>
          <a:xfrm>
            <a:off x="839470" y="2493010"/>
            <a:ext cx="5044440" cy="2260600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/>
          <a:p>
            <a:pPr marL="0" lvl="1" algn="just">
              <a:lnSpc>
                <a:spcPct val="125000"/>
              </a:lnSpc>
            </a:pP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在近视眼模型的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晶状体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”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前选加一个透镜，使光束会聚在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视网膜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”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上。记下透镜的类型和焦距。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lvl="1" algn="just">
              <a:lnSpc>
                <a:spcPct val="125000"/>
              </a:lnSpc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圆角矩形 3" title=""/>
          <p:cNvSpPr/>
          <p:nvPr>
            <p:custDataLst>
              <p:tags r:id="rId12"/>
            </p:custDataLst>
          </p:nvPr>
        </p:nvSpPr>
        <p:spPr>
          <a:xfrm>
            <a:off x="774065" y="98107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2762885" y="908685"/>
            <a:ext cx="3443605" cy="636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研究视力的矫正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5" name="近视眼的形成与矫正.915445121" title="">
            <a:hlinkClick action="ppaction://media"/>
          </p:cNvPr>
          <p:cNvPicPr/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096000" y="2204720"/>
            <a:ext cx="5421630" cy="3157220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18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视力的矫正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291" name="Text Box 3" title=""/>
          <p:cNvSpPr txBox="1"/>
          <p:nvPr>
            <p:custDataLst>
              <p:tags r:id="rId3"/>
            </p:custDataLst>
          </p:nvPr>
        </p:nvSpPr>
        <p:spPr>
          <a:xfrm>
            <a:off x="839470" y="2493010"/>
            <a:ext cx="5044440" cy="2260600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/>
          <a:p>
            <a:pPr marL="0" lvl="1" algn="just">
              <a:lnSpc>
                <a:spcPct val="125000"/>
              </a:lnSpc>
            </a:pP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在远视眼模型的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晶状体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”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前选加一个透镜，使光束会聚在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视网膜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”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上。记下透镜的类型和焦距。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lvl="1" algn="just">
              <a:lnSpc>
                <a:spcPct val="125000"/>
              </a:lnSpc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圆角矩形 3" title=""/>
          <p:cNvSpPr/>
          <p:nvPr>
            <p:custDataLst>
              <p:tags r:id="rId12"/>
            </p:custDataLst>
          </p:nvPr>
        </p:nvSpPr>
        <p:spPr>
          <a:xfrm>
            <a:off x="774065" y="98107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2762885" y="908685"/>
            <a:ext cx="3443605" cy="636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研究视力的矫正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6" name="远视眼的形成和矫正.915447733" title="">
            <a:hlinkClick action="ppaction://media"/>
          </p:cNvPr>
          <p:cNvPicPr/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07125" y="2169160"/>
            <a:ext cx="5322570" cy="3321050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18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视力的矫正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2618105" y="439420"/>
            <a:ext cx="700405" cy="175260"/>
            <a:chOff x="4121" y="692"/>
            <a:chExt cx="1103" cy="276"/>
          </a:xfrm>
        </p:grpSpPr>
        <p:sp>
          <p:nvSpPr>
            <p:cNvPr id="93" name="等腰三角形 92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94" name="等腰三角形 93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95" name="等腰三角形 94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8"/>
            </p:custDataLst>
          </p:nvPr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5" name="等腰三角形 4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6" name="等腰三角形 5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 title=""/>
          <p:cNvGrpSpPr/>
          <p:nvPr>
            <p:custDataLst>
              <p:tags r:id="rId12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rcRect l="5238" t="66570" r="38159" b="250"/>
          <a:stretch>
            <a:fillRect/>
          </a:stretch>
        </p:blipFill>
        <p:spPr>
          <a:xfrm>
            <a:off x="6774180" y="2423160"/>
            <a:ext cx="4565015" cy="2675890"/>
          </a:xfrm>
          <a:prstGeom prst="rect">
            <a:avLst/>
          </a:prstGeom>
        </p:spPr>
      </p:pic>
      <p:sp>
        <p:nvSpPr>
          <p:cNvPr id="14" name="文本框 13" title=""/>
          <p:cNvSpPr txBox="1"/>
          <p:nvPr>
            <p:custDataLst>
              <p:tags r:id="rId17"/>
            </p:custDataLst>
          </p:nvPr>
        </p:nvSpPr>
        <p:spPr>
          <a:xfrm>
            <a:off x="839470" y="2204720"/>
            <a:ext cx="5250815" cy="3467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从实验可知，利用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凹透镜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能使光发散的特点，在近视眼模型前加一个焦距合适的凹透镜，就能改善物体在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视网膜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上的成像情况。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18"/>
            </p:custDataLst>
          </p:nvPr>
        </p:nvSpPr>
        <p:spPr>
          <a:xfrm>
            <a:off x="775335" y="1025525"/>
            <a:ext cx="3070860" cy="5568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近视眼的矫正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9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视力的矫正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2618105" y="439420"/>
            <a:ext cx="700405" cy="175260"/>
            <a:chOff x="4121" y="692"/>
            <a:chExt cx="1103" cy="276"/>
          </a:xfrm>
        </p:grpSpPr>
        <p:sp>
          <p:nvSpPr>
            <p:cNvPr id="93" name="等腰三角形 92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94" name="等腰三角形 93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95" name="等腰三角形 94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8"/>
            </p:custDataLst>
          </p:nvPr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5" name="等腰三角形 4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6" name="等腰三角形 5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 title=""/>
          <p:cNvGrpSpPr/>
          <p:nvPr>
            <p:custDataLst>
              <p:tags r:id="rId12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rcRect l="16112" t="53246" r="18396" b="-139"/>
          <a:stretch>
            <a:fillRect/>
          </a:stretch>
        </p:blipFill>
        <p:spPr>
          <a:xfrm>
            <a:off x="6383655" y="2204720"/>
            <a:ext cx="4930775" cy="2779395"/>
          </a:xfrm>
          <a:prstGeom prst="rect">
            <a:avLst/>
          </a:prstGeom>
        </p:spPr>
      </p:pic>
      <p:sp>
        <p:nvSpPr>
          <p:cNvPr id="16" name="矩形 15" title=""/>
          <p:cNvSpPr/>
          <p:nvPr>
            <p:custDataLst>
              <p:tags r:id="rId17"/>
            </p:custDataLst>
          </p:nvPr>
        </p:nvSpPr>
        <p:spPr>
          <a:xfrm>
            <a:off x="775335" y="1025525"/>
            <a:ext cx="30537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远视眼的矫正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8"/>
            </p:custDataLst>
          </p:nvPr>
        </p:nvSpPr>
        <p:spPr>
          <a:xfrm>
            <a:off x="839470" y="2204720"/>
            <a:ext cx="5250815" cy="3467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从实验可知，利用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凸透镜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能使光会聚的特点，在远视眼模型前加一个焦距合适的凸透镜，就能改善物体在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视网膜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上的成像情况。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19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视力的矫正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2618105" y="439420"/>
            <a:ext cx="700405" cy="175260"/>
            <a:chOff x="4121" y="692"/>
            <a:chExt cx="1103" cy="276"/>
          </a:xfrm>
        </p:grpSpPr>
        <p:sp>
          <p:nvSpPr>
            <p:cNvPr id="93" name="等腰三角形 92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94" name="等腰三角形 93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95" name="等腰三角形 94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8"/>
            </p:custDataLst>
          </p:nvPr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5" name="等腰三角形 4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6" name="等腰三角形 5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 title=""/>
          <p:cNvGrpSpPr/>
          <p:nvPr>
            <p:custDataLst>
              <p:tags r:id="rId12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 title=""/>
          <p:cNvSpPr/>
          <p:nvPr>
            <p:custDataLst>
              <p:tags r:id="rId15"/>
            </p:custDataLst>
          </p:nvPr>
        </p:nvSpPr>
        <p:spPr>
          <a:xfrm>
            <a:off x="775335" y="1025525"/>
            <a:ext cx="30537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视力的矫正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6"/>
            </p:custDataLst>
          </p:nvPr>
        </p:nvSpPr>
        <p:spPr>
          <a:xfrm>
            <a:off x="839470" y="2014220"/>
            <a:ext cx="4900930" cy="34486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实验中矫正视力的凹透镜和凸透镜常被用于制作近视眼镜、远视眼镜。另外，凸透镜还可用于制作老人常用的老花眼镜。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rcRect b="5982"/>
          <a:stretch>
            <a:fillRect/>
          </a:stretch>
        </p:blipFill>
        <p:spPr>
          <a:xfrm>
            <a:off x="6815455" y="1196975"/>
            <a:ext cx="3402330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rcRect b="11214"/>
          <a:stretch>
            <a:fillRect/>
          </a:stretch>
        </p:blipFill>
        <p:spPr>
          <a:xfrm>
            <a:off x="6816090" y="3789045"/>
            <a:ext cx="3401695" cy="2016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文本框 16" title=""/>
          <p:cNvSpPr txBox="1"/>
          <p:nvPr>
            <p:custDataLst>
              <p:tags r:id="rId21"/>
            </p:custDataLst>
          </p:nvPr>
        </p:nvSpPr>
        <p:spPr>
          <a:xfrm>
            <a:off x="7220585" y="3140710"/>
            <a:ext cx="2647950" cy="553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用近视眼镜看物体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22"/>
            </p:custDataLst>
          </p:nvPr>
        </p:nvSpPr>
        <p:spPr>
          <a:xfrm>
            <a:off x="7436485" y="5805170"/>
            <a:ext cx="2647950" cy="553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用老花眼镜看书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23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视力的矫正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52616" name="表格 152615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23570" y="1988820"/>
          <a:ext cx="10946130" cy="3875405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357630"/>
                <a:gridCol w="2613660"/>
                <a:gridCol w="2773680"/>
                <a:gridCol w="2148840"/>
                <a:gridCol w="2052320"/>
              </a:tblGrid>
              <a:tr h="708025">
                <a:tc>
                  <a:txBody>
                    <a:bodyPr vert="horz" wrap="square"/>
                    <a:lstStyle/>
                    <a:p>
                      <a:pPr marL="0" lvl="0" indent="0" eaLnBrk="1" hangingPunct="1">
                        <a:buNone/>
                      </a:pPr>
                      <a:endParaRPr lang="zh-CN" altLang="zh-CN" sz="2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症状</a:t>
                      </a:r>
                      <a:endParaRPr lang="zh-CN" altLang="en-US" sz="2400" b="1"/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产生的原因</a:t>
                      </a:r>
                      <a:endParaRPr lang="zh-CN" altLang="en-US" sz="2400" b="1"/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成像的位置</a:t>
                      </a:r>
                      <a:endParaRPr lang="zh-CN" altLang="en-US" sz="2400" b="1"/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矫正的方法</a:t>
                      </a:r>
                      <a:endParaRPr lang="zh-CN" altLang="en-US" sz="2400" b="1"/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</a:tr>
              <a:tr h="1555115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近视眼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rgbClr val="FF0000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1612265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远视眼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rgbClr val="FF0000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412" name="Text Box 28" title=""/>
          <p:cNvSpPr txBox="1"/>
          <p:nvPr>
            <p:custDataLst>
              <p:tags r:id="rId9"/>
            </p:custDataLst>
          </p:nvPr>
        </p:nvSpPr>
        <p:spPr>
          <a:xfrm>
            <a:off x="3215640" y="1125220"/>
            <a:ext cx="6595110" cy="60452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近视眼和远视眼的成因及矫正方法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6767" name="Text Box 31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207702" y="2834481"/>
            <a:ext cx="2133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charset="-122"/>
              </a:rPr>
              <a:t>只能看清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</a:rPr>
              <a:t>近处</a:t>
            </a:r>
            <a:r>
              <a:rPr lang="zh-CN" altLang="en-US" sz="2400">
                <a:latin typeface="微软雅黑" panose="020b0503020204020204" charset="-122"/>
              </a:rPr>
              <a:t>物体，看不清远处物体</a:t>
            </a: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3" name="Text Box 31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07702" y="4365466"/>
            <a:ext cx="213360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charset="-122"/>
              </a:rPr>
              <a:t>只能看清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</a:rPr>
              <a:t>远处</a:t>
            </a:r>
            <a:r>
              <a:rPr lang="zh-CN" altLang="en-US" sz="2400">
                <a:latin typeface="微软雅黑" panose="020b0503020204020204" charset="-122"/>
              </a:rPr>
              <a:t>物体，看不清近处物体</a:t>
            </a: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4" name="Text Box 31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727575" y="2997200"/>
            <a:ext cx="2630170" cy="929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晶状体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太厚</a:t>
            </a:r>
            <a:r>
              <a:rPr lang="zh-CN" altLang="en-US" sz="2400">
                <a:sym typeface="+mn-ea"/>
              </a:rPr>
              <a:t>，折光能力太强</a:t>
            </a: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5" name="Text Box 31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727575" y="4509135"/>
            <a:ext cx="2701925" cy="929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晶状体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太薄</a:t>
            </a:r>
            <a:r>
              <a:rPr lang="zh-CN" altLang="en-US" sz="2400">
                <a:sym typeface="+mn-ea"/>
              </a:rPr>
              <a:t>，折光能力太弱</a:t>
            </a: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6" name="Text Box 31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607935" y="3192145"/>
            <a:ext cx="193103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视网膜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前方</a:t>
            </a:r>
            <a:endParaRPr lang="zh-CN" altLang="en-US" sz="2400">
              <a:solidFill>
                <a:srgbClr val="FF0000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7" name="Text Box 31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607935" y="4725670"/>
            <a:ext cx="193103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视网膜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后方</a:t>
            </a:r>
            <a:endParaRPr lang="zh-CN" altLang="en-US" sz="2400">
              <a:solidFill>
                <a:srgbClr val="FF0000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9" name="Text Box 31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9638665" y="3192145"/>
            <a:ext cx="193103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配戴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凹</a:t>
            </a:r>
            <a:r>
              <a:rPr lang="zh-CN" altLang="en-US" sz="2400">
                <a:sym typeface="+mn-ea"/>
              </a:rPr>
              <a:t>透镜</a:t>
            </a:r>
            <a:endParaRPr lang="zh-CN" altLang="en-US" sz="2400">
              <a:solidFill>
                <a:srgbClr val="FF0000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11" name="Text Box 31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9624695" y="4725670"/>
            <a:ext cx="193103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配戴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凸</a:t>
            </a:r>
            <a:r>
              <a:rPr lang="zh-CN" altLang="en-US" sz="2400">
                <a:sym typeface="+mn-ea"/>
              </a:rPr>
              <a:t>透镜</a:t>
            </a:r>
            <a:endParaRPr lang="zh-CN" altLang="en-US" sz="2400">
              <a:solidFill>
                <a:srgbClr val="FF0000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15" name="矩形 14" title=""/>
          <p:cNvSpPr/>
          <p:nvPr>
            <p:custDataLst>
              <p:tags r:id="rId18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视力的矫正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2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2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6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67" grpId="0"/>
      <p:bldP spid="3" grpId="0"/>
      <p:bldP spid="4" grpId="0"/>
      <p:bldP spid="5" grpId="0"/>
      <p:bldP spid="6" grpId="0"/>
      <p:bldP spid="7" grpId="0"/>
      <p:bldP spid="9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774065" y="1014730"/>
            <a:ext cx="4534535" cy="568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>
              <a:lnSpc>
                <a:spcPct val="11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眼睛的度数与保护眼睛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8" name="学霸笔记：眼镜的度数,教育,兴趣学习,好看视频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79650" y="1772920"/>
            <a:ext cx="6939915" cy="3676650"/>
          </a:xfrm>
          <a:prstGeom prst="rect">
            <a:avLst/>
          </a:prstGeom>
        </p:spPr>
      </p:pic>
      <p:grpSp>
        <p:nvGrpSpPr>
          <p:cNvPr id="9" name="组合 8" title=""/>
          <p:cNvGrpSpPr/>
          <p:nvPr>
            <p:custDataLst>
              <p:tags r:id="rId13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 title=""/>
          <p:cNvSpPr/>
          <p:nvPr>
            <p:custDataLst>
              <p:tags r:id="rId16"/>
            </p:custDataLst>
          </p:nvPr>
        </p:nvSpPr>
        <p:spPr>
          <a:xfrm>
            <a:off x="343884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科学书屋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 title=""/>
          <p:cNvGrpSpPr/>
          <p:nvPr>
            <p:custDataLst>
              <p:tags r:id="rId8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 title=""/>
          <p:cNvSpPr/>
          <p:nvPr>
            <p:custDataLst>
              <p:tags r:id="rId11"/>
            </p:custDataLst>
          </p:nvPr>
        </p:nvSpPr>
        <p:spPr>
          <a:xfrm>
            <a:off x="775335" y="1025525"/>
            <a:ext cx="2682875" cy="5518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透镜的应用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839470" y="2132965"/>
            <a:ext cx="4765040" cy="34702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除眼镜外，人们还利用透镜成像的原理制成了许多光学仪器。这些仪器就像特殊而神奇的"眼睛",拓展了我们肉眼的功能。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2" name="图片 10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735955" y="1917065"/>
            <a:ext cx="5694680" cy="3797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 title=""/>
          <p:cNvSpPr txBox="1"/>
          <p:nvPr>
            <p:custDataLst>
              <p:tags r:id="rId15"/>
            </p:custDataLst>
          </p:nvPr>
        </p:nvSpPr>
        <p:spPr>
          <a:xfrm>
            <a:off x="7392035" y="5805170"/>
            <a:ext cx="3030855" cy="582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放大镜可将物体放大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5" name="矩形 14" title=""/>
          <p:cNvSpPr/>
          <p:nvPr>
            <p:custDataLst>
              <p:tags r:id="rId16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透镜的应用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 title=""/>
          <p:cNvGrpSpPr/>
          <p:nvPr>
            <p:custDataLst>
              <p:tags r:id="rId8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 title=""/>
          <p:cNvSpPr/>
          <p:nvPr>
            <p:custDataLst>
              <p:tags r:id="rId11"/>
            </p:custDataLst>
          </p:nvPr>
        </p:nvSpPr>
        <p:spPr>
          <a:xfrm>
            <a:off x="775335" y="1025525"/>
            <a:ext cx="2682875" cy="5518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透镜的应用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102" name="图片 10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735955" y="1917065"/>
            <a:ext cx="5694680" cy="3797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7392035" y="5805170"/>
            <a:ext cx="3030855" cy="582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放大镜可将物体放大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5" name="矩形 14" title=""/>
          <p:cNvSpPr/>
          <p:nvPr>
            <p:custDataLst>
              <p:tags r:id="rId15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透镜的应用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195" name="Rectangle 5" title=""/>
          <p:cNvSpPr/>
          <p:nvPr>
            <p:custDataLst>
              <p:tags r:id="rId16"/>
            </p:custDataLst>
          </p:nvPr>
        </p:nvSpPr>
        <p:spPr>
          <a:xfrm>
            <a:off x="839470" y="2997200"/>
            <a:ext cx="4465955" cy="19297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35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放大镜原理：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/>
            </a:endParaRPr>
          </a:p>
          <a:p>
            <a:pPr eaLnBrk="1" hangingPunct="1">
              <a:lnSpc>
                <a:spcPct val="135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物距小于一倍焦距时，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/>
            </a:endParaRPr>
          </a:p>
          <a:p>
            <a:pPr eaLnBrk="1" hangingPunct="1">
              <a:lnSpc>
                <a:spcPct val="135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</a:rPr>
              <a:t>成正立、放大的虚像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703070" y="1772920"/>
            <a:ext cx="9187815" cy="31324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能将透镜成像与人眼成像、视力矫正联系起来，了解透镜成像在放大镜、投影仪、照相机和显微镜中的应用，知道科学用眼；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能为我国在观察外太空方面的成就感到自豪。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本节要点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198" t="14474" r="8809" b="7427"/>
          <a:stretch>
            <a:fillRect/>
          </a:stretch>
        </p:blipFill>
        <p:spPr>
          <a:xfrm>
            <a:off x="7248525" y="1701165"/>
            <a:ext cx="3053080" cy="4363720"/>
          </a:xfrm>
          <a:prstGeom prst="rect">
            <a:avLst/>
          </a:prstGeom>
        </p:spPr>
      </p:pic>
      <p:grpSp>
        <p:nvGrpSpPr>
          <p:cNvPr id="20" name="组合 19" title=""/>
          <p:cNvGrpSpPr/>
          <p:nvPr>
            <p:custDataLst>
              <p:tags r:id="rId10"/>
            </p:custDataLst>
          </p:nvPr>
        </p:nvGrpSpPr>
        <p:grpSpPr>
          <a:xfrm>
            <a:off x="9228455" y="1496695"/>
            <a:ext cx="1780540" cy="464185"/>
            <a:chOff x="14772" y="2310"/>
            <a:chExt cx="2804" cy="731"/>
          </a:xfrm>
        </p:grpSpPr>
        <p:sp>
          <p:nvSpPr>
            <p:cNvPr id="12" name="文本框 11"/>
            <p:cNvSpPr txBox="1"/>
            <p:nvPr>
              <p:custDataLst>
                <p:tags r:id="rId11"/>
              </p:custDataLst>
            </p:nvPr>
          </p:nvSpPr>
          <p:spPr>
            <a:xfrm>
              <a:off x="16254" y="2310"/>
              <a:ext cx="1323" cy="725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目镜</a:t>
              </a:r>
              <a:endParaRPr lang="zh-CN" altLang="en-US" sz="2400"/>
            </a:p>
          </p:txBody>
        </p:sp>
        <p:cxnSp>
          <p:nvCxnSpPr>
            <p:cNvPr id="16" name="直接箭头连接符 15"/>
            <p:cNvCxnSpPr>
              <a:stCxn id="12" idx="1"/>
            </p:cNvCxnSpPr>
            <p:nvPr>
              <p:custDataLst>
                <p:tags r:id="rId12"/>
              </p:custDataLst>
            </p:nvPr>
          </p:nvCxnSpPr>
          <p:spPr>
            <a:xfrm flipH="1">
              <a:off x="14772" y="2673"/>
              <a:ext cx="1482" cy="368"/>
            </a:xfrm>
            <a:prstGeom prst="straightConnector1">
              <a:avLst/>
            </a:prstGeom>
            <a:ln w="19050">
              <a:solidFill>
                <a:srgbClr val="036EB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 title=""/>
          <p:cNvGrpSpPr/>
          <p:nvPr>
            <p:custDataLst>
              <p:tags r:id="rId13"/>
            </p:custDataLst>
          </p:nvPr>
        </p:nvGrpSpPr>
        <p:grpSpPr>
          <a:xfrm>
            <a:off x="9328150" y="3292475"/>
            <a:ext cx="1770380" cy="598170"/>
            <a:chOff x="14929" y="5138"/>
            <a:chExt cx="2788" cy="942"/>
          </a:xfrm>
        </p:grpSpPr>
        <p:sp>
          <p:nvSpPr>
            <p:cNvPr id="14" name="文本框 13"/>
            <p:cNvSpPr txBox="1"/>
            <p:nvPr>
              <p:custDataLst>
                <p:tags r:id="rId14"/>
              </p:custDataLst>
            </p:nvPr>
          </p:nvSpPr>
          <p:spPr>
            <a:xfrm>
              <a:off x="16254" y="5138"/>
              <a:ext cx="1463" cy="725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>
                  <a:sym typeface="+mn-ea"/>
                </a:rPr>
                <a:t>物镜</a:t>
              </a:r>
              <a:endParaRPr lang="zh-CN" altLang="en-US" sz="2400">
                <a:sym typeface="+mn-ea"/>
              </a:endParaRPr>
            </a:p>
          </p:txBody>
        </p:sp>
        <p:cxnSp>
          <p:nvCxnSpPr>
            <p:cNvPr id="17" name="直接箭头连接符 16"/>
            <p:cNvCxnSpPr>
              <a:stCxn id="14" idx="1"/>
            </p:cNvCxnSpPr>
            <p:nvPr>
              <p:custDataLst>
                <p:tags r:id="rId15"/>
              </p:custDataLst>
            </p:nvPr>
          </p:nvCxnSpPr>
          <p:spPr>
            <a:xfrm flipH="1">
              <a:off x="14929" y="5501"/>
              <a:ext cx="1325" cy="579"/>
            </a:xfrm>
            <a:prstGeom prst="straightConnector1">
              <a:avLst/>
            </a:prstGeom>
            <a:ln w="19050">
              <a:solidFill>
                <a:srgbClr val="036EB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 title=""/>
          <p:cNvGrpSpPr/>
          <p:nvPr>
            <p:custDataLst>
              <p:tags r:id="rId16"/>
            </p:custDataLst>
          </p:nvPr>
        </p:nvGrpSpPr>
        <p:grpSpPr>
          <a:xfrm>
            <a:off x="9407525" y="4027805"/>
            <a:ext cx="1922780" cy="459740"/>
            <a:chOff x="15054" y="6296"/>
            <a:chExt cx="3028" cy="724"/>
          </a:xfrm>
        </p:grpSpPr>
        <p:sp>
          <p:nvSpPr>
            <p:cNvPr id="15" name="文本框 14"/>
            <p:cNvSpPr txBox="1"/>
            <p:nvPr>
              <p:custDataLst>
                <p:tags r:id="rId17"/>
              </p:custDataLst>
            </p:nvPr>
          </p:nvSpPr>
          <p:spPr>
            <a:xfrm>
              <a:off x="16254" y="6296"/>
              <a:ext cx="1829" cy="725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>
                  <a:sym typeface="+mn-ea"/>
                </a:rPr>
                <a:t>载物片</a:t>
              </a:r>
              <a:endParaRPr lang="zh-CN" altLang="en-US" sz="2400">
                <a:sym typeface="+mn-ea"/>
              </a:endParaRPr>
            </a:p>
          </p:txBody>
        </p:sp>
        <p:cxnSp>
          <p:nvCxnSpPr>
            <p:cNvPr id="18" name="直接箭头连接符 17"/>
            <p:cNvCxnSpPr>
              <a:stCxn id="15" idx="1"/>
            </p:cNvCxnSpPr>
            <p:nvPr>
              <p:custDataLst>
                <p:tags r:id="rId18"/>
              </p:custDataLst>
            </p:nvPr>
          </p:nvCxnSpPr>
          <p:spPr>
            <a:xfrm flipH="1">
              <a:off x="15054" y="6659"/>
              <a:ext cx="1200" cy="254"/>
            </a:xfrm>
            <a:prstGeom prst="straightConnector1">
              <a:avLst/>
            </a:prstGeom>
            <a:ln w="19050">
              <a:solidFill>
                <a:srgbClr val="036EB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 title=""/>
          <p:cNvGrpSpPr/>
          <p:nvPr>
            <p:custDataLst>
              <p:tags r:id="rId19"/>
            </p:custDataLst>
          </p:nvPr>
        </p:nvGrpSpPr>
        <p:grpSpPr>
          <a:xfrm>
            <a:off x="9514840" y="4850765"/>
            <a:ext cx="1815465" cy="459740"/>
            <a:chOff x="15223" y="7592"/>
            <a:chExt cx="2859" cy="724"/>
          </a:xfrm>
        </p:grpSpPr>
        <p:sp>
          <p:nvSpPr>
            <p:cNvPr id="19" name="文本框 18"/>
            <p:cNvSpPr txBox="1"/>
            <p:nvPr>
              <p:custDataLst>
                <p:tags r:id="rId20"/>
              </p:custDataLst>
            </p:nvPr>
          </p:nvSpPr>
          <p:spPr>
            <a:xfrm>
              <a:off x="16254" y="7592"/>
              <a:ext cx="1829" cy="725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>
                  <a:sym typeface="+mn-ea"/>
                </a:rPr>
                <a:t>反光镜</a:t>
              </a:r>
              <a:endParaRPr lang="zh-CN" altLang="en-US" sz="2400">
                <a:sym typeface="+mn-ea"/>
              </a:endParaRPr>
            </a:p>
          </p:txBody>
        </p:sp>
        <p:cxnSp>
          <p:nvCxnSpPr>
            <p:cNvPr id="24" name="直接箭头连接符 23"/>
            <p:cNvCxnSpPr>
              <a:stCxn id="19" idx="1"/>
            </p:cNvCxnSpPr>
            <p:nvPr>
              <p:custDataLst>
                <p:tags r:id="rId21"/>
              </p:custDataLst>
            </p:nvPr>
          </p:nvCxnSpPr>
          <p:spPr>
            <a:xfrm flipH="1">
              <a:off x="15223" y="7955"/>
              <a:ext cx="1031" cy="296"/>
            </a:xfrm>
            <a:prstGeom prst="straightConnector1">
              <a:avLst/>
            </a:prstGeom>
            <a:ln w="19050">
              <a:solidFill>
                <a:srgbClr val="036EB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" title=""/>
          <p:cNvGrpSpPr/>
          <p:nvPr>
            <p:custDataLst>
              <p:tags r:id="rId22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 title=""/>
          <p:cNvSpPr/>
          <p:nvPr>
            <p:custDataLst>
              <p:tags r:id="rId25"/>
            </p:custDataLst>
          </p:nvPr>
        </p:nvSpPr>
        <p:spPr>
          <a:xfrm>
            <a:off x="775335" y="1025525"/>
            <a:ext cx="2682875" cy="5518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透镜的应用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26"/>
            </p:custDataLst>
          </p:nvPr>
        </p:nvSpPr>
        <p:spPr>
          <a:xfrm>
            <a:off x="839470" y="2132965"/>
            <a:ext cx="5716905" cy="3434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常见光学显微镜的目镜和物镜都是凸透镜。利用显微镜可以观察微生物、细胞等肉眼无法看见的物体，因此，显微镜被广泛应用于科学研究、工农业生产等领域。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矩形 31" title=""/>
          <p:cNvSpPr/>
          <p:nvPr>
            <p:custDataLst>
              <p:tags r:id="rId27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透镜的应用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8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 title=""/>
          <p:cNvSpPr/>
          <p:nvPr>
            <p:custDataLst>
              <p:tags r:id="rId11"/>
            </p:custDataLst>
          </p:nvPr>
        </p:nvSpPr>
        <p:spPr>
          <a:xfrm>
            <a:off x="775335" y="1025525"/>
            <a:ext cx="2682875" cy="5518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透镜的应用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2"/>
            </p:custDataLst>
          </p:nvPr>
        </p:nvSpPr>
        <p:spPr>
          <a:xfrm>
            <a:off x="839470" y="2132965"/>
            <a:ext cx="5716905" cy="3434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常见光学显微镜的目镜和物镜都是凸透镜。利用显微镜可以观察微生物、细胞等肉眼无法看见的物体，因此，显微镜被广泛应用于科学研究、工农业生产等领域。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7031990" y="5445125"/>
            <a:ext cx="3663315" cy="577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光学显微镜下的植物细胞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pic>
        <p:nvPicPr>
          <p:cNvPr id="108" name="图片 10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t="10543"/>
          <a:stretch>
            <a:fillRect/>
          </a:stretch>
        </p:blipFill>
        <p:spPr>
          <a:xfrm>
            <a:off x="6673215" y="2348865"/>
            <a:ext cx="4163695" cy="30695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 title=""/>
          <p:cNvSpPr/>
          <p:nvPr>
            <p:custDataLst>
              <p:tags r:id="rId16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透镜的应用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8726" name="组合 28725" title=""/>
          <p:cNvGrpSpPr/>
          <p:nvPr>
            <p:custDataLst>
              <p:tags r:id="rId8"/>
            </p:custDataLst>
          </p:nvPr>
        </p:nvGrpSpPr>
        <p:grpSpPr>
          <a:xfrm>
            <a:off x="4629468" y="4497070"/>
            <a:ext cx="649288" cy="519113"/>
            <a:chOff x="56" y="-164"/>
            <a:chExt cx="409" cy="327"/>
          </a:xfrm>
        </p:grpSpPr>
        <p:sp>
          <p:nvSpPr>
            <p:cNvPr id="28727" name="椭圆 28726"/>
            <p:cNvSpPr/>
            <p:nvPr>
              <p:custDataLst>
                <p:tags r:id="rId9"/>
              </p:custDataLst>
            </p:nvPr>
          </p:nvSpPr>
          <p:spPr>
            <a:xfrm>
              <a:off x="419" y="63"/>
              <a:ext cx="46" cy="46"/>
            </a:xfrm>
            <a:prstGeom prst="ellipse">
              <a:avLst/>
            </a:prstGeom>
            <a:solidFill>
              <a:schemeClr val="hlink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8" name="矩形 28727"/>
            <p:cNvSpPr/>
            <p:nvPr>
              <p:custDataLst>
                <p:tags r:id="rId10"/>
              </p:custDataLst>
            </p:nvPr>
          </p:nvSpPr>
          <p:spPr>
            <a:xfrm>
              <a:off x="56" y="-164"/>
              <a:ext cx="263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Garamond" panose="02020404030301010803" pitchFamily="2" charset="0"/>
                </a:rPr>
                <a:t>A</a:t>
              </a:r>
              <a:endParaRPr lang="en-US" altLang="zh-CN" sz="2800">
                <a:solidFill>
                  <a:srgbClr val="FF0000"/>
                </a:solidFill>
                <a:latin typeface="Garamond" panose="02020404030301010803" pitchFamily="2" charset="0"/>
              </a:endParaRPr>
            </a:p>
          </p:txBody>
        </p:sp>
      </p:grpSp>
      <p:sp>
        <p:nvSpPr>
          <p:cNvPr id="28674" name="椭圆 28673" title=""/>
          <p:cNvSpPr/>
          <p:nvPr>
            <p:custDataLst>
              <p:tags r:id="rId11"/>
            </p:custDataLst>
          </p:nvPr>
        </p:nvSpPr>
        <p:spPr>
          <a:xfrm>
            <a:off x="5126990" y="2470150"/>
            <a:ext cx="174625" cy="55880"/>
          </a:xfrm>
          <a:prstGeom prst="ellipse">
            <a:avLst/>
          </a:prstGeom>
          <a:solidFill>
            <a:schemeClr val="hlink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8676" name="组合 28675" title=""/>
          <p:cNvGrpSpPr/>
          <p:nvPr>
            <p:custDataLst>
              <p:tags r:id="rId12"/>
            </p:custDataLst>
          </p:nvPr>
        </p:nvGrpSpPr>
        <p:grpSpPr>
          <a:xfrm>
            <a:off x="5020945" y="2121535"/>
            <a:ext cx="390525" cy="2444115"/>
            <a:chExt cx="274" cy="1809"/>
          </a:xfrm>
        </p:grpSpPr>
        <p:grpSp>
          <p:nvGrpSpPr>
            <p:cNvPr id="28677" name="组合 28676"/>
            <p:cNvGrpSpPr/>
            <p:nvPr>
              <p:custDataLst>
                <p:tags r:id="rId13"/>
              </p:custDataLst>
            </p:nvPr>
          </p:nvGrpSpPr>
          <p:grpSpPr>
            <a:xfrm>
              <a:off x="0" y="31"/>
              <a:ext cx="274" cy="1762"/>
              <a:chExt cx="274" cy="1762"/>
            </a:xfrm>
          </p:grpSpPr>
          <p:grpSp>
            <p:nvGrpSpPr>
              <p:cNvPr id="28678" name="组合 28677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0" y="0"/>
                <a:ext cx="47" cy="1762"/>
                <a:chExt cx="47" cy="1762"/>
              </a:xfrm>
            </p:grpSpPr>
            <p:sp>
              <p:nvSpPr>
                <p:cNvPr id="28679" name="直接连接符 28678"/>
                <p:cNvSpPr/>
                <p:nvPr>
                  <p:custDataLst>
                    <p:tags r:id="rId15"/>
                  </p:custDataLst>
                </p:nvPr>
              </p:nvSpPr>
              <p:spPr>
                <a:xfrm flipH="1">
                  <a:off x="2" y="91"/>
                  <a:ext cx="0" cy="158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680" name="直接连接符 28679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2" y="91"/>
                  <a:ext cx="4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681" name="直接连接符 28680"/>
                <p:cNvSpPr/>
                <p:nvPr>
                  <p:custDataLst>
                    <p:tags r:id="rId17"/>
                  </p:custDataLst>
                </p:nvPr>
              </p:nvSpPr>
              <p:spPr>
                <a:xfrm flipH="1">
                  <a:off x="47" y="0"/>
                  <a:ext cx="0" cy="91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682" name="直接连接符 28681"/>
                <p:cNvSpPr/>
                <p:nvPr>
                  <p:custDataLst>
                    <p:tags r:id="rId18"/>
                  </p:custDataLst>
                </p:nvPr>
              </p:nvSpPr>
              <p:spPr>
                <a:xfrm flipV="1">
                  <a:off x="0" y="1671"/>
                  <a:ext cx="4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683" name="直接连接符 28682"/>
                <p:cNvSpPr/>
                <p:nvPr>
                  <p:custDataLst>
                    <p:tags r:id="rId19"/>
                  </p:custDataLst>
                </p:nvPr>
              </p:nvSpPr>
              <p:spPr>
                <a:xfrm flipH="1" flipV="1">
                  <a:off x="45" y="1671"/>
                  <a:ext cx="0" cy="91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28684" name="组合 28683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221" y="0"/>
                <a:ext cx="53" cy="1762"/>
                <a:chExt cx="53" cy="1762"/>
              </a:xfrm>
            </p:grpSpPr>
            <p:sp>
              <p:nvSpPr>
                <p:cNvPr id="28685" name="直接连接符 28684"/>
                <p:cNvSpPr/>
                <p:nvPr>
                  <p:custDataLst>
                    <p:tags r:id="rId21"/>
                  </p:custDataLst>
                </p:nvPr>
              </p:nvSpPr>
              <p:spPr>
                <a:xfrm flipH="1">
                  <a:off x="53" y="91"/>
                  <a:ext cx="0" cy="158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686" name="直接连接符 28685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2" y="91"/>
                  <a:ext cx="4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687" name="直接连接符 28686"/>
                <p:cNvSpPr/>
                <p:nvPr>
                  <p:custDataLst>
                    <p:tags r:id="rId23"/>
                  </p:custDataLst>
                </p:nvPr>
              </p:nvSpPr>
              <p:spPr>
                <a:xfrm flipH="1">
                  <a:off x="7" y="0"/>
                  <a:ext cx="0" cy="91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688" name="直接连接符 28687"/>
                <p:cNvSpPr/>
                <p:nvPr>
                  <p:custDataLst>
                    <p:tags r:id="rId24"/>
                  </p:custDataLst>
                </p:nvPr>
              </p:nvSpPr>
              <p:spPr>
                <a:xfrm flipV="1">
                  <a:off x="0" y="1671"/>
                  <a:ext cx="4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689" name="直接连接符 28688"/>
                <p:cNvSpPr/>
                <p:nvPr>
                  <p:custDataLst>
                    <p:tags r:id="rId25"/>
                  </p:custDataLst>
                </p:nvPr>
              </p:nvSpPr>
              <p:spPr>
                <a:xfrm flipH="1" flipV="1">
                  <a:off x="5" y="1671"/>
                  <a:ext cx="0" cy="91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</p:grpSp>
        <p:grpSp>
          <p:nvGrpSpPr>
            <p:cNvPr id="28690" name="组合 28689"/>
            <p:cNvGrpSpPr/>
            <p:nvPr>
              <p:custDataLst>
                <p:tags r:id="rId26"/>
              </p:custDataLst>
            </p:nvPr>
          </p:nvGrpSpPr>
          <p:grpSpPr>
            <a:xfrm rot="-5400000" flipH="1">
              <a:off x="91" y="1681"/>
              <a:ext cx="69" cy="172"/>
              <a:chExt cx="560" cy="2426"/>
            </a:xfrm>
          </p:grpSpPr>
          <p:sp>
            <p:nvSpPr>
              <p:cNvPr id="28691" name="任意多边形 28690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16" y="0"/>
                <a:ext cx="544" cy="2426"/>
              </a:xfrm>
              <a:custGeom>
                <a:gdLst>
                  <a:gd name="txL" fmla="*/ 0 w 21600"/>
                  <a:gd name="txT" fmla="*/ 0 h 37266"/>
                  <a:gd name="txR" fmla="*/ 21600 w 21600"/>
                  <a:gd name="txB" fmla="*/ 37266 h 37266"/>
                </a:gdLst>
                <a:cxnLst>
                  <a:cxn ang="270">
                    <a:pos x="11025" y="0"/>
                  </a:cxn>
                  <a:cxn ang="90">
                    <a:pos x="10824" y="37266"/>
                  </a:cxn>
                  <a:cxn ang="180">
                    <a:pos x="0" y="18574"/>
                  </a:cxn>
                </a:cxnLst>
                <a:rect l="txL" t="txT" r="txR" b="txB"/>
                <a:pathLst>
                  <a:path w="21600" h="37266" fill="none">
                    <a:moveTo>
                      <a:pt x="11025" y="0"/>
                    </a:moveTo>
                    <a:arcTo wR="21600" hR="21600" stAng="-3558470" swAng="7154036"/>
                  </a:path>
                  <a:path w="21600" h="37266" stroke="0">
                    <a:moveTo>
                      <a:pt x="11025" y="0"/>
                    </a:moveTo>
                    <a:arcTo wR="21600" hR="21600" stAng="-3558470" swAng="7154036"/>
                    <a:lnTo>
                      <a:pt x="0" y="18574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2" name="任意多边形 28691"/>
              <p:cNvSpPr/>
              <p:nvPr>
                <p:custDataLst>
                  <p:tags r:id="rId28"/>
                </p:custDataLst>
              </p:nvPr>
            </p:nvSpPr>
            <p:spPr>
              <a:xfrm>
                <a:off x="0" y="5"/>
                <a:ext cx="544" cy="2414"/>
              </a:xfrm>
              <a:custGeom>
                <a:gdLst>
                  <a:gd name="txL" fmla="*/ 0 w 21600"/>
                  <a:gd name="txT" fmla="*/ 0 h 37080"/>
                  <a:gd name="txR" fmla="*/ 21600 w 21600"/>
                  <a:gd name="txB" fmla="*/ 37080 h 37080"/>
                </a:gdLst>
                <a:cxnLst>
                  <a:cxn ang="270">
                    <a:pos x="11332" y="0"/>
                  </a:cxn>
                  <a:cxn ang="90">
                    <a:pos x="10824" y="37080"/>
                  </a:cxn>
                  <a:cxn ang="180">
                    <a:pos x="0" y="18388"/>
                  </a:cxn>
                </a:cxnLst>
                <a:rect l="txL" t="txT" r="txR" b="txB"/>
                <a:pathLst>
                  <a:path w="21600" h="37080" fill="none">
                    <a:moveTo>
                      <a:pt x="11332" y="0"/>
                    </a:moveTo>
                    <a:arcTo wR="21600" hR="21600" stAng="-3501339" swAng="7096905"/>
                  </a:path>
                  <a:path w="21600" h="37080" stroke="0">
                    <a:moveTo>
                      <a:pt x="11332" y="0"/>
                    </a:moveTo>
                    <a:arcTo wR="21600" hR="21600" stAng="-3501339" swAng="7096905"/>
                    <a:lnTo>
                      <a:pt x="0" y="18388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693" name="组合 28692"/>
            <p:cNvGrpSpPr/>
            <p:nvPr>
              <p:custDataLst>
                <p:tags r:id="rId29"/>
              </p:custDataLst>
            </p:nvPr>
          </p:nvGrpSpPr>
          <p:grpSpPr>
            <a:xfrm rot="-5400000" flipH="1">
              <a:off x="91" y="-51"/>
              <a:ext cx="69" cy="172"/>
              <a:chExt cx="560" cy="2426"/>
            </a:xfrm>
          </p:grpSpPr>
          <p:sp>
            <p:nvSpPr>
              <p:cNvPr id="28694" name="任意多边形 28693"/>
              <p:cNvSpPr/>
              <p:nvPr>
                <p:custDataLst>
                  <p:tags r:id="rId30"/>
                </p:custDataLst>
              </p:nvPr>
            </p:nvSpPr>
            <p:spPr>
              <a:xfrm flipH="1">
                <a:off x="16" y="0"/>
                <a:ext cx="544" cy="2426"/>
              </a:xfrm>
              <a:custGeom>
                <a:gdLst>
                  <a:gd name="txL" fmla="*/ 0 w 21600"/>
                  <a:gd name="txT" fmla="*/ 0 h 37266"/>
                  <a:gd name="txR" fmla="*/ 21600 w 21600"/>
                  <a:gd name="txB" fmla="*/ 37266 h 37266"/>
                </a:gdLst>
                <a:cxnLst>
                  <a:cxn ang="270">
                    <a:pos x="11025" y="0"/>
                  </a:cxn>
                  <a:cxn ang="90">
                    <a:pos x="10824" y="37266"/>
                  </a:cxn>
                  <a:cxn ang="180">
                    <a:pos x="0" y="18574"/>
                  </a:cxn>
                </a:cxnLst>
                <a:rect l="txL" t="txT" r="txR" b="txB"/>
                <a:pathLst>
                  <a:path w="21600" h="37266" fill="none">
                    <a:moveTo>
                      <a:pt x="11025" y="0"/>
                    </a:moveTo>
                    <a:arcTo wR="21600" hR="21600" stAng="-3558470" swAng="7154036"/>
                  </a:path>
                  <a:path w="21600" h="37266" stroke="0">
                    <a:moveTo>
                      <a:pt x="11025" y="0"/>
                    </a:moveTo>
                    <a:arcTo wR="21600" hR="21600" stAng="-3558470" swAng="7154036"/>
                    <a:lnTo>
                      <a:pt x="0" y="18574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5" name="任意多边形 28694"/>
              <p:cNvSpPr/>
              <p:nvPr>
                <p:custDataLst>
                  <p:tags r:id="rId31"/>
                </p:custDataLst>
              </p:nvPr>
            </p:nvSpPr>
            <p:spPr>
              <a:xfrm>
                <a:off x="0" y="5"/>
                <a:ext cx="544" cy="2414"/>
              </a:xfrm>
              <a:custGeom>
                <a:gdLst>
                  <a:gd name="txL" fmla="*/ 0 w 21600"/>
                  <a:gd name="txT" fmla="*/ 0 h 37080"/>
                  <a:gd name="txR" fmla="*/ 21600 w 21600"/>
                  <a:gd name="txB" fmla="*/ 37080 h 37080"/>
                </a:gdLst>
                <a:cxnLst>
                  <a:cxn ang="270">
                    <a:pos x="11332" y="0"/>
                  </a:cxn>
                  <a:cxn ang="90">
                    <a:pos x="10824" y="37080"/>
                  </a:cxn>
                  <a:cxn ang="180">
                    <a:pos x="0" y="18388"/>
                  </a:cxn>
                </a:cxnLst>
                <a:rect l="txL" t="txT" r="txR" b="txB"/>
                <a:pathLst>
                  <a:path w="21600" h="37080" fill="none">
                    <a:moveTo>
                      <a:pt x="11332" y="0"/>
                    </a:moveTo>
                    <a:arcTo wR="21600" hR="21600" stAng="-3501339" swAng="7096905"/>
                  </a:path>
                  <a:path w="21600" h="37080" stroke="0">
                    <a:moveTo>
                      <a:pt x="11332" y="0"/>
                    </a:moveTo>
                    <a:arcTo wR="21600" hR="21600" stAng="-3501339" swAng="7096905"/>
                    <a:lnTo>
                      <a:pt x="0" y="18388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8" name="组合 7" title=""/>
          <p:cNvGrpSpPr/>
          <p:nvPr>
            <p:custDataLst>
              <p:tags r:id="rId32"/>
            </p:custDataLst>
          </p:nvPr>
        </p:nvGrpSpPr>
        <p:grpSpPr>
          <a:xfrm>
            <a:off x="3359785" y="3021330"/>
            <a:ext cx="3006090" cy="2971165"/>
            <a:chExt cx="2170" cy="2329"/>
          </a:xfrm>
        </p:grpSpPr>
        <p:sp>
          <p:nvSpPr>
            <p:cNvPr id="9" name="矩形 8"/>
            <p:cNvSpPr/>
            <p:nvPr>
              <p:custDataLst>
                <p:tags r:id="rId33"/>
              </p:custDataLst>
            </p:nvPr>
          </p:nvSpPr>
          <p:spPr>
            <a:xfrm>
              <a:off x="907" y="1951"/>
              <a:ext cx="317" cy="4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tx1"/>
                </a:gs>
              </a:gsLst>
              <a:lin ang="54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未知"/>
            <p:cNvSpPr/>
            <p:nvPr>
              <p:custDataLst>
                <p:tags r:id="rId34"/>
              </p:custDataLst>
            </p:nvPr>
          </p:nvSpPr>
          <p:spPr>
            <a:xfrm>
              <a:off x="0" y="0"/>
              <a:ext cx="2170" cy="2329"/>
            </a:xfrm>
            <a:custGeom>
              <a:rect l="l" t="t" r="r" b="b"/>
              <a:pathLst>
                <a:path w="2510" h="2768">
                  <a:moveTo>
                    <a:pt x="1066" y="31"/>
                  </a:moveTo>
                  <a:cubicBezTo>
                    <a:pt x="1142" y="31"/>
                    <a:pt x="1285" y="24"/>
                    <a:pt x="1338" y="31"/>
                  </a:cubicBezTo>
                  <a:cubicBezTo>
                    <a:pt x="1391" y="38"/>
                    <a:pt x="1376" y="0"/>
                    <a:pt x="1383" y="76"/>
                  </a:cubicBezTo>
                  <a:cubicBezTo>
                    <a:pt x="1390" y="152"/>
                    <a:pt x="1383" y="402"/>
                    <a:pt x="1383" y="485"/>
                  </a:cubicBezTo>
                  <a:cubicBezTo>
                    <a:pt x="1383" y="568"/>
                    <a:pt x="1398" y="560"/>
                    <a:pt x="1383" y="575"/>
                  </a:cubicBezTo>
                  <a:cubicBezTo>
                    <a:pt x="1368" y="590"/>
                    <a:pt x="1330" y="575"/>
                    <a:pt x="1292" y="575"/>
                  </a:cubicBezTo>
                  <a:cubicBezTo>
                    <a:pt x="1254" y="575"/>
                    <a:pt x="1194" y="583"/>
                    <a:pt x="1156" y="575"/>
                  </a:cubicBezTo>
                  <a:cubicBezTo>
                    <a:pt x="1118" y="567"/>
                    <a:pt x="1104" y="537"/>
                    <a:pt x="1066" y="530"/>
                  </a:cubicBezTo>
                  <a:cubicBezTo>
                    <a:pt x="1028" y="523"/>
                    <a:pt x="967" y="515"/>
                    <a:pt x="929" y="530"/>
                  </a:cubicBezTo>
                  <a:cubicBezTo>
                    <a:pt x="891" y="545"/>
                    <a:pt x="862" y="591"/>
                    <a:pt x="839" y="621"/>
                  </a:cubicBezTo>
                  <a:cubicBezTo>
                    <a:pt x="816" y="651"/>
                    <a:pt x="808" y="673"/>
                    <a:pt x="793" y="711"/>
                  </a:cubicBezTo>
                  <a:cubicBezTo>
                    <a:pt x="778" y="749"/>
                    <a:pt x="763" y="788"/>
                    <a:pt x="748" y="848"/>
                  </a:cubicBezTo>
                  <a:cubicBezTo>
                    <a:pt x="733" y="908"/>
                    <a:pt x="718" y="991"/>
                    <a:pt x="703" y="1074"/>
                  </a:cubicBezTo>
                  <a:cubicBezTo>
                    <a:pt x="688" y="1157"/>
                    <a:pt x="672" y="1249"/>
                    <a:pt x="657" y="1347"/>
                  </a:cubicBezTo>
                  <a:cubicBezTo>
                    <a:pt x="642" y="1445"/>
                    <a:pt x="619" y="1589"/>
                    <a:pt x="612" y="1664"/>
                  </a:cubicBezTo>
                  <a:cubicBezTo>
                    <a:pt x="605" y="1739"/>
                    <a:pt x="589" y="1762"/>
                    <a:pt x="612" y="1800"/>
                  </a:cubicBezTo>
                  <a:cubicBezTo>
                    <a:pt x="635" y="1838"/>
                    <a:pt x="688" y="1876"/>
                    <a:pt x="748" y="1891"/>
                  </a:cubicBezTo>
                  <a:cubicBezTo>
                    <a:pt x="808" y="1906"/>
                    <a:pt x="907" y="1891"/>
                    <a:pt x="975" y="1891"/>
                  </a:cubicBezTo>
                  <a:cubicBezTo>
                    <a:pt x="1043" y="1891"/>
                    <a:pt x="1111" y="1891"/>
                    <a:pt x="1156" y="1891"/>
                  </a:cubicBezTo>
                  <a:cubicBezTo>
                    <a:pt x="1201" y="1891"/>
                    <a:pt x="1247" y="1884"/>
                    <a:pt x="1247" y="1891"/>
                  </a:cubicBezTo>
                  <a:cubicBezTo>
                    <a:pt x="1247" y="1898"/>
                    <a:pt x="1186" y="1921"/>
                    <a:pt x="1156" y="1936"/>
                  </a:cubicBezTo>
                  <a:cubicBezTo>
                    <a:pt x="1126" y="1951"/>
                    <a:pt x="1081" y="1876"/>
                    <a:pt x="1066" y="1982"/>
                  </a:cubicBezTo>
                  <a:cubicBezTo>
                    <a:pt x="1051" y="2088"/>
                    <a:pt x="1066" y="2458"/>
                    <a:pt x="1066" y="2571"/>
                  </a:cubicBezTo>
                  <a:cubicBezTo>
                    <a:pt x="1066" y="2684"/>
                    <a:pt x="1006" y="2647"/>
                    <a:pt x="1066" y="2662"/>
                  </a:cubicBezTo>
                  <a:cubicBezTo>
                    <a:pt x="1126" y="2677"/>
                    <a:pt x="1254" y="2662"/>
                    <a:pt x="1428" y="2662"/>
                  </a:cubicBezTo>
                  <a:cubicBezTo>
                    <a:pt x="1602" y="2662"/>
                    <a:pt x="1980" y="2662"/>
                    <a:pt x="2109" y="2662"/>
                  </a:cubicBezTo>
                  <a:cubicBezTo>
                    <a:pt x="2238" y="2662"/>
                    <a:pt x="2185" y="2647"/>
                    <a:pt x="2200" y="2662"/>
                  </a:cubicBezTo>
                  <a:cubicBezTo>
                    <a:pt x="2215" y="2677"/>
                    <a:pt x="2510" y="2738"/>
                    <a:pt x="2200" y="2753"/>
                  </a:cubicBezTo>
                  <a:cubicBezTo>
                    <a:pt x="1890" y="2768"/>
                    <a:pt x="680" y="2761"/>
                    <a:pt x="340" y="2753"/>
                  </a:cubicBezTo>
                  <a:cubicBezTo>
                    <a:pt x="0" y="2745"/>
                    <a:pt x="151" y="2730"/>
                    <a:pt x="158" y="2707"/>
                  </a:cubicBezTo>
                  <a:cubicBezTo>
                    <a:pt x="165" y="2684"/>
                    <a:pt x="325" y="2632"/>
                    <a:pt x="385" y="2617"/>
                  </a:cubicBezTo>
                  <a:cubicBezTo>
                    <a:pt x="445" y="2602"/>
                    <a:pt x="476" y="2670"/>
                    <a:pt x="521" y="2617"/>
                  </a:cubicBezTo>
                  <a:cubicBezTo>
                    <a:pt x="566" y="2564"/>
                    <a:pt x="642" y="2359"/>
                    <a:pt x="657" y="2299"/>
                  </a:cubicBezTo>
                  <a:cubicBezTo>
                    <a:pt x="672" y="2239"/>
                    <a:pt x="649" y="2277"/>
                    <a:pt x="612" y="2254"/>
                  </a:cubicBezTo>
                  <a:cubicBezTo>
                    <a:pt x="575" y="2231"/>
                    <a:pt x="484" y="2208"/>
                    <a:pt x="431" y="2163"/>
                  </a:cubicBezTo>
                  <a:cubicBezTo>
                    <a:pt x="378" y="2118"/>
                    <a:pt x="317" y="2080"/>
                    <a:pt x="294" y="1982"/>
                  </a:cubicBezTo>
                  <a:cubicBezTo>
                    <a:pt x="271" y="1884"/>
                    <a:pt x="286" y="1739"/>
                    <a:pt x="294" y="1573"/>
                  </a:cubicBezTo>
                  <a:cubicBezTo>
                    <a:pt x="302" y="1407"/>
                    <a:pt x="317" y="1150"/>
                    <a:pt x="340" y="984"/>
                  </a:cubicBezTo>
                  <a:cubicBezTo>
                    <a:pt x="363" y="818"/>
                    <a:pt x="386" y="703"/>
                    <a:pt x="431" y="575"/>
                  </a:cubicBezTo>
                  <a:cubicBezTo>
                    <a:pt x="476" y="447"/>
                    <a:pt x="536" y="304"/>
                    <a:pt x="612" y="213"/>
                  </a:cubicBezTo>
                  <a:cubicBezTo>
                    <a:pt x="688" y="122"/>
                    <a:pt x="808" y="61"/>
                    <a:pt x="884" y="31"/>
                  </a:cubicBezTo>
                  <a:cubicBezTo>
                    <a:pt x="960" y="1"/>
                    <a:pt x="990" y="31"/>
                    <a:pt x="1066" y="31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2">
                    <a:alpha val="100000"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path path="shap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1" name="组合 10"/>
            <p:cNvGrpSpPr/>
            <p:nvPr>
              <p:custDataLst>
                <p:tags r:id="rId35"/>
              </p:custDataLst>
            </p:nvPr>
          </p:nvGrpSpPr>
          <p:grpSpPr>
            <a:xfrm>
              <a:off x="953" y="91"/>
              <a:ext cx="227" cy="227"/>
              <a:chExt cx="544" cy="544"/>
            </a:xfrm>
          </p:grpSpPr>
          <p:sp>
            <p:nvSpPr>
              <p:cNvPr id="12" name="椭圆 11"/>
              <p:cNvSpPr/>
              <p:nvPr>
                <p:custDataLst>
                  <p:tags r:id="rId36"/>
                </p:custDataLst>
              </p:nvPr>
            </p:nvSpPr>
            <p:spPr>
              <a:xfrm>
                <a:off x="0" y="0"/>
                <a:ext cx="544" cy="544"/>
              </a:xfrm>
              <a:prstGeom prst="ellipse">
                <a:avLst/>
              </a:prstGeom>
              <a:solidFill>
                <a:schemeClr val="bg2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椭圆 14"/>
              <p:cNvSpPr/>
              <p:nvPr>
                <p:custDataLst>
                  <p:tags r:id="rId37"/>
                </p:custDataLst>
              </p:nvPr>
            </p:nvSpPr>
            <p:spPr>
              <a:xfrm>
                <a:off x="203" y="210"/>
                <a:ext cx="136" cy="136"/>
              </a:xfrm>
              <a:prstGeom prst="ellipse">
                <a:avLst/>
              </a:prstGeom>
              <a:pattFill prst="wdUpDiag">
                <a:fgClr>
                  <a:schemeClr val="bg2"/>
                </a:fgClr>
                <a:bgClr>
                  <a:srgbClr val="FFFFFF"/>
                </a:bgClr>
              </a:patt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>
              <p:custDataLst>
                <p:tags r:id="rId38"/>
              </p:custDataLst>
            </p:nvPr>
          </p:nvGrpSpPr>
          <p:grpSpPr>
            <a:xfrm>
              <a:off x="816" y="363"/>
              <a:ext cx="181" cy="181"/>
              <a:chExt cx="544" cy="544"/>
            </a:xfrm>
          </p:grpSpPr>
          <p:sp>
            <p:nvSpPr>
              <p:cNvPr id="17" name="椭圆 16"/>
              <p:cNvSpPr/>
              <p:nvPr>
                <p:custDataLst>
                  <p:tags r:id="rId39"/>
                </p:custDataLst>
              </p:nvPr>
            </p:nvSpPr>
            <p:spPr>
              <a:xfrm>
                <a:off x="0" y="0"/>
                <a:ext cx="544" cy="544"/>
              </a:xfrm>
              <a:prstGeom prst="ellipse">
                <a:avLst/>
              </a:prstGeom>
              <a:solidFill>
                <a:schemeClr val="bg2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椭圆 17"/>
              <p:cNvSpPr/>
              <p:nvPr>
                <p:custDataLst>
                  <p:tags r:id="rId40"/>
                </p:custDataLst>
              </p:nvPr>
            </p:nvSpPr>
            <p:spPr>
              <a:xfrm>
                <a:off x="203" y="210"/>
                <a:ext cx="136" cy="136"/>
              </a:xfrm>
              <a:prstGeom prst="ellipse">
                <a:avLst/>
              </a:prstGeom>
              <a:pattFill prst="wdUpDiag">
                <a:fgClr>
                  <a:schemeClr val="bg2"/>
                </a:fgClr>
                <a:bgClr>
                  <a:srgbClr val="FFFFFF"/>
                </a:bgClr>
              </a:patt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>
              <p:custDataLst>
                <p:tags r:id="rId41"/>
              </p:custDataLst>
            </p:nvPr>
          </p:nvGrpSpPr>
          <p:grpSpPr>
            <a:xfrm>
              <a:off x="891" y="1497"/>
              <a:ext cx="907" cy="90"/>
              <a:chExt cx="907" cy="90"/>
            </a:xfrm>
          </p:grpSpPr>
          <p:sp>
            <p:nvSpPr>
              <p:cNvPr id="20" name="流程图: 手动输入 19"/>
              <p:cNvSpPr/>
              <p:nvPr>
                <p:custDataLst>
                  <p:tags r:id="rId42"/>
                </p:custDataLst>
              </p:nvPr>
            </p:nvSpPr>
            <p:spPr>
              <a:xfrm rot="-16200000" flipH="1">
                <a:off x="136" y="-136"/>
                <a:ext cx="90" cy="363"/>
              </a:xfrm>
              <a:prstGeom prst="flowChartManualInput">
                <a:avLst/>
              </a:prstGeom>
              <a:gradFill rotWithShape="1">
                <a:gsLst>
                  <a:gs pos="0">
                    <a:srgbClr val="666699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流程图: 手动输入 20"/>
              <p:cNvSpPr/>
              <p:nvPr>
                <p:custDataLst>
                  <p:tags r:id="rId43"/>
                </p:custDataLst>
              </p:nvPr>
            </p:nvSpPr>
            <p:spPr>
              <a:xfrm rot="16200000">
                <a:off x="673" y="-136"/>
                <a:ext cx="90" cy="363"/>
              </a:xfrm>
              <a:prstGeom prst="flowChartManualInput">
                <a:avLst/>
              </a:prstGeom>
              <a:gradFill rotWithShape="1">
                <a:gsLst>
                  <a:gs pos="0">
                    <a:srgbClr val="666699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2" name="矩形标注 21" title=""/>
          <p:cNvSpPr/>
          <p:nvPr>
            <p:custDataLst>
              <p:tags r:id="rId44"/>
            </p:custDataLst>
          </p:nvPr>
        </p:nvSpPr>
        <p:spPr>
          <a:xfrm>
            <a:off x="3716655" y="1863725"/>
            <a:ext cx="422910" cy="814705"/>
          </a:xfrm>
          <a:prstGeom prst="wedgeRectCallout">
            <a:avLst>
              <a:gd name="adj1" fmla="val 275764"/>
              <a:gd name="adj2" fmla="val -14736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400">
                <a:latin typeface="Garamond" panose="02020404030301010803" pitchFamily="2" charset="0"/>
              </a:rPr>
              <a:t>目镜</a:t>
            </a:r>
            <a:endParaRPr lang="zh-CN" altLang="en-US" sz="2400">
              <a:latin typeface="Garamond" panose="02020404030301010803" pitchFamily="2" charset="0"/>
            </a:endParaRPr>
          </a:p>
        </p:txBody>
      </p:sp>
      <p:sp>
        <p:nvSpPr>
          <p:cNvPr id="23" name="矩形标注 22" title=""/>
          <p:cNvSpPr/>
          <p:nvPr>
            <p:custDataLst>
              <p:tags r:id="rId45"/>
            </p:custDataLst>
          </p:nvPr>
        </p:nvSpPr>
        <p:spPr>
          <a:xfrm>
            <a:off x="2431415" y="4314825"/>
            <a:ext cx="880110" cy="462915"/>
          </a:xfrm>
          <a:prstGeom prst="wedgeRectCallout">
            <a:avLst>
              <a:gd name="adj1" fmla="val 246852"/>
              <a:gd name="adj2" fmla="val -7574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400">
                <a:latin typeface="Garamond" panose="02020404030301010803" pitchFamily="2" charset="0"/>
              </a:rPr>
              <a:t>物镜</a:t>
            </a:r>
            <a:endParaRPr lang="zh-CN" altLang="en-US" sz="2400">
              <a:latin typeface="Garamond" panose="02020404030301010803" pitchFamily="2" charset="0"/>
            </a:endParaRPr>
          </a:p>
        </p:txBody>
      </p:sp>
      <p:grpSp>
        <p:nvGrpSpPr>
          <p:cNvPr id="28714" name="组合 28713" title=""/>
          <p:cNvGrpSpPr/>
          <p:nvPr>
            <p:custDataLst>
              <p:tags r:id="rId46"/>
            </p:custDataLst>
          </p:nvPr>
        </p:nvGrpSpPr>
        <p:grpSpPr>
          <a:xfrm rot="16200000">
            <a:off x="4919345" y="1473835"/>
            <a:ext cx="513080" cy="414020"/>
            <a:chExt cx="1968" cy="1248"/>
          </a:xfrm>
        </p:grpSpPr>
        <p:grpSp>
          <p:nvGrpSpPr>
            <p:cNvPr id="28715" name="组合 28714"/>
            <p:cNvGrpSpPr/>
            <p:nvPr>
              <p:custDataLst>
                <p:tags r:id="rId47"/>
              </p:custDataLst>
            </p:nvPr>
          </p:nvGrpSpPr>
          <p:grpSpPr>
            <a:xfrm rot="25263">
              <a:off x="0" y="0"/>
              <a:ext cx="1968" cy="1248"/>
              <a:chExt cx="864" cy="1248"/>
            </a:xfrm>
          </p:grpSpPr>
          <p:sp>
            <p:nvSpPr>
              <p:cNvPr id="28716" name="未知"/>
              <p:cNvSpPr/>
              <p:nvPr>
                <p:custDataLst>
                  <p:tags r:id="rId48"/>
                </p:custDataLst>
              </p:nvPr>
            </p:nvSpPr>
            <p:spPr>
              <a:xfrm>
                <a:off x="0" y="336"/>
                <a:ext cx="864" cy="624"/>
              </a:xfrm>
              <a:custGeom>
                <a:rect l="l" t="t" r="r" b="b"/>
                <a:pathLst>
                  <a:path w="768" h="624">
                    <a:moveTo>
                      <a:pt x="0" y="0"/>
                    </a:moveTo>
                    <a:cubicBezTo>
                      <a:pt x="40" y="36"/>
                      <a:pt x="80" y="72"/>
                      <a:pt x="144" y="96"/>
                    </a:cubicBezTo>
                    <a:cubicBezTo>
                      <a:pt x="208" y="120"/>
                      <a:pt x="304" y="72"/>
                      <a:pt x="384" y="144"/>
                    </a:cubicBezTo>
                    <a:cubicBezTo>
                      <a:pt x="464" y="216"/>
                      <a:pt x="560" y="448"/>
                      <a:pt x="624" y="528"/>
                    </a:cubicBezTo>
                    <a:cubicBezTo>
                      <a:pt x="688" y="608"/>
                      <a:pt x="728" y="616"/>
                      <a:pt x="768" y="624"/>
                    </a:cubicBezTo>
                  </a:path>
                </a:pathLst>
              </a:custGeom>
              <a:noFill/>
              <a:ln w="12700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7" name="未知"/>
              <p:cNvSpPr/>
              <p:nvPr>
                <p:custDataLst>
                  <p:tags r:id="rId49"/>
                </p:custDataLst>
              </p:nvPr>
            </p:nvSpPr>
            <p:spPr>
              <a:xfrm>
                <a:off x="240" y="0"/>
                <a:ext cx="48" cy="432"/>
              </a:xfrm>
              <a:custGeom>
                <a:rect l="l" t="t" r="r" b="b"/>
                <a:pathLst>
                  <a:path w="288" h="480">
                    <a:moveTo>
                      <a:pt x="288" y="0"/>
                    </a:moveTo>
                    <a:cubicBezTo>
                      <a:pt x="240" y="56"/>
                      <a:pt x="192" y="112"/>
                      <a:pt x="144" y="192"/>
                    </a:cubicBezTo>
                    <a:cubicBezTo>
                      <a:pt x="96" y="272"/>
                      <a:pt x="48" y="376"/>
                      <a:pt x="0" y="480"/>
                    </a:cubicBezTo>
                  </a:path>
                </a:pathLst>
              </a:custGeom>
              <a:noFill/>
              <a:ln w="12700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8" name="未知"/>
              <p:cNvSpPr/>
              <p:nvPr>
                <p:custDataLst>
                  <p:tags r:id="rId50"/>
                </p:custDataLst>
              </p:nvPr>
            </p:nvSpPr>
            <p:spPr>
              <a:xfrm>
                <a:off x="288" y="240"/>
                <a:ext cx="451" cy="624"/>
              </a:xfrm>
              <a:custGeom>
                <a:rect l="l" t="t" r="r" b="b"/>
                <a:pathLst>
                  <a:path w="451" h="624">
                    <a:moveTo>
                      <a:pt x="0" y="0"/>
                    </a:moveTo>
                    <a:cubicBezTo>
                      <a:pt x="69" y="17"/>
                      <a:pt x="138" y="35"/>
                      <a:pt x="192" y="96"/>
                    </a:cubicBezTo>
                    <a:cubicBezTo>
                      <a:pt x="246" y="157"/>
                      <a:pt x="294" y="295"/>
                      <a:pt x="326" y="365"/>
                    </a:cubicBezTo>
                    <a:cubicBezTo>
                      <a:pt x="358" y="435"/>
                      <a:pt x="363" y="475"/>
                      <a:pt x="384" y="518"/>
                    </a:cubicBezTo>
                    <a:cubicBezTo>
                      <a:pt x="405" y="561"/>
                      <a:pt x="428" y="592"/>
                      <a:pt x="451" y="624"/>
                    </a:cubicBezTo>
                  </a:path>
                </a:pathLst>
              </a:custGeom>
              <a:noFill/>
              <a:ln w="12700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9" name="未知"/>
              <p:cNvSpPr/>
              <p:nvPr>
                <p:custDataLst>
                  <p:tags r:id="rId51"/>
                </p:custDataLst>
              </p:nvPr>
            </p:nvSpPr>
            <p:spPr>
              <a:xfrm>
                <a:off x="288" y="944"/>
                <a:ext cx="528" cy="128"/>
              </a:xfrm>
              <a:custGeom>
                <a:rect l="l" t="t" r="r" b="b"/>
                <a:pathLst>
                  <a:path w="528" h="128">
                    <a:moveTo>
                      <a:pt x="0" y="112"/>
                    </a:moveTo>
                    <a:cubicBezTo>
                      <a:pt x="84" y="120"/>
                      <a:pt x="168" y="128"/>
                      <a:pt x="240" y="112"/>
                    </a:cubicBezTo>
                    <a:cubicBezTo>
                      <a:pt x="312" y="96"/>
                      <a:pt x="384" y="32"/>
                      <a:pt x="432" y="16"/>
                    </a:cubicBezTo>
                    <a:cubicBezTo>
                      <a:pt x="480" y="0"/>
                      <a:pt x="504" y="8"/>
                      <a:pt x="528" y="16"/>
                    </a:cubicBezTo>
                  </a:path>
                </a:pathLst>
              </a:custGeom>
              <a:solidFill>
                <a:schemeClr val="tx1"/>
              </a:solidFill>
              <a:ln w="12700" cap="sq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0" name="未知"/>
              <p:cNvSpPr/>
              <p:nvPr>
                <p:custDataLst>
                  <p:tags r:id="rId52"/>
                </p:custDataLst>
              </p:nvPr>
            </p:nvSpPr>
            <p:spPr>
              <a:xfrm>
                <a:off x="232" y="1056"/>
                <a:ext cx="152" cy="192"/>
              </a:xfrm>
              <a:custGeom>
                <a:rect l="l" t="t" r="r" b="b"/>
                <a:pathLst>
                  <a:path w="152" h="192">
                    <a:moveTo>
                      <a:pt x="56" y="0"/>
                    </a:moveTo>
                    <a:cubicBezTo>
                      <a:pt x="28" y="16"/>
                      <a:pt x="0" y="32"/>
                      <a:pt x="8" y="48"/>
                    </a:cubicBezTo>
                    <a:cubicBezTo>
                      <a:pt x="16" y="64"/>
                      <a:pt x="80" y="72"/>
                      <a:pt x="104" y="96"/>
                    </a:cubicBezTo>
                    <a:cubicBezTo>
                      <a:pt x="128" y="120"/>
                      <a:pt x="140" y="156"/>
                      <a:pt x="152" y="192"/>
                    </a:cubicBezTo>
                  </a:path>
                </a:pathLst>
              </a:custGeom>
              <a:noFill/>
              <a:ln w="12700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1" name="椭圆 28720"/>
              <p:cNvSpPr/>
              <p:nvPr>
                <p:custDataLst>
                  <p:tags r:id="rId53"/>
                </p:custDataLst>
              </p:nvPr>
            </p:nvSpPr>
            <p:spPr>
              <a:xfrm rot="21178760">
                <a:off x="190" y="432"/>
                <a:ext cx="262" cy="598"/>
              </a:xfrm>
              <a:prstGeom prst="ellipse">
                <a:avLst/>
              </a:prstGeom>
              <a:solidFill>
                <a:schemeClr val="bg2"/>
              </a:solidFill>
              <a:ln w="12700" cap="sq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2" name="新月形 28721"/>
              <p:cNvSpPr/>
              <p:nvPr>
                <p:custDataLst>
                  <p:tags r:id="rId54"/>
                </p:custDataLst>
              </p:nvPr>
            </p:nvSpPr>
            <p:spPr>
              <a:xfrm rot="21058124">
                <a:off x="220" y="614"/>
                <a:ext cx="57" cy="367"/>
              </a:xfrm>
              <a:prstGeom prst="moon">
                <a:avLst>
                  <a:gd name="adj" fmla="val 50000"/>
                </a:avLst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723" name="组合 28722"/>
            <p:cNvGrpSpPr/>
            <p:nvPr>
              <p:custDataLst>
                <p:tags r:id="rId55"/>
              </p:custDataLst>
            </p:nvPr>
          </p:nvGrpSpPr>
          <p:grpSpPr>
            <a:xfrm rot="-129718">
              <a:off x="861" y="570"/>
              <a:ext cx="672" cy="384"/>
              <a:chExt cx="384" cy="288"/>
            </a:xfrm>
          </p:grpSpPr>
          <p:sp>
            <p:nvSpPr>
              <p:cNvPr id="28724" name="等腰三角形 28723"/>
              <p:cNvSpPr/>
              <p:nvPr>
                <p:custDataLst>
                  <p:tags r:id="rId56"/>
                </p:custDataLst>
              </p:nvPr>
            </p:nvSpPr>
            <p:spPr>
              <a:xfrm>
                <a:off x="0" y="96"/>
                <a:ext cx="384" cy="192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5" name="流程图: 摘录 28724"/>
              <p:cNvSpPr/>
              <p:nvPr>
                <p:custDataLst>
                  <p:tags r:id="rId57"/>
                </p:custDataLst>
              </p:nvPr>
            </p:nvSpPr>
            <p:spPr>
              <a:xfrm rot="5400000">
                <a:off x="24" y="72"/>
                <a:ext cx="240" cy="96"/>
              </a:xfrm>
              <a:prstGeom prst="flowChartExtract">
                <a:avLst/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8729" name="组合 28728" title=""/>
          <p:cNvGrpSpPr/>
          <p:nvPr>
            <p:custDataLst>
              <p:tags r:id="rId58"/>
            </p:custDataLst>
          </p:nvPr>
        </p:nvGrpSpPr>
        <p:grpSpPr>
          <a:xfrm>
            <a:off x="5034915" y="5211445"/>
            <a:ext cx="1198245" cy="293370"/>
            <a:chOff x="-8" y="1"/>
            <a:chExt cx="865" cy="230"/>
          </a:xfrm>
        </p:grpSpPr>
        <p:grpSp>
          <p:nvGrpSpPr>
            <p:cNvPr id="28730" name="组合 28729"/>
            <p:cNvGrpSpPr/>
            <p:nvPr>
              <p:custDataLst>
                <p:tags r:id="rId59"/>
              </p:custDataLst>
            </p:nvPr>
          </p:nvGrpSpPr>
          <p:grpSpPr>
            <a:xfrm rot="9444798" flipV="1">
              <a:off x="-8" y="1"/>
              <a:ext cx="635" cy="1"/>
              <a:chOff x="0" y="-1"/>
              <a:chExt cx="1135" cy="1"/>
            </a:xfrm>
          </p:grpSpPr>
          <p:sp>
            <p:nvSpPr>
              <p:cNvPr id="28731" name="直接连接符 28730"/>
              <p:cNvSpPr/>
              <p:nvPr>
                <p:custDataLst>
                  <p:tags r:id="rId60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8732" name="直接连接符 28731"/>
              <p:cNvSpPr/>
              <p:nvPr>
                <p:custDataLst>
                  <p:tags r:id="rId61"/>
                </p:custDataLst>
              </p:nvPr>
            </p:nvSpPr>
            <p:spPr>
              <a:xfrm>
                <a:off x="636" y="-1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28733" name="组合 28732"/>
            <p:cNvGrpSpPr/>
            <p:nvPr>
              <p:custDataLst>
                <p:tags r:id="rId62"/>
              </p:custDataLst>
            </p:nvPr>
          </p:nvGrpSpPr>
          <p:grpSpPr>
            <a:xfrm rot="9444798" flipV="1">
              <a:off x="222" y="186"/>
              <a:ext cx="635" cy="45"/>
              <a:chExt cx="1134" cy="0"/>
            </a:xfrm>
          </p:grpSpPr>
          <p:sp>
            <p:nvSpPr>
              <p:cNvPr id="28734" name="直接连接符 28733"/>
              <p:cNvSpPr/>
              <p:nvPr>
                <p:custDataLst>
                  <p:tags r:id="rId63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8735" name="直接连接符 28734"/>
              <p:cNvSpPr/>
              <p:nvPr>
                <p:custDataLst>
                  <p:tags r:id="rId64"/>
                </p:custDataLst>
              </p:nvPr>
            </p:nvSpPr>
            <p:spPr>
              <a:xfrm>
                <a:off x="635" y="0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28736" name="组合 28735" title=""/>
          <p:cNvGrpSpPr/>
          <p:nvPr>
            <p:custDataLst>
              <p:tags r:id="rId65"/>
            </p:custDataLst>
          </p:nvPr>
        </p:nvGrpSpPr>
        <p:grpSpPr>
          <a:xfrm>
            <a:off x="5149215" y="4882515"/>
            <a:ext cx="221615" cy="786130"/>
            <a:chOff x="1" y="-5"/>
            <a:chExt cx="160" cy="616"/>
          </a:xfrm>
        </p:grpSpPr>
        <p:grpSp>
          <p:nvGrpSpPr>
            <p:cNvPr id="28737" name="组合 28736"/>
            <p:cNvGrpSpPr/>
            <p:nvPr>
              <p:custDataLst>
                <p:tags r:id="rId66"/>
              </p:custDataLst>
            </p:nvPr>
          </p:nvGrpSpPr>
          <p:grpSpPr>
            <a:xfrm rot="16926856">
              <a:off x="-176" y="206"/>
              <a:ext cx="397" cy="44"/>
              <a:chExt cx="1134" cy="0"/>
            </a:xfrm>
          </p:grpSpPr>
          <p:sp>
            <p:nvSpPr>
              <p:cNvPr id="28738" name="直接连接符 28737"/>
              <p:cNvSpPr/>
              <p:nvPr>
                <p:custDataLst>
                  <p:tags r:id="rId67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8739" name="直接连接符 28738"/>
              <p:cNvSpPr/>
              <p:nvPr>
                <p:custDataLst>
                  <p:tags r:id="rId68"/>
                </p:custDataLst>
              </p:nvPr>
            </p:nvSpPr>
            <p:spPr>
              <a:xfrm>
                <a:off x="635" y="0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28740" name="组合 28739"/>
            <p:cNvGrpSpPr/>
            <p:nvPr>
              <p:custDataLst>
                <p:tags r:id="rId69"/>
              </p:custDataLst>
            </p:nvPr>
          </p:nvGrpSpPr>
          <p:grpSpPr>
            <a:xfrm rot="15498314" flipV="1">
              <a:off x="-147" y="303"/>
              <a:ext cx="616" cy="0"/>
              <a:chExt cx="1134" cy="0"/>
            </a:xfrm>
          </p:grpSpPr>
          <p:sp>
            <p:nvSpPr>
              <p:cNvPr id="28741" name="直接连接符 28740"/>
              <p:cNvSpPr/>
              <p:nvPr>
                <p:custDataLst>
                  <p:tags r:id="rId70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8742" name="直接连接符 28741"/>
              <p:cNvSpPr/>
              <p:nvPr>
                <p:custDataLst>
                  <p:tags r:id="rId71"/>
                </p:custDataLst>
              </p:nvPr>
            </p:nvSpPr>
            <p:spPr>
              <a:xfrm>
                <a:off x="635" y="0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28743" name="组合 28742" title=""/>
          <p:cNvGrpSpPr/>
          <p:nvPr>
            <p:custDataLst>
              <p:tags r:id="rId72"/>
            </p:custDataLst>
          </p:nvPr>
        </p:nvGrpSpPr>
        <p:grpSpPr>
          <a:xfrm>
            <a:off x="5165090" y="4466590"/>
            <a:ext cx="105410" cy="428625"/>
            <a:chExt cx="85" cy="303"/>
          </a:xfrm>
        </p:grpSpPr>
        <p:grpSp>
          <p:nvGrpSpPr>
            <p:cNvPr id="28744" name="组合 28743"/>
            <p:cNvGrpSpPr/>
            <p:nvPr>
              <p:custDataLst>
                <p:tags r:id="rId73"/>
              </p:custDataLst>
            </p:nvPr>
          </p:nvGrpSpPr>
          <p:grpSpPr>
            <a:xfrm rot="-15440389" flipH="1" flipV="1">
              <a:off x="-99" y="118"/>
              <a:ext cx="303" cy="66"/>
              <a:chExt cx="1134" cy="0"/>
            </a:xfrm>
          </p:grpSpPr>
          <p:sp>
            <p:nvSpPr>
              <p:cNvPr id="28745" name="直接连接符 28744"/>
              <p:cNvSpPr/>
              <p:nvPr>
                <p:custDataLst>
                  <p:tags r:id="rId74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8746" name="直接连接符 28745"/>
              <p:cNvSpPr/>
              <p:nvPr>
                <p:custDataLst>
                  <p:tags r:id="rId75"/>
                </p:custDataLst>
              </p:nvPr>
            </p:nvSpPr>
            <p:spPr>
              <a:xfrm>
                <a:off x="635" y="0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28747" name="组合 28746"/>
            <p:cNvGrpSpPr/>
            <p:nvPr>
              <p:custDataLst>
                <p:tags r:id="rId76"/>
              </p:custDataLst>
            </p:nvPr>
          </p:nvGrpSpPr>
          <p:grpSpPr>
            <a:xfrm rot="15364574" flipV="1">
              <a:off x="-119" y="118"/>
              <a:ext cx="296" cy="57"/>
              <a:chExt cx="1134" cy="0"/>
            </a:xfrm>
          </p:grpSpPr>
          <p:sp>
            <p:nvSpPr>
              <p:cNvPr id="28748" name="直接连接符 28747"/>
              <p:cNvSpPr/>
              <p:nvPr>
                <p:custDataLst>
                  <p:tags r:id="rId77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8749" name="直接连接符 28748"/>
              <p:cNvSpPr/>
              <p:nvPr>
                <p:custDataLst>
                  <p:tags r:id="rId78"/>
                </p:custDataLst>
              </p:nvPr>
            </p:nvSpPr>
            <p:spPr>
              <a:xfrm>
                <a:off x="635" y="0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28757" name="组合 28756" title=""/>
          <p:cNvGrpSpPr/>
          <p:nvPr>
            <p:custDataLst>
              <p:tags r:id="rId79"/>
            </p:custDataLst>
          </p:nvPr>
        </p:nvGrpSpPr>
        <p:grpSpPr>
          <a:xfrm>
            <a:off x="5102225" y="2504440"/>
            <a:ext cx="205105" cy="2049145"/>
            <a:chExt cx="148" cy="1606"/>
          </a:xfrm>
        </p:grpSpPr>
        <p:grpSp>
          <p:nvGrpSpPr>
            <p:cNvPr id="28758" name="组合 28757"/>
            <p:cNvGrpSpPr/>
            <p:nvPr>
              <p:custDataLst>
                <p:tags r:id="rId80"/>
              </p:custDataLst>
            </p:nvPr>
          </p:nvGrpSpPr>
          <p:grpSpPr>
            <a:xfrm>
              <a:off x="0" y="6"/>
              <a:ext cx="133" cy="1567"/>
              <a:chExt cx="133" cy="1567"/>
            </a:xfrm>
          </p:grpSpPr>
          <p:sp>
            <p:nvSpPr>
              <p:cNvPr id="28759" name="直接连接符 28758"/>
              <p:cNvSpPr/>
              <p:nvPr>
                <p:custDataLst>
                  <p:tags r:id="rId81"/>
                </p:custDataLst>
              </p:nvPr>
            </p:nvSpPr>
            <p:spPr>
              <a:xfrm flipV="1">
                <a:off x="0" y="875"/>
                <a:ext cx="57" cy="692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8760" name="直接连接符 28759"/>
              <p:cNvSpPr/>
              <p:nvPr>
                <p:custDataLst>
                  <p:tags r:id="rId82"/>
                </p:custDataLst>
              </p:nvPr>
            </p:nvSpPr>
            <p:spPr>
              <a:xfrm flipV="1">
                <a:off x="6" y="0"/>
                <a:ext cx="127" cy="1555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28761" name="组合 28760"/>
            <p:cNvGrpSpPr/>
            <p:nvPr>
              <p:custDataLst>
                <p:tags r:id="rId83"/>
              </p:custDataLst>
            </p:nvPr>
          </p:nvGrpSpPr>
          <p:grpSpPr>
            <a:xfrm>
              <a:off x="25" y="0"/>
              <a:ext cx="123" cy="1606"/>
              <a:chExt cx="123" cy="1606"/>
            </a:xfrm>
          </p:grpSpPr>
          <p:sp>
            <p:nvSpPr>
              <p:cNvPr id="28762" name="直接连接符 28761"/>
              <p:cNvSpPr/>
              <p:nvPr>
                <p:custDataLst>
                  <p:tags r:id="rId84"/>
                </p:custDataLst>
              </p:nvPr>
            </p:nvSpPr>
            <p:spPr>
              <a:xfrm flipH="1" flipV="1">
                <a:off x="66" y="888"/>
                <a:ext cx="57" cy="718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8763" name="直接连接符 28762"/>
              <p:cNvSpPr/>
              <p:nvPr>
                <p:custDataLst>
                  <p:tags r:id="rId85"/>
                </p:custDataLst>
              </p:nvPr>
            </p:nvSpPr>
            <p:spPr>
              <a:xfrm flipH="1" flipV="1">
                <a:off x="0" y="0"/>
                <a:ext cx="90" cy="1198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28776" name="矩形 28775" title=""/>
          <p:cNvSpPr/>
          <p:nvPr>
            <p:custDataLst>
              <p:tags r:id="rId86"/>
            </p:custDataLst>
          </p:nvPr>
        </p:nvSpPr>
        <p:spPr>
          <a:xfrm>
            <a:off x="5730875" y="4545330"/>
            <a:ext cx="1588135" cy="403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noAutofit/>
          </a:bodyPr>
          <a:lstStyle/>
          <a:p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&lt; 2</a:t>
            </a:r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altLang="zh-CN" sz="2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77" name="矩形 28776" title=""/>
          <p:cNvSpPr/>
          <p:nvPr>
            <p:custDataLst>
              <p:tags r:id="rId87"/>
            </p:custDataLst>
          </p:nvPr>
        </p:nvSpPr>
        <p:spPr>
          <a:xfrm>
            <a:off x="5933440" y="2107565"/>
            <a:ext cx="1037590" cy="4540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noAutofit/>
          </a:bodyPr>
          <a:lstStyle/>
          <a:p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altLang="zh-CN" sz="2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778" name="组合 28777" title=""/>
          <p:cNvGrpSpPr/>
          <p:nvPr>
            <p:custDataLst>
              <p:tags r:id="rId88"/>
            </p:custDataLst>
          </p:nvPr>
        </p:nvGrpSpPr>
        <p:grpSpPr>
          <a:xfrm>
            <a:off x="6024880" y="2520950"/>
            <a:ext cx="1124585" cy="2024380"/>
            <a:chExt cx="812" cy="1587"/>
          </a:xfrm>
        </p:grpSpPr>
        <p:sp>
          <p:nvSpPr>
            <p:cNvPr id="28779" name="矩形 28778"/>
            <p:cNvSpPr/>
            <p:nvPr>
              <p:custDataLst>
                <p:tags r:id="rId89"/>
              </p:custDataLst>
            </p:nvPr>
          </p:nvSpPr>
          <p:spPr>
            <a:xfrm>
              <a:off x="0" y="651"/>
              <a:ext cx="812" cy="301"/>
            </a:xfrm>
            <a:prstGeom prst="rect">
              <a:avLst/>
            </a:prstGeom>
            <a:noFill/>
            <a:ln w="57150">
              <a:noFill/>
            </a:ln>
          </p:spPr>
          <p:txBody>
            <a:bodyPr wrap="square" anchor="t">
              <a:noAutofit/>
            </a:bodyPr>
            <a:lstStyle/>
            <a:p>
              <a:r>
                <a:rPr lang="en-US" altLang="zh-CN" sz="2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zh-C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&gt; 2</a:t>
              </a:r>
              <a:r>
                <a:rPr lang="en-US" altLang="zh-CN" sz="2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80" name="直接连接符 28779"/>
            <p:cNvSpPr/>
            <p:nvPr>
              <p:custDataLst>
                <p:tags r:id="rId90"/>
              </p:custDataLst>
            </p:nvPr>
          </p:nvSpPr>
          <p:spPr>
            <a:xfrm flipH="1">
              <a:off x="288" y="952"/>
              <a:ext cx="0" cy="635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28781" name="直接连接符 28780"/>
            <p:cNvSpPr/>
            <p:nvPr>
              <p:custDataLst>
                <p:tags r:id="rId91"/>
              </p:custDataLst>
            </p:nvPr>
          </p:nvSpPr>
          <p:spPr>
            <a:xfrm flipH="1" flipV="1">
              <a:off x="288" y="0"/>
              <a:ext cx="0" cy="635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grpSp>
        <p:nvGrpSpPr>
          <p:cNvPr id="28782" name="组合 28781" title=""/>
          <p:cNvGrpSpPr/>
          <p:nvPr>
            <p:custDataLst>
              <p:tags r:id="rId92"/>
            </p:custDataLst>
          </p:nvPr>
        </p:nvGrpSpPr>
        <p:grpSpPr>
          <a:xfrm>
            <a:off x="7240905" y="2551430"/>
            <a:ext cx="3022600" cy="2371725"/>
            <a:chExt cx="2182" cy="1859"/>
          </a:xfrm>
        </p:grpSpPr>
        <p:sp>
          <p:nvSpPr>
            <p:cNvPr id="28783" name="右大括号 28782"/>
            <p:cNvSpPr/>
            <p:nvPr>
              <p:custDataLst>
                <p:tags r:id="rId93"/>
              </p:custDataLst>
            </p:nvPr>
          </p:nvSpPr>
          <p:spPr>
            <a:xfrm>
              <a:off x="0" y="0"/>
              <a:ext cx="136" cy="1859"/>
            </a:xfrm>
            <a:prstGeom prst="rightBrace">
              <a:avLst>
                <a:gd name="adj1" fmla="val 113909"/>
                <a:gd name="adj2" fmla="val 50000"/>
              </a:avLst>
            </a:prstGeom>
            <a:no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84" name="文本框 28783"/>
            <p:cNvSpPr txBox="1"/>
            <p:nvPr>
              <p:custDataLst>
                <p:tags r:id="rId94"/>
              </p:custDataLst>
            </p:nvPr>
          </p:nvSpPr>
          <p:spPr>
            <a:xfrm>
              <a:off x="210" y="686"/>
              <a:ext cx="1972" cy="6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>
                  <a:solidFill>
                    <a:srgbClr val="1E2143"/>
                  </a:solidFill>
                  <a:latin typeface="Garamond" panose="02020404030301010803" pitchFamily="2" charset="0"/>
                </a:rPr>
                <a:t>相当于</a:t>
              </a:r>
              <a:r>
                <a:rPr lang="zh-CN" altLang="en-US" sz="2400">
                  <a:solidFill>
                    <a:srgbClr val="FF0000"/>
                  </a:solidFill>
                  <a:latin typeface="Garamond" panose="02020404030301010803" pitchFamily="2" charset="0"/>
                </a:rPr>
                <a:t>投影仪，</a:t>
              </a:r>
              <a:endParaRPr lang="zh-CN" altLang="en-US" sz="2400">
                <a:solidFill>
                  <a:srgbClr val="FF0000"/>
                </a:solidFill>
                <a:latin typeface="Garamond" panose="02020404030301010803" pitchFamily="2" charset="0"/>
              </a:endParaRPr>
            </a:p>
            <a:p>
              <a:r>
                <a:rPr lang="zh-CN" altLang="en-US" sz="2400">
                  <a:solidFill>
                    <a:srgbClr val="1E2143"/>
                  </a:solidFill>
                  <a:latin typeface="Garamond" panose="02020404030301010803" pitchFamily="2" charset="0"/>
                </a:rPr>
                <a:t>成倒立放大的实像</a:t>
              </a:r>
              <a:endParaRPr lang="zh-CN" altLang="en-US" sz="2400">
                <a:solidFill>
                  <a:srgbClr val="1E2143"/>
                </a:solidFill>
                <a:latin typeface="Garamond" panose="02020404030301010803" pitchFamily="2" charset="0"/>
              </a:endParaRPr>
            </a:p>
          </p:txBody>
        </p:sp>
      </p:grpSp>
      <p:grpSp>
        <p:nvGrpSpPr>
          <p:cNvPr id="28785" name="组合 28784" title=""/>
          <p:cNvGrpSpPr/>
          <p:nvPr>
            <p:custDataLst>
              <p:tags r:id="rId95"/>
            </p:custDataLst>
          </p:nvPr>
        </p:nvGrpSpPr>
        <p:grpSpPr>
          <a:xfrm>
            <a:off x="7238365" y="1964690"/>
            <a:ext cx="2920365" cy="830580"/>
            <a:chExt cx="2108" cy="651"/>
          </a:xfrm>
        </p:grpSpPr>
        <p:sp>
          <p:nvSpPr>
            <p:cNvPr id="28786" name="右大括号 28785"/>
            <p:cNvSpPr/>
            <p:nvPr>
              <p:custDataLst>
                <p:tags r:id="rId96"/>
              </p:custDataLst>
            </p:nvPr>
          </p:nvSpPr>
          <p:spPr>
            <a:xfrm>
              <a:off x="0" y="164"/>
              <a:ext cx="136" cy="272"/>
            </a:xfrm>
            <a:prstGeom prst="rightBrace">
              <a:avLst>
                <a:gd name="adj1" fmla="val 16666"/>
                <a:gd name="adj2" fmla="val 46690"/>
              </a:avLst>
            </a:prstGeom>
            <a:no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87" name="文本框 28786"/>
            <p:cNvSpPr txBox="1"/>
            <p:nvPr>
              <p:custDataLst>
                <p:tags r:id="rId97"/>
              </p:custDataLst>
            </p:nvPr>
          </p:nvSpPr>
          <p:spPr>
            <a:xfrm>
              <a:off x="136" y="0"/>
              <a:ext cx="1972" cy="6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>
                  <a:solidFill>
                    <a:srgbClr val="1E2143"/>
                  </a:solidFill>
                  <a:latin typeface="Garamond" panose="02020404030301010803" pitchFamily="2" charset="0"/>
                </a:rPr>
                <a:t>相当于</a:t>
              </a:r>
              <a:r>
                <a:rPr lang="zh-CN" altLang="en-US" sz="2400">
                  <a:solidFill>
                    <a:srgbClr val="FF0000"/>
                  </a:solidFill>
                  <a:latin typeface="Garamond" panose="02020404030301010803" pitchFamily="2" charset="0"/>
                </a:rPr>
                <a:t>放大镜，</a:t>
              </a:r>
              <a:endParaRPr lang="zh-CN" altLang="en-US" sz="2400">
                <a:solidFill>
                  <a:srgbClr val="FF0000"/>
                </a:solidFill>
                <a:latin typeface="Garamond" panose="02020404030301010803" pitchFamily="2" charset="0"/>
              </a:endParaRPr>
            </a:p>
            <a:p>
              <a:r>
                <a:rPr lang="zh-CN" altLang="en-US" sz="2400">
                  <a:solidFill>
                    <a:srgbClr val="1E2143"/>
                  </a:solidFill>
                  <a:latin typeface="Garamond" panose="02020404030301010803" pitchFamily="2" charset="0"/>
                </a:rPr>
                <a:t>成正立放大的虚像</a:t>
              </a:r>
              <a:endParaRPr lang="zh-CN" altLang="en-US" sz="2400">
                <a:solidFill>
                  <a:srgbClr val="1E2143"/>
                </a:solidFill>
                <a:latin typeface="Garamond" panose="02020404030301010803" pitchFamily="2" charset="0"/>
              </a:endParaRPr>
            </a:p>
          </p:txBody>
        </p:sp>
      </p:grpSp>
      <p:sp>
        <p:nvSpPr>
          <p:cNvPr id="28788" name="矩形标注 28787" title=""/>
          <p:cNvSpPr/>
          <p:nvPr>
            <p:custDataLst>
              <p:tags r:id="rId98"/>
            </p:custDataLst>
          </p:nvPr>
        </p:nvSpPr>
        <p:spPr>
          <a:xfrm rot="21240000">
            <a:off x="7567295" y="5606415"/>
            <a:ext cx="2889885" cy="462915"/>
          </a:xfrm>
          <a:prstGeom prst="wedgeRectCallout">
            <a:avLst>
              <a:gd name="adj1" fmla="val -127898"/>
              <a:gd name="adj2" fmla="val -137602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400">
                <a:latin typeface="Garamond" panose="02020404030301010803" pitchFamily="2" charset="0"/>
              </a:rPr>
              <a:t>反光镜：加强光线</a:t>
            </a:r>
            <a:endParaRPr lang="zh-CN" altLang="en-US" sz="2400">
              <a:latin typeface="Garamond" panose="02020404030301010803" pitchFamily="2" charset="0"/>
            </a:endParaRPr>
          </a:p>
        </p:txBody>
      </p:sp>
      <p:grpSp>
        <p:nvGrpSpPr>
          <p:cNvPr id="28764" name="组合 28763" title=""/>
          <p:cNvGrpSpPr/>
          <p:nvPr>
            <p:custDataLst>
              <p:tags r:id="rId99"/>
            </p:custDataLst>
          </p:nvPr>
        </p:nvGrpSpPr>
        <p:grpSpPr>
          <a:xfrm>
            <a:off x="5118735" y="1861185"/>
            <a:ext cx="207645" cy="349250"/>
            <a:chExt cx="186" cy="253"/>
          </a:xfrm>
        </p:grpSpPr>
        <p:grpSp>
          <p:nvGrpSpPr>
            <p:cNvPr id="28765" name="组合 28764"/>
            <p:cNvGrpSpPr/>
            <p:nvPr>
              <p:custDataLst>
                <p:tags r:id="rId100"/>
              </p:custDataLst>
            </p:nvPr>
          </p:nvGrpSpPr>
          <p:grpSpPr>
            <a:xfrm flipH="1" flipV="1">
              <a:off x="186" y="2"/>
              <a:ext cx="0" cy="251"/>
              <a:chExt cx="0" cy="681"/>
            </a:xfrm>
          </p:grpSpPr>
          <p:sp>
            <p:nvSpPr>
              <p:cNvPr id="28766" name="直接连接符 28765"/>
              <p:cNvSpPr/>
              <p:nvPr>
                <p:custDataLst>
                  <p:tags r:id="rId101"/>
                </p:custDataLst>
              </p:nvPr>
            </p:nvSpPr>
            <p:spPr>
              <a:xfrm flipH="1">
                <a:off x="0" y="0"/>
                <a:ext cx="0" cy="499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8767" name="直接连接符 28766"/>
              <p:cNvSpPr/>
              <p:nvPr>
                <p:custDataLst>
                  <p:tags r:id="rId102"/>
                </p:custDataLst>
              </p:nvPr>
            </p:nvSpPr>
            <p:spPr>
              <a:xfrm flipH="1">
                <a:off x="0" y="136"/>
                <a:ext cx="0" cy="545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28768" name="组合 28767"/>
            <p:cNvGrpSpPr/>
            <p:nvPr>
              <p:custDataLst>
                <p:tags r:id="rId103"/>
              </p:custDataLst>
            </p:nvPr>
          </p:nvGrpSpPr>
          <p:grpSpPr>
            <a:xfrm flipV="1">
              <a:off x="0" y="0"/>
              <a:ext cx="45" cy="251"/>
              <a:chExt cx="0" cy="681"/>
            </a:xfrm>
          </p:grpSpPr>
          <p:sp>
            <p:nvSpPr>
              <p:cNvPr id="28769" name="直接连接符 28768"/>
              <p:cNvSpPr/>
              <p:nvPr>
                <p:custDataLst>
                  <p:tags r:id="rId104"/>
                </p:custDataLst>
              </p:nvPr>
            </p:nvSpPr>
            <p:spPr>
              <a:xfrm flipH="1">
                <a:off x="0" y="0"/>
                <a:ext cx="0" cy="499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8770" name="直接连接符 28769"/>
              <p:cNvSpPr/>
              <p:nvPr>
                <p:custDataLst>
                  <p:tags r:id="rId105"/>
                </p:custDataLst>
              </p:nvPr>
            </p:nvSpPr>
            <p:spPr>
              <a:xfrm flipH="1">
                <a:off x="0" y="136"/>
                <a:ext cx="0" cy="545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28696" name="组合 28695" title=""/>
          <p:cNvGrpSpPr/>
          <p:nvPr>
            <p:custDataLst>
              <p:tags r:id="rId106"/>
            </p:custDataLst>
          </p:nvPr>
        </p:nvGrpSpPr>
        <p:grpSpPr>
          <a:xfrm rot="19014596">
            <a:off x="5092700" y="5267325"/>
            <a:ext cx="203200" cy="521970"/>
            <a:chExt cx="681" cy="2312"/>
          </a:xfrm>
        </p:grpSpPr>
        <p:sp>
          <p:nvSpPr>
            <p:cNvPr id="28697" name="矩形 28696"/>
            <p:cNvSpPr/>
            <p:nvPr>
              <p:custDataLst>
                <p:tags r:id="rId107"/>
              </p:custDataLst>
            </p:nvPr>
          </p:nvSpPr>
          <p:spPr>
            <a:xfrm>
              <a:off x="0" y="0"/>
              <a:ext cx="455" cy="2312"/>
            </a:xfrm>
            <a:prstGeom prst="rect">
              <a:avLst/>
            </a:prstGeom>
            <a:pattFill prst="dkUpDiag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8" name="任意多边形 28697"/>
            <p:cNvSpPr/>
            <p:nvPr>
              <p:custDataLst>
                <p:tags r:id="rId108"/>
              </p:custDataLst>
            </p:nvPr>
          </p:nvSpPr>
          <p:spPr>
            <a:xfrm flipH="1">
              <a:off x="227" y="13"/>
              <a:ext cx="454" cy="2292"/>
            </a:xfrm>
            <a:custGeom>
              <a:gdLst>
                <a:gd name="txL" fmla="*/ 0 w 21600"/>
                <a:gd name="txT" fmla="*/ 0 h 37610"/>
                <a:gd name="txR" fmla="*/ 21600 w 21600"/>
                <a:gd name="txB" fmla="*/ 37610 h 37610"/>
              </a:gdLst>
              <a:cxnLst>
                <a:cxn ang="270">
                  <a:pos x="10744" y="0"/>
                </a:cxn>
                <a:cxn ang="90">
                  <a:pos x="10507" y="37609"/>
                </a:cxn>
                <a:cxn ang="180">
                  <a:pos x="0" y="18738"/>
                </a:cxn>
              </a:cxnLst>
              <a:rect l="txL" t="txT" r="txR" b="txB"/>
              <a:pathLst>
                <a:path w="21600" h="37610" fill="none">
                  <a:moveTo>
                    <a:pt x="10744" y="0"/>
                  </a:moveTo>
                  <a:arcTo wR="21600" hR="21600" stAng="-3610253" swAng="7263762"/>
                </a:path>
                <a:path w="21600" h="37610" stroke="0">
                  <a:moveTo>
                    <a:pt x="10744" y="0"/>
                  </a:moveTo>
                  <a:arcTo wR="21600" hR="21600" stAng="-3610253" swAng="7263762"/>
                  <a:lnTo>
                    <a:pt x="0" y="18738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8711" name="直接连接符 28710" title=""/>
          <p:cNvSpPr/>
          <p:nvPr>
            <p:custDataLst>
              <p:tags r:id="rId109"/>
            </p:custDataLst>
          </p:nvPr>
        </p:nvSpPr>
        <p:spPr>
          <a:xfrm>
            <a:off x="4797425" y="4923155"/>
            <a:ext cx="775970" cy="17145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7" name="Group 87" title=""/>
          <p:cNvGrpSpPr/>
          <p:nvPr>
            <p:custDataLst>
              <p:tags r:id="rId110"/>
            </p:custDataLst>
          </p:nvPr>
        </p:nvGrpSpPr>
        <p:grpSpPr>
          <a:xfrm>
            <a:off x="5151755" y="2201545"/>
            <a:ext cx="142240" cy="341630"/>
            <a:chOff x="2083" y="849"/>
            <a:chExt cx="478" cy="268"/>
          </a:xfrm>
        </p:grpSpPr>
        <p:grpSp>
          <p:nvGrpSpPr>
            <p:cNvPr id="13" name="Group 88"/>
            <p:cNvGrpSpPr/>
            <p:nvPr>
              <p:custDataLst>
                <p:tags r:id="rId111"/>
              </p:custDataLst>
            </p:nvPr>
          </p:nvGrpSpPr>
          <p:grpSpPr>
            <a:xfrm rot="-5118323" flipV="1">
              <a:off x="2418" y="948"/>
              <a:ext cx="242" cy="44"/>
              <a:chOff x="3288" y="2160"/>
              <a:chExt cx="1134" cy="0"/>
            </a:xfrm>
          </p:grpSpPr>
          <p:sp>
            <p:nvSpPr>
              <p:cNvPr id="14" name="Line 89"/>
              <p:cNvSpPr/>
              <p:nvPr>
                <p:custDataLst>
                  <p:tags r:id="rId112"/>
                </p:custDataLst>
              </p:nvPr>
            </p:nvSpPr>
            <p:spPr>
              <a:xfrm>
                <a:off x="3288" y="2160"/>
                <a:ext cx="771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9" name="Line 90"/>
              <p:cNvSpPr/>
              <p:nvPr>
                <p:custDataLst>
                  <p:tags r:id="rId113"/>
                </p:custDataLst>
              </p:nvPr>
            </p:nvSpPr>
            <p:spPr>
              <a:xfrm>
                <a:off x="3923" y="2160"/>
                <a:ext cx="499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30" name="Group 91"/>
            <p:cNvGrpSpPr/>
            <p:nvPr>
              <p:custDataLst>
                <p:tags r:id="rId114"/>
              </p:custDataLst>
            </p:nvPr>
          </p:nvGrpSpPr>
          <p:grpSpPr>
            <a:xfrm rot="5124906" flipH="1" flipV="1">
              <a:off x="2100" y="831"/>
              <a:ext cx="268" cy="303"/>
              <a:chOff x="3288" y="2160"/>
              <a:chExt cx="1134" cy="0"/>
            </a:xfrm>
          </p:grpSpPr>
          <p:sp>
            <p:nvSpPr>
              <p:cNvPr id="32" name="Line 92"/>
              <p:cNvSpPr/>
              <p:nvPr>
                <p:custDataLst>
                  <p:tags r:id="rId115"/>
                </p:custDataLst>
              </p:nvPr>
            </p:nvSpPr>
            <p:spPr>
              <a:xfrm>
                <a:off x="3288" y="2160"/>
                <a:ext cx="771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33" name="Line 93"/>
              <p:cNvSpPr/>
              <p:nvPr>
                <p:custDataLst>
                  <p:tags r:id="rId116"/>
                </p:custDataLst>
              </p:nvPr>
            </p:nvSpPr>
            <p:spPr>
              <a:xfrm>
                <a:off x="3923" y="2160"/>
                <a:ext cx="499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3" name="组合 2" title=""/>
          <p:cNvGrpSpPr/>
          <p:nvPr>
            <p:custDataLst>
              <p:tags r:id="rId117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27" name="矩形 26"/>
            <p:cNvSpPr/>
            <p:nvPr>
              <p:custDataLst>
                <p:tags r:id="rId1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1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6" name="矩形 35" title=""/>
          <p:cNvSpPr/>
          <p:nvPr>
            <p:custDataLst>
              <p:tags r:id="rId120"/>
            </p:custDataLst>
          </p:nvPr>
        </p:nvSpPr>
        <p:spPr>
          <a:xfrm>
            <a:off x="775335" y="1025525"/>
            <a:ext cx="2682875" cy="5518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透镜的应用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121"/>
            </p:custDataLst>
          </p:nvPr>
        </p:nvSpPr>
        <p:spPr>
          <a:xfrm>
            <a:off x="812165" y="1713865"/>
            <a:ext cx="4064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显微镜成像原理：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8" name="矩形 37" title=""/>
          <p:cNvSpPr/>
          <p:nvPr>
            <p:custDataLst>
              <p:tags r:id="rId122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透镜的应用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8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3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4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8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501"/>
                            </p:stCondLst>
                            <p:childTnLst>
                              <p:par>
                                <p:cTn id="4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8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5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8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8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8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8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9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8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2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8674" grpId="0" animBg="1"/>
      <p:bldP spid="28776" grpId="0"/>
      <p:bldP spid="28777" grpId="0"/>
      <p:bldP spid="2878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 title=""/>
          <p:cNvGrpSpPr/>
          <p:nvPr>
            <p:custDataLst>
              <p:tags r:id="rId8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 title=""/>
          <p:cNvSpPr/>
          <p:nvPr>
            <p:custDataLst>
              <p:tags r:id="rId11"/>
            </p:custDataLst>
          </p:nvPr>
        </p:nvSpPr>
        <p:spPr>
          <a:xfrm>
            <a:off x="775335" y="1025525"/>
            <a:ext cx="2682875" cy="5518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透镜的应用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839470" y="2277110"/>
            <a:ext cx="5765800" cy="28809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望远镜能使很远的物体成像在眼前，就像物体被拉近了。望远镜在生活、军事、生产和天文观察等方面都有广泛的应用。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3" name="图片 10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816725" y="1484630"/>
            <a:ext cx="4300855" cy="43008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 title=""/>
          <p:cNvSpPr txBox="1"/>
          <p:nvPr>
            <p:custDataLst>
              <p:tags r:id="rId15"/>
            </p:custDataLst>
          </p:nvPr>
        </p:nvSpPr>
        <p:spPr>
          <a:xfrm>
            <a:off x="7896225" y="5805170"/>
            <a:ext cx="2502535" cy="519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小型天文望远镜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5" name="矩形 14" title=""/>
          <p:cNvSpPr/>
          <p:nvPr>
            <p:custDataLst>
              <p:tags r:id="rId16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透镜的应用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Group 21" title=""/>
          <p:cNvGrpSpPr/>
          <p:nvPr>
            <p:custDataLst>
              <p:tags r:id="rId8"/>
            </p:custDataLst>
          </p:nvPr>
        </p:nvGrpSpPr>
        <p:grpSpPr>
          <a:xfrm>
            <a:off x="5129530" y="4806633"/>
            <a:ext cx="973138" cy="1531937"/>
            <a:chOff x="2109" y="2033"/>
            <a:chExt cx="613" cy="965"/>
          </a:xfrm>
        </p:grpSpPr>
        <p:grpSp>
          <p:nvGrpSpPr>
            <p:cNvPr id="26692" name="Group 22"/>
            <p:cNvGrpSpPr/>
            <p:nvPr>
              <p:custDataLst>
                <p:tags r:id="rId9"/>
              </p:custDataLst>
            </p:nvPr>
          </p:nvGrpSpPr>
          <p:grpSpPr>
            <a:xfrm>
              <a:off x="2200" y="2205"/>
              <a:ext cx="522" cy="793"/>
              <a:chOff x="2200" y="2251"/>
              <a:chExt cx="522" cy="793"/>
            </a:xfrm>
          </p:grpSpPr>
          <p:sp>
            <p:nvSpPr>
              <p:cNvPr id="5" name="Rectangle 23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 rot="17177480">
                <a:off x="1838" y="2613"/>
                <a:ext cx="793" cy="69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ahoma" panose="020b060403050404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" name="Rectangle 24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 rot="16200000">
                <a:off x="2064" y="2613"/>
                <a:ext cx="793" cy="69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ahoma" panose="020b060403050404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" name="Rectangle 25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 rot="36812216">
                <a:off x="2291" y="2613"/>
                <a:ext cx="793" cy="69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ahoma" panose="020b060403050404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6693" name="Rectangle 26"/>
            <p:cNvSpPr/>
            <p:nvPr>
              <p:custDataLst>
                <p:tags r:id="rId13"/>
              </p:custDataLst>
            </p:nvPr>
          </p:nvSpPr>
          <p:spPr>
            <a:xfrm rot="-1584655">
              <a:off x="2109" y="2033"/>
              <a:ext cx="590" cy="91"/>
            </a:xfrm>
            <a:prstGeom prst="rect">
              <a:avLst/>
            </a:prstGeom>
            <a:gradFill rotWithShape="1">
              <a:gsLst>
                <a:gs pos="0">
                  <a:srgbClr val="666699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</a:ln>
          </p:spPr>
          <p:txBody>
            <a:bodyPr wrap="none" anchor="ctr"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8" name="AutoShape 27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 flipV="1">
              <a:off x="2227" y="2088"/>
              <a:ext cx="454" cy="181"/>
            </a:xfrm>
            <a:custGeom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0" name="Group 71" title=""/>
          <p:cNvGrpSpPr/>
          <p:nvPr>
            <p:custDataLst>
              <p:tags r:id="rId15"/>
            </p:custDataLst>
          </p:nvPr>
        </p:nvGrpSpPr>
        <p:grpSpPr>
          <a:xfrm>
            <a:off x="4027805" y="3055620"/>
            <a:ext cx="5672138" cy="1760538"/>
            <a:chOff x="1428" y="1504"/>
            <a:chExt cx="3573" cy="1109"/>
          </a:xfrm>
        </p:grpSpPr>
        <p:grpSp>
          <p:nvGrpSpPr>
            <p:cNvPr id="26653" name="Group 72"/>
            <p:cNvGrpSpPr/>
            <p:nvPr>
              <p:custDataLst>
                <p:tags r:id="rId16"/>
              </p:custDataLst>
            </p:nvPr>
          </p:nvGrpSpPr>
          <p:grpSpPr>
            <a:xfrm>
              <a:off x="1428" y="1504"/>
              <a:ext cx="2670" cy="904"/>
              <a:chOff x="1383" y="936"/>
              <a:chExt cx="2670" cy="904"/>
            </a:xfrm>
          </p:grpSpPr>
          <p:grpSp>
            <p:nvGrpSpPr>
              <p:cNvPr id="26655" name="Group 73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1383" y="1492"/>
                <a:ext cx="2670" cy="348"/>
                <a:chOff x="1383" y="1492"/>
                <a:chExt cx="2670" cy="348"/>
              </a:xfrm>
            </p:grpSpPr>
            <p:sp>
              <p:nvSpPr>
                <p:cNvPr id="26659" name="Line 74"/>
                <p:cNvSpPr/>
                <p:nvPr>
                  <p:custDataLst>
                    <p:tags r:id="rId18"/>
                  </p:custDataLst>
                </p:nvPr>
              </p:nvSpPr>
              <p:spPr>
                <a:xfrm rot="3829216" flipH="1">
                  <a:off x="2632" y="242"/>
                  <a:ext cx="0" cy="24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60" name="Line 75"/>
                <p:cNvSpPr/>
                <p:nvPr>
                  <p:custDataLst>
                    <p:tags r:id="rId19"/>
                  </p:custDataLst>
                </p:nvPr>
              </p:nvSpPr>
              <p:spPr>
                <a:xfrm rot="3829216" flipH="1">
                  <a:off x="2803" y="590"/>
                  <a:ext cx="0" cy="24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26656" name="Group 76"/>
              <p:cNvGrpSpPr/>
              <p:nvPr>
                <p:custDataLst>
                  <p:tags r:id="rId20"/>
                </p:custDataLst>
              </p:nvPr>
            </p:nvGrpSpPr>
            <p:grpSpPr>
              <a:xfrm rot="-1699293" flipH="1">
                <a:off x="3759" y="936"/>
                <a:ext cx="119" cy="363"/>
                <a:chOff x="460" y="1042"/>
                <a:chExt cx="560" cy="2426"/>
              </a:xfrm>
            </p:grpSpPr>
            <p:sp>
              <p:nvSpPr>
                <p:cNvPr id="26657" name="Arc 77"/>
                <p:cNvSpPr/>
                <p:nvPr>
                  <p:custDataLst>
                    <p:tags r:id="rId21"/>
                  </p:custDataLst>
                </p:nvPr>
              </p:nvSpPr>
              <p:spPr>
                <a:xfrm flipH="1">
                  <a:off x="476" y="1042"/>
                  <a:ext cx="544" cy="2426"/>
                </a:xfrm>
                <a:custGeom>
                  <a:gdLst>
                    <a:gd name="txL" fmla="*/ 0 w 21600"/>
                    <a:gd name="txT" fmla="*/ 0 h 37266"/>
                    <a:gd name="txR" fmla="*/ 21600 w 21600"/>
                    <a:gd name="txB" fmla="*/ 37266 h 37266"/>
                  </a:gdLst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1600" h="37266" fill="none">
                      <a:moveTo>
                        <a:pt x="11025" y="0"/>
                      </a:moveTo>
                      <a:cubicBezTo>
                        <a:pt x="17581" y="3891"/>
                        <a:pt x="21600" y="10950"/>
                        <a:pt x="21600" y="18574"/>
                      </a:cubicBezTo>
                      <a:cubicBezTo>
                        <a:pt x="21600" y="26280"/>
                        <a:pt x="17493" y="33404"/>
                        <a:pt x="10824" y="37266"/>
                      </a:cubicBezTo>
                    </a:path>
                    <a:path w="21600" h="37266" stroke="0">
                      <a:moveTo>
                        <a:pt x="11025" y="0"/>
                      </a:moveTo>
                      <a:cubicBezTo>
                        <a:pt x="17581" y="3891"/>
                        <a:pt x="21600" y="10950"/>
                        <a:pt x="21600" y="18574"/>
                      </a:cubicBezTo>
                      <a:cubicBezTo>
                        <a:pt x="21600" y="26280"/>
                        <a:pt x="17493" y="33404"/>
                        <a:pt x="10824" y="37266"/>
                      </a:cubicBezTo>
                      <a:lnTo>
                        <a:pt x="0" y="18574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6658" name="Arc 78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460" y="1047"/>
                  <a:ext cx="544" cy="2414"/>
                </a:xfrm>
                <a:custGeom>
                  <a:gdLst>
                    <a:gd name="txL" fmla="*/ 0 w 21600"/>
                    <a:gd name="txT" fmla="*/ 0 h 37080"/>
                    <a:gd name="txR" fmla="*/ 21600 w 21600"/>
                    <a:gd name="txB" fmla="*/ 37080 h 37080"/>
                  </a:gdLst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1600" h="37080" fill="none">
                      <a:moveTo>
                        <a:pt x="11333" y="-1"/>
                      </a:moveTo>
                      <a:cubicBezTo>
                        <a:pt x="17714" y="3932"/>
                        <a:pt x="21600" y="10892"/>
                        <a:pt x="21600" y="18388"/>
                      </a:cubicBezTo>
                      <a:cubicBezTo>
                        <a:pt x="21600" y="26094"/>
                        <a:pt x="17493" y="33218"/>
                        <a:pt x="10824" y="37080"/>
                      </a:cubicBezTo>
                    </a:path>
                    <a:path w="21600" h="37080" stroke="0">
                      <a:moveTo>
                        <a:pt x="11333" y="-1"/>
                      </a:moveTo>
                      <a:cubicBezTo>
                        <a:pt x="17714" y="3932"/>
                        <a:pt x="21600" y="10892"/>
                        <a:pt x="21600" y="18388"/>
                      </a:cubicBezTo>
                      <a:cubicBezTo>
                        <a:pt x="21600" y="26094"/>
                        <a:pt x="17493" y="33218"/>
                        <a:pt x="10824" y="37080"/>
                      </a:cubicBezTo>
                      <a:lnTo>
                        <a:pt x="0" y="18388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6654" name="AutoShape 79"/>
            <p:cNvSpPr/>
            <p:nvPr>
              <p:custDataLst>
                <p:tags r:id="rId23"/>
              </p:custDataLst>
            </p:nvPr>
          </p:nvSpPr>
          <p:spPr>
            <a:xfrm>
              <a:off x="4404" y="2299"/>
              <a:ext cx="597" cy="314"/>
            </a:xfrm>
            <a:prstGeom prst="wedgeRectCallout">
              <a:avLst>
                <a:gd name="adj1" fmla="val -116063"/>
                <a:gd name="adj2" fmla="val -17898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algn="ctr"/>
              <a:r>
                <a:rPr lang="zh-CN" altLang="en-US" sz="2800" b="1">
                  <a:latin typeface="Garamond" panose="02020404030301010803" pitchFamily="2" charset="0"/>
                </a:rPr>
                <a:t>物镜</a:t>
              </a:r>
              <a:endParaRPr lang="zh-CN" altLang="en-US" sz="2800" b="1">
                <a:latin typeface="Garamond" panose="02020404030301010803" pitchFamily="2" charset="0"/>
              </a:endParaRPr>
            </a:p>
          </p:txBody>
        </p:sp>
      </p:grpSp>
      <p:grpSp>
        <p:nvGrpSpPr>
          <p:cNvPr id="18" name="Group 35" title=""/>
          <p:cNvGrpSpPr/>
          <p:nvPr>
            <p:custDataLst>
              <p:tags r:id="rId24"/>
            </p:custDataLst>
          </p:nvPr>
        </p:nvGrpSpPr>
        <p:grpSpPr>
          <a:xfrm>
            <a:off x="4146868" y="3136583"/>
            <a:ext cx="3790950" cy="2128837"/>
            <a:chOff x="1490" y="981"/>
            <a:chExt cx="2388" cy="1341"/>
          </a:xfrm>
        </p:grpSpPr>
        <p:grpSp>
          <p:nvGrpSpPr>
            <p:cNvPr id="26680" name="Group 36"/>
            <p:cNvGrpSpPr/>
            <p:nvPr>
              <p:custDataLst>
                <p:tags r:id="rId25"/>
              </p:custDataLst>
            </p:nvPr>
          </p:nvGrpSpPr>
          <p:grpSpPr>
            <a:xfrm>
              <a:off x="1490" y="1253"/>
              <a:ext cx="2388" cy="923"/>
              <a:chOff x="1490" y="1253"/>
              <a:chExt cx="2388" cy="923"/>
            </a:xfrm>
          </p:grpSpPr>
          <p:sp>
            <p:nvSpPr>
              <p:cNvPr id="26684" name="Line 37"/>
              <p:cNvSpPr/>
              <p:nvPr>
                <p:custDataLst>
                  <p:tags r:id="rId26"/>
                </p:custDataLst>
              </p:nvPr>
            </p:nvSpPr>
            <p:spPr>
              <a:xfrm flipH="1">
                <a:off x="1851" y="1253"/>
                <a:ext cx="2027" cy="786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6685" name="Line 38"/>
              <p:cNvSpPr/>
              <p:nvPr>
                <p:custDataLst>
                  <p:tags r:id="rId27"/>
                </p:custDataLst>
              </p:nvPr>
            </p:nvSpPr>
            <p:spPr>
              <a:xfrm flipV="1">
                <a:off x="1490" y="1737"/>
                <a:ext cx="1143" cy="439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26681" name="Group 39"/>
            <p:cNvGrpSpPr/>
            <p:nvPr>
              <p:custDataLst>
                <p:tags r:id="rId28"/>
              </p:custDataLst>
            </p:nvPr>
          </p:nvGrpSpPr>
          <p:grpSpPr>
            <a:xfrm>
              <a:off x="1554" y="981"/>
              <a:ext cx="2188" cy="1341"/>
              <a:chOff x="1554" y="981"/>
              <a:chExt cx="2188" cy="1341"/>
            </a:xfrm>
          </p:grpSpPr>
          <p:sp>
            <p:nvSpPr>
              <p:cNvPr id="26682" name="Line 40"/>
              <p:cNvSpPr/>
              <p:nvPr>
                <p:custDataLst>
                  <p:tags r:id="rId29"/>
                </p:custDataLst>
              </p:nvPr>
            </p:nvSpPr>
            <p:spPr>
              <a:xfrm flipH="1">
                <a:off x="1860" y="981"/>
                <a:ext cx="1882" cy="1149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6683" name="Line 41"/>
              <p:cNvSpPr/>
              <p:nvPr>
                <p:custDataLst>
                  <p:tags r:id="rId30"/>
                </p:custDataLst>
              </p:nvPr>
            </p:nvSpPr>
            <p:spPr>
              <a:xfrm flipV="1">
                <a:off x="1554" y="1929"/>
                <a:ext cx="631" cy="393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22" name="Group 45" title=""/>
          <p:cNvGrpSpPr/>
          <p:nvPr>
            <p:custDataLst>
              <p:tags r:id="rId31"/>
            </p:custDataLst>
          </p:nvPr>
        </p:nvGrpSpPr>
        <p:grpSpPr>
          <a:xfrm>
            <a:off x="2930525" y="5453063"/>
            <a:ext cx="792163" cy="371475"/>
            <a:chOff x="748" y="2965"/>
            <a:chExt cx="499" cy="234"/>
          </a:xfrm>
        </p:grpSpPr>
        <p:grpSp>
          <p:nvGrpSpPr>
            <p:cNvPr id="26672" name="Group 46"/>
            <p:cNvGrpSpPr/>
            <p:nvPr>
              <p:custDataLst>
                <p:tags r:id="rId32"/>
              </p:custDataLst>
            </p:nvPr>
          </p:nvGrpSpPr>
          <p:grpSpPr>
            <a:xfrm rot="9060631" flipV="1">
              <a:off x="748" y="2965"/>
              <a:ext cx="409" cy="45"/>
              <a:chOff x="3606" y="2341"/>
              <a:chExt cx="2154" cy="0"/>
            </a:xfrm>
          </p:grpSpPr>
          <p:sp>
            <p:nvSpPr>
              <p:cNvPr id="26676" name="Line 47"/>
              <p:cNvSpPr/>
              <p:nvPr>
                <p:custDataLst>
                  <p:tags r:id="rId33"/>
                </p:custDataLst>
              </p:nvPr>
            </p:nvSpPr>
            <p:spPr>
              <a:xfrm>
                <a:off x="3606" y="2341"/>
                <a:ext cx="1361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6677" name="Line 48"/>
              <p:cNvSpPr/>
              <p:nvPr>
                <p:custDataLst>
                  <p:tags r:id="rId34"/>
                </p:custDataLst>
              </p:nvPr>
            </p:nvSpPr>
            <p:spPr>
              <a:xfrm>
                <a:off x="4468" y="2341"/>
                <a:ext cx="129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26673" name="Group 49"/>
            <p:cNvGrpSpPr/>
            <p:nvPr>
              <p:custDataLst>
                <p:tags r:id="rId35"/>
              </p:custDataLst>
            </p:nvPr>
          </p:nvGrpSpPr>
          <p:grpSpPr>
            <a:xfrm rot="9060631" flipV="1">
              <a:off x="838" y="3154"/>
              <a:ext cx="409" cy="45"/>
              <a:chOff x="3606" y="2341"/>
              <a:chExt cx="2154" cy="0"/>
            </a:xfrm>
          </p:grpSpPr>
          <p:sp>
            <p:nvSpPr>
              <p:cNvPr id="26674" name="Line 50"/>
              <p:cNvSpPr/>
              <p:nvPr>
                <p:custDataLst>
                  <p:tags r:id="rId36"/>
                </p:custDataLst>
              </p:nvPr>
            </p:nvSpPr>
            <p:spPr>
              <a:xfrm>
                <a:off x="3606" y="2341"/>
                <a:ext cx="1361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6675" name="Line 51"/>
              <p:cNvSpPr/>
              <p:nvPr>
                <p:custDataLst>
                  <p:tags r:id="rId37"/>
                </p:custDataLst>
              </p:nvPr>
            </p:nvSpPr>
            <p:spPr>
              <a:xfrm>
                <a:off x="4468" y="2341"/>
                <a:ext cx="129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10" name="Group 9" title=""/>
          <p:cNvGrpSpPr/>
          <p:nvPr>
            <p:custDataLst>
              <p:tags r:id="rId38"/>
            </p:custDataLst>
          </p:nvPr>
        </p:nvGrpSpPr>
        <p:grpSpPr>
          <a:xfrm rot="8812756" flipV="1">
            <a:off x="2384743" y="5622608"/>
            <a:ext cx="638175" cy="474662"/>
            <a:chOff x="2451" y="1686"/>
            <a:chExt cx="1968" cy="1248"/>
          </a:xfrm>
        </p:grpSpPr>
        <p:grpSp>
          <p:nvGrpSpPr>
            <p:cNvPr id="26698" name="Group 10"/>
            <p:cNvGrpSpPr/>
            <p:nvPr>
              <p:custDataLst>
                <p:tags r:id="rId39"/>
              </p:custDataLst>
            </p:nvPr>
          </p:nvGrpSpPr>
          <p:grpSpPr>
            <a:xfrm rot="25263">
              <a:off x="2451" y="1686"/>
              <a:ext cx="1968" cy="1248"/>
              <a:chOff x="1632" y="2976"/>
              <a:chExt cx="864" cy="1248"/>
            </a:xfrm>
          </p:grpSpPr>
          <p:sp>
            <p:nvSpPr>
              <p:cNvPr id="26702" name="Freeform 11"/>
              <p:cNvSpPr/>
              <p:nvPr>
                <p:custDataLst>
                  <p:tags r:id="rId40"/>
                </p:custDataLst>
              </p:nvPr>
            </p:nvSpPr>
            <p:spPr>
              <a:xfrm>
                <a:off x="1632" y="3312"/>
                <a:ext cx="864" cy="624"/>
              </a:xfrm>
              <a:custGeom>
                <a:gdLst>
                  <a:gd name="txL" fmla="*/ 0 w 768"/>
                  <a:gd name="txT" fmla="*/ 0 h 624"/>
                  <a:gd name="txR" fmla="*/ 768 w 768"/>
                  <a:gd name="txB" fmla="*/ 624 h 624"/>
                </a:gdLst>
                <a:cxnLst>
                  <a:cxn ang="0">
                    <a:pos x="0" y="0"/>
                  </a:cxn>
                  <a:cxn ang="0">
                    <a:pos x="205" y="96"/>
                  </a:cxn>
                  <a:cxn ang="0">
                    <a:pos x="547" y="144"/>
                  </a:cxn>
                  <a:cxn ang="0">
                    <a:pos x="889" y="528"/>
                  </a:cxn>
                  <a:cxn ang="0">
                    <a:pos x="1093" y="624"/>
                  </a:cxn>
                </a:cxnLst>
                <a:rect l="txL" t="txT" r="txR" b="txB"/>
                <a:pathLst>
                  <a:path w="768" h="624">
                    <a:moveTo>
                      <a:pt x="0" y="0"/>
                    </a:moveTo>
                    <a:cubicBezTo>
                      <a:pt x="40" y="36"/>
                      <a:pt x="80" y="72"/>
                      <a:pt x="144" y="96"/>
                    </a:cubicBezTo>
                    <a:cubicBezTo>
                      <a:pt x="208" y="120"/>
                      <a:pt x="304" y="72"/>
                      <a:pt x="384" y="144"/>
                    </a:cubicBezTo>
                    <a:cubicBezTo>
                      <a:pt x="464" y="216"/>
                      <a:pt x="560" y="448"/>
                      <a:pt x="624" y="528"/>
                    </a:cubicBezTo>
                    <a:cubicBezTo>
                      <a:pt x="688" y="608"/>
                      <a:pt x="728" y="616"/>
                      <a:pt x="768" y="624"/>
                    </a:cubicBezTo>
                  </a:path>
                </a:pathLst>
              </a:custGeom>
              <a:noFill/>
              <a:ln w="12700" cap="sq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03" name="Freeform 12"/>
              <p:cNvSpPr/>
              <p:nvPr>
                <p:custDataLst>
                  <p:tags r:id="rId41"/>
                </p:custDataLst>
              </p:nvPr>
            </p:nvSpPr>
            <p:spPr>
              <a:xfrm>
                <a:off x="1872" y="2976"/>
                <a:ext cx="48" cy="432"/>
              </a:xfrm>
              <a:custGeom>
                <a:gdLst>
                  <a:gd name="txL" fmla="*/ 0 w 288"/>
                  <a:gd name="txT" fmla="*/ 0 h 480"/>
                  <a:gd name="txR" fmla="*/ 288 w 288"/>
                  <a:gd name="txB" fmla="*/ 480 h 480"/>
                </a:gdLst>
                <a:cxnLst>
                  <a:cxn ang="0">
                    <a:pos x="1" y="0"/>
                  </a:cxn>
                  <a:cxn ang="0">
                    <a:pos x="1" y="140"/>
                  </a:cxn>
                  <a:cxn ang="0">
                    <a:pos x="0" y="350"/>
                  </a:cxn>
                </a:cxnLst>
                <a:rect l="txL" t="txT" r="txR" b="txB"/>
                <a:pathLst>
                  <a:path w="288" h="480">
                    <a:moveTo>
                      <a:pt x="288" y="0"/>
                    </a:moveTo>
                    <a:cubicBezTo>
                      <a:pt x="240" y="56"/>
                      <a:pt x="192" y="112"/>
                      <a:pt x="144" y="192"/>
                    </a:cubicBezTo>
                    <a:cubicBezTo>
                      <a:pt x="96" y="272"/>
                      <a:pt x="48" y="376"/>
                      <a:pt x="0" y="480"/>
                    </a:cubicBezTo>
                  </a:path>
                </a:pathLst>
              </a:custGeom>
              <a:noFill/>
              <a:ln w="12700" cap="sq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04" name="Freeform 13"/>
              <p:cNvSpPr/>
              <p:nvPr>
                <p:custDataLst>
                  <p:tags r:id="rId42"/>
                </p:custDataLst>
              </p:nvPr>
            </p:nvSpPr>
            <p:spPr>
              <a:xfrm>
                <a:off x="1920" y="3216"/>
                <a:ext cx="451" cy="624"/>
              </a:xfrm>
              <a:custGeom>
                <a:gdLst>
                  <a:gd name="txL" fmla="*/ 0 w 451"/>
                  <a:gd name="txT" fmla="*/ 0 h 624"/>
                  <a:gd name="txR" fmla="*/ 451 w 451"/>
                  <a:gd name="txB" fmla="*/ 624 h 624"/>
                </a:gdLst>
                <a:cxnLst>
                  <a:cxn ang="0">
                    <a:pos x="0" y="0"/>
                  </a:cxn>
                  <a:cxn ang="0">
                    <a:pos x="192" y="96"/>
                  </a:cxn>
                  <a:cxn ang="0">
                    <a:pos x="326" y="365"/>
                  </a:cxn>
                  <a:cxn ang="0">
                    <a:pos x="384" y="518"/>
                  </a:cxn>
                  <a:cxn ang="0">
                    <a:pos x="451" y="624"/>
                  </a:cxn>
                </a:cxnLst>
                <a:rect l="txL" t="txT" r="txR" b="txB"/>
                <a:pathLst>
                  <a:path w="451" h="624">
                    <a:moveTo>
                      <a:pt x="0" y="0"/>
                    </a:moveTo>
                    <a:cubicBezTo>
                      <a:pt x="69" y="17"/>
                      <a:pt x="138" y="35"/>
                      <a:pt x="192" y="96"/>
                    </a:cubicBezTo>
                    <a:cubicBezTo>
                      <a:pt x="246" y="157"/>
                      <a:pt x="294" y="295"/>
                      <a:pt x="326" y="365"/>
                    </a:cubicBezTo>
                    <a:cubicBezTo>
                      <a:pt x="358" y="435"/>
                      <a:pt x="363" y="475"/>
                      <a:pt x="384" y="518"/>
                    </a:cubicBezTo>
                    <a:cubicBezTo>
                      <a:pt x="405" y="561"/>
                      <a:pt x="428" y="592"/>
                      <a:pt x="451" y="624"/>
                    </a:cubicBezTo>
                  </a:path>
                </a:pathLst>
              </a:custGeom>
              <a:noFill/>
              <a:ln w="12700" cap="sq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05" name="Freeform 14"/>
              <p:cNvSpPr/>
              <p:nvPr>
                <p:custDataLst>
                  <p:tags r:id="rId43"/>
                </p:custDataLst>
              </p:nvPr>
            </p:nvSpPr>
            <p:spPr>
              <a:xfrm>
                <a:off x="1920" y="3920"/>
                <a:ext cx="528" cy="128"/>
              </a:xfrm>
              <a:custGeom>
                <a:gdLst>
                  <a:gd name="txL" fmla="*/ 0 w 528"/>
                  <a:gd name="txT" fmla="*/ 0 h 128"/>
                  <a:gd name="txR" fmla="*/ 528 w 528"/>
                  <a:gd name="txB" fmla="*/ 128 h 128"/>
                </a:gdLst>
                <a:cxnLst>
                  <a:cxn ang="0">
                    <a:pos x="0" y="112"/>
                  </a:cxn>
                  <a:cxn ang="0">
                    <a:pos x="240" y="112"/>
                  </a:cxn>
                  <a:cxn ang="0">
                    <a:pos x="432" y="16"/>
                  </a:cxn>
                  <a:cxn ang="0">
                    <a:pos x="528" y="16"/>
                  </a:cxn>
                </a:cxnLst>
                <a:rect l="txL" t="txT" r="txR" b="txB"/>
                <a:pathLst>
                  <a:path w="528" h="128">
                    <a:moveTo>
                      <a:pt x="0" y="112"/>
                    </a:moveTo>
                    <a:cubicBezTo>
                      <a:pt x="84" y="120"/>
                      <a:pt x="168" y="128"/>
                      <a:pt x="240" y="112"/>
                    </a:cubicBezTo>
                    <a:cubicBezTo>
                      <a:pt x="312" y="96"/>
                      <a:pt x="384" y="32"/>
                      <a:pt x="432" y="16"/>
                    </a:cubicBezTo>
                    <a:cubicBezTo>
                      <a:pt x="480" y="0"/>
                      <a:pt x="504" y="8"/>
                      <a:pt x="528" y="16"/>
                    </a:cubicBezTo>
                  </a:path>
                </a:pathLst>
              </a:custGeom>
              <a:solidFill>
                <a:schemeClr val="tx1">
                  <a:alpha val="100000"/>
                </a:schemeClr>
              </a:solidFill>
              <a:ln w="12700" cap="sq" cmpd="sng">
                <a:solidFill>
                  <a:schemeClr val="bg2">
                    <a:alpha val="10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06" name="Freeform 15"/>
              <p:cNvSpPr/>
              <p:nvPr>
                <p:custDataLst>
                  <p:tags r:id="rId44"/>
                </p:custDataLst>
              </p:nvPr>
            </p:nvSpPr>
            <p:spPr>
              <a:xfrm>
                <a:off x="1864" y="4032"/>
                <a:ext cx="152" cy="192"/>
              </a:xfrm>
              <a:custGeom>
                <a:gdLst>
                  <a:gd name="txL" fmla="*/ 0 w 152"/>
                  <a:gd name="txT" fmla="*/ 0 h 192"/>
                  <a:gd name="txR" fmla="*/ 152 w 152"/>
                  <a:gd name="txB" fmla="*/ 192 h 192"/>
                </a:gdLst>
                <a:cxnLst>
                  <a:cxn ang="0">
                    <a:pos x="56" y="0"/>
                  </a:cxn>
                  <a:cxn ang="0">
                    <a:pos x="8" y="48"/>
                  </a:cxn>
                  <a:cxn ang="0">
                    <a:pos x="104" y="96"/>
                  </a:cxn>
                  <a:cxn ang="0">
                    <a:pos x="152" y="192"/>
                  </a:cxn>
                </a:cxnLst>
                <a:rect l="txL" t="txT" r="txR" b="txB"/>
                <a:pathLst>
                  <a:path w="152" h="192">
                    <a:moveTo>
                      <a:pt x="56" y="0"/>
                    </a:moveTo>
                    <a:cubicBezTo>
                      <a:pt x="28" y="16"/>
                      <a:pt x="0" y="32"/>
                      <a:pt x="8" y="48"/>
                    </a:cubicBezTo>
                    <a:cubicBezTo>
                      <a:pt x="16" y="64"/>
                      <a:pt x="80" y="72"/>
                      <a:pt x="104" y="96"/>
                    </a:cubicBezTo>
                    <a:cubicBezTo>
                      <a:pt x="128" y="120"/>
                      <a:pt x="140" y="156"/>
                      <a:pt x="152" y="192"/>
                    </a:cubicBezTo>
                  </a:path>
                </a:pathLst>
              </a:custGeom>
              <a:noFill/>
              <a:ln w="12700" cap="sq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07" name="Oval 16"/>
              <p:cNvSpPr/>
              <p:nvPr>
                <p:custDataLst>
                  <p:tags r:id="rId45"/>
                </p:custDataLst>
              </p:nvPr>
            </p:nvSpPr>
            <p:spPr>
              <a:xfrm rot="-421240">
                <a:off x="1822" y="3408"/>
                <a:ext cx="262" cy="598"/>
              </a:xfrm>
              <a:prstGeom prst="ellipse">
                <a:avLst/>
              </a:prstGeom>
              <a:solidFill>
                <a:schemeClr val="bg2"/>
              </a:solidFill>
              <a:ln w="12700" cap="sq" cmpd="sng">
                <a:solidFill>
                  <a:schemeClr val="bg2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6708" name="AutoShape 17"/>
              <p:cNvSpPr/>
              <p:nvPr>
                <p:custDataLst>
                  <p:tags r:id="rId46"/>
                </p:custDataLst>
              </p:nvPr>
            </p:nvSpPr>
            <p:spPr>
              <a:xfrm rot="-541875">
                <a:off x="1852" y="3590"/>
                <a:ext cx="57" cy="367"/>
              </a:xfrm>
              <a:prstGeom prst="moon">
                <a:avLst>
                  <a:gd name="adj" fmla="val 50000"/>
                </a:avLst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6699" name="Group 18"/>
            <p:cNvGrpSpPr/>
            <p:nvPr>
              <p:custDataLst>
                <p:tags r:id="rId47"/>
              </p:custDataLst>
            </p:nvPr>
          </p:nvGrpSpPr>
          <p:grpSpPr>
            <a:xfrm rot="-129718">
              <a:off x="3312" y="2256"/>
              <a:ext cx="672" cy="384"/>
              <a:chOff x="2544" y="3120"/>
              <a:chExt cx="384" cy="288"/>
            </a:xfrm>
          </p:grpSpPr>
          <p:sp>
            <p:nvSpPr>
              <p:cNvPr id="26700" name="AutoShape 19"/>
              <p:cNvSpPr/>
              <p:nvPr>
                <p:custDataLst>
                  <p:tags r:id="rId48"/>
                </p:custDataLst>
              </p:nvPr>
            </p:nvSpPr>
            <p:spPr>
              <a:xfrm>
                <a:off x="2544" y="3216"/>
                <a:ext cx="384" cy="192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6701" name="AutoShape 20"/>
              <p:cNvSpPr/>
              <p:nvPr>
                <p:custDataLst>
                  <p:tags r:id="rId49"/>
                </p:custDataLst>
              </p:nvPr>
            </p:nvSpPr>
            <p:spPr>
              <a:xfrm rot="5400000">
                <a:off x="2568" y="3192"/>
                <a:ext cx="240" cy="96"/>
              </a:xfrm>
              <a:prstGeom prst="flowChartExtract">
                <a:avLst/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</p:grpSp>
      <p:grpSp>
        <p:nvGrpSpPr>
          <p:cNvPr id="14" name="Group 80" title=""/>
          <p:cNvGrpSpPr/>
          <p:nvPr>
            <p:custDataLst>
              <p:tags r:id="rId50"/>
            </p:custDataLst>
          </p:nvPr>
        </p:nvGrpSpPr>
        <p:grpSpPr>
          <a:xfrm>
            <a:off x="3503930" y="4971733"/>
            <a:ext cx="869950" cy="676275"/>
            <a:chOff x="1085" y="2137"/>
            <a:chExt cx="548" cy="426"/>
          </a:xfrm>
        </p:grpSpPr>
        <p:grpSp>
          <p:nvGrpSpPr>
            <p:cNvPr id="26645" name="Group 81"/>
            <p:cNvGrpSpPr/>
            <p:nvPr>
              <p:custDataLst>
                <p:tags r:id="rId51"/>
              </p:custDataLst>
            </p:nvPr>
          </p:nvGrpSpPr>
          <p:grpSpPr>
            <a:xfrm rot="-1454623" flipH="1">
              <a:off x="1093" y="2296"/>
              <a:ext cx="109" cy="267"/>
              <a:chOff x="460" y="1042"/>
              <a:chExt cx="560" cy="2426"/>
            </a:xfrm>
          </p:grpSpPr>
          <p:sp>
            <p:nvSpPr>
              <p:cNvPr id="26651" name="Arc 82"/>
              <p:cNvSpPr/>
              <p:nvPr>
                <p:custDataLst>
                  <p:tags r:id="rId52"/>
                </p:custDataLst>
              </p:nvPr>
            </p:nvSpPr>
            <p:spPr>
              <a:xfrm flipH="1">
                <a:off x="476" y="1042"/>
                <a:ext cx="544" cy="2426"/>
              </a:xfrm>
              <a:custGeom>
                <a:gdLst>
                  <a:gd name="txL" fmla="*/ 0 w 21600"/>
                  <a:gd name="txT" fmla="*/ 0 h 37266"/>
                  <a:gd name="txR" fmla="*/ 21600 w 21600"/>
                  <a:gd name="txB" fmla="*/ 37266 h 37266"/>
                </a:gdLst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37266" fill="none">
                    <a:moveTo>
                      <a:pt x="11025" y="0"/>
                    </a:moveTo>
                    <a:cubicBezTo>
                      <a:pt x="17581" y="3891"/>
                      <a:pt x="21600" y="10950"/>
                      <a:pt x="21600" y="18574"/>
                    </a:cubicBezTo>
                    <a:cubicBezTo>
                      <a:pt x="21600" y="26280"/>
                      <a:pt x="17493" y="33404"/>
                      <a:pt x="10824" y="37266"/>
                    </a:cubicBezTo>
                  </a:path>
                  <a:path w="21600" h="37266" stroke="0">
                    <a:moveTo>
                      <a:pt x="11025" y="0"/>
                    </a:moveTo>
                    <a:cubicBezTo>
                      <a:pt x="17581" y="3891"/>
                      <a:pt x="21600" y="10950"/>
                      <a:pt x="21600" y="18574"/>
                    </a:cubicBezTo>
                    <a:cubicBezTo>
                      <a:pt x="21600" y="26280"/>
                      <a:pt x="17493" y="33404"/>
                      <a:pt x="10824" y="37266"/>
                    </a:cubicBezTo>
                    <a:lnTo>
                      <a:pt x="0" y="18574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52" name="Arc 83"/>
              <p:cNvSpPr/>
              <p:nvPr>
                <p:custDataLst>
                  <p:tags r:id="rId53"/>
                </p:custDataLst>
              </p:nvPr>
            </p:nvSpPr>
            <p:spPr>
              <a:xfrm>
                <a:off x="460" y="1047"/>
                <a:ext cx="544" cy="2414"/>
              </a:xfrm>
              <a:custGeom>
                <a:gdLst>
                  <a:gd name="txL" fmla="*/ 0 w 21600"/>
                  <a:gd name="txT" fmla="*/ 0 h 37080"/>
                  <a:gd name="txR" fmla="*/ 21600 w 21600"/>
                  <a:gd name="txB" fmla="*/ 37080 h 37080"/>
                </a:gdLst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37080" fill="none">
                    <a:moveTo>
                      <a:pt x="11333" y="-1"/>
                    </a:moveTo>
                    <a:cubicBezTo>
                      <a:pt x="17714" y="3932"/>
                      <a:pt x="21600" y="10892"/>
                      <a:pt x="21600" y="18388"/>
                    </a:cubicBezTo>
                    <a:cubicBezTo>
                      <a:pt x="21600" y="26094"/>
                      <a:pt x="17493" y="33218"/>
                      <a:pt x="10824" y="37080"/>
                    </a:cubicBezTo>
                  </a:path>
                  <a:path w="21600" h="37080" stroke="0">
                    <a:moveTo>
                      <a:pt x="11333" y="-1"/>
                    </a:moveTo>
                    <a:cubicBezTo>
                      <a:pt x="17714" y="3932"/>
                      <a:pt x="21600" y="10892"/>
                      <a:pt x="21600" y="18388"/>
                    </a:cubicBezTo>
                    <a:cubicBezTo>
                      <a:pt x="21600" y="26094"/>
                      <a:pt x="17493" y="33218"/>
                      <a:pt x="10824" y="37080"/>
                    </a:cubicBezTo>
                    <a:lnTo>
                      <a:pt x="0" y="18388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6646" name="Group 84"/>
            <p:cNvGrpSpPr/>
            <p:nvPr>
              <p:custDataLst>
                <p:tags r:id="rId54"/>
              </p:custDataLst>
            </p:nvPr>
          </p:nvGrpSpPr>
          <p:grpSpPr>
            <a:xfrm rot="3829216">
              <a:off x="1169" y="2053"/>
              <a:ext cx="380" cy="548"/>
              <a:chOff x="1869" y="2607"/>
              <a:chExt cx="274" cy="96"/>
            </a:xfrm>
          </p:grpSpPr>
          <p:sp>
            <p:nvSpPr>
              <p:cNvPr id="26647" name="Line 85"/>
              <p:cNvSpPr/>
              <p:nvPr>
                <p:custDataLst>
                  <p:tags r:id="rId55"/>
                </p:custDataLst>
              </p:nvPr>
            </p:nvSpPr>
            <p:spPr>
              <a:xfrm flipV="1">
                <a:off x="1869" y="2607"/>
                <a:ext cx="46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6648" name="Line 86"/>
              <p:cNvSpPr/>
              <p:nvPr>
                <p:custDataLst>
                  <p:tags r:id="rId56"/>
                </p:custDataLst>
              </p:nvPr>
            </p:nvSpPr>
            <p:spPr>
              <a:xfrm flipH="1" flipV="1">
                <a:off x="1915" y="2607"/>
                <a:ext cx="0" cy="9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6649" name="Line 87"/>
              <p:cNvSpPr/>
              <p:nvPr>
                <p:custDataLst>
                  <p:tags r:id="rId57"/>
                </p:custDataLst>
              </p:nvPr>
            </p:nvSpPr>
            <p:spPr>
              <a:xfrm flipV="1">
                <a:off x="2096" y="2607"/>
                <a:ext cx="47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6650" name="Line 88"/>
              <p:cNvSpPr/>
              <p:nvPr>
                <p:custDataLst>
                  <p:tags r:id="rId58"/>
                </p:custDataLst>
              </p:nvPr>
            </p:nvSpPr>
            <p:spPr>
              <a:xfrm flipH="1" flipV="1">
                <a:off x="2101" y="2607"/>
                <a:ext cx="0" cy="9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26713" name="AutoShape 89" title=""/>
          <p:cNvSpPr/>
          <p:nvPr>
            <p:custDataLst>
              <p:tags r:id="rId59"/>
            </p:custDataLst>
          </p:nvPr>
        </p:nvSpPr>
        <p:spPr>
          <a:xfrm>
            <a:off x="4825365" y="6158230"/>
            <a:ext cx="991870" cy="509270"/>
          </a:xfrm>
          <a:prstGeom prst="wedgeRectCallout">
            <a:avLst>
              <a:gd name="adj1" fmla="val -159007"/>
              <a:gd name="adj2" fmla="val -139201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800" b="1">
                <a:latin typeface="Garamond" panose="02020404030301010803" pitchFamily="2" charset="0"/>
              </a:rPr>
              <a:t>目镜</a:t>
            </a:r>
            <a:endParaRPr lang="zh-CN" altLang="en-US" sz="2800" b="1">
              <a:latin typeface="Garamond" panose="02020404030301010803" pitchFamily="2" charset="0"/>
            </a:endParaRPr>
          </a:p>
        </p:txBody>
      </p:sp>
      <p:grpSp>
        <p:nvGrpSpPr>
          <p:cNvPr id="39" name="Group 42" title=""/>
          <p:cNvGrpSpPr/>
          <p:nvPr>
            <p:custDataLst>
              <p:tags r:id="rId60"/>
            </p:custDataLst>
          </p:nvPr>
        </p:nvGrpSpPr>
        <p:grpSpPr>
          <a:xfrm>
            <a:off x="3522980" y="5036820"/>
            <a:ext cx="742950" cy="561975"/>
            <a:chOff x="1097" y="2178"/>
            <a:chExt cx="468" cy="354"/>
          </a:xfrm>
        </p:grpSpPr>
        <p:sp>
          <p:nvSpPr>
            <p:cNvPr id="26678" name="Line 43"/>
            <p:cNvSpPr/>
            <p:nvPr>
              <p:custDataLst>
                <p:tags r:id="rId61"/>
              </p:custDataLst>
            </p:nvPr>
          </p:nvSpPr>
          <p:spPr>
            <a:xfrm flipH="1">
              <a:off x="1198" y="2314"/>
              <a:ext cx="367" cy="218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6679" name="Line 44"/>
            <p:cNvSpPr/>
            <p:nvPr>
              <p:custDataLst>
                <p:tags r:id="rId62"/>
              </p:custDataLst>
            </p:nvPr>
          </p:nvSpPr>
          <p:spPr>
            <a:xfrm flipH="1">
              <a:off x="1097" y="2178"/>
              <a:ext cx="377" cy="162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26631" name="Oval 7" title=""/>
          <p:cNvSpPr/>
          <p:nvPr>
            <p:custDataLst>
              <p:tags r:id="rId63"/>
            </p:custDataLst>
          </p:nvPr>
        </p:nvSpPr>
        <p:spPr>
          <a:xfrm rot="-1556985">
            <a:off x="4175125" y="4996815"/>
            <a:ext cx="76200" cy="265430"/>
          </a:xfrm>
          <a:prstGeom prst="ellipse">
            <a:avLst/>
          </a:prstGeom>
          <a:solidFill>
            <a:schemeClr val="hlink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grpSp>
        <p:nvGrpSpPr>
          <p:cNvPr id="40" name="Group 28" title=""/>
          <p:cNvGrpSpPr/>
          <p:nvPr>
            <p:custDataLst>
              <p:tags r:id="rId64"/>
            </p:custDataLst>
          </p:nvPr>
        </p:nvGrpSpPr>
        <p:grpSpPr>
          <a:xfrm>
            <a:off x="7697788" y="2949893"/>
            <a:ext cx="1116012" cy="481012"/>
            <a:chOff x="4110" y="1393"/>
            <a:chExt cx="703" cy="303"/>
          </a:xfrm>
        </p:grpSpPr>
        <p:grpSp>
          <p:nvGrpSpPr>
            <p:cNvPr id="26686" name="Group 29"/>
            <p:cNvGrpSpPr/>
            <p:nvPr>
              <p:custDataLst>
                <p:tags r:id="rId65"/>
              </p:custDataLst>
            </p:nvPr>
          </p:nvGrpSpPr>
          <p:grpSpPr>
            <a:xfrm rot="9206097" flipV="1">
              <a:off x="4110" y="1393"/>
              <a:ext cx="561" cy="44"/>
              <a:chOff x="3606" y="2341"/>
              <a:chExt cx="2154" cy="0"/>
            </a:xfrm>
          </p:grpSpPr>
          <p:sp>
            <p:nvSpPr>
              <p:cNvPr id="26690" name="Line 30"/>
              <p:cNvSpPr/>
              <p:nvPr>
                <p:custDataLst>
                  <p:tags r:id="rId66"/>
                </p:custDataLst>
              </p:nvPr>
            </p:nvSpPr>
            <p:spPr>
              <a:xfrm>
                <a:off x="3606" y="2341"/>
                <a:ext cx="1361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6691" name="Line 31"/>
              <p:cNvSpPr/>
              <p:nvPr>
                <p:custDataLst>
                  <p:tags r:id="rId67"/>
                </p:custDataLst>
              </p:nvPr>
            </p:nvSpPr>
            <p:spPr>
              <a:xfrm>
                <a:off x="4468" y="2341"/>
                <a:ext cx="129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26687" name="Group 32"/>
            <p:cNvGrpSpPr/>
            <p:nvPr>
              <p:custDataLst>
                <p:tags r:id="rId68"/>
              </p:custDataLst>
            </p:nvPr>
          </p:nvGrpSpPr>
          <p:grpSpPr>
            <a:xfrm rot="9206097" flipV="1">
              <a:off x="4265" y="1652"/>
              <a:ext cx="548" cy="44"/>
              <a:chOff x="3606" y="2341"/>
              <a:chExt cx="2154" cy="0"/>
            </a:xfrm>
          </p:grpSpPr>
          <p:sp>
            <p:nvSpPr>
              <p:cNvPr id="26688" name="Line 33"/>
              <p:cNvSpPr/>
              <p:nvPr>
                <p:custDataLst>
                  <p:tags r:id="rId69"/>
                </p:custDataLst>
              </p:nvPr>
            </p:nvSpPr>
            <p:spPr>
              <a:xfrm>
                <a:off x="3606" y="2341"/>
                <a:ext cx="1361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6689" name="Line 34"/>
              <p:cNvSpPr/>
              <p:nvPr>
                <p:custDataLst>
                  <p:tags r:id="rId70"/>
                </p:custDataLst>
              </p:nvPr>
            </p:nvSpPr>
            <p:spPr>
              <a:xfrm>
                <a:off x="4468" y="2341"/>
                <a:ext cx="129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41" name="Group 68" title=""/>
          <p:cNvGrpSpPr/>
          <p:nvPr>
            <p:custDataLst>
              <p:tags r:id="rId71"/>
            </p:custDataLst>
          </p:nvPr>
        </p:nvGrpSpPr>
        <p:grpSpPr>
          <a:xfrm>
            <a:off x="9048115" y="1455420"/>
            <a:ext cx="1908175" cy="2363788"/>
            <a:chOff x="4558" y="436"/>
            <a:chExt cx="1202" cy="1489"/>
          </a:xfrm>
        </p:grpSpPr>
        <p:sp>
          <p:nvSpPr>
            <p:cNvPr id="26661" name="Oval 69" descr="花岗岩"/>
            <p:cNvSpPr/>
            <p:nvPr>
              <p:custDataLst>
                <p:tags r:id="rId72"/>
              </p:custDataLst>
            </p:nvPr>
          </p:nvSpPr>
          <p:spPr>
            <a:xfrm>
              <a:off x="4558" y="436"/>
              <a:ext cx="1202" cy="1134"/>
            </a:xfrm>
            <a:prstGeom prst="ellipse">
              <a:avLst/>
            </a:prstGeom>
            <a:blipFill rotWithShape="0">
              <a:blip r:embed="rId73"/>
              <a:stretch>
                <a:fillRect/>
              </a:stretch>
            </a:blipFill>
            <a:ln w="9525">
              <a:noFill/>
            </a:ln>
          </p:spPr>
          <p:txBody>
            <a:bodyPr wrap="none" anchor="ctr"/>
            <a:lstStyle/>
            <a:p>
              <a:pPr algn="ctr"/>
              <a:endParaRPr lang="zh-CN" altLang="zh-CN" sz="1800">
                <a:latin typeface="Garamond" panose="02020404030301010803" pitchFamily="2" charset="0"/>
              </a:endParaRPr>
            </a:p>
          </p:txBody>
        </p:sp>
        <p:sp>
          <p:nvSpPr>
            <p:cNvPr id="26662" name="Text Box 70"/>
            <p:cNvSpPr txBox="1"/>
            <p:nvPr>
              <p:custDataLst>
                <p:tags r:id="rId74"/>
              </p:custDataLst>
            </p:nvPr>
          </p:nvSpPr>
          <p:spPr>
            <a:xfrm>
              <a:off x="4877" y="1596"/>
              <a:ext cx="563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chemeClr val="tx1"/>
                  </a:solidFill>
                  <a:latin typeface="Garamond" panose="02020404030301010803" pitchFamily="2" charset="0"/>
                </a:rPr>
                <a:t>月球</a:t>
              </a:r>
              <a:endParaRPr lang="zh-CN" altLang="en-US" sz="2800" b="1">
                <a:solidFill>
                  <a:schemeClr val="tx1"/>
                </a:solidFill>
                <a:latin typeface="Garamond" panose="02020404030301010803" pitchFamily="2" charset="0"/>
              </a:endParaRPr>
            </a:p>
          </p:txBody>
        </p:sp>
      </p:grpSp>
      <p:sp>
        <p:nvSpPr>
          <p:cNvPr id="42" name="Rectangle 52" title=""/>
          <p:cNvSpPr>
            <a:spLocks noChangeArrowheads="1"/>
          </p:cNvSpPr>
          <p:nvPr>
            <p:custDataLst>
              <p:tags r:id="rId75"/>
            </p:custDataLst>
          </p:nvPr>
        </p:nvSpPr>
        <p:spPr bwMode="auto">
          <a:xfrm rot="-1556537">
            <a:off x="7435850" y="1957388"/>
            <a:ext cx="857250" cy="3987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Garamond" panose="02020404030301010803" pitchFamily="2" charset="0"/>
                <a:ea typeface="宋体" panose="02010600030101010101" pitchFamily="2" charset="-122"/>
                <a:cs typeface="+mn-cs"/>
              </a:rPr>
              <a:t>U&gt;2f</a:t>
            </a:r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Garamond" panose="02020404030301010803" pitchFamily="2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3" name="Rectangle 53" title=""/>
          <p:cNvSpPr>
            <a:spLocks noChangeArrowheads="1"/>
          </p:cNvSpPr>
          <p:nvPr>
            <p:custDataLst>
              <p:tags r:id="rId76"/>
            </p:custDataLst>
          </p:nvPr>
        </p:nvSpPr>
        <p:spPr bwMode="auto">
          <a:xfrm rot="-23255836">
            <a:off x="4853623" y="3261360"/>
            <a:ext cx="1128395" cy="3987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Garamond" panose="02020404030301010803" pitchFamily="2" charset="0"/>
                <a:ea typeface="宋体" panose="02010600030101010101" pitchFamily="2" charset="-122"/>
                <a:cs typeface="+mn-cs"/>
              </a:rPr>
              <a:t>f&lt;v&lt;2f</a:t>
            </a:r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Garamond" panose="02020404030301010803" pitchFamily="2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4" name="Group 54" title=""/>
          <p:cNvGrpSpPr/>
          <p:nvPr>
            <p:custDataLst>
              <p:tags r:id="rId77"/>
            </p:custDataLst>
          </p:nvPr>
        </p:nvGrpSpPr>
        <p:grpSpPr>
          <a:xfrm>
            <a:off x="3775393" y="2104708"/>
            <a:ext cx="3654425" cy="2562225"/>
            <a:chOff x="1301" y="899"/>
            <a:chExt cx="2302" cy="1614"/>
          </a:xfrm>
        </p:grpSpPr>
        <p:sp>
          <p:nvSpPr>
            <p:cNvPr id="26667" name="Line 55"/>
            <p:cNvSpPr/>
            <p:nvPr>
              <p:custDataLst>
                <p:tags r:id="rId78"/>
              </p:custDataLst>
            </p:nvPr>
          </p:nvSpPr>
          <p:spPr>
            <a:xfrm rot="3768032">
              <a:off x="1052" y="2264"/>
              <a:ext cx="49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grpSp>
          <p:nvGrpSpPr>
            <p:cNvPr id="26668" name="Group 56"/>
            <p:cNvGrpSpPr/>
            <p:nvPr>
              <p:custDataLst>
                <p:tags r:id="rId79"/>
              </p:custDataLst>
            </p:nvPr>
          </p:nvGrpSpPr>
          <p:grpSpPr>
            <a:xfrm>
              <a:off x="1338" y="899"/>
              <a:ext cx="2265" cy="1397"/>
              <a:chOff x="1701" y="899"/>
              <a:chExt cx="2265" cy="1397"/>
            </a:xfrm>
          </p:grpSpPr>
          <p:sp>
            <p:nvSpPr>
              <p:cNvPr id="26669" name="Line 57"/>
              <p:cNvSpPr/>
              <p:nvPr>
                <p:custDataLst>
                  <p:tags r:id="rId80"/>
                </p:custDataLst>
              </p:nvPr>
            </p:nvSpPr>
            <p:spPr>
              <a:xfrm rot="3768032">
                <a:off x="3693" y="1148"/>
                <a:ext cx="49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6670" name="Line 58"/>
              <p:cNvSpPr/>
              <p:nvPr>
                <p:custDataLst>
                  <p:tags r:id="rId81"/>
                </p:custDataLst>
              </p:nvPr>
            </p:nvSpPr>
            <p:spPr>
              <a:xfrm rot="3764572" flipH="1" flipV="1">
                <a:off x="3513" y="900"/>
                <a:ext cx="6" cy="90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6671" name="Line 59"/>
              <p:cNvSpPr/>
              <p:nvPr>
                <p:custDataLst>
                  <p:tags r:id="rId82"/>
                </p:custDataLst>
              </p:nvPr>
            </p:nvSpPr>
            <p:spPr>
              <a:xfrm flipH="1">
                <a:off x="1701" y="1979"/>
                <a:ext cx="589" cy="317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45" name="Group 60" title=""/>
          <p:cNvGrpSpPr/>
          <p:nvPr>
            <p:custDataLst>
              <p:tags r:id="rId83"/>
            </p:custDataLst>
          </p:nvPr>
        </p:nvGrpSpPr>
        <p:grpSpPr>
          <a:xfrm>
            <a:off x="3070543" y="4177983"/>
            <a:ext cx="730250" cy="790575"/>
            <a:chOff x="1220" y="2205"/>
            <a:chExt cx="460" cy="498"/>
          </a:xfrm>
        </p:grpSpPr>
        <p:sp>
          <p:nvSpPr>
            <p:cNvPr id="26665" name="Line 61"/>
            <p:cNvSpPr/>
            <p:nvPr>
              <p:custDataLst>
                <p:tags r:id="rId84"/>
              </p:custDataLst>
            </p:nvPr>
          </p:nvSpPr>
          <p:spPr>
            <a:xfrm rot="3768032">
              <a:off x="1025" y="2454"/>
              <a:ext cx="49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46" name="Rectangle 62"/>
            <p:cNvSpPr>
              <a:spLocks noChangeArrowheads="1"/>
            </p:cNvSpPr>
            <p:nvPr>
              <p:custDataLst>
                <p:tags r:id="rId85"/>
              </p:custDataLst>
            </p:nvPr>
          </p:nvSpPr>
          <p:spPr bwMode="auto">
            <a:xfrm rot="-1548843">
              <a:off x="1220" y="2259"/>
              <a:ext cx="460" cy="25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Garamond" panose="02020404030301010803" pitchFamily="2" charset="0"/>
                  <a:ea typeface="宋体" panose="02010600030101010101" pitchFamily="2" charset="-122"/>
                  <a:cs typeface="+mn-cs"/>
                </a:rPr>
                <a:t>U&lt;f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Garamond" panose="02020404030301010803" pitchFamily="2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7" name="Group 63" title=""/>
          <p:cNvGrpSpPr/>
          <p:nvPr>
            <p:custDataLst>
              <p:tags r:id="rId86"/>
            </p:custDataLst>
          </p:nvPr>
        </p:nvGrpSpPr>
        <p:grpSpPr>
          <a:xfrm>
            <a:off x="3324543" y="1715770"/>
            <a:ext cx="3924300" cy="1309688"/>
            <a:chOff x="1017" y="654"/>
            <a:chExt cx="2472" cy="825"/>
          </a:xfrm>
        </p:grpSpPr>
        <p:sp>
          <p:nvSpPr>
            <p:cNvPr id="26663" name="Text Box 64"/>
            <p:cNvSpPr txBox="1"/>
            <p:nvPr>
              <p:custDataLst>
                <p:tags r:id="rId87"/>
              </p:custDataLst>
            </p:nvPr>
          </p:nvSpPr>
          <p:spPr>
            <a:xfrm rot="-1660589">
              <a:off x="1779" y="654"/>
              <a:ext cx="1446" cy="4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latin typeface="Garamond" panose="02020404030301010803" pitchFamily="2" charset="0"/>
                </a:rPr>
                <a:t>相当于 </a:t>
              </a:r>
              <a:r>
                <a:rPr lang="zh-CN" altLang="en-US" sz="2000" b="1">
                  <a:solidFill>
                    <a:srgbClr val="FF0000"/>
                  </a:solidFill>
                  <a:latin typeface="Garamond" panose="02020404030301010803" pitchFamily="2" charset="0"/>
                </a:rPr>
                <a:t>照相机</a:t>
              </a:r>
              <a:endParaRPr lang="zh-CN" altLang="en-US" sz="2000" b="1">
                <a:latin typeface="Garamond" panose="02020404030301010803" pitchFamily="2" charset="0"/>
              </a:endParaRPr>
            </a:p>
            <a:p>
              <a:r>
                <a:rPr lang="zh-CN" altLang="en-US" sz="2000" b="1">
                  <a:latin typeface="Garamond" panose="02020404030301010803" pitchFamily="2" charset="0"/>
                </a:rPr>
                <a:t>成 </a:t>
              </a:r>
              <a:r>
                <a:rPr lang="zh-CN" altLang="en-US" sz="2000" b="1">
                  <a:solidFill>
                    <a:srgbClr val="FF0000"/>
                  </a:solidFill>
                  <a:latin typeface="Garamond" panose="02020404030301010803" pitchFamily="2" charset="0"/>
                </a:rPr>
                <a:t>倒立缩小的实像</a:t>
              </a:r>
              <a:endParaRPr lang="zh-CN" altLang="en-US" sz="2000" b="1">
                <a:solidFill>
                  <a:srgbClr val="FF0000"/>
                </a:solidFill>
                <a:latin typeface="Garamond" panose="02020404030301010803" pitchFamily="2" charset="0"/>
              </a:endParaRPr>
            </a:p>
          </p:txBody>
        </p:sp>
        <p:sp>
          <p:nvSpPr>
            <p:cNvPr id="26664" name="AutoShape 65"/>
            <p:cNvSpPr/>
            <p:nvPr>
              <p:custDataLst>
                <p:tags r:id="rId88"/>
              </p:custDataLst>
            </p:nvPr>
          </p:nvSpPr>
          <p:spPr>
            <a:xfrm rot="-7026070">
              <a:off x="2139" y="129"/>
              <a:ext cx="227" cy="2472"/>
            </a:xfrm>
            <a:prstGeom prst="rightBrace">
              <a:avLst>
                <a:gd name="adj1" fmla="val 90748"/>
                <a:gd name="adj2" fmla="val 69736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  <p:sp>
        <p:nvSpPr>
          <p:cNvPr id="48" name="AutoShape 66" title=""/>
          <p:cNvSpPr/>
          <p:nvPr>
            <p:custDataLst>
              <p:tags r:id="rId89"/>
            </p:custDataLst>
          </p:nvPr>
        </p:nvSpPr>
        <p:spPr>
          <a:xfrm rot="-7131090">
            <a:off x="3034030" y="3566795"/>
            <a:ext cx="234950" cy="650875"/>
          </a:xfrm>
          <a:prstGeom prst="rightBrace">
            <a:avLst>
              <a:gd name="adj1" fmla="val 23085"/>
              <a:gd name="adj2" fmla="val 49292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49" name="Text Box 67" title=""/>
          <p:cNvSpPr txBox="1"/>
          <p:nvPr>
            <p:custDataLst>
              <p:tags r:id="rId90"/>
            </p:custDataLst>
          </p:nvPr>
        </p:nvSpPr>
        <p:spPr>
          <a:xfrm rot="-1687815">
            <a:off x="2061210" y="2997835"/>
            <a:ext cx="2290445" cy="8489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noAutofit/>
          </a:bodyPr>
          <a:lstStyle/>
          <a:p>
            <a:r>
              <a:rPr lang="zh-CN" altLang="en-US" sz="2000" b="1">
                <a:latin typeface="Garamond" panose="02020404030301010803" pitchFamily="2" charset="0"/>
              </a:rPr>
              <a:t>相当于 </a:t>
            </a:r>
            <a:r>
              <a:rPr lang="zh-CN" altLang="en-US" sz="2000" b="1">
                <a:solidFill>
                  <a:srgbClr val="FF0000"/>
                </a:solidFill>
                <a:latin typeface="Garamond" panose="02020404030301010803" pitchFamily="2" charset="0"/>
              </a:rPr>
              <a:t>放大镜</a:t>
            </a:r>
            <a:endParaRPr lang="zh-CN" altLang="en-US" sz="2000" b="1">
              <a:solidFill>
                <a:srgbClr val="FF0000"/>
              </a:solidFill>
              <a:latin typeface="Garamond" panose="02020404030301010803" pitchFamily="2" charset="0"/>
            </a:endParaRPr>
          </a:p>
          <a:p>
            <a:r>
              <a:rPr lang="zh-CN" altLang="en-US" sz="2000" b="1">
                <a:latin typeface="Garamond" panose="02020404030301010803" pitchFamily="2" charset="0"/>
              </a:rPr>
              <a:t>成 </a:t>
            </a:r>
            <a:r>
              <a:rPr lang="zh-CN" altLang="en-US" sz="2000" b="1">
                <a:solidFill>
                  <a:srgbClr val="FF0000"/>
                </a:solidFill>
                <a:latin typeface="Garamond" panose="02020404030301010803" pitchFamily="2" charset="0"/>
              </a:rPr>
              <a:t>正立放大的虚像</a:t>
            </a:r>
            <a:endParaRPr lang="zh-CN" altLang="en-US" sz="2000" b="1">
              <a:solidFill>
                <a:srgbClr val="FF0000"/>
              </a:solidFill>
              <a:latin typeface="Garamond" panose="02020404030301010803" pitchFamily="2" charset="0"/>
            </a:endParaRPr>
          </a:p>
        </p:txBody>
      </p:sp>
      <p:grpSp>
        <p:nvGrpSpPr>
          <p:cNvPr id="4" name="组合 3" title=""/>
          <p:cNvGrpSpPr/>
          <p:nvPr>
            <p:custDataLst>
              <p:tags r:id="rId91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27" name="矩形 26"/>
            <p:cNvSpPr/>
            <p:nvPr>
              <p:custDataLst>
                <p:tags r:id="rId9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9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6" name="矩形 35" title=""/>
          <p:cNvSpPr/>
          <p:nvPr>
            <p:custDataLst>
              <p:tags r:id="rId94"/>
            </p:custDataLst>
          </p:nvPr>
        </p:nvSpPr>
        <p:spPr>
          <a:xfrm>
            <a:off x="775335" y="1025525"/>
            <a:ext cx="2682875" cy="5518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透镜的应用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95"/>
            </p:custDataLst>
          </p:nvPr>
        </p:nvSpPr>
        <p:spPr>
          <a:xfrm>
            <a:off x="812165" y="1713865"/>
            <a:ext cx="4064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望远镜成像原理：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6" name="矩形 15" title=""/>
          <p:cNvSpPr/>
          <p:nvPr>
            <p:custDataLst>
              <p:tags r:id="rId96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透镜的应用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6 -1.15607E-06 L 0.04723 -0.03144" pathEditMode="relative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22 -0.03144 L 0.00122 0.00231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13" grpId="0" animBg="1"/>
      <p:bldP spid="26631" grpId="0" animBg="1"/>
      <p:bldP spid="42" grpId="0" animBg="1"/>
      <p:bldP spid="43" grpId="0" animBg="1"/>
      <p:bldP spid="48" grpId="0" animBg="1"/>
      <p:bldP spid="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圆角矩形 19" title=""/>
          <p:cNvSpPr/>
          <p:nvPr>
            <p:custDataLst>
              <p:tags r:id="rId8"/>
            </p:custDataLst>
          </p:nvPr>
        </p:nvSpPr>
        <p:spPr>
          <a:xfrm>
            <a:off x="911225" y="1015365"/>
            <a:ext cx="2655570" cy="57086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迷你实验室</a:t>
            </a:r>
            <a:endParaRPr lang="zh-CN" altLang="en-US" sz="3200"/>
          </a:p>
        </p:txBody>
      </p:sp>
      <p:sp>
        <p:nvSpPr>
          <p:cNvPr id="12" name="文本框 11" title=""/>
          <p:cNvSpPr txBox="1"/>
          <p:nvPr>
            <p:custDataLst>
              <p:tags r:id="rId9"/>
            </p:custDataLst>
          </p:nvPr>
        </p:nvSpPr>
        <p:spPr>
          <a:xfrm>
            <a:off x="3712845" y="942975"/>
            <a:ext cx="2889250" cy="677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800">
                <a:latin typeface="微软雅黑" panose="020b0503020204020204" charset="-122"/>
                <a:ea typeface="微软雅黑"/>
              </a:rPr>
              <a:t>自制望远镜</a:t>
            </a:r>
            <a:endParaRPr lang="zh-CN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4" name="组合 3" title=""/>
          <p:cNvGrpSpPr/>
          <p:nvPr>
            <p:custDataLst>
              <p:tags r:id="rId10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7月6日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31745" y="1917065"/>
            <a:ext cx="6855460" cy="4022090"/>
          </a:xfrm>
          <a:prstGeom prst="rect">
            <a:avLst/>
          </a:prstGeom>
        </p:spPr>
      </p:pic>
      <p:sp>
        <p:nvSpPr>
          <p:cNvPr id="15" name="矩形 14" title=""/>
          <p:cNvSpPr/>
          <p:nvPr>
            <p:custDataLst>
              <p:tags r:id="rId17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透镜的应用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 title=""/>
          <p:cNvSpPr txBox="1"/>
          <p:nvPr>
            <p:custDataLst>
              <p:tags r:id="rId8"/>
            </p:custDataLst>
          </p:nvPr>
        </p:nvSpPr>
        <p:spPr>
          <a:xfrm>
            <a:off x="839470" y="981075"/>
            <a:ext cx="2889250" cy="677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800">
                <a:latin typeface="微软雅黑" panose="020b0503020204020204" charset="-122"/>
                <a:ea typeface="微软雅黑"/>
              </a:rPr>
              <a:t>非光学望远镜</a:t>
            </a:r>
            <a:endParaRPr lang="zh-CN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4" name="组合 3" title=""/>
          <p:cNvGrpSpPr/>
          <p:nvPr>
            <p:custDataLst>
              <p:tags r:id="rId9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射电望远镜是什么_它和光学望远镜有啥不同_解读中国“天眼”.L射电望远镜.218331065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91360" y="1701165"/>
            <a:ext cx="7409815" cy="3943350"/>
          </a:xfrm>
          <a:prstGeom prst="rect">
            <a:avLst/>
          </a:prstGeom>
        </p:spPr>
      </p:pic>
      <p:sp>
        <p:nvSpPr>
          <p:cNvPr id="15" name="矩形 14" title=""/>
          <p:cNvSpPr/>
          <p:nvPr>
            <p:custDataLst>
              <p:tags r:id="rId16"/>
            </p:custDataLst>
          </p:nvPr>
        </p:nvSpPr>
        <p:spPr>
          <a:xfrm>
            <a:off x="343884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科学书屋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3157855" y="1173480"/>
            <a:ext cx="2464435" cy="104330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我们如何看见物体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9"/>
            </p:custDataLst>
          </p:nvPr>
        </p:nvSpPr>
        <p:spPr>
          <a:xfrm>
            <a:off x="6783705" y="1014095"/>
            <a:ext cx="19824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眼睛的构造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6" name="圆角矩形 5" title=""/>
          <p:cNvSpPr/>
          <p:nvPr>
            <p:custDataLst>
              <p:tags r:id="rId10"/>
            </p:custDataLst>
          </p:nvPr>
        </p:nvSpPr>
        <p:spPr>
          <a:xfrm>
            <a:off x="982345" y="1917065"/>
            <a:ext cx="837565" cy="344551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神奇的眼睛</a:t>
            </a:r>
            <a:endParaRPr lang="en-US" altLang="zh-CN" sz="3600"/>
          </a:p>
        </p:txBody>
      </p:sp>
      <p:sp>
        <p:nvSpPr>
          <p:cNvPr id="14" name="左大括号 13" title=""/>
          <p:cNvSpPr/>
          <p:nvPr>
            <p:custDataLst>
              <p:tags r:id="rId11"/>
            </p:custDataLst>
          </p:nvPr>
        </p:nvSpPr>
        <p:spPr>
          <a:xfrm>
            <a:off x="2051050" y="1582420"/>
            <a:ext cx="969645" cy="405701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 title=""/>
          <p:cNvSpPr/>
          <p:nvPr>
            <p:custDataLst>
              <p:tags r:id="rId12"/>
            </p:custDataLst>
          </p:nvPr>
        </p:nvSpPr>
        <p:spPr>
          <a:xfrm>
            <a:off x="5828030" y="1254125"/>
            <a:ext cx="876935" cy="85217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  <a:endParaRPr lang="en-US" altLang="zh-CN"/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3133725" y="3230880"/>
            <a:ext cx="293497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视力的矫正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9" name="左大括号 8" title=""/>
          <p:cNvSpPr/>
          <p:nvPr>
            <p:custDataLst>
              <p:tags r:id="rId14"/>
            </p:custDataLst>
          </p:nvPr>
        </p:nvSpPr>
        <p:spPr>
          <a:xfrm>
            <a:off x="6238875" y="2708910"/>
            <a:ext cx="762000" cy="160274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>
            <a:off x="7103110" y="2420620"/>
            <a:ext cx="3815715" cy="52387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近视眼与远视眼的成因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6"/>
            </p:custDataLst>
          </p:nvPr>
        </p:nvSpPr>
        <p:spPr>
          <a:xfrm>
            <a:off x="6783705" y="1701165"/>
            <a:ext cx="281559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正常眼睛的调节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7"/>
            </p:custDataLst>
          </p:nvPr>
        </p:nvSpPr>
        <p:spPr>
          <a:xfrm>
            <a:off x="7103110" y="3141345"/>
            <a:ext cx="4545965" cy="51498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近视眼的矫正：佩戴凹透镜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8"/>
            </p:custDataLst>
          </p:nvPr>
        </p:nvSpPr>
        <p:spPr>
          <a:xfrm>
            <a:off x="7101840" y="3853180"/>
            <a:ext cx="4547235" cy="51752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远视眼的矫正：佩戴凸透镜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9"/>
            </p:custDataLst>
          </p:nvPr>
        </p:nvSpPr>
        <p:spPr>
          <a:xfrm>
            <a:off x="3142615" y="5301615"/>
            <a:ext cx="293497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透镜的应用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20"/>
            </p:custDataLst>
          </p:nvPr>
        </p:nvSpPr>
        <p:spPr>
          <a:xfrm>
            <a:off x="7104380" y="4618355"/>
            <a:ext cx="1340485" cy="54419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放大镜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21"/>
            </p:custDataLst>
          </p:nvPr>
        </p:nvSpPr>
        <p:spPr>
          <a:xfrm>
            <a:off x="7104380" y="5328285"/>
            <a:ext cx="2005330" cy="55181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光学显微镜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22"/>
            </p:custDataLst>
          </p:nvPr>
        </p:nvSpPr>
        <p:spPr>
          <a:xfrm>
            <a:off x="7113270" y="5991860"/>
            <a:ext cx="1340485" cy="54419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望远镜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0" name="左大括号 9" title=""/>
          <p:cNvSpPr/>
          <p:nvPr>
            <p:custDataLst>
              <p:tags r:id="rId23"/>
            </p:custDataLst>
          </p:nvPr>
        </p:nvSpPr>
        <p:spPr>
          <a:xfrm>
            <a:off x="6250940" y="4837430"/>
            <a:ext cx="793750" cy="155638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8" grpId="0" animBg="1"/>
      <p:bldP spid="7" grpId="0" animBg="1"/>
      <p:bldP spid="9" grpId="0" animBg="1"/>
      <p:bldP spid="12" grpId="0" animBg="1"/>
      <p:bldP spid="15" grpId="0" animBg="1"/>
      <p:bldP spid="16" grpId="0" animBg="1"/>
      <p:bldP spid="20" grpId="0" animBg="1"/>
      <p:bldP spid="21" grpId="0" animBg="1"/>
      <p:bldP spid="2" grpId="0" animBg="1"/>
      <p:bldP spid="3" grpId="0" animBg="1"/>
      <p:bldP spid="5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271270" y="1844675"/>
            <a:ext cx="9892665" cy="25507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1.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人的眼睛相当于一个照相机，视网膜相当于照相机的</a:t>
            </a:r>
            <a:r>
              <a:rPr lang="zh-CN" altLang="en-US" sz="32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3200" u="sng">
                <a:latin typeface="微软雅黑" panose="020b0503020204020204" charset="-122"/>
                <a:ea typeface="微软雅黑"/>
              </a:rPr>
              <a:t>             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,物体在视网膜上成一个</a:t>
            </a:r>
            <a:r>
              <a:rPr lang="zh-CN" altLang="en-US" sz="32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3200" u="sng">
                <a:latin typeface="微软雅黑" panose="020b0503020204020204" charset="-122"/>
                <a:ea typeface="微软雅黑"/>
              </a:rPr>
              <a:t>         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、</a:t>
            </a:r>
            <a:r>
              <a:rPr lang="zh-CN" altLang="en-US" sz="32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3200" u="sng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的</a:t>
            </a:r>
            <a:r>
              <a:rPr lang="zh-CN" altLang="en-US" sz="32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3200" u="sng">
                <a:latin typeface="微软雅黑" panose="020b0503020204020204" charset="-122"/>
                <a:ea typeface="微软雅黑"/>
              </a:rPr>
              <a:t>  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       </a:t>
            </a:r>
            <a:r>
              <a:rPr lang="en-US" altLang="zh-CN" sz="3200" u="sng">
                <a:latin typeface="微软雅黑" panose="020b0503020204020204" charset="-122"/>
                <a:ea typeface="微软雅黑"/>
              </a:rPr>
              <a:t>    </a:t>
            </a:r>
            <a:endParaRPr lang="en-US" altLang="zh-CN" sz="3200" u="sng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32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3200" u="sng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像。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2279650" y="2637155"/>
            <a:ext cx="1468755" cy="680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胶片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7752080" y="2637155"/>
            <a:ext cx="1468755" cy="680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倒立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9552305" y="2637155"/>
            <a:ext cx="1468755" cy="680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缩小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1631315" y="3357245"/>
            <a:ext cx="1468755" cy="680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实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544300" y="11239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0" name="文本框 99" title=""/>
          <p:cNvSpPr txBox="1"/>
          <p:nvPr>
            <p:custDataLst>
              <p:tags r:id="rId4"/>
            </p:custDataLst>
          </p:nvPr>
        </p:nvSpPr>
        <p:spPr>
          <a:xfrm>
            <a:off x="1055370" y="1412875"/>
            <a:ext cx="5448300" cy="25019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40000"/>
              </a:lnSpc>
            </a:pPr>
            <a:r>
              <a:rPr lang="en-US" altLang="zh-CN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 </a:t>
            </a:r>
            <a:r>
              <a:rPr lang="zh-CN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每年的</a:t>
            </a:r>
            <a:r>
              <a:rPr lang="en-US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6</a:t>
            </a:r>
            <a:r>
              <a:rPr lang="zh-CN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月</a:t>
            </a:r>
            <a:r>
              <a:rPr lang="en-US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6</a:t>
            </a:r>
            <a:r>
              <a:rPr lang="zh-CN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日被定为全国</a:t>
            </a:r>
            <a:r>
              <a:rPr lang="en-US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爱眼日</a:t>
            </a:r>
            <a:r>
              <a:rPr lang="en-US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。如图为用眼不正确的学生看远处物体的成像示意图</a:t>
            </a:r>
            <a:r>
              <a:rPr lang="en-US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,</a:t>
            </a:r>
            <a:r>
              <a:rPr lang="zh-CN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矫正时需要配戴的透镜是</a:t>
            </a:r>
            <a:r>
              <a:rPr lang="en-US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</a:t>
            </a:r>
            <a:r>
              <a:rPr lang="en-US" sz="2800" b="0">
                <a:solidFill>
                  <a:srgbClr val="FF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</a:t>
            </a:r>
            <a:r>
              <a:rPr lang="en-US" sz="2800" b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)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9" name="image595.jpeg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515" y="4077335"/>
            <a:ext cx="6746875" cy="2178685"/>
          </a:xfrm>
          <a:prstGeom prst="rect">
            <a:avLst/>
          </a:prstGeom>
        </p:spPr>
      </p:pic>
      <p:pic>
        <p:nvPicPr>
          <p:cNvPr id="8" name="image594.jpeg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6090" y="1557020"/>
            <a:ext cx="4042410" cy="2021205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4727575" y="3357245"/>
            <a:ext cx="4330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A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631315" y="2204720"/>
            <a:ext cx="9218295" cy="2446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能主动关心现代科技的发展，有探索自然规律的志趣，有将知识服务于人类的使命感。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素养提升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827405" y="1256665"/>
            <a:ext cx="10534015" cy="41789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3.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小明用奶奶的老花镜镜片在太阳光下距镜片40 cm处得到一个最亮、最小的光斑。若小明想通过此镜片看清微雕作品上较小的图案，则作品到镜片的距离应满足</a:t>
            </a: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(</a:t>
            </a:r>
            <a:r>
              <a:rPr lang="en-US" sz="2800">
                <a:solidFill>
                  <a:srgbClr val="FF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</a:t>
            </a: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)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A.小于40 cm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B.大于40 cm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C.大于80 cm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D.大于40 cm、小于80cm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5591810" y="2750820"/>
            <a:ext cx="433070" cy="51879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A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919605" y="1557020"/>
            <a:ext cx="8712200" cy="36201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4.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教室里安装的电子白板投影仪，其镜头是凸透镜，若焦距为15 cm,为了在白板上得到清晰的像，投影仪镜头到白板的距离应</a:t>
            </a: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(</a:t>
            </a:r>
            <a:r>
              <a:rPr lang="en-US" sz="2800">
                <a:solidFill>
                  <a:srgbClr val="FF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</a:t>
            </a: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)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A.大于30 cm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B.小于15 cm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C.等于30 cm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D.大于15 cm、小于30 cm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5663565" y="3007360"/>
            <a:ext cx="433070" cy="51879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A	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271270" y="1052830"/>
            <a:ext cx="9459595" cy="19926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5.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隐形眼镜是一种直接贴在角膜表面的超薄镜片，某款供近视眼使用的软质隐形眼镜的中心厚度只有0.04 mm,这款超薄镜片的边缘厚度比0.04 mm大还是小呢?为什么?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1271270" y="3284855"/>
            <a:ext cx="9290050" cy="1976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答：边缘厚度要比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0.04mm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大，因为近视眼要佩戴凹透镜矫正，凹透镜中央薄，边缘厚，所以这款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超薄镜片的边缘厚度要比0.04 mm大。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48" name="图片 47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19292" t="3907"/>
          <a:stretch>
            <a:fillRect/>
          </a:stretch>
        </p:blipFill>
        <p:spPr>
          <a:xfrm>
            <a:off x="6984365" y="1988820"/>
            <a:ext cx="4300855" cy="3491230"/>
          </a:xfrm>
          <a:prstGeom prst="rect">
            <a:avLst/>
          </a:prstGeom>
        </p:spPr>
      </p:pic>
      <p:sp>
        <p:nvSpPr>
          <p:cNvPr id="54" name="文本框 53" title=""/>
          <p:cNvSpPr txBox="1"/>
          <p:nvPr>
            <p:custDataLst>
              <p:tags r:id="rId6"/>
            </p:custDataLst>
          </p:nvPr>
        </p:nvSpPr>
        <p:spPr>
          <a:xfrm>
            <a:off x="1055370" y="2637155"/>
            <a:ext cx="5534025" cy="233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/>
              <a:t>       </a:t>
            </a:r>
            <a:r>
              <a:rPr lang="zh-CN" altLang="en-US" sz="2800"/>
              <a:t>世间的美景，大部分都是通过眼睛被我们感知到的。物体发出或反射的</a:t>
            </a:r>
            <a:r>
              <a:rPr lang="zh-CN" altLang="en-US" sz="2800" b="1"/>
              <a:t>光线</a:t>
            </a:r>
            <a:r>
              <a:rPr lang="zh-CN" altLang="en-US" sz="2800"/>
              <a:t>被我们眼睛捕捉到，我们就能看到物体。</a:t>
            </a:r>
            <a:endParaRPr lang="zh-CN" altLang="en-US" sz="2800"/>
          </a:p>
        </p:txBody>
      </p:sp>
    </p:spTree>
  </p:cSld>
  <p:clrMapOvr>
    <a:masterClrMapping/>
  </p:clrMapOvr>
  <p:transition spd="slow">
    <p:randomBar dir="vert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我们是如何看见物体的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48" name="图片 4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1279" b="3545"/>
          <a:stretch>
            <a:fillRect/>
          </a:stretch>
        </p:blipFill>
        <p:spPr>
          <a:xfrm>
            <a:off x="6240145" y="1917065"/>
            <a:ext cx="5490845" cy="3576320"/>
          </a:xfrm>
          <a:prstGeom prst="rect">
            <a:avLst/>
          </a:prstGeom>
        </p:spPr>
      </p:pic>
      <p:sp>
        <p:nvSpPr>
          <p:cNvPr id="54" name="文本框 53" title=""/>
          <p:cNvSpPr txBox="1"/>
          <p:nvPr>
            <p:custDataLst>
              <p:tags r:id="rId11"/>
            </p:custDataLst>
          </p:nvPr>
        </p:nvSpPr>
        <p:spPr>
          <a:xfrm>
            <a:off x="774065" y="2204720"/>
            <a:ext cx="516826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晶状体和角膜：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相当于凸透镜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睫状体：调节晶状体的形状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视网膜：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相当于光屏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瞳孔：调节光线进入眼睛的多少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12"/>
            </p:custDataLst>
          </p:nvPr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774065" y="1056640"/>
            <a:ext cx="2264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眼睛的构造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774065" y="1056640"/>
            <a:ext cx="2264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眼睛的构造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793750" y="2015490"/>
            <a:ext cx="5333365" cy="40093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来自物体的光线通过瞳孔，经晶状体成像在视网膜上，再由神经系统传到大脑，大脑处理后我们就看到了物体。物体在视网膜上成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缩小、倒立的实像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，与照相机成像原理类似。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lum bright="18000" contrast="18000"/>
          </a:blip>
          <a:stretch>
            <a:fillRect/>
          </a:stretch>
        </p:blipFill>
        <p:spPr>
          <a:xfrm>
            <a:off x="6127115" y="2186305"/>
            <a:ext cx="5425440" cy="3515995"/>
          </a:xfrm>
          <a:prstGeom prst="rect">
            <a:avLst/>
          </a:prstGeom>
        </p:spPr>
      </p:pic>
      <p:sp>
        <p:nvSpPr>
          <p:cNvPr id="12" name="矩形 11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我们是如何看见物体的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 title=""/>
          <p:cNvSpPr txBox="1"/>
          <p:nvPr>
            <p:custDataLst>
              <p:tags r:id="rId8"/>
            </p:custDataLst>
          </p:nvPr>
        </p:nvSpPr>
        <p:spPr>
          <a:xfrm>
            <a:off x="774065" y="2348865"/>
            <a:ext cx="4887595" cy="3375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但是注意的是，眼球的像距是不变的，那我们为什么还能看清远近的物体呢？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通过改变晶状体的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焦距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774065" y="1056640"/>
            <a:ext cx="2264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眼睛的构造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lum bright="18000" contrast="18000"/>
          </a:blip>
          <a:stretch>
            <a:fillRect/>
          </a:stretch>
        </p:blipFill>
        <p:spPr>
          <a:xfrm>
            <a:off x="6127115" y="2186305"/>
            <a:ext cx="5425440" cy="3515995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我们是如何看见物体的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 title=""/>
          <p:cNvSpPr txBox="1"/>
          <p:nvPr>
            <p:custDataLst>
              <p:tags r:id="rId8"/>
            </p:custDataLst>
          </p:nvPr>
        </p:nvSpPr>
        <p:spPr>
          <a:xfrm>
            <a:off x="774065" y="2204720"/>
            <a:ext cx="516826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眼睛通过睫状体来改变晶状体的形状，当睫状体放松时，晶状体比较薄，可以看清远处的物体；当睫状体收缩时，晶状体变厚，可以看清近处的物体。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9"/>
            </p:custDataLst>
          </p:nvPr>
        </p:nvGrpSpPr>
        <p:grpSpPr>
          <a:xfrm>
            <a:off x="6798310" y="1609090"/>
            <a:ext cx="4629150" cy="4626610"/>
            <a:chOff x="10706" y="2534"/>
            <a:chExt cx="7290" cy="7286"/>
          </a:xfrm>
        </p:grpSpPr>
        <p:pic>
          <p:nvPicPr>
            <p:cNvPr id="5" name="图片 4" descr="5-37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clrChange>
                <a:clrFrom>
                  <a:srgbClr val="FAFAC4">
                    <a:alpha val="100000"/>
                  </a:srgbClr>
                </a:clrFrom>
                <a:clrTo>
                  <a:srgbClr val="FAFAC4">
                    <a:alpha val="100000"/>
                    <a:alpha val="0"/>
                  </a:srgbClr>
                </a:clrTo>
              </a:clrChange>
            </a:blip>
            <a:srcRect b="9729"/>
            <a:stretch>
              <a:fillRect/>
            </a:stretch>
          </p:blipFill>
          <p:spPr>
            <a:xfrm>
              <a:off x="10706" y="2534"/>
              <a:ext cx="7290" cy="6517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12"/>
              </p:custDataLst>
            </p:nvPr>
          </p:nvSpPr>
          <p:spPr>
            <a:xfrm>
              <a:off x="12407" y="9096"/>
              <a:ext cx="136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变厚</a:t>
              </a:r>
              <a:endParaRPr lang="zh-CN" altLang="en-US" sz="2400"/>
            </a:p>
          </p:txBody>
        </p:sp>
        <p:sp>
          <p:nvSpPr>
            <p:cNvPr id="10" name="文本框 9"/>
            <p:cNvSpPr txBox="1"/>
            <p:nvPr>
              <p:custDataLst>
                <p:tags r:id="rId13"/>
              </p:custDataLst>
            </p:nvPr>
          </p:nvSpPr>
          <p:spPr>
            <a:xfrm>
              <a:off x="15357" y="9096"/>
              <a:ext cx="149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sym typeface="+mn-ea"/>
                </a:rPr>
                <a:t>变薄</a:t>
              </a:r>
              <a:endParaRPr lang="zh-CN" altLang="en-US" sz="2400">
                <a:sym typeface="+mn-ea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4"/>
            </p:custDataLst>
          </p:nvPr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 title=""/>
          <p:cNvSpPr txBox="1"/>
          <p:nvPr>
            <p:custDataLst>
              <p:tags r:id="rId17"/>
            </p:custDataLst>
          </p:nvPr>
        </p:nvSpPr>
        <p:spPr>
          <a:xfrm>
            <a:off x="774065" y="1056640"/>
            <a:ext cx="3397885" cy="5530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正常的眼睛调节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8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我们是如何看见物体的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2618105" y="439420"/>
            <a:ext cx="700405" cy="175260"/>
            <a:chOff x="4121" y="692"/>
            <a:chExt cx="1103" cy="276"/>
          </a:xfrm>
        </p:grpSpPr>
        <p:sp>
          <p:nvSpPr>
            <p:cNvPr id="93" name="等腰三角形 92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94" name="等腰三角形 93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95" name="等腰三角形 94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8"/>
            </p:custDataLst>
          </p:nvPr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5" name="等腰三角形 4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6" name="等腰三角形 5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 title=""/>
          <p:cNvGrpSpPr/>
          <p:nvPr>
            <p:custDataLst>
              <p:tags r:id="rId12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 7" title=""/>
          <p:cNvSpPr/>
          <p:nvPr>
            <p:custDataLst>
              <p:tags r:id="rId15"/>
            </p:custDataLst>
          </p:nvPr>
        </p:nvSpPr>
        <p:spPr>
          <a:xfrm>
            <a:off x="775335" y="1025525"/>
            <a:ext cx="3070860" cy="5568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近视眼的成因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rcRect l="4687" t="33311" r="38710" b="33509"/>
          <a:stretch>
            <a:fillRect/>
          </a:stretch>
        </p:blipFill>
        <p:spPr>
          <a:xfrm>
            <a:off x="6729730" y="2423160"/>
            <a:ext cx="4565015" cy="2675890"/>
          </a:xfrm>
          <a:prstGeom prst="rect">
            <a:avLst/>
          </a:prstGeom>
        </p:spPr>
      </p:pic>
      <p:sp>
        <p:nvSpPr>
          <p:cNvPr id="14" name="文本框 13" title=""/>
          <p:cNvSpPr txBox="1"/>
          <p:nvPr>
            <p:custDataLst>
              <p:tags r:id="rId18"/>
            </p:custDataLst>
          </p:nvPr>
        </p:nvSpPr>
        <p:spPr>
          <a:xfrm>
            <a:off x="901065" y="2014220"/>
            <a:ext cx="5499100" cy="310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7550">
              <a:lnSpc>
                <a:spcPct val="140000"/>
              </a:lnSpc>
            </a:pPr>
            <a:r>
              <a:rPr lang="zh-CN" altLang="en-US" sz="2800"/>
              <a:t>近视眼只能看清近处的物体，看不清远处的物体。</a:t>
            </a:r>
            <a:endParaRPr lang="zh-CN" altLang="en-US" sz="2800"/>
          </a:p>
          <a:p>
            <a:pPr indent="717550">
              <a:lnSpc>
                <a:spcPct val="140000"/>
              </a:lnSpc>
            </a:pPr>
            <a:r>
              <a:rPr lang="zh-CN" altLang="en-US" sz="2800"/>
              <a:t>形成近视眼的原因是晶状体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太厚</a:t>
            </a:r>
            <a:r>
              <a:rPr lang="zh-CN" altLang="en-US" sz="2800"/>
              <a:t>，折光能力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太强</a:t>
            </a:r>
            <a:r>
              <a:rPr lang="zh-CN" altLang="en-US" sz="2800"/>
              <a:t>，导致来自远处某点的的光会聚在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视网膜前</a:t>
            </a:r>
            <a:r>
              <a:rPr lang="zh-CN" altLang="en-US" sz="2800"/>
              <a:t>。</a:t>
            </a:r>
            <a:endParaRPr lang="zh-CN" altLang="en-US" sz="2800"/>
          </a:p>
        </p:txBody>
      </p:sp>
      <p:sp>
        <p:nvSpPr>
          <p:cNvPr id="15" name="矩形 14" title=""/>
          <p:cNvSpPr/>
          <p:nvPr>
            <p:custDataLst>
              <p:tags r:id="rId19"/>
            </p:custDataLst>
          </p:nvPr>
        </p:nvSpPr>
        <p:spPr>
          <a:xfrm>
            <a:off x="343884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视力的矫正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677"/>
</p:tagLst>
</file>

<file path=ppt/tags/tag10.xml><?xml version="1.0" encoding="utf-8"?>
<p:tagLst xmlns:p="http://schemas.openxmlformats.org/presentationml/2006/main">
  <p:tag name="AS_UNIQUEID" val="686"/>
</p:tagLst>
</file>

<file path=ppt/tags/tag100.xml><?xml version="1.0" encoding="utf-8"?>
<p:tagLst xmlns:p="http://schemas.openxmlformats.org/presentationml/2006/main">
  <p:tag name="AS_UNIQUEID" val="776"/>
  <p:tag name="KSO_WM_BEAUTIFY_FLAG" val=""/>
</p:tagLst>
</file>

<file path=ppt/tags/tag101.xml><?xml version="1.0" encoding="utf-8"?>
<p:tagLst xmlns:p="http://schemas.openxmlformats.org/presentationml/2006/main">
  <p:tag name="AS_UNIQUEID" val="777"/>
  <p:tag name="KSO_WM_BEAUTIFY_FLAG" val=""/>
</p:tagLst>
</file>

<file path=ppt/tags/tag102.xml><?xml version="1.0" encoding="utf-8"?>
<p:tagLst xmlns:p="http://schemas.openxmlformats.org/presentationml/2006/main">
  <p:tag name="AS_UNIQUEID" val="778"/>
  <p:tag name="KSO_WM_BEAUTIFY_FLAG" val=""/>
</p:tagLst>
</file>

<file path=ppt/tags/tag103.xml><?xml version="1.0" encoding="utf-8"?>
<p:tagLst xmlns:p="http://schemas.openxmlformats.org/presentationml/2006/main">
  <p:tag name="AS_UNIQUEID" val="779"/>
</p:tagLst>
</file>

<file path=ppt/tags/tag104.xml><?xml version="1.0" encoding="utf-8"?>
<p:tagLst xmlns:p="http://schemas.openxmlformats.org/presentationml/2006/main">
  <p:tag name="AS_UNIQUEID" val="780"/>
</p:tagLst>
</file>

<file path=ppt/tags/tag105.xml><?xml version="1.0" encoding="utf-8"?>
<p:tagLst xmlns:p="http://schemas.openxmlformats.org/presentationml/2006/main">
  <p:tag name="AS_UNIQUEID" val="781"/>
</p:tagLst>
</file>

<file path=ppt/tags/tag106.xml><?xml version="1.0" encoding="utf-8"?>
<p:tagLst xmlns:p="http://schemas.openxmlformats.org/presentationml/2006/main">
  <p:tag name="AS_UNIQUEID" val="782"/>
</p:tagLst>
</file>

<file path=ppt/tags/tag107.xml><?xml version="1.0" encoding="utf-8"?>
<p:tagLst xmlns:p="http://schemas.openxmlformats.org/presentationml/2006/main">
  <p:tag name="AS_UNIQUEID" val="783"/>
  <p:tag name="KSO_WM_BEAUTIFY_FLAG" val=""/>
</p:tagLst>
</file>

<file path=ppt/tags/tag108.xml><?xml version="1.0" encoding="utf-8"?>
<p:tagLst xmlns:p="http://schemas.openxmlformats.org/presentationml/2006/main">
  <p:tag name="AS_UNIQUEID" val="784"/>
</p:tagLst>
</file>

<file path=ppt/tags/tag109.xml><?xml version="1.0" encoding="utf-8"?>
<p:tagLst xmlns:p="http://schemas.openxmlformats.org/presentationml/2006/main">
  <p:tag name="AS_UNIQUEID" val="785"/>
</p:tagLst>
</file>

<file path=ppt/tags/tag11.xml><?xml version="1.0" encoding="utf-8"?>
<p:tagLst xmlns:p="http://schemas.openxmlformats.org/presentationml/2006/main">
  <p:tag name="AS_UNIQUEID" val="687"/>
</p:tagLst>
</file>

<file path=ppt/tags/tag110.xml><?xml version="1.0" encoding="utf-8"?>
<p:tagLst xmlns:p="http://schemas.openxmlformats.org/presentationml/2006/main">
  <p:tag name="AS_UNIQUEID" val="786"/>
</p:tagLst>
</file>

<file path=ppt/tags/tag111.xml><?xml version="1.0" encoding="utf-8"?>
<p:tagLst xmlns:p="http://schemas.openxmlformats.org/presentationml/2006/main">
  <p:tag name="AS_UNIQUEID" val="787"/>
</p:tagLst>
</file>

<file path=ppt/tags/tag112.xml><?xml version="1.0" encoding="utf-8"?>
<p:tagLst xmlns:p="http://schemas.openxmlformats.org/presentationml/2006/main">
  <p:tag name="AS_UNIQUEID" val="788"/>
</p:tagLst>
</file>

<file path=ppt/tags/tag113.xml><?xml version="1.0" encoding="utf-8"?>
<p:tagLst xmlns:p="http://schemas.openxmlformats.org/presentationml/2006/main">
  <p:tag name="AS_UNIQUEID" val="789"/>
</p:tagLst>
</file>

<file path=ppt/tags/tag114.xml><?xml version="1.0" encoding="utf-8"?>
<p:tagLst xmlns:p="http://schemas.openxmlformats.org/presentationml/2006/main">
  <p:tag name="AS_UNIQUEID" val="790"/>
</p:tagLst>
</file>

<file path=ppt/tags/tag115.xml><?xml version="1.0" encoding="utf-8"?>
<p:tagLst xmlns:p="http://schemas.openxmlformats.org/presentationml/2006/main">
  <p:tag name="AS_UNIQUEID" val="791"/>
</p:tagLst>
</file>

<file path=ppt/tags/tag116.xml><?xml version="1.0" encoding="utf-8"?>
<p:tagLst xmlns:p="http://schemas.openxmlformats.org/presentationml/2006/main">
  <p:tag name="AS_UNIQUEID" val="792"/>
</p:tagLst>
</file>

<file path=ppt/tags/tag117.xml><?xml version="1.0" encoding="utf-8"?>
<p:tagLst xmlns:p="http://schemas.openxmlformats.org/presentationml/2006/main">
  <p:tag name="AS_UNIQUEID" val="793"/>
</p:tagLst>
</file>

<file path=ppt/tags/tag118.xml><?xml version="1.0" encoding="utf-8"?>
<p:tagLst xmlns:p="http://schemas.openxmlformats.org/presentationml/2006/main">
  <p:tag name="AS_UNIQUEID" val="794"/>
</p:tagLst>
</file>

<file path=ppt/tags/tag119.xml><?xml version="1.0" encoding="utf-8"?>
<p:tagLst xmlns:p="http://schemas.openxmlformats.org/presentationml/2006/main">
  <p:tag name="AS_UNIQUEID" val="795"/>
</p:tagLst>
</file>

<file path=ppt/tags/tag12.xml><?xml version="1.0" encoding="utf-8"?>
<p:tagLst xmlns:p="http://schemas.openxmlformats.org/presentationml/2006/main">
  <p:tag name="AS_UNIQUEID" val="688"/>
</p:tagLst>
</file>

<file path=ppt/tags/tag120.xml><?xml version="1.0" encoding="utf-8"?>
<p:tagLst xmlns:p="http://schemas.openxmlformats.org/presentationml/2006/main">
  <p:tag name="AS_UNIQUEID" val="796"/>
</p:tagLst>
</file>

<file path=ppt/tags/tag121.xml><?xml version="1.0" encoding="utf-8"?>
<p:tagLst xmlns:p="http://schemas.openxmlformats.org/presentationml/2006/main">
  <p:tag name="AS_UNIQUEID" val="797"/>
</p:tagLst>
</file>

<file path=ppt/tags/tag122.xml><?xml version="1.0" encoding="utf-8"?>
<p:tagLst xmlns:p="http://schemas.openxmlformats.org/presentationml/2006/main">
  <p:tag name="AS_UNIQUEID" val="798"/>
</p:tagLst>
</file>

<file path=ppt/tags/tag123.xml><?xml version="1.0" encoding="utf-8"?>
<p:tagLst xmlns:p="http://schemas.openxmlformats.org/presentationml/2006/main">
  <p:tag name="AS_UNIQUEID" val="799"/>
</p:tagLst>
</file>

<file path=ppt/tags/tag124.xml><?xml version="1.0" encoding="utf-8"?>
<p:tagLst xmlns:p="http://schemas.openxmlformats.org/presentationml/2006/main">
  <p:tag name="AS_UNIQUEID" val="800"/>
</p:tagLst>
</file>

<file path=ppt/tags/tag125.xml><?xml version="1.0" encoding="utf-8"?>
<p:tagLst xmlns:p="http://schemas.openxmlformats.org/presentationml/2006/main">
  <p:tag name="AS_UNIQUEID" val="801"/>
</p:tagLst>
</file>

<file path=ppt/tags/tag126.xml><?xml version="1.0" encoding="utf-8"?>
<p:tagLst xmlns:p="http://schemas.openxmlformats.org/presentationml/2006/main">
  <p:tag name="AS_UNIQUEID" val="802"/>
</p:tagLst>
</file>

<file path=ppt/tags/tag127.xml><?xml version="1.0" encoding="utf-8"?>
<p:tagLst xmlns:p="http://schemas.openxmlformats.org/presentationml/2006/main">
  <p:tag name="AS_UNIQUEID" val="803"/>
</p:tagLst>
</file>

<file path=ppt/tags/tag128.xml><?xml version="1.0" encoding="utf-8"?>
<p:tagLst xmlns:p="http://schemas.openxmlformats.org/presentationml/2006/main">
  <p:tag name="AS_UNIQUEID" val="804"/>
</p:tagLst>
</file>

<file path=ppt/tags/tag129.xml><?xml version="1.0" encoding="utf-8"?>
<p:tagLst xmlns:p="http://schemas.openxmlformats.org/presentationml/2006/main">
  <p:tag name="AS_UNIQUEID" val="805"/>
</p:tagLst>
</file>

<file path=ppt/tags/tag13.xml><?xml version="1.0" encoding="utf-8"?>
<p:tagLst xmlns:p="http://schemas.openxmlformats.org/presentationml/2006/main">
  <p:tag name="AS_UNIQUEID" val="689"/>
</p:tagLst>
</file>

<file path=ppt/tags/tag130.xml><?xml version="1.0" encoding="utf-8"?>
<p:tagLst xmlns:p="http://schemas.openxmlformats.org/presentationml/2006/main">
  <p:tag name="AS_UNIQUEID" val="806"/>
</p:tagLst>
</file>

<file path=ppt/tags/tag131.xml><?xml version="1.0" encoding="utf-8"?>
<p:tagLst xmlns:p="http://schemas.openxmlformats.org/presentationml/2006/main">
  <p:tag name="AS_UNIQUEID" val="807"/>
</p:tagLst>
</file>

<file path=ppt/tags/tag132.xml><?xml version="1.0" encoding="utf-8"?>
<p:tagLst xmlns:p="http://schemas.openxmlformats.org/presentationml/2006/main">
  <p:tag name="AS_UNIQUEID" val="808"/>
</p:tagLst>
</file>

<file path=ppt/tags/tag133.xml><?xml version="1.0" encoding="utf-8"?>
<p:tagLst xmlns:p="http://schemas.openxmlformats.org/presentationml/2006/main">
  <p:tag name="AS_UNIQUEID" val="809"/>
</p:tagLst>
</file>

<file path=ppt/tags/tag134.xml><?xml version="1.0" encoding="utf-8"?>
<p:tagLst xmlns:p="http://schemas.openxmlformats.org/presentationml/2006/main">
  <p:tag name="AS_UNIQUEID" val="810"/>
</p:tagLst>
</file>

<file path=ppt/tags/tag135.xml><?xml version="1.0" encoding="utf-8"?>
<p:tagLst xmlns:p="http://schemas.openxmlformats.org/presentationml/2006/main">
  <p:tag name="AS_UNIQUEID" val="811"/>
</p:tagLst>
</file>

<file path=ppt/tags/tag136.xml><?xml version="1.0" encoding="utf-8"?>
<p:tagLst xmlns:p="http://schemas.openxmlformats.org/presentationml/2006/main">
  <p:tag name="AS_UNIQUEID" val="812"/>
</p:tagLst>
</file>

<file path=ppt/tags/tag137.xml><?xml version="1.0" encoding="utf-8"?>
<p:tagLst xmlns:p="http://schemas.openxmlformats.org/presentationml/2006/main">
  <p:tag name="AS_UNIQUEID" val="813"/>
</p:tagLst>
</file>

<file path=ppt/tags/tag138.xml><?xml version="1.0" encoding="utf-8"?>
<p:tagLst xmlns:p="http://schemas.openxmlformats.org/presentationml/2006/main">
  <p:tag name="AS_UNIQUEID" val="814"/>
</p:tagLst>
</file>

<file path=ppt/tags/tag139.xml><?xml version="1.0" encoding="utf-8"?>
<p:tagLst xmlns:p="http://schemas.openxmlformats.org/presentationml/2006/main">
  <p:tag name="AS_UNIQUEID" val="815"/>
</p:tagLst>
</file>

<file path=ppt/tags/tag14.xml><?xml version="1.0" encoding="utf-8"?>
<p:tagLst xmlns:p="http://schemas.openxmlformats.org/presentationml/2006/main">
  <p:tag name="AS_UNIQUEID" val="690"/>
</p:tagLst>
</file>

<file path=ppt/tags/tag140.xml><?xml version="1.0" encoding="utf-8"?>
<p:tagLst xmlns:p="http://schemas.openxmlformats.org/presentationml/2006/main">
  <p:tag name="AS_UNIQUEID" val="816"/>
</p:tagLst>
</file>

<file path=ppt/tags/tag141.xml><?xml version="1.0" encoding="utf-8"?>
<p:tagLst xmlns:p="http://schemas.openxmlformats.org/presentationml/2006/main">
  <p:tag name="AS_UNIQUEID" val="817"/>
</p:tagLst>
</file>

<file path=ppt/tags/tag142.xml><?xml version="1.0" encoding="utf-8"?>
<p:tagLst xmlns:p="http://schemas.openxmlformats.org/presentationml/2006/main">
  <p:tag name="AS_UNIQUEID" val="818"/>
</p:tagLst>
</file>

<file path=ppt/tags/tag143.xml><?xml version="1.0" encoding="utf-8"?>
<p:tagLst xmlns:p="http://schemas.openxmlformats.org/presentationml/2006/main">
  <p:tag name="AS_UNIQUEID" val="81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4.xml><?xml version="1.0" encoding="utf-8"?>
<p:tagLst xmlns:p="http://schemas.openxmlformats.org/presentationml/2006/main">
  <p:tag name="AS_UNIQUEID" val="820"/>
  <p:tag name="KSO_WM_BEAUTIFY_FLAG" val=""/>
</p:tagLst>
</file>

<file path=ppt/tags/tag145.xml><?xml version="1.0" encoding="utf-8"?>
<p:tagLst xmlns:p="http://schemas.openxmlformats.org/presentationml/2006/main">
  <p:tag name="AS_UNIQUEID" val="821"/>
</p:tagLst>
</file>

<file path=ppt/tags/tag146.xml><?xml version="1.0" encoding="utf-8"?>
<p:tagLst xmlns:p="http://schemas.openxmlformats.org/presentationml/2006/main">
  <p:tag name="AS_UNIQUEID" val="822"/>
  <p:tag name="KSO_WM_BEAUTIFY_FLAG" val=""/>
</p:tagLst>
</file>

<file path=ppt/tags/tag147.xml><?xml version="1.0" encoding="utf-8"?>
<p:tagLst xmlns:p="http://schemas.openxmlformats.org/presentationml/2006/main">
  <p:tag name="AS_UNIQUEID" val="823"/>
  <p:tag name="KSO_WM_BEAUTIFY_FLAG" val=""/>
</p:tagLst>
</file>

<file path=ppt/tags/tag148.xml><?xml version="1.0" encoding="utf-8"?>
<p:tagLst xmlns:p="http://schemas.openxmlformats.org/presentationml/2006/main">
  <p:tag name="AS_UNIQUEID" val="824"/>
  <p:tag name="KSO_WM_BEAUTIFY_FLAG" val=""/>
</p:tagLst>
</file>

<file path=ppt/tags/tag149.xml><?xml version="1.0" encoding="utf-8"?>
<p:tagLst xmlns:p="http://schemas.openxmlformats.org/presentationml/2006/main">
  <p:tag name="AS_UNIQUEID" val="82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.xml><?xml version="1.0" encoding="utf-8"?>
<p:tagLst xmlns:p="http://schemas.openxmlformats.org/presentationml/2006/main">
  <p:tag name="AS_UNIQUEID" val="691"/>
</p:tagLst>
</file>

<file path=ppt/tags/tag150.xml><?xml version="1.0" encoding="utf-8"?>
<p:tagLst xmlns:p="http://schemas.openxmlformats.org/presentationml/2006/main">
  <p:tag name="AS_UNIQUEID" val="826"/>
  <p:tag name="KSO_WM_BEAUTIFY_FLAG" val=""/>
</p:tagLst>
</file>

<file path=ppt/tags/tag151.xml><?xml version="1.0" encoding="utf-8"?>
<p:tagLst xmlns:p="http://schemas.openxmlformats.org/presentationml/2006/main">
  <p:tag name="AS_UNIQUEID" val="827"/>
  <p:tag name="KSO_WM_BEAUTIFY_FLAG" val=""/>
</p:tagLst>
</file>

<file path=ppt/tags/tag152.xml><?xml version="1.0" encoding="utf-8"?>
<p:tagLst xmlns:p="http://schemas.openxmlformats.org/presentationml/2006/main">
  <p:tag name="AS_UNIQUEID" val="828"/>
</p:tagLst>
</file>

<file path=ppt/tags/tag153.xml><?xml version="1.0" encoding="utf-8"?>
<p:tagLst xmlns:p="http://schemas.openxmlformats.org/presentationml/2006/main">
  <p:tag name="AS_UNIQUEID" val="829"/>
</p:tagLst>
</file>

<file path=ppt/tags/tag154.xml><?xml version="1.0" encoding="utf-8"?>
<p:tagLst xmlns:p="http://schemas.openxmlformats.org/presentationml/2006/main">
  <p:tag name="AS_UNIQUEID" val="830"/>
  <p:tag name="KSO_WM_MEDIACOVER_FLAG" val="1"/>
  <p:tag name="KSO_WM_UNIT_MEDIACOVER_BTN_STATE" val="1"/>
  <p:tag name="KSO_WM_UNIT_MEDIACOVER_BTNRECT" val="0*0*0*0"/>
</p:tagLst>
</file>

<file path=ppt/tags/tag155.xml><?xml version="1.0" encoding="utf-8"?>
<p:tagLst xmlns:p="http://schemas.openxmlformats.org/presentationml/2006/main">
  <p:tag name="AS_UNIQUEID" val="831"/>
</p:tagLst>
</file>

<file path=ppt/tags/tag156.xml><?xml version="1.0" encoding="utf-8"?>
<p:tagLst xmlns:p="http://schemas.openxmlformats.org/presentationml/2006/main">
  <p:tag name="AS_UNIQUEID" val="832"/>
</p:tagLst>
</file>

<file path=ppt/tags/tag157.xml><?xml version="1.0" encoding="utf-8"?>
<p:tagLst xmlns:p="http://schemas.openxmlformats.org/presentationml/2006/main">
  <p:tag name="AS_UNIQUEID" val="8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8.xml><?xml version="1.0" encoding="utf-8"?>
<p:tagLst xmlns:p="http://schemas.openxmlformats.org/presentationml/2006/main">
  <p:tag name="AS_UNIQUEID" val="834"/>
  <p:tag name="KSO_WM_BEAUTIFY_FLAG" val=""/>
</p:tagLst>
</file>

<file path=ppt/tags/tag159.xml><?xml version="1.0" encoding="utf-8"?>
<p:tagLst xmlns:p="http://schemas.openxmlformats.org/presentationml/2006/main">
  <p:tag name="AS_UNIQUEID" val="835"/>
</p:tagLst>
</file>

<file path=ppt/tags/tag16.xml><?xml version="1.0" encoding="utf-8"?>
<p:tagLst xmlns:p="http://schemas.openxmlformats.org/presentationml/2006/main">
  <p:tag name="AS_UNIQUEID" val="692"/>
</p:tagLst>
</file>

<file path=ppt/tags/tag160.xml><?xml version="1.0" encoding="utf-8"?>
<p:tagLst xmlns:p="http://schemas.openxmlformats.org/presentationml/2006/main">
  <p:tag name="AS_UNIQUEID" val="836"/>
  <p:tag name="KSO_WM_BEAUTIFY_FLAG" val=""/>
</p:tagLst>
</file>

<file path=ppt/tags/tag161.xml><?xml version="1.0" encoding="utf-8"?>
<p:tagLst xmlns:p="http://schemas.openxmlformats.org/presentationml/2006/main">
  <p:tag name="AS_UNIQUEID" val="837"/>
  <p:tag name="KSO_WM_BEAUTIFY_FLAG" val=""/>
</p:tagLst>
</file>

<file path=ppt/tags/tag162.xml><?xml version="1.0" encoding="utf-8"?>
<p:tagLst xmlns:p="http://schemas.openxmlformats.org/presentationml/2006/main">
  <p:tag name="AS_UNIQUEID" val="838"/>
  <p:tag name="KSO_WM_BEAUTIFY_FLAG" val=""/>
</p:tagLst>
</file>

<file path=ppt/tags/tag163.xml><?xml version="1.0" encoding="utf-8"?>
<p:tagLst xmlns:p="http://schemas.openxmlformats.org/presentationml/2006/main">
  <p:tag name="AS_UNIQUEID" val="83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4.xml><?xml version="1.0" encoding="utf-8"?>
<p:tagLst xmlns:p="http://schemas.openxmlformats.org/presentationml/2006/main">
  <p:tag name="AS_UNIQUEID" val="840"/>
  <p:tag name="KSO_WM_BEAUTIFY_FLAG" val=""/>
</p:tagLst>
</file>

<file path=ppt/tags/tag165.xml><?xml version="1.0" encoding="utf-8"?>
<p:tagLst xmlns:p="http://schemas.openxmlformats.org/presentationml/2006/main">
  <p:tag name="AS_UNIQUEID" val="841"/>
  <p:tag name="KSO_WM_BEAUTIFY_FLAG" val=""/>
</p:tagLst>
</file>

<file path=ppt/tags/tag166.xml><?xml version="1.0" encoding="utf-8"?>
<p:tagLst xmlns:p="http://schemas.openxmlformats.org/presentationml/2006/main">
  <p:tag name="AS_UNIQUEID" val="842"/>
</p:tagLst>
</file>

<file path=ppt/tags/tag167.xml><?xml version="1.0" encoding="utf-8"?>
<p:tagLst xmlns:p="http://schemas.openxmlformats.org/presentationml/2006/main">
  <p:tag name="AS_UNIQUEID" val="843"/>
</p:tagLst>
</file>

<file path=ppt/tags/tag168.xml><?xml version="1.0" encoding="utf-8"?>
<p:tagLst xmlns:p="http://schemas.openxmlformats.org/presentationml/2006/main">
  <p:tag name="AS_UNIQUEID" val="844"/>
  <p:tag name="KSO_WM_MEDIACOVER_FLAG" val="1"/>
  <p:tag name="KSO_WM_UNIT_MEDIACOVER_BTN_STATE" val="1"/>
  <p:tag name="KSO_WM_UNIT_MEDIACOVER_BTNRECT" val="0*0*0*0"/>
</p:tagLst>
</file>

<file path=ppt/tags/tag169.xml><?xml version="1.0" encoding="utf-8"?>
<p:tagLst xmlns:p="http://schemas.openxmlformats.org/presentationml/2006/main">
  <p:tag name="AS_UNIQUEID" val="845"/>
</p:tagLst>
</file>

<file path=ppt/tags/tag17.xml><?xml version="1.0" encoding="utf-8"?>
<p:tagLst xmlns:p="http://schemas.openxmlformats.org/presentationml/2006/main">
  <p:tag name="AS_UNIQUEID" val="693"/>
</p:tagLst>
</file>

<file path=ppt/tags/tag170.xml><?xml version="1.0" encoding="utf-8"?>
<p:tagLst xmlns:p="http://schemas.openxmlformats.org/presentationml/2006/main">
  <p:tag name="AS_UNIQUEID" val="846"/>
</p:tagLst>
</file>

<file path=ppt/tags/tag171.xml><?xml version="1.0" encoding="utf-8"?>
<p:tagLst xmlns:p="http://schemas.openxmlformats.org/presentationml/2006/main">
  <p:tag name="AS_UNIQUEID" val="847"/>
</p:tagLst>
</file>

<file path=ppt/tags/tag172.xml><?xml version="1.0" encoding="utf-8"?>
<p:tagLst xmlns:p="http://schemas.openxmlformats.org/presentationml/2006/main">
  <p:tag name="AS_UNIQUEID" val="848"/>
</p:tagLst>
</file>

<file path=ppt/tags/tag173.xml><?xml version="1.0" encoding="utf-8"?>
<p:tagLst xmlns:p="http://schemas.openxmlformats.org/presentationml/2006/main">
  <p:tag name="AS_UNIQUEID" val="849"/>
</p:tagLst>
</file>

<file path=ppt/tags/tag174.xml><?xml version="1.0" encoding="utf-8"?>
<p:tagLst xmlns:p="http://schemas.openxmlformats.org/presentationml/2006/main">
  <p:tag name="AS_UNIQUEID" val="850"/>
</p:tagLst>
</file>

<file path=ppt/tags/tag175.xml><?xml version="1.0" encoding="utf-8"?>
<p:tagLst xmlns:p="http://schemas.openxmlformats.org/presentationml/2006/main">
  <p:tag name="AS_UNIQUEID" val="851"/>
</p:tagLst>
</file>

<file path=ppt/tags/tag176.xml><?xml version="1.0" encoding="utf-8"?>
<p:tagLst xmlns:p="http://schemas.openxmlformats.org/presentationml/2006/main">
  <p:tag name="AS_UNIQUEID" val="852"/>
</p:tagLst>
</file>

<file path=ppt/tags/tag177.xml><?xml version="1.0" encoding="utf-8"?>
<p:tagLst xmlns:p="http://schemas.openxmlformats.org/presentationml/2006/main">
  <p:tag name="AS_UNIQUEID" val="853"/>
</p:tagLst>
</file>

<file path=ppt/tags/tag178.xml><?xml version="1.0" encoding="utf-8"?>
<p:tagLst xmlns:p="http://schemas.openxmlformats.org/presentationml/2006/main">
  <p:tag name="AS_UNIQUEID" val="854"/>
</p:tagLst>
</file>

<file path=ppt/tags/tag179.xml><?xml version="1.0" encoding="utf-8"?>
<p:tagLst xmlns:p="http://schemas.openxmlformats.org/presentationml/2006/main">
  <p:tag name="AS_UNIQUEID" val="855"/>
</p:tagLst>
</file>

<file path=ppt/tags/tag18.xml><?xml version="1.0" encoding="utf-8"?>
<p:tagLst xmlns:p="http://schemas.openxmlformats.org/presentationml/2006/main">
  <p:tag name="AS_UNIQUEID" val="694"/>
</p:tagLst>
</file>

<file path=ppt/tags/tag180.xml><?xml version="1.0" encoding="utf-8"?>
<p:tagLst xmlns:p="http://schemas.openxmlformats.org/presentationml/2006/main">
  <p:tag name="AS_UNIQUEID" val="856"/>
</p:tagLst>
</file>

<file path=ppt/tags/tag181.xml><?xml version="1.0" encoding="utf-8"?>
<p:tagLst xmlns:p="http://schemas.openxmlformats.org/presentationml/2006/main">
  <p:tag name="AS_UNIQUEID" val="857"/>
</p:tagLst>
</file>

<file path=ppt/tags/tag182.xml><?xml version="1.0" encoding="utf-8"?>
<p:tagLst xmlns:p="http://schemas.openxmlformats.org/presentationml/2006/main">
  <p:tag name="AS_UNIQUEID" val="858"/>
</p:tagLst>
</file>

<file path=ppt/tags/tag183.xml><?xml version="1.0" encoding="utf-8"?>
<p:tagLst xmlns:p="http://schemas.openxmlformats.org/presentationml/2006/main">
  <p:tag name="AS_UNIQUEID" val="859"/>
</p:tagLst>
</file>

<file path=ppt/tags/tag184.xml><?xml version="1.0" encoding="utf-8"?>
<p:tagLst xmlns:p="http://schemas.openxmlformats.org/presentationml/2006/main">
  <p:tag name="AS_UNIQUEID" val="860"/>
</p:tagLst>
</file>

<file path=ppt/tags/tag185.xml><?xml version="1.0" encoding="utf-8"?>
<p:tagLst xmlns:p="http://schemas.openxmlformats.org/presentationml/2006/main">
  <p:tag name="AS_UNIQUEID" val="861"/>
</p:tagLst>
</file>

<file path=ppt/tags/tag186.xml><?xml version="1.0" encoding="utf-8"?>
<p:tagLst xmlns:p="http://schemas.openxmlformats.org/presentationml/2006/main">
  <p:tag name="AS_UNIQUEID" val="862"/>
</p:tagLst>
</file>

<file path=ppt/tags/tag187.xml><?xml version="1.0" encoding="utf-8"?>
<p:tagLst xmlns:p="http://schemas.openxmlformats.org/presentationml/2006/main">
  <p:tag name="AS_UNIQUEID" val="863"/>
</p:tagLst>
</file>

<file path=ppt/tags/tag188.xml><?xml version="1.0" encoding="utf-8"?>
<p:tagLst xmlns:p="http://schemas.openxmlformats.org/presentationml/2006/main">
  <p:tag name="AS_UNIQUEID" val="864"/>
</p:tagLst>
</file>

<file path=ppt/tags/tag189.xml><?xml version="1.0" encoding="utf-8"?>
<p:tagLst xmlns:p="http://schemas.openxmlformats.org/presentationml/2006/main">
  <p:tag name="AS_UNIQUEID" val="865"/>
</p:tagLst>
</file>

<file path=ppt/tags/tag19.xml><?xml version="1.0" encoding="utf-8"?>
<p:tagLst xmlns:p="http://schemas.openxmlformats.org/presentationml/2006/main">
  <p:tag name="AS_UNIQUEID" val="695"/>
</p:tagLst>
</file>

<file path=ppt/tags/tag190.xml><?xml version="1.0" encoding="utf-8"?>
<p:tagLst xmlns:p="http://schemas.openxmlformats.org/presentationml/2006/main">
  <p:tag name="AS_UNIQUEID" val="866"/>
</p:tagLst>
</file>

<file path=ppt/tags/tag191.xml><?xml version="1.0" encoding="utf-8"?>
<p:tagLst xmlns:p="http://schemas.openxmlformats.org/presentationml/2006/main">
  <p:tag name="AS_UNIQUEID" val="867"/>
</p:tagLst>
</file>

<file path=ppt/tags/tag192.xml><?xml version="1.0" encoding="utf-8"?>
<p:tagLst xmlns:p="http://schemas.openxmlformats.org/presentationml/2006/main">
  <p:tag name="AS_UNIQUEID" val="868"/>
</p:tagLst>
</file>

<file path=ppt/tags/tag193.xml><?xml version="1.0" encoding="utf-8"?>
<p:tagLst xmlns:p="http://schemas.openxmlformats.org/presentationml/2006/main">
  <p:tag name="AS_UNIQUEID" val="869"/>
</p:tagLst>
</file>

<file path=ppt/tags/tag194.xml><?xml version="1.0" encoding="utf-8"?>
<p:tagLst xmlns:p="http://schemas.openxmlformats.org/presentationml/2006/main">
  <p:tag name="AS_UNIQUEID" val="870"/>
</p:tagLst>
</file>

<file path=ppt/tags/tag195.xml><?xml version="1.0" encoding="utf-8"?>
<p:tagLst xmlns:p="http://schemas.openxmlformats.org/presentationml/2006/main">
  <p:tag name="AS_UNIQUEID" val="871"/>
</p:tagLst>
</file>

<file path=ppt/tags/tag196.xml><?xml version="1.0" encoding="utf-8"?>
<p:tagLst xmlns:p="http://schemas.openxmlformats.org/presentationml/2006/main">
  <p:tag name="AS_UNIQUEID" val="872"/>
</p:tagLst>
</file>

<file path=ppt/tags/tag197.xml><?xml version="1.0" encoding="utf-8"?>
<p:tagLst xmlns:p="http://schemas.openxmlformats.org/presentationml/2006/main">
  <p:tag name="AS_UNIQUEID" val="873"/>
</p:tagLst>
</file>

<file path=ppt/tags/tag198.xml><?xml version="1.0" encoding="utf-8"?>
<p:tagLst xmlns:p="http://schemas.openxmlformats.org/presentationml/2006/main">
  <p:tag name="AS_UNIQUEID" val="874"/>
</p:tagLst>
</file>

<file path=ppt/tags/tag199.xml><?xml version="1.0" encoding="utf-8"?>
<p:tagLst xmlns:p="http://schemas.openxmlformats.org/presentationml/2006/main">
  <p:tag name="AS_UNIQUEID" val="875"/>
</p:tagLst>
</file>

<file path=ppt/tags/tag2.xml><?xml version="1.0" encoding="utf-8"?>
<p:tagLst xmlns:p="http://schemas.openxmlformats.org/presentationml/2006/main">
  <p:tag name="AS_UNIQUEID" val="678"/>
</p:tagLst>
</file>

<file path=ppt/tags/tag20.xml><?xml version="1.0" encoding="utf-8"?>
<p:tagLst xmlns:p="http://schemas.openxmlformats.org/presentationml/2006/main">
  <p:tag name="AS_UNIQUEID" val="696"/>
</p:tagLst>
</file>

<file path=ppt/tags/tag200.xml><?xml version="1.0" encoding="utf-8"?>
<p:tagLst xmlns:p="http://schemas.openxmlformats.org/presentationml/2006/main">
  <p:tag name="AS_UNIQUEID" val="876"/>
</p:tagLst>
</file>

<file path=ppt/tags/tag201.xml><?xml version="1.0" encoding="utf-8"?>
<p:tagLst xmlns:p="http://schemas.openxmlformats.org/presentationml/2006/main">
  <p:tag name="AS_UNIQUEID" val="877"/>
</p:tagLst>
</file>

<file path=ppt/tags/tag202.xml><?xml version="1.0" encoding="utf-8"?>
<p:tagLst xmlns:p="http://schemas.openxmlformats.org/presentationml/2006/main">
  <p:tag name="AS_UNIQUEID" val="878"/>
</p:tagLst>
</file>

<file path=ppt/tags/tag203.xml><?xml version="1.0" encoding="utf-8"?>
<p:tagLst xmlns:p="http://schemas.openxmlformats.org/presentationml/2006/main">
  <p:tag name="AS_UNIQUEID" val="879"/>
</p:tagLst>
</file>

<file path=ppt/tags/tag204.xml><?xml version="1.0" encoding="utf-8"?>
<p:tagLst xmlns:p="http://schemas.openxmlformats.org/presentationml/2006/main">
  <p:tag name="AS_UNIQUEID" val="880"/>
</p:tagLst>
</file>

<file path=ppt/tags/tag205.xml><?xml version="1.0" encoding="utf-8"?>
<p:tagLst xmlns:p="http://schemas.openxmlformats.org/presentationml/2006/main">
  <p:tag name="AS_UNIQUEID" val="881"/>
</p:tagLst>
</file>

<file path=ppt/tags/tag206.xml><?xml version="1.0" encoding="utf-8"?>
<p:tagLst xmlns:p="http://schemas.openxmlformats.org/presentationml/2006/main">
  <p:tag name="AS_UNIQUEID" val="882"/>
</p:tagLst>
</file>

<file path=ppt/tags/tag207.xml><?xml version="1.0" encoding="utf-8"?>
<p:tagLst xmlns:p="http://schemas.openxmlformats.org/presentationml/2006/main">
  <p:tag name="AS_UNIQUEID" val="883"/>
</p:tagLst>
</file>

<file path=ppt/tags/tag208.xml><?xml version="1.0" encoding="utf-8"?>
<p:tagLst xmlns:p="http://schemas.openxmlformats.org/presentationml/2006/main">
  <p:tag name="AS_UNIQUEID" val="884"/>
</p:tagLst>
</file>

<file path=ppt/tags/tag209.xml><?xml version="1.0" encoding="utf-8"?>
<p:tagLst xmlns:p="http://schemas.openxmlformats.org/presentationml/2006/main">
  <p:tag name="AS_UNIQUEID" val="885"/>
</p:tagLst>
</file>

<file path=ppt/tags/tag21.xml><?xml version="1.0" encoding="utf-8"?>
<p:tagLst xmlns:p="http://schemas.openxmlformats.org/presentationml/2006/main">
  <p:tag name="AS_UNIQUEID" val="697"/>
</p:tagLst>
</file>

<file path=ppt/tags/tag210.xml><?xml version="1.0" encoding="utf-8"?>
<p:tagLst xmlns:p="http://schemas.openxmlformats.org/presentationml/2006/main">
  <p:tag name="AS_UNIQUEID" val="886"/>
</p:tagLst>
</file>

<file path=ppt/tags/tag211.xml><?xml version="1.0" encoding="utf-8"?>
<p:tagLst xmlns:p="http://schemas.openxmlformats.org/presentationml/2006/main">
  <p:tag name="AS_UNIQUEID" val="887"/>
</p:tagLst>
</file>

<file path=ppt/tags/tag212.xml><?xml version="1.0" encoding="utf-8"?>
<p:tagLst xmlns:p="http://schemas.openxmlformats.org/presentationml/2006/main">
  <p:tag name="AS_UNIQUEID" val="888"/>
</p:tagLst>
</file>

<file path=ppt/tags/tag213.xml><?xml version="1.0" encoding="utf-8"?>
<p:tagLst xmlns:p="http://schemas.openxmlformats.org/presentationml/2006/main">
  <p:tag name="AS_UNIQUEID" val="889"/>
</p:tagLst>
</file>

<file path=ppt/tags/tag214.xml><?xml version="1.0" encoding="utf-8"?>
<p:tagLst xmlns:p="http://schemas.openxmlformats.org/presentationml/2006/main">
  <p:tag name="AS_UNIQUEID" val="890"/>
</p:tagLst>
</file>

<file path=ppt/tags/tag215.xml><?xml version="1.0" encoding="utf-8"?>
<p:tagLst xmlns:p="http://schemas.openxmlformats.org/presentationml/2006/main">
  <p:tag name="AS_UNIQUEID" val="891"/>
</p:tagLst>
</file>

<file path=ppt/tags/tag216.xml><?xml version="1.0" encoding="utf-8"?>
<p:tagLst xmlns:p="http://schemas.openxmlformats.org/presentationml/2006/main">
  <p:tag name="AS_UNIQUEID" val="892"/>
</p:tagLst>
</file>

<file path=ppt/tags/tag217.xml><?xml version="1.0" encoding="utf-8"?>
<p:tagLst xmlns:p="http://schemas.openxmlformats.org/presentationml/2006/main">
  <p:tag name="AS_UNIQUEID" val="893"/>
</p:tagLst>
</file>

<file path=ppt/tags/tag218.xml><?xml version="1.0" encoding="utf-8"?>
<p:tagLst xmlns:p="http://schemas.openxmlformats.org/presentationml/2006/main">
  <p:tag name="AS_UNIQUEID" val="894"/>
</p:tagLst>
</file>

<file path=ppt/tags/tag219.xml><?xml version="1.0" encoding="utf-8"?>
<p:tagLst xmlns:p="http://schemas.openxmlformats.org/presentationml/2006/main">
  <p:tag name="AS_UNIQUEID" val="895"/>
</p:tagLst>
</file>

<file path=ppt/tags/tag22.xml><?xml version="1.0" encoding="utf-8"?>
<p:tagLst xmlns:p="http://schemas.openxmlformats.org/presentationml/2006/main">
  <p:tag name="AS_UNIQUEID" val="698"/>
  <p:tag name="KSO_WM_BEAUTIFY_FLAG" val=""/>
</p:tagLst>
</file>

<file path=ppt/tags/tag220.xml><?xml version="1.0" encoding="utf-8"?>
<p:tagLst xmlns:p="http://schemas.openxmlformats.org/presentationml/2006/main">
  <p:tag name="AS_UNIQUEID" val="896"/>
</p:tagLst>
</file>

<file path=ppt/tags/tag221.xml><?xml version="1.0" encoding="utf-8"?>
<p:tagLst xmlns:p="http://schemas.openxmlformats.org/presentationml/2006/main">
  <p:tag name="AS_UNIQUEID" val="897"/>
</p:tagLst>
</file>

<file path=ppt/tags/tag222.xml><?xml version="1.0" encoding="utf-8"?>
<p:tagLst xmlns:p="http://schemas.openxmlformats.org/presentationml/2006/main">
  <p:tag name="AS_UNIQUEID" val="898"/>
</p:tagLst>
</file>

<file path=ppt/tags/tag223.xml><?xml version="1.0" encoding="utf-8"?>
<p:tagLst xmlns:p="http://schemas.openxmlformats.org/presentationml/2006/main">
  <p:tag name="AS_UNIQUEID" val="899"/>
</p:tagLst>
</file>

<file path=ppt/tags/tag224.xml><?xml version="1.0" encoding="utf-8"?>
<p:tagLst xmlns:p="http://schemas.openxmlformats.org/presentationml/2006/main">
  <p:tag name="AS_UNIQUEID" val="900"/>
</p:tagLst>
</file>

<file path=ppt/tags/tag225.xml><?xml version="1.0" encoding="utf-8"?>
<p:tagLst xmlns:p="http://schemas.openxmlformats.org/presentationml/2006/main">
  <p:tag name="AS_UNIQUEID" val="901"/>
  <p:tag name="KSO_WM_BEAUTIFY_FLAG" val=""/>
</p:tagLst>
</file>

<file path=ppt/tags/tag226.xml><?xml version="1.0" encoding="utf-8"?>
<p:tagLst xmlns:p="http://schemas.openxmlformats.org/presentationml/2006/main">
  <p:tag name="AS_UNIQUEID" val="902"/>
</p:tagLst>
</file>

<file path=ppt/tags/tag227.xml><?xml version="1.0" encoding="utf-8"?>
<p:tagLst xmlns:p="http://schemas.openxmlformats.org/presentationml/2006/main">
  <p:tag name="AS_UNIQUEID" val="903"/>
  <p:tag name="KSO_WM_BEAUTIFY_FLAG" val=""/>
</p:tagLst>
</file>

<file path=ppt/tags/tag228.xml><?xml version="1.0" encoding="utf-8"?>
<p:tagLst xmlns:p="http://schemas.openxmlformats.org/presentationml/2006/main">
  <p:tag name="AS_UNIQUEID" val="904"/>
  <p:tag name="KSO_WM_BEAUTIFY_FLAG" val=""/>
</p:tagLst>
</file>

<file path=ppt/tags/tag229.xml><?xml version="1.0" encoding="utf-8"?>
<p:tagLst xmlns:p="http://schemas.openxmlformats.org/presentationml/2006/main">
  <p:tag name="AS_UNIQUEID" val="905"/>
  <p:tag name="KSO_WM_BEAUTIFY_FLAG" val=""/>
</p:tagLst>
</file>

<file path=ppt/tags/tag23.xml><?xml version="1.0" encoding="utf-8"?>
<p:tagLst xmlns:p="http://schemas.openxmlformats.org/presentationml/2006/main">
  <p:tag name="AS_UNIQUEID" val="699"/>
  <p:tag name="KSO_WM_BEAUTIFY_FLAG" val=""/>
</p:tagLst>
</file>

<file path=ppt/tags/tag230.xml><?xml version="1.0" encoding="utf-8"?>
<p:tagLst xmlns:p="http://schemas.openxmlformats.org/presentationml/2006/main">
  <p:tag name="AS_UNIQUEID" val="906"/>
  <p:tag name="KSO_WM_UNIT_TABLE_BEAUTIFY" val="smartTable{fc763255-dc28-488d-9c51-529c90fb7628}"/>
  <p:tag name="TABLE_ENDDRAG_ORIGIN_RECT" val="780*379"/>
  <p:tag name="TABLE_ENDDRAG_RECT" val="117*145*780*379"/>
</p:tagLst>
</file>

<file path=ppt/tags/tag231.xml><?xml version="1.0" encoding="utf-8"?>
<p:tagLst xmlns:p="http://schemas.openxmlformats.org/presentationml/2006/main">
  <p:tag name="AS_UNIQUEID" val="907"/>
  <p:tag name="KSO_WM_BEAUTIFY_FLAG" val=""/>
</p:tagLst>
</file>

<file path=ppt/tags/tag232.xml><?xml version="1.0" encoding="utf-8"?>
<p:tagLst xmlns:p="http://schemas.openxmlformats.org/presentationml/2006/main">
  <p:tag name="AS_UNIQUEID" val="908"/>
  <p:tag name="KSO_WM_BEAUTIFY_FLAG" val=""/>
</p:tagLst>
</file>

<file path=ppt/tags/tag233.xml><?xml version="1.0" encoding="utf-8"?>
<p:tagLst xmlns:p="http://schemas.openxmlformats.org/presentationml/2006/main">
  <p:tag name="AS_UNIQUEID" val="909"/>
  <p:tag name="KSO_WM_BEAUTIFY_FLAG" val=""/>
</p:tagLst>
</file>

<file path=ppt/tags/tag234.xml><?xml version="1.0" encoding="utf-8"?>
<p:tagLst xmlns:p="http://schemas.openxmlformats.org/presentationml/2006/main">
  <p:tag name="AS_UNIQUEID" val="910"/>
  <p:tag name="KSO_WM_BEAUTIFY_FLAG" val=""/>
</p:tagLst>
</file>

<file path=ppt/tags/tag235.xml><?xml version="1.0" encoding="utf-8"?>
<p:tagLst xmlns:p="http://schemas.openxmlformats.org/presentationml/2006/main">
  <p:tag name="AS_UNIQUEID" val="911"/>
  <p:tag name="KSO_WM_BEAUTIFY_FLAG" val=""/>
</p:tagLst>
</file>

<file path=ppt/tags/tag236.xml><?xml version="1.0" encoding="utf-8"?>
<p:tagLst xmlns:p="http://schemas.openxmlformats.org/presentationml/2006/main">
  <p:tag name="AS_UNIQUEID" val="912"/>
  <p:tag name="KSO_WM_BEAUTIFY_FLAG" val=""/>
</p:tagLst>
</file>

<file path=ppt/tags/tag237.xml><?xml version="1.0" encoding="utf-8"?>
<p:tagLst xmlns:p="http://schemas.openxmlformats.org/presentationml/2006/main">
  <p:tag name="AS_UNIQUEID" val="913"/>
  <p:tag name="KSO_WM_BEAUTIFY_FLAG" val=""/>
</p:tagLst>
</file>

<file path=ppt/tags/tag238.xml><?xml version="1.0" encoding="utf-8"?>
<p:tagLst xmlns:p="http://schemas.openxmlformats.org/presentationml/2006/main">
  <p:tag name="AS_UNIQUEID" val="914"/>
  <p:tag name="KSO_WM_BEAUTIFY_FLAG" val=""/>
</p:tagLst>
</file>

<file path=ppt/tags/tag239.xml><?xml version="1.0" encoding="utf-8"?>
<p:tagLst xmlns:p="http://schemas.openxmlformats.org/presentationml/2006/main">
  <p:tag name="AS_UNIQUEID" val="915"/>
  <p:tag name="KSO_WM_BEAUTIFY_FLAG" val=""/>
</p:tagLst>
</file>

<file path=ppt/tags/tag24.xml><?xml version="1.0" encoding="utf-8"?>
<p:tagLst xmlns:p="http://schemas.openxmlformats.org/presentationml/2006/main">
  <p:tag name="AS_UNIQUEID" val="700"/>
</p:tagLst>
</file>

<file path=ppt/tags/tag240.xml><?xml version="1.0" encoding="utf-8"?>
<p:tagLst xmlns:p="http://schemas.openxmlformats.org/presentationml/2006/main">
  <p:tag name="AS_UNIQUEID" val="916"/>
</p:tagLst>
</file>

<file path=ppt/tags/tag241.xml><?xml version="1.0" encoding="utf-8"?>
<p:tagLst xmlns:p="http://schemas.openxmlformats.org/presentationml/2006/main">
  <p:tag name="AS_UNIQUEID" val="917"/>
</p:tagLst>
</file>

<file path=ppt/tags/tag242.xml><?xml version="1.0" encoding="utf-8"?>
<p:tagLst xmlns:p="http://schemas.openxmlformats.org/presentationml/2006/main">
  <p:tag name="AS_UNIQUEID" val="918"/>
  <p:tag name="KSO_WM_BEAUTIFY_FLAG" val=""/>
</p:tagLst>
</file>

<file path=ppt/tags/tag243.xml><?xml version="1.0" encoding="utf-8"?>
<p:tagLst xmlns:p="http://schemas.openxmlformats.org/presentationml/2006/main">
  <p:tag name="AS_UNIQUEID" val="919"/>
</p:tagLst>
</file>

<file path=ppt/tags/tag244.xml><?xml version="1.0" encoding="utf-8"?>
<p:tagLst xmlns:p="http://schemas.openxmlformats.org/presentationml/2006/main">
  <p:tag name="AS_UNIQUEID" val="920"/>
  <p:tag name="KSO_WM_BEAUTIFY_FLAG" val=""/>
</p:tagLst>
</file>

<file path=ppt/tags/tag245.xml><?xml version="1.0" encoding="utf-8"?>
<p:tagLst xmlns:p="http://schemas.openxmlformats.org/presentationml/2006/main">
  <p:tag name="AS_UNIQUEID" val="921"/>
  <p:tag name="KSO_WM_BEAUTIFY_FLAG" val=""/>
</p:tagLst>
</file>

<file path=ppt/tags/tag246.xml><?xml version="1.0" encoding="utf-8"?>
<p:tagLst xmlns:p="http://schemas.openxmlformats.org/presentationml/2006/main">
  <p:tag name="AS_UNIQUEID" val="922"/>
  <p:tag name="KSO_WM_BEAUTIFY_FLAG" val=""/>
</p:tagLst>
</file>

<file path=ppt/tags/tag247.xml><?xml version="1.0" encoding="utf-8"?>
<p:tagLst xmlns:p="http://schemas.openxmlformats.org/presentationml/2006/main">
  <p:tag name="AS_UNIQUEID" val="923"/>
  <p:tag name="KSO_WM_BEAUTIFY_FLAG" val=""/>
</p:tagLst>
</file>

<file path=ppt/tags/tag248.xml><?xml version="1.0" encoding="utf-8"?>
<p:tagLst xmlns:p="http://schemas.openxmlformats.org/presentationml/2006/main">
  <p:tag name="AS_UNIQUEID" val="924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464*289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49.xml><?xml version="1.0" encoding="utf-8"?>
<p:tagLst xmlns:p="http://schemas.openxmlformats.org/presentationml/2006/main">
  <p:tag name="AS_UNIQUEID" val="925"/>
</p:tagLst>
</file>

<file path=ppt/tags/tag25.xml><?xml version="1.0" encoding="utf-8"?>
<p:tagLst xmlns:p="http://schemas.openxmlformats.org/presentationml/2006/main">
  <p:tag name="AS_UNIQUEID" val="701"/>
</p:tagLst>
</file>

<file path=ppt/tags/tag250.xml><?xml version="1.0" encoding="utf-8"?>
<p:tagLst xmlns:p="http://schemas.openxmlformats.org/presentationml/2006/main">
  <p:tag name="AS_UNIQUEID" val="926"/>
</p:tagLst>
</file>

<file path=ppt/tags/tag251.xml><?xml version="1.0" encoding="utf-8"?>
<p:tagLst xmlns:p="http://schemas.openxmlformats.org/presentationml/2006/main">
  <p:tag name="AS_UNIQUEID" val="927"/>
</p:tagLst>
</file>

<file path=ppt/tags/tag252.xml><?xml version="1.0" encoding="utf-8"?>
<p:tagLst xmlns:p="http://schemas.openxmlformats.org/presentationml/2006/main">
  <p:tag name="AS_UNIQUEID" val="928"/>
</p:tagLst>
</file>

<file path=ppt/tags/tag253.xml><?xml version="1.0" encoding="utf-8"?>
<p:tagLst xmlns:p="http://schemas.openxmlformats.org/presentationml/2006/main">
  <p:tag name="AS_UNIQUEID" val="929"/>
</p:tagLst>
</file>

<file path=ppt/tags/tag254.xml><?xml version="1.0" encoding="utf-8"?>
<p:tagLst xmlns:p="http://schemas.openxmlformats.org/presentationml/2006/main">
  <p:tag name="AS_UNIQUEID" val="930"/>
  <p:tag name="KSO_WM_BEAUTIFY_FLAG" val=""/>
</p:tagLst>
</file>

<file path=ppt/tags/tag255.xml><?xml version="1.0" encoding="utf-8"?>
<p:tagLst xmlns:p="http://schemas.openxmlformats.org/presentationml/2006/main">
  <p:tag name="AS_UNIQUEID" val="931"/>
</p:tagLst>
</file>

<file path=ppt/tags/tag256.xml><?xml version="1.0" encoding="utf-8"?>
<p:tagLst xmlns:p="http://schemas.openxmlformats.org/presentationml/2006/main">
  <p:tag name="AS_UNIQUEID" val="932"/>
  <p:tag name="KSO_WM_BEAUTIFY_FLAG" val=""/>
</p:tagLst>
</file>

<file path=ppt/tags/tag257.xml><?xml version="1.0" encoding="utf-8"?>
<p:tagLst xmlns:p="http://schemas.openxmlformats.org/presentationml/2006/main">
  <p:tag name="AS_UNIQUEID" val="933"/>
  <p:tag name="KSO_WM_BEAUTIFY_FLAG" val=""/>
</p:tagLst>
</file>

<file path=ppt/tags/tag258.xml><?xml version="1.0" encoding="utf-8"?>
<p:tagLst xmlns:p="http://schemas.openxmlformats.org/presentationml/2006/main">
  <p:tag name="AS_UNIQUEID" val="934"/>
  <p:tag name="KSO_WM_BEAUTIFY_FLAG" val=""/>
</p:tagLst>
</file>

<file path=ppt/tags/tag259.xml><?xml version="1.0" encoding="utf-8"?>
<p:tagLst xmlns:p="http://schemas.openxmlformats.org/presentationml/2006/main">
  <p:tag name="AS_UNIQUEID" val="935"/>
</p:tagLst>
</file>

<file path=ppt/tags/tag26.xml><?xml version="1.0" encoding="utf-8"?>
<p:tagLst xmlns:p="http://schemas.openxmlformats.org/presentationml/2006/main">
  <p:tag name="AS_UNIQUEID" val="702"/>
</p:tagLst>
</file>

<file path=ppt/tags/tag260.xml><?xml version="1.0" encoding="utf-8"?>
<p:tagLst xmlns:p="http://schemas.openxmlformats.org/presentationml/2006/main">
  <p:tag name="AS_UNIQUEID" val="936"/>
</p:tagLst>
</file>

<file path=ppt/tags/tag261.xml><?xml version="1.0" encoding="utf-8"?>
<p:tagLst xmlns:p="http://schemas.openxmlformats.org/presentationml/2006/main">
  <p:tag name="AS_UNIQUEID" val="937"/>
</p:tagLst>
</file>

<file path=ppt/tags/tag262.xml><?xml version="1.0" encoding="utf-8"?>
<p:tagLst xmlns:p="http://schemas.openxmlformats.org/presentationml/2006/main">
  <p:tag name="AS_UNIQUEID" val="938"/>
</p:tagLst>
</file>

<file path=ppt/tags/tag263.xml><?xml version="1.0" encoding="utf-8"?>
<p:tagLst xmlns:p="http://schemas.openxmlformats.org/presentationml/2006/main">
  <p:tag name="AS_UNIQUEID" val="939"/>
</p:tagLst>
</file>

<file path=ppt/tags/tag264.xml><?xml version="1.0" encoding="utf-8"?>
<p:tagLst xmlns:p="http://schemas.openxmlformats.org/presentationml/2006/main">
  <p:tag name="AS_UNIQUEID" val="940"/>
</p:tagLst>
</file>

<file path=ppt/tags/tag265.xml><?xml version="1.0" encoding="utf-8"?>
<p:tagLst xmlns:p="http://schemas.openxmlformats.org/presentationml/2006/main">
  <p:tag name="AS_UNIQUEID" val="941"/>
</p:tagLst>
</file>

<file path=ppt/tags/tag266.xml><?xml version="1.0" encoding="utf-8"?>
<p:tagLst xmlns:p="http://schemas.openxmlformats.org/presentationml/2006/main">
  <p:tag name="AS_UNIQUEID" val="942"/>
</p:tagLst>
</file>

<file path=ppt/tags/tag267.xml><?xml version="1.0" encoding="utf-8"?>
<p:tagLst xmlns:p="http://schemas.openxmlformats.org/presentationml/2006/main">
  <p:tag name="AS_UNIQUEID" val="943"/>
</p:tagLst>
</file>

<file path=ppt/tags/tag268.xml><?xml version="1.0" encoding="utf-8"?>
<p:tagLst xmlns:p="http://schemas.openxmlformats.org/presentationml/2006/main">
  <p:tag name="AS_UNIQUEID" val="944"/>
  <p:tag name="KSO_WM_BEAUTIFY_FLAG" val=""/>
</p:tagLst>
</file>

<file path=ppt/tags/tag269.xml><?xml version="1.0" encoding="utf-8"?>
<p:tagLst xmlns:p="http://schemas.openxmlformats.org/presentationml/2006/main">
  <p:tag name="AS_UNIQUEID" val="945"/>
</p:tagLst>
</file>

<file path=ppt/tags/tag27.xml><?xml version="1.0" encoding="utf-8"?>
<p:tagLst xmlns:p="http://schemas.openxmlformats.org/presentationml/2006/main">
  <p:tag name="AS_UNIQUEID" val="703"/>
</p:tagLst>
</file>

<file path=ppt/tags/tag270.xml><?xml version="1.0" encoding="utf-8"?>
<p:tagLst xmlns:p="http://schemas.openxmlformats.org/presentationml/2006/main">
  <p:tag name="AS_UNIQUEID" val="946"/>
  <p:tag name="KSO_WM_BEAUTIFY_FLAG" val=""/>
</p:tagLst>
</file>

<file path=ppt/tags/tag271.xml><?xml version="1.0" encoding="utf-8"?>
<p:tagLst xmlns:p="http://schemas.openxmlformats.org/presentationml/2006/main">
  <p:tag name="AS_UNIQUEID" val="947"/>
  <p:tag name="KSO_WM_BEAUTIFY_FLAG" val=""/>
</p:tagLst>
</file>

<file path=ppt/tags/tag272.xml><?xml version="1.0" encoding="utf-8"?>
<p:tagLst xmlns:p="http://schemas.openxmlformats.org/presentationml/2006/main">
  <p:tag name="AS_UNIQUEID" val="948"/>
  <p:tag name="KSO_WM_BEAUTIFY_FLAG" val=""/>
</p:tagLst>
</file>

<file path=ppt/tags/tag273.xml><?xml version="1.0" encoding="utf-8"?>
<p:tagLst xmlns:p="http://schemas.openxmlformats.org/presentationml/2006/main">
  <p:tag name="AS_UNIQUEID" val="949"/>
</p:tagLst>
</file>

<file path=ppt/tags/tag274.xml><?xml version="1.0" encoding="utf-8"?>
<p:tagLst xmlns:p="http://schemas.openxmlformats.org/presentationml/2006/main">
  <p:tag name="AS_UNIQUEID" val="950"/>
</p:tagLst>
</file>

<file path=ppt/tags/tag275.xml><?xml version="1.0" encoding="utf-8"?>
<p:tagLst xmlns:p="http://schemas.openxmlformats.org/presentationml/2006/main">
  <p:tag name="AS_UNIQUEID" val="951"/>
</p:tagLst>
</file>

<file path=ppt/tags/tag276.xml><?xml version="1.0" encoding="utf-8"?>
<p:tagLst xmlns:p="http://schemas.openxmlformats.org/presentationml/2006/main">
  <p:tag name="AS_UNIQUEID" val="952"/>
</p:tagLst>
</file>

<file path=ppt/tags/tag277.xml><?xml version="1.0" encoding="utf-8"?>
<p:tagLst xmlns:p="http://schemas.openxmlformats.org/presentationml/2006/main">
  <p:tag name="AS_UNIQUEID" val="953"/>
</p:tagLst>
</file>

<file path=ppt/tags/tag278.xml><?xml version="1.0" encoding="utf-8"?>
<p:tagLst xmlns:p="http://schemas.openxmlformats.org/presentationml/2006/main">
  <p:tag name="AS_UNIQUEID" val="954"/>
</p:tagLst>
</file>

<file path=ppt/tags/tag279.xml><?xml version="1.0" encoding="utf-8"?>
<p:tagLst xmlns:p="http://schemas.openxmlformats.org/presentationml/2006/main">
  <p:tag name="AS_UNIQUEID" val="955"/>
</p:tagLst>
</file>

<file path=ppt/tags/tag28.xml><?xml version="1.0" encoding="utf-8"?>
<p:tagLst xmlns:p="http://schemas.openxmlformats.org/presentationml/2006/main">
  <p:tag name="AS_UNIQUEID" val="704"/>
</p:tagLst>
</file>

<file path=ppt/tags/tag280.xml><?xml version="1.0" encoding="utf-8"?>
<p:tagLst xmlns:p="http://schemas.openxmlformats.org/presentationml/2006/main">
  <p:tag name="AS_UNIQUEID" val="956"/>
</p:tagLst>
</file>

<file path=ppt/tags/tag281.xml><?xml version="1.0" encoding="utf-8"?>
<p:tagLst xmlns:p="http://schemas.openxmlformats.org/presentationml/2006/main">
  <p:tag name="AS_UNIQUEID" val="957"/>
</p:tagLst>
</file>

<file path=ppt/tags/tag282.xml><?xml version="1.0" encoding="utf-8"?>
<p:tagLst xmlns:p="http://schemas.openxmlformats.org/presentationml/2006/main">
  <p:tag name="AS_UNIQUEID" val="958"/>
  <p:tag name="KSO_WM_BEAUTIFY_FLAG" val=""/>
</p:tagLst>
</file>

<file path=ppt/tags/tag283.xml><?xml version="1.0" encoding="utf-8"?>
<p:tagLst xmlns:p="http://schemas.openxmlformats.org/presentationml/2006/main">
  <p:tag name="AS_UNIQUEID" val="959"/>
</p:tagLst>
</file>

<file path=ppt/tags/tag284.xml><?xml version="1.0" encoding="utf-8"?>
<p:tagLst xmlns:p="http://schemas.openxmlformats.org/presentationml/2006/main">
  <p:tag name="AS_UNIQUEID" val="960"/>
  <p:tag name="KSO_WM_BEAUTIFY_FLAG" val=""/>
</p:tagLst>
</file>

<file path=ppt/tags/tag285.xml><?xml version="1.0" encoding="utf-8"?>
<p:tagLst xmlns:p="http://schemas.openxmlformats.org/presentationml/2006/main">
  <p:tag name="AS_UNIQUEID" val="961"/>
  <p:tag name="KSO_WM_BEAUTIFY_FLAG" val=""/>
</p:tagLst>
</file>

<file path=ppt/tags/tag286.xml><?xml version="1.0" encoding="utf-8"?>
<p:tagLst xmlns:p="http://schemas.openxmlformats.org/presentationml/2006/main">
  <p:tag name="AS_UNIQUEID" val="962"/>
  <p:tag name="KSO_WM_BEAUTIFY_FLAG" val=""/>
</p:tagLst>
</file>

<file path=ppt/tags/tag287.xml><?xml version="1.0" encoding="utf-8"?>
<p:tagLst xmlns:p="http://schemas.openxmlformats.org/presentationml/2006/main">
  <p:tag name="AS_UNIQUEID" val="963"/>
  <p:tag name="KSO_WM_BEAUTIFY_FLAG" val=""/>
</p:tagLst>
</file>

<file path=ppt/tags/tag288.xml><?xml version="1.0" encoding="utf-8"?>
<p:tagLst xmlns:p="http://schemas.openxmlformats.org/presentationml/2006/main">
  <p:tag name="AS_UNIQUEID" val="964"/>
</p:tagLst>
</file>

<file path=ppt/tags/tag289.xml><?xml version="1.0" encoding="utf-8"?>
<p:tagLst xmlns:p="http://schemas.openxmlformats.org/presentationml/2006/main">
  <p:tag name="AS_UNIQUEID" val="965"/>
  <p:tag name="KSO_WM_BEAUTIFY_FLAG" val=""/>
</p:tagLst>
</file>

<file path=ppt/tags/tag29.xml><?xml version="1.0" encoding="utf-8"?>
<p:tagLst xmlns:p="http://schemas.openxmlformats.org/presentationml/2006/main">
  <p:tag name="AS_UNIQUEID" val="705"/>
</p:tagLst>
</file>

<file path=ppt/tags/tag290.xml><?xml version="1.0" encoding="utf-8"?>
<p:tagLst xmlns:p="http://schemas.openxmlformats.org/presentationml/2006/main">
  <p:tag name="AS_UNIQUEID" val="966"/>
  <p:tag name="KSO_WM_BEAUTIFY_FLAG" val=""/>
</p:tagLst>
</file>

<file path=ppt/tags/tag291.xml><?xml version="1.0" encoding="utf-8"?>
<p:tagLst xmlns:p="http://schemas.openxmlformats.org/presentationml/2006/main">
  <p:tag name="AS_UNIQUEID" val="967"/>
</p:tagLst>
</file>

<file path=ppt/tags/tag292.xml><?xml version="1.0" encoding="utf-8"?>
<p:tagLst xmlns:p="http://schemas.openxmlformats.org/presentationml/2006/main">
  <p:tag name="AS_UNIQUEID" val="968"/>
  <p:tag name="KSO_WM_BEAUTIFY_FLAG" val=""/>
</p:tagLst>
</file>

<file path=ppt/tags/tag293.xml><?xml version="1.0" encoding="utf-8"?>
<p:tagLst xmlns:p="http://schemas.openxmlformats.org/presentationml/2006/main">
  <p:tag name="AS_UNIQUEID" val="969"/>
  <p:tag name="KSO_WM_BEAUTIFY_FLAG" val=""/>
</p:tagLst>
</file>

<file path=ppt/tags/tag294.xml><?xml version="1.0" encoding="utf-8"?>
<p:tagLst xmlns:p="http://schemas.openxmlformats.org/presentationml/2006/main">
  <p:tag name="AS_UNIQUEID" val="970"/>
</p:tagLst>
</file>

<file path=ppt/tags/tag295.xml><?xml version="1.0" encoding="utf-8"?>
<p:tagLst xmlns:p="http://schemas.openxmlformats.org/presentationml/2006/main">
  <p:tag name="AS_UNIQUEID" val="971"/>
  <p:tag name="KSO_WM_BEAUTIFY_FLAG" val=""/>
</p:tagLst>
</file>

<file path=ppt/tags/tag296.xml><?xml version="1.0" encoding="utf-8"?>
<p:tagLst xmlns:p="http://schemas.openxmlformats.org/presentationml/2006/main">
  <p:tag name="AS_UNIQUEID" val="972"/>
  <p:tag name="KSO_WM_BEAUTIFY_FLAG" val=""/>
</p:tagLst>
</file>

<file path=ppt/tags/tag297.xml><?xml version="1.0" encoding="utf-8"?>
<p:tagLst xmlns:p="http://schemas.openxmlformats.org/presentationml/2006/main">
  <p:tag name="AS_UNIQUEID" val="973"/>
</p:tagLst>
</file>

<file path=ppt/tags/tag298.xml><?xml version="1.0" encoding="utf-8"?>
<p:tagLst xmlns:p="http://schemas.openxmlformats.org/presentationml/2006/main">
  <p:tag name="AS_UNIQUEID" val="974"/>
  <p:tag name="KSO_WM_BEAUTIFY_FLAG" val=""/>
</p:tagLst>
</file>

<file path=ppt/tags/tag299.xml><?xml version="1.0" encoding="utf-8"?>
<p:tagLst xmlns:p="http://schemas.openxmlformats.org/presentationml/2006/main">
  <p:tag name="AS_UNIQUEID" val="975"/>
  <p:tag name="KSO_WM_BEAUTIFY_FLAG" val=""/>
</p:tagLst>
</file>

<file path=ppt/tags/tag3.xml><?xml version="1.0" encoding="utf-8"?>
<p:tagLst xmlns:p="http://schemas.openxmlformats.org/presentationml/2006/main">
  <p:tag name="AS_UNIQUEID" val="679"/>
</p:tagLst>
</file>

<file path=ppt/tags/tag30.xml><?xml version="1.0" encoding="utf-8"?>
<p:tagLst xmlns:p="http://schemas.openxmlformats.org/presentationml/2006/main">
  <p:tag name="AS_UNIQUEID" val="706"/>
</p:tagLst>
</file>

<file path=ppt/tags/tag300.xml><?xml version="1.0" encoding="utf-8"?>
<p:tagLst xmlns:p="http://schemas.openxmlformats.org/presentationml/2006/main">
  <p:tag name="AS_UNIQUEID" val="976"/>
</p:tagLst>
</file>

<file path=ppt/tags/tag301.xml><?xml version="1.0" encoding="utf-8"?>
<p:tagLst xmlns:p="http://schemas.openxmlformats.org/presentationml/2006/main">
  <p:tag name="AS_UNIQUEID" val="977"/>
</p:tagLst>
</file>

<file path=ppt/tags/tag302.xml><?xml version="1.0" encoding="utf-8"?>
<p:tagLst xmlns:p="http://schemas.openxmlformats.org/presentationml/2006/main">
  <p:tag name="AS_UNIQUEID" val="978"/>
</p:tagLst>
</file>

<file path=ppt/tags/tag303.xml><?xml version="1.0" encoding="utf-8"?>
<p:tagLst xmlns:p="http://schemas.openxmlformats.org/presentationml/2006/main">
  <p:tag name="AS_UNIQUEID" val="979"/>
</p:tagLst>
</file>

<file path=ppt/tags/tag304.xml><?xml version="1.0" encoding="utf-8"?>
<p:tagLst xmlns:p="http://schemas.openxmlformats.org/presentationml/2006/main">
  <p:tag name="AS_UNIQUEID" val="980"/>
</p:tagLst>
</file>

<file path=ppt/tags/tag305.xml><?xml version="1.0" encoding="utf-8"?>
<p:tagLst xmlns:p="http://schemas.openxmlformats.org/presentationml/2006/main">
  <p:tag name="AS_UNIQUEID" val="981"/>
</p:tagLst>
</file>

<file path=ppt/tags/tag306.xml><?xml version="1.0" encoding="utf-8"?>
<p:tagLst xmlns:p="http://schemas.openxmlformats.org/presentationml/2006/main">
  <p:tag name="AS_UNIQUEID" val="982"/>
</p:tagLst>
</file>

<file path=ppt/tags/tag307.xml><?xml version="1.0" encoding="utf-8"?>
<p:tagLst xmlns:p="http://schemas.openxmlformats.org/presentationml/2006/main">
  <p:tag name="AS_UNIQUEID" val="983"/>
  <p:tag name="KSO_WM_BEAUTIFY_FLAG" val=""/>
</p:tagLst>
</file>

<file path=ppt/tags/tag308.xml><?xml version="1.0" encoding="utf-8"?>
<p:tagLst xmlns:p="http://schemas.openxmlformats.org/presentationml/2006/main">
  <p:tag name="AS_UNIQUEID" val="984"/>
</p:tagLst>
</file>

<file path=ppt/tags/tag309.xml><?xml version="1.0" encoding="utf-8"?>
<p:tagLst xmlns:p="http://schemas.openxmlformats.org/presentationml/2006/main">
  <p:tag name="AS_UNIQUEID" val="985"/>
  <p:tag name="KSO_WM_BEAUTIFY_FLAG" val=""/>
</p:tagLst>
</file>

<file path=ppt/tags/tag31.xml><?xml version="1.0" encoding="utf-8"?>
<p:tagLst xmlns:p="http://schemas.openxmlformats.org/presentationml/2006/main">
  <p:tag name="AS_UNIQUEID" val="707"/>
</p:tagLst>
</file>

<file path=ppt/tags/tag310.xml><?xml version="1.0" encoding="utf-8"?>
<p:tagLst xmlns:p="http://schemas.openxmlformats.org/presentationml/2006/main">
  <p:tag name="AS_UNIQUEID" val="986"/>
  <p:tag name="KSO_WM_BEAUTIFY_FLAG" val=""/>
</p:tagLst>
</file>

<file path=ppt/tags/tag311.xml><?xml version="1.0" encoding="utf-8"?>
<p:tagLst xmlns:p="http://schemas.openxmlformats.org/presentationml/2006/main">
  <p:tag name="AS_UNIQUEID" val="987"/>
  <p:tag name="KSO_WM_BEAUTIFY_FLAG" val=""/>
</p:tagLst>
</file>

<file path=ppt/tags/tag312.xml><?xml version="1.0" encoding="utf-8"?>
<p:tagLst xmlns:p="http://schemas.openxmlformats.org/presentationml/2006/main">
  <p:tag name="AS_UNIQUEID" val="988"/>
</p:tagLst>
</file>

<file path=ppt/tags/tag313.xml><?xml version="1.0" encoding="utf-8"?>
<p:tagLst xmlns:p="http://schemas.openxmlformats.org/presentationml/2006/main">
  <p:tag name="AS_UNIQUEID" val="989"/>
</p:tagLst>
</file>

<file path=ppt/tags/tag314.xml><?xml version="1.0" encoding="utf-8"?>
<p:tagLst xmlns:p="http://schemas.openxmlformats.org/presentationml/2006/main">
  <p:tag name="AS_UNIQUEID" val="990"/>
</p:tagLst>
</file>

<file path=ppt/tags/tag315.xml><?xml version="1.0" encoding="utf-8"?>
<p:tagLst xmlns:p="http://schemas.openxmlformats.org/presentationml/2006/main">
  <p:tag name="AS_UNIQUEID" val="991"/>
</p:tagLst>
</file>

<file path=ppt/tags/tag316.xml><?xml version="1.0" encoding="utf-8"?>
<p:tagLst xmlns:p="http://schemas.openxmlformats.org/presentationml/2006/main">
  <p:tag name="AS_UNIQUEID" val="992"/>
</p:tagLst>
</file>

<file path=ppt/tags/tag317.xml><?xml version="1.0" encoding="utf-8"?>
<p:tagLst xmlns:p="http://schemas.openxmlformats.org/presentationml/2006/main">
  <p:tag name="AS_UNIQUEID" val="993"/>
</p:tagLst>
</file>

<file path=ppt/tags/tag318.xml><?xml version="1.0" encoding="utf-8"?>
<p:tagLst xmlns:p="http://schemas.openxmlformats.org/presentationml/2006/main">
  <p:tag name="AS_UNIQUEID" val="994"/>
</p:tagLst>
</file>

<file path=ppt/tags/tag319.xml><?xml version="1.0" encoding="utf-8"?>
<p:tagLst xmlns:p="http://schemas.openxmlformats.org/presentationml/2006/main">
  <p:tag name="AS_UNIQUEID" val="995"/>
</p:tagLst>
</file>

<file path=ppt/tags/tag32.xml><?xml version="1.0" encoding="utf-8"?>
<p:tagLst xmlns:p="http://schemas.openxmlformats.org/presentationml/2006/main">
  <p:tag name="AS_UNIQUEID" val="708"/>
</p:tagLst>
</file>

<file path=ppt/tags/tag320.xml><?xml version="1.0" encoding="utf-8"?>
<p:tagLst xmlns:p="http://schemas.openxmlformats.org/presentationml/2006/main">
  <p:tag name="AS_UNIQUEID" val="996"/>
</p:tagLst>
</file>

<file path=ppt/tags/tag321.xml><?xml version="1.0" encoding="utf-8"?>
<p:tagLst xmlns:p="http://schemas.openxmlformats.org/presentationml/2006/main">
  <p:tag name="AS_UNIQUEID" val="997"/>
  <p:tag name="KSO_WM_BEAUTIFY_FLAG" val=""/>
</p:tagLst>
</file>

<file path=ppt/tags/tag322.xml><?xml version="1.0" encoding="utf-8"?>
<p:tagLst xmlns:p="http://schemas.openxmlformats.org/presentationml/2006/main">
  <p:tag name="AS_UNIQUEID" val="998"/>
</p:tagLst>
</file>

<file path=ppt/tags/tag323.xml><?xml version="1.0" encoding="utf-8"?>
<p:tagLst xmlns:p="http://schemas.openxmlformats.org/presentationml/2006/main">
  <p:tag name="AS_UNIQUEID" val="999"/>
  <p:tag name="KSO_WM_BEAUTIFY_FLAG" val=""/>
</p:tagLst>
</file>

<file path=ppt/tags/tag324.xml><?xml version="1.0" encoding="utf-8"?>
<p:tagLst xmlns:p="http://schemas.openxmlformats.org/presentationml/2006/main">
  <p:tag name="AS_UNIQUEID" val="1000"/>
  <p:tag name="KSO_WM_BEAUTIFY_FLAG" val=""/>
</p:tagLst>
</file>

<file path=ppt/tags/tag325.xml><?xml version="1.0" encoding="utf-8"?>
<p:tagLst xmlns:p="http://schemas.openxmlformats.org/presentationml/2006/main">
  <p:tag name="AS_UNIQUEID" val="1001"/>
  <p:tag name="KSO_WM_BEAUTIFY_FLAG" val=""/>
</p:tagLst>
</file>

<file path=ppt/tags/tag326.xml><?xml version="1.0" encoding="utf-8"?>
<p:tagLst xmlns:p="http://schemas.openxmlformats.org/presentationml/2006/main">
  <p:tag name="AS_UNIQUEID" val="614"/>
</p:tagLst>
</file>

<file path=ppt/tags/tag327.xml><?xml version="1.0" encoding="utf-8"?>
<p:tagLst xmlns:p="http://schemas.openxmlformats.org/presentationml/2006/main">
  <p:tag name="AS_UNIQUEID" val="615"/>
  <p:tag name="KSO_WM_BEAUTIFY_FLAG" val=""/>
</p:tagLst>
</file>

<file path=ppt/tags/tag328.xml><?xml version="1.0" encoding="utf-8"?>
<p:tagLst xmlns:p="http://schemas.openxmlformats.org/presentationml/2006/main">
  <p:tag name="AS_UNIQUEID" val="616"/>
  <p:tag name="KSO_WM_BEAUTIFY_FLAG" val=""/>
</p:tagLst>
</file>

<file path=ppt/tags/tag329.xml><?xml version="1.0" encoding="utf-8"?>
<p:tagLst xmlns:p="http://schemas.openxmlformats.org/presentationml/2006/main">
  <p:tag name="AS_UNIQUEID" val="563"/>
</p:tagLst>
</file>

<file path=ppt/tags/tag33.xml><?xml version="1.0" encoding="utf-8"?>
<p:tagLst xmlns:p="http://schemas.openxmlformats.org/presentationml/2006/main">
  <p:tag name="AS_UNIQUEID" val="709"/>
  <p:tag name="KSO_WM_BEAUTIFY_FLAG" val=""/>
</p:tagLst>
</file>

<file path=ppt/tags/tag330.xml><?xml version="1.0" encoding="utf-8"?>
<p:tagLst xmlns:p="http://schemas.openxmlformats.org/presentationml/2006/main">
  <p:tag name="AS_UNIQUEID" val="564"/>
</p:tagLst>
</file>

<file path=ppt/tags/tag331.xml><?xml version="1.0" encoding="utf-8"?>
<p:tagLst xmlns:p="http://schemas.openxmlformats.org/presentationml/2006/main">
  <p:tag name="AS_UNIQUEID" val="565"/>
</p:tagLst>
</file>

<file path=ppt/tags/tag332.xml><?xml version="1.0" encoding="utf-8"?>
<p:tagLst xmlns:p="http://schemas.openxmlformats.org/presentationml/2006/main">
  <p:tag name="AS_UNIQUEID" val="566"/>
</p:tagLst>
</file>

<file path=ppt/tags/tag333.xml><?xml version="1.0" encoding="utf-8"?>
<p:tagLst xmlns:p="http://schemas.openxmlformats.org/presentationml/2006/main">
  <p:tag name="AS_UNIQUEID" val="567"/>
  <p:tag name="KSO_WM_BEAUTIFY_FLAG" val=""/>
</p:tagLst>
</file>

<file path=ppt/tags/tag334.xml><?xml version="1.0" encoding="utf-8"?>
<p:tagLst xmlns:p="http://schemas.openxmlformats.org/presentationml/2006/main">
  <p:tag name="AS_UNIQUEID" val="568"/>
  <p:tag name="KSO_WM_BEAUTIFY_FLAG" val=""/>
</p:tagLst>
</file>

<file path=ppt/tags/tag335.xml><?xml version="1.0" encoding="utf-8"?>
<p:tagLst xmlns:p="http://schemas.openxmlformats.org/presentationml/2006/main">
  <p:tag name="AS_UNIQUEID" val="569"/>
  <p:tag name="KSO_WM_BEAUTIFY_FLAG" val=""/>
</p:tagLst>
</file>

<file path=ppt/tags/tag336.xml><?xml version="1.0" encoding="utf-8"?>
<p:tagLst xmlns:p="http://schemas.openxmlformats.org/presentationml/2006/main">
  <p:tag name="AS_UNIQUEID" val="570"/>
  <p:tag name="KSO_WM_BEAUTIFY_FLAG" val=""/>
</p:tagLst>
</file>

<file path=ppt/tags/tag337.xml><?xml version="1.0" encoding="utf-8"?>
<p:tagLst xmlns:p="http://schemas.openxmlformats.org/presentationml/2006/main">
  <p:tag name="AS_UNIQUEID" val="571"/>
  <p:tag name="KSO_WM_BEAUTIFY_FLAG" val=""/>
</p:tagLst>
</file>

<file path=ppt/tags/tag338.xml><?xml version="1.0" encoding="utf-8"?>
<p:tagLst xmlns:p="http://schemas.openxmlformats.org/presentationml/2006/main">
  <p:tag name="AS_UNIQUEID" val="572"/>
</p:tagLst>
</file>

<file path=ppt/tags/tag339.xml><?xml version="1.0" encoding="utf-8"?>
<p:tagLst xmlns:p="http://schemas.openxmlformats.org/presentationml/2006/main">
  <p:tag name="AS_UNIQUEID" val="573"/>
  <p:tag name="KSO_WM_BEAUTIFY_FLAG" val=""/>
</p:tagLst>
</file>

<file path=ppt/tags/tag34.xml><?xml version="1.0" encoding="utf-8"?>
<p:tagLst xmlns:p="http://schemas.openxmlformats.org/presentationml/2006/main">
  <p:tag name="AS_UNIQUEID" val="710"/>
</p:tagLst>
</file>

<file path=ppt/tags/tag340.xml><?xml version="1.0" encoding="utf-8"?>
<p:tagLst xmlns:p="http://schemas.openxmlformats.org/presentationml/2006/main">
  <p:tag name="AS_UNIQUEID" val="574"/>
  <p:tag name="KSO_WM_BEAUTIFY_FLAG" val=""/>
</p:tagLst>
</file>

<file path=ppt/tags/tag341.xml><?xml version="1.0" encoding="utf-8"?>
<p:tagLst xmlns:p="http://schemas.openxmlformats.org/presentationml/2006/main">
  <p:tag name="AS_UNIQUEID" val="575"/>
  <p:tag name="KSO_WM_BEAUTIFY_FLAG" val=""/>
</p:tagLst>
</file>

<file path=ppt/tags/tag342.xml><?xml version="1.0" encoding="utf-8"?>
<p:tagLst xmlns:p="http://schemas.openxmlformats.org/presentationml/2006/main">
  <p:tag name="AS_UNIQUEID" val="576"/>
  <p:tag name="KSO_WM_BEAUTIFY_FLAG" val=""/>
</p:tagLst>
</file>

<file path=ppt/tags/tag343.xml><?xml version="1.0" encoding="utf-8"?>
<p:tagLst xmlns:p="http://schemas.openxmlformats.org/presentationml/2006/main">
  <p:tag name="AS_UNIQUEID" val="577"/>
  <p:tag name="KSO_WM_BEAUTIFY_FLAG" val=""/>
</p:tagLst>
</file>

<file path=ppt/tags/tag344.xml><?xml version="1.0" encoding="utf-8"?>
<p:tagLst xmlns:p="http://schemas.openxmlformats.org/presentationml/2006/main">
  <p:tag name="AS_UNIQUEID" val="578"/>
</p:tagLst>
</file>

<file path=ppt/tags/tag345.xml><?xml version="1.0" encoding="utf-8"?>
<p:tagLst xmlns:p="http://schemas.openxmlformats.org/presentationml/2006/main">
  <p:tag name="AS_UNIQUEID" val="579"/>
  <p:tag name="KSO_WM_BEAUTIFY_FLAG" val=""/>
</p:tagLst>
</file>

<file path=ppt/tags/tag346.xml><?xml version="1.0" encoding="utf-8"?>
<p:tagLst xmlns:p="http://schemas.openxmlformats.org/presentationml/2006/main">
  <p:tag name="AS_UNIQUEID" val="580"/>
  <p:tag name="KSO_WM_BEAUTIFY_FLAG" val=""/>
</p:tagLst>
</file>

<file path=ppt/tags/tag347.xml><?xml version="1.0" encoding="utf-8"?>
<p:tagLst xmlns:p="http://schemas.openxmlformats.org/presentationml/2006/main">
  <p:tag name="AS_UNIQUEID" val="581"/>
</p:tagLst>
</file>

<file path=ppt/tags/tag348.xml><?xml version="1.0" encoding="utf-8"?>
<p:tagLst xmlns:p="http://schemas.openxmlformats.org/presentationml/2006/main">
  <p:tag name="AS_UNIQUEID" val="582"/>
  <p:tag name="KSO_WM_BEAUTIFY_FLAG" val=""/>
</p:tagLst>
</file>

<file path=ppt/tags/tag349.xml><?xml version="1.0" encoding="utf-8"?>
<p:tagLst xmlns:p="http://schemas.openxmlformats.org/presentationml/2006/main">
  <p:tag name="AS_UNIQUEID" val="583"/>
  <p:tag name="KSO_WM_BEAUTIFY_FLAG" val=""/>
</p:tagLst>
</file>

<file path=ppt/tags/tag35.xml><?xml version="1.0" encoding="utf-8"?>
<p:tagLst xmlns:p="http://schemas.openxmlformats.org/presentationml/2006/main">
  <p:tag name="AS_UNIQUEID" val="711"/>
  <p:tag name="KSO_WM_BEAUTIFY_FLAG" val=""/>
</p:tagLst>
</file>

<file path=ppt/tags/tag350.xml><?xml version="1.0" encoding="utf-8"?>
<p:tagLst xmlns:p="http://schemas.openxmlformats.org/presentationml/2006/main">
  <p:tag name="AS_UNIQUEID" val="587"/>
</p:tagLst>
</file>

<file path=ppt/tags/tag351.xml><?xml version="1.0" encoding="utf-8"?>
<p:tagLst xmlns:p="http://schemas.openxmlformats.org/presentationml/2006/main">
  <p:tag name="AS_UNIQUEID" val="588"/>
  <p:tag name="KSO_WM_BEAUTIFY_FLAG" val=""/>
</p:tagLst>
</file>

<file path=ppt/tags/tag352.xml><?xml version="1.0" encoding="utf-8"?>
<p:tagLst xmlns:p="http://schemas.openxmlformats.org/presentationml/2006/main">
  <p:tag name="AS_UNIQUEID" val="589"/>
  <p:tag name="KSO_WM_BEAUTIFY_FLAG" val=""/>
</p:tagLst>
</file>

<file path=ppt/tags/tag353.xml><?xml version="1.0" encoding="utf-8"?>
<p:tagLst xmlns:p="http://schemas.openxmlformats.org/presentationml/2006/main">
  <p:tag name="AS_UNIQUEID" val="590"/>
</p:tagLst>
</file>

<file path=ppt/tags/tag354.xml><?xml version="1.0" encoding="utf-8"?>
<p:tagLst xmlns:p="http://schemas.openxmlformats.org/presentationml/2006/main">
  <p:tag name="AS_UNIQUEID" val="591"/>
  <p:tag name="KSO_WM_BEAUTIFY_FLAG" val=""/>
</p:tagLst>
</file>

<file path=ppt/tags/tag355.xml><?xml version="1.0" encoding="utf-8"?>
<p:tagLst xmlns:p="http://schemas.openxmlformats.org/presentationml/2006/main">
  <p:tag name="AS_UNIQUEID" val="592"/>
  <p:tag name="KSO_WM_BEAUTIFY_FLAG" val=""/>
</p:tagLst>
</file>

<file path=ppt/tags/tag356.xml><?xml version="1.0" encoding="utf-8"?>
<p:tagLst xmlns:p="http://schemas.openxmlformats.org/presentationml/2006/main">
  <p:tag name="AS_UNIQUEID" val="593"/>
</p:tagLst>
</file>

<file path=ppt/tags/tag357.xml><?xml version="1.0" encoding="utf-8"?>
<p:tagLst xmlns:p="http://schemas.openxmlformats.org/presentationml/2006/main">
  <p:tag name="AS_UNIQUEID" val="594"/>
  <p:tag name="KSO_WM_BEAUTIFY_FLAG" val=""/>
</p:tagLst>
</file>

<file path=ppt/tags/tag358.xml><?xml version="1.0" encoding="utf-8"?>
<p:tagLst xmlns:p="http://schemas.openxmlformats.org/presentationml/2006/main">
  <p:tag name="AS_UNIQUEID" val="595"/>
  <p:tag name="KSO_WM_BEAUTIFY_FLAG" val=""/>
</p:tagLst>
</file>

<file path=ppt/tags/tag359.xml><?xml version="1.0" encoding="utf-8"?>
<p:tagLst xmlns:p="http://schemas.openxmlformats.org/presentationml/2006/main">
  <p:tag name="AS_UNIQUEID" val="596"/>
</p:tagLst>
</file>

<file path=ppt/tags/tag36.xml><?xml version="1.0" encoding="utf-8"?>
<p:tagLst xmlns:p="http://schemas.openxmlformats.org/presentationml/2006/main">
  <p:tag name="AS_UNIQUEID" val="712"/>
  <p:tag name="KSO_WM_BEAUTIFY_FLAG" val=""/>
</p:tagLst>
</file>

<file path=ppt/tags/tag360.xml><?xml version="1.0" encoding="utf-8"?>
<p:tagLst xmlns:p="http://schemas.openxmlformats.org/presentationml/2006/main">
  <p:tag name="AS_UNIQUEID" val="597"/>
  <p:tag name="KSO_WM_BEAUTIFY_FLAG" val=""/>
</p:tagLst>
</file>

<file path=ppt/tags/tag361.xml><?xml version="1.0" encoding="utf-8"?>
<p:tagLst xmlns:p="http://schemas.openxmlformats.org/presentationml/2006/main">
  <p:tag name="AS_UNIQUEID" val="598"/>
  <p:tag name="KSO_WM_BEAUTIFY_FLAG" val=""/>
</p:tagLst>
</file>

<file path=ppt/tags/tag362.xml><?xml version="1.0" encoding="utf-8"?>
<p:tagLst xmlns:p="http://schemas.openxmlformats.org/presentationml/2006/main">
  <p:tag name="AS_UNIQUEID" val="600"/>
</p:tagLst>
</file>

<file path=ppt/tags/tag363.xml><?xml version="1.0" encoding="utf-8"?>
<p:tagLst xmlns:p="http://schemas.openxmlformats.org/presentationml/2006/main">
  <p:tag name="AS_UNIQUEID" val="601"/>
</p:tagLst>
</file>

<file path=ppt/tags/tag364.xml><?xml version="1.0" encoding="utf-8"?>
<p:tagLst xmlns:p="http://schemas.openxmlformats.org/presentationml/2006/main">
  <p:tag name="AS_UNIQUEID" val="602"/>
</p:tagLst>
</file>

<file path=ppt/tags/tag365.xml><?xml version="1.0" encoding="utf-8"?>
<p:tagLst xmlns:p="http://schemas.openxmlformats.org/presentationml/2006/main">
  <p:tag name="AS_UNIQUEID" val="603"/>
</p:tagLst>
</file>

<file path=ppt/tags/tag366.xml><?xml version="1.0" encoding="utf-8"?>
<p:tagLst xmlns:p="http://schemas.openxmlformats.org/presentationml/2006/main">
  <p:tag name="AS_UNIQUEID" val="604"/>
  <p:tag name="KSO_WM_BEAUTIFY_FLAG" val=""/>
</p:tagLst>
</file>

<file path=ppt/tags/tag367.xml><?xml version="1.0" encoding="utf-8"?>
<p:tagLst xmlns:p="http://schemas.openxmlformats.org/presentationml/2006/main">
  <p:tag name="AS_UNIQUEID" val="605"/>
  <p:tag name="KSO_WM_BEAUTIFY_FLAG" val=""/>
</p:tagLst>
</file>

<file path=ppt/tags/tag368.xml><?xml version="1.0" encoding="utf-8"?>
<p:tagLst xmlns:p="http://schemas.openxmlformats.org/presentationml/2006/main">
  <p:tag name="AS_UNIQUEID" val="606"/>
  <p:tag name="KSO_WM_BEAUTIFY_FLAG" val=""/>
</p:tagLst>
</file>

<file path=ppt/tags/tag369.xml><?xml version="1.0" encoding="utf-8"?>
<p:tagLst xmlns:p="http://schemas.openxmlformats.org/presentationml/2006/main">
  <p:tag name="AS_UNIQUEID" val="607"/>
  <p:tag name="KSO_WM_BEAUTIFY_FLAG" val=""/>
</p:tagLst>
</file>

<file path=ppt/tags/tag37.xml><?xml version="1.0" encoding="utf-8"?>
<p:tagLst xmlns:p="http://schemas.openxmlformats.org/presentationml/2006/main">
  <p:tag name="AS_UNIQUEID" val="713"/>
  <p:tag name="KSO_WM_BEAUTIFY_FLAG" val=""/>
</p:tagLst>
</file>

<file path=ppt/tags/tag370.xml><?xml version="1.0" encoding="utf-8"?>
<p:tagLst xmlns:p="http://schemas.openxmlformats.org/presentationml/2006/main">
  <p:tag name="AS_UNIQUEID" val="608"/>
  <p:tag name="KSO_WM_BEAUTIFY_FLAG" val=""/>
</p:tagLst>
</file>

<file path=ppt/tags/tag371.xml><?xml version="1.0" encoding="utf-8"?>
<p:tagLst xmlns:p="http://schemas.openxmlformats.org/presentationml/2006/main">
  <p:tag name="AS_UNIQUEID" val="609"/>
  <p:tag name="KSO_WM_BEAUTIFY_FLAG" val=""/>
</p:tagLst>
</file>

<file path=ppt/tags/tag372.xml><?xml version="1.0" encoding="utf-8"?>
<p:tagLst xmlns:p="http://schemas.openxmlformats.org/presentationml/2006/main">
  <p:tag name="AS_UNIQUEID" val="610"/>
  <p:tag name="KSO_WM_BEAUTIFY_FLAG" val=""/>
</p:tagLst>
</file>

<file path=ppt/tags/tag373.xml><?xml version="1.0" encoding="utf-8"?>
<p:tagLst xmlns:p="http://schemas.openxmlformats.org/presentationml/2006/main">
  <p:tag name="AS_UNIQUEID" val="611"/>
</p:tagLst>
</file>

<file path=ppt/tags/tag374.xml><?xml version="1.0" encoding="utf-8"?>
<p:tagLst xmlns:p="http://schemas.openxmlformats.org/presentationml/2006/main">
  <p:tag name="AS_UNIQUEID" val="612"/>
  <p:tag name="KSO_WM_BEAUTIFY_FLAG" val=""/>
</p:tagLst>
</file>

<file path=ppt/tags/tag375.xml><?xml version="1.0" encoding="utf-8"?>
<p:tagLst xmlns:p="http://schemas.openxmlformats.org/presentationml/2006/main">
  <p:tag name="AS_UNIQUEID" val="613"/>
  <p:tag name="KSO_WM_BEAUTIFY_FLAG" val=""/>
</p:tagLst>
</file>

<file path=ppt/tags/tag376.xml><?xml version="1.0" encoding="utf-8"?>
<p:tagLst xmlns:p="http://schemas.openxmlformats.org/presentationml/2006/main">
  <p:tag name="AS_UNIQUEID" val="617"/>
</p:tagLst>
</file>

<file path=ppt/tags/tag377.xml><?xml version="1.0" encoding="utf-8"?>
<p:tagLst xmlns:p="http://schemas.openxmlformats.org/presentationml/2006/main">
  <p:tag name="AS_UNIQUEID" val="618"/>
</p:tagLst>
</file>

<file path=ppt/tags/tag378.xml><?xml version="1.0" encoding="utf-8"?>
<p:tagLst xmlns:p="http://schemas.openxmlformats.org/presentationml/2006/main">
  <p:tag name="AS_UNIQUEID" val="619"/>
  <p:tag name="KSO_WM_BEAUTIFY_FLAG" val=""/>
</p:tagLst>
</file>

<file path=ppt/tags/tag379.xml><?xml version="1.0" encoding="utf-8"?>
<p:tagLst xmlns:p="http://schemas.openxmlformats.org/presentationml/2006/main">
  <p:tag name="AS_UNIQUEID" val="620"/>
  <p:tag name="KSO_WM_BEAUTIFY_FLAG" val=""/>
</p:tagLst>
</file>

<file path=ppt/tags/tag38.xml><?xml version="1.0" encoding="utf-8"?>
<p:tagLst xmlns:p="http://schemas.openxmlformats.org/presentationml/2006/main">
  <p:tag name="AS_UNIQUEID" val="714"/>
  <p:tag name="KSO_WM_BEAUTIFY_FLAG" val=""/>
</p:tagLst>
</file>

<file path=ppt/tags/tag380.xml><?xml version="1.0" encoding="utf-8"?>
<p:tagLst xmlns:p="http://schemas.openxmlformats.org/presentationml/2006/main">
  <p:tag name="AS_UNIQUEID" val="621"/>
</p:tagLst>
</file>

<file path=ppt/tags/tag381.xml><?xml version="1.0" encoding="utf-8"?>
<p:tagLst xmlns:p="http://schemas.openxmlformats.org/presentationml/2006/main">
  <p:tag name="AS_UNIQUEID" val="622"/>
  <p:tag name="KSO_WM_BEAUTIFY_FLAG" val=""/>
</p:tagLst>
</file>

<file path=ppt/tags/tag382.xml><?xml version="1.0" encoding="utf-8"?>
<p:tagLst xmlns:p="http://schemas.openxmlformats.org/presentationml/2006/main">
  <p:tag name="AS_UNIQUEID" val="623"/>
  <p:tag name="KSO_WM_BEAUTIFY_FLAG" val=""/>
</p:tagLst>
</file>

<file path=ppt/tags/tag383.xml><?xml version="1.0" encoding="utf-8"?>
<p:tagLst xmlns:p="http://schemas.openxmlformats.org/presentationml/2006/main">
  <p:tag name="AS_UNIQUEID" val="624"/>
</p:tagLst>
</file>

<file path=ppt/tags/tag384.xml><?xml version="1.0" encoding="utf-8"?>
<p:tagLst xmlns:p="http://schemas.openxmlformats.org/presentationml/2006/main">
  <p:tag name="AS_UNIQUEID" val="625"/>
</p:tagLst>
</file>

<file path=ppt/tags/tag385.xml><?xml version="1.0" encoding="utf-8"?>
<p:tagLst xmlns:p="http://schemas.openxmlformats.org/presentationml/2006/main">
  <p:tag name="AS_UNIQUEID" val="626"/>
  <p:tag name="KSO_WM_BEAUTIFY_FLAG" val=""/>
</p:tagLst>
</file>

<file path=ppt/tags/tag386.xml><?xml version="1.0" encoding="utf-8"?>
<p:tagLst xmlns:p="http://schemas.openxmlformats.org/presentationml/2006/main">
  <p:tag name="AS_UNIQUEID" val="627"/>
  <p:tag name="KSO_WM_BEAUTIFY_FLAG" val=""/>
</p:tagLst>
</file>

<file path=ppt/tags/tag387.xml><?xml version="1.0" encoding="utf-8"?>
<p:tagLst xmlns:p="http://schemas.openxmlformats.org/presentationml/2006/main">
  <p:tag name="AS_UNIQUEID" val="628"/>
</p:tagLst>
</file>

<file path=ppt/tags/tag388.xml><?xml version="1.0" encoding="utf-8"?>
<p:tagLst xmlns:p="http://schemas.openxmlformats.org/presentationml/2006/main">
  <p:tag name="AS_UNIQUEID" val="629"/>
  <p:tag name="KSO_WM_BEAUTIFY_FLAG" val=""/>
</p:tagLst>
</file>

<file path=ppt/tags/tag389.xml><?xml version="1.0" encoding="utf-8"?>
<p:tagLst xmlns:p="http://schemas.openxmlformats.org/presentationml/2006/main">
  <p:tag name="AS_UNIQUEID" val="630"/>
  <p:tag name="KSO_WM_BEAUTIFY_FLAG" val=""/>
</p:tagLst>
</file>

<file path=ppt/tags/tag39.xml><?xml version="1.0" encoding="utf-8"?>
<p:tagLst xmlns:p="http://schemas.openxmlformats.org/presentationml/2006/main">
  <p:tag name="AS_UNIQUEID" val="715"/>
  <p:tag name="KSO_WM_BEAUTIFY_FLAG" val=""/>
</p:tagLst>
</file>

<file path=ppt/tags/tag390.xml><?xml version="1.0" encoding="utf-8"?>
<p:tagLst xmlns:p="http://schemas.openxmlformats.org/presentationml/2006/main">
  <p:tag name="AS_UNIQUEID" val="631"/>
</p:tagLst>
</file>

<file path=ppt/tags/tag391.xml><?xml version="1.0" encoding="utf-8"?>
<p:tagLst xmlns:p="http://schemas.openxmlformats.org/presentationml/2006/main">
  <p:tag name="AS_UNIQUEID" val="632"/>
</p:tagLst>
</file>

<file path=ppt/tags/tag392.xml><?xml version="1.0" encoding="utf-8"?>
<p:tagLst xmlns:p="http://schemas.openxmlformats.org/presentationml/2006/main">
  <p:tag name="AS_UNIQUEID" val="633"/>
  <p:tag name="KSO_WM_BEAUTIFY_FLAG" val=""/>
</p:tagLst>
</file>

<file path=ppt/tags/tag393.xml><?xml version="1.0" encoding="utf-8"?>
<p:tagLst xmlns:p="http://schemas.openxmlformats.org/presentationml/2006/main">
  <p:tag name="AS_UNIQUEID" val="634"/>
  <p:tag name="KSO_WM_BEAUTIFY_FLAG" val=""/>
</p:tagLst>
</file>

<file path=ppt/tags/tag394.xml><?xml version="1.0" encoding="utf-8"?>
<p:tagLst xmlns:p="http://schemas.openxmlformats.org/presentationml/2006/main">
  <p:tag name="AS_UNIQUEID" val="635"/>
</p:tagLst>
</file>

<file path=ppt/tags/tag395.xml><?xml version="1.0" encoding="utf-8"?>
<p:tagLst xmlns:p="http://schemas.openxmlformats.org/presentationml/2006/main">
  <p:tag name="AS_UNIQUEID" val="636"/>
  <p:tag name="KSO_WM_BEAUTIFY_FLAG" val=""/>
</p:tagLst>
</file>

<file path=ppt/tags/tag396.xml><?xml version="1.0" encoding="utf-8"?>
<p:tagLst xmlns:p="http://schemas.openxmlformats.org/presentationml/2006/main">
  <p:tag name="AS_UNIQUEID" val="637"/>
  <p:tag name="KSO_WM_BEAUTIFY_FLAG" val=""/>
</p:tagLst>
</file>

<file path=ppt/tags/tag397.xml><?xml version="1.0" encoding="utf-8"?>
<p:tagLst xmlns:p="http://schemas.openxmlformats.org/presentationml/2006/main">
  <p:tag name="AS_UNIQUEID" val="645"/>
</p:tagLst>
</file>

<file path=ppt/tags/tag398.xml><?xml version="1.0" encoding="utf-8"?>
<p:tagLst xmlns:p="http://schemas.openxmlformats.org/presentationml/2006/main">
  <p:tag name="AS_UNIQUEID" val="646"/>
</p:tagLst>
</file>

<file path=ppt/tags/tag399.xml><?xml version="1.0" encoding="utf-8"?>
<p:tagLst xmlns:p="http://schemas.openxmlformats.org/presentationml/2006/main">
  <p:tag name="AS_UNIQUEID" val="647"/>
  <p:tag name="KSO_WM_BEAUTIFY_FLAG" val=""/>
</p:tagLst>
</file>

<file path=ppt/tags/tag4.xml><?xml version="1.0" encoding="utf-8"?>
<p:tagLst xmlns:p="http://schemas.openxmlformats.org/presentationml/2006/main">
  <p:tag name="AS_UNIQUEID" val="680"/>
</p:tagLst>
</file>

<file path=ppt/tags/tag40.xml><?xml version="1.0" encoding="utf-8"?>
<p:tagLst xmlns:p="http://schemas.openxmlformats.org/presentationml/2006/main">
  <p:tag name="AS_UNIQUEID" val="716"/>
  <p:tag name="KSO_WM_BEAUTIFY_FLAG" val=""/>
</p:tagLst>
</file>

<file path=ppt/tags/tag400.xml><?xml version="1.0" encoding="utf-8"?>
<p:tagLst xmlns:p="http://schemas.openxmlformats.org/presentationml/2006/main">
  <p:tag name="AS_UNIQUEID" val="648"/>
  <p:tag name="KSO_WM_BEAUTIFY_FLAG" val=""/>
</p:tagLst>
</file>

<file path=ppt/tags/tag401.xml><?xml version="1.0" encoding="utf-8"?>
<p:tagLst xmlns:p="http://schemas.openxmlformats.org/presentationml/2006/main">
  <p:tag name="AS_UNIQUEID" val="649"/>
</p:tagLst>
</file>

<file path=ppt/tags/tag402.xml><?xml version="1.0" encoding="utf-8"?>
<p:tagLst xmlns:p="http://schemas.openxmlformats.org/presentationml/2006/main">
  <p:tag name="AS_UNIQUEID" val="650"/>
  <p:tag name="KSO_WM_BEAUTIFY_FLAG" val=""/>
</p:tagLst>
</file>

<file path=ppt/tags/tag403.xml><?xml version="1.0" encoding="utf-8"?>
<p:tagLst xmlns:p="http://schemas.openxmlformats.org/presentationml/2006/main">
  <p:tag name="AS_UNIQUEID" val="651"/>
  <p:tag name="KSO_WM_BEAUTIFY_FLAG" val=""/>
</p:tagLst>
</file>

<file path=ppt/tags/tag404.xml><?xml version="1.0" encoding="utf-8"?>
<p:tagLst xmlns:p="http://schemas.openxmlformats.org/presentationml/2006/main">
  <p:tag name="AS_UNIQUEID" val="664"/>
</p:tagLst>
</file>

<file path=ppt/tags/tag405.xml><?xml version="1.0" encoding="utf-8"?>
<p:tagLst xmlns:p="http://schemas.openxmlformats.org/presentationml/2006/main">
  <p:tag name="AS_UNIQUEID" val="665"/>
</p:tagLst>
</file>

<file path=ppt/tags/tag406.xml><?xml version="1.0" encoding="utf-8"?>
<p:tagLst xmlns:p="http://schemas.openxmlformats.org/presentationml/2006/main">
  <p:tag name="AS_UNIQUEID" val="666"/>
</p:tagLst>
</file>

<file path=ppt/tags/tag407.xml><?xml version="1.0" encoding="utf-8"?>
<p:tagLst xmlns:p="http://schemas.openxmlformats.org/presentationml/2006/main">
  <p:tag name="AS_UNIQUEID" val="667"/>
  <p:tag name="KSO_WM_BEAUTIFY_FLAG" val=""/>
</p:tagLst>
</file>

<file path=ppt/tags/tag408.xml><?xml version="1.0" encoding="utf-8"?>
<p:tagLst xmlns:p="http://schemas.openxmlformats.org/presentationml/2006/main">
  <p:tag name="AS_UNIQUEID" val="668"/>
  <p:tag name="KSO_WM_BEAUTIFY_FLAG" val=""/>
</p:tagLst>
</file>

<file path=ppt/tags/tag409.xml><?xml version="1.0" encoding="utf-8"?>
<p:tagLst xmlns:p="http://schemas.openxmlformats.org/presentationml/2006/main">
  <p:tag name="AS_UNIQUEID" val="669"/>
  <p:tag name="KSO_WM_BEAUTIFY_FLAG" val=""/>
</p:tagLst>
</file>

<file path=ppt/tags/tag41.xml><?xml version="1.0" encoding="utf-8"?>
<p:tagLst xmlns:p="http://schemas.openxmlformats.org/presentationml/2006/main">
  <p:tag name="AS_UNIQUEID" val="717"/>
  <p:tag name="KSO_WM_BEAUTIFY_FLAG" val=""/>
  <p:tag name="KSO_WM_UNIT_PLACING_PICTURE_USER_VIEWPORT" val="{&quot;height&quot;:4333,&quot;width&quot;:6056}"/>
</p:tagLst>
</file>

<file path=ppt/tags/tag410.xml><?xml version="1.0" encoding="utf-8"?>
<p:tagLst xmlns:p="http://schemas.openxmlformats.org/presentationml/2006/main">
  <p:tag name="AS_UNIQUEID" val="670"/>
</p:tagLst>
</file>

<file path=ppt/tags/tag411.xml><?xml version="1.0" encoding="utf-8"?>
<p:tagLst xmlns:p="http://schemas.openxmlformats.org/presentationml/2006/main">
  <p:tag name="AS_UNIQUEID" val="671"/>
  <p:tag name="KSO_WM_BEAUTIFY_FLAG" val=""/>
</p:tagLst>
</file>

<file path=ppt/tags/tag412.xml><?xml version="1.0" encoding="utf-8"?>
<p:tagLst xmlns:p="http://schemas.openxmlformats.org/presentationml/2006/main">
  <p:tag name="AS_UNIQUEID" val="672"/>
  <p:tag name="KSO_WM_BEAUTIFY_FLAG" val=""/>
</p:tagLst>
</file>

<file path=ppt/tags/tag413.xml><?xml version="1.0" encoding="utf-8"?>
<p:tagLst xmlns:p="http://schemas.openxmlformats.org/presentationml/2006/main">
  <p:tag name="AS_UNIQUEID" val="673"/>
</p:tagLst>
</file>

<file path=ppt/tags/tag414.xml><?xml version="1.0" encoding="utf-8"?>
<p:tagLst xmlns:p="http://schemas.openxmlformats.org/presentationml/2006/main">
  <p:tag name="AS_UNIQUEID" val="674"/>
  <p:tag name="KSO_WM_BEAUTIFY_FLAG" val=""/>
</p:tagLst>
</file>

<file path=ppt/tags/tag415.xml><?xml version="1.0" encoding="utf-8"?>
<p:tagLst xmlns:p="http://schemas.openxmlformats.org/presentationml/2006/main">
  <p:tag name="AS_UNIQUEID" val="675"/>
  <p:tag name="KSO_WM_BEAUTIFY_FLAG" val=""/>
</p:tagLst>
</file>

<file path=ppt/tags/tag416.xml><?xml version="1.0" encoding="utf-8"?>
<p:tagLst xmlns:p="http://schemas.openxmlformats.org/presentationml/2006/main">
  <p:tag name="AS_UNIQUEID" val="676"/>
</p:tagLst>
</file>

<file path=ppt/tags/tag417.xml><?xml version="1.0" encoding="utf-8"?>
<p:tagLst xmlns:p="http://schemas.openxmlformats.org/presentationml/2006/main">
  <p:tag name="AS_UNIQUEID" val="652"/>
</p:tagLst>
</file>

<file path=ppt/tags/tag418.xml><?xml version="1.0" encoding="utf-8"?>
<p:tagLst xmlns:p="http://schemas.openxmlformats.org/presentationml/2006/main">
  <p:tag name="AS_UNIQUEID" val="653"/>
</p:tagLst>
</file>

<file path=ppt/tags/tag419.xml><?xml version="1.0" encoding="utf-8"?>
<p:tagLst xmlns:p="http://schemas.openxmlformats.org/presentationml/2006/main">
  <p:tag name="AS_UNIQUEID" val="654"/>
  <p:tag name="KSO_WM_BEAUTIFY_FLAG" val=""/>
</p:tagLst>
</file>

<file path=ppt/tags/tag42.xml><?xml version="1.0" encoding="utf-8"?>
<p:tagLst xmlns:p="http://schemas.openxmlformats.org/presentationml/2006/main">
  <p:tag name="AS_UNIQUEID" val="7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0.xml><?xml version="1.0" encoding="utf-8"?>
<p:tagLst xmlns:p="http://schemas.openxmlformats.org/presentationml/2006/main">
  <p:tag name="AS_UNIQUEID" val="655"/>
  <p:tag name="KSO_WM_BEAUTIFY_FLAG" val=""/>
</p:tagLst>
</file>

<file path=ppt/tags/tag421.xml><?xml version="1.0" encoding="utf-8"?>
<p:tagLst xmlns:p="http://schemas.openxmlformats.org/presentationml/2006/main">
  <p:tag name="AS_UNIQUEID" val="656"/>
</p:tagLst>
</file>

<file path=ppt/tags/tag422.xml><?xml version="1.0" encoding="utf-8"?>
<p:tagLst xmlns:p="http://schemas.openxmlformats.org/presentationml/2006/main">
  <p:tag name="AS_UNIQUEID" val="657"/>
  <p:tag name="KSO_WM_BEAUTIFY_FLAG" val=""/>
</p:tagLst>
</file>

<file path=ppt/tags/tag423.xml><?xml version="1.0" encoding="utf-8"?>
<p:tagLst xmlns:p="http://schemas.openxmlformats.org/presentationml/2006/main">
  <p:tag name="AS_UNIQUEID" val="658"/>
  <p:tag name="KSO_WM_BEAUTIFY_FLAG" val=""/>
</p:tagLst>
</file>

<file path=ppt/tags/tag424.xml><?xml version="1.0" encoding="utf-8"?>
<p:tagLst xmlns:p="http://schemas.openxmlformats.org/presentationml/2006/main">
  <p:tag name="AS_UNIQUEID" val="584"/>
</p:tagLst>
</file>

<file path=ppt/tags/tag425.xml><?xml version="1.0" encoding="utf-8"?>
<p:tagLst xmlns:p="http://schemas.openxmlformats.org/presentationml/2006/main">
  <p:tag name="AS_UNIQUEID" val="585"/>
  <p:tag name="KSO_WM_BEAUTIFY_FLAG" val=""/>
</p:tagLst>
</file>

<file path=ppt/tags/tag426.xml><?xml version="1.0" encoding="utf-8"?>
<p:tagLst xmlns:p="http://schemas.openxmlformats.org/presentationml/2006/main">
  <p:tag name="AS_UNIQUEID" val="586"/>
  <p:tag name="KSO_WM_BEAUTIFY_FLAG" val=""/>
</p:tagLst>
</file>

<file path=ppt/tags/tag427.xml><?xml version="1.0" encoding="utf-8"?>
<p:tagLst xmlns:p="http://schemas.openxmlformats.org/presentationml/2006/main">
  <p:tag name="AS_UNIQUEID" val="599"/>
</p:tagLst>
</file>

<file path=ppt/tags/tag428.xml><?xml version="1.0" encoding="utf-8"?>
<p:tagLst xmlns:p="http://schemas.openxmlformats.org/presentationml/2006/main">
  <p:tag name="AS_UNIQUEID" val="1002"/>
</p:tagLst>
</file>

<file path=ppt/tags/tag429.xml><?xml version="1.0" encoding="utf-8"?>
<p:tagLst xmlns:p="http://schemas.openxmlformats.org/presentationml/2006/main">
  <p:tag name="AS_UNIQUEID" val="1003"/>
</p:tagLst>
</file>

<file path=ppt/tags/tag43.xml><?xml version="1.0" encoding="utf-8"?>
<p:tagLst xmlns:p="http://schemas.openxmlformats.org/presentationml/2006/main">
  <p:tag name="AS_UNIQUEID" val="719"/>
</p:tagLst>
</file>

<file path=ppt/tags/tag430.xml><?xml version="1.0" encoding="utf-8"?>
<p:tagLst xmlns:p="http://schemas.openxmlformats.org/presentationml/2006/main">
  <p:tag name="AS_UNIQUEID" val="1004"/>
  <p:tag name="KSO_WM_BEAUTIFY_FLAG" val=""/>
</p:tagLst>
</file>

<file path=ppt/tags/tag431.xml><?xml version="1.0" encoding="utf-8"?>
<p:tagLst xmlns:p="http://schemas.openxmlformats.org/presentationml/2006/main">
  <p:tag name="AS_UNIQUEID" val="1005"/>
  <p:tag name="KSO_WM_BEAUTIFY_FLAG" val=""/>
</p:tagLst>
</file>

<file path=ppt/tags/tag432.xml><?xml version="1.0" encoding="utf-8"?>
<p:tagLst xmlns:p="http://schemas.openxmlformats.org/presentationml/2006/main">
  <p:tag name="AS_UNIQUEID" val="1006"/>
</p:tagLst>
</file>

<file path=ppt/tags/tag433.xml><?xml version="1.0" encoding="utf-8"?>
<p:tagLst xmlns:p="http://schemas.openxmlformats.org/presentationml/2006/main">
  <p:tag name="AS_UNIQUEID" val="1007"/>
  <p:tag name="KSO_WM_BEAUTIFY_FLAG" val=""/>
</p:tagLst>
</file>

<file path=ppt/tags/tag434.xml><?xml version="1.0" encoding="utf-8"?>
<p:tagLst xmlns:p="http://schemas.openxmlformats.org/presentationml/2006/main">
  <p:tag name="AS_UNIQUEID" val="1008"/>
  <p:tag name="KSO_WM_BEAUTIFY_FLAG" val=""/>
</p:tagLst>
</file>

<file path=ppt/tags/tag435.xml><?xml version="1.0" encoding="utf-8"?>
<p:tagLst xmlns:p="http://schemas.openxmlformats.org/presentationml/2006/main">
  <p:tag name="AS_UNIQUEID" val="1009"/>
</p:tagLst>
</file>

<file path=ppt/tags/tag436.xml><?xml version="1.0" encoding="utf-8"?>
<p:tagLst xmlns:p="http://schemas.openxmlformats.org/presentationml/2006/main">
  <p:tag name="AS_UNIQUEID" val="1010"/>
</p:tagLst>
</file>

<file path=ppt/tags/tag437.xml><?xml version="1.0" encoding="utf-8"?>
<p:tagLst xmlns:p="http://schemas.openxmlformats.org/presentationml/2006/main">
  <p:tag name="AS_UNIQUEID" val="1011"/>
</p:tagLst>
</file>

<file path=ppt/tags/tag438.xml><?xml version="1.0" encoding="utf-8"?>
<p:tagLst xmlns:p="http://schemas.openxmlformats.org/presentationml/2006/main">
  <p:tag name="AS_UNIQUEID" val="1012"/>
</p:tagLst>
</file>

<file path=ppt/tags/tag439.xml><?xml version="1.0" encoding="utf-8"?>
<p:tagLst xmlns:p="http://schemas.openxmlformats.org/presentationml/2006/main">
  <p:tag name="AS_UNIQUEID" val="1013"/>
</p:tagLst>
</file>

<file path=ppt/tags/tag44.xml><?xml version="1.0" encoding="utf-8"?>
<p:tagLst xmlns:p="http://schemas.openxmlformats.org/presentationml/2006/main">
  <p:tag name="AS_UNIQUEID" val="720"/>
</p:tagLst>
</file>

<file path=ppt/tags/tag440.xml><?xml version="1.0" encoding="utf-8"?>
<p:tagLst xmlns:p="http://schemas.openxmlformats.org/presentationml/2006/main">
  <p:tag name="AS_UNIQUEID" val="1014"/>
</p:tagLst>
</file>

<file path=ppt/tags/tag441.xml><?xml version="1.0" encoding="utf-8"?>
<p:tagLst xmlns:p="http://schemas.openxmlformats.org/presentationml/2006/main">
  <p:tag name="AS_UNIQUEID" val="1015"/>
</p:tagLst>
</file>

<file path=ppt/tags/tag442.xml><?xml version="1.0" encoding="utf-8"?>
<p:tagLst xmlns:p="http://schemas.openxmlformats.org/presentationml/2006/main">
  <p:tag name="AS_UNIQUEID" val="1016"/>
  <p:tag name="KSO_WM_BEAUTIFY_FLAG" val=""/>
</p:tagLst>
</file>

<file path=ppt/tags/tag443.xml><?xml version="1.0" encoding="utf-8"?>
<p:tagLst xmlns:p="http://schemas.openxmlformats.org/presentationml/2006/main">
  <p:tag name="AS_UNIQUEID" val="1017"/>
</p:tagLst>
</file>

<file path=ppt/tags/tag444.xml><?xml version="1.0" encoding="utf-8"?>
<p:tagLst xmlns:p="http://schemas.openxmlformats.org/presentationml/2006/main">
  <p:tag name="AS_UNIQUEID" val="1018"/>
  <p:tag name="KSO_WM_BEAUTIFY_FLAG" val=""/>
</p:tagLst>
</file>

<file path=ppt/tags/tag445.xml><?xml version="1.0" encoding="utf-8"?>
<p:tagLst xmlns:p="http://schemas.openxmlformats.org/presentationml/2006/main">
  <p:tag name="AS_UNIQUEID" val="1019"/>
  <p:tag name="KSO_WM_BEAUTIFY_FLAG" val=""/>
</p:tagLst>
</file>

<file path=ppt/tags/tag446.xml><?xml version="1.0" encoding="utf-8"?>
<p:tagLst xmlns:p="http://schemas.openxmlformats.org/presentationml/2006/main">
  <p:tag name="AS_UNIQUEID" val="1020"/>
  <p:tag name="KSO_WM_BEAUTIFY_FLAG" val=""/>
</p:tagLst>
</file>

<file path=ppt/tags/tag447.xml><?xml version="1.0" encoding="utf-8"?>
<p:tagLst xmlns:p="http://schemas.openxmlformats.org/presentationml/2006/main">
  <p:tag name="AS_UNIQUEID" val="1021"/>
</p:tagLst>
</file>

<file path=ppt/tags/tag448.xml><?xml version="1.0" encoding="utf-8"?>
<p:tagLst xmlns:p="http://schemas.openxmlformats.org/presentationml/2006/main">
  <p:tag name="AS_UNIQUEID" val="1022"/>
</p:tagLst>
</file>

<file path=ppt/tags/tag449.xml><?xml version="1.0" encoding="utf-8"?>
<p:tagLst xmlns:p="http://schemas.openxmlformats.org/presentationml/2006/main">
  <p:tag name="AS_UNIQUEID" val="1023"/>
</p:tagLst>
</file>

<file path=ppt/tags/tag45.xml><?xml version="1.0" encoding="utf-8"?>
<p:tagLst xmlns:p="http://schemas.openxmlformats.org/presentationml/2006/main">
  <p:tag name="AS_UNIQUEID" val="721"/>
  <p:tag name="KSO_WM_BEAUTIFY_FLAG" val=""/>
</p:tagLst>
</file>

<file path=ppt/tags/tag450.xml><?xml version="1.0" encoding="utf-8"?>
<p:tagLst xmlns:p="http://schemas.openxmlformats.org/presentationml/2006/main">
  <p:tag name="AS_UNIQUEID" val="1024"/>
</p:tagLst>
</file>

<file path=ppt/tags/tag451.xml><?xml version="1.0" encoding="utf-8"?>
<p:tagLst xmlns:p="http://schemas.openxmlformats.org/presentationml/2006/main">
  <p:tag name="AS_UNIQUEID" val="1025"/>
</p:tagLst>
</file>

<file path=ppt/tags/tag452.xml><?xml version="1.0" encoding="utf-8"?>
<p:tagLst xmlns:p="http://schemas.openxmlformats.org/presentationml/2006/main">
  <p:tag name="AS_UNIQUEID" val="1026"/>
</p:tagLst>
</file>

<file path=ppt/tags/tag453.xml><?xml version="1.0" encoding="utf-8"?>
<p:tagLst xmlns:p="http://schemas.openxmlformats.org/presentationml/2006/main">
  <p:tag name="AS_UNIQUEID" val="1027"/>
</p:tagLst>
</file>

<file path=ppt/tags/tag454.xml><?xml version="1.0" encoding="utf-8"?>
<p:tagLst xmlns:p="http://schemas.openxmlformats.org/presentationml/2006/main">
  <p:tag name="AS_UNIQUEID" val="1028"/>
</p:tagLst>
</file>

<file path=ppt/tags/tag455.xml><?xml version="1.0" encoding="utf-8"?>
<p:tagLst xmlns:p="http://schemas.openxmlformats.org/presentationml/2006/main">
  <p:tag name="AS_UNIQUEID" val="1029"/>
</p:tagLst>
</file>

<file path=ppt/tags/tag456.xml><?xml version="1.0" encoding="utf-8"?>
<p:tagLst xmlns:p="http://schemas.openxmlformats.org/presentationml/2006/main">
  <p:tag name="AS_UNIQUEID" val="1030"/>
  <p:tag name="KSO_WM_BEAUTIFY_FLAG" val=""/>
</p:tagLst>
</file>

<file path=ppt/tags/tag457.xml><?xml version="1.0" encoding="utf-8"?>
<p:tagLst xmlns:p="http://schemas.openxmlformats.org/presentationml/2006/main">
  <p:tag name="AS_UNIQUEID" val="1031"/>
</p:tagLst>
</file>

<file path=ppt/tags/tag458.xml><?xml version="1.0" encoding="utf-8"?>
<p:tagLst xmlns:p="http://schemas.openxmlformats.org/presentationml/2006/main">
  <p:tag name="AS_UNIQUEID" val="1032"/>
  <p:tag name="KSO_WM_BEAUTIFY_FLAG" val=""/>
</p:tagLst>
</file>

<file path=ppt/tags/tag459.xml><?xml version="1.0" encoding="utf-8"?>
<p:tagLst xmlns:p="http://schemas.openxmlformats.org/presentationml/2006/main">
  <p:tag name="AS_UNIQUEID" val="1033"/>
  <p:tag name="KSO_WM_BEAUTIFY_FLAG" val=""/>
</p:tagLst>
</file>

<file path=ppt/tags/tag46.xml><?xml version="1.0" encoding="utf-8"?>
<p:tagLst xmlns:p="http://schemas.openxmlformats.org/presentationml/2006/main">
  <p:tag name="AS_UNIQUEID" val="722"/>
</p:tagLst>
</file>

<file path=ppt/tags/tag460.xml><?xml version="1.0" encoding="utf-8"?>
<p:tagLst xmlns:p="http://schemas.openxmlformats.org/presentationml/2006/main">
  <p:tag name="AS_UNIQUEID" val="1034"/>
  <p:tag name="KSO_WM_BEAUTIFY_FLAG" val=""/>
</p:tagLst>
</file>

<file path=ppt/tags/tag461.xml><?xml version="1.0" encoding="utf-8"?>
<p:tagLst xmlns:p="http://schemas.openxmlformats.org/presentationml/2006/main">
  <p:tag name="AS_UNIQUEID" val="1035"/>
</p:tagLst>
</file>

<file path=ppt/tags/tag462.xml><?xml version="1.0" encoding="utf-8"?>
<p:tagLst xmlns:p="http://schemas.openxmlformats.org/presentationml/2006/main">
  <p:tag name="AS_UNIQUEID" val="1036"/>
</p:tagLst>
</file>

<file path=ppt/tags/tag463.xml><?xml version="1.0" encoding="utf-8"?>
<p:tagLst xmlns:p="http://schemas.openxmlformats.org/presentationml/2006/main">
  <p:tag name="AS_UNIQUEID" val="1037"/>
  <p:tag name="KSO_WM_BEAUTIFY_FLAG" val=""/>
</p:tagLst>
</file>

<file path=ppt/tags/tag464.xml><?xml version="1.0" encoding="utf-8"?>
<p:tagLst xmlns:p="http://schemas.openxmlformats.org/presentationml/2006/main">
  <p:tag name="AS_UNIQUEID" val="1038"/>
  <p:tag name="KSO_WM_BEAUTIFY_FLAG" val=""/>
</p:tagLst>
</file>

<file path=ppt/tags/tag465.xml><?xml version="1.0" encoding="utf-8"?>
<p:tagLst xmlns:p="http://schemas.openxmlformats.org/presentationml/2006/main">
  <p:tag name="AS_UNIQUEID" val="1039"/>
  <p:tag name="KSO_WM_BEAUTIFY_FLAG" val=""/>
</p:tagLst>
</file>

<file path=ppt/tags/tag466.xml><?xml version="1.0" encoding="utf-8"?>
<p:tagLst xmlns:p="http://schemas.openxmlformats.org/presentationml/2006/main">
  <p:tag name="AS_UNIQUEID" val="1040"/>
  <p:tag name="KSO_WM_BEAUTIFY_FLAG" val=""/>
</p:tagLst>
</file>

<file path=ppt/tags/tag467.xml><?xml version="1.0" encoding="utf-8"?>
<p:tagLst xmlns:p="http://schemas.openxmlformats.org/presentationml/2006/main">
  <p:tag name="AS_UNIQUEID" val="1041"/>
  <p:tag name="KSO_WM_BEAUTIFY_FLAG" val=""/>
</p:tagLst>
</file>

<file path=ppt/tags/tag468.xml><?xml version="1.0" encoding="utf-8"?>
<p:tagLst xmlns:p="http://schemas.openxmlformats.org/presentationml/2006/main">
  <p:tag name="AS_UNIQUEID" val="1042"/>
</p:tagLst>
</file>

<file path=ppt/tags/tag469.xml><?xml version="1.0" encoding="utf-8"?>
<p:tagLst xmlns:p="http://schemas.openxmlformats.org/presentationml/2006/main">
  <p:tag name="AS_UNIQUEID" val="1043"/>
</p:tagLst>
</file>

<file path=ppt/tags/tag47.xml><?xml version="1.0" encoding="utf-8"?>
<p:tagLst xmlns:p="http://schemas.openxmlformats.org/presentationml/2006/main">
  <p:tag name="AS_UNIQUEID" val="723"/>
</p:tagLst>
</file>

<file path=ppt/tags/tag470.xml><?xml version="1.0" encoding="utf-8"?>
<p:tagLst xmlns:p="http://schemas.openxmlformats.org/presentationml/2006/main">
  <p:tag name="AS_UNIQUEID" val="1044"/>
</p:tagLst>
</file>

<file path=ppt/tags/tag471.xml><?xml version="1.0" encoding="utf-8"?>
<p:tagLst xmlns:p="http://schemas.openxmlformats.org/presentationml/2006/main">
  <p:tag name="AS_UNIQUEID" val="1045"/>
  <p:tag name="KSO_WM_BEAUTIFY_FLAG" val=""/>
</p:tagLst>
</file>

<file path=ppt/tags/tag472.xml><?xml version="1.0" encoding="utf-8"?>
<p:tagLst xmlns:p="http://schemas.openxmlformats.org/presentationml/2006/main">
  <p:tag name="AS_UNIQUEID" val="1046"/>
  <p:tag name="KSO_WM_BEAUTIFY_FLAG" val=""/>
</p:tagLst>
</file>

<file path=ppt/tags/tag473.xml><?xml version="1.0" encoding="utf-8"?>
<p:tagLst xmlns:p="http://schemas.openxmlformats.org/presentationml/2006/main">
  <p:tag name="AS_UNIQUEID" val="1047"/>
</p:tagLst>
</file>

<file path=ppt/tags/tag474.xml><?xml version="1.0" encoding="utf-8"?>
<p:tagLst xmlns:p="http://schemas.openxmlformats.org/presentationml/2006/main">
  <p:tag name="AS_UNIQUEID" val="1048"/>
  <p:tag name="KSO_WM_BEAUTIFY_FLAG" val=""/>
</p:tagLst>
</file>

<file path=ppt/tags/tag475.xml><?xml version="1.0" encoding="utf-8"?>
<p:tagLst xmlns:p="http://schemas.openxmlformats.org/presentationml/2006/main">
  <p:tag name="AS_UNIQUEID" val="1049"/>
  <p:tag name="KSO_WM_BEAUTIFY_FLAG" val=""/>
</p:tagLst>
</file>

<file path=ppt/tags/tag476.xml><?xml version="1.0" encoding="utf-8"?>
<p:tagLst xmlns:p="http://schemas.openxmlformats.org/presentationml/2006/main">
  <p:tag name="AS_UNIQUEID" val="1050"/>
  <p:tag name="KSO_WM_BEAUTIFY_FLAG" val=""/>
</p:tagLst>
</file>

<file path=ppt/tags/tag477.xml><?xml version="1.0" encoding="utf-8"?>
<p:tagLst xmlns:p="http://schemas.openxmlformats.org/presentationml/2006/main">
  <p:tag name="AS_UNIQUEID" val="1051"/>
</p:tagLst>
</file>

<file path=ppt/tags/tag478.xml><?xml version="1.0" encoding="utf-8"?>
<p:tagLst xmlns:p="http://schemas.openxmlformats.org/presentationml/2006/main">
  <p:tag name="AS_UNIQUEID" val="1052"/>
</p:tagLst>
</file>

<file path=ppt/tags/tag479.xml><?xml version="1.0" encoding="utf-8"?>
<p:tagLst xmlns:p="http://schemas.openxmlformats.org/presentationml/2006/main">
  <p:tag name="AS_UNIQUEID" val="1053"/>
  <p:tag name="KSO_WM_BEAUTIFY_FLAG" val=""/>
</p:tagLst>
</file>

<file path=ppt/tags/tag48.xml><?xml version="1.0" encoding="utf-8"?>
<p:tagLst xmlns:p="http://schemas.openxmlformats.org/presentationml/2006/main">
  <p:tag name="AS_UNIQUEID" val="724"/>
  <p:tag name="KSO_WM_BEAUTIFY_FLAG" val=""/>
</p:tagLst>
</file>

<file path=ppt/tags/tag480.xml><?xml version="1.0" encoding="utf-8"?>
<p:tagLst xmlns:p="http://schemas.openxmlformats.org/presentationml/2006/main">
  <p:tag name="AS_UNIQUEID" val="1054"/>
  <p:tag name="KSO_WM_BEAUTIFY_FLAG" val=""/>
</p:tagLst>
</file>

<file path=ppt/tags/tag481.xml><?xml version="1.0" encoding="utf-8"?>
<p:tagLst xmlns:p="http://schemas.openxmlformats.org/presentationml/2006/main">
  <p:tag name="AS_UNIQUEID" val="1055"/>
</p:tagLst>
</file>

<file path=ppt/tags/tag482.xml><?xml version="1.0" encoding="utf-8"?>
<p:tagLst xmlns:p="http://schemas.openxmlformats.org/presentationml/2006/main">
  <p:tag name="AS_UNIQUEID" val="1056"/>
  <p:tag name="KSO_WM_BEAUTIFY_FLAG" val=""/>
</p:tagLst>
</file>

<file path=ppt/tags/tag483.xml><?xml version="1.0" encoding="utf-8"?>
<p:tagLst xmlns:p="http://schemas.openxmlformats.org/presentationml/2006/main">
  <p:tag name="AS_UNIQUEID" val="1057"/>
  <p:tag name="KSO_WM_BEAUTIFY_FLAG" val=""/>
</p:tagLst>
</file>

<file path=ppt/tags/tag484.xml><?xml version="1.0" encoding="utf-8"?>
<p:tagLst xmlns:p="http://schemas.openxmlformats.org/presentationml/2006/main">
  <p:tag name="AS_UNIQUEID" val="1058"/>
</p:tagLst>
</file>

<file path=ppt/tags/tag485.xml><?xml version="1.0" encoding="utf-8"?>
<p:tagLst xmlns:p="http://schemas.openxmlformats.org/presentationml/2006/main">
  <p:tag name="AS_UNIQUEID" val="1059"/>
</p:tagLst>
</file>

<file path=ppt/tags/tag486.xml><?xml version="1.0" encoding="utf-8"?>
<p:tagLst xmlns:p="http://schemas.openxmlformats.org/presentationml/2006/main">
  <p:tag name="AS_UNIQUEID" val="1060"/>
  <p:tag name="KSO_WM_BEAUTIFY_FLAG" val=""/>
</p:tagLst>
</file>

<file path=ppt/tags/tag487.xml><?xml version="1.0" encoding="utf-8"?>
<p:tagLst xmlns:p="http://schemas.openxmlformats.org/presentationml/2006/main">
  <p:tag name="AS_UNIQUEID" val="1061"/>
  <p:tag name="KSO_WM_BEAUTIFY_FLAG" val=""/>
</p:tagLst>
</file>

<file path=ppt/tags/tag488.xml><?xml version="1.0" encoding="utf-8"?>
<p:tagLst xmlns:p="http://schemas.openxmlformats.org/presentationml/2006/main">
  <p:tag name="AS_UNIQUEID" val="1062"/>
</p:tagLst>
</file>

<file path=ppt/tags/tag489.xml><?xml version="1.0" encoding="utf-8"?>
<p:tagLst xmlns:p="http://schemas.openxmlformats.org/presentationml/2006/main">
  <p:tag name="AS_UNIQUEID" val="1063"/>
  <p:tag name="KSO_WM_BEAUTIFY_FLAG" val=""/>
</p:tagLst>
</file>

<file path=ppt/tags/tag49.xml><?xml version="1.0" encoding="utf-8"?>
<p:tagLst xmlns:p="http://schemas.openxmlformats.org/presentationml/2006/main">
  <p:tag name="AS_UNIQUEID" val="725"/>
</p:tagLst>
</file>

<file path=ppt/tags/tag490.xml><?xml version="1.0" encoding="utf-8"?>
<p:tagLst xmlns:p="http://schemas.openxmlformats.org/presentationml/2006/main">
  <p:tag name="AS_UNIQUEID" val="1064"/>
  <p:tag name="KSO_WM_BEAUTIFY_FLAG" val=""/>
</p:tagLst>
</file>

<file path=ppt/tags/tag491.xml><?xml version="1.0" encoding="utf-8"?>
<p:tagLst xmlns:p="http://schemas.openxmlformats.org/presentationml/2006/main">
  <p:tag name="AS_UNIQUEID" val="1065"/>
</p:tagLst>
</file>

<file path=ppt/tags/tag492.xml><?xml version="1.0" encoding="utf-8"?>
<p:tagLst xmlns:p="http://schemas.openxmlformats.org/presentationml/2006/main">
  <p:tag name="AS_UNIQUEID" val="1066"/>
</p:tagLst>
</file>

<file path=ppt/tags/tag493.xml><?xml version="1.0" encoding="utf-8"?>
<p:tagLst xmlns:p="http://schemas.openxmlformats.org/presentationml/2006/main">
  <p:tag name="AS_UNIQUEID" val="1067"/>
  <p:tag name="KSO_WM_BEAUTIFY_FLAG" val=""/>
</p:tagLst>
</file>

<file path=ppt/tags/tag494.xml><?xml version="1.0" encoding="utf-8"?>
<p:tagLst xmlns:p="http://schemas.openxmlformats.org/presentationml/2006/main">
  <p:tag name="AS_UNIQUEID" val="1068"/>
  <p:tag name="KSO_WM_BEAUTIFY_FLAG" val=""/>
</p:tagLst>
</file>

<file path=ppt/tags/tag495.xml><?xml version="1.0" encoding="utf-8"?>
<p:tagLst xmlns:p="http://schemas.openxmlformats.org/presentationml/2006/main">
  <p:tag name="AS_UNIQUEID" val="1069"/>
  <p:tag name="KSO_WM_BEAUTIFY_FLAG" val=""/>
</p:tagLst>
</file>

<file path=ppt/tags/tag496.xml><?xml version="1.0" encoding="utf-8"?>
<p:tagLst xmlns:p="http://schemas.openxmlformats.org/presentationml/2006/main">
  <p:tag name="AS_UNIQUEID" val="1070"/>
  <p:tag name="KSO_WM_BEAUTIFY_FLAG" val=""/>
</p:tagLst>
</file>

<file path=ppt/tags/tag497.xml><?xml version="1.0" encoding="utf-8"?>
<p:tagLst xmlns:p="http://schemas.openxmlformats.org/presentationml/2006/main">
  <p:tag name="AS_UNIQUEID" val="1071"/>
  <p:tag name="KSO_WM_BEAUTIFY_FLAG" val=""/>
</p:tagLst>
</file>

<file path=ppt/tags/tag498.xml><?xml version="1.0" encoding="utf-8"?>
<p:tagLst xmlns:p="http://schemas.openxmlformats.org/presentationml/2006/main">
  <p:tag name="AS_UNIQUEID" val="1072"/>
  <p:tag name="KSO_WM_BEAUTIFY_FLAG" val=""/>
</p:tagLst>
</file>

<file path=ppt/tags/tag499.xml><?xml version="1.0" encoding="utf-8"?>
<p:tagLst xmlns:p="http://schemas.openxmlformats.org/presentationml/2006/main">
  <p:tag name="AS_UNIQUEID" val="1073"/>
  <p:tag name="KSO_WM_BEAUTIFY_FLAG" val=""/>
</p:tagLst>
</file>

<file path=ppt/tags/tag5.xml><?xml version="1.0" encoding="utf-8"?>
<p:tagLst xmlns:p="http://schemas.openxmlformats.org/presentationml/2006/main">
  <p:tag name="AS_UNIQUEID" val="681"/>
</p:tagLst>
</file>

<file path=ppt/tags/tag50.xml><?xml version="1.0" encoding="utf-8"?>
<p:tagLst xmlns:p="http://schemas.openxmlformats.org/presentationml/2006/main">
  <p:tag name="AS_UNIQUEID" val="726"/>
  <p:tag name="KSO_WM_BEAUTIFY_FLAG" val=""/>
</p:tagLst>
</file>

<file path=ppt/tags/tag500.xml><?xml version="1.0" encoding="utf-8"?>
<p:tagLst xmlns:p="http://schemas.openxmlformats.org/presentationml/2006/main">
  <p:tag name="AS_UNIQUEID" val="1074"/>
</p:tagLst>
</file>

<file path=ppt/tags/tag501.xml><?xml version="1.0" encoding="utf-8"?>
<p:tagLst xmlns:p="http://schemas.openxmlformats.org/presentationml/2006/main">
  <p:tag name="AS_UNIQUEID" val="1075"/>
  <p:tag name="KSO_WM_BEAUTIFY_FLAG" val=""/>
</p:tagLst>
</file>

<file path=ppt/tags/tag502.xml><?xml version="1.0" encoding="utf-8"?>
<p:tagLst xmlns:p="http://schemas.openxmlformats.org/presentationml/2006/main">
  <p:tag name="AS_UNIQUEID" val="1076"/>
  <p:tag name="KSO_WM_BEAUTIFY_FLAG" val=""/>
</p:tagLst>
</file>

<file path=ppt/tags/tag503.xml><?xml version="1.0" encoding="utf-8"?>
<p:tagLst xmlns:p="http://schemas.openxmlformats.org/presentationml/2006/main">
  <p:tag name="AS_UNIQUEID" val="1077"/>
</p:tagLst>
</file>

<file path=ppt/tags/tag504.xml><?xml version="1.0" encoding="utf-8"?>
<p:tagLst xmlns:p="http://schemas.openxmlformats.org/presentationml/2006/main">
  <p:tag name="AS_UNIQUEID" val="1078"/>
</p:tagLst>
</file>

<file path=ppt/tags/tag505.xml><?xml version="1.0" encoding="utf-8"?>
<p:tagLst xmlns:p="http://schemas.openxmlformats.org/presentationml/2006/main">
  <p:tag name="AS_UNIQUEID" val="1079"/>
  <p:tag name="KSO_WM_BEAUTIFY_FLAG" val=""/>
</p:tagLst>
</file>

<file path=ppt/tags/tag506.xml><?xml version="1.0" encoding="utf-8"?>
<p:tagLst xmlns:p="http://schemas.openxmlformats.org/presentationml/2006/main">
  <p:tag name="AS_UNIQUEID" val="1080"/>
  <p:tag name="KSO_WM_BEAUTIFY_FLAG" val=""/>
</p:tagLst>
</file>

<file path=ppt/tags/tag507.xml><?xml version="1.0" encoding="utf-8"?>
<p:tagLst xmlns:p="http://schemas.openxmlformats.org/presentationml/2006/main">
  <p:tag name="AS_UNIQUEID" val="1081"/>
</p:tagLst>
</file>

<file path=ppt/tags/tag508.xml><?xml version="1.0" encoding="utf-8"?>
<p:tagLst xmlns:p="http://schemas.openxmlformats.org/presentationml/2006/main">
  <p:tag name="AS_UNIQUEID" val="1082"/>
  <p:tag name="KSO_WM_BEAUTIFY_FLAG" val=""/>
</p:tagLst>
</file>

<file path=ppt/tags/tag509.xml><?xml version="1.0" encoding="utf-8"?>
<p:tagLst xmlns:p="http://schemas.openxmlformats.org/presentationml/2006/main">
  <p:tag name="AS_UNIQUEID" val="1083"/>
  <p:tag name="KSO_WM_BEAUTIFY_FLAG" val=""/>
</p:tagLst>
</file>

<file path=ppt/tags/tag51.xml><?xml version="1.0" encoding="utf-8"?>
<p:tagLst xmlns:p="http://schemas.openxmlformats.org/presentationml/2006/main">
  <p:tag name="AS_UNIQUEID" val="727"/>
  <p:tag name="KSO_WM_BEAUTIFY_FLAG" val=""/>
</p:tagLst>
</file>

<file path=ppt/tags/tag510.xml><?xml version="1.0" encoding="utf-8"?>
<p:tagLst xmlns:p="http://schemas.openxmlformats.org/presentationml/2006/main">
  <p:tag name="AS_UNIQUEID" val="1084"/>
  <p:tag name="KSO_WM_BEAUTIFY_FLAG" val=""/>
</p:tagLst>
</file>

<file path=ppt/tags/tag511.xml><?xml version="1.0" encoding="utf-8"?>
<p:tagLst xmlns:p="http://schemas.openxmlformats.org/presentationml/2006/main">
  <p:tag name="AS_UNIQUEID" val="1085"/>
  <p:tag name="KSO_WM_BEAUTIFY_FLAG" val=""/>
</p:tagLst>
</file>

<file path=ppt/tags/tag512.xml><?xml version="1.0" encoding="utf-8"?>
<p:tagLst xmlns:p="http://schemas.openxmlformats.org/presentationml/2006/main">
  <p:tag name="AS_UNIQUEID" val="1086"/>
  <p:tag name="KSO_WM_BEAUTIFY_FLAG" val=""/>
</p:tagLst>
</file>

<file path=ppt/tags/tag513.xml><?xml version="1.0" encoding="utf-8"?>
<p:tagLst xmlns:p="http://schemas.openxmlformats.org/presentationml/2006/main">
  <p:tag name="AS_UNIQUEID" val="1087"/>
</p:tagLst>
</file>

<file path=ppt/tags/tag514.xml><?xml version="1.0" encoding="utf-8"?>
<p:tagLst xmlns:p="http://schemas.openxmlformats.org/presentationml/2006/main">
  <p:tag name="AS_UNIQUEID" val="1088"/>
  <p:tag name="KSO_WM_BEAUTIFY_FLAG" val=""/>
</p:tagLst>
</file>

<file path=ppt/tags/tag515.xml><?xml version="1.0" encoding="utf-8"?>
<p:tagLst xmlns:p="http://schemas.openxmlformats.org/presentationml/2006/main">
  <p:tag name="AS_UNIQUEID" val="1089"/>
  <p:tag name="KSO_WM_BEAUTIFY_FLAG" val=""/>
</p:tagLst>
</file>

<file path=ppt/tags/tag516.xml><?xml version="1.0" encoding="utf-8"?>
<p:tagLst xmlns:p="http://schemas.openxmlformats.org/presentationml/2006/main">
  <p:tag name="AS_UNIQUEID" val="1090"/>
  <p:tag name="KSO_WM_BEAUTIFY_FLAG" val=""/>
</p:tagLst>
</file>

<file path=ppt/tags/tag517.xml><?xml version="1.0" encoding="utf-8"?>
<p:tagLst xmlns:p="http://schemas.openxmlformats.org/presentationml/2006/main">
  <p:tag name="AS_UNIQUEID" val="1091"/>
</p:tagLst>
</file>

<file path=ppt/tags/tag518.xml><?xml version="1.0" encoding="utf-8"?>
<p:tagLst xmlns:p="http://schemas.openxmlformats.org/presentationml/2006/main">
  <p:tag name="AS_UNIQUEID" val="1092"/>
</p:tagLst>
</file>

<file path=ppt/tags/tag519.xml><?xml version="1.0" encoding="utf-8"?>
<p:tagLst xmlns:p="http://schemas.openxmlformats.org/presentationml/2006/main">
  <p:tag name="AS_UNIQUEID" val="1093"/>
  <p:tag name="KSO_WM_BEAUTIFY_FLAG" val=""/>
</p:tagLst>
</file>

<file path=ppt/tags/tag52.xml><?xml version="1.0" encoding="utf-8"?>
<p:tagLst xmlns:p="http://schemas.openxmlformats.org/presentationml/2006/main">
  <p:tag name="AS_UNIQUEID" val="728"/>
  <p:tag name="KSO_WM_BEAUTIFY_FLAG" val=""/>
</p:tagLst>
</file>

<file path=ppt/tags/tag520.xml><?xml version="1.0" encoding="utf-8"?>
<p:tagLst xmlns:p="http://schemas.openxmlformats.org/presentationml/2006/main">
  <p:tag name="AS_UNIQUEID" val="1094"/>
  <p:tag name="KSO_WM_BEAUTIFY_FLAG" val=""/>
</p:tagLst>
</file>

<file path=ppt/tags/tag521.xml><?xml version="1.0" encoding="utf-8"?>
<p:tagLst xmlns:p="http://schemas.openxmlformats.org/presentationml/2006/main">
  <p:tag name="AS_UNIQUEID" val="1095"/>
</p:tagLst>
</file>

<file path=ppt/tags/tag522.xml><?xml version="1.0" encoding="utf-8"?>
<p:tagLst xmlns:p="http://schemas.openxmlformats.org/presentationml/2006/main">
  <p:tag name="AS_UNIQUEID" val="1096"/>
  <p:tag name="KSO_WM_BEAUTIFY_FLAG" val=""/>
</p:tagLst>
</file>

<file path=ppt/tags/tag523.xml><?xml version="1.0" encoding="utf-8"?>
<p:tagLst xmlns:p="http://schemas.openxmlformats.org/presentationml/2006/main">
  <p:tag name="AS_UNIQUEID" val="1097"/>
  <p:tag name="KSO_WM_BEAUTIFY_FLAG" val=""/>
</p:tagLst>
</file>

<file path=ppt/tags/tag524.xml><?xml version="1.0" encoding="utf-8"?>
<p:tagLst xmlns:p="http://schemas.openxmlformats.org/presentationml/2006/main">
  <p:tag name="AS_UNIQUEID" val="1098"/>
</p:tagLst>
</file>

<file path=ppt/tags/tag525.xml><?xml version="1.0" encoding="utf-8"?>
<p:tagLst xmlns:p="http://schemas.openxmlformats.org/presentationml/2006/main">
  <p:tag name="AS_UNIQUEID" val="1099"/>
  <p:tag name="KSO_WM_BEAUTIFY_FLAG" val=""/>
</p:tagLst>
</file>

<file path=ppt/tags/tag526.xml><?xml version="1.0" encoding="utf-8"?>
<p:tagLst xmlns:p="http://schemas.openxmlformats.org/presentationml/2006/main">
  <p:tag name="AS_UNIQUEID" val="1100"/>
  <p:tag name="KSO_WM_BEAUTIFY_FLAG" val=""/>
</p:tagLst>
</file>

<file path=ppt/tags/tag527.xml><?xml version="1.0" encoding="utf-8"?>
<p:tagLst xmlns:p="http://schemas.openxmlformats.org/presentationml/2006/main">
  <p:tag name="AS_UNIQUEID" val="1101"/>
  <p:tag name="KSO_WM_BEAUTIFY_FLAG" val=""/>
</p:tagLst>
</file>

<file path=ppt/tags/tag528.xml><?xml version="1.0" encoding="utf-8"?>
<p:tagLst xmlns:p="http://schemas.openxmlformats.org/presentationml/2006/main">
  <p:tag name="AS_UNIQUEID" val="1102"/>
  <p:tag name="KSO_WM_BEAUTIFY_FLAG" val=""/>
</p:tagLst>
</file>

<file path=ppt/tags/tag529.xml><?xml version="1.0" encoding="utf-8"?>
<p:tagLst xmlns:p="http://schemas.openxmlformats.org/presentationml/2006/main">
  <p:tag name="AS_UNIQUEID" val="1103"/>
</p:tagLst>
</file>

<file path=ppt/tags/tag53.xml><?xml version="1.0" encoding="utf-8"?>
<p:tagLst xmlns:p="http://schemas.openxmlformats.org/presentationml/2006/main">
  <p:tag name="AS_UNIQUEID" val="729"/>
</p:tagLst>
</file>

<file path=ppt/tags/tag530.xml><?xml version="1.0" encoding="utf-8"?>
<p:tagLst xmlns:p="http://schemas.openxmlformats.org/presentationml/2006/main">
  <p:tag name="AS_UNIQUEID" val="1104"/>
  <p:tag name="KSO_WM_BEAUTIFY_FLAG" val=""/>
</p:tagLst>
</file>

<file path=ppt/tags/tag531.xml><?xml version="1.0" encoding="utf-8"?>
<p:tagLst xmlns:p="http://schemas.openxmlformats.org/presentationml/2006/main">
  <p:tag name="AS_UNIQUEID" val="1105"/>
</p:tagLst>
</file>

<file path=ppt/tags/tag532.xml><?xml version="1.0" encoding="utf-8"?>
<p:tagLst xmlns:p="http://schemas.openxmlformats.org/presentationml/2006/main">
  <p:tag name="AS_UNIQUEID" val="1106"/>
  <p:tag name="KSO_WM_BEAUTIFY_FLAG" val=""/>
</p:tagLst>
</file>

<file path=ppt/tags/tag533.xml><?xml version="1.0" encoding="utf-8"?>
<p:tagLst xmlns:p="http://schemas.openxmlformats.org/presentationml/2006/main">
  <p:tag name="AS_UNIQUEID" val="1107"/>
  <p:tag name="KSO_WM_BEAUTIFY_FLAG" val=""/>
</p:tagLst>
</file>

<file path=ppt/tags/tag534.xml><?xml version="1.0" encoding="utf-8"?>
<p:tagLst xmlns:p="http://schemas.openxmlformats.org/presentationml/2006/main">
  <p:tag name="AS_UNIQUEID" val="1108"/>
  <p:tag name="KSO_WM_BEAUTIFY_FLAG" val=""/>
</p:tagLst>
</file>

<file path=ppt/tags/tag535.xml><?xml version="1.0" encoding="utf-8"?>
<p:tagLst xmlns:p="http://schemas.openxmlformats.org/presentationml/2006/main">
  <p:tag name="AS_UNIQUEID" val="1109"/>
</p:tagLst>
</file>

<file path=ppt/tags/tag536.xml><?xml version="1.0" encoding="utf-8"?>
<p:tagLst xmlns:p="http://schemas.openxmlformats.org/presentationml/2006/main">
  <p:tag name="AS_UNIQUEID" val="1110"/>
  <p:tag name="KSO_WM_BEAUTIFY_FLAG" val=""/>
</p:tagLst>
</file>

<file path=ppt/tags/tag537.xml><?xml version="1.0" encoding="utf-8"?>
<p:tagLst xmlns:p="http://schemas.openxmlformats.org/presentationml/2006/main">
  <p:tag name="AS_UNIQUEID" val="1111"/>
  <p:tag name="KSO_WM_BEAUTIFY_FLAG" val=""/>
</p:tagLst>
</file>

<file path=ppt/tags/tag538.xml><?xml version="1.0" encoding="utf-8"?>
<p:tagLst xmlns:p="http://schemas.openxmlformats.org/presentationml/2006/main">
  <p:tag name="AS_UNIQUEID" val="1112"/>
</p:tagLst>
</file>

<file path=ppt/tags/tag539.xml><?xml version="1.0" encoding="utf-8"?>
<p:tagLst xmlns:p="http://schemas.openxmlformats.org/presentationml/2006/main">
  <p:tag name="AS_UNIQUEID" val="1113"/>
  <p:tag name="KSO_WM_BEAUTIFY_FLAG" val=""/>
</p:tagLst>
</file>

<file path=ppt/tags/tag54.xml><?xml version="1.0" encoding="utf-8"?>
<p:tagLst xmlns:p="http://schemas.openxmlformats.org/presentationml/2006/main">
  <p:tag name="AS_UNIQUEID" val="730"/>
  <p:tag name="KSO_WM_BEAUTIFY_FLAG" val=""/>
</p:tagLst>
</file>

<file path=ppt/tags/tag540.xml><?xml version="1.0" encoding="utf-8"?>
<p:tagLst xmlns:p="http://schemas.openxmlformats.org/presentationml/2006/main">
  <p:tag name="AS_UNIQUEID" val="1114"/>
  <p:tag name="KSO_WM_BEAUTIFY_FLAG" val=""/>
</p:tagLst>
</file>

<file path=ppt/tags/tag541.xml><?xml version="1.0" encoding="utf-8"?>
<p:tagLst xmlns:p="http://schemas.openxmlformats.org/presentationml/2006/main">
  <p:tag name="AS_UNIQUEID" val="1115"/>
  <p:tag name="KSO_WM_BEAUTIFY_FLAG" val=""/>
</p:tagLst>
</file>

<file path=ppt/tags/tag542.xml><?xml version="1.0" encoding="utf-8"?>
<p:tagLst xmlns:p="http://schemas.openxmlformats.org/presentationml/2006/main">
  <p:tag name="AS_UNIQUEID" val="1116"/>
  <p:tag name="KSO_WM_BEAUTIFY_FLAG" val=""/>
</p:tagLst>
</file>

<file path=ppt/tags/tag543.xml><?xml version="1.0" encoding="utf-8"?>
<p:tagLst xmlns:p="http://schemas.openxmlformats.org/presentationml/2006/main">
  <p:tag name="AS_UNIQUEID" val="1117"/>
</p:tagLst>
</file>

<file path=ppt/tags/tag544.xml><?xml version="1.0" encoding="utf-8"?>
<p:tagLst xmlns:p="http://schemas.openxmlformats.org/presentationml/2006/main">
  <p:tag name="AS_UNIQUEID" val="1118"/>
</p:tagLst>
</file>

<file path=ppt/tags/tag545.xml><?xml version="1.0" encoding="utf-8"?>
<p:tagLst xmlns:p="http://schemas.openxmlformats.org/presentationml/2006/main">
  <p:tag name="AS_UNIQUEID" val="1119"/>
</p:tagLst>
</file>

<file path=ppt/tags/tag546.xml><?xml version="1.0" encoding="utf-8"?>
<p:tagLst xmlns:p="http://schemas.openxmlformats.org/presentationml/2006/main">
  <p:tag name="AS_UNIQUEID" val="1120"/>
</p:tagLst>
</file>

<file path=ppt/tags/tag547.xml><?xml version="1.0" encoding="utf-8"?>
<p:tagLst xmlns:p="http://schemas.openxmlformats.org/presentationml/2006/main">
  <p:tag name="AS_UNIQUEID" val="1121"/>
</p:tagLst>
</file>

<file path=ppt/tags/tag548.xml><?xml version="1.0" encoding="utf-8"?>
<p:tagLst xmlns:p="http://schemas.openxmlformats.org/presentationml/2006/main">
  <p:tag name="AS_UNIQUEID" val="1122"/>
</p:tagLst>
</file>

<file path=ppt/tags/tag549.xml><?xml version="1.0" encoding="utf-8"?>
<p:tagLst xmlns:p="http://schemas.openxmlformats.org/presentationml/2006/main">
  <p:tag name="AS_UNIQUEID" val="1123"/>
</p:tagLst>
</file>

<file path=ppt/tags/tag55.xml><?xml version="1.0" encoding="utf-8"?>
<p:tagLst xmlns:p="http://schemas.openxmlformats.org/presentationml/2006/main">
  <p:tag name="AS_UNIQUEID" val="731"/>
</p:tagLst>
</file>

<file path=ppt/tags/tag550.xml><?xml version="1.0" encoding="utf-8"?>
<p:tagLst xmlns:p="http://schemas.openxmlformats.org/presentationml/2006/main">
  <p:tag name="AS_UNIQUEID" val="1124"/>
  <p:tag name="KSO_WM_BEAUTIFY_FLAG" val=""/>
</p:tagLst>
</file>

<file path=ppt/tags/tag551.xml><?xml version="1.0" encoding="utf-8"?>
<p:tagLst xmlns:p="http://schemas.openxmlformats.org/presentationml/2006/main">
  <p:tag name="AS_UNIQUEID" val="1125"/>
</p:tagLst>
</file>

<file path=ppt/tags/tag552.xml><?xml version="1.0" encoding="utf-8"?>
<p:tagLst xmlns:p="http://schemas.openxmlformats.org/presentationml/2006/main">
  <p:tag name="AS_UNIQUEID" val="1126"/>
  <p:tag name="KSO_WM_BEAUTIFY_FLAG" val=""/>
</p:tagLst>
</file>

<file path=ppt/tags/tag553.xml><?xml version="1.0" encoding="utf-8"?>
<p:tagLst xmlns:p="http://schemas.openxmlformats.org/presentationml/2006/main">
  <p:tag name="AS_UNIQUEID" val="1127"/>
  <p:tag name="KSO_WM_BEAUTIFY_FLAG" val=""/>
</p:tagLst>
</file>

<file path=ppt/tags/tag554.xml><?xml version="1.0" encoding="utf-8"?>
<p:tagLst xmlns:p="http://schemas.openxmlformats.org/presentationml/2006/main">
  <p:tag name="AS_UNIQUEID" val="1128"/>
  <p:tag name="KSO_WM_BEAUTIFY_FLAG" val=""/>
</p:tagLst>
</file>

<file path=ppt/tags/tag555.xml><?xml version="1.0" encoding="utf-8"?>
<p:tagLst xmlns:p="http://schemas.openxmlformats.org/presentationml/2006/main">
  <p:tag name="AS_UNIQUEID" val="1129"/>
</p:tagLst>
</file>

<file path=ppt/tags/tag556.xml><?xml version="1.0" encoding="utf-8"?>
<p:tagLst xmlns:p="http://schemas.openxmlformats.org/presentationml/2006/main">
  <p:tag name="AS_UNIQUEID" val="113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7.xml><?xml version="1.0" encoding="utf-8"?>
<p:tagLst xmlns:p="http://schemas.openxmlformats.org/presentationml/2006/main">
  <p:tag name="AS_UNIQUEID" val="1131"/>
</p:tagLst>
</file>

<file path=ppt/tags/tag558.xml><?xml version="1.0" encoding="utf-8"?>
<p:tagLst xmlns:p="http://schemas.openxmlformats.org/presentationml/2006/main">
  <p:tag name="AS_UNIQUEID" val="1132"/>
</p:tagLst>
</file>

<file path=ppt/tags/tag559.xml><?xml version="1.0" encoding="utf-8"?>
<p:tagLst xmlns:p="http://schemas.openxmlformats.org/presentationml/2006/main">
  <p:tag name="AS_UNIQUEID" val="1133"/>
</p:tagLst>
</file>

<file path=ppt/tags/tag56.xml><?xml version="1.0" encoding="utf-8"?>
<p:tagLst xmlns:p="http://schemas.openxmlformats.org/presentationml/2006/main">
  <p:tag name="AS_UNIQUEID" val="732"/>
  <p:tag name="KSO_WM_BEAUTIFY_FLAG" val=""/>
</p:tagLst>
</file>

<file path=ppt/tags/tag560.xml><?xml version="1.0" encoding="utf-8"?>
<p:tagLst xmlns:p="http://schemas.openxmlformats.org/presentationml/2006/main">
  <p:tag name="AS_UNIQUEID" val="1134"/>
  <p:tag name="KSO_WM_MEDIACOVER_FLAG" val="1"/>
  <p:tag name="KSO_WM_UNIT_MEDIACOVER_BTN_STATE" val="1"/>
  <p:tag name="KSO_WM_UNIT_MEDIACOVER_BTNRECT" val="0*0*0*0"/>
</p:tagLst>
</file>

<file path=ppt/tags/tag561.xml><?xml version="1.0" encoding="utf-8"?>
<p:tagLst xmlns:p="http://schemas.openxmlformats.org/presentationml/2006/main">
  <p:tag name="AS_UNIQUEID" val="1135"/>
</p:tagLst>
</file>

<file path=ppt/tags/tag562.xml><?xml version="1.0" encoding="utf-8"?>
<p:tagLst xmlns:p="http://schemas.openxmlformats.org/presentationml/2006/main">
  <p:tag name="AS_UNIQUEID" val="1136"/>
</p:tagLst>
</file>

<file path=ppt/tags/tag563.xml><?xml version="1.0" encoding="utf-8"?>
<p:tagLst xmlns:p="http://schemas.openxmlformats.org/presentationml/2006/main">
  <p:tag name="AS_UNIQUEID" val="1137"/>
  <p:tag name="KSO_WM_BEAUTIFY_FLAG" val=""/>
</p:tagLst>
</file>

<file path=ppt/tags/tag564.xml><?xml version="1.0" encoding="utf-8"?>
<p:tagLst xmlns:p="http://schemas.openxmlformats.org/presentationml/2006/main">
  <p:tag name="AS_UNIQUEID" val="1138"/>
</p:tagLst>
</file>

<file path=ppt/tags/tag565.xml><?xml version="1.0" encoding="utf-8"?>
<p:tagLst xmlns:p="http://schemas.openxmlformats.org/presentationml/2006/main">
  <p:tag name="AS_UNIQUEID" val="1139"/>
  <p:tag name="KSO_WM_BEAUTIFY_FLAG" val=""/>
</p:tagLst>
</file>

<file path=ppt/tags/tag566.xml><?xml version="1.0" encoding="utf-8"?>
<p:tagLst xmlns:p="http://schemas.openxmlformats.org/presentationml/2006/main">
  <p:tag name="AS_UNIQUEID" val="1140"/>
  <p:tag name="KSO_WM_BEAUTIFY_FLAG" val=""/>
</p:tagLst>
</file>

<file path=ppt/tags/tag567.xml><?xml version="1.0" encoding="utf-8"?>
<p:tagLst xmlns:p="http://schemas.openxmlformats.org/presentationml/2006/main">
  <p:tag name="AS_UNIQUEID" val="1141"/>
  <p:tag name="KSO_WM_BEAUTIFY_FLAG" val=""/>
</p:tagLst>
</file>

<file path=ppt/tags/tag568.xml><?xml version="1.0" encoding="utf-8"?>
<p:tagLst xmlns:p="http://schemas.openxmlformats.org/presentationml/2006/main">
  <p:tag name="AS_UNIQUEID" val="114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9.xml><?xml version="1.0" encoding="utf-8"?>
<p:tagLst xmlns:p="http://schemas.openxmlformats.org/presentationml/2006/main">
  <p:tag name="AS_UNIQUEID" val="1143"/>
</p:tagLst>
</file>

<file path=ppt/tags/tag57.xml><?xml version="1.0" encoding="utf-8"?>
<p:tagLst xmlns:p="http://schemas.openxmlformats.org/presentationml/2006/main">
  <p:tag name="AS_UNIQUEID" val="733"/>
  <p:tag name="KSO_WM_BEAUTIFY_FLAG" val=""/>
</p:tagLst>
</file>

<file path=ppt/tags/tag570.xml><?xml version="1.0" encoding="utf-8"?>
<p:tagLst xmlns:p="http://schemas.openxmlformats.org/presentationml/2006/main">
  <p:tag name="AS_UNIQUEID" val="1144"/>
</p:tagLst>
</file>

<file path=ppt/tags/tag571.xml><?xml version="1.0" encoding="utf-8"?>
<p:tagLst xmlns:p="http://schemas.openxmlformats.org/presentationml/2006/main">
  <p:tag name="AS_UNIQUEID" val="1145"/>
</p:tagLst>
</file>

<file path=ppt/tags/tag572.xml><?xml version="1.0" encoding="utf-8"?>
<p:tagLst xmlns:p="http://schemas.openxmlformats.org/presentationml/2006/main">
  <p:tag name="AS_UNIQUEID" val="1146"/>
  <p:tag name="KSO_WM_MEDIACOVER_FLAG" val="1"/>
  <p:tag name="KSO_WM_UNIT_MEDIACOVER_BTN_STATE" val="1"/>
  <p:tag name="KSO_WM_UNIT_MEDIACOVER_BTNRECT" val="0*0*0*0"/>
</p:tagLst>
</file>

<file path=ppt/tags/tag573.xml><?xml version="1.0" encoding="utf-8"?>
<p:tagLst xmlns:p="http://schemas.openxmlformats.org/presentationml/2006/main">
  <p:tag name="AS_UNIQUEID" val="1147"/>
</p:tagLst>
</file>

<file path=ppt/tags/tag574.xml><?xml version="1.0" encoding="utf-8"?>
<p:tagLst xmlns:p="http://schemas.openxmlformats.org/presentationml/2006/main">
  <p:tag name="AS_UNIQUEID" val="1148"/>
</p:tagLst>
</file>

<file path=ppt/tags/tag575.xml><?xml version="1.0" encoding="utf-8"?>
<p:tagLst xmlns:p="http://schemas.openxmlformats.org/presentationml/2006/main">
  <p:tag name="AS_UNIQUEID" val="1149"/>
  <p:tag name="KSO_WM_BEAUTIFY_FLAG" val=""/>
</p:tagLst>
</file>

<file path=ppt/tags/tag576.xml><?xml version="1.0" encoding="utf-8"?>
<p:tagLst xmlns:p="http://schemas.openxmlformats.org/presentationml/2006/main">
  <p:tag name="AS_UNIQUEID" val="1150"/>
  <p:tag name="KSO_WM_BEAUTIFY_FLAG" val=""/>
</p:tagLst>
</file>

<file path=ppt/tags/tag577.xml><?xml version="1.0" encoding="utf-8"?>
<p:tagLst xmlns:p="http://schemas.openxmlformats.org/presentationml/2006/main">
  <p:tag name="AS_UNIQUEID" val="1151"/>
  <p:tag name="KSO_WM_BEAUTIFY_FLAG" val=""/>
</p:tagLst>
</file>

<file path=ppt/tags/tag578.xml><?xml version="1.0" encoding="utf-8"?>
<p:tagLst xmlns:p="http://schemas.openxmlformats.org/presentationml/2006/main">
  <p:tag name="AS_UNIQUEID" val="1152"/>
  <p:tag name="KSO_WM_BEAUTIFY_FLAG" val=""/>
</p:tagLst>
</file>

<file path=ppt/tags/tag579.xml><?xml version="1.0" encoding="utf-8"?>
<p:tagLst xmlns:p="http://schemas.openxmlformats.org/presentationml/2006/main">
  <p:tag name="AS_UNIQUEID" val="1153"/>
  <p:tag name="KSO_WM_BEAUTIFY_FLAG" val=""/>
</p:tagLst>
</file>

<file path=ppt/tags/tag58.xml><?xml version="1.0" encoding="utf-8"?>
<p:tagLst xmlns:p="http://schemas.openxmlformats.org/presentationml/2006/main">
  <p:tag name="AS_UNIQUEID" val="734"/>
  <p:tag name="KSO_WM_BEAUTIFY_FLAG" val=""/>
</p:tagLst>
</file>

<file path=ppt/tags/tag580.xml><?xml version="1.0" encoding="utf-8"?>
<p:tagLst xmlns:p="http://schemas.openxmlformats.org/presentationml/2006/main">
  <p:tag name="AS_UNIQUEID" val="1154"/>
  <p:tag name="KSO_WM_BEAUTIFY_FLAG" val=""/>
</p:tagLst>
</file>

<file path=ppt/tags/tag581.xml><?xml version="1.0" encoding="utf-8"?>
<p:tagLst xmlns:p="http://schemas.openxmlformats.org/presentationml/2006/main">
  <p:tag name="AS_UNIQUEID" val="1155"/>
  <p:tag name="KSO_WM_BEAUTIFY_FLAG" val=""/>
</p:tagLst>
</file>

<file path=ppt/tags/tag582.xml><?xml version="1.0" encoding="utf-8"?>
<p:tagLst xmlns:p="http://schemas.openxmlformats.org/presentationml/2006/main">
  <p:tag name="AS_UNIQUEID" val="1156"/>
  <p:tag name="KSO_WM_BEAUTIFY_FLAG" val=""/>
</p:tagLst>
</file>

<file path=ppt/tags/tag583.xml><?xml version="1.0" encoding="utf-8"?>
<p:tagLst xmlns:p="http://schemas.openxmlformats.org/presentationml/2006/main">
  <p:tag name="AS_UNIQUEID" val="1157"/>
  <p:tag name="KSO_WM_BEAUTIFY_FLAG" val=""/>
</p:tagLst>
</file>

<file path=ppt/tags/tag584.xml><?xml version="1.0" encoding="utf-8"?>
<p:tagLst xmlns:p="http://schemas.openxmlformats.org/presentationml/2006/main">
  <p:tag name="AS_UNIQUEID" val="1158"/>
  <p:tag name="KSO_WM_BEAUTIFY_FLAG" val=""/>
</p:tagLst>
</file>

<file path=ppt/tags/tag585.xml><?xml version="1.0" encoding="utf-8"?>
<p:tagLst xmlns:p="http://schemas.openxmlformats.org/presentationml/2006/main">
  <p:tag name="AS_UNIQUEID" val="1159"/>
  <p:tag name="KSO_WM_BEAUTIFY_FLAG" val=""/>
</p:tagLst>
</file>

<file path=ppt/tags/tag586.xml><?xml version="1.0" encoding="utf-8"?>
<p:tagLst xmlns:p="http://schemas.openxmlformats.org/presentationml/2006/main">
  <p:tag name="AS_UNIQUEID" val="1160"/>
  <p:tag name="KSO_WM_BEAUTIFY_FLAG" val=""/>
</p:tagLst>
</file>

<file path=ppt/tags/tag587.xml><?xml version="1.0" encoding="utf-8"?>
<p:tagLst xmlns:p="http://schemas.openxmlformats.org/presentationml/2006/main">
  <p:tag name="AS_UNIQUEID" val="1161"/>
  <p:tag name="KSO_WM_BEAUTIFY_FLAG" val=""/>
</p:tagLst>
</file>

<file path=ppt/tags/tag588.xml><?xml version="1.0" encoding="utf-8"?>
<p:tagLst xmlns:p="http://schemas.openxmlformats.org/presentationml/2006/main">
  <p:tag name="AS_UNIQUEID" val="1162"/>
  <p:tag name="KSO_WM_BEAUTIFY_FLAG" val=""/>
</p:tagLst>
</file>

<file path=ppt/tags/tag589.xml><?xml version="1.0" encoding="utf-8"?>
<p:tagLst xmlns:p="http://schemas.openxmlformats.org/presentationml/2006/main">
  <p:tag name="AS_UNIQUEID" val="1163"/>
  <p:tag name="KSO_WM_BEAUTIFY_FLAG" val=""/>
</p:tagLst>
</file>

<file path=ppt/tags/tag59.xml><?xml version="1.0" encoding="utf-8"?>
<p:tagLst xmlns:p="http://schemas.openxmlformats.org/presentationml/2006/main">
  <p:tag name="AS_UNIQUEID" val="735"/>
  <p:tag name="KSO_WM_BEAUTIFY_FLAG" val=""/>
</p:tagLst>
</file>

<file path=ppt/tags/tag590.xml><?xml version="1.0" encoding="utf-8"?>
<p:tagLst xmlns:p="http://schemas.openxmlformats.org/presentationml/2006/main">
  <p:tag name="AS_UNIQUEID" val="1164"/>
  <p:tag name="KSO_WM_BEAUTIFY_FLAG" val=""/>
</p:tagLst>
</file>

<file path=ppt/tags/tag591.xml><?xml version="1.0" encoding="utf-8"?>
<p:tagLst xmlns:p="http://schemas.openxmlformats.org/presentationml/2006/main">
  <p:tag name="AS_UNIQUEID" val="1165"/>
  <p:tag name="KSO_WM_BEAUTIFY_FLAG" val=""/>
</p:tagLst>
</file>

<file path=ppt/tags/tag592.xml><?xml version="1.0" encoding="utf-8"?>
<p:tagLst xmlns:p="http://schemas.openxmlformats.org/presentationml/2006/main">
  <p:tag name="AS_UNIQUEID" val="1166"/>
  <p:tag name="KSO_WM_BEAUTIFY_FLAG" val=""/>
</p:tagLst>
</file>

<file path=ppt/tags/tag593.xml><?xml version="1.0" encoding="utf-8"?>
<p:tagLst xmlns:p="http://schemas.openxmlformats.org/presentationml/2006/main">
  <p:tag name="AS_UNIQUEID" val="1167"/>
  <p:tag name="KSO_WM_BEAUTIFY_FLAG" val=""/>
</p:tagLst>
</file>

<file path=ppt/tags/tag594.xml><?xml version="1.0" encoding="utf-8"?>
<p:tagLst xmlns:p="http://schemas.openxmlformats.org/presentationml/2006/main">
  <p:tag name="AS_UNIQUEID" val="1168"/>
  <p:tag name="KSO_WM_BEAUTIFY_FLAG" val=""/>
</p:tagLst>
</file>

<file path=ppt/tags/tag595.xml><?xml version="1.0" encoding="utf-8"?>
<p:tagLst xmlns:p="http://schemas.openxmlformats.org/presentationml/2006/main">
  <p:tag name="AS_UNIQUEID" val="1169"/>
  <p:tag name="KSO_WM_BEAUTIFY_FLAG" val=""/>
</p:tagLst>
</file>

<file path=ppt/tags/tag596.xml><?xml version="1.0" encoding="utf-8"?>
<p:tagLst xmlns:p="http://schemas.openxmlformats.org/presentationml/2006/main">
  <p:tag name="AS_UNIQUEID" val="1170"/>
</p:tagLst>
</file>

<file path=ppt/tags/tag597.xml><?xml version="1.0" encoding="utf-8"?>
<p:tagLst xmlns:p="http://schemas.openxmlformats.org/presentationml/2006/main">
  <p:tag name="AS_UNIQUEID" val="1171"/>
</p:tagLst>
</file>

<file path=ppt/tags/tag598.xml><?xml version="1.0" encoding="utf-8"?>
<p:tagLst xmlns:p="http://schemas.openxmlformats.org/presentationml/2006/main">
  <p:tag name="AS_UNIQUEID" val="1172"/>
</p:tagLst>
</file>

<file path=ppt/tags/tag599.xml><?xml version="1.0" encoding="utf-8"?>
<p:tagLst xmlns:p="http://schemas.openxmlformats.org/presentationml/2006/main">
  <p:tag name="AS_UNIQUEID" val="1173"/>
</p:tagLst>
</file>

<file path=ppt/tags/tag6.xml><?xml version="1.0" encoding="utf-8"?>
<p:tagLst xmlns:p="http://schemas.openxmlformats.org/presentationml/2006/main">
  <p:tag name="AS_UNIQUEID" val="682"/>
</p:tagLst>
</file>

<file path=ppt/tags/tag60.xml><?xml version="1.0" encoding="utf-8"?>
<p:tagLst xmlns:p="http://schemas.openxmlformats.org/presentationml/2006/main">
  <p:tag name="AS_UNIQUEID" val="736"/>
  <p:tag name="KSO_WM_BEAUTIFY_FLAG" val=""/>
</p:tagLst>
</file>

<file path=ppt/tags/tag600.xml><?xml version="1.0" encoding="utf-8"?>
<p:tagLst xmlns:p="http://schemas.openxmlformats.org/presentationml/2006/main">
  <p:tag name="AS_UNIQUEID" val="1174"/>
</p:tagLst>
</file>

<file path=ppt/tags/tag601.xml><?xml version="1.0" encoding="utf-8"?>
<p:tagLst xmlns:p="http://schemas.openxmlformats.org/presentationml/2006/main">
  <p:tag name="AS_UNIQUEID" val="1175"/>
</p:tagLst>
</file>

<file path=ppt/tags/tag602.xml><?xml version="1.0" encoding="utf-8"?>
<p:tagLst xmlns:p="http://schemas.openxmlformats.org/presentationml/2006/main">
  <p:tag name="AS_UNIQUEID" val="1176"/>
  <p:tag name="KSO_WM_BEAUTIFY_FLAG" val=""/>
</p:tagLst>
</file>

<file path=ppt/tags/tag603.xml><?xml version="1.0" encoding="utf-8"?>
<p:tagLst xmlns:p="http://schemas.openxmlformats.org/presentationml/2006/main">
  <p:tag name="AS_UNIQUEID" val="1195"/>
</p:tagLst>
</file>

<file path=ppt/tags/tag604.xml><?xml version="1.0" encoding="utf-8"?>
<p:tagLst xmlns:p="http://schemas.openxmlformats.org/presentationml/2006/main">
  <p:tag name="AS_UNIQUEID" val="1177"/>
</p:tagLst>
</file>

<file path=ppt/tags/tag605.xml><?xml version="1.0" encoding="utf-8"?>
<p:tagLst xmlns:p="http://schemas.openxmlformats.org/presentationml/2006/main">
  <p:tag name="AS_UNIQUEID" val="1178"/>
  <p:tag name="KSO_WM_BEAUTIFY_FLAG" val=""/>
</p:tagLst>
</file>

<file path=ppt/tags/tag606.xml><?xml version="1.0" encoding="utf-8"?>
<p:tagLst xmlns:p="http://schemas.openxmlformats.org/presentationml/2006/main">
  <p:tag name="AS_UNIQUEID" val="1179"/>
  <p:tag name="KSO_WM_BEAUTIFY_FLAG" val=""/>
</p:tagLst>
</file>

<file path=ppt/tags/tag607.xml><?xml version="1.0" encoding="utf-8"?>
<p:tagLst xmlns:p="http://schemas.openxmlformats.org/presentationml/2006/main">
  <p:tag name="AS_UNIQUEID" val="1180"/>
  <p:tag name="KSO_WM_BEAUTIFY_FLAG" val=""/>
</p:tagLst>
</file>

<file path=ppt/tags/tag608.xml><?xml version="1.0" encoding="utf-8"?>
<p:tagLst xmlns:p="http://schemas.openxmlformats.org/presentationml/2006/main">
  <p:tag name="AS_UNIQUEID" val="1181"/>
  <p:tag name="KSO_WM_BEAUTIFY_FLAG" val=""/>
</p:tagLst>
</file>

<file path=ppt/tags/tag609.xml><?xml version="1.0" encoding="utf-8"?>
<p:tagLst xmlns:p="http://schemas.openxmlformats.org/presentationml/2006/main">
  <p:tag name="AS_UNIQUEID" val="1182"/>
  <p:tag name="KSO_WM_BEAUTIFY_FLAG" val=""/>
</p:tagLst>
</file>

<file path=ppt/tags/tag61.xml><?xml version="1.0" encoding="utf-8"?>
<p:tagLst xmlns:p="http://schemas.openxmlformats.org/presentationml/2006/main">
  <p:tag name="AS_UNIQUEID" val="737"/>
</p:tagLst>
</file>

<file path=ppt/tags/tag610.xml><?xml version="1.0" encoding="utf-8"?>
<p:tagLst xmlns:p="http://schemas.openxmlformats.org/presentationml/2006/main">
  <p:tag name="AS_UNIQUEID" val="1183"/>
</p:tagLst>
</file>

<file path=ppt/tags/tag611.xml><?xml version="1.0" encoding="utf-8"?>
<p:tagLst xmlns:p="http://schemas.openxmlformats.org/presentationml/2006/main">
  <p:tag name="AS_UNIQUEID" val="1184"/>
</p:tagLst>
</file>

<file path=ppt/tags/tag612.xml><?xml version="1.0" encoding="utf-8"?>
<p:tagLst xmlns:p="http://schemas.openxmlformats.org/presentationml/2006/main">
  <p:tag name="AS_UNIQUEID" val="1185"/>
  <p:tag name="KSO_WM_BEAUTIFY_FLAG" val=""/>
</p:tagLst>
</file>

<file path=ppt/tags/tag613.xml><?xml version="1.0" encoding="utf-8"?>
<p:tagLst xmlns:p="http://schemas.openxmlformats.org/presentationml/2006/main">
  <p:tag name="AS_UNIQUEID" val="1186"/>
  <p:tag name="KSO_WM_BEAUTIFY_FLAG" val=""/>
</p:tagLst>
</file>

<file path=ppt/tags/tag614.xml><?xml version="1.0" encoding="utf-8"?>
<p:tagLst xmlns:p="http://schemas.openxmlformats.org/presentationml/2006/main">
  <p:tag name="AS_UNIQUEID" val="1187"/>
</p:tagLst>
</file>

<file path=ppt/tags/tag615.xml><?xml version="1.0" encoding="utf-8"?>
<p:tagLst xmlns:p="http://schemas.openxmlformats.org/presentationml/2006/main">
  <p:tag name="AS_UNIQUEID" val="1188"/>
</p:tagLst>
</file>

<file path=ppt/tags/tag616.xml><?xml version="1.0" encoding="utf-8"?>
<p:tagLst xmlns:p="http://schemas.openxmlformats.org/presentationml/2006/main">
  <p:tag name="AS_UNIQUEID" val="1189"/>
  <p:tag name="KSO_WM_BEAUTIFY_FLAG" val=""/>
</p:tagLst>
</file>

<file path=ppt/tags/tag617.xml><?xml version="1.0" encoding="utf-8"?>
<p:tagLst xmlns:p="http://schemas.openxmlformats.org/presentationml/2006/main">
  <p:tag name="AS_UNIQUEID" val="1190"/>
  <p:tag name="KSO_WM_BEAUTIFY_FLAG" val=""/>
</p:tagLst>
</file>

<file path=ppt/tags/tag618.xml><?xml version="1.0" encoding="utf-8"?>
<p:tagLst xmlns:p="http://schemas.openxmlformats.org/presentationml/2006/main">
  <p:tag name="AS_UNIQUEID" val="1191"/>
</p:tagLst>
</file>

<file path=ppt/tags/tag619.xml><?xml version="1.0" encoding="utf-8"?>
<p:tagLst xmlns:p="http://schemas.openxmlformats.org/presentationml/2006/main">
  <p:tag name="AS_UNIQUEID" val="1192"/>
</p:tagLst>
</file>

<file path=ppt/tags/tag62.xml><?xml version="1.0" encoding="utf-8"?>
<p:tagLst xmlns:p="http://schemas.openxmlformats.org/presentationml/2006/main">
  <p:tag name="AS_UNIQUEID" val="738"/>
</p:tagLst>
</file>

<file path=ppt/tags/tag620.xml><?xml version="1.0" encoding="utf-8"?>
<p:tagLst xmlns:p="http://schemas.openxmlformats.org/presentationml/2006/main">
  <p:tag name="AS_UNIQUEID" val="1193"/>
  <p:tag name="KSO_WM_BEAUTIFY_FLAG" val=""/>
</p:tagLst>
</file>

<file path=ppt/tags/tag621.xml><?xml version="1.0" encoding="utf-8"?>
<p:tagLst xmlns:p="http://schemas.openxmlformats.org/presentationml/2006/main">
  <p:tag name="AS_UNIQUEID" val="1194"/>
</p:tagLst>
</file>

<file path=ppt/tags/tag62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g1NTIyYTIwNmFmMTgyNGNiY2FjZTNiYzgxZDMzMzcifQ=="/>
  <p:tag name="KSO_WPP_MARK_KEY" val="0bdc71da-dbe0-4495-b4e9-319b3fea4dc2"/>
</p:tagLst>
</file>

<file path=ppt/tags/tag63.xml><?xml version="1.0" encoding="utf-8"?>
<p:tagLst xmlns:p="http://schemas.openxmlformats.org/presentationml/2006/main">
  <p:tag name="AS_UNIQUEID" val="739"/>
</p:tagLst>
</file>

<file path=ppt/tags/tag64.xml><?xml version="1.0" encoding="utf-8"?>
<p:tagLst xmlns:p="http://schemas.openxmlformats.org/presentationml/2006/main">
  <p:tag name="AS_UNIQUEID" val="740"/>
</p:tagLst>
</file>

<file path=ppt/tags/tag65.xml><?xml version="1.0" encoding="utf-8"?>
<p:tagLst xmlns:p="http://schemas.openxmlformats.org/presentationml/2006/main">
  <p:tag name="AS_UNIQUEID" val="741"/>
</p:tagLst>
</file>

<file path=ppt/tags/tag66.xml><?xml version="1.0" encoding="utf-8"?>
<p:tagLst xmlns:p="http://schemas.openxmlformats.org/presentationml/2006/main">
  <p:tag name="AS_UNIQUEID" val="742"/>
</p:tagLst>
</file>

<file path=ppt/tags/tag67.xml><?xml version="1.0" encoding="utf-8"?>
<p:tagLst xmlns:p="http://schemas.openxmlformats.org/presentationml/2006/main">
  <p:tag name="AS_UNIQUEID" val="743"/>
  <p:tag name="KSO_WM_BEAUTIFY_FLAG" val=""/>
</p:tagLst>
</file>

<file path=ppt/tags/tag68.xml><?xml version="1.0" encoding="utf-8"?>
<p:tagLst xmlns:p="http://schemas.openxmlformats.org/presentationml/2006/main">
  <p:tag name="AS_UNIQUEID" val="744"/>
</p:tagLst>
</file>

<file path=ppt/tags/tag69.xml><?xml version="1.0" encoding="utf-8"?>
<p:tagLst xmlns:p="http://schemas.openxmlformats.org/presentationml/2006/main">
  <p:tag name="AS_UNIQUEID" val="745"/>
  <p:tag name="KSO_WM_BEAUTIFY_FLAG" val=""/>
</p:tagLst>
</file>

<file path=ppt/tags/tag7.xml><?xml version="1.0" encoding="utf-8"?>
<p:tagLst xmlns:p="http://schemas.openxmlformats.org/presentationml/2006/main">
  <p:tag name="AS_UNIQUEID" val="683"/>
</p:tagLst>
</file>

<file path=ppt/tags/tag70.xml><?xml version="1.0" encoding="utf-8"?>
<p:tagLst xmlns:p="http://schemas.openxmlformats.org/presentationml/2006/main">
  <p:tag name="AS_UNIQUEID" val="746"/>
  <p:tag name="KSO_WM_BEAUTIFY_FLAG" val=""/>
</p:tagLst>
</file>

<file path=ppt/tags/tag71.xml><?xml version="1.0" encoding="utf-8"?>
<p:tagLst xmlns:p="http://schemas.openxmlformats.org/presentationml/2006/main">
  <p:tag name="AS_UNIQUEID" val="747"/>
  <p:tag name="KSO_WM_BEAUTIFY_FLAG" val=""/>
</p:tagLst>
</file>

<file path=ppt/tags/tag72.xml><?xml version="1.0" encoding="utf-8"?>
<p:tagLst xmlns:p="http://schemas.openxmlformats.org/presentationml/2006/main">
  <p:tag name="AS_UNIQUEID" val="748"/>
</p:tagLst>
</file>

<file path=ppt/tags/tag73.xml><?xml version="1.0" encoding="utf-8"?>
<p:tagLst xmlns:p="http://schemas.openxmlformats.org/presentationml/2006/main">
  <p:tag name="AS_UNIQUEID" val="749"/>
</p:tagLst>
</file>

<file path=ppt/tags/tag74.xml><?xml version="1.0" encoding="utf-8"?>
<p:tagLst xmlns:p="http://schemas.openxmlformats.org/presentationml/2006/main">
  <p:tag name="AS_UNIQUEID" val="750"/>
</p:tagLst>
</file>

<file path=ppt/tags/tag75.xml><?xml version="1.0" encoding="utf-8"?>
<p:tagLst xmlns:p="http://schemas.openxmlformats.org/presentationml/2006/main">
  <p:tag name="AS_UNIQUEID" val="751"/>
</p:tagLst>
</file>

<file path=ppt/tags/tag76.xml><?xml version="1.0" encoding="utf-8"?>
<p:tagLst xmlns:p="http://schemas.openxmlformats.org/presentationml/2006/main">
  <p:tag name="AS_UNIQUEID" val="752"/>
</p:tagLst>
</file>

<file path=ppt/tags/tag77.xml><?xml version="1.0" encoding="utf-8"?>
<p:tagLst xmlns:p="http://schemas.openxmlformats.org/presentationml/2006/main">
  <p:tag name="AS_UNIQUEID" val="753"/>
</p:tagLst>
</file>

<file path=ppt/tags/tag78.xml><?xml version="1.0" encoding="utf-8"?>
<p:tagLst xmlns:p="http://schemas.openxmlformats.org/presentationml/2006/main">
  <p:tag name="AS_UNIQUEID" val="754"/>
  <p:tag name="KSO_WM_BEAUTIFY_FLAG" val=""/>
</p:tagLst>
</file>

<file path=ppt/tags/tag79.xml><?xml version="1.0" encoding="utf-8"?>
<p:tagLst xmlns:p="http://schemas.openxmlformats.org/presentationml/2006/main">
  <p:tag name="AS_UNIQUEID" val="755"/>
</p:tagLst>
</file>

<file path=ppt/tags/tag8.xml><?xml version="1.0" encoding="utf-8"?>
<p:tagLst xmlns:p="http://schemas.openxmlformats.org/presentationml/2006/main">
  <p:tag name="AS_UNIQUEID" val="684"/>
</p:tagLst>
</file>

<file path=ppt/tags/tag80.xml><?xml version="1.0" encoding="utf-8"?>
<p:tagLst xmlns:p="http://schemas.openxmlformats.org/presentationml/2006/main">
  <p:tag name="AS_UNIQUEID" val="756"/>
  <p:tag name="KSO_WM_BEAUTIFY_FLAG" val=""/>
</p:tagLst>
</file>

<file path=ppt/tags/tag81.xml><?xml version="1.0" encoding="utf-8"?>
<p:tagLst xmlns:p="http://schemas.openxmlformats.org/presentationml/2006/main">
  <p:tag name="AS_UNIQUEID" val="757"/>
</p:tagLst>
</file>

<file path=ppt/tags/tag82.xml><?xml version="1.0" encoding="utf-8"?>
<p:tagLst xmlns:p="http://schemas.openxmlformats.org/presentationml/2006/main">
  <p:tag name="AS_UNIQUEID" val="758"/>
  <p:tag name="KSO_WM_BEAUTIFY_FLAG" val=""/>
</p:tagLst>
</file>

<file path=ppt/tags/tag83.xml><?xml version="1.0" encoding="utf-8"?>
<p:tagLst xmlns:p="http://schemas.openxmlformats.org/presentationml/2006/main">
  <p:tag name="AS_UNIQUEID" val="759"/>
  <p:tag name="KSO_WM_BEAUTIFY_FLAG" val=""/>
</p:tagLst>
</file>

<file path=ppt/tags/tag84.xml><?xml version="1.0" encoding="utf-8"?>
<p:tagLst xmlns:p="http://schemas.openxmlformats.org/presentationml/2006/main">
  <p:tag name="AS_UNIQUEID" val="760"/>
  <p:tag name="KSO_WM_BEAUTIFY_FLAG" val=""/>
</p:tagLst>
</file>

<file path=ppt/tags/tag85.xml><?xml version="1.0" encoding="utf-8"?>
<p:tagLst xmlns:p="http://schemas.openxmlformats.org/presentationml/2006/main">
  <p:tag name="AS_UNIQUEID" val="761"/>
  <p:tag name="KSO_WM_BEAUTIFY_FLAG" val=""/>
</p:tagLst>
</file>

<file path=ppt/tags/tag86.xml><?xml version="1.0" encoding="utf-8"?>
<p:tagLst xmlns:p="http://schemas.openxmlformats.org/presentationml/2006/main">
  <p:tag name="AS_UNIQUEID" val="762"/>
</p:tagLst>
</file>

<file path=ppt/tags/tag87.xml><?xml version="1.0" encoding="utf-8"?>
<p:tagLst xmlns:p="http://schemas.openxmlformats.org/presentationml/2006/main">
  <p:tag name="AS_UNIQUEID" val="763"/>
</p:tagLst>
</file>

<file path=ppt/tags/tag88.xml><?xml version="1.0" encoding="utf-8"?>
<p:tagLst xmlns:p="http://schemas.openxmlformats.org/presentationml/2006/main">
  <p:tag name="AS_UNIQUEID" val="764"/>
</p:tagLst>
</file>

<file path=ppt/tags/tag89.xml><?xml version="1.0" encoding="utf-8"?>
<p:tagLst xmlns:p="http://schemas.openxmlformats.org/presentationml/2006/main">
  <p:tag name="AS_UNIQUEID" val="765"/>
</p:tagLst>
</file>

<file path=ppt/tags/tag9.xml><?xml version="1.0" encoding="utf-8"?>
<p:tagLst xmlns:p="http://schemas.openxmlformats.org/presentationml/2006/main">
  <p:tag name="AS_UNIQUEID" val="685"/>
</p:tagLst>
</file>

<file path=ppt/tags/tag90.xml><?xml version="1.0" encoding="utf-8"?>
<p:tagLst xmlns:p="http://schemas.openxmlformats.org/presentationml/2006/main">
  <p:tag name="AS_UNIQUEID" val="766"/>
</p:tagLst>
</file>

<file path=ppt/tags/tag91.xml><?xml version="1.0" encoding="utf-8"?>
<p:tagLst xmlns:p="http://schemas.openxmlformats.org/presentationml/2006/main">
  <p:tag name="AS_UNIQUEID" val="767"/>
  <p:tag name="KSO_WM_BEAUTIFY_FLAG" val=""/>
</p:tagLst>
</file>

<file path=ppt/tags/tag92.xml><?xml version="1.0" encoding="utf-8"?>
<p:tagLst xmlns:p="http://schemas.openxmlformats.org/presentationml/2006/main">
  <p:tag name="AS_UNIQUEID" val="768"/>
</p:tagLst>
</file>

<file path=ppt/tags/tag93.xml><?xml version="1.0" encoding="utf-8"?>
<p:tagLst xmlns:p="http://schemas.openxmlformats.org/presentationml/2006/main">
  <p:tag name="AS_UNIQUEID" val="769"/>
  <p:tag name="KSO_WM_BEAUTIFY_FLAG" val=""/>
</p:tagLst>
</file>

<file path=ppt/tags/tag94.xml><?xml version="1.0" encoding="utf-8"?>
<p:tagLst xmlns:p="http://schemas.openxmlformats.org/presentationml/2006/main">
  <p:tag name="AS_UNIQUEID" val="770"/>
</p:tagLst>
</file>

<file path=ppt/tags/tag95.xml><?xml version="1.0" encoding="utf-8"?>
<p:tagLst xmlns:p="http://schemas.openxmlformats.org/presentationml/2006/main">
  <p:tag name="AS_UNIQUEID" val="771"/>
  <p:tag name="KSO_WM_BEAUTIFY_FLAG" val=""/>
</p:tagLst>
</file>

<file path=ppt/tags/tag96.xml><?xml version="1.0" encoding="utf-8"?>
<p:tagLst xmlns:p="http://schemas.openxmlformats.org/presentationml/2006/main">
  <p:tag name="AS_UNIQUEID" val="772"/>
  <p:tag name="KSO_WM_BEAUTIFY_FLAG" val=""/>
</p:tagLst>
</file>

<file path=ppt/tags/tag97.xml><?xml version="1.0" encoding="utf-8"?>
<p:tagLst xmlns:p="http://schemas.openxmlformats.org/presentationml/2006/main">
  <p:tag name="AS_UNIQUEID" val="773"/>
  <p:tag name="KSO_WM_BEAUTIFY_FLAG" val=""/>
</p:tagLst>
</file>

<file path=ppt/tags/tag98.xml><?xml version="1.0" encoding="utf-8"?>
<p:tagLst xmlns:p="http://schemas.openxmlformats.org/presentationml/2006/main">
  <p:tag name="AS_UNIQUEID" val="774"/>
</p:tagLst>
</file>

<file path=ppt/tags/tag99.xml><?xml version="1.0" encoding="utf-8"?>
<p:tagLst xmlns:p="http://schemas.openxmlformats.org/presentationml/2006/main">
  <p:tag name="AS_UNIQUEID" val="775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184</Paragraphs>
  <Slides>32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微软雅黑</vt:lpstr>
      <vt:lpstr>Times New Roman</vt:lpstr>
      <vt:lpstr>Calibri Light</vt:lpstr>
      <vt:lpstr>Calibri</vt:lpstr>
      <vt:lpstr>仿宋</vt:lpstr>
      <vt:lpstr>宋体</vt:lpstr>
      <vt:lpstr>Garamond</vt:lpstr>
      <vt:lpstr>Tahoma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2024-08-23T16:38:35Z</cp:lastPrinted>
  <dcterms:created xsi:type="dcterms:W3CDTF">2024-08-23T16:38:35Z</dcterms:created>
  <dcterms:modified xsi:type="dcterms:W3CDTF">2024-08-23T08:38:35Z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