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notesSlides/notesSlide1.xml" ContentType="application/vnd.openxmlformats-officedocument.presentationml.notesSlide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notesSlides/notesSlide2.xml" ContentType="application/vnd.openxmlformats-officedocument.presentationml.notesSlide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notesSlides/notesSlide3.xml" ContentType="application/vnd.openxmlformats-officedocument.presentationml.notesSlide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28" r:id="rId3"/>
    <p:sldMasterId id="2147483742" r:id="rId4"/>
    <p:sldMasterId id="2147483754" r:id="rId5"/>
  </p:sldMasterIdLst>
  <p:notesMasterIdLst>
    <p:notesMasterId r:id="rId26"/>
  </p:notesMasterIdLst>
  <p:sldIdLst>
    <p:sldId id="257" r:id="rId6"/>
    <p:sldId id="282" r:id="rId7"/>
    <p:sldId id="283" r:id="rId8"/>
    <p:sldId id="284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5" r:id="rId18"/>
    <p:sldId id="294" r:id="rId19"/>
    <p:sldId id="303" r:id="rId20"/>
    <p:sldId id="296" r:id="rId21"/>
    <p:sldId id="297" r:id="rId22"/>
    <p:sldId id="298" r:id="rId23"/>
    <p:sldId id="299" r:id="rId24"/>
    <p:sldId id="280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1" y="115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7" Type="http://schemas.openxmlformats.org/officeDocument/2006/relationships/tags" Target="../tags/tag253.xml"/><Relationship Id="rId2" Type="http://schemas.openxmlformats.org/officeDocument/2006/relationships/tags" Target="../tags/tag248.xml"/><Relationship Id="rId1" Type="http://schemas.openxmlformats.org/officeDocument/2006/relationships/theme" Target="../theme/theme6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F2755-E451-48C8-837A-6170F39610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42D28-2C0F-4FFE-A892-9C1D6B2181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96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07.xml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78.xml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6" Type="http://schemas.openxmlformats.org/officeDocument/2006/relationships/slide" Target="../slides/slide8.xml"/><Relationship Id="rId5" Type="http://schemas.openxmlformats.org/officeDocument/2006/relationships/notesMaster" Target="../notesMasters/notesMaster1.xml"/><Relationship Id="rId4" Type="http://schemas.openxmlformats.org/officeDocument/2006/relationships/tags" Target="../tags/tag47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511.xml"/><Relationship Id="rId2" Type="http://schemas.openxmlformats.org/officeDocument/2006/relationships/tags" Target="../tags/tag510.xml"/><Relationship Id="rId1" Type="http://schemas.openxmlformats.org/officeDocument/2006/relationships/tags" Target="../tags/tag509.xml"/><Relationship Id="rId5" Type="http://schemas.openxmlformats.org/officeDocument/2006/relationships/slide" Target="../slides/slide9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  <p:custDataLst>
              <p:tags r:id="rId1"/>
            </p:custDataLst>
          </p:nvPr>
        </p:nvSpPr>
        <p:spPr>
          <a:noFill/>
          <a:ln>
            <a:miter lim="800000"/>
          </a:ln>
        </p:spPr>
        <p:txBody>
          <a:bodyPr/>
          <a:lstStyle/>
          <a:p>
            <a:fld id="{7359D0F3-28BE-4D3A-A0B5-5F2CD6CAB000}" type="slidenum">
              <a:rPr lang="en-US" altLang="zh-CN" smtClean="0">
                <a:latin typeface="Arial" panose="020B0604020202020204" pitchFamily="34" charset="0"/>
              </a:rPr>
              <a:t>7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  <p:custDataLst>
              <p:tags r:id="rId2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  <p:custDataLst>
              <p:tags r:id="rId1"/>
            </p:custDataLst>
          </p:nvPr>
        </p:nvSpPr>
        <p:spPr>
          <a:noFill/>
          <a:ln>
            <a:miter lim="800000"/>
          </a:ln>
        </p:spPr>
        <p:txBody>
          <a:bodyPr/>
          <a:lstStyle/>
          <a:p>
            <a:fld id="{FE11AB54-AEC4-4697-947B-6AE6A0D9030B}" type="slidenum">
              <a:rPr lang="en-US" altLang="zh-CN" smtClean="0">
                <a:latin typeface="Arial" panose="020B0604020202020204" pitchFamily="34" charset="0"/>
              </a:rPr>
              <a:t>8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5299" name="幻灯片图像占位符 1"/>
          <p:cNvSpPr>
            <a:spLocks noGrp="1" noRot="1" noChangeAspect="1" noTextEdit="1"/>
          </p:cNvSpPr>
          <p:nvPr>
            <p:ph type="sldImg"/>
            <p:custDataLst>
              <p:tags r:id="rId2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55300" name="备注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noFill/>
        </p:spPr>
        <p:txBody>
          <a:bodyPr anchor="ctr"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>
              <a:defRPr/>
            </a:pPr>
            <a:fld id="{40BF2818-D941-4D7A-B334-8A455A406D10}" type="slidenum">
              <a:rPr lang="zh-CN" altLang="en-US" sz="1200">
                <a:ea typeface="+mn-ea"/>
              </a:rPr>
              <a:pPr algn="r">
                <a:defRPr/>
              </a:pPr>
              <a:t>8</a:t>
            </a:fld>
            <a:endParaRPr lang="en-US" altLang="zh-CN" sz="1200">
              <a:ea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  <p:custDataLst>
              <p:tags r:id="rId1"/>
            </p:custDataLst>
          </p:nvPr>
        </p:nvSpPr>
        <p:spPr>
          <a:noFill/>
          <a:ln>
            <a:miter lim="800000"/>
          </a:ln>
        </p:spPr>
        <p:txBody>
          <a:bodyPr/>
          <a:lstStyle/>
          <a:p>
            <a:fld id="{09DE5DB6-F4BD-4167-8137-2826624CCB96}" type="slidenum">
              <a:rPr lang="en-US" altLang="zh-CN" smtClean="0">
                <a:latin typeface="Arial" panose="020B0604020202020204" pitchFamily="34" charset="0"/>
              </a:rPr>
              <a:t>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  <p:custDataLst>
              <p:tags r:id="rId2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9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9" Type="http://schemas.openxmlformats.org/officeDocument/2006/relationships/image" Target="../media/image2.jpe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image" Target="../media/image2.jpeg"/><Relationship Id="rId5" Type="http://schemas.openxmlformats.org/officeDocument/2006/relationships/tags" Target="../tags/tag10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00.xml"/><Relationship Id="rId9" Type="http://schemas.openxmlformats.org/officeDocument/2006/relationships/tags" Target="../tags/tag105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9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9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6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94.xml"/><Relationship Id="rId4" Type="http://schemas.openxmlformats.org/officeDocument/2006/relationships/tags" Target="../tags/tag19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image" Target="../media/image2.jpe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97.xml"/><Relationship Id="rId7" Type="http://schemas.openxmlformats.org/officeDocument/2006/relationships/tags" Target="../tags/tag201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05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08.xml"/><Relationship Id="rId7" Type="http://schemas.openxmlformats.org/officeDocument/2006/relationships/tags" Target="../tags/tag212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9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20.xml"/><Relationship Id="rId1" Type="http://schemas.openxmlformats.org/officeDocument/2006/relationships/tags" Target="../tags/tag21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22.xml"/><Relationship Id="rId1" Type="http://schemas.openxmlformats.org/officeDocument/2006/relationships/tags" Target="../tags/tag22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24.xml"/><Relationship Id="rId1" Type="http://schemas.openxmlformats.org/officeDocument/2006/relationships/tags" Target="../tags/tag22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4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32.xml"/><Relationship Id="rId4" Type="http://schemas.openxmlformats.org/officeDocument/2006/relationships/tags" Target="../tags/tag23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10" Type="http://schemas.openxmlformats.org/officeDocument/2006/relationships/image" Target="../media/image2.jpeg"/><Relationship Id="rId4" Type="http://schemas.openxmlformats.org/officeDocument/2006/relationships/tags" Target="../tags/tag34.xml"/><Relationship Id="rId9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4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4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41.xml"/><Relationship Id="rId1" Type="http://schemas.openxmlformats.org/officeDocument/2006/relationships/tags" Target="../tags/tag24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43.xml"/><Relationship Id="rId1" Type="http://schemas.openxmlformats.org/officeDocument/2006/relationships/tags" Target="../tags/tag24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4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2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43.xml"/><Relationship Id="rId10" Type="http://schemas.openxmlformats.org/officeDocument/2006/relationships/tags" Target="../tags/tag48.xml"/><Relationship Id="rId4" Type="http://schemas.openxmlformats.org/officeDocument/2006/relationships/tags" Target="../tags/tag42.xml"/><Relationship Id="rId9" Type="http://schemas.openxmlformats.org/officeDocument/2006/relationships/tags" Target="../tags/tag47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5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7" Type="http://schemas.openxmlformats.org/officeDocument/2006/relationships/image" Target="../media/image2.jpe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10" Type="http://schemas.openxmlformats.org/officeDocument/2006/relationships/image" Target="../media/image2.jpeg"/><Relationship Id="rId4" Type="http://schemas.openxmlformats.org/officeDocument/2006/relationships/tags" Target="../tags/tag63.xml"/><Relationship Id="rId9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10" Type="http://schemas.openxmlformats.org/officeDocument/2006/relationships/image" Target="../media/image2.jpeg"/><Relationship Id="rId4" Type="http://schemas.openxmlformats.org/officeDocument/2006/relationships/tags" Target="../tags/tag71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5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3299885" y="6356351"/>
            <a:ext cx="679449" cy="4746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6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65600" y="6408738"/>
            <a:ext cx="3556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河北深州第二中学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E5F5611A-D7DA-4197-9562-68289BF1EA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5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3299885" y="6356351"/>
            <a:ext cx="679449" cy="4746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6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65600" y="6408738"/>
            <a:ext cx="3556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河北深州第二中学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5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70B87290-774D-49B5-9762-15B57E0FD2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5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3299885" y="6356351"/>
            <a:ext cx="679449" cy="4746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6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65600" y="6408738"/>
            <a:ext cx="3556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河北深州第二中学</a:t>
            </a: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4"/>
            </p:custDataLst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5"/>
            </p:custDataLst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70E7CEB6-EDB4-4837-86B3-94A841FC51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5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3299885" y="6356351"/>
            <a:ext cx="679449" cy="4746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6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65600" y="6408738"/>
            <a:ext cx="3556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河北深州第二中学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5"/>
            </p:custDataLst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CN" altLang="en-US" noProof="0"/>
              <a:t>单击图标添加表格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ACA8DAF2-BBE2-4759-80C0-4E1645800C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7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3299885" y="6356351"/>
            <a:ext cx="679449" cy="4746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8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65600" y="6408738"/>
            <a:ext cx="3556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河北深州第二中学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6"/>
            </p:custDataLst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7"/>
            </p:custDataLst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ldNum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D634C3E1-2093-468D-9D76-A07AC639E5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4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3299885" y="6356351"/>
            <a:ext cx="679449" cy="4746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5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65600" y="6408738"/>
            <a:ext cx="3556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河北深州第二中学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3F68A49F-4FC4-4252-A1A9-44D913B770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3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3299885" y="6356351"/>
            <a:ext cx="679449" cy="4746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4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65600" y="6408738"/>
            <a:ext cx="3556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河北深州第二中学</a:t>
            </a: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-8466" y="1285876"/>
            <a:ext cx="12206817" cy="557212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文本框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8367" y="6516689"/>
            <a:ext cx="1770036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>
                <a:solidFill>
                  <a:srgbClr val="FFFFFF"/>
                </a:solidFill>
              </a:rPr>
              <a:t>版权所有   盗版必究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710CB9FF-9E3B-4DAF-8043-3AE7FC8870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7C2DE74E-726B-4B70-9863-C04542880AC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6"/>
          <p:cNvSpPr/>
          <p:nvPr>
            <p:custDataLst>
              <p:tags r:id="rId1"/>
            </p:custDataLst>
          </p:nvPr>
        </p:nvSpPr>
        <p:spPr>
          <a:xfrm>
            <a:off x="719668" y="6308725"/>
            <a:ext cx="10850033" cy="0"/>
          </a:xfrm>
          <a:prstGeom prst="line">
            <a:avLst/>
          </a:prstGeom>
          <a:ln w="57150" cap="flat" cmpd="thinThick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fld id="{9A0DB2DC-4C9A-4742-B13C-FB6460FD3503}" type="slidenum">
              <a:rPr lang="zh-CN" altLang="en-US" noProof="1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Line 6"/>
          <p:cNvSpPr/>
          <p:nvPr>
            <p:custDataLst>
              <p:tags r:id="rId1"/>
            </p:custDataLst>
          </p:nvPr>
        </p:nvSpPr>
        <p:spPr>
          <a:xfrm>
            <a:off x="719668" y="6308725"/>
            <a:ext cx="10850033" cy="0"/>
          </a:xfrm>
          <a:prstGeom prst="line">
            <a:avLst/>
          </a:prstGeom>
          <a:ln w="57150" cap="flat" cmpd="thinThick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fld id="{9A0DB2DC-4C9A-4742-B13C-FB6460FD3503}" type="slidenum">
              <a:rPr lang="zh-CN" altLang="en-US" noProof="1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5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3299885" y="6356351"/>
            <a:ext cx="679449" cy="4746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6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65600" y="6408738"/>
            <a:ext cx="3556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河北深州第二中学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420B6B29-B8BD-403E-AF25-D2ED86D5E3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Line 6"/>
          <p:cNvSpPr/>
          <p:nvPr>
            <p:custDataLst>
              <p:tags r:id="rId1"/>
            </p:custDataLst>
          </p:nvPr>
        </p:nvSpPr>
        <p:spPr>
          <a:xfrm>
            <a:off x="719668" y="6308725"/>
            <a:ext cx="10850033" cy="0"/>
          </a:xfrm>
          <a:prstGeom prst="line">
            <a:avLst/>
          </a:prstGeom>
          <a:ln w="57150" cap="flat" cmpd="thinThick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fld id="{9A0DB2DC-4C9A-4742-B13C-FB6460FD3503}" type="slidenum">
              <a:rPr lang="zh-CN" altLang="en-US" noProof="1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Line 6"/>
          <p:cNvSpPr/>
          <p:nvPr>
            <p:custDataLst>
              <p:tags r:id="rId1"/>
            </p:custDataLst>
          </p:nvPr>
        </p:nvSpPr>
        <p:spPr>
          <a:xfrm>
            <a:off x="719668" y="6308725"/>
            <a:ext cx="10850033" cy="0"/>
          </a:xfrm>
          <a:prstGeom prst="line">
            <a:avLst/>
          </a:prstGeom>
          <a:ln w="57150" cap="flat" cmpd="thinThick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  <p:custDataLst>
              <p:tags r:id="rId5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fld id="{9A0DB2DC-4C9A-4742-B13C-FB6460FD3503}" type="slidenum">
              <a:rPr lang="zh-CN" altLang="en-US" noProof="1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Line 6"/>
          <p:cNvSpPr/>
          <p:nvPr>
            <p:custDataLst>
              <p:tags r:id="rId1"/>
            </p:custDataLst>
          </p:nvPr>
        </p:nvSpPr>
        <p:spPr>
          <a:xfrm>
            <a:off x="719668" y="6308725"/>
            <a:ext cx="10850033" cy="0"/>
          </a:xfrm>
          <a:prstGeom prst="line">
            <a:avLst/>
          </a:prstGeom>
          <a:ln w="57150" cap="flat" cmpd="thinThick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  <p:custDataLst>
              <p:tags r:id="rId7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4"/>
            <p:custDataLst>
              <p:tags r:id="rId8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fld id="{9A0DB2DC-4C9A-4742-B13C-FB6460FD3503}" type="slidenum">
              <a:rPr lang="zh-CN" altLang="en-US" noProof="1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Line 6"/>
          <p:cNvSpPr/>
          <p:nvPr>
            <p:custDataLst>
              <p:tags r:id="rId1"/>
            </p:custDataLst>
          </p:nvPr>
        </p:nvSpPr>
        <p:spPr>
          <a:xfrm>
            <a:off x="719668" y="6308725"/>
            <a:ext cx="10850033" cy="0"/>
          </a:xfrm>
          <a:prstGeom prst="line">
            <a:avLst/>
          </a:prstGeom>
          <a:ln w="57150" cap="flat" cmpd="thinThick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  <p:custDataLst>
              <p:tags r:id="rId4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fld id="{9A0DB2DC-4C9A-4742-B13C-FB6460FD3503}" type="slidenum">
              <a:rPr lang="zh-CN" altLang="en-US" noProof="1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Line 6"/>
          <p:cNvSpPr/>
          <p:nvPr>
            <p:custDataLst>
              <p:tags r:id="rId1"/>
            </p:custDataLst>
          </p:nvPr>
        </p:nvSpPr>
        <p:spPr>
          <a:xfrm>
            <a:off x="719668" y="6308725"/>
            <a:ext cx="10850033" cy="0"/>
          </a:xfrm>
          <a:prstGeom prst="line">
            <a:avLst/>
          </a:prstGeom>
          <a:ln w="57150" cap="flat" cmpd="thinThick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  <p:custDataLst>
              <p:tags r:id="rId2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  <p:custDataLst>
              <p:tags r:id="rId3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fld id="{9A0DB2DC-4C9A-4742-B13C-FB6460FD3503}" type="slidenum">
              <a:rPr lang="zh-CN" altLang="en-US" noProof="1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Line 6"/>
          <p:cNvSpPr/>
          <p:nvPr>
            <p:custDataLst>
              <p:tags r:id="rId1"/>
            </p:custDataLst>
          </p:nvPr>
        </p:nvSpPr>
        <p:spPr>
          <a:xfrm>
            <a:off x="719668" y="6308725"/>
            <a:ext cx="10850033" cy="0"/>
          </a:xfrm>
          <a:prstGeom prst="line">
            <a:avLst/>
          </a:prstGeom>
          <a:ln w="57150" cap="flat" cmpd="thinThick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  <p:custDataLst>
              <p:tags r:id="rId5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fld id="{9A0DB2DC-4C9A-4742-B13C-FB6460FD3503}" type="slidenum">
              <a:rPr lang="zh-CN" altLang="en-US" noProof="1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Line 6"/>
          <p:cNvSpPr/>
          <p:nvPr>
            <p:custDataLst>
              <p:tags r:id="rId1"/>
            </p:custDataLst>
          </p:nvPr>
        </p:nvSpPr>
        <p:spPr>
          <a:xfrm>
            <a:off x="719668" y="6308725"/>
            <a:ext cx="10850033" cy="0"/>
          </a:xfrm>
          <a:prstGeom prst="line">
            <a:avLst/>
          </a:prstGeom>
          <a:ln w="57150" cap="flat" cmpd="thinThick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  <p:custDataLst>
              <p:tags r:id="rId5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fld id="{9A0DB2DC-4C9A-4742-B13C-FB6460FD3503}" type="slidenum">
              <a:rPr lang="zh-CN" altLang="en-US" noProof="1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Line 6"/>
          <p:cNvSpPr/>
          <p:nvPr>
            <p:custDataLst>
              <p:tags r:id="rId1"/>
            </p:custDataLst>
          </p:nvPr>
        </p:nvSpPr>
        <p:spPr>
          <a:xfrm>
            <a:off x="719668" y="6308725"/>
            <a:ext cx="10850033" cy="0"/>
          </a:xfrm>
          <a:prstGeom prst="line">
            <a:avLst/>
          </a:prstGeom>
          <a:ln w="57150" cap="flat" cmpd="thinThick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fld id="{9A0DB2DC-4C9A-4742-B13C-FB6460FD3503}" type="slidenum">
              <a:rPr lang="zh-CN" altLang="en-US" noProof="1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Line 6"/>
          <p:cNvSpPr/>
          <p:nvPr>
            <p:custDataLst>
              <p:tags r:id="rId1"/>
            </p:custDataLst>
          </p:nvPr>
        </p:nvSpPr>
        <p:spPr>
          <a:xfrm>
            <a:off x="719668" y="6308725"/>
            <a:ext cx="10850033" cy="0"/>
          </a:xfrm>
          <a:prstGeom prst="line">
            <a:avLst/>
          </a:prstGeom>
          <a:ln w="57150" cap="flat" cmpd="thinThick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fld id="{9A0DB2DC-4C9A-4742-B13C-FB6460FD3503}" type="slidenum">
              <a:rPr lang="zh-CN" altLang="en-US" noProof="1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Line 6"/>
          <p:cNvSpPr/>
          <p:nvPr>
            <p:custDataLst>
              <p:tags r:id="rId1"/>
            </p:custDataLst>
          </p:nvPr>
        </p:nvSpPr>
        <p:spPr>
          <a:xfrm>
            <a:off x="719668" y="6308725"/>
            <a:ext cx="10850033" cy="0"/>
          </a:xfrm>
          <a:prstGeom prst="line">
            <a:avLst/>
          </a:prstGeom>
          <a:ln w="57150" cap="flat" cmpd="thinThick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 hasCustomPrompt="1"/>
            <p:custDataLst>
              <p:tags r:id="rId3"/>
            </p:custDataLst>
          </p:nvPr>
        </p:nvSpPr>
        <p:spPr>
          <a:xfrm>
            <a:off x="609600" y="1600201"/>
            <a:ext cx="109728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单击图标添加表格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fld id="{9A0DB2DC-4C9A-4742-B13C-FB6460FD3503}" type="slidenum">
              <a:rPr lang="zh-CN" altLang="en-US" noProof="1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5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3299885" y="6356351"/>
            <a:ext cx="679449" cy="4746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6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65600" y="6408738"/>
            <a:ext cx="3556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河北深州第二中学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3837BC80-E3F7-407E-AF94-98C890B0F9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Line 6"/>
          <p:cNvSpPr/>
          <p:nvPr>
            <p:custDataLst>
              <p:tags r:id="rId1"/>
            </p:custDataLst>
          </p:nvPr>
        </p:nvSpPr>
        <p:spPr>
          <a:xfrm>
            <a:off x="719668" y="6308725"/>
            <a:ext cx="10850033" cy="0"/>
          </a:xfrm>
          <a:prstGeom prst="line">
            <a:avLst/>
          </a:prstGeom>
          <a:ln w="57150" cap="flat" cmpd="thinThick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  <p:custDataLst>
              <p:tags r:id="rId6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  <p:custDataLst>
              <p:tags r:id="rId7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fld id="{9A0DB2DC-4C9A-4742-B13C-FB6460FD3503}" type="slidenum">
              <a:rPr lang="zh-CN" altLang="en-US" noProof="1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Line 6"/>
          <p:cNvSpPr/>
          <p:nvPr>
            <p:custDataLst>
              <p:tags r:id="rId1"/>
            </p:custDataLst>
          </p:nvPr>
        </p:nvSpPr>
        <p:spPr>
          <a:xfrm>
            <a:off x="719668" y="6308725"/>
            <a:ext cx="10850033" cy="0"/>
          </a:xfrm>
          <a:prstGeom prst="line">
            <a:avLst/>
          </a:prstGeom>
          <a:ln w="57150" cap="flat" cmpd="thinThick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  <p:custDataLst>
              <p:tags r:id="rId4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fld id="{9A0DB2DC-4C9A-4742-B13C-FB6460FD3503}" type="slidenum">
              <a:rPr lang="zh-CN" altLang="en-US" noProof="1"/>
              <a:t>‹#›</a:t>
            </a:fld>
            <a:endParaRPr lang="zh-CN" altLang="en-US" noProof="1"/>
          </a:p>
        </p:txBody>
      </p:sp>
    </p:spTree>
  </p:cSld>
  <p:clrMapOvr>
    <a:masterClrMapping/>
  </p:clrMapOvr>
  <p:transition spd="slow"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1"/>
            </p:custDataLst>
          </p:nvPr>
        </p:nvGrpSpPr>
        <p:grpSpPr>
          <a:xfrm>
            <a:off x="389333" y="189720"/>
            <a:ext cx="2888703" cy="519967"/>
            <a:chOff x="3131840" y="483518"/>
            <a:chExt cx="3600400" cy="648072"/>
          </a:xfrm>
        </p:grpSpPr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131840" y="483518"/>
              <a:ext cx="3600400" cy="648072"/>
            </a:xfrm>
            <a:prstGeom prst="rect">
              <a:avLst/>
            </a:prstGeom>
            <a:solidFill>
              <a:srgbClr val="E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3196130" y="537524"/>
              <a:ext cx="2976048" cy="540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52187" y="655153"/>
              <a:ext cx="298450" cy="304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1080000" sx="98000" sy="98000" algn="ctr" rotWithShape="0">
                <a:schemeClr val="tx1">
                  <a:alpha val="6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>
              <p:custDataLst>
                <p:tags r:id="rId7"/>
              </p:custDataLst>
            </p:nvPr>
          </p:nvSpPr>
          <p:spPr>
            <a:xfrm>
              <a:off x="3371866" y="513512"/>
              <a:ext cx="1956381" cy="460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18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点击添加标题</a:t>
              </a:r>
            </a:p>
          </p:txBody>
        </p:sp>
      </p:grpSp>
      <p:cxnSp>
        <p:nvCxnSpPr>
          <p:cNvPr id="8" name="直接连接符 7"/>
          <p:cNvCxnSpPr>
            <a:stCxn id="3" idx="3"/>
          </p:cNvCxnSpPr>
          <p:nvPr userDrawn="1">
            <p:custDataLst>
              <p:tags r:id="rId2"/>
            </p:custDataLst>
          </p:nvPr>
        </p:nvCxnSpPr>
        <p:spPr>
          <a:xfrm flipV="1">
            <a:off x="3278035" y="412308"/>
            <a:ext cx="8913967" cy="37397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0" y="6714000"/>
            <a:ext cx="12192000" cy="14400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6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3299885" y="6356351"/>
            <a:ext cx="679449" cy="4746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7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65600" y="6408738"/>
            <a:ext cx="3556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河北深州第二中学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78D9134B-D198-471E-B3C8-1AA10D30F0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edg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F5611A-D7DA-4197-9562-68289BF1EA3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950267"/>
      </p:ext>
    </p:extLst>
  </p:cSld>
  <p:clrMapOvr>
    <a:masterClrMapping/>
  </p:clrMapOvr>
  <p:transition spd="slow">
    <p:wedg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0B6B29-B8BD-403E-AF25-D2ED86D5E39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451865"/>
      </p:ext>
    </p:extLst>
  </p:cSld>
  <p:clrMapOvr>
    <a:masterClrMapping/>
  </p:clrMapOvr>
  <p:transition spd="slow">
    <p:wedg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37BC80-E3F7-407E-AF94-98C890B0F91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61067"/>
      </p:ext>
    </p:extLst>
  </p:cSld>
  <p:clrMapOvr>
    <a:masterClrMapping/>
  </p:clrMapOvr>
  <p:transition spd="slow">
    <p:wedg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D9134B-D198-471E-B3C8-1AA10D30F0D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718297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8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 bwMode="auto">
          <a:xfrm>
            <a:off x="3299885" y="6356351"/>
            <a:ext cx="679449" cy="4746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9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65600" y="6408738"/>
            <a:ext cx="3556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河北深州第二中学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7"/>
            </p:custDataLst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21171580-9AD0-4B9E-B6BC-9A36E8B0D4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edg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71580-9AD0-4B9E-B6BC-9A36E8B0D4E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172655"/>
      </p:ext>
    </p:extLst>
  </p:cSld>
  <p:clrMapOvr>
    <a:masterClrMapping/>
  </p:clrMapOvr>
  <p:transition spd="slow">
    <p:wedg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51241-8441-491F-949D-1D77FDA86CC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399613"/>
      </p:ext>
    </p:extLst>
  </p:cSld>
  <p:clrMapOvr>
    <a:masterClrMapping/>
  </p:clrMapOvr>
  <p:transition spd="slow">
    <p:wedg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A0B977-3B63-438C-A2A0-543CD9A7DA3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841978"/>
      </p:ext>
    </p:extLst>
  </p:cSld>
  <p:clrMapOvr>
    <a:masterClrMapping/>
  </p:clrMapOvr>
  <p:transition spd="slow">
    <p:wedg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D2E440-65D4-4CDB-B118-8F7580E13CB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04224"/>
      </p:ext>
    </p:extLst>
  </p:cSld>
  <p:clrMapOvr>
    <a:masterClrMapping/>
  </p:clrMapOvr>
  <p:transition spd="slow">
    <p:wedg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6421F9-45D7-40BA-93A5-3F4A898281A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926801"/>
      </p:ext>
    </p:extLst>
  </p:cSld>
  <p:clrMapOvr>
    <a:masterClrMapping/>
  </p:clrMapOvr>
  <p:transition spd="slow">
    <p:wedg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87290-774D-49B5-9762-15B57E0FD215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928279"/>
      </p:ext>
    </p:extLst>
  </p:cSld>
  <p:clrMapOvr>
    <a:masterClrMapping/>
  </p:clrMapOvr>
  <p:transition spd="slow">
    <p:wedg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25E338-5FF3-4A15-80FF-FF5E859E935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1151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51BD2-0BE0-4638-98F2-2FAB63ABF76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65747"/>
      </p:ext>
    </p:extLst>
  </p:cSld>
  <p:clrMapOvr>
    <a:masterClrMapping/>
  </p:clrMapOvr>
  <p:transition>
    <p:blinds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30D09-1A8C-4C39-BD98-063EF1F306C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32225"/>
      </p:ext>
    </p:extLst>
  </p:cSld>
  <p:clrMapOvr>
    <a:masterClrMapping/>
  </p:clrMapOvr>
  <p:transition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2B3C-B54D-40FE-A857-D2663E5071D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04138"/>
      </p:ext>
    </p:extLst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4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3299885" y="6356351"/>
            <a:ext cx="679449" cy="4746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5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65600" y="6408738"/>
            <a:ext cx="3556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河北深州第二中学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9C651241-8441-491F-949D-1D77FDA86C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edg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0B9875-AF7E-44BD-AC53-9DEB4B12A3E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368669"/>
      </p:ext>
    </p:extLst>
  </p:cSld>
  <p:clrMapOvr>
    <a:masterClrMapping/>
  </p:clrMapOvr>
  <p:transition>
    <p:blinds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90EDD6-2DAE-4BC7-A95A-0AD2E591A90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103016"/>
      </p:ext>
    </p:extLst>
  </p:cSld>
  <p:clrMapOvr>
    <a:masterClrMapping/>
  </p:clrMapOvr>
  <p:transition>
    <p:blinds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FC926-CF71-4FFB-AE83-7678B34032C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322500"/>
      </p:ext>
    </p:extLst>
  </p:cSld>
  <p:clrMapOvr>
    <a:masterClrMapping/>
  </p:clrMapOvr>
  <p:transition>
    <p:blinds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F9946-6305-4ED8-8B9C-45A615FB29F5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561591"/>
      </p:ext>
    </p:extLst>
  </p:cSld>
  <p:clrMapOvr>
    <a:masterClrMapping/>
  </p:clrMapOvr>
  <p:transition>
    <p:blinds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C0E47-355E-490B-8945-F5225D25E6C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033069"/>
      </p:ext>
    </p:extLst>
  </p:cSld>
  <p:clrMapOvr>
    <a:masterClrMapping/>
  </p:clrMapOvr>
  <p:transition>
    <p:blinds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7648DE-E163-4646-AF44-6137B9F96B5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55390"/>
      </p:ext>
    </p:extLst>
  </p:cSld>
  <p:clrMapOvr>
    <a:masterClrMapping/>
  </p:clrMapOvr>
  <p:transition>
    <p:blinds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8FE389-B370-4141-AC2B-CEB4ED7C3D7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229549"/>
      </p:ext>
    </p:extLst>
  </p:cSld>
  <p:clrMapOvr>
    <a:masterClrMapping/>
  </p:clrMapOvr>
  <p:transition>
    <p:blinds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9D4968-E3A1-4A0F-8710-A692676E722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20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3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3299885" y="6356351"/>
            <a:ext cx="679449" cy="4746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4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65600" y="6408738"/>
            <a:ext cx="3556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河北深州第二中学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4DA0B977-3B63-438C-A2A0-543CD9A7DA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6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3299885" y="6356351"/>
            <a:ext cx="679449" cy="4746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7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65600" y="6408738"/>
            <a:ext cx="3556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河北深州第二中学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8FD2E440-65D4-4CDB-B118-8F7580E13C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6" name="图片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3299885" y="6356351"/>
            <a:ext cx="679449" cy="4746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7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65600" y="6408738"/>
            <a:ext cx="3556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河北深州第二中学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876421F9-45D7-40BA-93A5-3F4A898281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tags" Target="../tags/tag9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3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6.xml"/><Relationship Id="rId28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5.xml"/><Relationship Id="rId27" Type="http://schemas.openxmlformats.org/officeDocument/2006/relationships/image" Target="../media/image1.jpg"/><Relationship Id="rId30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ags" Target="../tags/tag127.xml"/><Relationship Id="rId3" Type="http://schemas.openxmlformats.org/officeDocument/2006/relationships/slideLayout" Target="../slideLayouts/slideLayout20.xml"/><Relationship Id="rId21" Type="http://schemas.openxmlformats.org/officeDocument/2006/relationships/tags" Target="../tags/tag13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ags" Target="../tags/tag126.xml"/><Relationship Id="rId25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20" Type="http://schemas.openxmlformats.org/officeDocument/2006/relationships/tags" Target="../tags/tag12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27.xml"/><Relationship Id="rId19" Type="http://schemas.openxmlformats.org/officeDocument/2006/relationships/tags" Target="../tags/tag12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ags" Target="../tags/tag1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ags" Target="../tags/tag216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ags" Target="../tags/tag215.xml"/><Relationship Id="rId2" Type="http://schemas.openxmlformats.org/officeDocument/2006/relationships/slideLayout" Target="../slideLayouts/slideLayout34.xml"/><Relationship Id="rId16" Type="http://schemas.openxmlformats.org/officeDocument/2006/relationships/tags" Target="../tags/tag214.xml"/><Relationship Id="rId20" Type="http://schemas.openxmlformats.org/officeDocument/2006/relationships/tags" Target="../tags/tag21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ags" Target="../tags/tag213.xml"/><Relationship Id="rId23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42.xml"/><Relationship Id="rId19" Type="http://schemas.openxmlformats.org/officeDocument/2006/relationships/tags" Target="../tags/tag217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Relationship Id="rId22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  <p:custDataLst>
              <p:tags r:id="rId19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5"/>
            <p:custDataLst>
              <p:tags r:id="rId20"/>
            </p:custDataLst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  <p:custDataLst>
              <p:tags r:id="rId21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4"/>
            <p:custDataLst>
              <p:tags r:id="rId22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Char char="•"/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25E338-5FF3-4A15-80FF-FF5E859E935C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  <p:sp>
        <p:nvSpPr>
          <p:cNvPr id="2054" name="Line 6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2055" name="图片 1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8"/>
          <a:stretch>
            <a:fillRect/>
          </a:stretch>
        </p:blipFill>
        <p:spPr bwMode="auto">
          <a:xfrm>
            <a:off x="3299885" y="6356351"/>
            <a:ext cx="679449" cy="47466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032" name="TextBox 2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165600" y="6408738"/>
            <a:ext cx="35560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400">
                <a:solidFill>
                  <a:srgbClr val="000000"/>
                </a:solidFill>
                <a:latin typeface="华文行楷" pitchFamily="2" charset="-122"/>
                <a:ea typeface="华文行楷" pitchFamily="2" charset="-122"/>
              </a:rPr>
              <a:t>河北深州第二中学</a:t>
            </a:r>
          </a:p>
        </p:txBody>
      </p:sp>
      <p:pic>
        <p:nvPicPr>
          <p:cNvPr id="61446" name="图片 1073743875" descr="学科网 zxxk.com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1117601" y="365126"/>
            <a:ext cx="12700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ransition spd="slow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5123" name="Rectangle 3"/>
          <p:cNvSpPr>
            <a:spLocks noGrp="1"/>
          </p:cNvSpPr>
          <p:nvPr>
            <p:ph type="body" idx="5"/>
            <p:custDataLst>
              <p:tags r:id="rId18"/>
            </p:custDataLst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  <p:custDataLst>
              <p:tags r:id="rId19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noProof="1"/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t>‹#›</a:t>
            </a:fld>
            <a:endParaRPr lang="zh-CN" altLang="en-US" noProof="1"/>
          </a:p>
        </p:txBody>
      </p:sp>
      <p:sp>
        <p:nvSpPr>
          <p:cNvPr id="5126" name="Line 6"/>
          <p:cNvSpPr/>
          <p:nvPr>
            <p:custDataLst>
              <p:tags r:id="rId21"/>
            </p:custDataLst>
          </p:nvPr>
        </p:nvSpPr>
        <p:spPr>
          <a:xfrm>
            <a:off x="719668" y="6308725"/>
            <a:ext cx="10850033" cy="0"/>
          </a:xfrm>
          <a:prstGeom prst="line">
            <a:avLst/>
          </a:prstGeom>
          <a:ln w="57150" cap="flat" cmpd="thinThick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800"/>
          </a:p>
        </p:txBody>
      </p:sp>
      <p:pic>
        <p:nvPicPr>
          <p:cNvPr id="61446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1117601" y="365126"/>
            <a:ext cx="12700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3" r:id="rId15"/>
  </p:sldLayoutIdLst>
  <p:transition spd="slow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2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719668" y="6308725"/>
            <a:ext cx="10850033" cy="0"/>
          </a:xfrm>
          <a:prstGeom prst="line">
            <a:avLst/>
          </a:prstGeom>
          <a:noFill/>
          <a:ln w="57150" cmpd="thinThick">
            <a:solidFill>
              <a:srgbClr val="FF9900"/>
            </a:solidFill>
            <a:rou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rgbClr val="000000"/>
              </a:solidFill>
            </a:endParaRPr>
          </a:p>
        </p:txBody>
      </p:sp>
      <p:sp>
        <p:nvSpPr>
          <p:cNvPr id="2051" name="Oval 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flipH="1">
            <a:off x="6506633" y="439738"/>
            <a:ext cx="1331384" cy="998537"/>
          </a:xfrm>
          <a:prstGeom prst="ellipse">
            <a:avLst/>
          </a:prstGeom>
          <a:solidFill>
            <a:srgbClr val="D9D8EC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endParaRPr lang="zh-CN" altLang="zh-CN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2" name="Oval 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flipH="1">
            <a:off x="1443567" y="433389"/>
            <a:ext cx="1339851" cy="1006475"/>
          </a:xfrm>
          <a:prstGeom prst="ellipse">
            <a:avLst/>
          </a:prstGeom>
          <a:solidFill>
            <a:srgbClr val="D9D8EC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endParaRPr lang="zh-CN" altLang="zh-CN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3" name="Oval 8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flipH="1">
            <a:off x="8447618" y="433389"/>
            <a:ext cx="1337733" cy="1004887"/>
          </a:xfrm>
          <a:prstGeom prst="ellipse">
            <a:avLst/>
          </a:prstGeom>
          <a:noFill/>
          <a:ln w="28575">
            <a:solidFill>
              <a:srgbClr val="D9D8EC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endParaRPr lang="zh-CN" altLang="zh-CN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4" name="Oval 9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flipH="1">
            <a:off x="3160184" y="433389"/>
            <a:ext cx="1337733" cy="1004887"/>
          </a:xfrm>
          <a:prstGeom prst="ellipse">
            <a:avLst/>
          </a:prstGeom>
          <a:noFill/>
          <a:ln w="28575">
            <a:solidFill>
              <a:srgbClr val="D9D8EC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endParaRPr lang="zh-CN" altLang="zh-CN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5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2" r:link="rId23"/>
          <a:stretch>
            <a:fillRect/>
          </a:stretch>
        </p:blipFill>
        <p:spPr>
          <a:xfrm>
            <a:off x="1117601" y="365126"/>
            <a:ext cx="12700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25E338-5FF3-4A15-80FF-FF5E859E935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5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ransition spd="slow"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25E338-5FF3-4A15-80FF-FF5E859E935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60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>
    <p:blinds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255.xml"/><Relationship Id="rId1" Type="http://schemas.openxmlformats.org/officeDocument/2006/relationships/tags" Target="../tags/tag25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1.wmv"/><Relationship Id="rId13" Type="http://schemas.openxmlformats.org/officeDocument/2006/relationships/tags" Target="../tags/tag522.xml"/><Relationship Id="rId18" Type="http://schemas.openxmlformats.org/officeDocument/2006/relationships/slideLayout" Target="../slideLayouts/slideLayout34.xml"/><Relationship Id="rId3" Type="http://schemas.openxmlformats.org/officeDocument/2006/relationships/tags" Target="../tags/tag514.xml"/><Relationship Id="rId7" Type="http://schemas.openxmlformats.org/officeDocument/2006/relationships/tags" Target="../tags/tag518.xml"/><Relationship Id="rId12" Type="http://schemas.openxmlformats.org/officeDocument/2006/relationships/tags" Target="../tags/tag521.xml"/><Relationship Id="rId17" Type="http://schemas.openxmlformats.org/officeDocument/2006/relationships/tags" Target="../tags/tag526.xml"/><Relationship Id="rId2" Type="http://schemas.openxmlformats.org/officeDocument/2006/relationships/tags" Target="../tags/tag513.xml"/><Relationship Id="rId16" Type="http://schemas.openxmlformats.org/officeDocument/2006/relationships/tags" Target="../tags/tag525.xml"/><Relationship Id="rId1" Type="http://schemas.openxmlformats.org/officeDocument/2006/relationships/tags" Target="../tags/tag512.xml"/><Relationship Id="rId6" Type="http://schemas.openxmlformats.org/officeDocument/2006/relationships/tags" Target="../tags/tag517.xml"/><Relationship Id="rId11" Type="http://schemas.openxmlformats.org/officeDocument/2006/relationships/tags" Target="../tags/tag520.xml"/><Relationship Id="rId5" Type="http://schemas.openxmlformats.org/officeDocument/2006/relationships/tags" Target="../tags/tag516.xml"/><Relationship Id="rId15" Type="http://schemas.openxmlformats.org/officeDocument/2006/relationships/tags" Target="../tags/tag524.xml"/><Relationship Id="rId10" Type="http://schemas.openxmlformats.org/officeDocument/2006/relationships/tags" Target="../tags/tag519.xml"/><Relationship Id="rId19" Type="http://schemas.openxmlformats.org/officeDocument/2006/relationships/image" Target="../media/image15.png"/><Relationship Id="rId4" Type="http://schemas.openxmlformats.org/officeDocument/2006/relationships/tags" Target="../tags/tag515.xml"/><Relationship Id="rId9" Type="http://schemas.openxmlformats.org/officeDocument/2006/relationships/video" Target="../media/media1.wmv"/><Relationship Id="rId14" Type="http://schemas.openxmlformats.org/officeDocument/2006/relationships/tags" Target="../tags/tag5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34.xml"/><Relationship Id="rId13" Type="http://schemas.openxmlformats.org/officeDocument/2006/relationships/tags" Target="../tags/tag539.xml"/><Relationship Id="rId18" Type="http://schemas.openxmlformats.org/officeDocument/2006/relationships/slideLayout" Target="../slideLayouts/slideLayout34.xml"/><Relationship Id="rId3" Type="http://schemas.openxmlformats.org/officeDocument/2006/relationships/tags" Target="../tags/tag529.xml"/><Relationship Id="rId21" Type="http://schemas.openxmlformats.org/officeDocument/2006/relationships/image" Target="../media/image17.png"/><Relationship Id="rId7" Type="http://schemas.openxmlformats.org/officeDocument/2006/relationships/tags" Target="../tags/tag533.xml"/><Relationship Id="rId12" Type="http://schemas.openxmlformats.org/officeDocument/2006/relationships/tags" Target="../tags/tag538.xml"/><Relationship Id="rId17" Type="http://schemas.openxmlformats.org/officeDocument/2006/relationships/tags" Target="../tags/tag543.xml"/><Relationship Id="rId2" Type="http://schemas.openxmlformats.org/officeDocument/2006/relationships/tags" Target="../tags/tag528.xml"/><Relationship Id="rId16" Type="http://schemas.openxmlformats.org/officeDocument/2006/relationships/tags" Target="../tags/tag542.xml"/><Relationship Id="rId20" Type="http://schemas.openxmlformats.org/officeDocument/2006/relationships/image" Target="../media/image16.emf"/><Relationship Id="rId1" Type="http://schemas.openxmlformats.org/officeDocument/2006/relationships/tags" Target="../tags/tag527.xml"/><Relationship Id="rId6" Type="http://schemas.openxmlformats.org/officeDocument/2006/relationships/tags" Target="../tags/tag532.xml"/><Relationship Id="rId11" Type="http://schemas.openxmlformats.org/officeDocument/2006/relationships/tags" Target="../tags/tag537.xml"/><Relationship Id="rId5" Type="http://schemas.openxmlformats.org/officeDocument/2006/relationships/tags" Target="../tags/tag531.xml"/><Relationship Id="rId15" Type="http://schemas.openxmlformats.org/officeDocument/2006/relationships/tags" Target="../tags/tag541.xml"/><Relationship Id="rId10" Type="http://schemas.openxmlformats.org/officeDocument/2006/relationships/tags" Target="../tags/tag536.xml"/><Relationship Id="rId19" Type="http://schemas.openxmlformats.org/officeDocument/2006/relationships/oleObject" Target="../embeddings/oleObject1.bin"/><Relationship Id="rId4" Type="http://schemas.openxmlformats.org/officeDocument/2006/relationships/tags" Target="../tags/tag530.xml"/><Relationship Id="rId9" Type="http://schemas.openxmlformats.org/officeDocument/2006/relationships/tags" Target="../tags/tag535.xml"/><Relationship Id="rId14" Type="http://schemas.openxmlformats.org/officeDocument/2006/relationships/tags" Target="../tags/tag54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51.xml"/><Relationship Id="rId13" Type="http://schemas.openxmlformats.org/officeDocument/2006/relationships/tags" Target="../tags/tag556.xml"/><Relationship Id="rId18" Type="http://schemas.openxmlformats.org/officeDocument/2006/relationships/image" Target="../media/image19.png"/><Relationship Id="rId3" Type="http://schemas.openxmlformats.org/officeDocument/2006/relationships/tags" Target="../tags/tag546.xml"/><Relationship Id="rId7" Type="http://schemas.openxmlformats.org/officeDocument/2006/relationships/tags" Target="../tags/tag550.xml"/><Relationship Id="rId12" Type="http://schemas.openxmlformats.org/officeDocument/2006/relationships/tags" Target="../tags/tag555.xml"/><Relationship Id="rId17" Type="http://schemas.openxmlformats.org/officeDocument/2006/relationships/image" Target="../media/image18.png"/><Relationship Id="rId2" Type="http://schemas.openxmlformats.org/officeDocument/2006/relationships/tags" Target="../tags/tag545.xml"/><Relationship Id="rId16" Type="http://schemas.openxmlformats.org/officeDocument/2006/relationships/slideLayout" Target="../slideLayouts/slideLayout38.xml"/><Relationship Id="rId1" Type="http://schemas.openxmlformats.org/officeDocument/2006/relationships/tags" Target="../tags/tag544.xml"/><Relationship Id="rId6" Type="http://schemas.openxmlformats.org/officeDocument/2006/relationships/tags" Target="../tags/tag549.xml"/><Relationship Id="rId11" Type="http://schemas.openxmlformats.org/officeDocument/2006/relationships/tags" Target="../tags/tag554.xml"/><Relationship Id="rId5" Type="http://schemas.openxmlformats.org/officeDocument/2006/relationships/tags" Target="../tags/tag548.xml"/><Relationship Id="rId15" Type="http://schemas.openxmlformats.org/officeDocument/2006/relationships/tags" Target="../tags/tag558.xml"/><Relationship Id="rId10" Type="http://schemas.openxmlformats.org/officeDocument/2006/relationships/tags" Target="../tags/tag553.xml"/><Relationship Id="rId4" Type="http://schemas.openxmlformats.org/officeDocument/2006/relationships/tags" Target="../tags/tag547.xml"/><Relationship Id="rId9" Type="http://schemas.openxmlformats.org/officeDocument/2006/relationships/tags" Target="../tags/tag552.xml"/><Relationship Id="rId14" Type="http://schemas.openxmlformats.org/officeDocument/2006/relationships/tags" Target="../tags/tag55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66.xml"/><Relationship Id="rId13" Type="http://schemas.openxmlformats.org/officeDocument/2006/relationships/slideLayout" Target="../slideLayouts/slideLayout45.xml"/><Relationship Id="rId3" Type="http://schemas.openxmlformats.org/officeDocument/2006/relationships/tags" Target="../tags/tag561.xml"/><Relationship Id="rId7" Type="http://schemas.openxmlformats.org/officeDocument/2006/relationships/tags" Target="../tags/tag565.xml"/><Relationship Id="rId12" Type="http://schemas.openxmlformats.org/officeDocument/2006/relationships/tags" Target="../tags/tag570.xml"/><Relationship Id="rId2" Type="http://schemas.openxmlformats.org/officeDocument/2006/relationships/tags" Target="../tags/tag560.xml"/><Relationship Id="rId1" Type="http://schemas.openxmlformats.org/officeDocument/2006/relationships/tags" Target="../tags/tag559.xml"/><Relationship Id="rId6" Type="http://schemas.openxmlformats.org/officeDocument/2006/relationships/tags" Target="../tags/tag564.xml"/><Relationship Id="rId11" Type="http://schemas.openxmlformats.org/officeDocument/2006/relationships/tags" Target="../tags/tag569.xml"/><Relationship Id="rId5" Type="http://schemas.openxmlformats.org/officeDocument/2006/relationships/tags" Target="../tags/tag563.xml"/><Relationship Id="rId10" Type="http://schemas.openxmlformats.org/officeDocument/2006/relationships/tags" Target="../tags/tag568.xml"/><Relationship Id="rId4" Type="http://schemas.openxmlformats.org/officeDocument/2006/relationships/tags" Target="../tags/tag562.xml"/><Relationship Id="rId9" Type="http://schemas.openxmlformats.org/officeDocument/2006/relationships/tags" Target="../tags/tag567.xml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578.xml"/><Relationship Id="rId13" Type="http://schemas.openxmlformats.org/officeDocument/2006/relationships/tags" Target="../tags/tag583.xml"/><Relationship Id="rId18" Type="http://schemas.openxmlformats.org/officeDocument/2006/relationships/slideLayout" Target="../slideLayouts/slideLayout38.xml"/><Relationship Id="rId3" Type="http://schemas.openxmlformats.org/officeDocument/2006/relationships/tags" Target="../tags/tag573.xml"/><Relationship Id="rId7" Type="http://schemas.openxmlformats.org/officeDocument/2006/relationships/tags" Target="../tags/tag577.xml"/><Relationship Id="rId12" Type="http://schemas.openxmlformats.org/officeDocument/2006/relationships/tags" Target="../tags/tag582.xml"/><Relationship Id="rId17" Type="http://schemas.openxmlformats.org/officeDocument/2006/relationships/tags" Target="../tags/tag587.xml"/><Relationship Id="rId2" Type="http://schemas.openxmlformats.org/officeDocument/2006/relationships/tags" Target="../tags/tag572.xml"/><Relationship Id="rId16" Type="http://schemas.openxmlformats.org/officeDocument/2006/relationships/tags" Target="../tags/tag586.xml"/><Relationship Id="rId20" Type="http://schemas.openxmlformats.org/officeDocument/2006/relationships/image" Target="../media/image22.png"/><Relationship Id="rId1" Type="http://schemas.openxmlformats.org/officeDocument/2006/relationships/tags" Target="../tags/tag571.xml"/><Relationship Id="rId6" Type="http://schemas.openxmlformats.org/officeDocument/2006/relationships/tags" Target="../tags/tag576.xml"/><Relationship Id="rId11" Type="http://schemas.openxmlformats.org/officeDocument/2006/relationships/tags" Target="../tags/tag581.xml"/><Relationship Id="rId5" Type="http://schemas.openxmlformats.org/officeDocument/2006/relationships/tags" Target="../tags/tag575.xml"/><Relationship Id="rId15" Type="http://schemas.openxmlformats.org/officeDocument/2006/relationships/tags" Target="../tags/tag585.xml"/><Relationship Id="rId10" Type="http://schemas.openxmlformats.org/officeDocument/2006/relationships/tags" Target="../tags/tag580.xml"/><Relationship Id="rId19" Type="http://schemas.openxmlformats.org/officeDocument/2006/relationships/image" Target="../media/image21.png"/><Relationship Id="rId4" Type="http://schemas.openxmlformats.org/officeDocument/2006/relationships/tags" Target="../tags/tag574.xml"/><Relationship Id="rId9" Type="http://schemas.openxmlformats.org/officeDocument/2006/relationships/tags" Target="../tags/tag579.xml"/><Relationship Id="rId14" Type="http://schemas.openxmlformats.org/officeDocument/2006/relationships/tags" Target="../tags/tag58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590.xml"/><Relationship Id="rId7" Type="http://schemas.openxmlformats.org/officeDocument/2006/relationships/image" Target="../media/image23.png"/><Relationship Id="rId2" Type="http://schemas.openxmlformats.org/officeDocument/2006/relationships/tags" Target="../tags/tag589.xml"/><Relationship Id="rId1" Type="http://schemas.openxmlformats.org/officeDocument/2006/relationships/tags" Target="../tags/tag588.xml"/><Relationship Id="rId6" Type="http://schemas.openxmlformats.org/officeDocument/2006/relationships/slideLayout" Target="../slideLayouts/slideLayout38.xml"/><Relationship Id="rId5" Type="http://schemas.openxmlformats.org/officeDocument/2006/relationships/tags" Target="../tags/tag592.xml"/><Relationship Id="rId10" Type="http://schemas.openxmlformats.org/officeDocument/2006/relationships/image" Target="../media/image26.png"/><Relationship Id="rId4" Type="http://schemas.openxmlformats.org/officeDocument/2006/relationships/tags" Target="../tags/tag591.xm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00.xml"/><Relationship Id="rId13" Type="http://schemas.openxmlformats.org/officeDocument/2006/relationships/tags" Target="../tags/tag605.xml"/><Relationship Id="rId3" Type="http://schemas.openxmlformats.org/officeDocument/2006/relationships/tags" Target="../tags/tag595.xml"/><Relationship Id="rId7" Type="http://schemas.openxmlformats.org/officeDocument/2006/relationships/tags" Target="../tags/tag599.xml"/><Relationship Id="rId12" Type="http://schemas.openxmlformats.org/officeDocument/2006/relationships/tags" Target="../tags/tag604.xml"/><Relationship Id="rId2" Type="http://schemas.openxmlformats.org/officeDocument/2006/relationships/tags" Target="../tags/tag594.xml"/><Relationship Id="rId16" Type="http://schemas.openxmlformats.org/officeDocument/2006/relationships/image" Target="../media/image27.png"/><Relationship Id="rId1" Type="http://schemas.openxmlformats.org/officeDocument/2006/relationships/tags" Target="../tags/tag593.xml"/><Relationship Id="rId6" Type="http://schemas.openxmlformats.org/officeDocument/2006/relationships/tags" Target="../tags/tag598.xml"/><Relationship Id="rId11" Type="http://schemas.openxmlformats.org/officeDocument/2006/relationships/tags" Target="../tags/tag603.xml"/><Relationship Id="rId5" Type="http://schemas.openxmlformats.org/officeDocument/2006/relationships/tags" Target="../tags/tag597.xml"/><Relationship Id="rId15" Type="http://schemas.openxmlformats.org/officeDocument/2006/relationships/slideLayout" Target="../slideLayouts/slideLayout34.xml"/><Relationship Id="rId10" Type="http://schemas.openxmlformats.org/officeDocument/2006/relationships/tags" Target="../tags/tag602.xml"/><Relationship Id="rId4" Type="http://schemas.openxmlformats.org/officeDocument/2006/relationships/tags" Target="../tags/tag596.xml"/><Relationship Id="rId9" Type="http://schemas.openxmlformats.org/officeDocument/2006/relationships/tags" Target="../tags/tag601.xml"/><Relationship Id="rId14" Type="http://schemas.openxmlformats.org/officeDocument/2006/relationships/tags" Target="../tags/tag60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614.xml"/><Relationship Id="rId13" Type="http://schemas.openxmlformats.org/officeDocument/2006/relationships/tags" Target="../tags/tag619.xml"/><Relationship Id="rId3" Type="http://schemas.openxmlformats.org/officeDocument/2006/relationships/tags" Target="../tags/tag609.xml"/><Relationship Id="rId7" Type="http://schemas.openxmlformats.org/officeDocument/2006/relationships/tags" Target="../tags/tag613.xml"/><Relationship Id="rId12" Type="http://schemas.openxmlformats.org/officeDocument/2006/relationships/tags" Target="../tags/tag618.xml"/><Relationship Id="rId2" Type="http://schemas.openxmlformats.org/officeDocument/2006/relationships/tags" Target="../tags/tag608.xml"/><Relationship Id="rId1" Type="http://schemas.openxmlformats.org/officeDocument/2006/relationships/tags" Target="../tags/tag607.xml"/><Relationship Id="rId6" Type="http://schemas.openxmlformats.org/officeDocument/2006/relationships/tags" Target="../tags/tag612.xml"/><Relationship Id="rId11" Type="http://schemas.openxmlformats.org/officeDocument/2006/relationships/tags" Target="../tags/tag617.xml"/><Relationship Id="rId5" Type="http://schemas.openxmlformats.org/officeDocument/2006/relationships/tags" Target="../tags/tag611.xml"/><Relationship Id="rId15" Type="http://schemas.openxmlformats.org/officeDocument/2006/relationships/slideLayout" Target="../slideLayouts/slideLayout44.xml"/><Relationship Id="rId10" Type="http://schemas.openxmlformats.org/officeDocument/2006/relationships/tags" Target="../tags/tag616.xml"/><Relationship Id="rId4" Type="http://schemas.openxmlformats.org/officeDocument/2006/relationships/tags" Target="../tags/tag610.xml"/><Relationship Id="rId9" Type="http://schemas.openxmlformats.org/officeDocument/2006/relationships/tags" Target="../tags/tag615.xml"/><Relationship Id="rId14" Type="http://schemas.openxmlformats.org/officeDocument/2006/relationships/tags" Target="../tags/tag6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628.xml"/><Relationship Id="rId13" Type="http://schemas.openxmlformats.org/officeDocument/2006/relationships/tags" Target="../tags/tag633.xml"/><Relationship Id="rId3" Type="http://schemas.openxmlformats.org/officeDocument/2006/relationships/tags" Target="../tags/tag623.xml"/><Relationship Id="rId7" Type="http://schemas.openxmlformats.org/officeDocument/2006/relationships/tags" Target="../tags/tag627.xml"/><Relationship Id="rId12" Type="http://schemas.openxmlformats.org/officeDocument/2006/relationships/tags" Target="../tags/tag632.xml"/><Relationship Id="rId2" Type="http://schemas.openxmlformats.org/officeDocument/2006/relationships/tags" Target="../tags/tag622.xml"/><Relationship Id="rId1" Type="http://schemas.openxmlformats.org/officeDocument/2006/relationships/tags" Target="../tags/tag621.xml"/><Relationship Id="rId6" Type="http://schemas.openxmlformats.org/officeDocument/2006/relationships/tags" Target="../tags/tag626.xml"/><Relationship Id="rId11" Type="http://schemas.openxmlformats.org/officeDocument/2006/relationships/tags" Target="../tags/tag631.xml"/><Relationship Id="rId5" Type="http://schemas.openxmlformats.org/officeDocument/2006/relationships/tags" Target="../tags/tag625.xml"/><Relationship Id="rId10" Type="http://schemas.openxmlformats.org/officeDocument/2006/relationships/tags" Target="../tags/tag630.xml"/><Relationship Id="rId4" Type="http://schemas.openxmlformats.org/officeDocument/2006/relationships/tags" Target="../tags/tag624.xml"/><Relationship Id="rId9" Type="http://schemas.openxmlformats.org/officeDocument/2006/relationships/tags" Target="../tags/tag629.xml"/><Relationship Id="rId14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641.xml"/><Relationship Id="rId13" Type="http://schemas.openxmlformats.org/officeDocument/2006/relationships/tags" Target="../tags/tag646.xml"/><Relationship Id="rId18" Type="http://schemas.openxmlformats.org/officeDocument/2006/relationships/tags" Target="../tags/tag651.xml"/><Relationship Id="rId3" Type="http://schemas.openxmlformats.org/officeDocument/2006/relationships/tags" Target="../tags/tag636.xml"/><Relationship Id="rId21" Type="http://schemas.openxmlformats.org/officeDocument/2006/relationships/slideLayout" Target="../slideLayouts/slideLayout39.xml"/><Relationship Id="rId7" Type="http://schemas.openxmlformats.org/officeDocument/2006/relationships/tags" Target="../tags/tag640.xml"/><Relationship Id="rId12" Type="http://schemas.openxmlformats.org/officeDocument/2006/relationships/tags" Target="../tags/tag645.xml"/><Relationship Id="rId17" Type="http://schemas.openxmlformats.org/officeDocument/2006/relationships/tags" Target="../tags/tag650.xml"/><Relationship Id="rId2" Type="http://schemas.openxmlformats.org/officeDocument/2006/relationships/tags" Target="../tags/tag635.xml"/><Relationship Id="rId16" Type="http://schemas.openxmlformats.org/officeDocument/2006/relationships/tags" Target="../tags/tag649.xml"/><Relationship Id="rId20" Type="http://schemas.openxmlformats.org/officeDocument/2006/relationships/tags" Target="../tags/tag653.xml"/><Relationship Id="rId1" Type="http://schemas.openxmlformats.org/officeDocument/2006/relationships/tags" Target="../tags/tag634.xml"/><Relationship Id="rId6" Type="http://schemas.openxmlformats.org/officeDocument/2006/relationships/tags" Target="../tags/tag639.xml"/><Relationship Id="rId11" Type="http://schemas.openxmlformats.org/officeDocument/2006/relationships/tags" Target="../tags/tag644.xml"/><Relationship Id="rId5" Type="http://schemas.openxmlformats.org/officeDocument/2006/relationships/tags" Target="../tags/tag638.xml"/><Relationship Id="rId15" Type="http://schemas.openxmlformats.org/officeDocument/2006/relationships/tags" Target="../tags/tag648.xml"/><Relationship Id="rId10" Type="http://schemas.openxmlformats.org/officeDocument/2006/relationships/tags" Target="../tags/tag643.xml"/><Relationship Id="rId19" Type="http://schemas.openxmlformats.org/officeDocument/2006/relationships/tags" Target="../tags/tag652.xml"/><Relationship Id="rId4" Type="http://schemas.openxmlformats.org/officeDocument/2006/relationships/tags" Target="../tags/tag637.xml"/><Relationship Id="rId9" Type="http://schemas.openxmlformats.org/officeDocument/2006/relationships/tags" Target="../tags/tag642.xml"/><Relationship Id="rId14" Type="http://schemas.openxmlformats.org/officeDocument/2006/relationships/tags" Target="../tags/tag647.xml"/><Relationship Id="rId2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63.xml"/><Relationship Id="rId13" Type="http://schemas.openxmlformats.org/officeDocument/2006/relationships/tags" Target="../tags/tag268.xml"/><Relationship Id="rId18" Type="http://schemas.openxmlformats.org/officeDocument/2006/relationships/tags" Target="../tags/tag273.xml"/><Relationship Id="rId3" Type="http://schemas.openxmlformats.org/officeDocument/2006/relationships/tags" Target="../tags/tag258.xml"/><Relationship Id="rId21" Type="http://schemas.openxmlformats.org/officeDocument/2006/relationships/image" Target="../media/image5.png"/><Relationship Id="rId7" Type="http://schemas.openxmlformats.org/officeDocument/2006/relationships/tags" Target="../tags/tag262.xml"/><Relationship Id="rId12" Type="http://schemas.openxmlformats.org/officeDocument/2006/relationships/tags" Target="../tags/tag267.xml"/><Relationship Id="rId17" Type="http://schemas.openxmlformats.org/officeDocument/2006/relationships/tags" Target="../tags/tag272.xml"/><Relationship Id="rId2" Type="http://schemas.openxmlformats.org/officeDocument/2006/relationships/tags" Target="../tags/tag257.xml"/><Relationship Id="rId16" Type="http://schemas.openxmlformats.org/officeDocument/2006/relationships/tags" Target="../tags/tag271.xml"/><Relationship Id="rId20" Type="http://schemas.openxmlformats.org/officeDocument/2006/relationships/slideLayout" Target="../slideLayouts/slideLayout39.xml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11" Type="http://schemas.openxmlformats.org/officeDocument/2006/relationships/tags" Target="../tags/tag266.xml"/><Relationship Id="rId5" Type="http://schemas.openxmlformats.org/officeDocument/2006/relationships/tags" Target="../tags/tag260.xml"/><Relationship Id="rId15" Type="http://schemas.openxmlformats.org/officeDocument/2006/relationships/tags" Target="../tags/tag270.xml"/><Relationship Id="rId10" Type="http://schemas.openxmlformats.org/officeDocument/2006/relationships/tags" Target="../tags/tag265.xml"/><Relationship Id="rId19" Type="http://schemas.openxmlformats.org/officeDocument/2006/relationships/tags" Target="../tags/tag274.xml"/><Relationship Id="rId4" Type="http://schemas.openxmlformats.org/officeDocument/2006/relationships/tags" Target="../tags/tag259.xml"/><Relationship Id="rId9" Type="http://schemas.openxmlformats.org/officeDocument/2006/relationships/tags" Target="../tags/tag264.xml"/><Relationship Id="rId14" Type="http://schemas.openxmlformats.org/officeDocument/2006/relationships/tags" Target="../tags/tag26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tags" Target="../tags/tag656.xml"/><Relationship Id="rId7" Type="http://schemas.openxmlformats.org/officeDocument/2006/relationships/image" Target="../media/image29.gif"/><Relationship Id="rId2" Type="http://schemas.openxmlformats.org/officeDocument/2006/relationships/tags" Target="../tags/tag655.xml"/><Relationship Id="rId1" Type="http://schemas.openxmlformats.org/officeDocument/2006/relationships/tags" Target="../tags/tag654.xml"/><Relationship Id="rId6" Type="http://schemas.openxmlformats.org/officeDocument/2006/relationships/slideLayout" Target="../slideLayouts/slideLayout63.xml"/><Relationship Id="rId5" Type="http://schemas.openxmlformats.org/officeDocument/2006/relationships/tags" Target="../tags/tag658.xml"/><Relationship Id="rId4" Type="http://schemas.openxmlformats.org/officeDocument/2006/relationships/tags" Target="../tags/tag65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5" Type="http://schemas.openxmlformats.org/officeDocument/2006/relationships/tags" Target="../tags/tag279.xml"/><Relationship Id="rId4" Type="http://schemas.openxmlformats.org/officeDocument/2006/relationships/tags" Target="../tags/tag27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89.xml"/><Relationship Id="rId13" Type="http://schemas.openxmlformats.org/officeDocument/2006/relationships/tags" Target="../tags/tag294.xml"/><Relationship Id="rId18" Type="http://schemas.openxmlformats.org/officeDocument/2006/relationships/image" Target="../media/image7.png"/><Relationship Id="rId3" Type="http://schemas.openxmlformats.org/officeDocument/2006/relationships/tags" Target="../tags/tag284.xml"/><Relationship Id="rId21" Type="http://schemas.openxmlformats.org/officeDocument/2006/relationships/image" Target="../media/image10.png"/><Relationship Id="rId7" Type="http://schemas.openxmlformats.org/officeDocument/2006/relationships/tags" Target="../tags/tag288.xml"/><Relationship Id="rId12" Type="http://schemas.openxmlformats.org/officeDocument/2006/relationships/tags" Target="../tags/tag293.xml"/><Relationship Id="rId17" Type="http://schemas.openxmlformats.org/officeDocument/2006/relationships/image" Target="../media/image6.png"/><Relationship Id="rId2" Type="http://schemas.openxmlformats.org/officeDocument/2006/relationships/tags" Target="../tags/tag283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9.png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tags" Target="../tags/tag292.xml"/><Relationship Id="rId5" Type="http://schemas.openxmlformats.org/officeDocument/2006/relationships/tags" Target="../tags/tag286.xml"/><Relationship Id="rId15" Type="http://schemas.openxmlformats.org/officeDocument/2006/relationships/tags" Target="../tags/tag296.xml"/><Relationship Id="rId10" Type="http://schemas.openxmlformats.org/officeDocument/2006/relationships/tags" Target="../tags/tag291.xml"/><Relationship Id="rId19" Type="http://schemas.openxmlformats.org/officeDocument/2006/relationships/image" Target="../media/image8.png"/><Relationship Id="rId4" Type="http://schemas.openxmlformats.org/officeDocument/2006/relationships/tags" Target="../tags/tag285.xml"/><Relationship Id="rId9" Type="http://schemas.openxmlformats.org/officeDocument/2006/relationships/tags" Target="../tags/tag290.xml"/><Relationship Id="rId14" Type="http://schemas.openxmlformats.org/officeDocument/2006/relationships/tags" Target="../tags/tag295.xml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309.xml"/><Relationship Id="rId18" Type="http://schemas.openxmlformats.org/officeDocument/2006/relationships/tags" Target="../tags/tag314.xml"/><Relationship Id="rId26" Type="http://schemas.openxmlformats.org/officeDocument/2006/relationships/tags" Target="../tags/tag322.xml"/><Relationship Id="rId3" Type="http://schemas.openxmlformats.org/officeDocument/2006/relationships/tags" Target="../tags/tag299.xml"/><Relationship Id="rId21" Type="http://schemas.openxmlformats.org/officeDocument/2006/relationships/tags" Target="../tags/tag317.xml"/><Relationship Id="rId34" Type="http://schemas.openxmlformats.org/officeDocument/2006/relationships/slideLayout" Target="../slideLayouts/slideLayout39.xml"/><Relationship Id="rId7" Type="http://schemas.openxmlformats.org/officeDocument/2006/relationships/tags" Target="../tags/tag303.xml"/><Relationship Id="rId12" Type="http://schemas.openxmlformats.org/officeDocument/2006/relationships/tags" Target="../tags/tag308.xml"/><Relationship Id="rId17" Type="http://schemas.openxmlformats.org/officeDocument/2006/relationships/tags" Target="../tags/tag313.xml"/><Relationship Id="rId25" Type="http://schemas.openxmlformats.org/officeDocument/2006/relationships/tags" Target="../tags/tag321.xml"/><Relationship Id="rId33" Type="http://schemas.openxmlformats.org/officeDocument/2006/relationships/tags" Target="../tags/tag329.xml"/><Relationship Id="rId2" Type="http://schemas.openxmlformats.org/officeDocument/2006/relationships/tags" Target="../tags/tag298.xml"/><Relationship Id="rId16" Type="http://schemas.openxmlformats.org/officeDocument/2006/relationships/tags" Target="../tags/tag312.xml"/><Relationship Id="rId20" Type="http://schemas.openxmlformats.org/officeDocument/2006/relationships/tags" Target="../tags/tag316.xml"/><Relationship Id="rId29" Type="http://schemas.openxmlformats.org/officeDocument/2006/relationships/tags" Target="../tags/tag325.xml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tags" Target="../tags/tag307.xml"/><Relationship Id="rId24" Type="http://schemas.openxmlformats.org/officeDocument/2006/relationships/tags" Target="../tags/tag320.xml"/><Relationship Id="rId32" Type="http://schemas.openxmlformats.org/officeDocument/2006/relationships/tags" Target="../tags/tag328.xml"/><Relationship Id="rId5" Type="http://schemas.openxmlformats.org/officeDocument/2006/relationships/tags" Target="../tags/tag301.xml"/><Relationship Id="rId15" Type="http://schemas.openxmlformats.org/officeDocument/2006/relationships/tags" Target="../tags/tag311.xml"/><Relationship Id="rId23" Type="http://schemas.openxmlformats.org/officeDocument/2006/relationships/tags" Target="../tags/tag319.xml"/><Relationship Id="rId28" Type="http://schemas.openxmlformats.org/officeDocument/2006/relationships/tags" Target="../tags/tag324.xml"/><Relationship Id="rId10" Type="http://schemas.openxmlformats.org/officeDocument/2006/relationships/tags" Target="../tags/tag306.xml"/><Relationship Id="rId19" Type="http://schemas.openxmlformats.org/officeDocument/2006/relationships/tags" Target="../tags/tag315.xml"/><Relationship Id="rId31" Type="http://schemas.openxmlformats.org/officeDocument/2006/relationships/tags" Target="../tags/tag327.xml"/><Relationship Id="rId4" Type="http://schemas.openxmlformats.org/officeDocument/2006/relationships/tags" Target="../tags/tag300.xml"/><Relationship Id="rId9" Type="http://schemas.openxmlformats.org/officeDocument/2006/relationships/tags" Target="../tags/tag305.xml"/><Relationship Id="rId14" Type="http://schemas.openxmlformats.org/officeDocument/2006/relationships/tags" Target="../tags/tag310.xml"/><Relationship Id="rId22" Type="http://schemas.openxmlformats.org/officeDocument/2006/relationships/tags" Target="../tags/tag318.xml"/><Relationship Id="rId27" Type="http://schemas.openxmlformats.org/officeDocument/2006/relationships/tags" Target="../tags/tag323.xml"/><Relationship Id="rId30" Type="http://schemas.openxmlformats.org/officeDocument/2006/relationships/tags" Target="../tags/tag326.xml"/><Relationship Id="rId35" Type="http://schemas.openxmlformats.org/officeDocument/2006/relationships/image" Target="../media/image12.jpeg"/><Relationship Id="rId8" Type="http://schemas.openxmlformats.org/officeDocument/2006/relationships/tags" Target="../tags/tag304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42.xml"/><Relationship Id="rId18" Type="http://schemas.openxmlformats.org/officeDocument/2006/relationships/tags" Target="../tags/tag347.xml"/><Relationship Id="rId26" Type="http://schemas.openxmlformats.org/officeDocument/2006/relationships/tags" Target="../tags/tag355.xml"/><Relationship Id="rId39" Type="http://schemas.openxmlformats.org/officeDocument/2006/relationships/slideLayout" Target="../slideLayouts/slideLayout34.xml"/><Relationship Id="rId21" Type="http://schemas.openxmlformats.org/officeDocument/2006/relationships/tags" Target="../tags/tag350.xml"/><Relationship Id="rId34" Type="http://schemas.openxmlformats.org/officeDocument/2006/relationships/tags" Target="../tags/tag363.xml"/><Relationship Id="rId7" Type="http://schemas.openxmlformats.org/officeDocument/2006/relationships/tags" Target="../tags/tag336.xml"/><Relationship Id="rId12" Type="http://schemas.openxmlformats.org/officeDocument/2006/relationships/tags" Target="../tags/tag341.xml"/><Relationship Id="rId17" Type="http://schemas.openxmlformats.org/officeDocument/2006/relationships/tags" Target="../tags/tag346.xml"/><Relationship Id="rId25" Type="http://schemas.openxmlformats.org/officeDocument/2006/relationships/tags" Target="../tags/tag354.xml"/><Relationship Id="rId33" Type="http://schemas.openxmlformats.org/officeDocument/2006/relationships/tags" Target="../tags/tag362.xml"/><Relationship Id="rId38" Type="http://schemas.openxmlformats.org/officeDocument/2006/relationships/tags" Target="../tags/tag367.xml"/><Relationship Id="rId2" Type="http://schemas.openxmlformats.org/officeDocument/2006/relationships/tags" Target="../tags/tag331.xml"/><Relationship Id="rId16" Type="http://schemas.openxmlformats.org/officeDocument/2006/relationships/tags" Target="../tags/tag345.xml"/><Relationship Id="rId20" Type="http://schemas.openxmlformats.org/officeDocument/2006/relationships/tags" Target="../tags/tag349.xml"/><Relationship Id="rId29" Type="http://schemas.openxmlformats.org/officeDocument/2006/relationships/tags" Target="../tags/tag358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tags" Target="../tags/tag340.xml"/><Relationship Id="rId24" Type="http://schemas.openxmlformats.org/officeDocument/2006/relationships/tags" Target="../tags/tag353.xml"/><Relationship Id="rId32" Type="http://schemas.openxmlformats.org/officeDocument/2006/relationships/tags" Target="../tags/tag361.xml"/><Relationship Id="rId37" Type="http://schemas.openxmlformats.org/officeDocument/2006/relationships/tags" Target="../tags/tag366.xml"/><Relationship Id="rId40" Type="http://schemas.openxmlformats.org/officeDocument/2006/relationships/image" Target="../media/image13.gif"/><Relationship Id="rId5" Type="http://schemas.openxmlformats.org/officeDocument/2006/relationships/tags" Target="../tags/tag334.xml"/><Relationship Id="rId15" Type="http://schemas.openxmlformats.org/officeDocument/2006/relationships/tags" Target="../tags/tag344.xml"/><Relationship Id="rId23" Type="http://schemas.openxmlformats.org/officeDocument/2006/relationships/tags" Target="../tags/tag352.xml"/><Relationship Id="rId28" Type="http://schemas.openxmlformats.org/officeDocument/2006/relationships/tags" Target="../tags/tag357.xml"/><Relationship Id="rId36" Type="http://schemas.openxmlformats.org/officeDocument/2006/relationships/tags" Target="../tags/tag365.xml"/><Relationship Id="rId10" Type="http://schemas.openxmlformats.org/officeDocument/2006/relationships/tags" Target="../tags/tag339.xml"/><Relationship Id="rId19" Type="http://schemas.openxmlformats.org/officeDocument/2006/relationships/tags" Target="../tags/tag348.xml"/><Relationship Id="rId31" Type="http://schemas.openxmlformats.org/officeDocument/2006/relationships/tags" Target="../tags/tag360.xml"/><Relationship Id="rId4" Type="http://schemas.openxmlformats.org/officeDocument/2006/relationships/tags" Target="../tags/tag333.xml"/><Relationship Id="rId9" Type="http://schemas.openxmlformats.org/officeDocument/2006/relationships/tags" Target="../tags/tag338.xml"/><Relationship Id="rId14" Type="http://schemas.openxmlformats.org/officeDocument/2006/relationships/tags" Target="../tags/tag343.xml"/><Relationship Id="rId22" Type="http://schemas.openxmlformats.org/officeDocument/2006/relationships/tags" Target="../tags/tag351.xml"/><Relationship Id="rId27" Type="http://schemas.openxmlformats.org/officeDocument/2006/relationships/tags" Target="../tags/tag356.xml"/><Relationship Id="rId30" Type="http://schemas.openxmlformats.org/officeDocument/2006/relationships/tags" Target="../tags/tag359.xml"/><Relationship Id="rId35" Type="http://schemas.openxmlformats.org/officeDocument/2006/relationships/tags" Target="../tags/tag364.xml"/><Relationship Id="rId8" Type="http://schemas.openxmlformats.org/officeDocument/2006/relationships/tags" Target="../tags/tag337.xml"/><Relationship Id="rId3" Type="http://schemas.openxmlformats.org/officeDocument/2006/relationships/tags" Target="../tags/tag33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380.xml"/><Relationship Id="rId18" Type="http://schemas.openxmlformats.org/officeDocument/2006/relationships/tags" Target="../tags/tag385.xml"/><Relationship Id="rId26" Type="http://schemas.openxmlformats.org/officeDocument/2006/relationships/tags" Target="../tags/tag393.xml"/><Relationship Id="rId39" Type="http://schemas.openxmlformats.org/officeDocument/2006/relationships/notesSlide" Target="../notesSlides/notesSlide1.xml"/><Relationship Id="rId21" Type="http://schemas.openxmlformats.org/officeDocument/2006/relationships/tags" Target="../tags/tag388.xml"/><Relationship Id="rId34" Type="http://schemas.openxmlformats.org/officeDocument/2006/relationships/tags" Target="../tags/tag401.xml"/><Relationship Id="rId7" Type="http://schemas.openxmlformats.org/officeDocument/2006/relationships/tags" Target="../tags/tag374.xml"/><Relationship Id="rId12" Type="http://schemas.openxmlformats.org/officeDocument/2006/relationships/tags" Target="../tags/tag379.xml"/><Relationship Id="rId17" Type="http://schemas.openxmlformats.org/officeDocument/2006/relationships/tags" Target="../tags/tag384.xml"/><Relationship Id="rId25" Type="http://schemas.openxmlformats.org/officeDocument/2006/relationships/tags" Target="../tags/tag392.xml"/><Relationship Id="rId33" Type="http://schemas.openxmlformats.org/officeDocument/2006/relationships/tags" Target="../tags/tag400.xml"/><Relationship Id="rId38" Type="http://schemas.openxmlformats.org/officeDocument/2006/relationships/slideLayout" Target="../slideLayouts/slideLayout39.xml"/><Relationship Id="rId2" Type="http://schemas.openxmlformats.org/officeDocument/2006/relationships/tags" Target="../tags/tag369.xml"/><Relationship Id="rId16" Type="http://schemas.openxmlformats.org/officeDocument/2006/relationships/tags" Target="../tags/tag383.xml"/><Relationship Id="rId20" Type="http://schemas.openxmlformats.org/officeDocument/2006/relationships/tags" Target="../tags/tag387.xml"/><Relationship Id="rId29" Type="http://schemas.openxmlformats.org/officeDocument/2006/relationships/tags" Target="../tags/tag396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tags" Target="../tags/tag378.xml"/><Relationship Id="rId24" Type="http://schemas.openxmlformats.org/officeDocument/2006/relationships/tags" Target="../tags/tag391.xml"/><Relationship Id="rId32" Type="http://schemas.openxmlformats.org/officeDocument/2006/relationships/tags" Target="../tags/tag399.xml"/><Relationship Id="rId37" Type="http://schemas.openxmlformats.org/officeDocument/2006/relationships/tags" Target="../tags/tag404.xml"/><Relationship Id="rId40" Type="http://schemas.openxmlformats.org/officeDocument/2006/relationships/image" Target="../media/image14.png"/><Relationship Id="rId5" Type="http://schemas.openxmlformats.org/officeDocument/2006/relationships/tags" Target="../tags/tag372.xml"/><Relationship Id="rId15" Type="http://schemas.openxmlformats.org/officeDocument/2006/relationships/tags" Target="../tags/tag382.xml"/><Relationship Id="rId23" Type="http://schemas.openxmlformats.org/officeDocument/2006/relationships/tags" Target="../tags/tag390.xml"/><Relationship Id="rId28" Type="http://schemas.openxmlformats.org/officeDocument/2006/relationships/tags" Target="../tags/tag395.xml"/><Relationship Id="rId36" Type="http://schemas.openxmlformats.org/officeDocument/2006/relationships/tags" Target="../tags/tag403.xml"/><Relationship Id="rId10" Type="http://schemas.openxmlformats.org/officeDocument/2006/relationships/tags" Target="../tags/tag377.xml"/><Relationship Id="rId19" Type="http://schemas.openxmlformats.org/officeDocument/2006/relationships/tags" Target="../tags/tag386.xml"/><Relationship Id="rId31" Type="http://schemas.openxmlformats.org/officeDocument/2006/relationships/tags" Target="../tags/tag398.xml"/><Relationship Id="rId4" Type="http://schemas.openxmlformats.org/officeDocument/2006/relationships/tags" Target="../tags/tag371.xml"/><Relationship Id="rId9" Type="http://schemas.openxmlformats.org/officeDocument/2006/relationships/tags" Target="../tags/tag376.xml"/><Relationship Id="rId14" Type="http://schemas.openxmlformats.org/officeDocument/2006/relationships/tags" Target="../tags/tag381.xml"/><Relationship Id="rId22" Type="http://schemas.openxmlformats.org/officeDocument/2006/relationships/tags" Target="../tags/tag389.xml"/><Relationship Id="rId27" Type="http://schemas.openxmlformats.org/officeDocument/2006/relationships/tags" Target="../tags/tag394.xml"/><Relationship Id="rId30" Type="http://schemas.openxmlformats.org/officeDocument/2006/relationships/tags" Target="../tags/tag397.xml"/><Relationship Id="rId35" Type="http://schemas.openxmlformats.org/officeDocument/2006/relationships/tags" Target="../tags/tag402.xml"/><Relationship Id="rId8" Type="http://schemas.openxmlformats.org/officeDocument/2006/relationships/tags" Target="../tags/tag375.xml"/><Relationship Id="rId3" Type="http://schemas.openxmlformats.org/officeDocument/2006/relationships/tags" Target="../tags/tag370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433.xml"/><Relationship Id="rId21" Type="http://schemas.openxmlformats.org/officeDocument/2006/relationships/tags" Target="../tags/tag428.xml"/><Relationship Id="rId42" Type="http://schemas.openxmlformats.org/officeDocument/2006/relationships/tags" Target="../tags/tag449.xml"/><Relationship Id="rId47" Type="http://schemas.openxmlformats.org/officeDocument/2006/relationships/tags" Target="../tags/tag454.xml"/><Relationship Id="rId63" Type="http://schemas.openxmlformats.org/officeDocument/2006/relationships/tags" Target="../tags/tag470.xml"/><Relationship Id="rId68" Type="http://schemas.openxmlformats.org/officeDocument/2006/relationships/tags" Target="../tags/tag475.xml"/><Relationship Id="rId7" Type="http://schemas.openxmlformats.org/officeDocument/2006/relationships/tags" Target="../tags/tag414.xml"/><Relationship Id="rId2" Type="http://schemas.openxmlformats.org/officeDocument/2006/relationships/tags" Target="../tags/tag409.xml"/><Relationship Id="rId16" Type="http://schemas.openxmlformats.org/officeDocument/2006/relationships/tags" Target="../tags/tag423.xml"/><Relationship Id="rId29" Type="http://schemas.openxmlformats.org/officeDocument/2006/relationships/tags" Target="../tags/tag436.xml"/><Relationship Id="rId11" Type="http://schemas.openxmlformats.org/officeDocument/2006/relationships/tags" Target="../tags/tag418.xml"/><Relationship Id="rId24" Type="http://schemas.openxmlformats.org/officeDocument/2006/relationships/tags" Target="../tags/tag431.xml"/><Relationship Id="rId32" Type="http://schemas.openxmlformats.org/officeDocument/2006/relationships/tags" Target="../tags/tag439.xml"/><Relationship Id="rId37" Type="http://schemas.openxmlformats.org/officeDocument/2006/relationships/tags" Target="../tags/tag444.xml"/><Relationship Id="rId40" Type="http://schemas.openxmlformats.org/officeDocument/2006/relationships/tags" Target="../tags/tag447.xml"/><Relationship Id="rId45" Type="http://schemas.openxmlformats.org/officeDocument/2006/relationships/tags" Target="../tags/tag452.xml"/><Relationship Id="rId53" Type="http://schemas.openxmlformats.org/officeDocument/2006/relationships/tags" Target="../tags/tag460.xml"/><Relationship Id="rId58" Type="http://schemas.openxmlformats.org/officeDocument/2006/relationships/tags" Target="../tags/tag465.xml"/><Relationship Id="rId66" Type="http://schemas.openxmlformats.org/officeDocument/2006/relationships/tags" Target="../tags/tag473.xml"/><Relationship Id="rId5" Type="http://schemas.openxmlformats.org/officeDocument/2006/relationships/tags" Target="../tags/tag412.xml"/><Relationship Id="rId61" Type="http://schemas.openxmlformats.org/officeDocument/2006/relationships/tags" Target="../tags/tag468.xml"/><Relationship Id="rId19" Type="http://schemas.openxmlformats.org/officeDocument/2006/relationships/tags" Target="../tags/tag426.xml"/><Relationship Id="rId14" Type="http://schemas.openxmlformats.org/officeDocument/2006/relationships/tags" Target="../tags/tag421.xml"/><Relationship Id="rId22" Type="http://schemas.openxmlformats.org/officeDocument/2006/relationships/tags" Target="../tags/tag429.xml"/><Relationship Id="rId27" Type="http://schemas.openxmlformats.org/officeDocument/2006/relationships/tags" Target="../tags/tag434.xml"/><Relationship Id="rId30" Type="http://schemas.openxmlformats.org/officeDocument/2006/relationships/tags" Target="../tags/tag437.xml"/><Relationship Id="rId35" Type="http://schemas.openxmlformats.org/officeDocument/2006/relationships/tags" Target="../tags/tag442.xml"/><Relationship Id="rId43" Type="http://schemas.openxmlformats.org/officeDocument/2006/relationships/tags" Target="../tags/tag450.xml"/><Relationship Id="rId48" Type="http://schemas.openxmlformats.org/officeDocument/2006/relationships/tags" Target="../tags/tag455.xml"/><Relationship Id="rId56" Type="http://schemas.openxmlformats.org/officeDocument/2006/relationships/tags" Target="../tags/tag463.xml"/><Relationship Id="rId64" Type="http://schemas.openxmlformats.org/officeDocument/2006/relationships/tags" Target="../tags/tag471.xml"/><Relationship Id="rId69" Type="http://schemas.openxmlformats.org/officeDocument/2006/relationships/slideLayout" Target="../slideLayouts/slideLayout39.xml"/><Relationship Id="rId8" Type="http://schemas.openxmlformats.org/officeDocument/2006/relationships/tags" Target="../tags/tag415.xml"/><Relationship Id="rId51" Type="http://schemas.openxmlformats.org/officeDocument/2006/relationships/tags" Target="../tags/tag458.xml"/><Relationship Id="rId3" Type="http://schemas.openxmlformats.org/officeDocument/2006/relationships/tags" Target="../tags/tag410.xml"/><Relationship Id="rId12" Type="http://schemas.openxmlformats.org/officeDocument/2006/relationships/tags" Target="../tags/tag419.xml"/><Relationship Id="rId17" Type="http://schemas.openxmlformats.org/officeDocument/2006/relationships/tags" Target="../tags/tag424.xml"/><Relationship Id="rId25" Type="http://schemas.openxmlformats.org/officeDocument/2006/relationships/tags" Target="../tags/tag432.xml"/><Relationship Id="rId33" Type="http://schemas.openxmlformats.org/officeDocument/2006/relationships/tags" Target="../tags/tag440.xml"/><Relationship Id="rId38" Type="http://schemas.openxmlformats.org/officeDocument/2006/relationships/tags" Target="../tags/tag445.xml"/><Relationship Id="rId46" Type="http://schemas.openxmlformats.org/officeDocument/2006/relationships/tags" Target="../tags/tag453.xml"/><Relationship Id="rId59" Type="http://schemas.openxmlformats.org/officeDocument/2006/relationships/tags" Target="../tags/tag466.xml"/><Relationship Id="rId67" Type="http://schemas.openxmlformats.org/officeDocument/2006/relationships/tags" Target="../tags/tag474.xml"/><Relationship Id="rId20" Type="http://schemas.openxmlformats.org/officeDocument/2006/relationships/tags" Target="../tags/tag427.xml"/><Relationship Id="rId41" Type="http://schemas.openxmlformats.org/officeDocument/2006/relationships/tags" Target="../tags/tag448.xml"/><Relationship Id="rId54" Type="http://schemas.openxmlformats.org/officeDocument/2006/relationships/tags" Target="../tags/tag461.xml"/><Relationship Id="rId62" Type="http://schemas.openxmlformats.org/officeDocument/2006/relationships/tags" Target="../tags/tag469.xml"/><Relationship Id="rId70" Type="http://schemas.openxmlformats.org/officeDocument/2006/relationships/notesSlide" Target="../notesSlides/notesSlide2.xml"/><Relationship Id="rId1" Type="http://schemas.openxmlformats.org/officeDocument/2006/relationships/tags" Target="../tags/tag408.xml"/><Relationship Id="rId6" Type="http://schemas.openxmlformats.org/officeDocument/2006/relationships/tags" Target="../tags/tag413.xml"/><Relationship Id="rId15" Type="http://schemas.openxmlformats.org/officeDocument/2006/relationships/tags" Target="../tags/tag422.xml"/><Relationship Id="rId23" Type="http://schemas.openxmlformats.org/officeDocument/2006/relationships/tags" Target="../tags/tag430.xml"/><Relationship Id="rId28" Type="http://schemas.openxmlformats.org/officeDocument/2006/relationships/tags" Target="../tags/tag435.xml"/><Relationship Id="rId36" Type="http://schemas.openxmlformats.org/officeDocument/2006/relationships/tags" Target="../tags/tag443.xml"/><Relationship Id="rId49" Type="http://schemas.openxmlformats.org/officeDocument/2006/relationships/tags" Target="../tags/tag456.xml"/><Relationship Id="rId57" Type="http://schemas.openxmlformats.org/officeDocument/2006/relationships/tags" Target="../tags/tag464.xml"/><Relationship Id="rId10" Type="http://schemas.openxmlformats.org/officeDocument/2006/relationships/tags" Target="../tags/tag417.xml"/><Relationship Id="rId31" Type="http://schemas.openxmlformats.org/officeDocument/2006/relationships/tags" Target="../tags/tag438.xml"/><Relationship Id="rId44" Type="http://schemas.openxmlformats.org/officeDocument/2006/relationships/tags" Target="../tags/tag451.xml"/><Relationship Id="rId52" Type="http://schemas.openxmlformats.org/officeDocument/2006/relationships/tags" Target="../tags/tag459.xml"/><Relationship Id="rId60" Type="http://schemas.openxmlformats.org/officeDocument/2006/relationships/tags" Target="../tags/tag467.xml"/><Relationship Id="rId65" Type="http://schemas.openxmlformats.org/officeDocument/2006/relationships/tags" Target="../tags/tag472.xml"/><Relationship Id="rId4" Type="http://schemas.openxmlformats.org/officeDocument/2006/relationships/tags" Target="../tags/tag411.xml"/><Relationship Id="rId9" Type="http://schemas.openxmlformats.org/officeDocument/2006/relationships/tags" Target="../tags/tag416.xml"/><Relationship Id="rId13" Type="http://schemas.openxmlformats.org/officeDocument/2006/relationships/tags" Target="../tags/tag420.xml"/><Relationship Id="rId18" Type="http://schemas.openxmlformats.org/officeDocument/2006/relationships/tags" Target="../tags/tag425.xml"/><Relationship Id="rId39" Type="http://schemas.openxmlformats.org/officeDocument/2006/relationships/tags" Target="../tags/tag446.xml"/><Relationship Id="rId34" Type="http://schemas.openxmlformats.org/officeDocument/2006/relationships/tags" Target="../tags/tag441.xml"/><Relationship Id="rId50" Type="http://schemas.openxmlformats.org/officeDocument/2006/relationships/tags" Target="../tags/tag457.xml"/><Relationship Id="rId55" Type="http://schemas.openxmlformats.org/officeDocument/2006/relationships/tags" Target="../tags/tag46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87.xml"/><Relationship Id="rId13" Type="http://schemas.openxmlformats.org/officeDocument/2006/relationships/tags" Target="../tags/tag492.xml"/><Relationship Id="rId18" Type="http://schemas.openxmlformats.org/officeDocument/2006/relationships/tags" Target="../tags/tag497.xml"/><Relationship Id="rId26" Type="http://schemas.openxmlformats.org/officeDocument/2006/relationships/tags" Target="../tags/tag505.xml"/><Relationship Id="rId3" Type="http://schemas.openxmlformats.org/officeDocument/2006/relationships/tags" Target="../tags/tag482.xml"/><Relationship Id="rId21" Type="http://schemas.openxmlformats.org/officeDocument/2006/relationships/tags" Target="../tags/tag500.xml"/><Relationship Id="rId7" Type="http://schemas.openxmlformats.org/officeDocument/2006/relationships/tags" Target="../tags/tag486.xml"/><Relationship Id="rId12" Type="http://schemas.openxmlformats.org/officeDocument/2006/relationships/tags" Target="../tags/tag491.xml"/><Relationship Id="rId17" Type="http://schemas.openxmlformats.org/officeDocument/2006/relationships/tags" Target="../tags/tag496.xml"/><Relationship Id="rId25" Type="http://schemas.openxmlformats.org/officeDocument/2006/relationships/tags" Target="../tags/tag504.xml"/><Relationship Id="rId2" Type="http://schemas.openxmlformats.org/officeDocument/2006/relationships/tags" Target="../tags/tag481.xml"/><Relationship Id="rId16" Type="http://schemas.openxmlformats.org/officeDocument/2006/relationships/tags" Target="../tags/tag495.xml"/><Relationship Id="rId20" Type="http://schemas.openxmlformats.org/officeDocument/2006/relationships/tags" Target="../tags/tag499.xml"/><Relationship Id="rId29" Type="http://schemas.openxmlformats.org/officeDocument/2006/relationships/tags" Target="../tags/tag508.xml"/><Relationship Id="rId1" Type="http://schemas.openxmlformats.org/officeDocument/2006/relationships/tags" Target="../tags/tag480.xml"/><Relationship Id="rId6" Type="http://schemas.openxmlformats.org/officeDocument/2006/relationships/tags" Target="../tags/tag485.xml"/><Relationship Id="rId11" Type="http://schemas.openxmlformats.org/officeDocument/2006/relationships/tags" Target="../tags/tag490.xml"/><Relationship Id="rId24" Type="http://schemas.openxmlformats.org/officeDocument/2006/relationships/tags" Target="../tags/tag503.xml"/><Relationship Id="rId5" Type="http://schemas.openxmlformats.org/officeDocument/2006/relationships/tags" Target="../tags/tag484.xml"/><Relationship Id="rId15" Type="http://schemas.openxmlformats.org/officeDocument/2006/relationships/tags" Target="../tags/tag494.xml"/><Relationship Id="rId23" Type="http://schemas.openxmlformats.org/officeDocument/2006/relationships/tags" Target="../tags/tag502.xml"/><Relationship Id="rId28" Type="http://schemas.openxmlformats.org/officeDocument/2006/relationships/tags" Target="../tags/tag507.xml"/><Relationship Id="rId10" Type="http://schemas.openxmlformats.org/officeDocument/2006/relationships/tags" Target="../tags/tag489.xml"/><Relationship Id="rId19" Type="http://schemas.openxmlformats.org/officeDocument/2006/relationships/tags" Target="../tags/tag498.xml"/><Relationship Id="rId31" Type="http://schemas.openxmlformats.org/officeDocument/2006/relationships/notesSlide" Target="../notesSlides/notesSlide3.xml"/><Relationship Id="rId4" Type="http://schemas.openxmlformats.org/officeDocument/2006/relationships/tags" Target="../tags/tag483.xml"/><Relationship Id="rId9" Type="http://schemas.openxmlformats.org/officeDocument/2006/relationships/tags" Target="../tags/tag488.xml"/><Relationship Id="rId14" Type="http://schemas.openxmlformats.org/officeDocument/2006/relationships/tags" Target="../tags/tag493.xml"/><Relationship Id="rId22" Type="http://schemas.openxmlformats.org/officeDocument/2006/relationships/tags" Target="../tags/tag501.xml"/><Relationship Id="rId27" Type="http://schemas.openxmlformats.org/officeDocument/2006/relationships/tags" Target="../tags/tag506.xml"/><Relationship Id="rId30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79976" y="5013176"/>
            <a:ext cx="3960440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9BE138A-894C-B5D2-6476-69B68BA8EFAC}"/>
              </a:ext>
            </a:extLst>
          </p:cNvPr>
          <p:cNvSpPr txBox="1"/>
          <p:nvPr/>
        </p:nvSpPr>
        <p:spPr>
          <a:xfrm>
            <a:off x="1991544" y="2447844"/>
            <a:ext cx="810968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2.1 </a:t>
            </a:r>
            <a:r>
              <a:rPr lang="zh-CN" altLang="en-US" sz="60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声音的产生与传播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01690B3-E828-6B1B-2D9F-6A415CD5F471}"/>
              </a:ext>
            </a:extLst>
          </p:cNvPr>
          <p:cNvSpPr txBox="1"/>
          <p:nvPr/>
        </p:nvSpPr>
        <p:spPr>
          <a:xfrm>
            <a:off x="5519936" y="3915176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说 课</a:t>
            </a:r>
          </a:p>
        </p:txBody>
      </p:sp>
    </p:spTree>
    <p:custDataLst>
      <p:tags r:id="rId1"/>
    </p:custDataLst>
  </p:cSld>
  <p:clrMapOvr>
    <a:masterClrMapping/>
  </p:clrMapOvr>
  <p:transition spd="slow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5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36088" y="5935664"/>
            <a:ext cx="1331912" cy="1844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buSzPct val="75000"/>
            </a:pPr>
            <a:endParaRPr lang="en-US" altLang="zh-CN" sz="2800">
              <a:solidFill>
                <a:srgbClr val="000000"/>
              </a:solidFill>
            </a:endParaRPr>
          </a:p>
          <a:p>
            <a:pPr marL="342900" indent="-342900">
              <a:buSzPct val="75000"/>
            </a:pPr>
            <a:r>
              <a:rPr lang="en-US" altLang="zh-CN" sz="2800">
                <a:solidFill>
                  <a:srgbClr val="000000"/>
                </a:solidFill>
              </a:rPr>
              <a:t> </a:t>
            </a:r>
            <a:endParaRPr lang="en-US" altLang="zh-CN" sz="3200">
              <a:solidFill>
                <a:srgbClr val="000000"/>
              </a:solidFill>
            </a:endParaRPr>
          </a:p>
        </p:txBody>
      </p:sp>
      <p:grpSp>
        <p:nvGrpSpPr>
          <p:cNvPr id="2" name="Group 45"/>
          <p:cNvGrpSpPr/>
          <p:nvPr>
            <p:custDataLst>
              <p:tags r:id="rId2"/>
            </p:custDataLst>
          </p:nvPr>
        </p:nvGrpSpPr>
        <p:grpSpPr>
          <a:xfrm>
            <a:off x="1600200" y="4730750"/>
            <a:ext cx="8915400" cy="1511300"/>
            <a:chOff x="0" y="0"/>
            <a:chExt cx="13723" cy="2832"/>
          </a:xfrm>
        </p:grpSpPr>
        <p:grpSp>
          <p:nvGrpSpPr>
            <p:cNvPr id="3" name="Group 46"/>
            <p:cNvGrpSpPr/>
            <p:nvPr>
              <p:custDataLst>
                <p:tags r:id="rId14"/>
              </p:custDataLst>
            </p:nvPr>
          </p:nvGrpSpPr>
          <p:grpSpPr>
            <a:xfrm>
              <a:off x="1362" y="113"/>
              <a:ext cx="12361" cy="2368"/>
              <a:chOff x="0" y="0"/>
              <a:chExt cx="12361" cy="2368"/>
            </a:xfrm>
          </p:grpSpPr>
          <p:sp>
            <p:nvSpPr>
              <p:cNvPr id="43023" name="弧边矩形 667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0" y="0"/>
                <a:ext cx="12361" cy="2156"/>
              </a:xfrm>
              <a:custGeom>
                <a:avLst/>
                <a:gdLst>
                  <a:gd name="T0" fmla="*/ 945 w 432472"/>
                  <a:gd name="T1" fmla="*/ 0 h 216024"/>
                  <a:gd name="T2" fmla="*/ 11416 w 432472"/>
                  <a:gd name="T3" fmla="*/ 0 h 216024"/>
                  <a:gd name="T4" fmla="*/ 11875 w 432472"/>
                  <a:gd name="T5" fmla="*/ 238 h 216024"/>
                  <a:gd name="T6" fmla="*/ 12361 w 432472"/>
                  <a:gd name="T7" fmla="*/ 1078 h 216024"/>
                  <a:gd name="T8" fmla="*/ 11875 w 432472"/>
                  <a:gd name="T9" fmla="*/ 1918 h 216024"/>
                  <a:gd name="T10" fmla="*/ 11416 w 432472"/>
                  <a:gd name="T11" fmla="*/ 2156 h 216024"/>
                  <a:gd name="T12" fmla="*/ 945 w 432472"/>
                  <a:gd name="T13" fmla="*/ 2156 h 216024"/>
                  <a:gd name="T14" fmla="*/ 486 w 432472"/>
                  <a:gd name="T15" fmla="*/ 1918 h 216024"/>
                  <a:gd name="T16" fmla="*/ 0 w 432472"/>
                  <a:gd name="T17" fmla="*/ 1078 h 216024"/>
                  <a:gd name="T18" fmla="*/ 486 w 432472"/>
                  <a:gd name="T19" fmla="*/ 238 h 216024"/>
                  <a:gd name="T20" fmla="*/ 945 w 432472"/>
                  <a:gd name="T21" fmla="*/ 0 h 2160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32472" h="216024">
                    <a:moveTo>
                      <a:pt x="33069" y="0"/>
                    </a:moveTo>
                    <a:lnTo>
                      <a:pt x="399403" y="0"/>
                    </a:lnTo>
                    <a:lnTo>
                      <a:pt x="415479" y="23844"/>
                    </a:lnTo>
                    <a:cubicBezTo>
                      <a:pt x="426421" y="49714"/>
                      <a:pt x="432472" y="78157"/>
                      <a:pt x="432472" y="108013"/>
                    </a:cubicBezTo>
                    <a:cubicBezTo>
                      <a:pt x="432472" y="137869"/>
                      <a:pt x="426421" y="166312"/>
                      <a:pt x="415479" y="192182"/>
                    </a:cubicBezTo>
                    <a:lnTo>
                      <a:pt x="399405" y="216024"/>
                    </a:lnTo>
                    <a:lnTo>
                      <a:pt x="33068" y="216024"/>
                    </a:lnTo>
                    <a:lnTo>
                      <a:pt x="16993" y="192182"/>
                    </a:lnTo>
                    <a:cubicBezTo>
                      <a:pt x="6051" y="166312"/>
                      <a:pt x="0" y="137869"/>
                      <a:pt x="0" y="108013"/>
                    </a:cubicBezTo>
                    <a:cubicBezTo>
                      <a:pt x="0" y="78157"/>
                      <a:pt x="6051" y="49714"/>
                      <a:pt x="16993" y="23844"/>
                    </a:cubicBezTo>
                    <a:lnTo>
                      <a:pt x="33069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FFCC"/>
                  </a:gs>
                  <a:gs pos="50000">
                    <a:srgbClr val="FFFFFF"/>
                  </a:gs>
                  <a:gs pos="100000">
                    <a:srgbClr val="00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024" name="Text Box 48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41" y="114"/>
                <a:ext cx="11453" cy="225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90170" tIns="46990" rIns="90170" bIns="46990">
                <a:spAutoFit/>
              </a:bodyPr>
              <a:lstStyle/>
              <a:p>
                <a:endParaRPr lang="en-US" altLang="zh-CN" sz="2400" b="1"/>
              </a:p>
              <a:p>
                <a:r>
                  <a:rPr lang="zh-CN" altLang="en-US" sz="2400" b="1"/>
                  <a:t>动画直观生动，直接导出新课。</a:t>
                </a:r>
                <a:endParaRPr lang="zh-CN" altLang="en-US" sz="2400"/>
              </a:p>
              <a:p>
                <a:endParaRPr lang="zh-CN" altLang="en-US" sz="2400"/>
              </a:p>
            </p:txBody>
          </p:sp>
        </p:grpSp>
        <p:sp>
          <p:nvSpPr>
            <p:cNvPr id="27" name="AutoShape 49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0" y="0"/>
              <a:ext cx="1359" cy="2832"/>
            </a:xfrm>
            <a:prstGeom prst="flowChartDecision">
              <a:avLst/>
            </a:prstGeom>
            <a:gradFill rotWithShape="1">
              <a:gsLst>
                <a:gs pos="0">
                  <a:srgbClr val="00FFFF">
                    <a:alpha val="89999"/>
                  </a:srgbClr>
                </a:gs>
                <a:gs pos="50000">
                  <a:srgbClr val="FFFFFF"/>
                </a:gs>
                <a:gs pos="100000">
                  <a:srgbClr val="00FFFF">
                    <a:alpha val="89999"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lIns="90170" tIns="46990" rIns="90170" bIns="46990" anchor="ctr"/>
            <a:lstStyle/>
            <a:p>
              <a:pPr>
                <a:defRPr/>
              </a:pPr>
              <a:r>
                <a:rPr lang="zh-CN" altLang="en-US" sz="2400" b="1">
                  <a:solidFill>
                    <a:srgbClr val="990000"/>
                  </a:solidFill>
                  <a:ea typeface="楷体" pitchFamily="49" charset="-122"/>
                </a:rPr>
                <a:t>设计意图</a:t>
              </a:r>
            </a:p>
          </p:txBody>
        </p:sp>
      </p:grpSp>
      <p:sp>
        <p:nvSpPr>
          <p:cNvPr id="31" name="Rectangle 14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52600" y="0"/>
            <a:ext cx="6127750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六、说教学设计</a:t>
            </a:r>
          </a:p>
        </p:txBody>
      </p:sp>
      <p:grpSp>
        <p:nvGrpSpPr>
          <p:cNvPr id="4" name="组合 23"/>
          <p:cNvGrpSpPr/>
          <p:nvPr>
            <p:custDataLst>
              <p:tags r:id="rId4"/>
            </p:custDataLst>
          </p:nvPr>
        </p:nvGrpSpPr>
        <p:grpSpPr>
          <a:xfrm rot="5400000" flipH="1" flipV="1">
            <a:off x="3524250" y="-930275"/>
            <a:ext cx="247650" cy="3892550"/>
            <a:chOff x="9042414" y="2525299"/>
            <a:chExt cx="247650" cy="2928927"/>
          </a:xfrm>
        </p:grpSpPr>
        <p:sp>
          <p:nvSpPr>
            <p:cNvPr id="33" name="任意多边形 32"/>
            <p:cNvSpPr/>
            <p:nvPr>
              <p:custDataLst>
                <p:tags r:id="rId11"/>
              </p:custDataLst>
            </p:nvPr>
          </p:nvSpPr>
          <p:spPr>
            <a:xfrm>
              <a:off x="9172589" y="2525299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4" name="椭圆 33"/>
            <p:cNvSpPr/>
            <p:nvPr>
              <p:custDataLst>
                <p:tags r:id="rId12"/>
              </p:custDataLst>
            </p:nvPr>
          </p:nvSpPr>
          <p:spPr>
            <a:xfrm>
              <a:off x="9042415" y="3578853"/>
              <a:ext cx="247650" cy="24726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5" name="椭圆 34"/>
            <p:cNvSpPr/>
            <p:nvPr>
              <p:custDataLst>
                <p:tags r:id="rId13"/>
              </p:custDataLst>
            </p:nvPr>
          </p:nvSpPr>
          <p:spPr>
            <a:xfrm>
              <a:off x="9072576" y="4714828"/>
              <a:ext cx="247650" cy="247262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43015" name="AutoShap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flipH="1">
            <a:off x="1641475" y="1279526"/>
            <a:ext cx="5341938" cy="50482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38100">
            <a:solidFill>
              <a:srgbClr val="FFFFFF"/>
            </a:solidFill>
            <a:round/>
          </a:ln>
          <a:effectLst>
            <a:outerShdw sx="102000" sy="102000" algn="ctr" rotWithShape="0">
              <a:srgbClr val="000000">
                <a:alpha val="25000"/>
              </a:srgbClr>
            </a:outerShdw>
          </a:effectLst>
        </p:spPr>
        <p:txBody>
          <a:bodyPr lIns="90170" tIns="46990" rIns="90170" bIns="46990" anchor="ctr"/>
          <a:lstStyle/>
          <a:p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一、情景导入  明确目标（3分钟）</a:t>
            </a:r>
          </a:p>
        </p:txBody>
      </p:sp>
      <p:sp>
        <p:nvSpPr>
          <p:cNvPr id="3074" name="Rectangle 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076" name="Rectangle 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5" name="导入视频素材.wmv">
            <a:hlinkClick r:id="" action="ppaction://media"/>
          </p:cNvPr>
          <p:cNvPicPr>
            <a:picLocks noChangeAspect="1"/>
          </p:cNvPicPr>
          <p:nvPr>
            <a:videoFile r:link="rId9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667000" y="2276872"/>
            <a:ext cx="5013176" cy="216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6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6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560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5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36088" y="5935664"/>
            <a:ext cx="1331912" cy="1844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buSzPct val="75000"/>
            </a:pPr>
            <a:endParaRPr lang="en-US" altLang="zh-CN" sz="2800">
              <a:solidFill>
                <a:srgbClr val="000000"/>
              </a:solidFill>
            </a:endParaRPr>
          </a:p>
          <a:p>
            <a:pPr marL="342900" indent="-342900">
              <a:buSzPct val="75000"/>
            </a:pPr>
            <a:r>
              <a:rPr lang="en-US" altLang="zh-CN" sz="2800">
                <a:solidFill>
                  <a:srgbClr val="000000"/>
                </a:solidFill>
              </a:rPr>
              <a:t> </a:t>
            </a:r>
            <a:endParaRPr lang="en-US" altLang="zh-CN" sz="3200">
              <a:solidFill>
                <a:srgbClr val="000000"/>
              </a:solidFill>
            </a:endParaRPr>
          </a:p>
        </p:txBody>
      </p:sp>
      <p:grpSp>
        <p:nvGrpSpPr>
          <p:cNvPr id="2" name="Group 45"/>
          <p:cNvGrpSpPr/>
          <p:nvPr>
            <p:custDataLst>
              <p:tags r:id="rId2"/>
            </p:custDataLst>
          </p:nvPr>
        </p:nvGrpSpPr>
        <p:grpSpPr>
          <a:xfrm>
            <a:off x="1600200" y="4730750"/>
            <a:ext cx="8915400" cy="1511300"/>
            <a:chOff x="0" y="0"/>
            <a:chExt cx="13723" cy="2832"/>
          </a:xfrm>
        </p:grpSpPr>
        <p:grpSp>
          <p:nvGrpSpPr>
            <p:cNvPr id="3" name="Group 46"/>
            <p:cNvGrpSpPr/>
            <p:nvPr>
              <p:custDataLst>
                <p:tags r:id="rId14"/>
              </p:custDataLst>
            </p:nvPr>
          </p:nvGrpSpPr>
          <p:grpSpPr>
            <a:xfrm>
              <a:off x="1362" y="113"/>
              <a:ext cx="12361" cy="2368"/>
              <a:chOff x="0" y="0"/>
              <a:chExt cx="12361" cy="2368"/>
            </a:xfrm>
          </p:grpSpPr>
          <p:sp>
            <p:nvSpPr>
              <p:cNvPr id="43023" name="弧边矩形 667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0" y="0"/>
                <a:ext cx="12361" cy="2156"/>
              </a:xfrm>
              <a:custGeom>
                <a:avLst/>
                <a:gdLst>
                  <a:gd name="T0" fmla="*/ 945 w 432472"/>
                  <a:gd name="T1" fmla="*/ 0 h 216024"/>
                  <a:gd name="T2" fmla="*/ 11416 w 432472"/>
                  <a:gd name="T3" fmla="*/ 0 h 216024"/>
                  <a:gd name="T4" fmla="*/ 11875 w 432472"/>
                  <a:gd name="T5" fmla="*/ 238 h 216024"/>
                  <a:gd name="T6" fmla="*/ 12361 w 432472"/>
                  <a:gd name="T7" fmla="*/ 1078 h 216024"/>
                  <a:gd name="T8" fmla="*/ 11875 w 432472"/>
                  <a:gd name="T9" fmla="*/ 1918 h 216024"/>
                  <a:gd name="T10" fmla="*/ 11416 w 432472"/>
                  <a:gd name="T11" fmla="*/ 2156 h 216024"/>
                  <a:gd name="T12" fmla="*/ 945 w 432472"/>
                  <a:gd name="T13" fmla="*/ 2156 h 216024"/>
                  <a:gd name="T14" fmla="*/ 486 w 432472"/>
                  <a:gd name="T15" fmla="*/ 1918 h 216024"/>
                  <a:gd name="T16" fmla="*/ 0 w 432472"/>
                  <a:gd name="T17" fmla="*/ 1078 h 216024"/>
                  <a:gd name="T18" fmla="*/ 486 w 432472"/>
                  <a:gd name="T19" fmla="*/ 238 h 216024"/>
                  <a:gd name="T20" fmla="*/ 945 w 432472"/>
                  <a:gd name="T21" fmla="*/ 0 h 2160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32472" h="216024">
                    <a:moveTo>
                      <a:pt x="33069" y="0"/>
                    </a:moveTo>
                    <a:lnTo>
                      <a:pt x="399403" y="0"/>
                    </a:lnTo>
                    <a:lnTo>
                      <a:pt x="415479" y="23844"/>
                    </a:lnTo>
                    <a:cubicBezTo>
                      <a:pt x="426421" y="49714"/>
                      <a:pt x="432472" y="78157"/>
                      <a:pt x="432472" y="108013"/>
                    </a:cubicBezTo>
                    <a:cubicBezTo>
                      <a:pt x="432472" y="137869"/>
                      <a:pt x="426421" y="166312"/>
                      <a:pt x="415479" y="192182"/>
                    </a:cubicBezTo>
                    <a:lnTo>
                      <a:pt x="399405" y="216024"/>
                    </a:lnTo>
                    <a:lnTo>
                      <a:pt x="33068" y="216024"/>
                    </a:lnTo>
                    <a:lnTo>
                      <a:pt x="16993" y="192182"/>
                    </a:lnTo>
                    <a:cubicBezTo>
                      <a:pt x="6051" y="166312"/>
                      <a:pt x="0" y="137869"/>
                      <a:pt x="0" y="108013"/>
                    </a:cubicBezTo>
                    <a:cubicBezTo>
                      <a:pt x="0" y="78157"/>
                      <a:pt x="6051" y="49714"/>
                      <a:pt x="16993" y="23844"/>
                    </a:cubicBezTo>
                    <a:lnTo>
                      <a:pt x="33069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FFCC"/>
                  </a:gs>
                  <a:gs pos="50000">
                    <a:srgbClr val="FFFFFF"/>
                  </a:gs>
                  <a:gs pos="100000">
                    <a:srgbClr val="00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024" name="Text Box 48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41" y="114"/>
                <a:ext cx="11453" cy="225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90170" tIns="46990" rIns="90170" bIns="46990">
                <a:spAutoFit/>
              </a:bodyPr>
              <a:lstStyle/>
              <a:p>
                <a:r>
                  <a:rPr lang="zh-CN" altLang="en-US" sz="2400" b="1"/>
                  <a:t>明确学习任务，激励学生积极参与。通过知识树来明确学习任务，明确本节的学习地位和作用，便于构建知识体系。</a:t>
                </a:r>
                <a:endParaRPr lang="zh-CN" altLang="en-US" sz="2400"/>
              </a:p>
            </p:txBody>
          </p:sp>
        </p:grpSp>
        <p:sp>
          <p:nvSpPr>
            <p:cNvPr id="27" name="AutoShape 49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0" y="0"/>
              <a:ext cx="1359" cy="2832"/>
            </a:xfrm>
            <a:prstGeom prst="flowChartDecision">
              <a:avLst/>
            </a:prstGeom>
            <a:gradFill rotWithShape="1">
              <a:gsLst>
                <a:gs pos="0">
                  <a:srgbClr val="00FFFF">
                    <a:alpha val="89999"/>
                  </a:srgbClr>
                </a:gs>
                <a:gs pos="50000">
                  <a:srgbClr val="FFFFFF"/>
                </a:gs>
                <a:gs pos="100000">
                  <a:srgbClr val="00FFFF">
                    <a:alpha val="89999"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lIns="90170" tIns="46990" rIns="90170" bIns="46990" anchor="ctr"/>
            <a:lstStyle/>
            <a:p>
              <a:pPr>
                <a:defRPr/>
              </a:pPr>
              <a:r>
                <a:rPr lang="zh-CN" altLang="en-US" sz="2400" b="1">
                  <a:solidFill>
                    <a:srgbClr val="990000"/>
                  </a:solidFill>
                  <a:ea typeface="楷体" pitchFamily="49" charset="-122"/>
                </a:rPr>
                <a:t>设计意图</a:t>
              </a:r>
            </a:p>
          </p:txBody>
        </p:sp>
      </p:grpSp>
      <p:sp>
        <p:nvSpPr>
          <p:cNvPr id="31" name="Rectangle 14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52600" y="0"/>
            <a:ext cx="6127750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六、说教学设计</a:t>
            </a:r>
          </a:p>
        </p:txBody>
      </p:sp>
      <p:grpSp>
        <p:nvGrpSpPr>
          <p:cNvPr id="4" name="组合 23"/>
          <p:cNvGrpSpPr/>
          <p:nvPr>
            <p:custDataLst>
              <p:tags r:id="rId4"/>
            </p:custDataLst>
          </p:nvPr>
        </p:nvGrpSpPr>
        <p:grpSpPr>
          <a:xfrm rot="5400000" flipH="1" flipV="1">
            <a:off x="3524250" y="-930275"/>
            <a:ext cx="247650" cy="3892550"/>
            <a:chOff x="9042414" y="2525299"/>
            <a:chExt cx="247650" cy="2928927"/>
          </a:xfrm>
        </p:grpSpPr>
        <p:sp>
          <p:nvSpPr>
            <p:cNvPr id="33" name="任意多边形 32"/>
            <p:cNvSpPr/>
            <p:nvPr>
              <p:custDataLst>
                <p:tags r:id="rId11"/>
              </p:custDataLst>
            </p:nvPr>
          </p:nvSpPr>
          <p:spPr>
            <a:xfrm>
              <a:off x="9172589" y="2525299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4" name="椭圆 33"/>
            <p:cNvSpPr/>
            <p:nvPr>
              <p:custDataLst>
                <p:tags r:id="rId12"/>
              </p:custDataLst>
            </p:nvPr>
          </p:nvSpPr>
          <p:spPr>
            <a:xfrm>
              <a:off x="9042415" y="3578853"/>
              <a:ext cx="247650" cy="24726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5" name="椭圆 34"/>
            <p:cNvSpPr/>
            <p:nvPr>
              <p:custDataLst>
                <p:tags r:id="rId13"/>
              </p:custDataLst>
            </p:nvPr>
          </p:nvSpPr>
          <p:spPr>
            <a:xfrm>
              <a:off x="9072576" y="4714828"/>
              <a:ext cx="247650" cy="247262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43015" name="AutoShap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flipH="1">
            <a:off x="1641475" y="1279526"/>
            <a:ext cx="5341938" cy="50482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38100">
            <a:solidFill>
              <a:srgbClr val="FFFFFF"/>
            </a:solidFill>
            <a:round/>
          </a:ln>
          <a:effectLst>
            <a:outerShdw sx="102000" sy="102000" algn="ctr" rotWithShape="0">
              <a:srgbClr val="000000">
                <a:alpha val="25000"/>
              </a:srgbClr>
            </a:outerShdw>
          </a:effectLst>
        </p:spPr>
        <p:txBody>
          <a:bodyPr lIns="90170" tIns="46990" rIns="90170" bIns="46990" anchor="ctr"/>
          <a:lstStyle/>
          <a:p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一、情景导入  明确目标（3分钟）</a:t>
            </a:r>
          </a:p>
        </p:txBody>
      </p:sp>
      <p:sp>
        <p:nvSpPr>
          <p:cNvPr id="3074" name="Rectangle 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076" name="Rectangle 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078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077" name="Object 5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5879976" y="1844825"/>
          <a:ext cx="3666356" cy="2088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金山 WPS 演示" r:id="rId19" imgW="4570541" imgH="3427323" progId="">
                  <p:embed/>
                </p:oleObj>
              </mc:Choice>
              <mc:Fallback>
                <p:oleObj name="金山 WPS 演示" r:id="rId19" imgW="4570541" imgH="3427323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879976" y="1844825"/>
                        <a:ext cx="3666356" cy="20882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0779" name="Picture 11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3632" y="1916832"/>
            <a:ext cx="316835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6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6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/>
          <p:nvPr>
            <p:custDataLst>
              <p:tags r:id="rId1"/>
            </p:custDataLst>
          </p:nvPr>
        </p:nvGrpSpPr>
        <p:grpSpPr>
          <a:xfrm>
            <a:off x="1573213" y="4610101"/>
            <a:ext cx="8915400" cy="1693275"/>
            <a:chOff x="0" y="0"/>
            <a:chExt cx="13723" cy="3173"/>
          </a:xfrm>
        </p:grpSpPr>
        <p:grpSp>
          <p:nvGrpSpPr>
            <p:cNvPr id="3" name="Group 46"/>
            <p:cNvGrpSpPr/>
            <p:nvPr>
              <p:custDataLst>
                <p:tags r:id="rId12"/>
              </p:custDataLst>
            </p:nvPr>
          </p:nvGrpSpPr>
          <p:grpSpPr>
            <a:xfrm>
              <a:off x="1362" y="113"/>
              <a:ext cx="12361" cy="3060"/>
              <a:chOff x="0" y="0"/>
              <a:chExt cx="12361" cy="3060"/>
            </a:xfrm>
          </p:grpSpPr>
          <p:sp>
            <p:nvSpPr>
              <p:cNvPr id="45071" name="弧边矩形 667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0" y="0"/>
                <a:ext cx="12361" cy="2156"/>
              </a:xfrm>
              <a:custGeom>
                <a:avLst/>
                <a:gdLst>
                  <a:gd name="T0" fmla="*/ 945 w 432472"/>
                  <a:gd name="T1" fmla="*/ 0 h 216024"/>
                  <a:gd name="T2" fmla="*/ 11416 w 432472"/>
                  <a:gd name="T3" fmla="*/ 0 h 216024"/>
                  <a:gd name="T4" fmla="*/ 11875 w 432472"/>
                  <a:gd name="T5" fmla="*/ 238 h 216024"/>
                  <a:gd name="T6" fmla="*/ 12361 w 432472"/>
                  <a:gd name="T7" fmla="*/ 1078 h 216024"/>
                  <a:gd name="T8" fmla="*/ 11875 w 432472"/>
                  <a:gd name="T9" fmla="*/ 1918 h 216024"/>
                  <a:gd name="T10" fmla="*/ 11416 w 432472"/>
                  <a:gd name="T11" fmla="*/ 2156 h 216024"/>
                  <a:gd name="T12" fmla="*/ 945 w 432472"/>
                  <a:gd name="T13" fmla="*/ 2156 h 216024"/>
                  <a:gd name="T14" fmla="*/ 486 w 432472"/>
                  <a:gd name="T15" fmla="*/ 1918 h 216024"/>
                  <a:gd name="T16" fmla="*/ 0 w 432472"/>
                  <a:gd name="T17" fmla="*/ 1078 h 216024"/>
                  <a:gd name="T18" fmla="*/ 486 w 432472"/>
                  <a:gd name="T19" fmla="*/ 238 h 216024"/>
                  <a:gd name="T20" fmla="*/ 945 w 432472"/>
                  <a:gd name="T21" fmla="*/ 0 h 2160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32472" h="216024">
                    <a:moveTo>
                      <a:pt x="33069" y="0"/>
                    </a:moveTo>
                    <a:lnTo>
                      <a:pt x="399403" y="0"/>
                    </a:lnTo>
                    <a:lnTo>
                      <a:pt x="415479" y="23844"/>
                    </a:lnTo>
                    <a:cubicBezTo>
                      <a:pt x="426421" y="49714"/>
                      <a:pt x="432472" y="78157"/>
                      <a:pt x="432472" y="108013"/>
                    </a:cubicBezTo>
                    <a:cubicBezTo>
                      <a:pt x="432472" y="137869"/>
                      <a:pt x="426421" y="166312"/>
                      <a:pt x="415479" y="192182"/>
                    </a:cubicBezTo>
                    <a:lnTo>
                      <a:pt x="399405" y="216024"/>
                    </a:lnTo>
                    <a:lnTo>
                      <a:pt x="33068" y="216024"/>
                    </a:lnTo>
                    <a:lnTo>
                      <a:pt x="16993" y="192182"/>
                    </a:lnTo>
                    <a:cubicBezTo>
                      <a:pt x="6051" y="166312"/>
                      <a:pt x="0" y="137869"/>
                      <a:pt x="0" y="108013"/>
                    </a:cubicBezTo>
                    <a:cubicBezTo>
                      <a:pt x="0" y="78157"/>
                      <a:pt x="6051" y="49714"/>
                      <a:pt x="16993" y="23844"/>
                    </a:cubicBezTo>
                    <a:lnTo>
                      <a:pt x="33069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FFCC"/>
                  </a:gs>
                  <a:gs pos="50000">
                    <a:srgbClr val="FFFFFF"/>
                  </a:gs>
                  <a:gs pos="100000">
                    <a:srgbClr val="00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072" name="Text Box 48"/>
              <p:cNvSpPr txBox="1"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41" y="114"/>
                <a:ext cx="11453" cy="294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90170" tIns="46990" rIns="90170" bIns="46990">
                <a:spAutoFit/>
              </a:bodyPr>
              <a:lstStyle/>
              <a:p>
                <a:r>
                  <a:rPr lang="zh-CN" altLang="en-US" sz="2400" b="1"/>
                  <a:t>      引导学生学习新知识，掌握正确的学习方法，培养学生的自学能力。通过观察实验过程，培养学生观察、分析、总结、表达能力。</a:t>
                </a:r>
              </a:p>
              <a:p>
                <a:pPr>
                  <a:buFont typeface="Arial" panose="020B0604020202020204" pitchFamily="34" charset="0"/>
                  <a:buNone/>
                </a:pPr>
                <a:endParaRPr lang="zh-CN" altLang="en-US" sz="2400" b="1"/>
              </a:p>
            </p:txBody>
          </p:sp>
        </p:grpSp>
        <p:sp>
          <p:nvSpPr>
            <p:cNvPr id="12" name="AutoShape 4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0" y="0"/>
              <a:ext cx="1359" cy="2832"/>
            </a:xfrm>
            <a:prstGeom prst="flowChartDecision">
              <a:avLst/>
            </a:prstGeom>
            <a:gradFill rotWithShape="1">
              <a:gsLst>
                <a:gs pos="0">
                  <a:srgbClr val="00FFFF">
                    <a:alpha val="89999"/>
                  </a:srgbClr>
                </a:gs>
                <a:gs pos="50000">
                  <a:srgbClr val="FFFFFF"/>
                </a:gs>
                <a:gs pos="100000">
                  <a:srgbClr val="00FFFF">
                    <a:alpha val="89999"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lIns="90170" tIns="46990" rIns="90170" bIns="46990" anchor="ctr"/>
            <a:lstStyle/>
            <a:p>
              <a:pPr>
                <a:defRPr/>
              </a:pPr>
              <a:r>
                <a:rPr lang="zh-CN" altLang="en-US" sz="2400" b="1">
                  <a:solidFill>
                    <a:srgbClr val="990000"/>
                  </a:solidFill>
                  <a:ea typeface="楷体" pitchFamily="49" charset="-122"/>
                </a:rPr>
                <a:t>设计意图</a:t>
              </a:r>
            </a:p>
          </p:txBody>
        </p:sp>
      </p:grpSp>
      <p:sp>
        <p:nvSpPr>
          <p:cNvPr id="15" name="Rectangle 14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1600" y="-50800"/>
            <a:ext cx="7388696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六、说教学设计</a:t>
            </a:r>
          </a:p>
        </p:txBody>
      </p:sp>
      <p:grpSp>
        <p:nvGrpSpPr>
          <p:cNvPr id="4" name="组合 23"/>
          <p:cNvGrpSpPr/>
          <p:nvPr>
            <p:custDataLst>
              <p:tags r:id="rId3"/>
            </p:custDataLst>
          </p:nvPr>
        </p:nvGrpSpPr>
        <p:grpSpPr>
          <a:xfrm rot="5400000" flipH="1" flipV="1">
            <a:off x="3728926" y="-1314338"/>
            <a:ext cx="211361" cy="4522787"/>
            <a:chOff x="9042414" y="2525299"/>
            <a:chExt cx="247650" cy="2928927"/>
          </a:xfrm>
        </p:grpSpPr>
        <p:sp>
          <p:nvSpPr>
            <p:cNvPr id="20" name="任意多边形 19"/>
            <p:cNvSpPr/>
            <p:nvPr>
              <p:custDataLst>
                <p:tags r:id="rId9"/>
              </p:custDataLst>
            </p:nvPr>
          </p:nvSpPr>
          <p:spPr>
            <a:xfrm>
              <a:off x="9172589" y="2525298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10"/>
              </p:custDataLst>
            </p:nvPr>
          </p:nvSpPr>
          <p:spPr>
            <a:xfrm>
              <a:off x="9042414" y="3579967"/>
              <a:ext cx="247650" cy="24778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椭圆 21"/>
            <p:cNvSpPr/>
            <p:nvPr>
              <p:custDataLst>
                <p:tags r:id="rId11"/>
              </p:custDataLst>
            </p:nvPr>
          </p:nvSpPr>
          <p:spPr>
            <a:xfrm>
              <a:off x="9070989" y="4717229"/>
              <a:ext cx="247650" cy="24778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3" name="AutoShape 1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flipH="1">
            <a:off x="1631505" y="1124745"/>
            <a:ext cx="5172075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38100" cmpd="sng">
            <a:solidFill>
              <a:srgbClr val="FFFFFF"/>
            </a:solidFill>
            <a:round/>
          </a:ln>
          <a:effectLst>
            <a:outerShdw sx="102000" sy="102000" algn="ctr" rotWithShape="0">
              <a:srgbClr val="000000">
                <a:alpha val="25000"/>
              </a:srgbClr>
            </a:outerShdw>
          </a:effectLst>
        </p:spPr>
        <p:txBody>
          <a:bodyPr lIns="90170" tIns="46990" rIns="90170" bIns="46990" anchor="ctr"/>
          <a:lstStyle/>
          <a:p>
            <a:pPr>
              <a:defRPr/>
            </a:pP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二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、探究实验 </a:t>
            </a: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学案导学（</a:t>
            </a: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33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分钟）</a:t>
            </a:r>
            <a:r>
              <a:rPr lang="zh-CN" altLang="en-US" sz="2400" b="1" i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74754" name="Rectangle 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4756" name="Rectangle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61806" name="Picture 1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6113" y="1697038"/>
            <a:ext cx="2884453" cy="281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807" name="Picture 1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2640" y="1627982"/>
            <a:ext cx="4572000" cy="273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/>
          <p:nvPr>
            <p:custDataLst>
              <p:tags r:id="rId1"/>
            </p:custDataLst>
          </p:nvPr>
        </p:nvGrpSpPr>
        <p:grpSpPr>
          <a:xfrm>
            <a:off x="1573213" y="4610100"/>
            <a:ext cx="8915400" cy="1511300"/>
            <a:chOff x="0" y="0"/>
            <a:chExt cx="13723" cy="2832"/>
          </a:xfrm>
        </p:grpSpPr>
        <p:grpSp>
          <p:nvGrpSpPr>
            <p:cNvPr id="3" name="Group 46"/>
            <p:cNvGrpSpPr/>
            <p:nvPr>
              <p:custDataLst>
                <p:tags r:id="rId9"/>
              </p:custDataLst>
            </p:nvPr>
          </p:nvGrpSpPr>
          <p:grpSpPr>
            <a:xfrm>
              <a:off x="1362" y="113"/>
              <a:ext cx="12361" cy="2156"/>
              <a:chOff x="0" y="0"/>
              <a:chExt cx="12361" cy="2156"/>
            </a:xfrm>
          </p:grpSpPr>
          <p:sp>
            <p:nvSpPr>
              <p:cNvPr id="46096" name="弧边矩形 667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0" y="0"/>
                <a:ext cx="12361" cy="2156"/>
              </a:xfrm>
              <a:custGeom>
                <a:avLst/>
                <a:gdLst>
                  <a:gd name="T0" fmla="*/ 945 w 432472"/>
                  <a:gd name="T1" fmla="*/ 0 h 216024"/>
                  <a:gd name="T2" fmla="*/ 11416 w 432472"/>
                  <a:gd name="T3" fmla="*/ 0 h 216024"/>
                  <a:gd name="T4" fmla="*/ 11875 w 432472"/>
                  <a:gd name="T5" fmla="*/ 238 h 216024"/>
                  <a:gd name="T6" fmla="*/ 12361 w 432472"/>
                  <a:gd name="T7" fmla="*/ 1078 h 216024"/>
                  <a:gd name="T8" fmla="*/ 11875 w 432472"/>
                  <a:gd name="T9" fmla="*/ 1918 h 216024"/>
                  <a:gd name="T10" fmla="*/ 11416 w 432472"/>
                  <a:gd name="T11" fmla="*/ 2156 h 216024"/>
                  <a:gd name="T12" fmla="*/ 945 w 432472"/>
                  <a:gd name="T13" fmla="*/ 2156 h 216024"/>
                  <a:gd name="T14" fmla="*/ 486 w 432472"/>
                  <a:gd name="T15" fmla="*/ 1918 h 216024"/>
                  <a:gd name="T16" fmla="*/ 0 w 432472"/>
                  <a:gd name="T17" fmla="*/ 1078 h 216024"/>
                  <a:gd name="T18" fmla="*/ 486 w 432472"/>
                  <a:gd name="T19" fmla="*/ 238 h 216024"/>
                  <a:gd name="T20" fmla="*/ 945 w 432472"/>
                  <a:gd name="T21" fmla="*/ 0 h 2160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32472" h="216024">
                    <a:moveTo>
                      <a:pt x="33069" y="0"/>
                    </a:moveTo>
                    <a:lnTo>
                      <a:pt x="399403" y="0"/>
                    </a:lnTo>
                    <a:lnTo>
                      <a:pt x="415479" y="23844"/>
                    </a:lnTo>
                    <a:cubicBezTo>
                      <a:pt x="426421" y="49714"/>
                      <a:pt x="432472" y="78157"/>
                      <a:pt x="432472" y="108013"/>
                    </a:cubicBezTo>
                    <a:cubicBezTo>
                      <a:pt x="432472" y="137869"/>
                      <a:pt x="426421" y="166312"/>
                      <a:pt x="415479" y="192182"/>
                    </a:cubicBezTo>
                    <a:lnTo>
                      <a:pt x="399405" y="216024"/>
                    </a:lnTo>
                    <a:lnTo>
                      <a:pt x="33068" y="216024"/>
                    </a:lnTo>
                    <a:lnTo>
                      <a:pt x="16993" y="192182"/>
                    </a:lnTo>
                    <a:cubicBezTo>
                      <a:pt x="6051" y="166312"/>
                      <a:pt x="0" y="137869"/>
                      <a:pt x="0" y="108013"/>
                    </a:cubicBezTo>
                    <a:cubicBezTo>
                      <a:pt x="0" y="78157"/>
                      <a:pt x="6051" y="49714"/>
                      <a:pt x="16993" y="23844"/>
                    </a:cubicBezTo>
                    <a:lnTo>
                      <a:pt x="33069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FFCC"/>
                  </a:gs>
                  <a:gs pos="50000">
                    <a:srgbClr val="FFFFFF"/>
                  </a:gs>
                  <a:gs pos="100000">
                    <a:srgbClr val="00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097" name="Text Box 48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41" y="114"/>
                <a:ext cx="11453" cy="156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90170" tIns="46990" rIns="90170" bIns="46990">
                <a:spAutoFit/>
              </a:bodyPr>
              <a:lstStyle/>
              <a:p>
                <a:pPr>
                  <a:buFont typeface="Arial" panose="020B0604020202020204" pitchFamily="34" charset="0"/>
                  <a:buNone/>
                </a:pPr>
                <a:r>
                  <a:rPr lang="zh-CN" altLang="en-US" sz="2400" b="1"/>
                  <a:t>      引导学生通过对疑难问题进行互动交流，展示，总结，分析，归纳，从而达到对知识的认知。</a:t>
                </a:r>
              </a:p>
            </p:txBody>
          </p:sp>
        </p:grpSp>
        <p:sp>
          <p:nvSpPr>
            <p:cNvPr id="12" name="AutoShape 4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0" y="0"/>
              <a:ext cx="1359" cy="2832"/>
            </a:xfrm>
            <a:prstGeom prst="flowChartDecision">
              <a:avLst/>
            </a:prstGeom>
            <a:gradFill rotWithShape="1">
              <a:gsLst>
                <a:gs pos="0">
                  <a:srgbClr val="00FFFF">
                    <a:alpha val="89999"/>
                  </a:srgbClr>
                </a:gs>
                <a:gs pos="50000">
                  <a:srgbClr val="FFFFFF"/>
                </a:gs>
                <a:gs pos="100000">
                  <a:srgbClr val="00FFFF">
                    <a:alpha val="89999"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lIns="90170" tIns="46990" rIns="90170" bIns="46990" anchor="ctr"/>
            <a:lstStyle/>
            <a:p>
              <a:pPr>
                <a:defRPr/>
              </a:pPr>
              <a:r>
                <a:rPr lang="zh-CN" altLang="en-US" sz="2400" b="1">
                  <a:solidFill>
                    <a:srgbClr val="990000"/>
                  </a:solidFill>
                  <a:ea typeface="楷体" pitchFamily="49" charset="-122"/>
                </a:rPr>
                <a:t>设计意图</a:t>
              </a:r>
            </a:p>
          </p:txBody>
        </p:sp>
      </p:grpSp>
      <p:sp>
        <p:nvSpPr>
          <p:cNvPr id="17" name="Rectangle 14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1600" y="-50800"/>
            <a:ext cx="7172672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六、说教学设计</a:t>
            </a:r>
          </a:p>
        </p:txBody>
      </p:sp>
      <p:grpSp>
        <p:nvGrpSpPr>
          <p:cNvPr id="4" name="组合 23"/>
          <p:cNvGrpSpPr/>
          <p:nvPr>
            <p:custDataLst>
              <p:tags r:id="rId3"/>
            </p:custDataLst>
          </p:nvPr>
        </p:nvGrpSpPr>
        <p:grpSpPr>
          <a:xfrm rot="5400000" flipH="1" flipV="1">
            <a:off x="3635239" y="-950999"/>
            <a:ext cx="144016" cy="4007470"/>
            <a:chOff x="9042414" y="2525299"/>
            <a:chExt cx="247650" cy="2928927"/>
          </a:xfrm>
        </p:grpSpPr>
        <p:sp>
          <p:nvSpPr>
            <p:cNvPr id="19" name="任意多边形 18"/>
            <p:cNvSpPr/>
            <p:nvPr>
              <p:custDataLst>
                <p:tags r:id="rId6"/>
              </p:custDataLst>
            </p:nvPr>
          </p:nvSpPr>
          <p:spPr>
            <a:xfrm>
              <a:off x="9172589" y="2525298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7"/>
              </p:custDataLst>
            </p:nvPr>
          </p:nvSpPr>
          <p:spPr>
            <a:xfrm>
              <a:off x="9042414" y="3579967"/>
              <a:ext cx="247650" cy="24778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8"/>
              </p:custDataLst>
            </p:nvPr>
          </p:nvSpPr>
          <p:spPr>
            <a:xfrm>
              <a:off x="9070989" y="4717229"/>
              <a:ext cx="247650" cy="24778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76802" name="Rectangle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63857" name="Picture 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9656" y="1089280"/>
            <a:ext cx="4464496" cy="320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/>
          <p:nvPr>
            <p:custDataLst>
              <p:tags r:id="rId1"/>
            </p:custDataLst>
          </p:nvPr>
        </p:nvGrpSpPr>
        <p:grpSpPr>
          <a:xfrm>
            <a:off x="1573213" y="4610101"/>
            <a:ext cx="8915400" cy="2062561"/>
            <a:chOff x="0" y="0"/>
            <a:chExt cx="13723" cy="3865"/>
          </a:xfrm>
        </p:grpSpPr>
        <p:grpSp>
          <p:nvGrpSpPr>
            <p:cNvPr id="3" name="Group 46"/>
            <p:cNvGrpSpPr/>
            <p:nvPr>
              <p:custDataLst>
                <p:tags r:id="rId14"/>
              </p:custDataLst>
            </p:nvPr>
          </p:nvGrpSpPr>
          <p:grpSpPr>
            <a:xfrm>
              <a:off x="1362" y="113"/>
              <a:ext cx="12361" cy="3752"/>
              <a:chOff x="0" y="0"/>
              <a:chExt cx="12361" cy="3752"/>
            </a:xfrm>
          </p:grpSpPr>
          <p:sp>
            <p:nvSpPr>
              <p:cNvPr id="45071" name="弧边矩形 667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0" y="0"/>
                <a:ext cx="12361" cy="2156"/>
              </a:xfrm>
              <a:custGeom>
                <a:avLst/>
                <a:gdLst>
                  <a:gd name="T0" fmla="*/ 945 w 432472"/>
                  <a:gd name="T1" fmla="*/ 0 h 216024"/>
                  <a:gd name="T2" fmla="*/ 11416 w 432472"/>
                  <a:gd name="T3" fmla="*/ 0 h 216024"/>
                  <a:gd name="T4" fmla="*/ 11875 w 432472"/>
                  <a:gd name="T5" fmla="*/ 238 h 216024"/>
                  <a:gd name="T6" fmla="*/ 12361 w 432472"/>
                  <a:gd name="T7" fmla="*/ 1078 h 216024"/>
                  <a:gd name="T8" fmla="*/ 11875 w 432472"/>
                  <a:gd name="T9" fmla="*/ 1918 h 216024"/>
                  <a:gd name="T10" fmla="*/ 11416 w 432472"/>
                  <a:gd name="T11" fmla="*/ 2156 h 216024"/>
                  <a:gd name="T12" fmla="*/ 945 w 432472"/>
                  <a:gd name="T13" fmla="*/ 2156 h 216024"/>
                  <a:gd name="T14" fmla="*/ 486 w 432472"/>
                  <a:gd name="T15" fmla="*/ 1918 h 216024"/>
                  <a:gd name="T16" fmla="*/ 0 w 432472"/>
                  <a:gd name="T17" fmla="*/ 1078 h 216024"/>
                  <a:gd name="T18" fmla="*/ 486 w 432472"/>
                  <a:gd name="T19" fmla="*/ 238 h 216024"/>
                  <a:gd name="T20" fmla="*/ 945 w 432472"/>
                  <a:gd name="T21" fmla="*/ 0 h 2160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32472" h="216024">
                    <a:moveTo>
                      <a:pt x="33069" y="0"/>
                    </a:moveTo>
                    <a:lnTo>
                      <a:pt x="399403" y="0"/>
                    </a:lnTo>
                    <a:lnTo>
                      <a:pt x="415479" y="23844"/>
                    </a:lnTo>
                    <a:cubicBezTo>
                      <a:pt x="426421" y="49714"/>
                      <a:pt x="432472" y="78157"/>
                      <a:pt x="432472" y="108013"/>
                    </a:cubicBezTo>
                    <a:cubicBezTo>
                      <a:pt x="432472" y="137869"/>
                      <a:pt x="426421" y="166312"/>
                      <a:pt x="415479" y="192182"/>
                    </a:cubicBezTo>
                    <a:lnTo>
                      <a:pt x="399405" y="216024"/>
                    </a:lnTo>
                    <a:lnTo>
                      <a:pt x="33068" y="216024"/>
                    </a:lnTo>
                    <a:lnTo>
                      <a:pt x="16993" y="192182"/>
                    </a:lnTo>
                    <a:cubicBezTo>
                      <a:pt x="6051" y="166312"/>
                      <a:pt x="0" y="137869"/>
                      <a:pt x="0" y="108013"/>
                    </a:cubicBezTo>
                    <a:cubicBezTo>
                      <a:pt x="0" y="78157"/>
                      <a:pt x="6051" y="49714"/>
                      <a:pt x="16993" y="23844"/>
                    </a:cubicBezTo>
                    <a:lnTo>
                      <a:pt x="33069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FFCC"/>
                  </a:gs>
                  <a:gs pos="50000">
                    <a:srgbClr val="FFFFFF"/>
                  </a:gs>
                  <a:gs pos="100000">
                    <a:srgbClr val="00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072" name="Text Box 48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41" y="114"/>
                <a:ext cx="11453" cy="363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90170" tIns="46990" rIns="90170" bIns="46990">
                <a:spAutoFit/>
              </a:bodyPr>
              <a:lstStyle/>
              <a:p>
                <a:r>
                  <a:rPr lang="zh-CN" altLang="en-US" sz="2400" b="1"/>
                  <a:t>      引导学生学习新知识，掌握正确的学习方法，培养学生的自学能力。培养观察、分析、总结能力、表达能力，加强对知识的巩固，突破难点 。</a:t>
                </a:r>
              </a:p>
              <a:p>
                <a:endParaRPr lang="zh-CN" altLang="en-US" sz="2400" b="1"/>
              </a:p>
              <a:p>
                <a:pPr>
                  <a:buFont typeface="Arial" panose="020B0604020202020204" pitchFamily="34" charset="0"/>
                  <a:buNone/>
                </a:pPr>
                <a:endParaRPr lang="zh-CN" altLang="en-US" sz="2400" b="1"/>
              </a:p>
            </p:txBody>
          </p:sp>
        </p:grpSp>
        <p:sp>
          <p:nvSpPr>
            <p:cNvPr id="12" name="AutoShape 49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0" y="0"/>
              <a:ext cx="1359" cy="2832"/>
            </a:xfrm>
            <a:prstGeom prst="flowChartDecision">
              <a:avLst/>
            </a:prstGeom>
            <a:gradFill rotWithShape="1">
              <a:gsLst>
                <a:gs pos="0">
                  <a:srgbClr val="00FFFF">
                    <a:alpha val="89999"/>
                  </a:srgbClr>
                </a:gs>
                <a:gs pos="50000">
                  <a:srgbClr val="FFFFFF"/>
                </a:gs>
                <a:gs pos="100000">
                  <a:srgbClr val="00FFFF">
                    <a:alpha val="89999"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lIns="90170" tIns="46990" rIns="90170" bIns="46990" anchor="ctr"/>
            <a:lstStyle/>
            <a:p>
              <a:pPr>
                <a:defRPr/>
              </a:pPr>
              <a:r>
                <a:rPr lang="zh-CN" altLang="en-US" sz="2400" b="1">
                  <a:solidFill>
                    <a:srgbClr val="990000"/>
                  </a:solidFill>
                  <a:ea typeface="楷体" pitchFamily="49" charset="-122"/>
                </a:rPr>
                <a:t>设计意图</a:t>
              </a:r>
            </a:p>
          </p:txBody>
        </p:sp>
      </p:grpSp>
      <p:sp>
        <p:nvSpPr>
          <p:cNvPr id="15" name="Rectangle 14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1600" y="-50800"/>
            <a:ext cx="7388696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六、说教学设计</a:t>
            </a:r>
          </a:p>
        </p:txBody>
      </p:sp>
      <p:grpSp>
        <p:nvGrpSpPr>
          <p:cNvPr id="4" name="组合 23"/>
          <p:cNvGrpSpPr/>
          <p:nvPr>
            <p:custDataLst>
              <p:tags r:id="rId3"/>
            </p:custDataLst>
          </p:nvPr>
        </p:nvGrpSpPr>
        <p:grpSpPr>
          <a:xfrm rot="5400000" flipH="1" flipV="1">
            <a:off x="3728926" y="-1314338"/>
            <a:ext cx="211361" cy="4522787"/>
            <a:chOff x="9042414" y="2525299"/>
            <a:chExt cx="247650" cy="2928927"/>
          </a:xfrm>
        </p:grpSpPr>
        <p:sp>
          <p:nvSpPr>
            <p:cNvPr id="20" name="任意多边形 19"/>
            <p:cNvSpPr/>
            <p:nvPr>
              <p:custDataLst>
                <p:tags r:id="rId11"/>
              </p:custDataLst>
            </p:nvPr>
          </p:nvSpPr>
          <p:spPr>
            <a:xfrm>
              <a:off x="9172589" y="2525298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12"/>
              </p:custDataLst>
            </p:nvPr>
          </p:nvSpPr>
          <p:spPr>
            <a:xfrm>
              <a:off x="9042414" y="3579967"/>
              <a:ext cx="247650" cy="24778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椭圆 21"/>
            <p:cNvSpPr/>
            <p:nvPr>
              <p:custDataLst>
                <p:tags r:id="rId13"/>
              </p:custDataLst>
            </p:nvPr>
          </p:nvSpPr>
          <p:spPr>
            <a:xfrm>
              <a:off x="9070989" y="4717229"/>
              <a:ext cx="247650" cy="24778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3" name="AutoShape 1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flipH="1">
            <a:off x="1631505" y="1124745"/>
            <a:ext cx="5172075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38100" cmpd="sng">
            <a:solidFill>
              <a:srgbClr val="FFFFFF"/>
            </a:solidFill>
            <a:round/>
          </a:ln>
          <a:effectLst>
            <a:outerShdw sx="102000" sy="102000" algn="ctr" rotWithShape="0">
              <a:srgbClr val="000000">
                <a:alpha val="25000"/>
              </a:srgbClr>
            </a:outerShdw>
          </a:effectLst>
        </p:spPr>
        <p:txBody>
          <a:bodyPr lIns="90170" tIns="46990" rIns="90170" bIns="46990" anchor="ctr"/>
          <a:lstStyle/>
          <a:p>
            <a:pPr>
              <a:defRPr/>
            </a:pP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二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、探究实验 </a:t>
            </a: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学案导学（</a:t>
            </a: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33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分钟）</a:t>
            </a:r>
            <a:r>
              <a:rPr lang="zh-CN" altLang="en-US" sz="2400" b="1" i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74754" name="Rectangle 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4756" name="Rectangle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5781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5783" name="Rectangle 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62833" name="Picture 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5560" y="1620524"/>
            <a:ext cx="3960440" cy="288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834" name="Picture 18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3338" y="1714610"/>
            <a:ext cx="4035754" cy="272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zh-CN" altLang="en-US" b="1">
                <a:solidFill>
                  <a:srgbClr val="FF0000"/>
                </a:solidFill>
              </a:rPr>
              <a:t>六、说教学设计</a:t>
            </a:r>
            <a:br>
              <a:rPr lang="zh-CN" altLang="en-US" b="1">
                <a:solidFill>
                  <a:srgbClr val="FF0000"/>
                </a:solidFill>
              </a:rPr>
            </a:br>
            <a:br>
              <a:rPr lang="zh-CN" altLang="en-US" b="1">
                <a:solidFill>
                  <a:srgbClr val="FF0000"/>
                </a:solidFill>
              </a:rPr>
            </a:b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16589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7568" y="1700808"/>
            <a:ext cx="360040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1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992" y="2204864"/>
            <a:ext cx="3672408" cy="210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2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5560" y="4221088"/>
            <a:ext cx="3456384" cy="20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4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2024" y="4509120"/>
            <a:ext cx="336512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50179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3"/>
          <p:cNvGrpSpPr/>
          <p:nvPr>
            <p:custDataLst>
              <p:tags r:id="rId1"/>
            </p:custDataLst>
          </p:nvPr>
        </p:nvGrpSpPr>
        <p:grpSpPr>
          <a:xfrm rot="5400000" flipH="1" flipV="1">
            <a:off x="3782616" y="-1188640"/>
            <a:ext cx="232569" cy="4394200"/>
            <a:chOff x="9042414" y="2525299"/>
            <a:chExt cx="247650" cy="2928927"/>
          </a:xfrm>
        </p:grpSpPr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9172589" y="2525298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13"/>
              </p:custDataLst>
            </p:nvPr>
          </p:nvSpPr>
          <p:spPr>
            <a:xfrm>
              <a:off x="9042414" y="3579967"/>
              <a:ext cx="247650" cy="24778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14"/>
              </p:custDataLst>
            </p:nvPr>
          </p:nvSpPr>
          <p:spPr>
            <a:xfrm>
              <a:off x="9070989" y="4717229"/>
              <a:ext cx="247650" cy="24778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" name="Rectangle 14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1600" y="-50800"/>
            <a:ext cx="6020544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六、说教学设计</a:t>
            </a:r>
          </a:p>
        </p:txBody>
      </p:sp>
      <p:sp>
        <p:nvSpPr>
          <p:cNvPr id="47110" name="AutoShape 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flipH="1">
            <a:off x="1991545" y="1268760"/>
            <a:ext cx="5172075" cy="50323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38100">
            <a:solidFill>
              <a:srgbClr val="FFFFFF"/>
            </a:solidFill>
            <a:round/>
          </a:ln>
          <a:effectLst>
            <a:outerShdw sx="102000" sy="102000" algn="ctr" rotWithShape="0">
              <a:srgbClr val="000000">
                <a:alpha val="25000"/>
              </a:srgbClr>
            </a:outerShdw>
          </a:effectLst>
        </p:spPr>
        <p:txBody>
          <a:bodyPr lIns="90170" tIns="46990" rIns="90170" bIns="46990" anchor="ctr"/>
          <a:lstStyle/>
          <a:p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三、 变式训练</a:t>
            </a: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达标测评（</a:t>
            </a: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5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分钟）</a:t>
            </a:r>
            <a:r>
              <a:rPr lang="zh-CN" altLang="en-US" sz="2400" b="1" i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78850" name="Rectangle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4868" name="Rectangle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2" name="Group 45"/>
          <p:cNvGrpSpPr/>
          <p:nvPr>
            <p:custDataLst>
              <p:tags r:id="rId6"/>
            </p:custDataLst>
          </p:nvPr>
        </p:nvGrpSpPr>
        <p:grpSpPr>
          <a:xfrm>
            <a:off x="1573213" y="4495800"/>
            <a:ext cx="8915400" cy="1581150"/>
            <a:chOff x="0" y="0"/>
            <a:chExt cx="13723" cy="2832"/>
          </a:xfrm>
        </p:grpSpPr>
        <p:grpSp>
          <p:nvGrpSpPr>
            <p:cNvPr id="3" name="Group 46"/>
            <p:cNvGrpSpPr/>
            <p:nvPr>
              <p:custDataLst>
                <p:tags r:id="rId8"/>
              </p:custDataLst>
            </p:nvPr>
          </p:nvGrpSpPr>
          <p:grpSpPr>
            <a:xfrm>
              <a:off x="1362" y="113"/>
              <a:ext cx="12361" cy="2156"/>
              <a:chOff x="0" y="0"/>
              <a:chExt cx="12361" cy="2156"/>
            </a:xfrm>
          </p:grpSpPr>
          <p:sp>
            <p:nvSpPr>
              <p:cNvPr id="47119" name="弧边矩形 667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0" y="0"/>
                <a:ext cx="12361" cy="2156"/>
              </a:xfrm>
              <a:custGeom>
                <a:avLst/>
                <a:gdLst>
                  <a:gd name="T0" fmla="*/ 945 w 432472"/>
                  <a:gd name="T1" fmla="*/ 0 h 216024"/>
                  <a:gd name="T2" fmla="*/ 11416 w 432472"/>
                  <a:gd name="T3" fmla="*/ 0 h 216024"/>
                  <a:gd name="T4" fmla="*/ 11875 w 432472"/>
                  <a:gd name="T5" fmla="*/ 238 h 216024"/>
                  <a:gd name="T6" fmla="*/ 12361 w 432472"/>
                  <a:gd name="T7" fmla="*/ 1078 h 216024"/>
                  <a:gd name="T8" fmla="*/ 11875 w 432472"/>
                  <a:gd name="T9" fmla="*/ 1918 h 216024"/>
                  <a:gd name="T10" fmla="*/ 11416 w 432472"/>
                  <a:gd name="T11" fmla="*/ 2156 h 216024"/>
                  <a:gd name="T12" fmla="*/ 945 w 432472"/>
                  <a:gd name="T13" fmla="*/ 2156 h 216024"/>
                  <a:gd name="T14" fmla="*/ 486 w 432472"/>
                  <a:gd name="T15" fmla="*/ 1918 h 216024"/>
                  <a:gd name="T16" fmla="*/ 0 w 432472"/>
                  <a:gd name="T17" fmla="*/ 1078 h 216024"/>
                  <a:gd name="T18" fmla="*/ 486 w 432472"/>
                  <a:gd name="T19" fmla="*/ 238 h 216024"/>
                  <a:gd name="T20" fmla="*/ 945 w 432472"/>
                  <a:gd name="T21" fmla="*/ 0 h 2160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32472" h="216024">
                    <a:moveTo>
                      <a:pt x="33069" y="0"/>
                    </a:moveTo>
                    <a:lnTo>
                      <a:pt x="399403" y="0"/>
                    </a:lnTo>
                    <a:lnTo>
                      <a:pt x="415479" y="23844"/>
                    </a:lnTo>
                    <a:cubicBezTo>
                      <a:pt x="426421" y="49714"/>
                      <a:pt x="432472" y="78157"/>
                      <a:pt x="432472" y="108013"/>
                    </a:cubicBezTo>
                    <a:cubicBezTo>
                      <a:pt x="432472" y="137869"/>
                      <a:pt x="426421" y="166312"/>
                      <a:pt x="415479" y="192182"/>
                    </a:cubicBezTo>
                    <a:lnTo>
                      <a:pt x="399405" y="216024"/>
                    </a:lnTo>
                    <a:lnTo>
                      <a:pt x="33068" y="216024"/>
                    </a:lnTo>
                    <a:lnTo>
                      <a:pt x="16993" y="192182"/>
                    </a:lnTo>
                    <a:cubicBezTo>
                      <a:pt x="6051" y="166312"/>
                      <a:pt x="0" y="137869"/>
                      <a:pt x="0" y="108013"/>
                    </a:cubicBezTo>
                    <a:cubicBezTo>
                      <a:pt x="0" y="78157"/>
                      <a:pt x="6051" y="49714"/>
                      <a:pt x="16993" y="23844"/>
                    </a:cubicBezTo>
                    <a:lnTo>
                      <a:pt x="33069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FFCC"/>
                  </a:gs>
                  <a:gs pos="50000">
                    <a:srgbClr val="FFFFFF"/>
                  </a:gs>
                  <a:gs pos="100000">
                    <a:srgbClr val="00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120" name="Text Box 48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279" y="685"/>
                <a:ext cx="11453" cy="83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90170" tIns="46990" rIns="90170" bIns="46990">
                <a:spAutoFit/>
              </a:bodyPr>
              <a:lstStyle/>
              <a:p>
                <a:r>
                  <a:rPr lang="zh-CN" altLang="en-US" sz="2400" b="1"/>
                  <a:t>回扣目标，检测学习效果。</a:t>
                </a:r>
              </a:p>
            </p:txBody>
          </p:sp>
        </p:grpSp>
        <p:sp>
          <p:nvSpPr>
            <p:cNvPr id="11" name="AutoShape 49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0" y="0"/>
              <a:ext cx="1359" cy="2832"/>
            </a:xfrm>
            <a:prstGeom prst="flowChartDecision">
              <a:avLst/>
            </a:prstGeom>
            <a:gradFill rotWithShape="1">
              <a:gsLst>
                <a:gs pos="0">
                  <a:srgbClr val="00FFFF">
                    <a:alpha val="89999"/>
                  </a:srgbClr>
                </a:gs>
                <a:gs pos="50000">
                  <a:srgbClr val="FFFFFF"/>
                </a:gs>
                <a:gs pos="100000">
                  <a:srgbClr val="00FFFF">
                    <a:alpha val="89999"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lIns="90170" tIns="46990" rIns="90170" bIns="46990" anchor="ctr"/>
            <a:lstStyle/>
            <a:p>
              <a:pPr>
                <a:defRPr/>
              </a:pPr>
              <a:r>
                <a:rPr lang="zh-CN" altLang="en-US" sz="2400" b="1">
                  <a:solidFill>
                    <a:srgbClr val="990000"/>
                  </a:solidFill>
                  <a:ea typeface="楷体" pitchFamily="49" charset="-122"/>
                </a:rPr>
                <a:t>设计意图</a:t>
              </a:r>
            </a:p>
          </p:txBody>
        </p:sp>
      </p:grpSp>
      <p:pic>
        <p:nvPicPr>
          <p:cNvPr id="164874" name="Picture 10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3632" y="1714500"/>
            <a:ext cx="5598368" cy="284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47851" y="1341439"/>
            <a:ext cx="8208963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buFont typeface="Arial"/>
              <a:buNone/>
              <a:defRPr/>
            </a:pPr>
            <a:endParaRPr lang="zh-CN" altLang="zh-CN" sz="2000" b="1">
              <a:effectLst>
                <a:outerShdw blurRad="38100" dist="38100" dir="2700000" algn="tl">
                  <a:srgbClr val="C0C0C0"/>
                </a:outerShdw>
              </a:effectLst>
              <a:latin typeface="宋体" pitchFamily="2" charset="-122"/>
            </a:endParaRPr>
          </a:p>
        </p:txBody>
      </p:sp>
      <p:sp>
        <p:nvSpPr>
          <p:cNvPr id="48131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79577" y="1412776"/>
            <a:ext cx="726916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endParaRPr lang="zh-CN" altLang="en-US" sz="2800"/>
          </a:p>
        </p:txBody>
      </p:sp>
      <p:sp>
        <p:nvSpPr>
          <p:cNvPr id="48132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51384" y="1778799"/>
            <a:ext cx="8458200" cy="1800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/>
              <a:t>      1.</a:t>
            </a:r>
            <a:r>
              <a:rPr lang="zh-CN" altLang="en-US" sz="2800" b="1" dirty="0"/>
              <a:t>本节课你有哪些收获？                                                                        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/>
              <a:t>      2.</a:t>
            </a:r>
            <a:r>
              <a:rPr lang="zh-CN" altLang="en-US" sz="2800" b="1" dirty="0"/>
              <a:t>疑难解决了吗？你还有哪些疑惑？                                                                        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zh-CN" sz="2800" b="1" dirty="0"/>
              <a:t>      3.</a:t>
            </a:r>
            <a:r>
              <a:rPr lang="zh-CN" altLang="en-US" sz="2800" b="1" dirty="0"/>
              <a:t>你认为老师上课过程中还有哪些需要注意或改进的地方</a:t>
            </a:r>
            <a:r>
              <a:rPr lang="zh-CN" altLang="en-US" b="1" dirty="0"/>
              <a:t>？</a:t>
            </a:r>
          </a:p>
        </p:txBody>
      </p:sp>
      <p:grpSp>
        <p:nvGrpSpPr>
          <p:cNvPr id="2" name="Group 45"/>
          <p:cNvGrpSpPr/>
          <p:nvPr>
            <p:custDataLst>
              <p:tags r:id="rId4"/>
            </p:custDataLst>
          </p:nvPr>
        </p:nvGrpSpPr>
        <p:grpSpPr>
          <a:xfrm>
            <a:off x="1573213" y="3886200"/>
            <a:ext cx="8915400" cy="2148174"/>
            <a:chOff x="0" y="0"/>
            <a:chExt cx="13723" cy="2832"/>
          </a:xfrm>
        </p:grpSpPr>
        <p:grpSp>
          <p:nvGrpSpPr>
            <p:cNvPr id="3" name="Group 46"/>
            <p:cNvGrpSpPr/>
            <p:nvPr>
              <p:custDataLst>
                <p:tags r:id="rId11"/>
              </p:custDataLst>
            </p:nvPr>
          </p:nvGrpSpPr>
          <p:grpSpPr>
            <a:xfrm>
              <a:off x="1362" y="113"/>
              <a:ext cx="12361" cy="2156"/>
              <a:chOff x="0" y="0"/>
              <a:chExt cx="12361" cy="2156"/>
            </a:xfrm>
          </p:grpSpPr>
          <p:sp>
            <p:nvSpPr>
              <p:cNvPr id="48144" name="弧边矩形 667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0" y="0"/>
                <a:ext cx="12361" cy="2156"/>
              </a:xfrm>
              <a:custGeom>
                <a:avLst/>
                <a:gdLst>
                  <a:gd name="T0" fmla="*/ 945 w 432472"/>
                  <a:gd name="T1" fmla="*/ 0 h 216024"/>
                  <a:gd name="T2" fmla="*/ 11416 w 432472"/>
                  <a:gd name="T3" fmla="*/ 0 h 216024"/>
                  <a:gd name="T4" fmla="*/ 11875 w 432472"/>
                  <a:gd name="T5" fmla="*/ 238 h 216024"/>
                  <a:gd name="T6" fmla="*/ 12361 w 432472"/>
                  <a:gd name="T7" fmla="*/ 1078 h 216024"/>
                  <a:gd name="T8" fmla="*/ 11875 w 432472"/>
                  <a:gd name="T9" fmla="*/ 1918 h 216024"/>
                  <a:gd name="T10" fmla="*/ 11416 w 432472"/>
                  <a:gd name="T11" fmla="*/ 2156 h 216024"/>
                  <a:gd name="T12" fmla="*/ 945 w 432472"/>
                  <a:gd name="T13" fmla="*/ 2156 h 216024"/>
                  <a:gd name="T14" fmla="*/ 486 w 432472"/>
                  <a:gd name="T15" fmla="*/ 1918 h 216024"/>
                  <a:gd name="T16" fmla="*/ 0 w 432472"/>
                  <a:gd name="T17" fmla="*/ 1078 h 216024"/>
                  <a:gd name="T18" fmla="*/ 486 w 432472"/>
                  <a:gd name="T19" fmla="*/ 238 h 216024"/>
                  <a:gd name="T20" fmla="*/ 945 w 432472"/>
                  <a:gd name="T21" fmla="*/ 0 h 2160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32472" h="216024">
                    <a:moveTo>
                      <a:pt x="33069" y="0"/>
                    </a:moveTo>
                    <a:lnTo>
                      <a:pt x="399403" y="0"/>
                    </a:lnTo>
                    <a:lnTo>
                      <a:pt x="415479" y="23844"/>
                    </a:lnTo>
                    <a:cubicBezTo>
                      <a:pt x="426421" y="49714"/>
                      <a:pt x="432472" y="78157"/>
                      <a:pt x="432472" y="108013"/>
                    </a:cubicBezTo>
                    <a:cubicBezTo>
                      <a:pt x="432472" y="137869"/>
                      <a:pt x="426421" y="166312"/>
                      <a:pt x="415479" y="192182"/>
                    </a:cubicBezTo>
                    <a:lnTo>
                      <a:pt x="399405" y="216024"/>
                    </a:lnTo>
                    <a:lnTo>
                      <a:pt x="33068" y="216024"/>
                    </a:lnTo>
                    <a:lnTo>
                      <a:pt x="16993" y="192182"/>
                    </a:lnTo>
                    <a:cubicBezTo>
                      <a:pt x="6051" y="166312"/>
                      <a:pt x="0" y="137869"/>
                      <a:pt x="0" y="108013"/>
                    </a:cubicBezTo>
                    <a:cubicBezTo>
                      <a:pt x="0" y="78157"/>
                      <a:pt x="6051" y="49714"/>
                      <a:pt x="16993" y="23844"/>
                    </a:cubicBezTo>
                    <a:lnTo>
                      <a:pt x="33069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FFCC"/>
                  </a:gs>
                  <a:gs pos="50000">
                    <a:srgbClr val="FFFFFF"/>
                  </a:gs>
                  <a:gs pos="100000">
                    <a:srgbClr val="00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145" name="Text Box 48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41" y="114"/>
                <a:ext cx="11453" cy="200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90170" tIns="46990" rIns="90170" bIns="4699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b="1" dirty="0">
                    <a:solidFill>
                      <a:srgbClr val="000000"/>
                    </a:solidFill>
                    <a:latin typeface="宋体" pitchFamily="2" charset="-122"/>
                  </a:rPr>
                  <a:t>通过学生对所学知识的自主总结，既可以知道学生对本节课内容掌握的程度，又可以强化学生对所学知识的进一步理解。反思自己的得失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宋体" pitchFamily="2" charset="-122"/>
                  </a:rPr>
                  <a:t>,</a:t>
                </a:r>
                <a:r>
                  <a:rPr lang="zh-CN" altLang="en-US" sz="2000" b="1" dirty="0">
                    <a:solidFill>
                      <a:srgbClr val="000000"/>
                    </a:solidFill>
                    <a:latin typeface="宋体" pitchFamily="2" charset="-122"/>
                  </a:rPr>
                  <a:t>是进步的有效方法之一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宋体" pitchFamily="2" charset="-122"/>
                  </a:rPr>
                  <a:t>,</a:t>
                </a:r>
                <a:r>
                  <a:rPr lang="zh-CN" altLang="en-US" sz="2000" b="1" dirty="0">
                    <a:solidFill>
                      <a:srgbClr val="000000"/>
                    </a:solidFill>
                    <a:latin typeface="宋体" pitchFamily="2" charset="-122"/>
                  </a:rPr>
                  <a:t>只有认真反思自己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宋体" pitchFamily="2" charset="-122"/>
                  </a:rPr>
                  <a:t>,</a:t>
                </a:r>
                <a:r>
                  <a:rPr lang="zh-CN" altLang="en-US" sz="2000" b="1" dirty="0">
                    <a:solidFill>
                      <a:srgbClr val="000000"/>
                    </a:solidFill>
                    <a:latin typeface="宋体" pitchFamily="2" charset="-122"/>
                  </a:rPr>
                  <a:t>才会有更大的进步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宋体" pitchFamily="2" charset="-122"/>
                  </a:rPr>
                  <a:t>.</a:t>
                </a:r>
              </a:p>
            </p:txBody>
          </p:sp>
        </p:grpSp>
        <p:sp>
          <p:nvSpPr>
            <p:cNvPr id="13" name="AutoShape 4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0" y="0"/>
              <a:ext cx="1359" cy="2832"/>
            </a:xfrm>
            <a:prstGeom prst="flowChartDecision">
              <a:avLst/>
            </a:prstGeom>
            <a:gradFill rotWithShape="1">
              <a:gsLst>
                <a:gs pos="0">
                  <a:srgbClr val="00FFFF">
                    <a:alpha val="89999"/>
                  </a:srgbClr>
                </a:gs>
                <a:gs pos="50000">
                  <a:srgbClr val="FFFFFF"/>
                </a:gs>
                <a:gs pos="100000">
                  <a:srgbClr val="00FFFF">
                    <a:alpha val="89999"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lIns="90170" tIns="46990" rIns="90170" bIns="46990" anchor="ctr"/>
            <a:lstStyle/>
            <a:p>
              <a:pPr>
                <a:defRPr/>
              </a:pPr>
              <a:r>
                <a:rPr lang="zh-CN" altLang="en-US" sz="2400" b="1">
                  <a:solidFill>
                    <a:srgbClr val="990000"/>
                  </a:solidFill>
                  <a:ea typeface="楷体" pitchFamily="49" charset="-122"/>
                </a:rPr>
                <a:t>设计意图</a:t>
              </a:r>
            </a:p>
          </p:txBody>
        </p:sp>
      </p:grpSp>
      <p:grpSp>
        <p:nvGrpSpPr>
          <p:cNvPr id="4" name="组合 23"/>
          <p:cNvGrpSpPr/>
          <p:nvPr>
            <p:custDataLst>
              <p:tags r:id="rId5"/>
            </p:custDataLst>
          </p:nvPr>
        </p:nvGrpSpPr>
        <p:grpSpPr>
          <a:xfrm rot="5400000" flipH="1" flipV="1">
            <a:off x="3359696" y="-819472"/>
            <a:ext cx="216024" cy="3528392"/>
            <a:chOff x="9042414" y="2525299"/>
            <a:chExt cx="247650" cy="2928927"/>
          </a:xfrm>
        </p:grpSpPr>
        <p:sp>
          <p:nvSpPr>
            <p:cNvPr id="17" name="任意多边形 16"/>
            <p:cNvSpPr/>
            <p:nvPr>
              <p:custDataLst>
                <p:tags r:id="rId8"/>
              </p:custDataLst>
            </p:nvPr>
          </p:nvSpPr>
          <p:spPr>
            <a:xfrm>
              <a:off x="9172589" y="2525298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9"/>
              </p:custDataLst>
            </p:nvPr>
          </p:nvSpPr>
          <p:spPr>
            <a:xfrm>
              <a:off x="9042414" y="3579967"/>
              <a:ext cx="247650" cy="24778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10"/>
              </p:custDataLst>
            </p:nvPr>
          </p:nvSpPr>
          <p:spPr>
            <a:xfrm>
              <a:off x="9070989" y="4717229"/>
              <a:ext cx="247650" cy="24778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Rectangle 14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71600" y="-50800"/>
            <a:ext cx="7028656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六、说教学设计</a:t>
            </a:r>
          </a:p>
        </p:txBody>
      </p:sp>
      <p:sp>
        <p:nvSpPr>
          <p:cNvPr id="48136" name="AutoShape 1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flipH="1">
            <a:off x="1703513" y="1052737"/>
            <a:ext cx="5172075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38100">
            <a:solidFill>
              <a:srgbClr val="FFFFFF"/>
            </a:solidFill>
            <a:round/>
          </a:ln>
          <a:effectLst>
            <a:outerShdw sx="102000" sy="102000" algn="ctr" rotWithShape="0">
              <a:srgbClr val="000000">
                <a:alpha val="25000"/>
              </a:srgbClr>
            </a:outerShdw>
          </a:effectLst>
        </p:spPr>
        <p:txBody>
          <a:bodyPr lIns="90170" tIns="46990" rIns="90170" bIns="46990" anchor="ctr"/>
          <a:lstStyle/>
          <a:p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四、 课堂总结 评价反思（</a:t>
            </a: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3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分钟）</a:t>
            </a:r>
            <a:r>
              <a:rPr lang="zh-CN" altLang="en-US" sz="2400" b="1" i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47851" y="1341439"/>
            <a:ext cx="8208963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buFont typeface="Arial"/>
              <a:buNone/>
              <a:defRPr/>
            </a:pPr>
            <a:endParaRPr lang="zh-CN" altLang="zh-CN" sz="2000" b="1">
              <a:effectLst>
                <a:outerShdw blurRad="38100" dist="38100" dir="2700000" algn="tl">
                  <a:srgbClr val="C0C0C0"/>
                </a:outerShdw>
              </a:effectLst>
              <a:latin typeface="宋体" pitchFamily="2" charset="-122"/>
            </a:endParaRPr>
          </a:p>
        </p:txBody>
      </p:sp>
      <p:grpSp>
        <p:nvGrpSpPr>
          <p:cNvPr id="2" name="Group 45"/>
          <p:cNvGrpSpPr/>
          <p:nvPr>
            <p:custDataLst>
              <p:tags r:id="rId2"/>
            </p:custDataLst>
          </p:nvPr>
        </p:nvGrpSpPr>
        <p:grpSpPr>
          <a:xfrm>
            <a:off x="1573214" y="3886200"/>
            <a:ext cx="8867775" cy="2147888"/>
            <a:chOff x="0" y="0"/>
            <a:chExt cx="13649" cy="2832"/>
          </a:xfrm>
        </p:grpSpPr>
        <p:grpSp>
          <p:nvGrpSpPr>
            <p:cNvPr id="3" name="Group 46"/>
            <p:cNvGrpSpPr/>
            <p:nvPr>
              <p:custDataLst>
                <p:tags r:id="rId10"/>
              </p:custDataLst>
            </p:nvPr>
          </p:nvGrpSpPr>
          <p:grpSpPr>
            <a:xfrm>
              <a:off x="1288" y="877"/>
              <a:ext cx="12361" cy="1078"/>
              <a:chOff x="-74" y="764"/>
              <a:chExt cx="12361" cy="1078"/>
            </a:xfrm>
          </p:grpSpPr>
          <p:sp>
            <p:nvSpPr>
              <p:cNvPr id="49167" name="弧边矩形 667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-74" y="764"/>
                <a:ext cx="12361" cy="1078"/>
              </a:xfrm>
              <a:custGeom>
                <a:avLst/>
                <a:gdLst>
                  <a:gd name="T0" fmla="*/ 945 w 432472"/>
                  <a:gd name="T1" fmla="*/ 0 h 216024"/>
                  <a:gd name="T2" fmla="*/ 11416 w 432472"/>
                  <a:gd name="T3" fmla="*/ 0 h 216024"/>
                  <a:gd name="T4" fmla="*/ 11875 w 432472"/>
                  <a:gd name="T5" fmla="*/ 119 h 216024"/>
                  <a:gd name="T6" fmla="*/ 12361 w 432472"/>
                  <a:gd name="T7" fmla="*/ 539 h 216024"/>
                  <a:gd name="T8" fmla="*/ 11875 w 432472"/>
                  <a:gd name="T9" fmla="*/ 959 h 216024"/>
                  <a:gd name="T10" fmla="*/ 11416 w 432472"/>
                  <a:gd name="T11" fmla="*/ 1078 h 216024"/>
                  <a:gd name="T12" fmla="*/ 945 w 432472"/>
                  <a:gd name="T13" fmla="*/ 1078 h 216024"/>
                  <a:gd name="T14" fmla="*/ 486 w 432472"/>
                  <a:gd name="T15" fmla="*/ 959 h 216024"/>
                  <a:gd name="T16" fmla="*/ 0 w 432472"/>
                  <a:gd name="T17" fmla="*/ 539 h 216024"/>
                  <a:gd name="T18" fmla="*/ 486 w 432472"/>
                  <a:gd name="T19" fmla="*/ 119 h 216024"/>
                  <a:gd name="T20" fmla="*/ 945 w 432472"/>
                  <a:gd name="T21" fmla="*/ 0 h 2160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32472" h="216024">
                    <a:moveTo>
                      <a:pt x="33069" y="0"/>
                    </a:moveTo>
                    <a:lnTo>
                      <a:pt x="399403" y="0"/>
                    </a:lnTo>
                    <a:lnTo>
                      <a:pt x="415479" y="23844"/>
                    </a:lnTo>
                    <a:cubicBezTo>
                      <a:pt x="426421" y="49714"/>
                      <a:pt x="432472" y="78157"/>
                      <a:pt x="432472" y="108013"/>
                    </a:cubicBezTo>
                    <a:cubicBezTo>
                      <a:pt x="432472" y="137869"/>
                      <a:pt x="426421" y="166312"/>
                      <a:pt x="415479" y="192182"/>
                    </a:cubicBezTo>
                    <a:lnTo>
                      <a:pt x="399405" y="216024"/>
                    </a:lnTo>
                    <a:lnTo>
                      <a:pt x="33068" y="216024"/>
                    </a:lnTo>
                    <a:lnTo>
                      <a:pt x="16993" y="192182"/>
                    </a:lnTo>
                    <a:cubicBezTo>
                      <a:pt x="6051" y="166312"/>
                      <a:pt x="0" y="137869"/>
                      <a:pt x="0" y="108013"/>
                    </a:cubicBezTo>
                    <a:cubicBezTo>
                      <a:pt x="0" y="78157"/>
                      <a:pt x="6051" y="49714"/>
                      <a:pt x="16993" y="23844"/>
                    </a:cubicBezTo>
                    <a:lnTo>
                      <a:pt x="33069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FFCC"/>
                  </a:gs>
                  <a:gs pos="50000">
                    <a:srgbClr val="FFFFFF"/>
                  </a:gs>
                  <a:gs pos="100000">
                    <a:srgbClr val="00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168" name="Text Box 48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 rot="10800000" flipV="1">
                <a:off x="438" y="923"/>
                <a:ext cx="11336" cy="54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90170" tIns="46990" rIns="90170" bIns="4699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b="1">
                    <a:solidFill>
                      <a:srgbClr val="000000"/>
                    </a:solidFill>
                    <a:latin typeface="宋体" pitchFamily="2" charset="-122"/>
                  </a:rPr>
                  <a:t>针对于所学知识，巩固所学。</a:t>
                </a:r>
                <a:endParaRPr lang="en-US" altLang="zh-CN" sz="2000" b="1">
                  <a:solidFill>
                    <a:srgbClr val="000000"/>
                  </a:solidFill>
                  <a:latin typeface="宋体" pitchFamily="2" charset="-122"/>
                </a:endParaRPr>
              </a:p>
            </p:txBody>
          </p:sp>
        </p:grpSp>
        <p:sp>
          <p:nvSpPr>
            <p:cNvPr id="13" name="AutoShape 4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0" y="0"/>
              <a:ext cx="1359" cy="2832"/>
            </a:xfrm>
            <a:prstGeom prst="flowChartDecision">
              <a:avLst/>
            </a:prstGeom>
            <a:gradFill rotWithShape="1">
              <a:gsLst>
                <a:gs pos="0">
                  <a:srgbClr val="00FFFF">
                    <a:alpha val="89999"/>
                  </a:srgbClr>
                </a:gs>
                <a:gs pos="50000">
                  <a:srgbClr val="FFFFFF"/>
                </a:gs>
                <a:gs pos="100000">
                  <a:srgbClr val="00FFFF">
                    <a:alpha val="89999"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lIns="90170" tIns="46990" rIns="90170" bIns="46990" anchor="ctr"/>
            <a:lstStyle/>
            <a:p>
              <a:pPr>
                <a:defRPr/>
              </a:pPr>
              <a:r>
                <a:rPr lang="zh-CN" altLang="en-US" sz="2400" b="1">
                  <a:solidFill>
                    <a:srgbClr val="990000"/>
                  </a:solidFill>
                  <a:ea typeface="楷体" pitchFamily="49" charset="-122"/>
                </a:rPr>
                <a:t>设计意图</a:t>
              </a:r>
            </a:p>
          </p:txBody>
        </p:sp>
      </p:grpSp>
      <p:grpSp>
        <p:nvGrpSpPr>
          <p:cNvPr id="4" name="组合 23"/>
          <p:cNvGrpSpPr/>
          <p:nvPr>
            <p:custDataLst>
              <p:tags r:id="rId3"/>
            </p:custDataLst>
          </p:nvPr>
        </p:nvGrpSpPr>
        <p:grpSpPr>
          <a:xfrm rot="5400000" flipH="1" flipV="1">
            <a:off x="3041650" y="-447675"/>
            <a:ext cx="247650" cy="2927350"/>
            <a:chOff x="9042414" y="2525299"/>
            <a:chExt cx="247650" cy="2928927"/>
          </a:xfrm>
        </p:grpSpPr>
        <p:sp>
          <p:nvSpPr>
            <p:cNvPr id="17" name="任意多边形 16"/>
            <p:cNvSpPr/>
            <p:nvPr>
              <p:custDataLst>
                <p:tags r:id="rId7"/>
              </p:custDataLst>
            </p:nvPr>
          </p:nvSpPr>
          <p:spPr>
            <a:xfrm>
              <a:off x="9172589" y="2525298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8"/>
              </p:custDataLst>
            </p:nvPr>
          </p:nvSpPr>
          <p:spPr>
            <a:xfrm>
              <a:off x="9042414" y="3579967"/>
              <a:ext cx="247650" cy="24778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椭圆 18"/>
            <p:cNvSpPr/>
            <p:nvPr>
              <p:custDataLst>
                <p:tags r:id="rId9"/>
              </p:custDataLst>
            </p:nvPr>
          </p:nvSpPr>
          <p:spPr>
            <a:xfrm>
              <a:off x="9070989" y="4717229"/>
              <a:ext cx="247650" cy="24778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Rectangle 14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01800" y="0"/>
            <a:ext cx="6194400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六、说教学设计</a:t>
            </a:r>
          </a:p>
        </p:txBody>
      </p:sp>
      <p:sp>
        <p:nvSpPr>
          <p:cNvPr id="49159" name="AutoShape 1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flipH="1">
            <a:off x="1775521" y="1268761"/>
            <a:ext cx="5172075" cy="57524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38100">
            <a:solidFill>
              <a:srgbClr val="FFFFFF"/>
            </a:solidFill>
            <a:round/>
          </a:ln>
          <a:effectLst>
            <a:outerShdw sx="102000" sy="102000" algn="ctr" rotWithShape="0">
              <a:srgbClr val="000000">
                <a:alpha val="25000"/>
              </a:srgbClr>
            </a:outerShdw>
          </a:effectLst>
        </p:spPr>
        <p:txBody>
          <a:bodyPr lIns="90170" tIns="46990" rIns="90170" bIns="46990" anchor="ctr"/>
          <a:lstStyle/>
          <a:p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五、 布置作业（</a:t>
            </a:r>
            <a:r>
              <a:rPr lang="en-US" altLang="zh-CN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1</a:t>
            </a:r>
            <a:r>
              <a:rPr lang="zh-CN" altLang="en-US" sz="24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分钟）</a:t>
            </a:r>
            <a:r>
              <a:rPr lang="zh-CN" altLang="en-US" sz="2400" b="1" i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2456158" y="3105835"/>
            <a:ext cx="59258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/>
              <a:t>1</a:t>
            </a:r>
            <a:r>
              <a:rPr lang="zh-CN" altLang="en-US" sz="3200"/>
              <a:t>、整理学案，完成实验报告</a:t>
            </a:r>
          </a:p>
          <a:p>
            <a:r>
              <a:rPr lang="en-US" altLang="zh-CN" sz="3200"/>
              <a:t>2</a:t>
            </a:r>
            <a:r>
              <a:rPr lang="zh-CN" altLang="en-US" sz="3200"/>
              <a:t>、课时练</a:t>
            </a:r>
            <a:r>
              <a:rPr lang="en-US" altLang="zh-CN" sz="3200"/>
              <a:t>16</a:t>
            </a:r>
            <a:r>
              <a:rPr lang="zh-CN" altLang="en-US" sz="3200"/>
              <a:t>页</a:t>
            </a:r>
          </a:p>
        </p:txBody>
      </p:sp>
    </p:spTree>
  </p:cSld>
  <p:clrMapOvr>
    <a:masterClrMapping/>
  </p:clrMapOvr>
  <p:transition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4" descr="淡雅ppt背景（扒土梦幻馆搜集） (170)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2"/>
          <a:stretch>
            <a:fillRect/>
          </a:stretch>
        </p:blipFill>
        <p:spPr bwMode="auto">
          <a:xfrm>
            <a:off x="1344612" y="0"/>
            <a:ext cx="9323388" cy="731678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50179" name="Rectangle 3"/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4943475" y="1484314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    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body" idx="4294967295"/>
            <p:custDataLst>
              <p:tags r:id="rId3"/>
            </p:custDataLst>
          </p:nvPr>
        </p:nvSpPr>
        <p:spPr>
          <a:xfrm>
            <a:off x="1992313" y="1628776"/>
            <a:ext cx="8229600" cy="4530725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>
                <a:solidFill>
                  <a:schemeClr val="bg1"/>
                </a:solidFill>
              </a:rPr>
              <a:t>一</a:t>
            </a:r>
          </a:p>
        </p:txBody>
      </p:sp>
      <p:sp>
        <p:nvSpPr>
          <p:cNvPr id="11" name="Rectangle 32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1991544" y="1412776"/>
            <a:ext cx="7128792" cy="10668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altLang="zh-CN" sz="4000" b="1" ker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</a:t>
            </a:r>
            <a:r>
              <a:rPr lang="zh-CN" altLang="en-US" sz="4000" b="1" ker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第一节  声音的产生与传播</a:t>
            </a:r>
            <a:endParaRPr lang="zh-CN" altLang="en-US" sz="4000" b="1" kern="0">
              <a:solidFill>
                <a:srgbClr val="FF0000"/>
              </a:solidFill>
              <a:latin typeface="+mj-lt"/>
              <a:ea typeface="楷体" pitchFamily="49" charset="-122"/>
              <a:cs typeface="+mj-cs"/>
            </a:endParaRPr>
          </a:p>
        </p:txBody>
      </p:sp>
      <p:grpSp>
        <p:nvGrpSpPr>
          <p:cNvPr id="2" name="Group 76"/>
          <p:cNvGrpSpPr/>
          <p:nvPr>
            <p:custDataLst>
              <p:tags r:id="rId5"/>
            </p:custDataLst>
          </p:nvPr>
        </p:nvGrpSpPr>
        <p:grpSpPr>
          <a:xfrm>
            <a:off x="1524001" y="5562601"/>
            <a:ext cx="8496969" cy="1513555"/>
            <a:chOff x="0" y="0"/>
            <a:chExt cx="12701" cy="2269"/>
          </a:xfrm>
        </p:grpSpPr>
        <p:grpSp>
          <p:nvGrpSpPr>
            <p:cNvPr id="3" name="Group 77"/>
            <p:cNvGrpSpPr/>
            <p:nvPr>
              <p:custDataLst>
                <p:tags r:id="rId15"/>
              </p:custDataLst>
            </p:nvPr>
          </p:nvGrpSpPr>
          <p:grpSpPr>
            <a:xfrm>
              <a:off x="0" y="0"/>
              <a:ext cx="12701" cy="2269"/>
              <a:chOff x="0" y="0"/>
              <a:chExt cx="12701" cy="2835"/>
            </a:xfrm>
          </p:grpSpPr>
          <p:grpSp>
            <p:nvGrpSpPr>
              <p:cNvPr id="4" name="Group 78"/>
              <p:cNvGrpSpPr/>
              <p:nvPr>
                <p:custDataLst>
                  <p:tags r:id="rId17"/>
                </p:custDataLst>
              </p:nvPr>
            </p:nvGrpSpPr>
            <p:grpSpPr>
              <a:xfrm>
                <a:off x="0" y="0"/>
                <a:ext cx="12701" cy="2835"/>
                <a:chOff x="0" y="0"/>
                <a:chExt cx="12701" cy="3174"/>
              </a:xfrm>
            </p:grpSpPr>
            <p:sp>
              <p:nvSpPr>
                <p:cNvPr id="126988" name="AutoShape 79"/>
                <p:cNvSpPr>
                  <a:spLocks noChangeArrowhead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0" y="0"/>
                  <a:ext cx="1360" cy="3173"/>
                </a:xfrm>
                <a:prstGeom prst="flowChartDecision">
                  <a:avLst/>
                </a:prstGeom>
                <a:gradFill rotWithShape="1">
                  <a:gsLst>
                    <a:gs pos="0">
                      <a:srgbClr val="00FFFF">
                        <a:alpha val="89999"/>
                      </a:srgbClr>
                    </a:gs>
                    <a:gs pos="50000">
                      <a:srgbClr val="FFFFFF"/>
                    </a:gs>
                    <a:gs pos="100000">
                      <a:srgbClr val="00FFFF">
                        <a:alpha val="89999"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lIns="90170" tIns="46990" rIns="90170" bIns="46990" anchor="ctr"/>
                <a:lstStyle/>
                <a:p>
                  <a:pPr>
                    <a:defRPr/>
                  </a:pPr>
                  <a:r>
                    <a:rPr lang="zh-CN" altLang="en-US" sz="2400" b="1">
                      <a:solidFill>
                        <a:srgbClr val="990000"/>
                      </a:solidFill>
                      <a:ea typeface="楷体" pitchFamily="49" charset="-122"/>
                    </a:rPr>
                    <a:t>设计意图</a:t>
                  </a:r>
                </a:p>
              </p:txBody>
            </p:sp>
            <p:sp>
              <p:nvSpPr>
                <p:cNvPr id="50198" name="棒 764"/>
                <p:cNvSpPr>
                  <a:spLocks noChangeArrowheads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1361" y="114"/>
                  <a:ext cx="11341" cy="249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FFCC"/>
                    </a:gs>
                    <a:gs pos="50000">
                      <a:srgbClr val="FFFFFF"/>
                    </a:gs>
                    <a:gs pos="100000">
                      <a:srgbClr val="00FFCC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lIns="90170" tIns="46990" rIns="90170" bIns="46990" anchor="ctr"/>
                <a:lstStyle/>
                <a:p>
                  <a:r>
                    <a:rPr lang="zh-CN" altLang="en-US" sz="2400" b="1">
                      <a:solidFill>
                        <a:schemeClr val="tx2"/>
                      </a:solidFill>
                      <a:latin typeface="楷体" pitchFamily="49" charset="-122"/>
                      <a:ea typeface="楷体" pitchFamily="49" charset="-122"/>
                    </a:rPr>
                    <a:t>  学生结合板书对实验过程自主总结，构建知识体系，强化理解。同时反思自己的得失,争取更大的进步.</a:t>
                  </a:r>
                  <a:endParaRPr lang="zh-CN" altLang="en-US" b="1">
                    <a:solidFill>
                      <a:srgbClr val="080808"/>
                    </a:solidFill>
                    <a:latin typeface="楷体" pitchFamily="49" charset="-122"/>
                    <a:ea typeface="楷体" pitchFamily="49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50194" name="Text Box 81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928" y="454"/>
                <a:ext cx="272" cy="69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90170" tIns="46990" rIns="90170" bIns="46990">
                <a:spAutoFit/>
              </a:bodyPr>
              <a:lstStyle/>
              <a:p>
                <a:endParaRPr lang="zh-CN" altLang="en-US" b="1">
                  <a:solidFill>
                    <a:srgbClr val="080808"/>
                  </a:solidFill>
                  <a:latin typeface="楷体" pitchFamily="49" charset="-122"/>
                  <a:ea typeface="楷体" pitchFamily="49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0192" name="Text Box 82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815" y="454"/>
              <a:ext cx="379" cy="55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080808"/>
                  </a:solidFill>
                  <a:latin typeface="楷体_GB2312" pitchFamily="49" charset="-122"/>
                  <a:ea typeface="楷体" pitchFamily="49" charset="-122"/>
                  <a:sym typeface="Arial" panose="020B0604020202020204" pitchFamily="34" charset="0"/>
                </a:rPr>
                <a:t> </a:t>
              </a:r>
              <a:endParaRPr lang="zh-CN" altLang="en-US"/>
            </a:p>
          </p:txBody>
        </p:sp>
      </p:grpSp>
      <p:sp>
        <p:nvSpPr>
          <p:cNvPr id="18" name="Rectangle 14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701800" y="1"/>
            <a:ext cx="6914480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七、说板书设计</a:t>
            </a:r>
          </a:p>
        </p:txBody>
      </p:sp>
      <p:grpSp>
        <p:nvGrpSpPr>
          <p:cNvPr id="5" name="组合 23"/>
          <p:cNvGrpSpPr/>
          <p:nvPr>
            <p:custDataLst>
              <p:tags r:id="rId7"/>
            </p:custDataLst>
          </p:nvPr>
        </p:nvGrpSpPr>
        <p:grpSpPr>
          <a:xfrm rot="5400000" flipH="1" flipV="1">
            <a:off x="3494584" y="-900609"/>
            <a:ext cx="304577" cy="3890144"/>
            <a:chOff x="9042414" y="2525299"/>
            <a:chExt cx="247650" cy="2928927"/>
          </a:xfrm>
        </p:grpSpPr>
        <p:sp>
          <p:nvSpPr>
            <p:cNvPr id="20" name="任意多边形 19"/>
            <p:cNvSpPr/>
            <p:nvPr>
              <p:custDataLst>
                <p:tags r:id="rId12"/>
              </p:custDataLst>
            </p:nvPr>
          </p:nvSpPr>
          <p:spPr>
            <a:xfrm>
              <a:off x="9172589" y="2525298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椭圆 22"/>
            <p:cNvSpPr/>
            <p:nvPr>
              <p:custDataLst>
                <p:tags r:id="rId13"/>
              </p:custDataLst>
            </p:nvPr>
          </p:nvSpPr>
          <p:spPr>
            <a:xfrm>
              <a:off x="9042414" y="3579967"/>
              <a:ext cx="247650" cy="24778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14"/>
              </p:custDataLst>
            </p:nvPr>
          </p:nvSpPr>
          <p:spPr>
            <a:xfrm>
              <a:off x="9070989" y="4717229"/>
              <a:ext cx="247650" cy="24778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48" name="左箭头 47"/>
          <p:cNvSpPr/>
          <p:nvPr>
            <p:custDataLst>
              <p:tags r:id="rId8"/>
            </p:custDataLst>
          </p:nvPr>
        </p:nvSpPr>
        <p:spPr>
          <a:xfrm>
            <a:off x="4871864" y="2852936"/>
            <a:ext cx="504056" cy="36004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左箭头 48"/>
          <p:cNvSpPr/>
          <p:nvPr>
            <p:custDataLst>
              <p:tags r:id="rId9"/>
            </p:custDataLst>
          </p:nvPr>
        </p:nvSpPr>
        <p:spPr>
          <a:xfrm>
            <a:off x="4871864" y="3573016"/>
            <a:ext cx="504056" cy="36004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10"/>
            </p:custDataLst>
          </p:nvPr>
        </p:nvSpPr>
        <p:spPr>
          <a:xfrm>
            <a:off x="1524001" y="2571292"/>
            <a:ext cx="3418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/>
          </a:p>
          <a:p>
            <a:r>
              <a:rPr lang="zh-CN" altLang="en-US"/>
              <a:t>一、声音是由物体的振动产生的</a:t>
            </a:r>
          </a:p>
        </p:txBody>
      </p:sp>
      <p:sp>
        <p:nvSpPr>
          <p:cNvPr id="9" name="TextBox 8"/>
          <p:cNvSpPr txBox="1"/>
          <p:nvPr>
            <p:custDataLst>
              <p:tags r:id="rId11"/>
            </p:custDataLst>
          </p:nvPr>
        </p:nvSpPr>
        <p:spPr>
          <a:xfrm>
            <a:off x="1775520" y="352907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二、声音的传播需要介质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4098" descr="图片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1"/>
          <a:srcRect t="9000"/>
          <a:stretch>
            <a:fillRect/>
          </a:stretch>
        </p:blipFill>
        <p:spPr bwMode="auto">
          <a:xfrm>
            <a:off x="1127448" y="0"/>
            <a:ext cx="9540552" cy="63246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34819" name="任意多边形 410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14800" y="3022600"/>
            <a:ext cx="876300" cy="3238500"/>
          </a:xfrm>
          <a:custGeom>
            <a:avLst/>
            <a:gdLst>
              <a:gd name="T0" fmla="*/ 0 w 552"/>
              <a:gd name="T1" fmla="*/ 766127500 h 2040"/>
              <a:gd name="T2" fmla="*/ 1209675000 w 552"/>
              <a:gd name="T3" fmla="*/ 2147483647 h 2040"/>
              <a:gd name="T4" fmla="*/ 1088707500 w 552"/>
              <a:gd name="T5" fmla="*/ 645160000 h 2040"/>
              <a:gd name="T6" fmla="*/ 0 w 552"/>
              <a:gd name="T7" fmla="*/ 1249997500 h 20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2" h="2040">
                <a:moveTo>
                  <a:pt x="0" y="304"/>
                </a:moveTo>
                <a:cubicBezTo>
                  <a:pt x="204" y="1172"/>
                  <a:pt x="408" y="2040"/>
                  <a:pt x="480" y="2032"/>
                </a:cubicBezTo>
                <a:cubicBezTo>
                  <a:pt x="552" y="2024"/>
                  <a:pt x="512" y="512"/>
                  <a:pt x="432" y="256"/>
                </a:cubicBezTo>
                <a:cubicBezTo>
                  <a:pt x="352" y="0"/>
                  <a:pt x="176" y="248"/>
                  <a:pt x="0" y="496"/>
                </a:cubicBezTo>
              </a:path>
            </a:pathLst>
          </a:custGeom>
          <a:noFill/>
          <a:ln w="9525">
            <a:noFill/>
            <a:round/>
          </a:ln>
          <a:effectLst>
            <a:prstShdw prst="shdw17" dist="17961" dir="2700000">
              <a:srgbClr val="708688"/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4820" name="任意多边形 410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56150" y="2463800"/>
            <a:ext cx="2806700" cy="4356100"/>
          </a:xfrm>
          <a:custGeom>
            <a:avLst/>
            <a:gdLst>
              <a:gd name="T0" fmla="*/ 604837500 w 1768"/>
              <a:gd name="T1" fmla="*/ 2147483647 h 2744"/>
              <a:gd name="T2" fmla="*/ 120967500 w 1768"/>
              <a:gd name="T3" fmla="*/ 2147483647 h 2744"/>
              <a:gd name="T4" fmla="*/ 1330642500 w 1768"/>
              <a:gd name="T5" fmla="*/ 2147483647 h 2744"/>
              <a:gd name="T6" fmla="*/ 1814512500 w 1768"/>
              <a:gd name="T7" fmla="*/ 141128750 h 2744"/>
              <a:gd name="T8" fmla="*/ 2147483647 w 1768"/>
              <a:gd name="T9" fmla="*/ 2147483647 h 2744"/>
              <a:gd name="T10" fmla="*/ 2147483647 w 1768"/>
              <a:gd name="T11" fmla="*/ 1108868750 h 2744"/>
              <a:gd name="T12" fmla="*/ 2147483647 w 1768"/>
              <a:gd name="T13" fmla="*/ 2147483647 h 27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68" h="2744">
                <a:moveTo>
                  <a:pt x="240" y="2744"/>
                </a:moveTo>
                <a:cubicBezTo>
                  <a:pt x="120" y="2004"/>
                  <a:pt x="0" y="1264"/>
                  <a:pt x="48" y="1160"/>
                </a:cubicBezTo>
                <a:cubicBezTo>
                  <a:pt x="96" y="1056"/>
                  <a:pt x="416" y="2304"/>
                  <a:pt x="528" y="2120"/>
                </a:cubicBezTo>
                <a:cubicBezTo>
                  <a:pt x="640" y="1936"/>
                  <a:pt x="632" y="112"/>
                  <a:pt x="720" y="56"/>
                </a:cubicBezTo>
                <a:cubicBezTo>
                  <a:pt x="808" y="0"/>
                  <a:pt x="888" y="1720"/>
                  <a:pt x="1056" y="1784"/>
                </a:cubicBezTo>
                <a:cubicBezTo>
                  <a:pt x="1224" y="1848"/>
                  <a:pt x="1688" y="288"/>
                  <a:pt x="1728" y="440"/>
                </a:cubicBezTo>
                <a:cubicBezTo>
                  <a:pt x="1768" y="592"/>
                  <a:pt x="1368" y="2320"/>
                  <a:pt x="1296" y="2696"/>
                </a:cubicBezTo>
              </a:path>
            </a:pathLst>
          </a:custGeom>
          <a:noFill/>
          <a:ln w="9525">
            <a:noFill/>
            <a:round/>
          </a:ln>
          <a:effectLst>
            <a:prstShdw prst="shdw17" dist="17961" dir="2700000">
              <a:srgbClr val="708688"/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4821" name="任意多边形 410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97513" y="4203700"/>
            <a:ext cx="304800" cy="1981200"/>
          </a:xfrm>
          <a:custGeom>
            <a:avLst/>
            <a:gdLst>
              <a:gd name="T0" fmla="*/ 499774234 w 159"/>
              <a:gd name="T1" fmla="*/ 0 h 1225"/>
              <a:gd name="T2" fmla="*/ 499774234 w 159"/>
              <a:gd name="T3" fmla="*/ 2016688548 h 1225"/>
              <a:gd name="T4" fmla="*/ 0 w 159"/>
              <a:gd name="T5" fmla="*/ 2147483647 h 122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9" h="1225">
                <a:moveTo>
                  <a:pt x="136" y="0"/>
                </a:moveTo>
                <a:cubicBezTo>
                  <a:pt x="147" y="283"/>
                  <a:pt x="159" y="567"/>
                  <a:pt x="136" y="771"/>
                </a:cubicBezTo>
                <a:cubicBezTo>
                  <a:pt x="113" y="975"/>
                  <a:pt x="56" y="1100"/>
                  <a:pt x="0" y="1225"/>
                </a:cubicBezTo>
              </a:path>
            </a:pathLst>
          </a:custGeom>
          <a:noFill/>
          <a:ln w="76200">
            <a:solidFill>
              <a:srgbClr val="000000"/>
            </a:solidFill>
            <a:miter lim="800000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4822" name="任意多边形 410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flipH="1">
            <a:off x="6370638" y="4146550"/>
            <a:ext cx="171450" cy="1981200"/>
          </a:xfrm>
          <a:custGeom>
            <a:avLst/>
            <a:gdLst>
              <a:gd name="T0" fmla="*/ 156668638 w 159"/>
              <a:gd name="T1" fmla="*/ 0 h 1225"/>
              <a:gd name="T2" fmla="*/ 156668638 w 159"/>
              <a:gd name="T3" fmla="*/ 2016688548 h 1225"/>
              <a:gd name="T4" fmla="*/ 0 w 159"/>
              <a:gd name="T5" fmla="*/ 2147483647 h 122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9" h="1225">
                <a:moveTo>
                  <a:pt x="136" y="0"/>
                </a:moveTo>
                <a:cubicBezTo>
                  <a:pt x="147" y="283"/>
                  <a:pt x="159" y="567"/>
                  <a:pt x="136" y="771"/>
                </a:cubicBezTo>
                <a:cubicBezTo>
                  <a:pt x="113" y="975"/>
                  <a:pt x="56" y="1100"/>
                  <a:pt x="0" y="1225"/>
                </a:cubicBezTo>
              </a:path>
            </a:pathLst>
          </a:custGeom>
          <a:noFill/>
          <a:ln w="76200">
            <a:solidFill>
              <a:srgbClr val="000000"/>
            </a:solidFill>
            <a:miter lim="800000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4823" name="椭圆形标注 411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288028">
            <a:off x="2547144" y="2918375"/>
            <a:ext cx="1927225" cy="1041400"/>
          </a:xfrm>
          <a:prstGeom prst="wedgeEllipseCallout">
            <a:avLst>
              <a:gd name="adj1" fmla="val 97130"/>
              <a:gd name="adj2" fmla="val -1204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</a:ln>
          <a:effectLst>
            <a:prstShdw prst="shdw17" dist="17961" dir="2700000">
              <a:srgbClr val="1F7A1F"/>
            </a:prstShdw>
          </a:effectLst>
        </p:spPr>
        <p:txBody>
          <a:bodyPr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000000"/>
                </a:solidFill>
                <a:ea typeface="楷体_GB2312" pitchFamily="49" charset="-122"/>
              </a:rPr>
              <a:t>说学情</a:t>
            </a:r>
          </a:p>
        </p:txBody>
      </p:sp>
      <p:sp>
        <p:nvSpPr>
          <p:cNvPr id="34824" name="椭圆形标注 41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950342" y="4617814"/>
            <a:ext cx="1843088" cy="990600"/>
          </a:xfrm>
          <a:prstGeom prst="wedgeEllipseCallout">
            <a:avLst>
              <a:gd name="adj1" fmla="val 85843"/>
              <a:gd name="adj2" fmla="val -85213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</a:ln>
          <a:effectLst>
            <a:prstShdw prst="shdw17" dist="17961" dir="2700000">
              <a:srgbClr val="1F7A1F"/>
            </a:prstShdw>
          </a:effectLst>
        </p:spPr>
        <p:txBody>
          <a:bodyPr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000000"/>
                </a:solidFill>
                <a:ea typeface="楷体_GB2312" pitchFamily="49" charset="-122"/>
              </a:rPr>
              <a:t>说教材</a:t>
            </a:r>
          </a:p>
        </p:txBody>
      </p:sp>
      <p:sp>
        <p:nvSpPr>
          <p:cNvPr id="34825" name="椭圆形标注 412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20479752">
            <a:off x="3401224" y="1724746"/>
            <a:ext cx="1968500" cy="1036637"/>
          </a:xfrm>
          <a:prstGeom prst="wedgeEllipseCallout">
            <a:avLst>
              <a:gd name="adj1" fmla="val 50310"/>
              <a:gd name="adj2" fmla="val 144454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</a:ln>
          <a:effectLst>
            <a:prstShdw prst="shdw17" dist="17961" dir="2700000">
              <a:srgbClr val="1F7A1F"/>
            </a:prstShdw>
          </a:effectLst>
        </p:spPr>
        <p:txBody>
          <a:bodyPr anchor="ctr" anchorCtr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000000"/>
                </a:solidFill>
                <a:ea typeface="楷体_GB2312" pitchFamily="49" charset="-122"/>
              </a:rPr>
              <a:t>说目标</a:t>
            </a:r>
          </a:p>
        </p:txBody>
      </p:sp>
      <p:sp>
        <p:nvSpPr>
          <p:cNvPr id="34826" name="椭圆形标注 412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717286">
            <a:off x="7195690" y="1433284"/>
            <a:ext cx="1920875" cy="1116013"/>
          </a:xfrm>
          <a:prstGeom prst="wedgeEllipseCallout">
            <a:avLst>
              <a:gd name="adj1" fmla="val -31213"/>
              <a:gd name="adj2" fmla="val 160014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</a:ln>
          <a:effectLst>
            <a:prstShdw prst="shdw17" dist="17961" dir="2700000">
              <a:srgbClr val="1F7A1F"/>
            </a:prst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000000"/>
                </a:solidFill>
              </a:rPr>
              <a:t>说方法</a:t>
            </a:r>
          </a:p>
        </p:txBody>
      </p:sp>
      <p:sp>
        <p:nvSpPr>
          <p:cNvPr id="34828" name="椭圆形标注 412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563234">
            <a:off x="8202501" y="3180587"/>
            <a:ext cx="1812925" cy="1123950"/>
          </a:xfrm>
          <a:prstGeom prst="wedgeEllipseCallout">
            <a:avLst>
              <a:gd name="adj1" fmla="val -115769"/>
              <a:gd name="adj2" fmla="val 69120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</a:ln>
          <a:effectLst>
            <a:prstShdw prst="shdw17" dist="17961" dir="2700000">
              <a:srgbClr val="1F7A1F"/>
            </a:prst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000000"/>
                </a:solidFill>
              </a:rPr>
              <a:t>说设计</a:t>
            </a:r>
          </a:p>
        </p:txBody>
      </p:sp>
      <p:sp>
        <p:nvSpPr>
          <p:cNvPr id="34829" name="椭圆形标注 412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87653">
            <a:off x="5019311" y="755936"/>
            <a:ext cx="1838325" cy="1084263"/>
          </a:xfrm>
          <a:prstGeom prst="wedgeEllipseCallout">
            <a:avLst>
              <a:gd name="adj1" fmla="val 27810"/>
              <a:gd name="adj2" fmla="val 171977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</a:ln>
          <a:effectLst>
            <a:prstShdw prst="shdw17" dist="17961" dir="2700000">
              <a:srgbClr val="1F7A1F"/>
            </a:prst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000000"/>
                </a:solidFill>
                <a:ea typeface="楷体_GB2312" pitchFamily="49" charset="-122"/>
              </a:rPr>
              <a:t>说模式</a:t>
            </a:r>
          </a:p>
        </p:txBody>
      </p:sp>
      <p:sp>
        <p:nvSpPr>
          <p:cNvPr id="7197" name="文本框 4125"/>
          <p:cNvSpPr txBox="1"/>
          <p:nvPr>
            <p:custDataLst>
              <p:tags r:id="rId12"/>
            </p:custDataLst>
          </p:nvPr>
        </p:nvSpPr>
        <p:spPr>
          <a:xfrm>
            <a:off x="5596950" y="4203700"/>
            <a:ext cx="1169551" cy="21590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CN" alt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sym typeface="+mn-ea"/>
              </a:rPr>
              <a:t>声音的产生与传播</a:t>
            </a:r>
          </a:p>
        </p:txBody>
      </p:sp>
      <p:sp>
        <p:nvSpPr>
          <p:cNvPr id="34831" name="椭圆 412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211764" y="3213100"/>
            <a:ext cx="1800225" cy="935038"/>
          </a:xfrm>
          <a:prstGeom prst="ellipse">
            <a:avLst/>
          </a:prstGeom>
          <a:gradFill rotWithShape="1">
            <a:gsLst>
              <a:gs pos="0">
                <a:srgbClr val="ED61B4"/>
              </a:gs>
              <a:gs pos="50000">
                <a:srgbClr val="F8BEE0"/>
              </a:gs>
              <a:gs pos="100000">
                <a:srgbClr val="ED61B4"/>
              </a:gs>
            </a:gsLst>
            <a:lin ang="5400000" scaled="1"/>
          </a:gradFill>
          <a:ln w="38100">
            <a:solidFill>
              <a:srgbClr val="FF00FF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000000"/>
                </a:solidFill>
                <a:ea typeface="楷体_GB2312" pitchFamily="49" charset="-122"/>
              </a:rPr>
              <a:t>流程</a:t>
            </a:r>
          </a:p>
        </p:txBody>
      </p:sp>
      <p:sp>
        <p:nvSpPr>
          <p:cNvPr id="34832" name="椭圆形标注 412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rot="2370130">
            <a:off x="7639313" y="4597041"/>
            <a:ext cx="1924050" cy="1101725"/>
          </a:xfrm>
          <a:prstGeom prst="wedgeEllipseCallout">
            <a:avLst>
              <a:gd name="adj1" fmla="val -114764"/>
              <a:gd name="adj2" fmla="val 27681"/>
            </a:avLst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</a:ln>
          <a:effectLst>
            <a:prstShdw prst="shdw17" dist="17961" dir="2700000">
              <a:srgbClr val="1F7A1F"/>
            </a:prst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000000"/>
                </a:solidFill>
              </a:rPr>
              <a:t>说板书</a:t>
            </a:r>
          </a:p>
        </p:txBody>
      </p:sp>
      <p:sp>
        <p:nvSpPr>
          <p:cNvPr id="33" name="Rectangle 14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524001" y="25400"/>
            <a:ext cx="3973513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说课流程</a:t>
            </a:r>
          </a:p>
        </p:txBody>
      </p:sp>
      <p:grpSp>
        <p:nvGrpSpPr>
          <p:cNvPr id="2" name="组合 23"/>
          <p:cNvGrpSpPr/>
          <p:nvPr>
            <p:custDataLst>
              <p:tags r:id="rId16"/>
            </p:custDataLst>
          </p:nvPr>
        </p:nvGrpSpPr>
        <p:grpSpPr>
          <a:xfrm rot="5400000" flipH="1" flipV="1">
            <a:off x="2909888" y="-493713"/>
            <a:ext cx="247650" cy="2924175"/>
            <a:chOff x="9042414" y="2525299"/>
            <a:chExt cx="247650" cy="2928927"/>
          </a:xfrm>
        </p:grpSpPr>
        <p:sp>
          <p:nvSpPr>
            <p:cNvPr id="19" name="任意多边形 18"/>
            <p:cNvSpPr/>
            <p:nvPr>
              <p:custDataLst>
                <p:tags r:id="rId17"/>
              </p:custDataLst>
            </p:nvPr>
          </p:nvSpPr>
          <p:spPr>
            <a:xfrm>
              <a:off x="9172589" y="2525298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18"/>
              </p:custDataLst>
            </p:nvPr>
          </p:nvSpPr>
          <p:spPr>
            <a:xfrm>
              <a:off x="9042414" y="3579522"/>
              <a:ext cx="247650" cy="248052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19"/>
              </p:custDataLst>
            </p:nvPr>
          </p:nvSpPr>
          <p:spPr>
            <a:xfrm>
              <a:off x="9070989" y="4716429"/>
              <a:ext cx="247650" cy="24646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47851" y="5229226"/>
            <a:ext cx="1008063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ea typeface="华文新魏" pitchFamily="2" charset="-122"/>
            </a:endParaRPr>
          </a:p>
        </p:txBody>
      </p:sp>
      <p:sp>
        <p:nvSpPr>
          <p:cNvPr id="51203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 rot="5400000">
            <a:off x="8052595" y="1500982"/>
            <a:ext cx="2551112" cy="1152525"/>
          </a:xfrm>
          <a:prstGeom prst="rect">
            <a:avLst/>
          </a:prstGeom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fontAlgn="auto"/>
            <a:r>
              <a:rPr lang="zh-CN" altLang="en-US" sz="6600" kern="10">
                <a:ln w="9525">
                  <a:solidFill>
                    <a:srgbClr val="008000"/>
                  </a:solidFill>
                  <a:round/>
                </a:ln>
                <a:solidFill>
                  <a:srgbClr val="003300"/>
                </a:solidFill>
                <a:effectLst>
                  <a:outerShdw dist="563969" dir="14049730" sx="125000" sy="125000" algn="tl" rotWithShape="0">
                    <a:srgbClr val="C7DFD3">
                      <a:alpha val="75000"/>
                    </a:srgbClr>
                  </a:outerShdw>
                </a:effectLst>
                <a:latin typeface="宋体"/>
                <a:ea typeface="宋体"/>
              </a:rPr>
              <a:t>谢 谢</a:t>
            </a:r>
          </a:p>
        </p:txBody>
      </p:sp>
      <p:pic>
        <p:nvPicPr>
          <p:cNvPr id="51204" name="Picture 8" descr="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9625013" y="-26988"/>
            <a:ext cx="1028700" cy="3178176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51205" name="Picture 9" descr="d7475d89976641b7a4c272e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8258175" y="4222750"/>
            <a:ext cx="2446338" cy="153035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" name="副标题 3074"/>
          <p:cNvSpPr txBox="1"/>
          <p:nvPr>
            <p:custDataLst>
              <p:tags r:id="rId5"/>
            </p:custDataLst>
          </p:nvPr>
        </p:nvSpPr>
        <p:spPr>
          <a:xfrm>
            <a:off x="2182813" y="1346200"/>
            <a:ext cx="6400800" cy="17526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fontAlgn="auto">
              <a:buNone/>
              <a:defRPr/>
            </a:pPr>
            <a:r>
              <a:rPr lang="en-US" altLang="zh-CN" sz="4800" b="1" noProof="1"/>
              <a:t> </a:t>
            </a:r>
            <a:r>
              <a:rPr lang="en-US" altLang="zh-CN" sz="6000" b="1" noProof="1"/>
              <a:t>  </a:t>
            </a:r>
            <a:r>
              <a:rPr lang="zh-CN" altLang="en-US" sz="6000" b="1" i="1" noProof="1">
                <a:solidFill>
                  <a:srgbClr val="CC0000"/>
                </a:solidFill>
              </a:rPr>
              <a:t>感谢您的倾听，</a:t>
            </a:r>
          </a:p>
          <a:p>
            <a:pPr marL="0" indent="0" fontAlgn="auto">
              <a:buNone/>
              <a:defRPr/>
            </a:pPr>
            <a:r>
              <a:rPr lang="zh-CN" altLang="en-US" sz="6000" b="1" i="1" noProof="1">
                <a:solidFill>
                  <a:srgbClr val="CC0000"/>
                </a:solidFill>
              </a:rPr>
              <a:t>   恳请您的指导！</a:t>
            </a:r>
            <a:r>
              <a:rPr lang="en-US" sz="4800" b="1" noProof="1">
                <a:solidFill>
                  <a:srgbClr val="CC0000"/>
                </a:solidFill>
              </a:rPr>
              <a:t>   </a:t>
            </a:r>
            <a:endParaRPr lang="zh-CN" altLang="en-US" sz="4800" b="1" noProof="1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7488" y="523875"/>
            <a:ext cx="4648200" cy="64135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CC0000"/>
                </a:solidFill>
              </a:rPr>
              <a:t>  </a:t>
            </a:r>
            <a:r>
              <a:rPr lang="zh-CN" altLang="en-US" sz="3600" b="1">
                <a:solidFill>
                  <a:srgbClr val="CC0000"/>
                </a:solidFill>
                <a:ea typeface="华文细黑" pitchFamily="2" charset="-122"/>
              </a:rPr>
              <a:t>教材地位和作用</a:t>
            </a:r>
          </a:p>
        </p:txBody>
      </p:sp>
      <p:sp>
        <p:nvSpPr>
          <p:cNvPr id="5" name="Rectangle 14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57338" y="-50800"/>
            <a:ext cx="4919662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一、说教材</a:t>
            </a:r>
          </a:p>
        </p:txBody>
      </p:sp>
      <p:grpSp>
        <p:nvGrpSpPr>
          <p:cNvPr id="2" name="组合 23"/>
          <p:cNvGrpSpPr/>
          <p:nvPr>
            <p:custDataLst>
              <p:tags r:id="rId3"/>
            </p:custDataLst>
          </p:nvPr>
        </p:nvGrpSpPr>
        <p:grpSpPr>
          <a:xfrm rot="5400000" flipH="1" flipV="1">
            <a:off x="2909888" y="-493713"/>
            <a:ext cx="247650" cy="2924175"/>
            <a:chOff x="9042414" y="2525299"/>
            <a:chExt cx="247650" cy="2928927"/>
          </a:xfrm>
        </p:grpSpPr>
        <p:sp>
          <p:nvSpPr>
            <p:cNvPr id="7" name="任意多边形 6"/>
            <p:cNvSpPr/>
            <p:nvPr>
              <p:custDataLst>
                <p:tags r:id="rId5"/>
              </p:custDataLst>
            </p:nvPr>
          </p:nvSpPr>
          <p:spPr>
            <a:xfrm>
              <a:off x="9172589" y="2525298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6"/>
              </p:custDataLst>
            </p:nvPr>
          </p:nvSpPr>
          <p:spPr>
            <a:xfrm>
              <a:off x="9042414" y="3579522"/>
              <a:ext cx="247650" cy="248052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椭圆 8"/>
            <p:cNvSpPr/>
            <p:nvPr>
              <p:custDataLst>
                <p:tags r:id="rId7"/>
              </p:custDataLst>
            </p:nvPr>
          </p:nvSpPr>
          <p:spPr>
            <a:xfrm>
              <a:off x="9070989" y="4716429"/>
              <a:ext cx="247650" cy="246463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2063552" y="1340768"/>
            <a:ext cx="7882136" cy="4976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/>
              <a:t>      声是日常生活中经常接触到的物理现象，本章讲述的是一些与学生的生活和学习有关的声的学初步知识。从新课标要求来看本章教材对于培养学生的问题意识、合作意识以及科学探究精神等都有积极的、不可替代的作用。是后边声音的特性，声的利用，噪声危害与控制的学习基础。本课题研究的是声音的产生与传播，从知识和技能上看应该掌握声音是由物体振动产生的、声音传播需要介质、声速三个问题。为了体现“从物理走向生活”“物理现象就在我们身边”的新课程理念，教材中设计了一些探究性实验。</a:t>
            </a:r>
          </a:p>
        </p:txBody>
      </p:sp>
    </p:spTree>
  </p:cSld>
  <p:clrMapOvr>
    <a:masterClrMapping/>
  </p:clrMapOvr>
  <p:transition spd="med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Rectangle 17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17"/>
          <a:stretch>
            <a:fillRect/>
          </a:stretch>
        </p:blipFill>
        <p:spPr bwMode="auto">
          <a:xfrm>
            <a:off x="1847850" y="2438401"/>
            <a:ext cx="8820150" cy="17240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6867" name="左箭头 12"/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18"/>
          <a:stretch>
            <a:fillRect/>
          </a:stretch>
        </p:blipFill>
        <p:spPr bwMode="auto">
          <a:xfrm>
            <a:off x="5105401" y="2667000"/>
            <a:ext cx="2232025" cy="117633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6868" name="环形箭头 1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/>
          <a:stretch>
            <a:fillRect/>
          </a:stretch>
        </p:blipFill>
        <p:spPr bwMode="auto">
          <a:xfrm>
            <a:off x="6934201" y="2590800"/>
            <a:ext cx="2760663" cy="132873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6869" name="环形箭头 1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/>
          <a:stretch>
            <a:fillRect/>
          </a:stretch>
        </p:blipFill>
        <p:spPr bwMode="auto">
          <a:xfrm>
            <a:off x="2667000" y="2667000"/>
            <a:ext cx="2724150" cy="131603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6870" name="Oval 93"/>
          <p:cNvPicPr>
            <a:picLocks noChangeArrowheads="1"/>
          </p:cNvPicPr>
          <p:nvPr>
            <p:custDataLst>
              <p:tags r:id="rId5"/>
            </p:custDataLst>
          </p:nvPr>
        </p:nvPicPr>
        <p:blipFill>
          <a:blip r:embed="rId21"/>
          <a:stretch>
            <a:fillRect/>
          </a:stretch>
        </p:blipFill>
        <p:spPr bwMode="auto">
          <a:xfrm>
            <a:off x="3048001" y="1295401"/>
            <a:ext cx="1901825" cy="2551113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6871" name="Oval 93"/>
          <p:cNvPicPr>
            <a:picLocks noChangeArrowheads="1"/>
          </p:cNvPicPr>
          <p:nvPr>
            <p:custDataLst>
              <p:tags r:id="rId6"/>
            </p:custDataLst>
          </p:nvPr>
        </p:nvPicPr>
        <p:blipFill>
          <a:blip r:embed="rId22"/>
          <a:stretch>
            <a:fillRect/>
          </a:stretch>
        </p:blipFill>
        <p:spPr bwMode="auto">
          <a:xfrm>
            <a:off x="7391401" y="1219201"/>
            <a:ext cx="1901825" cy="2474913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36872" name="TextBox 2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00400" y="1600201"/>
            <a:ext cx="150495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 algn="ctr" defTabSz="912813" eaLnBrk="0" hangingPunct="0">
              <a:buClr>
                <a:schemeClr val="hlink"/>
              </a:buClr>
              <a:buSzPct val="80000"/>
              <a:tabLst>
                <a:tab pos="136525" algn="l"/>
              </a:tabLst>
            </a:pPr>
            <a:r>
              <a:rPr lang="zh-CN" altLang="en-US" sz="2400" b="1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知识基础</a:t>
            </a:r>
            <a:endParaRPr lang="zh-CN" altLang="en-US" b="1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6873" name="TextBox 2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696200" y="1600201"/>
            <a:ext cx="150495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 algn="ctr" defTabSz="912813" eaLnBrk="0" hangingPunct="0">
              <a:buClr>
                <a:schemeClr val="hlink"/>
              </a:buClr>
              <a:buSzPct val="80000"/>
              <a:tabLst>
                <a:tab pos="136525" algn="l"/>
              </a:tabLst>
            </a:pPr>
            <a:r>
              <a:rPr lang="zh-CN" altLang="en-US" sz="2400" b="1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认知困难</a:t>
            </a:r>
          </a:p>
        </p:txBody>
      </p:sp>
      <p:sp>
        <p:nvSpPr>
          <p:cNvPr id="14348" name="TextBox 2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477000" y="4278754"/>
            <a:ext cx="3886200" cy="17866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分析能力</a:t>
            </a:r>
            <a:r>
              <a:rPr lang="zh-CN" altLang="en-US" sz="3200" b="1">
                <a:solidFill>
                  <a:srgbClr val="009999"/>
                </a:solidFill>
              </a:rPr>
              <a:t>较弱，缺乏理性化的思维过程，对知识运用能力较差。</a:t>
            </a:r>
            <a:endParaRPr lang="en-US" altLang="zh-CN" sz="3200">
              <a:solidFill>
                <a:srgbClr val="1C1C1C"/>
              </a:solidFill>
              <a:latin typeface="宋体" pitchFamily="2" charset="-122"/>
            </a:endParaRPr>
          </a:p>
        </p:txBody>
      </p:sp>
      <p:sp>
        <p:nvSpPr>
          <p:cNvPr id="14349" name="TextBox 2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209800" y="4531073"/>
            <a:ext cx="34290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r>
              <a:rPr lang="zh-CN" altLang="en-US" sz="3200" b="1">
                <a:solidFill>
                  <a:srgbClr val="CD1B0D"/>
                </a:solidFill>
              </a:rPr>
              <a:t>生活中接触过声音的知识。</a:t>
            </a:r>
          </a:p>
        </p:txBody>
      </p:sp>
      <p:sp>
        <p:nvSpPr>
          <p:cNvPr id="13" name="Rectangle 14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57338" y="-50800"/>
            <a:ext cx="4957762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二、说学情</a:t>
            </a:r>
          </a:p>
        </p:txBody>
      </p:sp>
      <p:grpSp>
        <p:nvGrpSpPr>
          <p:cNvPr id="2" name="组合 23"/>
          <p:cNvGrpSpPr/>
          <p:nvPr>
            <p:custDataLst>
              <p:tags r:id="rId12"/>
            </p:custDataLst>
          </p:nvPr>
        </p:nvGrpSpPr>
        <p:grpSpPr>
          <a:xfrm rot="5400000" flipH="1" flipV="1">
            <a:off x="2986088" y="-569913"/>
            <a:ext cx="247650" cy="3076575"/>
            <a:chOff x="9042414" y="2525299"/>
            <a:chExt cx="247650" cy="2928927"/>
          </a:xfrm>
        </p:grpSpPr>
        <p:sp>
          <p:nvSpPr>
            <p:cNvPr id="15" name="任意多边形 14"/>
            <p:cNvSpPr/>
            <p:nvPr>
              <p:custDataLst>
                <p:tags r:id="rId13"/>
              </p:custDataLst>
            </p:nvPr>
          </p:nvSpPr>
          <p:spPr>
            <a:xfrm>
              <a:off x="9172589" y="2525299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14"/>
              </p:custDataLst>
            </p:nvPr>
          </p:nvSpPr>
          <p:spPr>
            <a:xfrm>
              <a:off x="9042414" y="3580196"/>
              <a:ext cx="247650" cy="247856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15"/>
              </p:custDataLst>
            </p:nvPr>
          </p:nvSpPr>
          <p:spPr>
            <a:xfrm>
              <a:off x="9070989" y="4716704"/>
              <a:ext cx="247650" cy="247856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/>
      <p:bldP spid="143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2012062508385557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5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37891" name="Freeform 2"/>
          <p:cNvSpPr/>
          <p:nvPr>
            <p:custDataLst>
              <p:tags r:id="rId3"/>
            </p:custDataLst>
          </p:nvPr>
        </p:nvSpPr>
        <p:spPr bwMode="auto">
          <a:xfrm flipH="1">
            <a:off x="6743701" y="4652964"/>
            <a:ext cx="288925" cy="1944687"/>
          </a:xfrm>
          <a:custGeom>
            <a:avLst/>
            <a:gdLst>
              <a:gd name="T0" fmla="*/ 2147483647 w 159"/>
              <a:gd name="T1" fmla="*/ 0 h 1225"/>
              <a:gd name="T2" fmla="*/ 2147483647 w 159"/>
              <a:gd name="T3" fmla="*/ 2147483647 h 1225"/>
              <a:gd name="T4" fmla="*/ 0 w 159"/>
              <a:gd name="T5" fmla="*/ 2147483647 h 1225"/>
              <a:gd name="T6" fmla="*/ 0 60000 65536"/>
              <a:gd name="T7" fmla="*/ 0 60000 65536"/>
              <a:gd name="T8" fmla="*/ 0 60000 65536"/>
              <a:gd name="T9" fmla="*/ 0 w 159"/>
              <a:gd name="T10" fmla="*/ 0 h 1225"/>
              <a:gd name="T11" fmla="*/ 159 w 159"/>
              <a:gd name="T12" fmla="*/ 1225 h 12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" h="1225">
                <a:moveTo>
                  <a:pt x="136" y="0"/>
                </a:moveTo>
                <a:cubicBezTo>
                  <a:pt x="147" y="283"/>
                  <a:pt x="159" y="567"/>
                  <a:pt x="136" y="771"/>
                </a:cubicBezTo>
                <a:cubicBezTo>
                  <a:pt x="113" y="975"/>
                  <a:pt x="56" y="1100"/>
                  <a:pt x="0" y="1225"/>
                </a:cubicBezTo>
              </a:path>
            </a:pathLst>
          </a:custGeom>
          <a:noFill/>
          <a:ln w="101600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892" name="Freeform 3"/>
          <p:cNvSpPr/>
          <p:nvPr>
            <p:custDataLst>
              <p:tags r:id="rId4"/>
            </p:custDataLst>
          </p:nvPr>
        </p:nvSpPr>
        <p:spPr bwMode="auto">
          <a:xfrm>
            <a:off x="5591175" y="4652964"/>
            <a:ext cx="171450" cy="1836737"/>
          </a:xfrm>
          <a:custGeom>
            <a:avLst/>
            <a:gdLst>
              <a:gd name="T0" fmla="*/ 2147483647 w 159"/>
              <a:gd name="T1" fmla="*/ 0 h 1225"/>
              <a:gd name="T2" fmla="*/ 2147483647 w 159"/>
              <a:gd name="T3" fmla="*/ 2147483647 h 1225"/>
              <a:gd name="T4" fmla="*/ 0 w 159"/>
              <a:gd name="T5" fmla="*/ 2147483647 h 1225"/>
              <a:gd name="T6" fmla="*/ 0 60000 65536"/>
              <a:gd name="T7" fmla="*/ 0 60000 65536"/>
              <a:gd name="T8" fmla="*/ 0 60000 65536"/>
              <a:gd name="T9" fmla="*/ 0 w 159"/>
              <a:gd name="T10" fmla="*/ 0 h 1225"/>
              <a:gd name="T11" fmla="*/ 159 w 159"/>
              <a:gd name="T12" fmla="*/ 1225 h 12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" h="1225">
                <a:moveTo>
                  <a:pt x="136" y="0"/>
                </a:moveTo>
                <a:cubicBezTo>
                  <a:pt x="147" y="283"/>
                  <a:pt x="159" y="567"/>
                  <a:pt x="136" y="771"/>
                </a:cubicBezTo>
                <a:cubicBezTo>
                  <a:pt x="113" y="975"/>
                  <a:pt x="56" y="1100"/>
                  <a:pt x="0" y="1225"/>
                </a:cubicBezTo>
              </a:path>
            </a:pathLst>
          </a:custGeom>
          <a:noFill/>
          <a:ln w="101600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893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05786" y="4508500"/>
            <a:ext cx="461665" cy="1752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zh-CN">
              <a:solidFill>
                <a:schemeClr val="accent2"/>
              </a:solidFill>
              <a:ea typeface="黑体" pitchFamily="49" charset="-122"/>
            </a:endParaRPr>
          </a:p>
        </p:txBody>
      </p:sp>
      <p:sp>
        <p:nvSpPr>
          <p:cNvPr id="37894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07498" y="4841876"/>
            <a:ext cx="615553" cy="2016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声音的特性</a:t>
            </a:r>
          </a:p>
        </p:txBody>
      </p:sp>
      <p:sp>
        <p:nvSpPr>
          <p:cNvPr id="14343" name="Oval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75276" y="4005264"/>
            <a:ext cx="1871663" cy="720725"/>
          </a:xfrm>
          <a:prstGeom prst="ellipse">
            <a:avLst/>
          </a:prstGeom>
          <a:gradFill rotWithShape="1">
            <a:gsLst>
              <a:gs pos="0">
                <a:srgbClr val="00FF00">
                  <a:alpha val="98000"/>
                </a:srgbClr>
              </a:gs>
              <a:gs pos="50000">
                <a:srgbClr val="FF9933">
                  <a:alpha val="50999"/>
                </a:srgbClr>
              </a:gs>
              <a:gs pos="100000">
                <a:srgbClr val="00FF00">
                  <a:alpha val="98000"/>
                </a:srgbClr>
              </a:gs>
            </a:gsLst>
            <a:lin ang="5400000" scaled="1"/>
          </a:gradFill>
          <a:ln w="57150" algn="ctr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2400">
                <a:solidFill>
                  <a:srgbClr val="FF3300"/>
                </a:solidFill>
                <a:latin typeface="Arial"/>
                <a:ea typeface="楷体_GB2312" pitchFamily="49" charset="-122"/>
              </a:rPr>
              <a:t>   </a:t>
            </a:r>
            <a:r>
              <a:rPr lang="zh-CN" altLang="en-US" sz="2400">
                <a:solidFill>
                  <a:srgbClr val="FF3300"/>
                </a:solidFill>
                <a:latin typeface="Arial"/>
                <a:ea typeface="楷体_GB2312" pitchFamily="49" charset="-122"/>
              </a:rPr>
              <a:t>教学</a:t>
            </a:r>
            <a:r>
              <a:rPr lang="zh-CN" altLang="en-US" sz="2800" b="1">
                <a:solidFill>
                  <a:srgbClr val="FF3300"/>
                </a:solidFill>
                <a:latin typeface="楷体_GB2312" pitchFamily="49" charset="-122"/>
                <a:ea typeface="楷体_GB2312" pitchFamily="49" charset="-122"/>
              </a:rPr>
              <a:t>目标</a:t>
            </a:r>
            <a:r>
              <a:rPr lang="zh-CN" altLang="en-US" sz="2400">
                <a:solidFill>
                  <a:srgbClr val="FF3300"/>
                </a:solidFill>
                <a:latin typeface="Arial"/>
                <a:ea typeface="楷体_GB2312" pitchFamily="49" charset="-122"/>
              </a:rPr>
              <a:t>  </a:t>
            </a:r>
          </a:p>
        </p:txBody>
      </p:sp>
      <p:sp>
        <p:nvSpPr>
          <p:cNvPr id="14344" name="Freeform 8"/>
          <p:cNvSpPr/>
          <p:nvPr>
            <p:custDataLst>
              <p:tags r:id="rId8"/>
            </p:custDataLst>
          </p:nvPr>
        </p:nvSpPr>
        <p:spPr bwMode="auto">
          <a:xfrm>
            <a:off x="4727575" y="4076701"/>
            <a:ext cx="649288" cy="288925"/>
          </a:xfrm>
          <a:custGeom>
            <a:avLst/>
            <a:gdLst>
              <a:gd name="T0" fmla="*/ 2147483647 w 590"/>
              <a:gd name="T1" fmla="*/ 2147483647 h 227"/>
              <a:gd name="T2" fmla="*/ 0 w 590"/>
              <a:gd name="T3" fmla="*/ 0 h 22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90" h="226">
                <a:moveTo>
                  <a:pt x="590" y="227"/>
                </a:moveTo>
                <a:cubicBezTo>
                  <a:pt x="344" y="132"/>
                  <a:pt x="98" y="38"/>
                  <a:pt x="0" y="0"/>
                </a:cubicBezTo>
              </a:path>
            </a:pathLst>
          </a:custGeom>
          <a:noFill/>
          <a:ln w="69850" cap="flat" cmpd="sng">
            <a:solidFill>
              <a:schemeClr val="tx1"/>
            </a:solidFill>
            <a:prstDash val="solid"/>
            <a:rou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45" name="Freeform 9"/>
          <p:cNvSpPr/>
          <p:nvPr>
            <p:custDataLst>
              <p:tags r:id="rId9"/>
            </p:custDataLst>
          </p:nvPr>
        </p:nvSpPr>
        <p:spPr bwMode="auto">
          <a:xfrm flipH="1">
            <a:off x="6240464" y="3213100"/>
            <a:ext cx="142875" cy="793750"/>
          </a:xfrm>
          <a:custGeom>
            <a:avLst/>
            <a:gdLst>
              <a:gd name="T0" fmla="*/ 2147483647 w 590"/>
              <a:gd name="T1" fmla="*/ 2147483647 h 227"/>
              <a:gd name="T2" fmla="*/ 0 w 590"/>
              <a:gd name="T3" fmla="*/ 0 h 22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90" h="226">
                <a:moveTo>
                  <a:pt x="590" y="227"/>
                </a:moveTo>
                <a:cubicBezTo>
                  <a:pt x="344" y="132"/>
                  <a:pt x="98" y="38"/>
                  <a:pt x="0" y="0"/>
                </a:cubicBezTo>
              </a:path>
            </a:pathLst>
          </a:custGeom>
          <a:noFill/>
          <a:ln w="69850" cap="flat" cmpd="sng">
            <a:solidFill>
              <a:schemeClr val="tx1"/>
            </a:solidFill>
            <a:prstDash val="solid"/>
            <a:rou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46" name="Freeform 10"/>
          <p:cNvSpPr/>
          <p:nvPr>
            <p:custDataLst>
              <p:tags r:id="rId10"/>
            </p:custDataLst>
          </p:nvPr>
        </p:nvSpPr>
        <p:spPr bwMode="auto">
          <a:xfrm flipH="1">
            <a:off x="7248525" y="4149725"/>
            <a:ext cx="647700" cy="287338"/>
          </a:xfrm>
          <a:custGeom>
            <a:avLst/>
            <a:gdLst>
              <a:gd name="T0" fmla="*/ 2147483647 w 590"/>
              <a:gd name="T1" fmla="*/ 2147483647 h 227"/>
              <a:gd name="T2" fmla="*/ 0 w 590"/>
              <a:gd name="T3" fmla="*/ 0 h 22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90" h="226">
                <a:moveTo>
                  <a:pt x="590" y="227"/>
                </a:moveTo>
                <a:cubicBezTo>
                  <a:pt x="344" y="132"/>
                  <a:pt x="98" y="38"/>
                  <a:pt x="0" y="0"/>
                </a:cubicBezTo>
              </a:path>
            </a:pathLst>
          </a:custGeom>
          <a:noFill/>
          <a:ln w="69850" cap="flat" cmpd="sng">
            <a:solidFill>
              <a:schemeClr val="tx1"/>
            </a:solidFill>
            <a:prstDash val="solid"/>
            <a:rou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47" name="Oval 1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flipH="1">
            <a:off x="2566989" y="3573463"/>
            <a:ext cx="2232025" cy="7921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BDFFBD"/>
              </a:gs>
            </a:gsLst>
            <a:path path="shape">
              <a:fillToRect l="50000" t="50000" r="50000" b="50000"/>
            </a:path>
          </a:gradFill>
          <a:ln w="44450" algn="ctr">
            <a:solidFill>
              <a:srgbClr val="5BFF5B"/>
            </a:solidFill>
            <a:round/>
          </a:ln>
        </p:spPr>
        <p:txBody>
          <a:bodyPr wrap="none" anchor="ctr"/>
          <a:lstStyle/>
          <a:p>
            <a:pPr algn="ctr"/>
            <a:endParaRPr lang="en-US" altLang="zh-CN" sz="2000" b="1"/>
          </a:p>
          <a:p>
            <a:pPr algn="ctr"/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知识与技能</a:t>
            </a:r>
          </a:p>
          <a:p>
            <a:pPr algn="ctr"/>
            <a:endParaRPr lang="en-US" altLang="zh-CN" sz="2800" b="1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348" name="Oval 1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flipH="1">
            <a:off x="5232400" y="2708275"/>
            <a:ext cx="2376488" cy="6477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BDFFBD"/>
              </a:gs>
            </a:gsLst>
            <a:path path="shape">
              <a:fillToRect l="50000" t="50000" r="50000" b="50000"/>
            </a:path>
          </a:gradFill>
          <a:ln w="44450" algn="ctr">
            <a:solidFill>
              <a:srgbClr val="5BFF5B"/>
            </a:solidFill>
            <a:round/>
          </a:ln>
        </p:spPr>
        <p:txBody>
          <a:bodyPr wrap="none" anchor="ctr"/>
          <a:lstStyle/>
          <a:p>
            <a:pPr algn="ctr"/>
            <a:endParaRPr lang="en-US" altLang="zh-CN" sz="2000" b="1"/>
          </a:p>
          <a:p>
            <a:pPr algn="ctr"/>
            <a:endParaRPr lang="en-US" altLang="zh-CN" sz="2800" b="1">
              <a:ea typeface="楷体_GB2312" pitchFamily="49" charset="-122"/>
            </a:endParaRPr>
          </a:p>
          <a:p>
            <a:pPr algn="ctr"/>
            <a:r>
              <a:rPr lang="zh-CN" altLang="en-US" sz="2800" b="1">
                <a:ea typeface="楷体_GB2312" pitchFamily="49" charset="-122"/>
              </a:rPr>
              <a:t>过程与方法</a:t>
            </a:r>
          </a:p>
          <a:p>
            <a:pPr algn="ctr"/>
            <a:endParaRPr lang="zh-CN" altLang="en-US" sz="2800" b="1">
              <a:latin typeface="楷体_GB2312" pitchFamily="49" charset="-122"/>
              <a:ea typeface="楷体_GB2312" pitchFamily="49" charset="-122"/>
            </a:endParaRPr>
          </a:p>
          <a:p>
            <a:pPr algn="ctr"/>
            <a:endParaRPr lang="en-US" altLang="zh-CN" sz="2800" b="1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4349" name="Oval 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flipH="1">
            <a:off x="7391400" y="3429000"/>
            <a:ext cx="2808288" cy="863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BDFFBD"/>
              </a:gs>
            </a:gsLst>
            <a:path path="shape">
              <a:fillToRect l="50000" t="50000" r="50000" b="50000"/>
            </a:path>
          </a:gradFill>
          <a:ln w="44450" algn="ctr">
            <a:solidFill>
              <a:srgbClr val="5BFF5B"/>
            </a:solidFill>
            <a:round/>
          </a:ln>
        </p:spPr>
        <p:txBody>
          <a:bodyPr wrap="none" anchor="ctr"/>
          <a:lstStyle/>
          <a:p>
            <a:pPr algn="ctr"/>
            <a:endParaRPr lang="en-US" altLang="zh-CN" sz="2000" b="1"/>
          </a:p>
          <a:p>
            <a:pPr algn="ctr"/>
            <a:r>
              <a:rPr lang="zh-CN" altLang="en-US" sz="2800" b="1">
                <a:ea typeface="楷体_GB2312" pitchFamily="49" charset="-122"/>
              </a:rPr>
              <a:t>情感态度价值观</a:t>
            </a:r>
          </a:p>
          <a:p>
            <a:pPr algn="ctr"/>
            <a:endParaRPr lang="en-US" altLang="zh-CN" sz="2800" b="1">
              <a:latin typeface="楷体_GB2312" pitchFamily="49" charset="-122"/>
              <a:ea typeface="楷体_GB2312" pitchFamily="49" charset="-122"/>
            </a:endParaRPr>
          </a:p>
        </p:txBody>
      </p:sp>
      <p:grpSp>
        <p:nvGrpSpPr>
          <p:cNvPr id="2" name="Group 14"/>
          <p:cNvGrpSpPr/>
          <p:nvPr>
            <p:custDataLst>
              <p:tags r:id="rId14"/>
            </p:custDataLst>
          </p:nvPr>
        </p:nvGrpSpPr>
        <p:grpSpPr>
          <a:xfrm>
            <a:off x="1596116" y="2060575"/>
            <a:ext cx="8496300" cy="1512888"/>
            <a:chOff x="158" y="709"/>
            <a:chExt cx="5352" cy="1406"/>
          </a:xfrm>
        </p:grpSpPr>
        <p:grpSp>
          <p:nvGrpSpPr>
            <p:cNvPr id="3" name="Group 15"/>
            <p:cNvGrpSpPr/>
            <p:nvPr>
              <p:custDataLst>
                <p:tags r:id="rId30"/>
              </p:custDataLst>
            </p:nvPr>
          </p:nvGrpSpPr>
          <p:grpSpPr>
            <a:xfrm>
              <a:off x="158" y="709"/>
              <a:ext cx="5352" cy="1224"/>
              <a:chOff x="113" y="754"/>
              <a:chExt cx="5352" cy="1179"/>
            </a:xfrm>
          </p:grpSpPr>
          <p:sp>
            <p:nvSpPr>
              <p:cNvPr id="37922" name="AutoShape 22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13" y="754"/>
                <a:ext cx="5352" cy="1179"/>
              </a:xfrm>
              <a:prstGeom prst="roundRect">
                <a:avLst>
                  <a:gd name="adj" fmla="val 5444"/>
                </a:avLst>
              </a:prstGeom>
              <a:gradFill rotWithShape="1">
                <a:gsLst>
                  <a:gs pos="0">
                    <a:srgbClr val="00FF00"/>
                  </a:gs>
                  <a:gs pos="50000">
                    <a:srgbClr val="FFFFFF"/>
                  </a:gs>
                  <a:gs pos="100000">
                    <a:srgbClr val="00FF00"/>
                  </a:gs>
                </a:gsLst>
                <a:lin ang="5400000" scaled="1"/>
              </a:gradFill>
              <a:ln w="28575" cap="rnd">
                <a:solidFill>
                  <a:srgbClr val="FF3300">
                    <a:alpha val="54901"/>
                  </a:srgbClr>
                </a:solidFill>
                <a:prstDash val="sysDot"/>
                <a:round/>
              </a:ln>
            </p:spPr>
            <p:txBody>
              <a:bodyPr wrap="none" anchor="ctr"/>
              <a:lstStyle/>
              <a:p>
                <a:endParaRPr lang="zh-CN" altLang="zh-CN"/>
              </a:p>
            </p:txBody>
          </p:sp>
          <p:sp>
            <p:nvSpPr>
              <p:cNvPr id="37923" name="Text Box 17"/>
              <p:cNvSpPr txBox="1"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13" y="845"/>
                <a:ext cx="5192" cy="57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zh-CN" altLang="en-US" b="1"/>
                  <a:t>（</a:t>
                </a:r>
                <a:r>
                  <a:rPr lang="en-US" altLang="zh-CN" b="1"/>
                  <a:t>1</a:t>
                </a:r>
                <a:r>
                  <a:rPr lang="zh-CN" altLang="en-US" b="1"/>
                  <a:t>）知道声音是由物体振动产生的。</a:t>
                </a:r>
                <a:endParaRPr lang="en-US" altLang="zh-CN" b="1"/>
              </a:p>
              <a:p>
                <a:r>
                  <a:rPr lang="zh-CN" altLang="en-US" b="1"/>
                  <a:t>（</a:t>
                </a:r>
                <a:r>
                  <a:rPr lang="en-US" altLang="zh-CN" b="1"/>
                  <a:t>2</a:t>
                </a:r>
                <a:r>
                  <a:rPr lang="zh-CN" altLang="en-US" b="1"/>
                  <a:t>）声音的传播需要介质。</a:t>
                </a:r>
              </a:p>
            </p:txBody>
          </p:sp>
        </p:grpSp>
        <p:sp>
          <p:nvSpPr>
            <p:cNvPr id="37921" name="AutoShape 18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1383" y="1933"/>
              <a:ext cx="90" cy="182"/>
            </a:xfrm>
            <a:prstGeom prst="upArrow">
              <a:avLst>
                <a:gd name="adj1" fmla="val 50000"/>
                <a:gd name="adj2" fmla="val 50556"/>
              </a:avLst>
            </a:prstGeom>
            <a:solidFill>
              <a:srgbClr val="FF0000"/>
            </a:solidFill>
            <a:ln w="9525">
              <a:solidFill>
                <a:srgbClr val="FF3300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4" name="Group 19"/>
          <p:cNvGrpSpPr/>
          <p:nvPr>
            <p:custDataLst>
              <p:tags r:id="rId15"/>
            </p:custDataLst>
          </p:nvPr>
        </p:nvGrpSpPr>
        <p:grpSpPr>
          <a:xfrm>
            <a:off x="2784476" y="978931"/>
            <a:ext cx="7343775" cy="1655763"/>
            <a:chOff x="657" y="119"/>
            <a:chExt cx="4626" cy="1380"/>
          </a:xfrm>
        </p:grpSpPr>
        <p:grpSp>
          <p:nvGrpSpPr>
            <p:cNvPr id="5" name="Group 20"/>
            <p:cNvGrpSpPr/>
            <p:nvPr>
              <p:custDataLst>
                <p:tags r:id="rId26"/>
              </p:custDataLst>
            </p:nvPr>
          </p:nvGrpSpPr>
          <p:grpSpPr>
            <a:xfrm>
              <a:off x="657" y="119"/>
              <a:ext cx="4626" cy="1380"/>
              <a:chOff x="657" y="119"/>
              <a:chExt cx="4626" cy="1380"/>
            </a:xfrm>
          </p:grpSpPr>
          <p:sp>
            <p:nvSpPr>
              <p:cNvPr id="37918" name="AutoShape 21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2925" y="1298"/>
                <a:ext cx="91" cy="201"/>
              </a:xfrm>
              <a:prstGeom prst="upArrow">
                <a:avLst>
                  <a:gd name="adj1" fmla="val 50000"/>
                  <a:gd name="adj2" fmla="val 55220"/>
                </a:avLst>
              </a:prstGeom>
              <a:solidFill>
                <a:srgbClr val="FF0000"/>
              </a:solidFill>
              <a:ln w="9525">
                <a:solidFill>
                  <a:srgbClr val="FF3300"/>
                </a:solidFill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7919" name="AutoShape 22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657" y="119"/>
                <a:ext cx="4626" cy="1160"/>
              </a:xfrm>
              <a:prstGeom prst="roundRect">
                <a:avLst>
                  <a:gd name="adj" fmla="val 5444"/>
                </a:avLst>
              </a:prstGeom>
              <a:gradFill rotWithShape="1">
                <a:gsLst>
                  <a:gs pos="0">
                    <a:srgbClr val="00FF00"/>
                  </a:gs>
                  <a:gs pos="50000">
                    <a:srgbClr val="FFFFFF"/>
                  </a:gs>
                  <a:gs pos="100000">
                    <a:srgbClr val="00FF00"/>
                  </a:gs>
                </a:gsLst>
                <a:lin ang="5400000" scaled="1"/>
              </a:gradFill>
              <a:ln w="28575" cap="rnd">
                <a:solidFill>
                  <a:srgbClr val="FF3300">
                    <a:alpha val="54901"/>
                  </a:srgbClr>
                </a:solidFill>
                <a:prstDash val="sysDot"/>
                <a:round/>
              </a:ln>
            </p:spPr>
            <p:txBody>
              <a:bodyPr wrap="none" anchor="ctr"/>
              <a:lstStyle/>
              <a:p>
                <a:endParaRPr lang="zh-CN" altLang="zh-CN"/>
              </a:p>
            </p:txBody>
          </p:sp>
        </p:grpSp>
        <p:sp>
          <p:nvSpPr>
            <p:cNvPr id="37917" name="Text Box 23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48" y="231"/>
              <a:ext cx="4535" cy="77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lang="zh-CN" altLang="en-US" b="1"/>
                <a:t>通过演示、观察、探究活动、讨论等方法，培养学生动手做的实践能力和比较、归纳、总结问题的能力，并能从中体验转换法与控制变量法的科学方法。</a:t>
              </a:r>
            </a:p>
          </p:txBody>
        </p:sp>
      </p:grpSp>
      <p:grpSp>
        <p:nvGrpSpPr>
          <p:cNvPr id="6" name="Group 24"/>
          <p:cNvGrpSpPr/>
          <p:nvPr>
            <p:custDataLst>
              <p:tags r:id="rId16"/>
            </p:custDataLst>
          </p:nvPr>
        </p:nvGrpSpPr>
        <p:grpSpPr>
          <a:xfrm>
            <a:off x="2410619" y="1920070"/>
            <a:ext cx="8424862" cy="1511300"/>
            <a:chOff x="453" y="572"/>
            <a:chExt cx="5307" cy="1385"/>
          </a:xfrm>
        </p:grpSpPr>
        <p:grpSp>
          <p:nvGrpSpPr>
            <p:cNvPr id="7" name="Group 25"/>
            <p:cNvGrpSpPr/>
            <p:nvPr>
              <p:custDataLst>
                <p:tags r:id="rId22"/>
              </p:custDataLst>
            </p:nvPr>
          </p:nvGrpSpPr>
          <p:grpSpPr>
            <a:xfrm>
              <a:off x="453" y="572"/>
              <a:ext cx="5307" cy="1179"/>
              <a:chOff x="340" y="482"/>
              <a:chExt cx="4536" cy="1043"/>
            </a:xfrm>
          </p:grpSpPr>
          <p:sp>
            <p:nvSpPr>
              <p:cNvPr id="37914" name="AutoShape 22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40" y="482"/>
                <a:ext cx="4536" cy="1043"/>
              </a:xfrm>
              <a:prstGeom prst="roundRect">
                <a:avLst>
                  <a:gd name="adj" fmla="val 5444"/>
                </a:avLst>
              </a:prstGeom>
              <a:gradFill rotWithShape="1">
                <a:gsLst>
                  <a:gs pos="0">
                    <a:srgbClr val="00FF00"/>
                  </a:gs>
                  <a:gs pos="50000">
                    <a:srgbClr val="FFFFFF"/>
                  </a:gs>
                  <a:gs pos="100000">
                    <a:srgbClr val="00FF00"/>
                  </a:gs>
                </a:gsLst>
                <a:lin ang="5400000" scaled="1"/>
              </a:gradFill>
              <a:ln w="28575" cap="rnd">
                <a:solidFill>
                  <a:srgbClr val="FF3300">
                    <a:alpha val="54901"/>
                  </a:srgbClr>
                </a:solidFill>
                <a:prstDash val="sysDot"/>
                <a:round/>
              </a:ln>
            </p:spPr>
            <p:txBody>
              <a:bodyPr wrap="none" anchor="ctr"/>
              <a:lstStyle/>
              <a:p>
                <a:endParaRPr lang="zh-CN" altLang="zh-CN"/>
              </a:p>
            </p:txBody>
          </p:sp>
          <p:sp>
            <p:nvSpPr>
              <p:cNvPr id="37915" name="Text Box 27"/>
              <p:cNvSpPr txBox="1"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431" y="527"/>
                <a:ext cx="4400" cy="52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zh-CN" altLang="en-US" b="1"/>
                  <a:t>从各种活动中激发和培养学生的学习兴趣，并通过参与和体验调动学生学习的积极性。感受科学探究方法的伟大。</a:t>
                </a:r>
              </a:p>
            </p:txBody>
          </p:sp>
        </p:grpSp>
        <p:sp>
          <p:nvSpPr>
            <p:cNvPr id="37913" name="AutoShape 2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513" y="1752"/>
              <a:ext cx="98" cy="205"/>
            </a:xfrm>
            <a:prstGeom prst="upArrow">
              <a:avLst>
                <a:gd name="adj1" fmla="val 50000"/>
                <a:gd name="adj2" fmla="val 52296"/>
              </a:avLst>
            </a:prstGeom>
            <a:solidFill>
              <a:srgbClr val="FF0000"/>
            </a:solidFill>
            <a:ln w="9525">
              <a:solidFill>
                <a:srgbClr val="FF3300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0" name="Rectangle 14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557338" y="-50800"/>
            <a:ext cx="8805862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三、说目标</a:t>
            </a:r>
            <a:r>
              <a:rPr kumimoji="1" lang="en-US" altLang="zh-CN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——</a:t>
            </a: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教学目标</a:t>
            </a:r>
          </a:p>
        </p:txBody>
      </p:sp>
      <p:grpSp>
        <p:nvGrpSpPr>
          <p:cNvPr id="8" name="组合 23"/>
          <p:cNvGrpSpPr/>
          <p:nvPr>
            <p:custDataLst>
              <p:tags r:id="rId18"/>
            </p:custDataLst>
          </p:nvPr>
        </p:nvGrpSpPr>
        <p:grpSpPr>
          <a:xfrm rot="5400000" flipH="1" flipV="1">
            <a:off x="2986088" y="-569913"/>
            <a:ext cx="247650" cy="3076575"/>
            <a:chOff x="9042414" y="2525299"/>
            <a:chExt cx="247650" cy="2928927"/>
          </a:xfrm>
        </p:grpSpPr>
        <p:sp>
          <p:nvSpPr>
            <p:cNvPr id="32" name="任意多边形 31"/>
            <p:cNvSpPr/>
            <p:nvPr>
              <p:custDataLst>
                <p:tags r:id="rId19"/>
              </p:custDataLst>
            </p:nvPr>
          </p:nvSpPr>
          <p:spPr>
            <a:xfrm>
              <a:off x="9172589" y="2525299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20"/>
              </p:custDataLst>
            </p:nvPr>
          </p:nvSpPr>
          <p:spPr>
            <a:xfrm>
              <a:off x="9042414" y="3580196"/>
              <a:ext cx="247650" cy="247856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4" name="椭圆 33"/>
            <p:cNvSpPr/>
            <p:nvPr>
              <p:custDataLst>
                <p:tags r:id="rId21"/>
              </p:custDataLst>
            </p:nvPr>
          </p:nvSpPr>
          <p:spPr>
            <a:xfrm>
              <a:off x="9070989" y="4716704"/>
              <a:ext cx="247650" cy="247856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45" grpId="0" animBg="1"/>
      <p:bldP spid="14346" grpId="0" animBg="1"/>
      <p:bldP spid="14347" grpId="0" animBg="1"/>
      <p:bldP spid="14347" grpId="1" animBg="1"/>
      <p:bldP spid="14348" grpId="0" animBg="1"/>
      <p:bldP spid="14348" grpId="1" animBg="1"/>
      <p:bldP spid="14349" grpId="0" animBg="1"/>
      <p:bldP spid="143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2"/>
            </p:custDataLst>
          </p:nvPr>
        </p:nvGrpSpPr>
        <p:grpSpPr>
          <a:xfrm>
            <a:off x="6338193" y="2708921"/>
            <a:ext cx="3141663" cy="2830513"/>
            <a:chOff x="3169" y="1344"/>
            <a:chExt cx="1979" cy="1783"/>
          </a:xfrm>
        </p:grpSpPr>
        <p:sp>
          <p:nvSpPr>
            <p:cNvPr id="48130" name="AutoShape 3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05" y="1344"/>
              <a:ext cx="1843" cy="178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rgbClr val="00CCFF"/>
              </a:solidFill>
              <a:round/>
            </a:ln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804" name="Text Box 4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gray">
            <a:xfrm>
              <a:off x="3169" y="1520"/>
              <a:ext cx="1944" cy="1221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lvl="2">
                <a:spcBef>
                  <a:spcPct val="20000"/>
                </a:spcBef>
                <a:buClr>
                  <a:srgbClr val="FF0066"/>
                </a:buClr>
                <a:buFont typeface="Wingdings" panose="05000000000000000000" pitchFamily="2" charset="2"/>
                <a:buNone/>
                <a:defRPr/>
              </a:pPr>
              <a:r>
                <a:rPr lang="zh-CN" altLang="en-US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引导学生观察、探究声音传播的条件以及解释生活中的声传播现象</a:t>
              </a:r>
            </a:p>
          </p:txBody>
        </p:sp>
      </p:grpSp>
      <p:grpSp>
        <p:nvGrpSpPr>
          <p:cNvPr id="3" name="Group 5"/>
          <p:cNvGrpSpPr/>
          <p:nvPr>
            <p:custDataLst>
              <p:tags r:id="rId3"/>
            </p:custDataLst>
          </p:nvPr>
        </p:nvGrpSpPr>
        <p:grpSpPr>
          <a:xfrm>
            <a:off x="3216275" y="2576514"/>
            <a:ext cx="2357438" cy="1870075"/>
            <a:chOff x="1066" y="1623"/>
            <a:chExt cx="1485" cy="1178"/>
          </a:xfrm>
        </p:grpSpPr>
        <p:grpSp>
          <p:nvGrpSpPr>
            <p:cNvPr id="4" name="Group 6"/>
            <p:cNvGrpSpPr/>
            <p:nvPr>
              <p:custDataLst>
                <p:tags r:id="rId26"/>
              </p:custDataLst>
            </p:nvPr>
          </p:nvGrpSpPr>
          <p:grpSpPr>
            <a:xfrm>
              <a:off x="1066" y="1623"/>
              <a:ext cx="1485" cy="1178"/>
              <a:chOff x="884" y="2628"/>
              <a:chExt cx="806" cy="653"/>
            </a:xfrm>
          </p:grpSpPr>
          <p:sp>
            <p:nvSpPr>
              <p:cNvPr id="48134" name="Oval 7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884" y="2863"/>
                <a:ext cx="89" cy="18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 w="38100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35" name="Oval 8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884" y="2863"/>
                <a:ext cx="89" cy="181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38100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36" name="Oval 9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940" y="2863"/>
                <a:ext cx="750" cy="181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 w="38100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37" name="Oval 10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941" y="2863"/>
                <a:ext cx="749" cy="181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 w="38100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38" name="Oval 11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981" y="2863"/>
                <a:ext cx="674" cy="181"/>
              </a:xfrm>
              <a:prstGeom prst="ellipse">
                <a:avLst/>
              </a:prstGeom>
              <a:solidFill>
                <a:srgbClr val="333333"/>
              </a:solidFill>
              <a:ln w="38100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39" name="Oval 12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vert="eaVert" wrap="none" anchor="ctr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40" name="Oval 13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vert="eaVert" wrap="none" anchor="ctr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41" name="Oval 14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vert="eaVert" wrap="none" anchor="ctr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142" name="Oval 15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 vert="eaVert" wrap="none" anchor="ctr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6816" name="Text Box 16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519" y="1679"/>
              <a:ext cx="635" cy="980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zh-CN" altLang="en-US" sz="4800" b="1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0"/>
                  <a:ea typeface="楷体_GB2312" pitchFamily="49" charset="-122"/>
                </a:rPr>
                <a:t>难点</a:t>
              </a:r>
            </a:p>
          </p:txBody>
        </p:sp>
      </p:grpSp>
      <p:grpSp>
        <p:nvGrpSpPr>
          <p:cNvPr id="5" name="Group 17"/>
          <p:cNvGrpSpPr/>
          <p:nvPr>
            <p:custDataLst>
              <p:tags r:id="rId4"/>
            </p:custDataLst>
          </p:nvPr>
        </p:nvGrpSpPr>
        <p:grpSpPr>
          <a:xfrm>
            <a:off x="4223792" y="1052737"/>
            <a:ext cx="3024188" cy="1601787"/>
            <a:chOff x="1882" y="663"/>
            <a:chExt cx="1889" cy="1009"/>
          </a:xfrm>
        </p:grpSpPr>
        <p:grpSp>
          <p:nvGrpSpPr>
            <p:cNvPr id="6" name="Group 18"/>
            <p:cNvGrpSpPr/>
            <p:nvPr>
              <p:custDataLst>
                <p:tags r:id="rId17"/>
              </p:custDataLst>
            </p:nvPr>
          </p:nvGrpSpPr>
          <p:grpSpPr>
            <a:xfrm>
              <a:off x="1882" y="663"/>
              <a:ext cx="1889" cy="1009"/>
              <a:chOff x="1997" y="1314"/>
              <a:chExt cx="1889" cy="1009"/>
            </a:xfrm>
          </p:grpSpPr>
          <p:grpSp>
            <p:nvGrpSpPr>
              <p:cNvPr id="7" name="Group 19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76820" name="Oval 20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8627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buFontTx/>
                    <a:buNone/>
                    <a:defRPr/>
                  </a:pPr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821" name="Oval 21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44314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2700000" scaled="1"/>
                </a:gradFill>
                <a:ln w="9525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buFontTx/>
                    <a:buNone/>
                    <a:defRPr/>
                  </a:pPr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76822" name="Oval 2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 algn="ctr">
                <a:noFill/>
                <a:round/>
              </a:ln>
              <a:effectLst/>
            </p:spPr>
            <p:txBody>
              <a:bodyPr vert="eaVert" wrap="none" anchor="ctr"/>
              <a:lstStyle/>
              <a:p>
                <a:pPr>
                  <a:buFontTx/>
                  <a:buNone/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823" name="Oval 23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108" y="1319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4902"/>
                      <a:invGamma/>
                    </a:schemeClr>
                  </a:gs>
                </a:gsLst>
                <a:lin ang="2700000" scaled="1"/>
              </a:gradFill>
              <a:ln w="9525" algn="ctr">
                <a:noFill/>
                <a:round/>
              </a:ln>
              <a:effectLst/>
            </p:spPr>
            <p:txBody>
              <a:bodyPr vert="eaVert" wrap="none" anchor="ctr"/>
              <a:lstStyle/>
              <a:p>
                <a:pPr>
                  <a:buFontTx/>
                  <a:buNone/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824" name="Oval 24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125" y="1327"/>
                <a:ext cx="1570" cy="77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79216"/>
                      <a:invGamma/>
                    </a:schemeClr>
                  </a:gs>
                  <a:gs pos="100000">
                    <a:schemeClr val="accent1">
                      <a:alpha val="48000"/>
                    </a:schemeClr>
                  </a:gs>
                </a:gsLst>
                <a:lin ang="2700000" scaled="1"/>
              </a:gradFill>
              <a:ln w="9525" algn="ctr">
                <a:noFill/>
                <a:round/>
              </a:ln>
              <a:effectLst/>
            </p:spPr>
            <p:txBody>
              <a:bodyPr vert="eaVert" wrap="none" anchor="ctr"/>
              <a:lstStyle/>
              <a:p>
                <a:pPr>
                  <a:buFontTx/>
                  <a:buNone/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825" name="Oval 25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2208" y="1344"/>
                <a:ext cx="1369" cy="6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38000"/>
                    </a:schemeClr>
                  </a:gs>
                </a:gsLst>
                <a:lin ang="2700000" scaled="1"/>
              </a:gradFill>
              <a:ln w="9525" algn="ctr">
                <a:noFill/>
                <a:round/>
              </a:ln>
              <a:effectLst/>
            </p:spPr>
            <p:txBody>
              <a:bodyPr vert="eaVert" wrap="none" anchor="ctr"/>
              <a:lstStyle/>
              <a:p>
                <a:pPr>
                  <a:buFontTx/>
                  <a:buNone/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6826" name="Text Box 26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425" y="799"/>
              <a:ext cx="758" cy="442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buFontTx/>
                <a:buNone/>
                <a:defRPr/>
              </a:pPr>
              <a:r>
                <a:rPr lang="zh-CN" altLang="en-US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重点</a:t>
              </a:r>
            </a:p>
          </p:txBody>
        </p:sp>
      </p:grpSp>
      <p:pic>
        <p:nvPicPr>
          <p:cNvPr id="76827" name="Picture 27" descr="0000709_090_090_BA1433E94A5DD6A0BFB679F1861FC268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0"/>
          <a:stretch>
            <a:fillRect/>
          </a:stretch>
        </p:blipFill>
        <p:spPr bwMode="auto">
          <a:xfrm>
            <a:off x="3287713" y="1989138"/>
            <a:ext cx="857250" cy="85725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76828" name="Picture 28" descr="0000709_090_090_BA1433E94A5DD6A0BFB679F1861FC268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0"/>
          <a:stretch>
            <a:fillRect/>
          </a:stretch>
        </p:blipFill>
        <p:spPr bwMode="auto">
          <a:xfrm>
            <a:off x="7896226" y="1916113"/>
            <a:ext cx="936625" cy="85725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76829" name="AutoShape 2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80101" y="3068638"/>
            <a:ext cx="576263" cy="665162"/>
          </a:xfrm>
          <a:prstGeom prst="chevron">
            <a:avLst>
              <a:gd name="adj" fmla="val 52500"/>
            </a:avLst>
          </a:prstGeom>
          <a:solidFill>
            <a:schemeClr val="hlink"/>
          </a:solidFill>
          <a:ln w="0">
            <a:noFill/>
            <a:miter lim="800000"/>
          </a:ln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8" name="Group 30"/>
          <p:cNvGrpSpPr/>
          <p:nvPr>
            <p:custDataLst>
              <p:tags r:id="rId8"/>
            </p:custDataLst>
          </p:nvPr>
        </p:nvGrpSpPr>
        <p:grpSpPr>
          <a:xfrm rot="498831">
            <a:off x="4343938" y="2121862"/>
            <a:ext cx="3262312" cy="2989264"/>
            <a:chOff x="3105" y="1589"/>
            <a:chExt cx="2055" cy="1883"/>
          </a:xfrm>
        </p:grpSpPr>
        <p:sp>
          <p:nvSpPr>
            <p:cNvPr id="48158" name="AutoShape 3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581" y="1703"/>
              <a:ext cx="1576" cy="1769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8900000" scaled="1"/>
            </a:gradFill>
            <a:ln w="38100">
              <a:solidFill>
                <a:srgbClr val="3366FF"/>
              </a:solidFill>
              <a:round/>
            </a:ln>
          </p:spPr>
          <p:txBody>
            <a:bodyPr wrap="none" anchor="ctr"/>
            <a:lstStyle/>
            <a:p>
              <a:pPr algn="ctr" eaLnBrk="0" hangingPunct="0"/>
              <a:endParaRPr lang="zh-CN" altLang="zh-CN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76832" name="Rectangle 3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363" y="2509"/>
              <a:ext cx="1797" cy="523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lvl="2">
                <a:spcBef>
                  <a:spcPct val="20000"/>
                </a:spcBef>
                <a:buClr>
                  <a:srgbClr val="FF0066"/>
                </a:buClr>
                <a:buFont typeface="Wingdings" panose="05000000000000000000" pitchFamily="2" charset="2"/>
                <a:buNone/>
                <a:defRPr/>
              </a:pPr>
              <a:r>
                <a:rPr lang="zh-CN" altLang="en-US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声音产生和传播的条件。</a:t>
              </a:r>
              <a:endPara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48160" name="Freeform 3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105" y="1589"/>
              <a:ext cx="508" cy="1447"/>
            </a:xfrm>
            <a:custGeom>
              <a:avLst/>
              <a:gdLst/>
              <a:ahLst/>
              <a:cxnLst>
                <a:cxn ang="0">
                  <a:pos x="580" y="0"/>
                </a:cxn>
                <a:cxn ang="0">
                  <a:pos x="578" y="90"/>
                </a:cxn>
                <a:cxn ang="0">
                  <a:pos x="568" y="174"/>
                </a:cxn>
                <a:cxn ang="0">
                  <a:pos x="552" y="252"/>
                </a:cxn>
                <a:cxn ang="0">
                  <a:pos x="526" y="324"/>
                </a:cxn>
                <a:cxn ang="0">
                  <a:pos x="494" y="390"/>
                </a:cxn>
                <a:cxn ang="0">
                  <a:pos x="452" y="450"/>
                </a:cxn>
                <a:cxn ang="0">
                  <a:pos x="402" y="508"/>
                </a:cxn>
                <a:cxn ang="0">
                  <a:pos x="342" y="560"/>
                </a:cxn>
                <a:cxn ang="0">
                  <a:pos x="270" y="610"/>
                </a:cxn>
                <a:cxn ang="0">
                  <a:pos x="188" y="656"/>
                </a:cxn>
                <a:cxn ang="0">
                  <a:pos x="188" y="798"/>
                </a:cxn>
                <a:cxn ang="0">
                  <a:pos x="0" y="514"/>
                </a:cxn>
                <a:cxn ang="0">
                  <a:pos x="188" y="230"/>
                </a:cxn>
                <a:cxn ang="0">
                  <a:pos x="188" y="372"/>
                </a:cxn>
                <a:cxn ang="0">
                  <a:pos x="224" y="368"/>
                </a:cxn>
                <a:cxn ang="0">
                  <a:pos x="264" y="356"/>
                </a:cxn>
                <a:cxn ang="0">
                  <a:pos x="306" y="336"/>
                </a:cxn>
                <a:cxn ang="0">
                  <a:pos x="348" y="310"/>
                </a:cxn>
                <a:cxn ang="0">
                  <a:pos x="392" y="280"/>
                </a:cxn>
                <a:cxn ang="0">
                  <a:pos x="432" y="246"/>
                </a:cxn>
                <a:cxn ang="0">
                  <a:pos x="472" y="208"/>
                </a:cxn>
                <a:cxn ang="0">
                  <a:pos x="506" y="166"/>
                </a:cxn>
                <a:cxn ang="0">
                  <a:pos x="536" y="124"/>
                </a:cxn>
                <a:cxn ang="0">
                  <a:pos x="558" y="82"/>
                </a:cxn>
                <a:cxn ang="0">
                  <a:pos x="574" y="40"/>
                </a:cxn>
                <a:cxn ang="0">
                  <a:pos x="578" y="0"/>
                </a:cxn>
                <a:cxn ang="0">
                  <a:pos x="580" y="0"/>
                </a:cxn>
              </a:cxnLst>
              <a:rect l="0" t="0" r="r" b="b"/>
              <a:pathLst>
                <a:path w="580" h="798">
                  <a:moveTo>
                    <a:pt x="580" y="0"/>
                  </a:moveTo>
                  <a:lnTo>
                    <a:pt x="578" y="90"/>
                  </a:lnTo>
                  <a:lnTo>
                    <a:pt x="568" y="174"/>
                  </a:lnTo>
                  <a:lnTo>
                    <a:pt x="552" y="252"/>
                  </a:lnTo>
                  <a:lnTo>
                    <a:pt x="526" y="324"/>
                  </a:lnTo>
                  <a:lnTo>
                    <a:pt x="494" y="390"/>
                  </a:lnTo>
                  <a:lnTo>
                    <a:pt x="452" y="450"/>
                  </a:lnTo>
                  <a:lnTo>
                    <a:pt x="402" y="508"/>
                  </a:lnTo>
                  <a:lnTo>
                    <a:pt x="342" y="560"/>
                  </a:lnTo>
                  <a:lnTo>
                    <a:pt x="270" y="610"/>
                  </a:lnTo>
                  <a:lnTo>
                    <a:pt x="188" y="656"/>
                  </a:lnTo>
                  <a:lnTo>
                    <a:pt x="188" y="798"/>
                  </a:lnTo>
                  <a:lnTo>
                    <a:pt x="0" y="514"/>
                  </a:lnTo>
                  <a:lnTo>
                    <a:pt x="188" y="230"/>
                  </a:lnTo>
                  <a:lnTo>
                    <a:pt x="188" y="372"/>
                  </a:lnTo>
                  <a:lnTo>
                    <a:pt x="224" y="368"/>
                  </a:lnTo>
                  <a:lnTo>
                    <a:pt x="264" y="356"/>
                  </a:lnTo>
                  <a:lnTo>
                    <a:pt x="306" y="336"/>
                  </a:lnTo>
                  <a:lnTo>
                    <a:pt x="348" y="310"/>
                  </a:lnTo>
                  <a:lnTo>
                    <a:pt x="392" y="280"/>
                  </a:lnTo>
                  <a:lnTo>
                    <a:pt x="432" y="246"/>
                  </a:lnTo>
                  <a:lnTo>
                    <a:pt x="472" y="208"/>
                  </a:lnTo>
                  <a:lnTo>
                    <a:pt x="506" y="166"/>
                  </a:lnTo>
                  <a:lnTo>
                    <a:pt x="536" y="124"/>
                  </a:lnTo>
                  <a:lnTo>
                    <a:pt x="558" y="82"/>
                  </a:lnTo>
                  <a:lnTo>
                    <a:pt x="574" y="40"/>
                  </a:lnTo>
                  <a:lnTo>
                    <a:pt x="578" y="0"/>
                  </a:lnTo>
                  <a:lnTo>
                    <a:pt x="580" y="0"/>
                  </a:lnTo>
                  <a:close/>
                </a:path>
              </a:pathLst>
            </a:custGeom>
            <a:gradFill rotWithShape="1">
              <a:gsLst>
                <a:gs pos="0">
                  <a:srgbClr val="DFAEBE"/>
                </a:gs>
                <a:gs pos="100000">
                  <a:schemeClr val="folHlink"/>
                </a:gs>
              </a:gsLst>
              <a:path path="rect">
                <a:fillToRect l="50000" t="50000" r="50000" b="50000"/>
              </a:path>
            </a:gradFill>
            <a:ln w="0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6" name="Rectangle 14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73200" y="61913"/>
            <a:ext cx="8799264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三、说目标</a:t>
            </a:r>
            <a:r>
              <a:rPr kumimoji="1" lang="en-US" altLang="zh-CN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—</a:t>
            </a: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教学重难点</a:t>
            </a:r>
          </a:p>
        </p:txBody>
      </p:sp>
      <p:grpSp>
        <p:nvGrpSpPr>
          <p:cNvPr id="9" name="组合 23"/>
          <p:cNvGrpSpPr/>
          <p:nvPr>
            <p:custDataLst>
              <p:tags r:id="rId10"/>
            </p:custDataLst>
          </p:nvPr>
        </p:nvGrpSpPr>
        <p:grpSpPr>
          <a:xfrm rot="5400000" flipH="1" flipV="1">
            <a:off x="3349814" y="-809588"/>
            <a:ext cx="216023" cy="3652640"/>
            <a:chOff x="9042414" y="2525299"/>
            <a:chExt cx="247650" cy="2928927"/>
          </a:xfrm>
        </p:grpSpPr>
        <p:sp>
          <p:nvSpPr>
            <p:cNvPr id="38" name="任意多边形 37"/>
            <p:cNvSpPr/>
            <p:nvPr>
              <p:custDataLst>
                <p:tags r:id="rId11"/>
              </p:custDataLst>
            </p:nvPr>
          </p:nvSpPr>
          <p:spPr>
            <a:xfrm>
              <a:off x="9172589" y="2525299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" name="椭圆 38"/>
            <p:cNvSpPr/>
            <p:nvPr>
              <p:custDataLst>
                <p:tags r:id="rId12"/>
              </p:custDataLst>
            </p:nvPr>
          </p:nvSpPr>
          <p:spPr>
            <a:xfrm>
              <a:off x="9042414" y="3580196"/>
              <a:ext cx="247650" cy="247856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0" name="椭圆 39"/>
            <p:cNvSpPr/>
            <p:nvPr>
              <p:custDataLst>
                <p:tags r:id="rId13"/>
              </p:custDataLst>
            </p:nvPr>
          </p:nvSpPr>
          <p:spPr>
            <a:xfrm>
              <a:off x="9070989" y="4716704"/>
              <a:ext cx="247650" cy="247856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black">
          <a:xfrm>
            <a:off x="5054600" y="3125789"/>
            <a:ext cx="1905000" cy="13112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4000" b="1">
                <a:solidFill>
                  <a:srgbClr val="000000"/>
                </a:solidFill>
                <a:cs typeface="Arial" panose="020B0604020202020204" pitchFamily="34" charset="0"/>
              </a:rPr>
              <a:t>教学</a:t>
            </a:r>
          </a:p>
          <a:p>
            <a:pPr algn="ctr"/>
            <a:r>
              <a:rPr lang="zh-CN" altLang="en-US" sz="4000" b="1">
                <a:solidFill>
                  <a:srgbClr val="000000"/>
                </a:solidFill>
                <a:cs typeface="Arial" panose="020B0604020202020204" pitchFamily="34" charset="0"/>
              </a:rPr>
              <a:t>策略</a:t>
            </a:r>
          </a:p>
        </p:txBody>
      </p:sp>
      <p:grpSp>
        <p:nvGrpSpPr>
          <p:cNvPr id="2" name="Group 4"/>
          <p:cNvGrpSpPr/>
          <p:nvPr>
            <p:custDataLst>
              <p:tags r:id="rId2"/>
            </p:custDataLst>
          </p:nvPr>
        </p:nvGrpSpPr>
        <p:grpSpPr>
          <a:xfrm>
            <a:off x="1981201" y="4191000"/>
            <a:ext cx="2543175" cy="1600200"/>
            <a:chOff x="288" y="2640"/>
            <a:chExt cx="1602" cy="1008"/>
          </a:xfrm>
        </p:grpSpPr>
        <p:sp>
          <p:nvSpPr>
            <p:cNvPr id="39969" name="AutoShape 3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288" y="2640"/>
              <a:ext cx="1602" cy="1008"/>
            </a:xfrm>
            <a:prstGeom prst="roundRect">
              <a:avLst>
                <a:gd name="adj" fmla="val 12699"/>
              </a:avLst>
            </a:prstGeom>
            <a:solidFill>
              <a:schemeClr val="accent1"/>
            </a:soli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grpSp>
          <p:nvGrpSpPr>
            <p:cNvPr id="3" name="Group 6"/>
            <p:cNvGrpSpPr/>
            <p:nvPr>
              <p:custDataLst>
                <p:tags r:id="rId34"/>
              </p:custDataLst>
            </p:nvPr>
          </p:nvGrpSpPr>
          <p:grpSpPr>
            <a:xfrm>
              <a:off x="322" y="2655"/>
              <a:ext cx="1517" cy="957"/>
              <a:chOff x="322" y="2655"/>
              <a:chExt cx="1517" cy="957"/>
            </a:xfrm>
          </p:grpSpPr>
          <p:sp>
            <p:nvSpPr>
              <p:cNvPr id="39971" name="AutoShape 5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322" y="2910"/>
                <a:ext cx="1517" cy="702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noFill/>
                <a:round/>
              </a:ln>
              <a:effectLst>
                <a:prstShdw prst="shdw17" dist="17961" dir="13500000">
                  <a:srgbClr val="999999"/>
                </a:prstShdw>
              </a:effectLst>
            </p:spPr>
            <p:txBody>
              <a:bodyPr wrap="none" anchor="ctr"/>
              <a:lstStyle/>
              <a:p>
                <a:endParaRPr lang="zh-CN" altLang="zh-CN"/>
              </a:p>
            </p:txBody>
          </p:sp>
          <p:sp>
            <p:nvSpPr>
              <p:cNvPr id="39972" name="Text Box 18"/>
              <p:cNvSpPr txBox="1"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white">
              <a:xfrm>
                <a:off x="575" y="2655"/>
                <a:ext cx="1040" cy="250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2000" b="1">
                    <a:solidFill>
                      <a:srgbClr val="FFFFFF"/>
                    </a:solidFill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39973" name="Text Box 9"/>
              <p:cNvSpPr txBox="1"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348" y="2959"/>
                <a:ext cx="1459" cy="231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eaLnBrk="0" hangingPunct="0"/>
                <a:endParaRPr lang="zh-CN" altLang="zh-CN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10"/>
          <p:cNvGrpSpPr/>
          <p:nvPr>
            <p:custDataLst>
              <p:tags r:id="rId3"/>
            </p:custDataLst>
          </p:nvPr>
        </p:nvGrpSpPr>
        <p:grpSpPr>
          <a:xfrm>
            <a:off x="1905001" y="1752600"/>
            <a:ext cx="2543175" cy="1600200"/>
            <a:chOff x="288" y="1152"/>
            <a:chExt cx="1602" cy="1008"/>
          </a:xfrm>
        </p:grpSpPr>
        <p:sp>
          <p:nvSpPr>
            <p:cNvPr id="39965" name="AutoShape 8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288" y="1152"/>
              <a:ext cx="1602" cy="1008"/>
            </a:xfrm>
            <a:prstGeom prst="roundRect">
              <a:avLst>
                <a:gd name="adj" fmla="val 12699"/>
              </a:avLst>
            </a:prstGeom>
            <a:solidFill>
              <a:schemeClr val="folHlink"/>
            </a:soli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9966" name="AutoShape 9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322" y="1422"/>
              <a:ext cx="1517" cy="70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</a:ln>
            <a:effectLst>
              <a:prstShdw prst="shdw17" dist="17961" dir="13500000">
                <a:srgbClr val="999999"/>
              </a:prstShdw>
            </a:effec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9967" name="Text Box 18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white">
            <a:xfrm>
              <a:off x="575" y="1167"/>
              <a:ext cx="1040" cy="250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b="1">
                  <a:solidFill>
                    <a:srgbClr val="FFFFFF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9968" name="Text Box 9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340" y="1480"/>
              <a:ext cx="1459" cy="231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0" hangingPunct="0"/>
              <a:endParaRPr lang="zh-CN" altLang="zh-CN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5"/>
          <p:cNvGrpSpPr/>
          <p:nvPr>
            <p:custDataLst>
              <p:tags r:id="rId4"/>
            </p:custDataLst>
          </p:nvPr>
        </p:nvGrpSpPr>
        <p:grpSpPr>
          <a:xfrm>
            <a:off x="7591426" y="1828800"/>
            <a:ext cx="2543175" cy="1600200"/>
            <a:chOff x="3822" y="1152"/>
            <a:chExt cx="1602" cy="1008"/>
          </a:xfrm>
        </p:grpSpPr>
        <p:sp>
          <p:nvSpPr>
            <p:cNvPr id="39961" name="AutoShape 1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3822" y="1152"/>
              <a:ext cx="1602" cy="1008"/>
            </a:xfrm>
            <a:prstGeom prst="roundRect">
              <a:avLst>
                <a:gd name="adj" fmla="val 12699"/>
              </a:avLst>
            </a:prstGeom>
            <a:solidFill>
              <a:schemeClr val="accent2"/>
            </a:soli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9962" name="AutoShape 1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3856" y="1422"/>
              <a:ext cx="1517" cy="70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</a:ln>
            <a:effectLst>
              <a:prstShdw prst="shdw17" dist="17961" dir="13500000">
                <a:srgbClr val="999999"/>
              </a:prstShdw>
            </a:effec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9963" name="Text Box 18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white">
            <a:xfrm>
              <a:off x="4109" y="1167"/>
              <a:ext cx="1040" cy="250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b="1">
                  <a:solidFill>
                    <a:srgbClr val="FFFFFF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9964" name="Text Box 9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3882" y="1471"/>
              <a:ext cx="1459" cy="231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0" hangingPunct="0"/>
              <a:endParaRPr lang="zh-CN" altLang="zh-CN"/>
            </a:p>
          </p:txBody>
        </p:sp>
      </p:grpSp>
      <p:grpSp>
        <p:nvGrpSpPr>
          <p:cNvPr id="6" name="Group 20"/>
          <p:cNvGrpSpPr/>
          <p:nvPr>
            <p:custDataLst>
              <p:tags r:id="rId5"/>
            </p:custDataLst>
          </p:nvPr>
        </p:nvGrpSpPr>
        <p:grpSpPr>
          <a:xfrm>
            <a:off x="4583113" y="2420939"/>
            <a:ext cx="2819400" cy="2803525"/>
            <a:chOff x="1968" y="1488"/>
            <a:chExt cx="1776" cy="1766"/>
          </a:xfrm>
        </p:grpSpPr>
        <p:sp>
          <p:nvSpPr>
            <p:cNvPr id="39957" name="AutoShape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gray">
            <a:xfrm rot="6774404">
              <a:off x="2004" y="1578"/>
              <a:ext cx="1688" cy="1664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1 w 21600"/>
                <a:gd name="T7" fmla="*/ 0 h 21600"/>
                <a:gd name="T8" fmla="*/ 1 w 21600"/>
                <a:gd name="T9" fmla="*/ 0 h 21600"/>
                <a:gd name="T10" fmla="*/ 1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7 h 21600"/>
                <a:gd name="T20" fmla="*/ 18439 w 21600"/>
                <a:gd name="T21" fmla="*/ 18433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100000">
                  <a:schemeClr val="hlink"/>
                </a:gs>
              </a:gsLst>
              <a:lin ang="2700000" scaled="1"/>
            </a:gradFill>
            <a:ln w="9525">
              <a:rou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rot="10800000" vert="eaVert" wrap="none" anchor="ctr"/>
            <a:lstStyle/>
            <a:p>
              <a:endParaRPr lang="zh-CN" altLang="en-US"/>
            </a:p>
          </p:txBody>
        </p:sp>
        <p:sp>
          <p:nvSpPr>
            <p:cNvPr id="39958" name="AutoShape 22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gray">
            <a:xfrm rot="-9425596">
              <a:off x="1968" y="1567"/>
              <a:ext cx="1688" cy="1664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1 w 21600"/>
                <a:gd name="T7" fmla="*/ 0 h 21600"/>
                <a:gd name="T8" fmla="*/ 1 w 21600"/>
                <a:gd name="T9" fmla="*/ 0 h 21600"/>
                <a:gd name="T10" fmla="*/ 1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7 h 21600"/>
                <a:gd name="T20" fmla="*/ 18439 w 21600"/>
                <a:gd name="T21" fmla="*/ 18433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100000">
                  <a:schemeClr val="accent1"/>
                </a:gs>
              </a:gsLst>
              <a:lin ang="2700000" scaled="1"/>
            </a:gradFill>
            <a:ln w="9525">
              <a:rou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rot="10800000" wrap="none" anchor="ctr"/>
            <a:lstStyle/>
            <a:p>
              <a:endParaRPr lang="zh-CN" altLang="en-US"/>
            </a:p>
          </p:txBody>
        </p:sp>
        <p:sp>
          <p:nvSpPr>
            <p:cNvPr id="39959" name="AutoShape 23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 rot="-4025596">
              <a:off x="2029" y="1500"/>
              <a:ext cx="1688" cy="1664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1 w 21600"/>
                <a:gd name="T7" fmla="*/ 0 h 21600"/>
                <a:gd name="T8" fmla="*/ 1 w 21600"/>
                <a:gd name="T9" fmla="*/ 0 h 21600"/>
                <a:gd name="T10" fmla="*/ 1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7 h 21600"/>
                <a:gd name="T20" fmla="*/ 18439 w 21600"/>
                <a:gd name="T21" fmla="*/ 18433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rgbClr val="0E0905"/>
                </a:gs>
                <a:gs pos="100000">
                  <a:schemeClr val="folHlink"/>
                </a:gs>
              </a:gsLst>
              <a:lin ang="2700000" scaled="1"/>
            </a:gradFill>
            <a:ln w="9525">
              <a:rou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vert="eaVert" wrap="none" anchor="ctr"/>
            <a:lstStyle/>
            <a:p>
              <a:endParaRPr lang="zh-CN" altLang="en-US"/>
            </a:p>
          </p:txBody>
        </p:sp>
        <p:sp>
          <p:nvSpPr>
            <p:cNvPr id="14360" name="AutoShape 2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 rot="22974404">
              <a:off x="2056" y="1536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noFill/>
              <a:miter lim="800000"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/>
            <a:lstStyle/>
            <a:p>
              <a:pPr>
                <a:defRPr/>
              </a:pPr>
              <a:endParaRPr lang="zh-CN" altLang="zh-CN">
                <a:latin typeface="Arial"/>
              </a:endParaRPr>
            </a:p>
          </p:txBody>
        </p:sp>
      </p:grpSp>
      <p:grpSp>
        <p:nvGrpSpPr>
          <p:cNvPr id="7" name="Group 25"/>
          <p:cNvGrpSpPr/>
          <p:nvPr>
            <p:custDataLst>
              <p:tags r:id="rId6"/>
            </p:custDataLst>
          </p:nvPr>
        </p:nvGrpSpPr>
        <p:grpSpPr>
          <a:xfrm>
            <a:off x="7467601" y="4572000"/>
            <a:ext cx="2543175" cy="1600200"/>
            <a:chOff x="3822" y="2640"/>
            <a:chExt cx="1602" cy="1008"/>
          </a:xfrm>
        </p:grpSpPr>
        <p:sp>
          <p:nvSpPr>
            <p:cNvPr id="39953" name="AutoShape 12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3822" y="2640"/>
              <a:ext cx="1602" cy="1008"/>
            </a:xfrm>
            <a:prstGeom prst="roundRect">
              <a:avLst>
                <a:gd name="adj" fmla="val 12699"/>
              </a:avLst>
            </a:prstGeom>
            <a:solidFill>
              <a:schemeClr val="hlink"/>
            </a:soli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9954" name="AutoShape 1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3856" y="2910"/>
              <a:ext cx="1517" cy="70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noFill/>
              <a:round/>
            </a:ln>
            <a:effectLst>
              <a:prstShdw prst="shdw17" dist="17961" dir="13500000">
                <a:srgbClr val="999999"/>
              </a:prstShdw>
            </a:effec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9955" name="Text Box 18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white">
            <a:xfrm>
              <a:off x="4109" y="2655"/>
              <a:ext cx="1040" cy="250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b="1">
                  <a:solidFill>
                    <a:srgbClr val="FFFFFF"/>
                  </a:solidFill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9956" name="Text Box 9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3878" y="2926"/>
              <a:ext cx="1459" cy="231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0" hangingPunct="0"/>
              <a:endParaRPr lang="zh-CN" altLang="zh-CN">
                <a:solidFill>
                  <a:srgbClr val="000000"/>
                </a:solidFill>
              </a:endParaRPr>
            </a:p>
          </p:txBody>
        </p:sp>
      </p:grpSp>
      <p:sp>
        <p:nvSpPr>
          <p:cNvPr id="15391" name="Rectangle 3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86000" y="2362201"/>
            <a:ext cx="2133600" cy="701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rgbClr val="EB100B"/>
                </a:solidFill>
              </a:rPr>
              <a:t>低起点</a:t>
            </a:r>
          </a:p>
        </p:txBody>
      </p:sp>
      <p:sp>
        <p:nvSpPr>
          <p:cNvPr id="15392" name="Rectangle 3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001000" y="2514601"/>
            <a:ext cx="1905000" cy="701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rgbClr val="EB100B"/>
                </a:solidFill>
              </a:rPr>
              <a:t>小台阶</a:t>
            </a:r>
          </a:p>
        </p:txBody>
      </p:sp>
      <p:sp>
        <p:nvSpPr>
          <p:cNvPr id="15393" name="Rectangle 3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01001" y="5257801"/>
            <a:ext cx="1712913" cy="701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zh-CN" altLang="en-US" sz="4000" b="1">
                <a:solidFill>
                  <a:srgbClr val="EB100B"/>
                </a:solidFill>
              </a:rPr>
              <a:t>多方式</a:t>
            </a:r>
          </a:p>
        </p:txBody>
      </p:sp>
      <p:sp>
        <p:nvSpPr>
          <p:cNvPr id="15394" name="Rectangle 3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514600" y="4876801"/>
            <a:ext cx="1752600" cy="701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rgbClr val="EB100B"/>
                </a:solidFill>
              </a:rPr>
              <a:t>勤反馈</a:t>
            </a:r>
          </a:p>
        </p:txBody>
      </p:sp>
      <p:sp>
        <p:nvSpPr>
          <p:cNvPr id="34" name="Rectangle 14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57338" y="-50800"/>
            <a:ext cx="8805862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四、说模式</a:t>
            </a:r>
            <a:r>
              <a:rPr kumimoji="1" lang="en-US" altLang="zh-CN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—</a:t>
            </a: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教学策略</a:t>
            </a:r>
          </a:p>
        </p:txBody>
      </p:sp>
      <p:grpSp>
        <p:nvGrpSpPr>
          <p:cNvPr id="8" name="组合 23"/>
          <p:cNvGrpSpPr/>
          <p:nvPr>
            <p:custDataLst>
              <p:tags r:id="rId12"/>
            </p:custDataLst>
          </p:nvPr>
        </p:nvGrpSpPr>
        <p:grpSpPr>
          <a:xfrm rot="5400000" flipH="1" flipV="1">
            <a:off x="3405188" y="-989013"/>
            <a:ext cx="247650" cy="3914775"/>
            <a:chOff x="9042414" y="2525299"/>
            <a:chExt cx="247650" cy="2928927"/>
          </a:xfrm>
        </p:grpSpPr>
        <p:sp>
          <p:nvSpPr>
            <p:cNvPr id="36" name="任意多边形 35"/>
            <p:cNvSpPr/>
            <p:nvPr>
              <p:custDataLst>
                <p:tags r:id="rId14"/>
              </p:custDataLst>
            </p:nvPr>
          </p:nvSpPr>
          <p:spPr>
            <a:xfrm>
              <a:off x="9172589" y="2525299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7" name="椭圆 36"/>
            <p:cNvSpPr/>
            <p:nvPr>
              <p:custDataLst>
                <p:tags r:id="rId15"/>
              </p:custDataLst>
            </p:nvPr>
          </p:nvSpPr>
          <p:spPr>
            <a:xfrm>
              <a:off x="9042414" y="3578810"/>
              <a:ext cx="247650" cy="248234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8" name="椭圆 37"/>
            <p:cNvSpPr/>
            <p:nvPr>
              <p:custDataLst>
                <p:tags r:id="rId16"/>
              </p:custDataLst>
            </p:nvPr>
          </p:nvSpPr>
          <p:spPr>
            <a:xfrm>
              <a:off x="9072576" y="4714274"/>
              <a:ext cx="247650" cy="248234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9974" name="New picture"/>
          <p:cNvPicPr/>
          <p:nvPr>
            <p:custDataLst>
              <p:tags r:id="rId13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14922500" y="10401300"/>
            <a:ext cx="317500" cy="2413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1" grpId="0"/>
      <p:bldP spid="15392" grpId="0"/>
      <p:bldP spid="15393" grpId="0"/>
      <p:bldP spid="153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自选图形 1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38614" y="3978753"/>
            <a:ext cx="719137" cy="408623"/>
          </a:xfrm>
          <a:prstGeom prst="roundRect">
            <a:avLst>
              <a:gd name="adj" fmla="val 16667"/>
            </a:avLst>
          </a:prstGeom>
          <a:solidFill>
            <a:srgbClr val="33CCFF"/>
          </a:solidFill>
          <a:ln w="9525">
            <a:noFill/>
            <a:rou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endParaRPr lang="zh-CN" altLang="zh-CN"/>
          </a:p>
        </p:txBody>
      </p:sp>
      <p:sp>
        <p:nvSpPr>
          <p:cNvPr id="89100" name="自选图形 1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56076" y="3975578"/>
            <a:ext cx="684213" cy="40862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40964" name="自选图形 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56076" y="3981928"/>
            <a:ext cx="684213" cy="40862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6762F">
                  <a:alpha val="0"/>
                </a:srgbClr>
              </a:gs>
              <a:gs pos="100000">
                <a:srgbClr val="FFFF66">
                  <a:alpha val="60001"/>
                </a:srgbClr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anchor="ctr">
            <a:spAutoFit/>
          </a:bodyPr>
          <a:lstStyle/>
          <a:p>
            <a:endParaRPr lang="zh-CN" altLang="zh-CN"/>
          </a:p>
        </p:txBody>
      </p:sp>
      <p:sp>
        <p:nvSpPr>
          <p:cNvPr id="40965" name="文本框 2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38136" y="2789238"/>
            <a:ext cx="738664" cy="20113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2A65C1"/>
                </a:solidFill>
                <a:ea typeface="隶书" pitchFamily="49" charset="-122"/>
              </a:rPr>
              <a:t>新知探究</a:t>
            </a:r>
          </a:p>
        </p:txBody>
      </p:sp>
      <p:grpSp>
        <p:nvGrpSpPr>
          <p:cNvPr id="2" name="组合 33"/>
          <p:cNvGrpSpPr/>
          <p:nvPr>
            <p:custDataLst>
              <p:tags r:id="rId5"/>
            </p:custDataLst>
          </p:nvPr>
        </p:nvGrpSpPr>
        <p:grpSpPr>
          <a:xfrm>
            <a:off x="4157666" y="1361741"/>
            <a:ext cx="778261" cy="1250251"/>
            <a:chOff x="3704" y="919"/>
            <a:chExt cx="645" cy="1464"/>
          </a:xfrm>
        </p:grpSpPr>
        <p:grpSp>
          <p:nvGrpSpPr>
            <p:cNvPr id="3" name="组合 34"/>
            <p:cNvGrpSpPr/>
            <p:nvPr>
              <p:custDataLst>
                <p:tags r:id="rId62"/>
              </p:custDataLst>
            </p:nvPr>
          </p:nvGrpSpPr>
          <p:grpSpPr>
            <a:xfrm>
              <a:off x="3704" y="919"/>
              <a:ext cx="584" cy="1064"/>
              <a:chOff x="3334" y="1812"/>
              <a:chExt cx="907" cy="1649"/>
            </a:xfrm>
          </p:grpSpPr>
          <p:sp>
            <p:nvSpPr>
              <p:cNvPr id="41030" name="椭圆 35"/>
              <p:cNvSpPr>
                <a:spLocks noChangeArrowheads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3334" y="2519"/>
                <a:ext cx="907" cy="942"/>
              </a:xfrm>
              <a:prstGeom prst="ellipse">
                <a:avLst/>
              </a:prstGeom>
              <a:solidFill>
                <a:srgbClr val="99CCFF"/>
              </a:solidFill>
              <a:ln w="9525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zh-CN" altLang="zh-CN"/>
              </a:p>
            </p:txBody>
          </p:sp>
          <p:sp>
            <p:nvSpPr>
              <p:cNvPr id="41031" name="自选图形 36"/>
              <p:cNvSpPr>
                <a:spLocks noChangeArrowheads="1"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3356" y="1812"/>
                <a:ext cx="472" cy="1331"/>
              </a:xfrm>
              <a:prstGeom prst="triangle">
                <a:avLst>
                  <a:gd name="adj" fmla="val 50000"/>
                </a:avLst>
              </a:prstGeom>
              <a:solidFill>
                <a:srgbClr val="99CCFF"/>
              </a:solidFill>
              <a:ln w="9525" algn="ctr">
                <a:noFill/>
                <a:miter lim="800000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zh-CN" altLang="zh-CN"/>
              </a:p>
            </p:txBody>
          </p:sp>
        </p:grpSp>
        <p:sp>
          <p:nvSpPr>
            <p:cNvPr id="89125" name="椭圆 37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auto">
            <a:xfrm>
              <a:off x="3793" y="1469"/>
              <a:ext cx="395" cy="608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9126" name="椭圆 38"/>
            <p:cNvSpPr>
              <a:spLocks noChangeArrowheads="1"/>
            </p:cNvSpPr>
            <p:nvPr>
              <p:custDataLst>
                <p:tags r:id="rId64"/>
              </p:custDataLst>
            </p:nvPr>
          </p:nvSpPr>
          <p:spPr bwMode="auto">
            <a:xfrm rot="1576157">
              <a:off x="3782" y="1205"/>
              <a:ext cx="208" cy="608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9127" name="椭圆 39"/>
            <p:cNvSpPr>
              <a:spLocks noChangeArrowheads="1"/>
            </p:cNvSpPr>
            <p:nvPr>
              <p:custDataLst>
                <p:tags r:id="rId65"/>
              </p:custDataLst>
            </p:nvPr>
          </p:nvSpPr>
          <p:spPr bwMode="auto">
            <a:xfrm rot="2862720">
              <a:off x="4026" y="1587"/>
              <a:ext cx="216" cy="43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20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1029" name="椭圆 40"/>
            <p:cNvSpPr>
              <a:spLocks noChangeArrowheads="1"/>
            </p:cNvSpPr>
            <p:nvPr>
              <p:custDataLst>
                <p:tags r:id="rId66"/>
              </p:custDataLst>
            </p:nvPr>
          </p:nvSpPr>
          <p:spPr bwMode="auto">
            <a:xfrm>
              <a:off x="3804" y="1775"/>
              <a:ext cx="395" cy="608"/>
            </a:xfrm>
            <a:prstGeom prst="ellipse">
              <a:avLst/>
            </a:prstGeom>
            <a:gradFill rotWithShape="1">
              <a:gsLst>
                <a:gs pos="0">
                  <a:srgbClr val="333333">
                    <a:alpha val="50000"/>
                  </a:srgbClr>
                </a:gs>
                <a:gs pos="100000">
                  <a:srgbClr val="181818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</p:grpSp>
      <p:grpSp>
        <p:nvGrpSpPr>
          <p:cNvPr id="4" name="组合 18"/>
          <p:cNvGrpSpPr/>
          <p:nvPr>
            <p:custDataLst>
              <p:tags r:id="rId6"/>
            </p:custDataLst>
          </p:nvPr>
        </p:nvGrpSpPr>
        <p:grpSpPr>
          <a:xfrm>
            <a:off x="2847975" y="4017075"/>
            <a:ext cx="719138" cy="408051"/>
            <a:chOff x="930" y="927"/>
            <a:chExt cx="1460" cy="63"/>
          </a:xfrm>
        </p:grpSpPr>
        <p:sp>
          <p:nvSpPr>
            <p:cNvPr id="89107" name="自选图形 19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930" y="927"/>
              <a:ext cx="1460" cy="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>
                    <a:gamma/>
                    <a:shade val="8627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9108" name="自选图形 20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>
              <a:off x="965" y="927"/>
              <a:ext cx="1389" cy="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1024" name="自选图形 21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965" y="927"/>
              <a:ext cx="1391" cy="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76762F">
                    <a:alpha val="0"/>
                  </a:srgbClr>
                </a:gs>
                <a:gs pos="100000">
                  <a:srgbClr val="FFFF66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</p:grpSp>
      <p:sp>
        <p:nvSpPr>
          <p:cNvPr id="40968" name="文本框 2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842736" y="2827338"/>
            <a:ext cx="738664" cy="29130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6600"/>
                </a:solidFill>
                <a:ea typeface="隶书" pitchFamily="49" charset="-122"/>
              </a:rPr>
              <a:t>情景导入</a:t>
            </a:r>
          </a:p>
        </p:txBody>
      </p:sp>
      <p:grpSp>
        <p:nvGrpSpPr>
          <p:cNvPr id="5" name="组合 41"/>
          <p:cNvGrpSpPr/>
          <p:nvPr>
            <p:custDataLst>
              <p:tags r:id="rId8"/>
            </p:custDataLst>
          </p:nvPr>
        </p:nvGrpSpPr>
        <p:grpSpPr>
          <a:xfrm>
            <a:off x="2847976" y="1361741"/>
            <a:ext cx="778262" cy="1250251"/>
            <a:chOff x="2570" y="919"/>
            <a:chExt cx="645" cy="1464"/>
          </a:xfrm>
        </p:grpSpPr>
        <p:grpSp>
          <p:nvGrpSpPr>
            <p:cNvPr id="6" name="组合 42"/>
            <p:cNvGrpSpPr/>
            <p:nvPr>
              <p:custDataLst>
                <p:tags r:id="rId52"/>
              </p:custDataLst>
            </p:nvPr>
          </p:nvGrpSpPr>
          <p:grpSpPr>
            <a:xfrm>
              <a:off x="2570" y="919"/>
              <a:ext cx="584" cy="1064"/>
              <a:chOff x="3334" y="1812"/>
              <a:chExt cx="907" cy="1649"/>
            </a:xfrm>
          </p:grpSpPr>
          <p:sp>
            <p:nvSpPr>
              <p:cNvPr id="41020" name="椭圆 43"/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3334" y="2519"/>
                <a:ext cx="907" cy="942"/>
              </a:xfrm>
              <a:prstGeom prst="ellipse">
                <a:avLst/>
              </a:prstGeom>
              <a:solidFill>
                <a:srgbClr val="99FF99"/>
              </a:solidFill>
              <a:ln w="9525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zh-CN" altLang="zh-CN"/>
              </a:p>
            </p:txBody>
          </p:sp>
          <p:sp>
            <p:nvSpPr>
              <p:cNvPr id="41021" name="自选图形 44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3356" y="1812"/>
                <a:ext cx="472" cy="1331"/>
              </a:xfrm>
              <a:prstGeom prst="triangle">
                <a:avLst>
                  <a:gd name="adj" fmla="val 50000"/>
                </a:avLst>
              </a:prstGeom>
              <a:solidFill>
                <a:srgbClr val="99FF99"/>
              </a:solidFill>
              <a:ln w="9525" algn="ctr">
                <a:noFill/>
                <a:miter lim="800000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zh-CN" altLang="zh-CN"/>
              </a:p>
            </p:txBody>
          </p:sp>
        </p:grpSp>
        <p:sp>
          <p:nvSpPr>
            <p:cNvPr id="89133" name="椭圆 45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2659" y="1469"/>
              <a:ext cx="395" cy="608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9134" name="椭圆 46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 rot="1576157">
              <a:off x="2648" y="1205"/>
              <a:ext cx="208" cy="608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9135" name="椭圆 47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 rot="2862720">
              <a:off x="2892" y="1587"/>
              <a:ext cx="216" cy="43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20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1019" name="椭圆 48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2671" y="1775"/>
              <a:ext cx="395" cy="608"/>
            </a:xfrm>
            <a:prstGeom prst="ellipse">
              <a:avLst/>
            </a:prstGeom>
            <a:gradFill rotWithShape="1">
              <a:gsLst>
                <a:gs pos="0">
                  <a:srgbClr val="333333">
                    <a:alpha val="50000"/>
                  </a:srgbClr>
                </a:gs>
                <a:gs pos="100000">
                  <a:srgbClr val="181818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</p:grpSp>
      <p:sp>
        <p:nvSpPr>
          <p:cNvPr id="40970" name="自选图形 1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286375" y="4020028"/>
            <a:ext cx="719138" cy="408623"/>
          </a:xfrm>
          <a:prstGeom prst="roundRect">
            <a:avLst>
              <a:gd name="adj" fmla="val 16667"/>
            </a:avLst>
          </a:prstGeom>
          <a:solidFill>
            <a:srgbClr val="3399FF"/>
          </a:solidFill>
          <a:ln w="9525">
            <a:noFill/>
            <a:rou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endParaRPr lang="zh-CN" altLang="zh-CN"/>
          </a:p>
        </p:txBody>
      </p:sp>
      <p:sp>
        <p:nvSpPr>
          <p:cNvPr id="89104" name="自选图形 1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03838" y="4016059"/>
            <a:ext cx="684212" cy="40862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40972" name="自选图形 1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303838" y="4022409"/>
            <a:ext cx="684212" cy="40862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6762F">
                  <a:alpha val="0"/>
                </a:srgbClr>
              </a:gs>
              <a:gs pos="100000">
                <a:srgbClr val="FFFF66">
                  <a:alpha val="60001"/>
                </a:srgbClr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anchor="ctr">
            <a:spAutoFit/>
          </a:bodyPr>
          <a:lstStyle/>
          <a:p>
            <a:endParaRPr lang="zh-CN" altLang="zh-CN"/>
          </a:p>
        </p:txBody>
      </p:sp>
      <p:sp>
        <p:nvSpPr>
          <p:cNvPr id="40973" name="文本框 2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281136" y="2820989"/>
            <a:ext cx="738664" cy="28082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8080"/>
                </a:solidFill>
                <a:ea typeface="隶书" pitchFamily="49" charset="-122"/>
              </a:rPr>
              <a:t>达标检测</a:t>
            </a:r>
          </a:p>
        </p:txBody>
      </p:sp>
      <p:grpSp>
        <p:nvGrpSpPr>
          <p:cNvPr id="7" name="组合 49"/>
          <p:cNvGrpSpPr/>
          <p:nvPr>
            <p:custDataLst>
              <p:tags r:id="rId13"/>
            </p:custDataLst>
          </p:nvPr>
        </p:nvGrpSpPr>
        <p:grpSpPr>
          <a:xfrm>
            <a:off x="6443664" y="1376029"/>
            <a:ext cx="778261" cy="1250250"/>
            <a:chOff x="438" y="919"/>
            <a:chExt cx="645" cy="1464"/>
          </a:xfrm>
        </p:grpSpPr>
        <p:grpSp>
          <p:nvGrpSpPr>
            <p:cNvPr id="8" name="组合 50"/>
            <p:cNvGrpSpPr/>
            <p:nvPr>
              <p:custDataLst>
                <p:tags r:id="rId45"/>
              </p:custDataLst>
            </p:nvPr>
          </p:nvGrpSpPr>
          <p:grpSpPr>
            <a:xfrm>
              <a:off x="438" y="919"/>
              <a:ext cx="584" cy="1064"/>
              <a:chOff x="3334" y="1812"/>
              <a:chExt cx="907" cy="1649"/>
            </a:xfrm>
          </p:grpSpPr>
          <p:sp>
            <p:nvSpPr>
              <p:cNvPr id="41013" name="椭圆 51"/>
              <p:cNvSpPr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334" y="2519"/>
                <a:ext cx="907" cy="942"/>
              </a:xfrm>
              <a:prstGeom prst="ellipse">
                <a:avLst/>
              </a:prstGeom>
              <a:solidFill>
                <a:srgbClr val="33CCCC"/>
              </a:solidFill>
              <a:ln w="9525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zh-CN" altLang="zh-CN"/>
              </a:p>
            </p:txBody>
          </p:sp>
          <p:sp>
            <p:nvSpPr>
              <p:cNvPr id="41014" name="自选图形 52"/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3356" y="1812"/>
                <a:ext cx="472" cy="1331"/>
              </a:xfrm>
              <a:prstGeom prst="triangle">
                <a:avLst>
                  <a:gd name="adj" fmla="val 50000"/>
                </a:avLst>
              </a:prstGeom>
              <a:solidFill>
                <a:srgbClr val="33CCCC"/>
              </a:solidFill>
              <a:ln w="9525" algn="ctr">
                <a:noFill/>
                <a:miter lim="800000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zh-CN" altLang="zh-CN"/>
              </a:p>
            </p:txBody>
          </p:sp>
        </p:grpSp>
        <p:sp>
          <p:nvSpPr>
            <p:cNvPr id="89141" name="椭圆 53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527" y="1469"/>
              <a:ext cx="395" cy="608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9142" name="椭圆 54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 rot="1576157">
              <a:off x="516" y="1205"/>
              <a:ext cx="208" cy="608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9143" name="椭圆 55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 rot="2862720">
              <a:off x="760" y="1587"/>
              <a:ext cx="216" cy="43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20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1012" name="椭圆 56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538" y="1775"/>
              <a:ext cx="395" cy="608"/>
            </a:xfrm>
            <a:prstGeom prst="ellipse">
              <a:avLst/>
            </a:prstGeom>
            <a:gradFill rotWithShape="1">
              <a:gsLst>
                <a:gs pos="0">
                  <a:srgbClr val="333333">
                    <a:alpha val="50000"/>
                  </a:srgbClr>
                </a:gs>
                <a:gs pos="100000">
                  <a:srgbClr val="181818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</p:grpSp>
      <p:sp>
        <p:nvSpPr>
          <p:cNvPr id="40975" name="自选图形 2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429375" y="4020028"/>
            <a:ext cx="719138" cy="408623"/>
          </a:xfrm>
          <a:prstGeom prst="roundRect">
            <a:avLst>
              <a:gd name="adj" fmla="val 16667"/>
            </a:avLst>
          </a:prstGeom>
          <a:solidFill>
            <a:srgbClr val="76A7D0"/>
          </a:solidFill>
          <a:ln w="9525">
            <a:noFill/>
            <a:rou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endParaRPr lang="zh-CN" altLang="zh-CN"/>
          </a:p>
        </p:txBody>
      </p:sp>
      <p:sp>
        <p:nvSpPr>
          <p:cNvPr id="89112" name="自选图形 24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446838" y="4016059"/>
            <a:ext cx="684212" cy="40862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40977" name="自选图形 25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446838" y="4022409"/>
            <a:ext cx="684212" cy="40862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6762F">
                  <a:alpha val="0"/>
                </a:srgbClr>
              </a:gs>
              <a:gs pos="100000">
                <a:srgbClr val="FFFF66">
                  <a:alpha val="60001"/>
                </a:srgbClr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anchor="ctr">
            <a:spAutoFit/>
          </a:bodyPr>
          <a:lstStyle/>
          <a:p>
            <a:endParaRPr lang="zh-CN" altLang="zh-CN"/>
          </a:p>
        </p:txBody>
      </p:sp>
      <p:sp>
        <p:nvSpPr>
          <p:cNvPr id="40978" name="文本框 3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424136" y="2820989"/>
            <a:ext cx="738664" cy="2879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3399"/>
                </a:solidFill>
                <a:ea typeface="隶书" pitchFamily="49" charset="-122"/>
              </a:rPr>
              <a:t>课堂总结</a:t>
            </a:r>
          </a:p>
        </p:txBody>
      </p:sp>
      <p:grpSp>
        <p:nvGrpSpPr>
          <p:cNvPr id="9" name="组合 57"/>
          <p:cNvGrpSpPr/>
          <p:nvPr>
            <p:custDataLst>
              <p:tags r:id="rId18"/>
            </p:custDataLst>
          </p:nvPr>
        </p:nvGrpSpPr>
        <p:grpSpPr>
          <a:xfrm>
            <a:off x="5257801" y="1367876"/>
            <a:ext cx="778262" cy="1242016"/>
            <a:chOff x="1482" y="953"/>
            <a:chExt cx="645" cy="1424"/>
          </a:xfrm>
        </p:grpSpPr>
        <p:grpSp>
          <p:nvGrpSpPr>
            <p:cNvPr id="10" name="组合 58"/>
            <p:cNvGrpSpPr/>
            <p:nvPr>
              <p:custDataLst>
                <p:tags r:id="rId38"/>
              </p:custDataLst>
            </p:nvPr>
          </p:nvGrpSpPr>
          <p:grpSpPr>
            <a:xfrm>
              <a:off x="1482" y="953"/>
              <a:ext cx="584" cy="1050"/>
              <a:chOff x="3334" y="1827"/>
              <a:chExt cx="907" cy="1624"/>
            </a:xfrm>
          </p:grpSpPr>
          <p:sp>
            <p:nvSpPr>
              <p:cNvPr id="41006" name="椭圆 59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334" y="2530"/>
                <a:ext cx="907" cy="921"/>
              </a:xfrm>
              <a:prstGeom prst="ellipse">
                <a:avLst/>
              </a:prstGeom>
              <a:solidFill>
                <a:srgbClr val="33CCFF"/>
              </a:solidFill>
              <a:ln w="9525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zh-CN" altLang="zh-CN"/>
              </a:p>
            </p:txBody>
          </p:sp>
          <p:sp>
            <p:nvSpPr>
              <p:cNvPr id="41007" name="自选图形 60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356" y="1827"/>
                <a:ext cx="472" cy="1301"/>
              </a:xfrm>
              <a:prstGeom prst="triangle">
                <a:avLst>
                  <a:gd name="adj" fmla="val 50000"/>
                </a:avLst>
              </a:prstGeom>
              <a:solidFill>
                <a:srgbClr val="33CCFF"/>
              </a:solidFill>
              <a:ln w="9525" algn="ctr">
                <a:noFill/>
                <a:miter lim="800000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zh-CN" altLang="zh-CN"/>
              </a:p>
            </p:txBody>
          </p:sp>
        </p:grpSp>
        <p:sp>
          <p:nvSpPr>
            <p:cNvPr id="89149" name="椭圆 61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571" y="1498"/>
              <a:ext cx="395" cy="595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9150" name="椭圆 62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 rot="1576157">
              <a:off x="1560" y="1236"/>
              <a:ext cx="208" cy="595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9151" name="椭圆 63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 rot="2862720">
              <a:off x="1804" y="1610"/>
              <a:ext cx="215" cy="43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20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1005" name="椭圆 64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1582" y="1782"/>
              <a:ext cx="395" cy="595"/>
            </a:xfrm>
            <a:prstGeom prst="ellipse">
              <a:avLst/>
            </a:prstGeom>
            <a:gradFill rotWithShape="1">
              <a:gsLst>
                <a:gs pos="0">
                  <a:srgbClr val="333333">
                    <a:alpha val="50000"/>
                  </a:srgbClr>
                </a:gs>
                <a:gs pos="100000">
                  <a:srgbClr val="181818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</p:grpSp>
      <p:grpSp>
        <p:nvGrpSpPr>
          <p:cNvPr id="11" name="组合 6"/>
          <p:cNvGrpSpPr/>
          <p:nvPr>
            <p:custDataLst>
              <p:tags r:id="rId19"/>
            </p:custDataLst>
          </p:nvPr>
        </p:nvGrpSpPr>
        <p:grpSpPr>
          <a:xfrm>
            <a:off x="7572375" y="4017074"/>
            <a:ext cx="719138" cy="414528"/>
            <a:chOff x="3130" y="1573"/>
            <a:chExt cx="1460" cy="64"/>
          </a:xfrm>
        </p:grpSpPr>
        <p:sp>
          <p:nvSpPr>
            <p:cNvPr id="40998" name="自选图形 7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130" y="1573"/>
              <a:ext cx="1460" cy="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484"/>
                </a:gs>
                <a:gs pos="100000">
                  <a:srgbClr val="009999"/>
                </a:gs>
              </a:gsLst>
              <a:lin ang="5400000" scaled="1"/>
            </a:gradFill>
            <a:ln w="9525" algn="ctr">
              <a:noFill/>
              <a:rou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  <p:sp>
          <p:nvSpPr>
            <p:cNvPr id="89096" name="自选图形 8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165" y="1573"/>
              <a:ext cx="1389" cy="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1000" name="自选图形 9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164" y="1574"/>
              <a:ext cx="1391" cy="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76762F">
                    <a:alpha val="0"/>
                  </a:srgbClr>
                </a:gs>
                <a:gs pos="100000">
                  <a:srgbClr val="FFFF66">
                    <a:alpha val="60001"/>
                  </a:srgbClr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</p:grpSp>
      <p:sp>
        <p:nvSpPr>
          <p:cNvPr id="40981" name="文本框 3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567136" y="2827339"/>
            <a:ext cx="738664" cy="2873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3366"/>
                </a:solidFill>
                <a:ea typeface="隶书" pitchFamily="49" charset="-122"/>
              </a:rPr>
              <a:t>布置作业</a:t>
            </a:r>
          </a:p>
        </p:txBody>
      </p:sp>
      <p:grpSp>
        <p:nvGrpSpPr>
          <p:cNvPr id="12" name="组合 65"/>
          <p:cNvGrpSpPr/>
          <p:nvPr>
            <p:custDataLst>
              <p:tags r:id="rId21"/>
            </p:custDataLst>
          </p:nvPr>
        </p:nvGrpSpPr>
        <p:grpSpPr>
          <a:xfrm>
            <a:off x="7572375" y="1361741"/>
            <a:ext cx="778262" cy="1250251"/>
            <a:chOff x="431" y="2321"/>
            <a:chExt cx="645" cy="1464"/>
          </a:xfrm>
        </p:grpSpPr>
        <p:grpSp>
          <p:nvGrpSpPr>
            <p:cNvPr id="13" name="组合 66"/>
            <p:cNvGrpSpPr/>
            <p:nvPr>
              <p:custDataLst>
                <p:tags r:id="rId28"/>
              </p:custDataLst>
            </p:nvPr>
          </p:nvGrpSpPr>
          <p:grpSpPr>
            <a:xfrm>
              <a:off x="431" y="2321"/>
              <a:ext cx="584" cy="1064"/>
              <a:chOff x="3334" y="1812"/>
              <a:chExt cx="907" cy="1649"/>
            </a:xfrm>
          </p:grpSpPr>
          <p:sp>
            <p:nvSpPr>
              <p:cNvPr id="40996" name="椭圆 67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334" y="2519"/>
                <a:ext cx="907" cy="942"/>
              </a:xfrm>
              <a:prstGeom prst="ellipse">
                <a:avLst/>
              </a:prstGeom>
              <a:solidFill>
                <a:srgbClr val="006666"/>
              </a:solidFill>
              <a:ln w="9525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zh-CN" altLang="zh-CN"/>
              </a:p>
            </p:txBody>
          </p:sp>
          <p:sp>
            <p:nvSpPr>
              <p:cNvPr id="40997" name="自选图形 68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356" y="1812"/>
                <a:ext cx="472" cy="1331"/>
              </a:xfrm>
              <a:prstGeom prst="triangle">
                <a:avLst>
                  <a:gd name="adj" fmla="val 50000"/>
                </a:avLst>
              </a:prstGeom>
              <a:solidFill>
                <a:srgbClr val="006666"/>
              </a:solidFill>
              <a:ln w="9525" algn="ctr">
                <a:noFill/>
                <a:miter lim="800000"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zh-CN" altLang="zh-CN"/>
              </a:p>
            </p:txBody>
          </p:sp>
        </p:grpSp>
        <p:sp>
          <p:nvSpPr>
            <p:cNvPr id="89157" name="椭圆 69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20" y="2871"/>
              <a:ext cx="395" cy="608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9158" name="椭圆 70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1576157">
              <a:off x="509" y="2607"/>
              <a:ext cx="208" cy="608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9159" name="椭圆 71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 rot="2862720">
              <a:off x="753" y="2989"/>
              <a:ext cx="216" cy="43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20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0995" name="椭圆 72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531" y="3177"/>
              <a:ext cx="395" cy="608"/>
            </a:xfrm>
            <a:prstGeom prst="ellipse">
              <a:avLst/>
            </a:prstGeom>
            <a:gradFill rotWithShape="1">
              <a:gsLst>
                <a:gs pos="0">
                  <a:srgbClr val="333333">
                    <a:alpha val="50000"/>
                  </a:srgbClr>
                </a:gs>
                <a:gs pos="100000">
                  <a:srgbClr val="181818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zh-CN" altLang="zh-CN"/>
            </a:p>
          </p:txBody>
        </p:sp>
      </p:grpSp>
      <p:sp>
        <p:nvSpPr>
          <p:cNvPr id="18497" name="Rectangle 65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791200" y="844744"/>
            <a:ext cx="2590800" cy="588963"/>
          </a:xfrm>
          <a:prstGeom prst="rect">
            <a:avLst/>
          </a:prstGeom>
          <a:gradFill rotWithShape="1">
            <a:gsLst>
              <a:gs pos="0">
                <a:srgbClr val="66FFFF">
                  <a:alpha val="62999"/>
                </a:srgbClr>
              </a:gs>
              <a:gs pos="50000">
                <a:schemeClr val="bg1"/>
              </a:gs>
              <a:gs pos="100000">
                <a:srgbClr val="66FFFF">
                  <a:alpha val="62999"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Arial"/>
              <a:buNone/>
              <a:defRPr/>
            </a:pPr>
            <a:r>
              <a:rPr lang="zh-CN" altLang="en-US" sz="3200" b="1">
                <a:solidFill>
                  <a:srgbClr val="FF0000"/>
                </a:solidFill>
                <a:latin typeface="Arial"/>
              </a:rPr>
              <a:t>课堂 五环节</a:t>
            </a:r>
          </a:p>
        </p:txBody>
      </p:sp>
      <p:sp>
        <p:nvSpPr>
          <p:cNvPr id="67" name="Rectangle 140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557338" y="-50800"/>
            <a:ext cx="8805862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四、说模式</a:t>
            </a:r>
            <a:r>
              <a:rPr kumimoji="1" lang="en-US" altLang="zh-CN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—</a:t>
            </a: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教学环节</a:t>
            </a:r>
          </a:p>
        </p:txBody>
      </p:sp>
      <p:grpSp>
        <p:nvGrpSpPr>
          <p:cNvPr id="14" name="组合 23"/>
          <p:cNvGrpSpPr/>
          <p:nvPr>
            <p:custDataLst>
              <p:tags r:id="rId24"/>
            </p:custDataLst>
          </p:nvPr>
        </p:nvGrpSpPr>
        <p:grpSpPr>
          <a:xfrm rot="5400000" flipH="1" flipV="1">
            <a:off x="3138488" y="-722313"/>
            <a:ext cx="247650" cy="3381375"/>
            <a:chOff x="9042414" y="2525299"/>
            <a:chExt cx="247650" cy="2928927"/>
          </a:xfrm>
        </p:grpSpPr>
        <p:sp>
          <p:nvSpPr>
            <p:cNvPr id="69" name="任意多边形 68"/>
            <p:cNvSpPr/>
            <p:nvPr>
              <p:custDataLst>
                <p:tags r:id="rId25"/>
              </p:custDataLst>
            </p:nvPr>
          </p:nvSpPr>
          <p:spPr>
            <a:xfrm>
              <a:off x="9172589" y="2525299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0" name="椭圆 69"/>
            <p:cNvSpPr/>
            <p:nvPr>
              <p:custDataLst>
                <p:tags r:id="rId26"/>
              </p:custDataLst>
            </p:nvPr>
          </p:nvSpPr>
          <p:spPr>
            <a:xfrm>
              <a:off x="9042414" y="3579988"/>
              <a:ext cx="247650" cy="247515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1" name="椭圆 70"/>
            <p:cNvSpPr/>
            <p:nvPr>
              <p:custDataLst>
                <p:tags r:id="rId27"/>
              </p:custDataLst>
            </p:nvPr>
          </p:nvSpPr>
          <p:spPr>
            <a:xfrm>
              <a:off x="9072576" y="4715806"/>
              <a:ext cx="247650" cy="247515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>
            <p:custDataLst>
              <p:tags r:id="rId1"/>
            </p:custDataLst>
          </p:nvPr>
        </p:nvGrpSpPr>
        <p:grpSpPr>
          <a:xfrm>
            <a:off x="5808664" y="1773238"/>
            <a:ext cx="4035425" cy="3594100"/>
            <a:chOff x="2699" y="1117"/>
            <a:chExt cx="2542" cy="2264"/>
          </a:xfrm>
        </p:grpSpPr>
        <p:sp>
          <p:nvSpPr>
            <p:cNvPr id="42007" name="AutoShape 4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gray">
            <a:xfrm flipH="1" flipV="1">
              <a:off x="2699" y="1117"/>
              <a:ext cx="1647" cy="2264"/>
            </a:xfrm>
            <a:prstGeom prst="downArrow">
              <a:avLst>
                <a:gd name="adj1" fmla="val 65009"/>
                <a:gd name="adj2" fmla="val 5793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rgbClr val="254162"/>
                </a:gs>
              </a:gsLst>
              <a:lin ang="5400000" scaled="1"/>
            </a:gradFill>
            <a:ln w="9525">
              <a:miter lim="800000"/>
            </a:ln>
            <a:scene3d>
              <a:camera prst="legacyObliqueTopRight">
                <a:rot lat="0" lon="600000" rev="0"/>
              </a:camera>
              <a:lightRig rig="legacyFlat3" dir="t"/>
            </a:scene3d>
            <a:sp3d extrusionH="4302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rot="10800000" wrap="none" anchor="ctr"/>
            <a:lstStyle/>
            <a:p>
              <a:endParaRPr lang="zh-CN" altLang="zh-CN"/>
            </a:p>
          </p:txBody>
        </p:sp>
        <p:sp>
          <p:nvSpPr>
            <p:cNvPr id="42008" name="AutoShape 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>
              <a:off x="3595" y="1538"/>
              <a:ext cx="1635" cy="411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89803"/>
              </a:srgbClr>
            </a:solidFill>
            <a:ln w="28575">
              <a:solidFill>
                <a:schemeClr val="accent2"/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42009" name="AutoShape 9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3606" y="2069"/>
              <a:ext cx="1635" cy="411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89803"/>
              </a:srgbClr>
            </a:solidFill>
            <a:ln w="28575">
              <a:solidFill>
                <a:schemeClr val="accent2"/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42010" name="AutoShape 10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3606" y="2614"/>
              <a:ext cx="1635" cy="412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89803"/>
              </a:srgbClr>
            </a:solidFill>
            <a:ln w="28575">
              <a:solidFill>
                <a:schemeClr val="accent2"/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3560" name="Text Box 8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061" y="2205"/>
              <a:ext cx="408" cy="1018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4000" b="1">
                  <a:solidFill>
                    <a:srgbClr val="FFFFFF"/>
                  </a:solidFill>
                  <a:latin typeface="Arial"/>
                </a:rPr>
                <a:t>学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zh-CN" altLang="en-US" sz="4000" b="1">
                  <a:solidFill>
                    <a:srgbClr val="FFFFFF"/>
                  </a:solidFill>
                  <a:latin typeface="Arial"/>
                </a:rPr>
                <a:t>法</a:t>
              </a:r>
            </a:p>
          </p:txBody>
        </p:sp>
        <p:sp>
          <p:nvSpPr>
            <p:cNvPr id="42012" name="Text Box 38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3539" y="1570"/>
              <a:ext cx="1678" cy="3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zh-CN" sz="30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013" name="Text Box 38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3539" y="2115"/>
              <a:ext cx="1678" cy="3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zh-CN" sz="30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014" name="Text Box 38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3539" y="2614"/>
              <a:ext cx="1678" cy="3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zh-CN" sz="30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12"/>
          <p:cNvGrpSpPr/>
          <p:nvPr>
            <p:custDataLst>
              <p:tags r:id="rId2"/>
            </p:custDataLst>
          </p:nvPr>
        </p:nvGrpSpPr>
        <p:grpSpPr>
          <a:xfrm>
            <a:off x="1847850" y="1628775"/>
            <a:ext cx="4351338" cy="3594100"/>
            <a:chOff x="204" y="1026"/>
            <a:chExt cx="2741" cy="2264"/>
          </a:xfrm>
        </p:grpSpPr>
        <p:sp>
          <p:nvSpPr>
            <p:cNvPr id="41999" name="AutoShape 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 flipH="1" flipV="1">
              <a:off x="1316" y="1026"/>
              <a:ext cx="1629" cy="2264"/>
            </a:xfrm>
            <a:prstGeom prst="upArrow">
              <a:avLst>
                <a:gd name="adj1" fmla="val 56361"/>
                <a:gd name="adj2" fmla="val 78338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rgbClr val="48721E"/>
                </a:gs>
              </a:gsLst>
              <a:lin ang="5400000" scaled="1"/>
            </a:gradFill>
            <a:ln w="9525">
              <a:miter lim="800000"/>
            </a:ln>
            <a:scene3d>
              <a:camera prst="legacyObliqueTopRight">
                <a:rot lat="0" lon="19199992" rev="0"/>
              </a:camera>
              <a:lightRig rig="legacyFlat3" dir="t"/>
            </a:scene3d>
            <a:sp3d extrusionH="430200" prstMaterial="legacyPlastic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rot="10800000" wrap="none" anchor="ctr"/>
            <a:lstStyle/>
            <a:p>
              <a:endParaRPr lang="zh-CN" altLang="zh-CN"/>
            </a:p>
          </p:txBody>
        </p:sp>
        <p:sp>
          <p:nvSpPr>
            <p:cNvPr id="42000" name="AutoShape 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454" y="1480"/>
              <a:ext cx="1634" cy="412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89803"/>
              </a:srgbClr>
            </a:solidFill>
            <a:ln w="28575">
              <a:solidFill>
                <a:schemeClr val="accent1"/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42001" name="AutoShape 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454" y="2024"/>
              <a:ext cx="1634" cy="412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89803"/>
              </a:srgbClr>
            </a:solidFill>
            <a:ln w="28575">
              <a:solidFill>
                <a:schemeClr val="accent1"/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42002" name="AutoShape 7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454" y="2568"/>
              <a:ext cx="1634" cy="412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89803"/>
              </a:srgbClr>
            </a:solidFill>
            <a:ln w="28575">
              <a:solidFill>
                <a:schemeClr val="accent1"/>
              </a:solidFill>
              <a:rou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42003" name="Text Box 38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624" y="1480"/>
              <a:ext cx="1249" cy="3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zh-CN" sz="30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570" name="Text Box 18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132" y="1207"/>
              <a:ext cx="408" cy="1018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4000" b="1">
                  <a:solidFill>
                    <a:srgbClr val="FFFFFF"/>
                  </a:solidFill>
                  <a:latin typeface="Arial"/>
                </a:rPr>
                <a:t>教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zh-CN" altLang="en-US" sz="4000" b="1">
                  <a:solidFill>
                    <a:srgbClr val="FFFFFF"/>
                  </a:solidFill>
                  <a:latin typeface="Arial"/>
                </a:rPr>
                <a:t>法</a:t>
              </a:r>
            </a:p>
          </p:txBody>
        </p:sp>
        <p:sp>
          <p:nvSpPr>
            <p:cNvPr id="42005" name="Text Box 3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295" y="2568"/>
              <a:ext cx="1905" cy="3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zh-CN" sz="30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006" name="Text Box 38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gray">
            <a:xfrm>
              <a:off x="204" y="2024"/>
              <a:ext cx="2132" cy="3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zh-CN" altLang="zh-CN" sz="30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1988" name="Rectangle 2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86000" y="2362200"/>
            <a:ext cx="2895600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CC0000"/>
                </a:solidFill>
              </a:rPr>
              <a:t>探究式教学法</a:t>
            </a:r>
          </a:p>
        </p:txBody>
      </p:sp>
      <p:sp>
        <p:nvSpPr>
          <p:cNvPr id="41989" name="Rectangle 2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86000" y="3200400"/>
            <a:ext cx="2667000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CC0000"/>
                </a:solidFill>
              </a:rPr>
              <a:t>互动式教学法</a:t>
            </a:r>
          </a:p>
        </p:txBody>
      </p:sp>
      <p:sp>
        <p:nvSpPr>
          <p:cNvPr id="41990" name="Rectangle 2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62200" y="4038601"/>
            <a:ext cx="4572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zh-CN" altLang="en-US" sz="2800">
                <a:solidFill>
                  <a:srgbClr val="CC0000"/>
                </a:solidFill>
              </a:rPr>
              <a:t>多媒体辅助教学法</a:t>
            </a:r>
          </a:p>
        </p:txBody>
      </p:sp>
      <p:sp>
        <p:nvSpPr>
          <p:cNvPr id="41991" name="Rectangle 2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43800" y="2590800"/>
            <a:ext cx="2057400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CC0000"/>
                </a:solidFill>
              </a:rPr>
              <a:t>合作探究</a:t>
            </a:r>
          </a:p>
        </p:txBody>
      </p:sp>
      <p:sp>
        <p:nvSpPr>
          <p:cNvPr id="41992" name="Rectangle 2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20000" y="3429000"/>
            <a:ext cx="2209800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CC0000"/>
                </a:solidFill>
              </a:rPr>
              <a:t>讨论交流</a:t>
            </a:r>
          </a:p>
        </p:txBody>
      </p:sp>
      <p:sp>
        <p:nvSpPr>
          <p:cNvPr id="41993" name="Rectangle 2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620000" y="4267200"/>
            <a:ext cx="2438400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zh-CN" altLang="en-US" sz="3200">
                <a:solidFill>
                  <a:srgbClr val="CC0000"/>
                </a:solidFill>
              </a:rPr>
              <a:t>抢答巩固</a:t>
            </a:r>
          </a:p>
        </p:txBody>
      </p:sp>
      <p:sp>
        <p:nvSpPr>
          <p:cNvPr id="27" name="Rectangle 14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76401" y="0"/>
            <a:ext cx="4132263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zh-CN" altLang="en-US" sz="6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华文行楷" pitchFamily="2" charset="-122"/>
              </a:rPr>
              <a:t>五、说方法</a:t>
            </a:r>
          </a:p>
        </p:txBody>
      </p:sp>
      <p:grpSp>
        <p:nvGrpSpPr>
          <p:cNvPr id="4" name="组合 23"/>
          <p:cNvGrpSpPr/>
          <p:nvPr>
            <p:custDataLst>
              <p:tags r:id="rId10"/>
            </p:custDataLst>
          </p:nvPr>
        </p:nvGrpSpPr>
        <p:grpSpPr>
          <a:xfrm rot="5400000" flipH="1" flipV="1">
            <a:off x="3138488" y="-722313"/>
            <a:ext cx="247650" cy="3381375"/>
            <a:chOff x="9042414" y="2525299"/>
            <a:chExt cx="247650" cy="2928927"/>
          </a:xfrm>
        </p:grpSpPr>
        <p:sp>
          <p:nvSpPr>
            <p:cNvPr id="29" name="任意多边形 28"/>
            <p:cNvSpPr/>
            <p:nvPr>
              <p:custDataLst>
                <p:tags r:id="rId11"/>
              </p:custDataLst>
            </p:nvPr>
          </p:nvSpPr>
          <p:spPr>
            <a:xfrm>
              <a:off x="9172589" y="2525299"/>
              <a:ext cx="46037" cy="2928927"/>
            </a:xfrm>
            <a:custGeom>
              <a:avLst/>
              <a:gdLst>
                <a:gd name="connsiteX0" fmla="*/ 0 w 0"/>
                <a:gd name="connsiteY0" fmla="*/ 0 h 4781550"/>
                <a:gd name="connsiteX1" fmla="*/ 0 w 0"/>
                <a:gd name="connsiteY1" fmla="*/ 4781550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81550">
                  <a:moveTo>
                    <a:pt x="0" y="0"/>
                  </a:moveTo>
                  <a:lnTo>
                    <a:pt x="0" y="4781550"/>
                  </a:lnTo>
                </a:path>
              </a:pathLst>
            </a:custGeom>
            <a:noFill/>
            <a:ln>
              <a:solidFill>
                <a:srgbClr val="434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椭圆 29"/>
            <p:cNvSpPr/>
            <p:nvPr>
              <p:custDataLst>
                <p:tags r:id="rId12"/>
              </p:custDataLst>
            </p:nvPr>
          </p:nvSpPr>
          <p:spPr>
            <a:xfrm>
              <a:off x="9042414" y="3579988"/>
              <a:ext cx="247650" cy="247515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13"/>
              </p:custDataLst>
            </p:nvPr>
          </p:nvSpPr>
          <p:spPr>
            <a:xfrm>
              <a:off x="9072576" y="4715806"/>
              <a:ext cx="247650" cy="247515"/>
            </a:xfrm>
            <a:prstGeom prst="ellipse">
              <a:avLst/>
            </a:prstGeom>
            <a:solidFill>
              <a:srgbClr val="434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0.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2|7.2|0.9|6.1|0.7|0.9|4.9|0.6|1|1.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9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7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8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5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8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3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9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5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9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3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3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9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3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7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8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9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0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6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8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9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2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5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0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4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5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2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3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3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7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5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6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0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7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8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9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4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"/>
</p:tagLst>
</file>

<file path=ppt/theme/theme1.xml><?xml version="1.0" encoding="utf-8"?>
<a:theme xmlns:a="http://schemas.openxmlformats.org/drawingml/2006/main" name="4_默认设计模板">
  <a:themeElements>
    <a:clrScheme name="2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默认设计模板">
  <a:themeElements>
    <a:clrScheme name="2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923</Words>
  <PresentationFormat>宽屏</PresentationFormat>
  <Paragraphs>128</Paragraphs>
  <Slides>20</Slides>
  <Notes>3</Notes>
  <HiddenSlides>0</HiddenSlides>
  <MMClips>1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Monotype Sorts</vt:lpstr>
      <vt:lpstr>黑体</vt:lpstr>
      <vt:lpstr>华文琥珀</vt:lpstr>
      <vt:lpstr>华文行楷</vt:lpstr>
      <vt:lpstr>楷体</vt:lpstr>
      <vt:lpstr>楷体_GB2312</vt:lpstr>
      <vt:lpstr>隶书</vt:lpstr>
      <vt:lpstr>宋体</vt:lpstr>
      <vt:lpstr>微软雅黑</vt:lpstr>
      <vt:lpstr>Arial</vt:lpstr>
      <vt:lpstr>Calibri</vt:lpstr>
      <vt:lpstr>Calibri Light</vt:lpstr>
      <vt:lpstr>Garamond</vt:lpstr>
      <vt:lpstr>Times New Roman</vt:lpstr>
      <vt:lpstr>Verdana</vt:lpstr>
      <vt:lpstr>Wingdings</vt:lpstr>
      <vt:lpstr>4_默认设计模板</vt:lpstr>
      <vt:lpstr>5_默认设计模板</vt:lpstr>
      <vt:lpstr>1_默认设计模板</vt:lpstr>
      <vt:lpstr>Office 主题​​</vt:lpstr>
      <vt:lpstr>1_Office 主题​​</vt:lpstr>
      <vt:lpstr>金山 WPS 演示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六、说教学设计  </vt:lpstr>
      <vt:lpstr>PowerPoint 演示文稿</vt:lpstr>
      <vt:lpstr>PowerPoint 演示文稿</vt:lpstr>
      <vt:lpstr>PowerPoint 演示文稿</vt:lpstr>
      <vt:lpstr>    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2023-02-13T15:12:06Z</cp:lastPrinted>
  <dcterms:created xsi:type="dcterms:W3CDTF">2023-02-13T15:12:06Z</dcterms:created>
  <dcterms:modified xsi:type="dcterms:W3CDTF">2023-08-10T08:29:13Z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