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Default Extension="mp3" ContentType="audio/mp3"/>
  <Default Extension="wmv" ContentType="video/x-ms-wmv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0.11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09" autoAdjust="0"/>
  </p:normalViewPr>
  <p:slideViewPr>
    <p:cSldViewPr snapToGrid="0" showGuides="1">
      <p:cViewPr>
        <p:scale>
          <a:sx n="50" d="100"/>
          <a:sy n="50" d="100"/>
        </p:scale>
        <p:origin x="1277" y="701"/>
      </p:cViewPr>
      <p:guideLst>
        <p:guide orient="horz" pos="2137"/>
        <p:guide pos="3840"/>
        <p:guide orient="horz"/>
        <p:guide orient="horz" pos="482"/>
        <p:guide orient="horz" pos="3906"/>
        <p:guide orient="horz" pos="255"/>
        <p:guide orient="horz" pos="4110"/>
        <p:guide orient="horz" pos="4315"/>
        <p:guide pos="506"/>
        <p:guide pos="7174"/>
        <p:guide pos="257"/>
        <p:guide pos="7423"/>
        <p:guide pos="7673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tags" Target="tags/tag624.xml" /><Relationship Id="rId18" Type="http://schemas.openxmlformats.org/officeDocument/2006/relationships/presProps" Target="presProps.xml" /><Relationship Id="rId19" Type="http://schemas.openxmlformats.org/officeDocument/2006/relationships/viewProps" Target="viewProps.xml" /><Relationship Id="rId2" Type="http://schemas.openxmlformats.org/officeDocument/2006/relationships/slide" Target="slides/slide1.xml" /><Relationship Id="rId20" Type="http://schemas.openxmlformats.org/officeDocument/2006/relationships/theme" Target="theme/theme1.xml" /><Relationship Id="rId21" Type="http://schemas.openxmlformats.org/officeDocument/2006/relationships/tableStyles" Target="tableStyles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8.xml" /><Relationship Id="rId2" Type="http://schemas.openxmlformats.org/officeDocument/2006/relationships/tags" Target="../tags/tag59.xml" /><Relationship Id="rId3" Type="http://schemas.openxmlformats.org/officeDocument/2006/relationships/tags" Target="../tags/tag60.xml" /><Relationship Id="rId4" Type="http://schemas.openxmlformats.org/officeDocument/2006/relationships/tags" Target="../tags/tag61.xml" /><Relationship Id="rId5" Type="http://schemas.openxmlformats.org/officeDocument/2006/relationships/tags" Target="../tags/tag62.xml" /><Relationship Id="rId6" Type="http://schemas.openxmlformats.org/officeDocument/2006/relationships/tags" Target="../tags/tag63.xml" /><Relationship Id="rId7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4.xml" /><Relationship Id="rId2" Type="http://schemas.openxmlformats.org/officeDocument/2006/relationships/tags" Target="../tags/tag65.xml" /><Relationship Id="rId3" Type="http://schemas.openxmlformats.org/officeDocument/2006/relationships/tags" Target="../tags/tag66.xml" /><Relationship Id="rId4" Type="http://schemas.openxmlformats.org/officeDocument/2006/relationships/tags" Target="../tags/tag67.xml" /><Relationship Id="rId5" Type="http://schemas.openxmlformats.org/officeDocument/2006/relationships/tags" Target="../tags/tag68.xml" /><Relationship Id="rId6" Type="http://schemas.openxmlformats.org/officeDocument/2006/relationships/tags" Target="../tags/tag69.xml" /><Relationship Id="rId7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Relationship Id="rId6" Type="http://schemas.openxmlformats.org/officeDocument/2006/relationships/tags" Target="../tags/tag12.xml" /><Relationship Id="rId7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tags" Target="../tags/tag15.xml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tags" Target="../tags/tag18.xml" /><Relationship Id="rId7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.xml" /><Relationship Id="rId2" Type="http://schemas.openxmlformats.org/officeDocument/2006/relationships/tags" Target="../tags/tag20.xml" /><Relationship Id="rId3" Type="http://schemas.openxmlformats.org/officeDocument/2006/relationships/tags" Target="../tags/tag21.xml" /><Relationship Id="rId4" Type="http://schemas.openxmlformats.org/officeDocument/2006/relationships/tags" Target="../tags/tag22.xml" /><Relationship Id="rId5" Type="http://schemas.openxmlformats.org/officeDocument/2006/relationships/tags" Target="../tags/tag23.xml" /><Relationship Id="rId6" Type="http://schemas.openxmlformats.org/officeDocument/2006/relationships/tags" Target="../tags/tag24.xml" /><Relationship Id="rId7" Type="http://schemas.openxmlformats.org/officeDocument/2006/relationships/tags" Target="../tags/tag25.xml" /><Relationship Id="rId8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7.xml" /><Relationship Id="rId3" Type="http://schemas.openxmlformats.org/officeDocument/2006/relationships/tags" Target="../tags/tag28.xml" /><Relationship Id="rId4" Type="http://schemas.openxmlformats.org/officeDocument/2006/relationships/tags" Target="../tags/tag29.xml" /><Relationship Id="rId5" Type="http://schemas.openxmlformats.org/officeDocument/2006/relationships/tags" Target="../tags/tag30.xml" /><Relationship Id="rId6" Type="http://schemas.openxmlformats.org/officeDocument/2006/relationships/tags" Target="../tags/tag31.xml" /><Relationship Id="rId7" Type="http://schemas.openxmlformats.org/officeDocument/2006/relationships/tags" Target="../tags/tag32.xml" /><Relationship Id="rId8" Type="http://schemas.openxmlformats.org/officeDocument/2006/relationships/tags" Target="../tags/tag33.xml" /><Relationship Id="rId9" Type="http://schemas.openxmlformats.org/officeDocument/2006/relationships/tags" Target="../tags/tag34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ags" Target="../tags/tag56.xml" /><Relationship Id="rId7" Type="http://schemas.openxmlformats.org/officeDocument/2006/relationships/tags" Target="../tags/tag57.xml" /><Relationship Id="rId8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4634678-2639-43FF-BDCC-2CB0FC50251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3765A2D-E719-4E00-86BF-D9D2264DF53B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4634678-2639-43FF-BDCC-2CB0FC50251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3765A2D-E719-4E00-86BF-D9D2264DF53B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4634678-2639-43FF-BDCC-2CB0FC50251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3765A2D-E719-4E00-86BF-D9D2264DF53B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4634678-2639-43FF-BDCC-2CB0FC50251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3765A2D-E719-4E00-86BF-D9D2264DF53B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4634678-2639-43FF-BDCC-2CB0FC50251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3765A2D-E719-4E00-86BF-D9D2264DF53B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4634678-2639-43FF-BDCC-2CB0FC50251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23765A2D-E719-4E00-86BF-D9D2264DF53B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4634678-2639-43FF-BDCC-2CB0FC50251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23765A2D-E719-4E00-86BF-D9D2264DF53B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4634678-2639-43FF-BDCC-2CB0FC50251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23765A2D-E719-4E00-86BF-D9D2264DF53B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4634678-2639-43FF-BDCC-2CB0FC50251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23765A2D-E719-4E00-86BF-D9D2264DF53B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4634678-2639-43FF-BDCC-2CB0FC50251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23765A2D-E719-4E00-86BF-D9D2264DF53B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4634678-2639-43FF-BDCC-2CB0FC50251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23765A2D-E719-4E00-86BF-D9D2264DF53B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ags" Target="../tags/tag70.xml" /><Relationship Id="rId13" Type="http://schemas.openxmlformats.org/officeDocument/2006/relationships/tags" Target="../tags/tag71.xml" /><Relationship Id="rId14" Type="http://schemas.openxmlformats.org/officeDocument/2006/relationships/tags" Target="../tags/tag72.xml" /><Relationship Id="rId15" Type="http://schemas.openxmlformats.org/officeDocument/2006/relationships/tags" Target="../tags/tag73.xml" /><Relationship Id="rId16" Type="http://schemas.openxmlformats.org/officeDocument/2006/relationships/tags" Target="../tags/tag74.xml" /><Relationship Id="rId17" Type="http://schemas.openxmlformats.org/officeDocument/2006/relationships/tags" Target="../tags/tag75.xml" /><Relationship Id="rId18" Type="http://schemas.openxmlformats.org/officeDocument/2006/relationships/image" Target="file:///D:\qq&#25991;&#20214;\712321467\Image\C2C\Image2\%7b75232B38-A165-1FB7-499C-2E1C792CACB5%7d.png" TargetMode="External" /><Relationship Id="rId19" Type="http://schemas.openxmlformats.org/officeDocument/2006/relationships/image" Target="../media/image1.png" /><Relationship Id="rId2" Type="http://schemas.openxmlformats.org/officeDocument/2006/relationships/slideLayout" Target="../slideLayouts/slideLayout2.xml" /><Relationship Id="rId20" Type="http://schemas.openxmlformats.org/officeDocument/2006/relationships/tags" Target="../tags/tag76.xml" /><Relationship Id="rId21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2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34678-2639-43FF-BDCC-2CB0FC50251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65A2D-E719-4E00-86BF-D9D2264DF53B}" type="slidenum">
              <a:rPr lang="zh-CN" altLang="en-US" smtClean="0"/>
              <a:t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83.xml" /><Relationship Id="rId11" Type="http://schemas.openxmlformats.org/officeDocument/2006/relationships/tags" Target="../tags/tag84.xml" /><Relationship Id="rId12" Type="http://schemas.openxmlformats.org/officeDocument/2006/relationships/tags" Target="../tags/tag85.xml" /><Relationship Id="rId13" Type="http://schemas.openxmlformats.org/officeDocument/2006/relationships/tags" Target="../tags/tag86.xml" /><Relationship Id="rId14" Type="http://schemas.openxmlformats.org/officeDocument/2006/relationships/tags" Target="../tags/tag87.xml" /><Relationship Id="rId15" Type="http://schemas.openxmlformats.org/officeDocument/2006/relationships/tags" Target="../tags/tag88.xml" /><Relationship Id="rId16" Type="http://schemas.openxmlformats.org/officeDocument/2006/relationships/tags" Target="../tags/tag89.xml" /><Relationship Id="rId17" Type="http://schemas.openxmlformats.org/officeDocument/2006/relationships/image" Target="../media/image4.png" /><Relationship Id="rId18" Type="http://schemas.openxmlformats.org/officeDocument/2006/relationships/tags" Target="../tags/tag90.xml" /><Relationship Id="rId19" Type="http://schemas.microsoft.com/office/2007/relationships/media" Target="../media/media1.mp3" /><Relationship Id="rId2" Type="http://schemas.openxmlformats.org/officeDocument/2006/relationships/tags" Target="../tags/tag77.xml" /><Relationship Id="rId20" Type="http://schemas.microsoft.com/office/2007/relationships/media" Target="../media/media1.mp3" TargetMode="Internal" /><Relationship Id="rId3" Type="http://schemas.openxmlformats.org/officeDocument/2006/relationships/image" Target="../media/image2.jpeg" /><Relationship Id="rId4" Type="http://schemas.openxmlformats.org/officeDocument/2006/relationships/tags" Target="../tags/tag78.xml" /><Relationship Id="rId5" Type="http://schemas.openxmlformats.org/officeDocument/2006/relationships/image" Target="../media/image3.jpeg" /><Relationship Id="rId6" Type="http://schemas.openxmlformats.org/officeDocument/2006/relationships/tags" Target="../tags/tag79.xml" /><Relationship Id="rId7" Type="http://schemas.openxmlformats.org/officeDocument/2006/relationships/tags" Target="../tags/tag80.xml" /><Relationship Id="rId8" Type="http://schemas.openxmlformats.org/officeDocument/2006/relationships/tags" Target="../tags/tag81.xml" /><Relationship Id="rId9" Type="http://schemas.openxmlformats.org/officeDocument/2006/relationships/tags" Target="../tags/tag82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87.xml" /><Relationship Id="rId11" Type="http://schemas.openxmlformats.org/officeDocument/2006/relationships/tags" Target="../tags/tag388.xml" /><Relationship Id="rId12" Type="http://schemas.openxmlformats.org/officeDocument/2006/relationships/tags" Target="../tags/tag389.xml" /><Relationship Id="rId13" Type="http://schemas.openxmlformats.org/officeDocument/2006/relationships/tags" Target="../tags/tag390.xml" /><Relationship Id="rId14" Type="http://schemas.openxmlformats.org/officeDocument/2006/relationships/tags" Target="../tags/tag391.xml" /><Relationship Id="rId15" Type="http://schemas.openxmlformats.org/officeDocument/2006/relationships/tags" Target="../tags/tag392.xml" /><Relationship Id="rId16" Type="http://schemas.openxmlformats.org/officeDocument/2006/relationships/tags" Target="../tags/tag393.xml" /><Relationship Id="rId17" Type="http://schemas.openxmlformats.org/officeDocument/2006/relationships/tags" Target="../tags/tag394.xml" /><Relationship Id="rId18" Type="http://schemas.openxmlformats.org/officeDocument/2006/relationships/tags" Target="../tags/tag395.xml" /><Relationship Id="rId19" Type="http://schemas.openxmlformats.org/officeDocument/2006/relationships/tags" Target="../tags/tag396.xml" /><Relationship Id="rId2" Type="http://schemas.openxmlformats.org/officeDocument/2006/relationships/tags" Target="../tags/tag381.xml" /><Relationship Id="rId20" Type="http://schemas.openxmlformats.org/officeDocument/2006/relationships/tags" Target="../tags/tag397.xml" /><Relationship Id="rId21" Type="http://schemas.openxmlformats.org/officeDocument/2006/relationships/tags" Target="../tags/tag398.xml" /><Relationship Id="rId22" Type="http://schemas.openxmlformats.org/officeDocument/2006/relationships/tags" Target="../tags/tag399.xml" /><Relationship Id="rId23" Type="http://schemas.openxmlformats.org/officeDocument/2006/relationships/tags" Target="../tags/tag400.xml" /><Relationship Id="rId24" Type="http://schemas.openxmlformats.org/officeDocument/2006/relationships/tags" Target="../tags/tag401.xml" /><Relationship Id="rId25" Type="http://schemas.openxmlformats.org/officeDocument/2006/relationships/tags" Target="../tags/tag402.xml" /><Relationship Id="rId26" Type="http://schemas.openxmlformats.org/officeDocument/2006/relationships/tags" Target="../tags/tag403.xml" /><Relationship Id="rId27" Type="http://schemas.openxmlformats.org/officeDocument/2006/relationships/tags" Target="../tags/tag404.xml" /><Relationship Id="rId28" Type="http://schemas.openxmlformats.org/officeDocument/2006/relationships/tags" Target="../tags/tag405.xml" /><Relationship Id="rId29" Type="http://schemas.openxmlformats.org/officeDocument/2006/relationships/tags" Target="../tags/tag406.xml" /><Relationship Id="rId3" Type="http://schemas.openxmlformats.org/officeDocument/2006/relationships/image" Target="../media/image2.jpeg" /><Relationship Id="rId30" Type="http://schemas.openxmlformats.org/officeDocument/2006/relationships/tags" Target="../tags/tag407.xml" /><Relationship Id="rId31" Type="http://schemas.openxmlformats.org/officeDocument/2006/relationships/tags" Target="../tags/tag408.xml" /><Relationship Id="rId32" Type="http://schemas.openxmlformats.org/officeDocument/2006/relationships/tags" Target="../tags/tag409.xml" /><Relationship Id="rId33" Type="http://schemas.openxmlformats.org/officeDocument/2006/relationships/tags" Target="../tags/tag410.xml" /><Relationship Id="rId34" Type="http://schemas.openxmlformats.org/officeDocument/2006/relationships/tags" Target="../tags/tag411.xml" /><Relationship Id="rId35" Type="http://schemas.openxmlformats.org/officeDocument/2006/relationships/tags" Target="../tags/tag412.xml" /><Relationship Id="rId36" Type="http://schemas.openxmlformats.org/officeDocument/2006/relationships/tags" Target="../tags/tag413.xml" /><Relationship Id="rId37" Type="http://schemas.openxmlformats.org/officeDocument/2006/relationships/tags" Target="../tags/tag414.xml" /><Relationship Id="rId38" Type="http://schemas.openxmlformats.org/officeDocument/2006/relationships/tags" Target="../tags/tag415.xml" /><Relationship Id="rId39" Type="http://schemas.openxmlformats.org/officeDocument/2006/relationships/tags" Target="../tags/tag416.xml" /><Relationship Id="rId4" Type="http://schemas.openxmlformats.org/officeDocument/2006/relationships/tags" Target="../tags/tag382.xml" /><Relationship Id="rId40" Type="http://schemas.openxmlformats.org/officeDocument/2006/relationships/tags" Target="../tags/tag417.xml" /><Relationship Id="rId41" Type="http://schemas.openxmlformats.org/officeDocument/2006/relationships/tags" Target="../tags/tag418.xml" /><Relationship Id="rId42" Type="http://schemas.openxmlformats.org/officeDocument/2006/relationships/tags" Target="../tags/tag419.xml" /><Relationship Id="rId43" Type="http://schemas.openxmlformats.org/officeDocument/2006/relationships/tags" Target="../tags/tag420.xml" /><Relationship Id="rId44" Type="http://schemas.openxmlformats.org/officeDocument/2006/relationships/tags" Target="../tags/tag421.xml" /><Relationship Id="rId45" Type="http://schemas.openxmlformats.org/officeDocument/2006/relationships/tags" Target="../tags/tag422.xml" /><Relationship Id="rId46" Type="http://schemas.openxmlformats.org/officeDocument/2006/relationships/tags" Target="../tags/tag423.xml" /><Relationship Id="rId47" Type="http://schemas.openxmlformats.org/officeDocument/2006/relationships/image" Target="../media/image20.png" /><Relationship Id="rId48" Type="http://schemas.openxmlformats.org/officeDocument/2006/relationships/tags" Target="../tags/tag424.xml" /><Relationship Id="rId5" Type="http://schemas.openxmlformats.org/officeDocument/2006/relationships/image" Target="../media/image3.jpeg" /><Relationship Id="rId6" Type="http://schemas.openxmlformats.org/officeDocument/2006/relationships/tags" Target="../tags/tag383.xml" /><Relationship Id="rId7" Type="http://schemas.openxmlformats.org/officeDocument/2006/relationships/tags" Target="../tags/tag384.xml" /><Relationship Id="rId8" Type="http://schemas.openxmlformats.org/officeDocument/2006/relationships/tags" Target="../tags/tag385.xml" /><Relationship Id="rId9" Type="http://schemas.openxmlformats.org/officeDocument/2006/relationships/tags" Target="../tags/tag386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31.xml" /><Relationship Id="rId11" Type="http://schemas.openxmlformats.org/officeDocument/2006/relationships/tags" Target="../tags/tag432.xml" /><Relationship Id="rId12" Type="http://schemas.openxmlformats.org/officeDocument/2006/relationships/tags" Target="../tags/tag433.xml" /><Relationship Id="rId13" Type="http://schemas.openxmlformats.org/officeDocument/2006/relationships/tags" Target="../tags/tag434.xml" /><Relationship Id="rId14" Type="http://schemas.openxmlformats.org/officeDocument/2006/relationships/tags" Target="../tags/tag435.xml" /><Relationship Id="rId15" Type="http://schemas.openxmlformats.org/officeDocument/2006/relationships/tags" Target="../tags/tag436.xml" /><Relationship Id="rId16" Type="http://schemas.openxmlformats.org/officeDocument/2006/relationships/tags" Target="../tags/tag437.xml" /><Relationship Id="rId17" Type="http://schemas.openxmlformats.org/officeDocument/2006/relationships/tags" Target="../tags/tag438.xml" /><Relationship Id="rId18" Type="http://schemas.openxmlformats.org/officeDocument/2006/relationships/tags" Target="../tags/tag439.xml" /><Relationship Id="rId19" Type="http://schemas.openxmlformats.org/officeDocument/2006/relationships/tags" Target="../tags/tag440.xml" /><Relationship Id="rId2" Type="http://schemas.openxmlformats.org/officeDocument/2006/relationships/tags" Target="../tags/tag425.xml" /><Relationship Id="rId20" Type="http://schemas.openxmlformats.org/officeDocument/2006/relationships/tags" Target="../tags/tag441.xml" /><Relationship Id="rId21" Type="http://schemas.openxmlformats.org/officeDocument/2006/relationships/tags" Target="../tags/tag442.xml" /><Relationship Id="rId22" Type="http://schemas.openxmlformats.org/officeDocument/2006/relationships/tags" Target="../tags/tag443.xml" /><Relationship Id="rId23" Type="http://schemas.openxmlformats.org/officeDocument/2006/relationships/tags" Target="../tags/tag444.xml" /><Relationship Id="rId24" Type="http://schemas.openxmlformats.org/officeDocument/2006/relationships/tags" Target="../tags/tag445.xml" /><Relationship Id="rId25" Type="http://schemas.openxmlformats.org/officeDocument/2006/relationships/tags" Target="../tags/tag446.xml" /><Relationship Id="rId26" Type="http://schemas.openxmlformats.org/officeDocument/2006/relationships/tags" Target="../tags/tag447.xml" /><Relationship Id="rId27" Type="http://schemas.openxmlformats.org/officeDocument/2006/relationships/tags" Target="../tags/tag448.xml" /><Relationship Id="rId28" Type="http://schemas.openxmlformats.org/officeDocument/2006/relationships/tags" Target="../tags/tag449.xml" /><Relationship Id="rId29" Type="http://schemas.openxmlformats.org/officeDocument/2006/relationships/tags" Target="../tags/tag450.xml" /><Relationship Id="rId3" Type="http://schemas.openxmlformats.org/officeDocument/2006/relationships/image" Target="../media/image2.jpeg" /><Relationship Id="rId30" Type="http://schemas.openxmlformats.org/officeDocument/2006/relationships/tags" Target="../tags/tag451.xml" /><Relationship Id="rId31" Type="http://schemas.openxmlformats.org/officeDocument/2006/relationships/tags" Target="../tags/tag452.xml" /><Relationship Id="rId32" Type="http://schemas.openxmlformats.org/officeDocument/2006/relationships/tags" Target="../tags/tag453.xml" /><Relationship Id="rId33" Type="http://schemas.openxmlformats.org/officeDocument/2006/relationships/tags" Target="../tags/tag454.xml" /><Relationship Id="rId34" Type="http://schemas.openxmlformats.org/officeDocument/2006/relationships/tags" Target="../tags/tag455.xml" /><Relationship Id="rId35" Type="http://schemas.openxmlformats.org/officeDocument/2006/relationships/tags" Target="../tags/tag456.xml" /><Relationship Id="rId36" Type="http://schemas.openxmlformats.org/officeDocument/2006/relationships/tags" Target="../tags/tag457.xml" /><Relationship Id="rId37" Type="http://schemas.openxmlformats.org/officeDocument/2006/relationships/tags" Target="../tags/tag458.xml" /><Relationship Id="rId38" Type="http://schemas.openxmlformats.org/officeDocument/2006/relationships/tags" Target="../tags/tag459.xml" /><Relationship Id="rId39" Type="http://schemas.openxmlformats.org/officeDocument/2006/relationships/tags" Target="../tags/tag460.xml" /><Relationship Id="rId4" Type="http://schemas.openxmlformats.org/officeDocument/2006/relationships/tags" Target="../tags/tag426.xml" /><Relationship Id="rId40" Type="http://schemas.openxmlformats.org/officeDocument/2006/relationships/tags" Target="../tags/tag461.xml" /><Relationship Id="rId41" Type="http://schemas.openxmlformats.org/officeDocument/2006/relationships/tags" Target="../tags/tag462.xml" /><Relationship Id="rId42" Type="http://schemas.openxmlformats.org/officeDocument/2006/relationships/tags" Target="../tags/tag463.xml" /><Relationship Id="rId43" Type="http://schemas.openxmlformats.org/officeDocument/2006/relationships/tags" Target="../tags/tag464.xml" /><Relationship Id="rId44" Type="http://schemas.openxmlformats.org/officeDocument/2006/relationships/tags" Target="../tags/tag465.xml" /><Relationship Id="rId45" Type="http://schemas.openxmlformats.org/officeDocument/2006/relationships/tags" Target="../tags/tag466.xml" /><Relationship Id="rId46" Type="http://schemas.openxmlformats.org/officeDocument/2006/relationships/tags" Target="../tags/tag467.xml" /><Relationship Id="rId47" Type="http://schemas.openxmlformats.org/officeDocument/2006/relationships/image" Target="../media/image21.jpeg" /><Relationship Id="rId48" Type="http://schemas.openxmlformats.org/officeDocument/2006/relationships/tags" Target="../tags/tag468.xml" /><Relationship Id="rId49" Type="http://schemas.openxmlformats.org/officeDocument/2006/relationships/image" Target="../media/image22.jpeg" /><Relationship Id="rId5" Type="http://schemas.openxmlformats.org/officeDocument/2006/relationships/image" Target="../media/image3.jpeg" /><Relationship Id="rId50" Type="http://schemas.openxmlformats.org/officeDocument/2006/relationships/tags" Target="../tags/tag469.xml" /><Relationship Id="rId51" Type="http://schemas.openxmlformats.org/officeDocument/2006/relationships/image" Target="../media/image23.jpeg" /><Relationship Id="rId52" Type="http://schemas.openxmlformats.org/officeDocument/2006/relationships/tags" Target="../tags/tag470.xml" /><Relationship Id="rId53" Type="http://schemas.openxmlformats.org/officeDocument/2006/relationships/image" Target="../media/image24.png" /><Relationship Id="rId54" Type="http://schemas.openxmlformats.org/officeDocument/2006/relationships/tags" Target="../tags/tag471.xml" /><Relationship Id="rId6" Type="http://schemas.openxmlformats.org/officeDocument/2006/relationships/tags" Target="../tags/tag427.xml" /><Relationship Id="rId7" Type="http://schemas.openxmlformats.org/officeDocument/2006/relationships/tags" Target="../tags/tag428.xml" /><Relationship Id="rId8" Type="http://schemas.openxmlformats.org/officeDocument/2006/relationships/tags" Target="../tags/tag429.xml" /><Relationship Id="rId9" Type="http://schemas.openxmlformats.org/officeDocument/2006/relationships/tags" Target="../tags/tag430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78.xml" /><Relationship Id="rId11" Type="http://schemas.openxmlformats.org/officeDocument/2006/relationships/tags" Target="../tags/tag479.xml" /><Relationship Id="rId12" Type="http://schemas.openxmlformats.org/officeDocument/2006/relationships/tags" Target="../tags/tag480.xml" /><Relationship Id="rId13" Type="http://schemas.openxmlformats.org/officeDocument/2006/relationships/tags" Target="../tags/tag481.xml" /><Relationship Id="rId14" Type="http://schemas.openxmlformats.org/officeDocument/2006/relationships/tags" Target="../tags/tag482.xml" /><Relationship Id="rId15" Type="http://schemas.openxmlformats.org/officeDocument/2006/relationships/tags" Target="../tags/tag483.xml" /><Relationship Id="rId16" Type="http://schemas.openxmlformats.org/officeDocument/2006/relationships/tags" Target="../tags/tag484.xml" /><Relationship Id="rId17" Type="http://schemas.openxmlformats.org/officeDocument/2006/relationships/tags" Target="../tags/tag485.xml" /><Relationship Id="rId18" Type="http://schemas.openxmlformats.org/officeDocument/2006/relationships/tags" Target="../tags/tag486.xml" /><Relationship Id="rId19" Type="http://schemas.openxmlformats.org/officeDocument/2006/relationships/tags" Target="../tags/tag487.xml" /><Relationship Id="rId2" Type="http://schemas.openxmlformats.org/officeDocument/2006/relationships/tags" Target="../tags/tag472.xml" /><Relationship Id="rId20" Type="http://schemas.openxmlformats.org/officeDocument/2006/relationships/tags" Target="../tags/tag488.xml" /><Relationship Id="rId21" Type="http://schemas.openxmlformats.org/officeDocument/2006/relationships/tags" Target="../tags/tag489.xml" /><Relationship Id="rId22" Type="http://schemas.openxmlformats.org/officeDocument/2006/relationships/tags" Target="../tags/tag490.xml" /><Relationship Id="rId23" Type="http://schemas.openxmlformats.org/officeDocument/2006/relationships/tags" Target="../tags/tag491.xml" /><Relationship Id="rId24" Type="http://schemas.openxmlformats.org/officeDocument/2006/relationships/tags" Target="../tags/tag492.xml" /><Relationship Id="rId25" Type="http://schemas.openxmlformats.org/officeDocument/2006/relationships/tags" Target="../tags/tag493.xml" /><Relationship Id="rId26" Type="http://schemas.openxmlformats.org/officeDocument/2006/relationships/tags" Target="../tags/tag494.xml" /><Relationship Id="rId27" Type="http://schemas.openxmlformats.org/officeDocument/2006/relationships/tags" Target="../tags/tag495.xml" /><Relationship Id="rId28" Type="http://schemas.openxmlformats.org/officeDocument/2006/relationships/tags" Target="../tags/tag496.xml" /><Relationship Id="rId29" Type="http://schemas.openxmlformats.org/officeDocument/2006/relationships/tags" Target="../tags/tag497.xml" /><Relationship Id="rId3" Type="http://schemas.openxmlformats.org/officeDocument/2006/relationships/image" Target="../media/image2.jpeg" /><Relationship Id="rId30" Type="http://schemas.openxmlformats.org/officeDocument/2006/relationships/tags" Target="../tags/tag498.xml" /><Relationship Id="rId31" Type="http://schemas.openxmlformats.org/officeDocument/2006/relationships/tags" Target="../tags/tag499.xml" /><Relationship Id="rId32" Type="http://schemas.openxmlformats.org/officeDocument/2006/relationships/tags" Target="../tags/tag500.xml" /><Relationship Id="rId33" Type="http://schemas.openxmlformats.org/officeDocument/2006/relationships/tags" Target="../tags/tag501.xml" /><Relationship Id="rId34" Type="http://schemas.openxmlformats.org/officeDocument/2006/relationships/tags" Target="../tags/tag502.xml" /><Relationship Id="rId35" Type="http://schemas.openxmlformats.org/officeDocument/2006/relationships/tags" Target="../tags/tag503.xml" /><Relationship Id="rId36" Type="http://schemas.openxmlformats.org/officeDocument/2006/relationships/tags" Target="../tags/tag504.xml" /><Relationship Id="rId37" Type="http://schemas.openxmlformats.org/officeDocument/2006/relationships/tags" Target="../tags/tag505.xml" /><Relationship Id="rId38" Type="http://schemas.openxmlformats.org/officeDocument/2006/relationships/tags" Target="../tags/tag506.xml" /><Relationship Id="rId39" Type="http://schemas.openxmlformats.org/officeDocument/2006/relationships/tags" Target="../tags/tag507.xml" /><Relationship Id="rId4" Type="http://schemas.openxmlformats.org/officeDocument/2006/relationships/tags" Target="../tags/tag473.xml" /><Relationship Id="rId40" Type="http://schemas.openxmlformats.org/officeDocument/2006/relationships/tags" Target="../tags/tag508.xml" /><Relationship Id="rId41" Type="http://schemas.openxmlformats.org/officeDocument/2006/relationships/tags" Target="../tags/tag509.xml" /><Relationship Id="rId42" Type="http://schemas.openxmlformats.org/officeDocument/2006/relationships/tags" Target="../tags/tag510.xml" /><Relationship Id="rId43" Type="http://schemas.openxmlformats.org/officeDocument/2006/relationships/tags" Target="../tags/tag511.xml" /><Relationship Id="rId44" Type="http://schemas.openxmlformats.org/officeDocument/2006/relationships/tags" Target="../tags/tag512.xml" /><Relationship Id="rId45" Type="http://schemas.openxmlformats.org/officeDocument/2006/relationships/tags" Target="../tags/tag513.xml" /><Relationship Id="rId46" Type="http://schemas.openxmlformats.org/officeDocument/2006/relationships/tags" Target="../tags/tag514.xml" /><Relationship Id="rId47" Type="http://schemas.openxmlformats.org/officeDocument/2006/relationships/tags" Target="../tags/tag515.xml" /><Relationship Id="rId48" Type="http://schemas.openxmlformats.org/officeDocument/2006/relationships/tags" Target="../tags/tag516.xml" /><Relationship Id="rId5" Type="http://schemas.openxmlformats.org/officeDocument/2006/relationships/image" Target="../media/image3.jpeg" /><Relationship Id="rId6" Type="http://schemas.openxmlformats.org/officeDocument/2006/relationships/tags" Target="../tags/tag474.xml" /><Relationship Id="rId7" Type="http://schemas.openxmlformats.org/officeDocument/2006/relationships/tags" Target="../tags/tag475.xml" /><Relationship Id="rId8" Type="http://schemas.openxmlformats.org/officeDocument/2006/relationships/tags" Target="../tags/tag476.xml" /><Relationship Id="rId9" Type="http://schemas.openxmlformats.org/officeDocument/2006/relationships/tags" Target="../tags/tag477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523.xml" /><Relationship Id="rId11" Type="http://schemas.openxmlformats.org/officeDocument/2006/relationships/tags" Target="../tags/tag524.xml" /><Relationship Id="rId12" Type="http://schemas.openxmlformats.org/officeDocument/2006/relationships/tags" Target="../tags/tag525.xml" /><Relationship Id="rId13" Type="http://schemas.openxmlformats.org/officeDocument/2006/relationships/tags" Target="../tags/tag526.xml" /><Relationship Id="rId14" Type="http://schemas.openxmlformats.org/officeDocument/2006/relationships/tags" Target="../tags/tag527.xml" /><Relationship Id="rId15" Type="http://schemas.openxmlformats.org/officeDocument/2006/relationships/tags" Target="../tags/tag528.xml" /><Relationship Id="rId16" Type="http://schemas.openxmlformats.org/officeDocument/2006/relationships/tags" Target="../tags/tag529.xml" /><Relationship Id="rId17" Type="http://schemas.openxmlformats.org/officeDocument/2006/relationships/tags" Target="../tags/tag530.xml" /><Relationship Id="rId18" Type="http://schemas.openxmlformats.org/officeDocument/2006/relationships/tags" Target="../tags/tag531.xml" /><Relationship Id="rId19" Type="http://schemas.openxmlformats.org/officeDocument/2006/relationships/tags" Target="../tags/tag532.xml" /><Relationship Id="rId2" Type="http://schemas.openxmlformats.org/officeDocument/2006/relationships/tags" Target="../tags/tag517.xml" /><Relationship Id="rId20" Type="http://schemas.openxmlformats.org/officeDocument/2006/relationships/tags" Target="../tags/tag533.xml" /><Relationship Id="rId21" Type="http://schemas.openxmlformats.org/officeDocument/2006/relationships/tags" Target="../tags/tag534.xml" /><Relationship Id="rId22" Type="http://schemas.openxmlformats.org/officeDocument/2006/relationships/tags" Target="../tags/tag535.xml" /><Relationship Id="rId23" Type="http://schemas.openxmlformats.org/officeDocument/2006/relationships/tags" Target="../tags/tag536.xml" /><Relationship Id="rId24" Type="http://schemas.openxmlformats.org/officeDocument/2006/relationships/tags" Target="../tags/tag537.xml" /><Relationship Id="rId25" Type="http://schemas.openxmlformats.org/officeDocument/2006/relationships/tags" Target="../tags/tag538.xml" /><Relationship Id="rId26" Type="http://schemas.openxmlformats.org/officeDocument/2006/relationships/tags" Target="../tags/tag539.xml" /><Relationship Id="rId27" Type="http://schemas.openxmlformats.org/officeDocument/2006/relationships/tags" Target="../tags/tag540.xml" /><Relationship Id="rId28" Type="http://schemas.openxmlformats.org/officeDocument/2006/relationships/tags" Target="../tags/tag541.xml" /><Relationship Id="rId29" Type="http://schemas.openxmlformats.org/officeDocument/2006/relationships/tags" Target="../tags/tag542.xml" /><Relationship Id="rId3" Type="http://schemas.openxmlformats.org/officeDocument/2006/relationships/image" Target="../media/image2.jpeg" /><Relationship Id="rId30" Type="http://schemas.openxmlformats.org/officeDocument/2006/relationships/tags" Target="../tags/tag543.xml" /><Relationship Id="rId31" Type="http://schemas.openxmlformats.org/officeDocument/2006/relationships/tags" Target="../tags/tag544.xml" /><Relationship Id="rId32" Type="http://schemas.openxmlformats.org/officeDocument/2006/relationships/tags" Target="../tags/tag545.xml" /><Relationship Id="rId33" Type="http://schemas.openxmlformats.org/officeDocument/2006/relationships/tags" Target="../tags/tag546.xml" /><Relationship Id="rId34" Type="http://schemas.openxmlformats.org/officeDocument/2006/relationships/tags" Target="../tags/tag547.xml" /><Relationship Id="rId35" Type="http://schemas.openxmlformats.org/officeDocument/2006/relationships/tags" Target="../tags/tag548.xml" /><Relationship Id="rId36" Type="http://schemas.openxmlformats.org/officeDocument/2006/relationships/tags" Target="../tags/tag549.xml" /><Relationship Id="rId37" Type="http://schemas.openxmlformats.org/officeDocument/2006/relationships/tags" Target="../tags/tag550.xml" /><Relationship Id="rId38" Type="http://schemas.openxmlformats.org/officeDocument/2006/relationships/tags" Target="../tags/tag551.xml" /><Relationship Id="rId39" Type="http://schemas.openxmlformats.org/officeDocument/2006/relationships/tags" Target="../tags/tag552.xml" /><Relationship Id="rId4" Type="http://schemas.openxmlformats.org/officeDocument/2006/relationships/tags" Target="../tags/tag518.xml" /><Relationship Id="rId40" Type="http://schemas.openxmlformats.org/officeDocument/2006/relationships/tags" Target="../tags/tag553.xml" /><Relationship Id="rId41" Type="http://schemas.openxmlformats.org/officeDocument/2006/relationships/tags" Target="../tags/tag554.xml" /><Relationship Id="rId42" Type="http://schemas.openxmlformats.org/officeDocument/2006/relationships/tags" Target="../tags/tag555.xml" /><Relationship Id="rId43" Type="http://schemas.openxmlformats.org/officeDocument/2006/relationships/tags" Target="../tags/tag556.xml" /><Relationship Id="rId44" Type="http://schemas.openxmlformats.org/officeDocument/2006/relationships/tags" Target="../tags/tag557.xml" /><Relationship Id="rId45" Type="http://schemas.openxmlformats.org/officeDocument/2006/relationships/tags" Target="../tags/tag558.xml" /><Relationship Id="rId46" Type="http://schemas.openxmlformats.org/officeDocument/2006/relationships/tags" Target="../tags/tag559.xml" /><Relationship Id="rId47" Type="http://schemas.openxmlformats.org/officeDocument/2006/relationships/tags" Target="../tags/tag560.xml" /><Relationship Id="rId48" Type="http://schemas.openxmlformats.org/officeDocument/2006/relationships/tags" Target="../tags/tag561.xml" /><Relationship Id="rId5" Type="http://schemas.openxmlformats.org/officeDocument/2006/relationships/image" Target="../media/image3.jpeg" /><Relationship Id="rId6" Type="http://schemas.openxmlformats.org/officeDocument/2006/relationships/tags" Target="../tags/tag519.xml" /><Relationship Id="rId7" Type="http://schemas.openxmlformats.org/officeDocument/2006/relationships/tags" Target="../tags/tag520.xml" /><Relationship Id="rId8" Type="http://schemas.openxmlformats.org/officeDocument/2006/relationships/tags" Target="../tags/tag521.xml" /><Relationship Id="rId9" Type="http://schemas.openxmlformats.org/officeDocument/2006/relationships/tags" Target="../tags/tag522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568.xml" /><Relationship Id="rId11" Type="http://schemas.openxmlformats.org/officeDocument/2006/relationships/tags" Target="../tags/tag569.xml" /><Relationship Id="rId12" Type="http://schemas.openxmlformats.org/officeDocument/2006/relationships/tags" Target="../tags/tag570.xml" /><Relationship Id="rId13" Type="http://schemas.openxmlformats.org/officeDocument/2006/relationships/tags" Target="../tags/tag571.xml" /><Relationship Id="rId14" Type="http://schemas.openxmlformats.org/officeDocument/2006/relationships/tags" Target="../tags/tag572.xml" /><Relationship Id="rId15" Type="http://schemas.openxmlformats.org/officeDocument/2006/relationships/tags" Target="../tags/tag573.xml" /><Relationship Id="rId16" Type="http://schemas.openxmlformats.org/officeDocument/2006/relationships/tags" Target="../tags/tag574.xml" /><Relationship Id="rId17" Type="http://schemas.openxmlformats.org/officeDocument/2006/relationships/tags" Target="../tags/tag575.xml" /><Relationship Id="rId18" Type="http://schemas.openxmlformats.org/officeDocument/2006/relationships/tags" Target="../tags/tag576.xml" /><Relationship Id="rId19" Type="http://schemas.openxmlformats.org/officeDocument/2006/relationships/tags" Target="../tags/tag577.xml" /><Relationship Id="rId2" Type="http://schemas.openxmlformats.org/officeDocument/2006/relationships/tags" Target="../tags/tag562.xml" /><Relationship Id="rId20" Type="http://schemas.openxmlformats.org/officeDocument/2006/relationships/tags" Target="../tags/tag578.xml" /><Relationship Id="rId21" Type="http://schemas.openxmlformats.org/officeDocument/2006/relationships/tags" Target="../tags/tag579.xml" /><Relationship Id="rId22" Type="http://schemas.openxmlformats.org/officeDocument/2006/relationships/tags" Target="../tags/tag580.xml" /><Relationship Id="rId23" Type="http://schemas.openxmlformats.org/officeDocument/2006/relationships/tags" Target="../tags/tag581.xml" /><Relationship Id="rId24" Type="http://schemas.openxmlformats.org/officeDocument/2006/relationships/tags" Target="../tags/tag582.xml" /><Relationship Id="rId25" Type="http://schemas.openxmlformats.org/officeDocument/2006/relationships/tags" Target="../tags/tag583.xml" /><Relationship Id="rId26" Type="http://schemas.openxmlformats.org/officeDocument/2006/relationships/tags" Target="../tags/tag584.xml" /><Relationship Id="rId27" Type="http://schemas.openxmlformats.org/officeDocument/2006/relationships/tags" Target="../tags/tag585.xml" /><Relationship Id="rId28" Type="http://schemas.openxmlformats.org/officeDocument/2006/relationships/tags" Target="../tags/tag586.xml" /><Relationship Id="rId29" Type="http://schemas.openxmlformats.org/officeDocument/2006/relationships/tags" Target="../tags/tag587.xml" /><Relationship Id="rId3" Type="http://schemas.openxmlformats.org/officeDocument/2006/relationships/image" Target="../media/image2.jpeg" /><Relationship Id="rId30" Type="http://schemas.openxmlformats.org/officeDocument/2006/relationships/tags" Target="../tags/tag588.xml" /><Relationship Id="rId31" Type="http://schemas.openxmlformats.org/officeDocument/2006/relationships/tags" Target="../tags/tag589.xml" /><Relationship Id="rId32" Type="http://schemas.openxmlformats.org/officeDocument/2006/relationships/tags" Target="../tags/tag590.xml" /><Relationship Id="rId33" Type="http://schemas.openxmlformats.org/officeDocument/2006/relationships/tags" Target="../tags/tag591.xml" /><Relationship Id="rId34" Type="http://schemas.openxmlformats.org/officeDocument/2006/relationships/tags" Target="../tags/tag592.xml" /><Relationship Id="rId35" Type="http://schemas.openxmlformats.org/officeDocument/2006/relationships/tags" Target="../tags/tag593.xml" /><Relationship Id="rId36" Type="http://schemas.openxmlformats.org/officeDocument/2006/relationships/tags" Target="../tags/tag594.xml" /><Relationship Id="rId37" Type="http://schemas.openxmlformats.org/officeDocument/2006/relationships/tags" Target="../tags/tag595.xml" /><Relationship Id="rId38" Type="http://schemas.openxmlformats.org/officeDocument/2006/relationships/tags" Target="../tags/tag596.xml" /><Relationship Id="rId39" Type="http://schemas.openxmlformats.org/officeDocument/2006/relationships/tags" Target="../tags/tag597.xml" /><Relationship Id="rId4" Type="http://schemas.openxmlformats.org/officeDocument/2006/relationships/tags" Target="../tags/tag563.xml" /><Relationship Id="rId40" Type="http://schemas.openxmlformats.org/officeDocument/2006/relationships/tags" Target="../tags/tag598.xml" /><Relationship Id="rId41" Type="http://schemas.openxmlformats.org/officeDocument/2006/relationships/tags" Target="../tags/tag599.xml" /><Relationship Id="rId42" Type="http://schemas.openxmlformats.org/officeDocument/2006/relationships/tags" Target="../tags/tag600.xml" /><Relationship Id="rId43" Type="http://schemas.openxmlformats.org/officeDocument/2006/relationships/tags" Target="../tags/tag601.xml" /><Relationship Id="rId44" Type="http://schemas.openxmlformats.org/officeDocument/2006/relationships/tags" Target="../tags/tag602.xml" /><Relationship Id="rId45" Type="http://schemas.openxmlformats.org/officeDocument/2006/relationships/tags" Target="../tags/tag603.xml" /><Relationship Id="rId46" Type="http://schemas.openxmlformats.org/officeDocument/2006/relationships/tags" Target="../tags/tag604.xml" /><Relationship Id="rId47" Type="http://schemas.openxmlformats.org/officeDocument/2006/relationships/tags" Target="../tags/tag605.xml" /><Relationship Id="rId5" Type="http://schemas.openxmlformats.org/officeDocument/2006/relationships/image" Target="../media/image3.jpeg" /><Relationship Id="rId6" Type="http://schemas.openxmlformats.org/officeDocument/2006/relationships/tags" Target="../tags/tag564.xml" /><Relationship Id="rId7" Type="http://schemas.openxmlformats.org/officeDocument/2006/relationships/tags" Target="../tags/tag565.xml" /><Relationship Id="rId8" Type="http://schemas.openxmlformats.org/officeDocument/2006/relationships/tags" Target="../tags/tag566.xml" /><Relationship Id="rId9" Type="http://schemas.openxmlformats.org/officeDocument/2006/relationships/tags" Target="../tags/tag567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612.xml" /><Relationship Id="rId11" Type="http://schemas.openxmlformats.org/officeDocument/2006/relationships/tags" Target="../tags/tag613.xml" /><Relationship Id="rId12" Type="http://schemas.openxmlformats.org/officeDocument/2006/relationships/tags" Target="../tags/tag614.xml" /><Relationship Id="rId13" Type="http://schemas.openxmlformats.org/officeDocument/2006/relationships/tags" Target="../tags/tag615.xml" /><Relationship Id="rId14" Type="http://schemas.openxmlformats.org/officeDocument/2006/relationships/tags" Target="../tags/tag616.xml" /><Relationship Id="rId15" Type="http://schemas.openxmlformats.org/officeDocument/2006/relationships/tags" Target="../tags/tag617.xml" /><Relationship Id="rId16" Type="http://schemas.openxmlformats.org/officeDocument/2006/relationships/tags" Target="../tags/tag618.xml" /><Relationship Id="rId17" Type="http://schemas.openxmlformats.org/officeDocument/2006/relationships/tags" Target="../tags/tag619.xml" /><Relationship Id="rId18" Type="http://schemas.openxmlformats.org/officeDocument/2006/relationships/tags" Target="../tags/tag620.xml" /><Relationship Id="rId19" Type="http://schemas.openxmlformats.org/officeDocument/2006/relationships/tags" Target="../tags/tag621.xml" /><Relationship Id="rId2" Type="http://schemas.openxmlformats.org/officeDocument/2006/relationships/tags" Target="../tags/tag606.xml" /><Relationship Id="rId20" Type="http://schemas.openxmlformats.org/officeDocument/2006/relationships/tags" Target="../tags/tag622.xml" /><Relationship Id="rId21" Type="http://schemas.openxmlformats.org/officeDocument/2006/relationships/image" Target="../media/image25.png" /><Relationship Id="rId22" Type="http://schemas.openxmlformats.org/officeDocument/2006/relationships/tags" Target="../tags/tag623.xml" /><Relationship Id="rId3" Type="http://schemas.openxmlformats.org/officeDocument/2006/relationships/image" Target="../media/image2.jpeg" /><Relationship Id="rId4" Type="http://schemas.openxmlformats.org/officeDocument/2006/relationships/tags" Target="../tags/tag607.xml" /><Relationship Id="rId5" Type="http://schemas.openxmlformats.org/officeDocument/2006/relationships/image" Target="../media/image3.jpeg" /><Relationship Id="rId6" Type="http://schemas.openxmlformats.org/officeDocument/2006/relationships/tags" Target="../tags/tag608.xml" /><Relationship Id="rId7" Type="http://schemas.openxmlformats.org/officeDocument/2006/relationships/tags" Target="../tags/tag609.xml" /><Relationship Id="rId8" Type="http://schemas.openxmlformats.org/officeDocument/2006/relationships/tags" Target="../tags/tag610.xml" /><Relationship Id="rId9" Type="http://schemas.openxmlformats.org/officeDocument/2006/relationships/tags" Target="../tags/tag611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97.xml" /><Relationship Id="rId11" Type="http://schemas.openxmlformats.org/officeDocument/2006/relationships/tags" Target="../tags/tag98.xml" /><Relationship Id="rId12" Type="http://schemas.openxmlformats.org/officeDocument/2006/relationships/tags" Target="../tags/tag99.xml" /><Relationship Id="rId13" Type="http://schemas.openxmlformats.org/officeDocument/2006/relationships/tags" Target="../tags/tag100.xml" /><Relationship Id="rId14" Type="http://schemas.openxmlformats.org/officeDocument/2006/relationships/tags" Target="../tags/tag101.xml" /><Relationship Id="rId15" Type="http://schemas.openxmlformats.org/officeDocument/2006/relationships/tags" Target="../tags/tag102.xml" /><Relationship Id="rId16" Type="http://schemas.openxmlformats.org/officeDocument/2006/relationships/tags" Target="../tags/tag103.xml" /><Relationship Id="rId17" Type="http://schemas.openxmlformats.org/officeDocument/2006/relationships/tags" Target="../tags/tag104.xml" /><Relationship Id="rId18" Type="http://schemas.openxmlformats.org/officeDocument/2006/relationships/tags" Target="../tags/tag105.xml" /><Relationship Id="rId19" Type="http://schemas.openxmlformats.org/officeDocument/2006/relationships/tags" Target="../tags/tag106.xml" /><Relationship Id="rId2" Type="http://schemas.openxmlformats.org/officeDocument/2006/relationships/tags" Target="../tags/tag91.xml" /><Relationship Id="rId20" Type="http://schemas.openxmlformats.org/officeDocument/2006/relationships/tags" Target="../tags/tag107.xml" /><Relationship Id="rId21" Type="http://schemas.openxmlformats.org/officeDocument/2006/relationships/tags" Target="../tags/tag108.xml" /><Relationship Id="rId22" Type="http://schemas.openxmlformats.org/officeDocument/2006/relationships/tags" Target="../tags/tag109.xml" /><Relationship Id="rId23" Type="http://schemas.openxmlformats.org/officeDocument/2006/relationships/tags" Target="../tags/tag110.xml" /><Relationship Id="rId24" Type="http://schemas.openxmlformats.org/officeDocument/2006/relationships/tags" Target="../tags/tag111.xml" /><Relationship Id="rId25" Type="http://schemas.openxmlformats.org/officeDocument/2006/relationships/tags" Target="../tags/tag112.xml" /><Relationship Id="rId26" Type="http://schemas.openxmlformats.org/officeDocument/2006/relationships/tags" Target="../tags/tag113.xml" /><Relationship Id="rId27" Type="http://schemas.openxmlformats.org/officeDocument/2006/relationships/tags" Target="../tags/tag114.xml" /><Relationship Id="rId28" Type="http://schemas.openxmlformats.org/officeDocument/2006/relationships/image" Target="../media/image5.jpeg" /><Relationship Id="rId29" Type="http://schemas.openxmlformats.org/officeDocument/2006/relationships/tags" Target="../tags/tag115.xml" /><Relationship Id="rId3" Type="http://schemas.openxmlformats.org/officeDocument/2006/relationships/image" Target="../media/image2.jpeg" /><Relationship Id="rId30" Type="http://schemas.openxmlformats.org/officeDocument/2006/relationships/image" Target="../media/image6.png" /><Relationship Id="rId31" Type="http://schemas.openxmlformats.org/officeDocument/2006/relationships/tags" Target="../tags/tag116.xml" /><Relationship Id="rId32" Type="http://schemas.openxmlformats.org/officeDocument/2006/relationships/image" Target="../media/image7.png" /><Relationship Id="rId33" Type="http://schemas.openxmlformats.org/officeDocument/2006/relationships/tags" Target="../tags/tag117.xml" /><Relationship Id="rId4" Type="http://schemas.openxmlformats.org/officeDocument/2006/relationships/tags" Target="../tags/tag92.xml" /><Relationship Id="rId5" Type="http://schemas.openxmlformats.org/officeDocument/2006/relationships/image" Target="../media/image3.jpeg" /><Relationship Id="rId6" Type="http://schemas.openxmlformats.org/officeDocument/2006/relationships/tags" Target="../tags/tag93.xml" /><Relationship Id="rId7" Type="http://schemas.openxmlformats.org/officeDocument/2006/relationships/tags" Target="../tags/tag94.xml" /><Relationship Id="rId8" Type="http://schemas.openxmlformats.org/officeDocument/2006/relationships/tags" Target="../tags/tag95.xml" /><Relationship Id="rId9" Type="http://schemas.openxmlformats.org/officeDocument/2006/relationships/tags" Target="../tags/tag96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124.xml" /><Relationship Id="rId11" Type="http://schemas.openxmlformats.org/officeDocument/2006/relationships/tags" Target="../tags/tag125.xml" /><Relationship Id="rId12" Type="http://schemas.openxmlformats.org/officeDocument/2006/relationships/tags" Target="../tags/tag126.xml" /><Relationship Id="rId13" Type="http://schemas.openxmlformats.org/officeDocument/2006/relationships/tags" Target="../tags/tag127.xml" /><Relationship Id="rId14" Type="http://schemas.openxmlformats.org/officeDocument/2006/relationships/tags" Target="../tags/tag128.xml" /><Relationship Id="rId15" Type="http://schemas.openxmlformats.org/officeDocument/2006/relationships/tags" Target="../tags/tag129.xml" /><Relationship Id="rId16" Type="http://schemas.openxmlformats.org/officeDocument/2006/relationships/tags" Target="../tags/tag130.xml" /><Relationship Id="rId17" Type="http://schemas.openxmlformats.org/officeDocument/2006/relationships/tags" Target="../tags/tag131.xml" /><Relationship Id="rId18" Type="http://schemas.openxmlformats.org/officeDocument/2006/relationships/tags" Target="../tags/tag132.xml" /><Relationship Id="rId19" Type="http://schemas.openxmlformats.org/officeDocument/2006/relationships/tags" Target="../tags/tag133.xml" /><Relationship Id="rId2" Type="http://schemas.openxmlformats.org/officeDocument/2006/relationships/tags" Target="../tags/tag118.xml" /><Relationship Id="rId20" Type="http://schemas.openxmlformats.org/officeDocument/2006/relationships/tags" Target="../tags/tag134.xml" /><Relationship Id="rId21" Type="http://schemas.openxmlformats.org/officeDocument/2006/relationships/tags" Target="../tags/tag135.xml" /><Relationship Id="rId22" Type="http://schemas.openxmlformats.org/officeDocument/2006/relationships/tags" Target="../tags/tag136.xml" /><Relationship Id="rId23" Type="http://schemas.openxmlformats.org/officeDocument/2006/relationships/tags" Target="../tags/tag137.xml" /><Relationship Id="rId24" Type="http://schemas.openxmlformats.org/officeDocument/2006/relationships/image" Target="../media/image8.png" /><Relationship Id="rId25" Type="http://schemas.openxmlformats.org/officeDocument/2006/relationships/tags" Target="../tags/tag138.xml" /><Relationship Id="rId3" Type="http://schemas.openxmlformats.org/officeDocument/2006/relationships/image" Target="../media/image2.jpeg" /><Relationship Id="rId4" Type="http://schemas.openxmlformats.org/officeDocument/2006/relationships/tags" Target="../tags/tag119.xml" /><Relationship Id="rId5" Type="http://schemas.openxmlformats.org/officeDocument/2006/relationships/image" Target="../media/image3.jpeg" /><Relationship Id="rId6" Type="http://schemas.openxmlformats.org/officeDocument/2006/relationships/tags" Target="../tags/tag120.xml" /><Relationship Id="rId7" Type="http://schemas.openxmlformats.org/officeDocument/2006/relationships/tags" Target="../tags/tag121.xml" /><Relationship Id="rId8" Type="http://schemas.openxmlformats.org/officeDocument/2006/relationships/tags" Target="../tags/tag122.xml" /><Relationship Id="rId9" Type="http://schemas.openxmlformats.org/officeDocument/2006/relationships/tags" Target="../tags/tag12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145.xml" /><Relationship Id="rId11" Type="http://schemas.openxmlformats.org/officeDocument/2006/relationships/tags" Target="../tags/tag146.xml" /><Relationship Id="rId12" Type="http://schemas.openxmlformats.org/officeDocument/2006/relationships/tags" Target="../tags/tag147.xml" /><Relationship Id="rId13" Type="http://schemas.openxmlformats.org/officeDocument/2006/relationships/tags" Target="../tags/tag148.xml" /><Relationship Id="rId14" Type="http://schemas.openxmlformats.org/officeDocument/2006/relationships/tags" Target="../tags/tag149.xml" /><Relationship Id="rId15" Type="http://schemas.openxmlformats.org/officeDocument/2006/relationships/tags" Target="../tags/tag150.xml" /><Relationship Id="rId16" Type="http://schemas.openxmlformats.org/officeDocument/2006/relationships/tags" Target="../tags/tag151.xml" /><Relationship Id="rId17" Type="http://schemas.openxmlformats.org/officeDocument/2006/relationships/tags" Target="../tags/tag152.xml" /><Relationship Id="rId18" Type="http://schemas.openxmlformats.org/officeDocument/2006/relationships/tags" Target="../tags/tag153.xml" /><Relationship Id="rId19" Type="http://schemas.openxmlformats.org/officeDocument/2006/relationships/tags" Target="../tags/tag154.xml" /><Relationship Id="rId2" Type="http://schemas.openxmlformats.org/officeDocument/2006/relationships/tags" Target="../tags/tag139.xml" /><Relationship Id="rId20" Type="http://schemas.openxmlformats.org/officeDocument/2006/relationships/tags" Target="../tags/tag155.xml" /><Relationship Id="rId21" Type="http://schemas.openxmlformats.org/officeDocument/2006/relationships/tags" Target="../tags/tag156.xml" /><Relationship Id="rId22" Type="http://schemas.openxmlformats.org/officeDocument/2006/relationships/tags" Target="../tags/tag157.xml" /><Relationship Id="rId23" Type="http://schemas.openxmlformats.org/officeDocument/2006/relationships/tags" Target="../tags/tag158.xml" /><Relationship Id="rId24" Type="http://schemas.openxmlformats.org/officeDocument/2006/relationships/tags" Target="../tags/tag159.xml" /><Relationship Id="rId25" Type="http://schemas.openxmlformats.org/officeDocument/2006/relationships/tags" Target="../tags/tag160.xml" /><Relationship Id="rId26" Type="http://schemas.openxmlformats.org/officeDocument/2006/relationships/tags" Target="../tags/tag161.xml" /><Relationship Id="rId27" Type="http://schemas.openxmlformats.org/officeDocument/2006/relationships/tags" Target="../tags/tag162.xml" /><Relationship Id="rId28" Type="http://schemas.openxmlformats.org/officeDocument/2006/relationships/tags" Target="../tags/tag163.xml" /><Relationship Id="rId29" Type="http://schemas.openxmlformats.org/officeDocument/2006/relationships/tags" Target="../tags/tag164.xml" /><Relationship Id="rId3" Type="http://schemas.openxmlformats.org/officeDocument/2006/relationships/image" Target="../media/image2.jpeg" /><Relationship Id="rId30" Type="http://schemas.openxmlformats.org/officeDocument/2006/relationships/tags" Target="../tags/tag165.xml" /><Relationship Id="rId31" Type="http://schemas.openxmlformats.org/officeDocument/2006/relationships/tags" Target="../tags/tag166.xml" /><Relationship Id="rId32" Type="http://schemas.openxmlformats.org/officeDocument/2006/relationships/tags" Target="../tags/tag167.xml" /><Relationship Id="rId33" Type="http://schemas.openxmlformats.org/officeDocument/2006/relationships/tags" Target="../tags/tag168.xml" /><Relationship Id="rId34" Type="http://schemas.openxmlformats.org/officeDocument/2006/relationships/tags" Target="../tags/tag169.xml" /><Relationship Id="rId35" Type="http://schemas.openxmlformats.org/officeDocument/2006/relationships/tags" Target="../tags/tag170.xml" /><Relationship Id="rId36" Type="http://schemas.openxmlformats.org/officeDocument/2006/relationships/tags" Target="../tags/tag171.xml" /><Relationship Id="rId37" Type="http://schemas.openxmlformats.org/officeDocument/2006/relationships/tags" Target="../tags/tag172.xml" /><Relationship Id="rId38" Type="http://schemas.openxmlformats.org/officeDocument/2006/relationships/image" Target="../media/image9.png" /><Relationship Id="rId39" Type="http://schemas.microsoft.com/office/2007/relationships/hdphoto" Target="../media/image10.wdp" /><Relationship Id="rId4" Type="http://schemas.openxmlformats.org/officeDocument/2006/relationships/tags" Target="../tags/tag140.xml" /><Relationship Id="rId40" Type="http://schemas.openxmlformats.org/officeDocument/2006/relationships/tags" Target="../tags/tag173.xml" /><Relationship Id="rId41" Type="http://schemas.openxmlformats.org/officeDocument/2006/relationships/image" Target="../media/image11.png" /><Relationship Id="rId42" Type="http://schemas.openxmlformats.org/officeDocument/2006/relationships/tags" Target="../tags/tag174.xml" /><Relationship Id="rId5" Type="http://schemas.openxmlformats.org/officeDocument/2006/relationships/image" Target="../media/image3.jpeg" /><Relationship Id="rId6" Type="http://schemas.openxmlformats.org/officeDocument/2006/relationships/tags" Target="../tags/tag141.xml" /><Relationship Id="rId7" Type="http://schemas.openxmlformats.org/officeDocument/2006/relationships/tags" Target="../tags/tag142.xml" /><Relationship Id="rId8" Type="http://schemas.openxmlformats.org/officeDocument/2006/relationships/tags" Target="../tags/tag143.xml" /><Relationship Id="rId9" Type="http://schemas.openxmlformats.org/officeDocument/2006/relationships/tags" Target="../tags/tag144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181.xml" /><Relationship Id="rId11" Type="http://schemas.openxmlformats.org/officeDocument/2006/relationships/tags" Target="../tags/tag182.xml" /><Relationship Id="rId12" Type="http://schemas.openxmlformats.org/officeDocument/2006/relationships/tags" Target="../tags/tag183.xml" /><Relationship Id="rId13" Type="http://schemas.openxmlformats.org/officeDocument/2006/relationships/tags" Target="../tags/tag184.xml" /><Relationship Id="rId14" Type="http://schemas.openxmlformats.org/officeDocument/2006/relationships/tags" Target="../tags/tag185.xml" /><Relationship Id="rId15" Type="http://schemas.openxmlformats.org/officeDocument/2006/relationships/tags" Target="../tags/tag186.xml" /><Relationship Id="rId16" Type="http://schemas.openxmlformats.org/officeDocument/2006/relationships/tags" Target="../tags/tag187.xml" /><Relationship Id="rId17" Type="http://schemas.openxmlformats.org/officeDocument/2006/relationships/tags" Target="../tags/tag188.xml" /><Relationship Id="rId18" Type="http://schemas.openxmlformats.org/officeDocument/2006/relationships/tags" Target="../tags/tag189.xml" /><Relationship Id="rId19" Type="http://schemas.openxmlformats.org/officeDocument/2006/relationships/tags" Target="../tags/tag190.xml" /><Relationship Id="rId2" Type="http://schemas.openxmlformats.org/officeDocument/2006/relationships/tags" Target="../tags/tag175.xml" /><Relationship Id="rId20" Type="http://schemas.openxmlformats.org/officeDocument/2006/relationships/tags" Target="../tags/tag191.xml" /><Relationship Id="rId21" Type="http://schemas.openxmlformats.org/officeDocument/2006/relationships/tags" Target="../tags/tag192.xml" /><Relationship Id="rId22" Type="http://schemas.openxmlformats.org/officeDocument/2006/relationships/tags" Target="../tags/tag193.xml" /><Relationship Id="rId23" Type="http://schemas.openxmlformats.org/officeDocument/2006/relationships/tags" Target="../tags/tag194.xml" /><Relationship Id="rId24" Type="http://schemas.openxmlformats.org/officeDocument/2006/relationships/tags" Target="../tags/tag195.xml" /><Relationship Id="rId25" Type="http://schemas.openxmlformats.org/officeDocument/2006/relationships/tags" Target="../tags/tag196.xml" /><Relationship Id="rId26" Type="http://schemas.openxmlformats.org/officeDocument/2006/relationships/tags" Target="../tags/tag197.xml" /><Relationship Id="rId27" Type="http://schemas.openxmlformats.org/officeDocument/2006/relationships/tags" Target="../tags/tag198.xml" /><Relationship Id="rId28" Type="http://schemas.openxmlformats.org/officeDocument/2006/relationships/tags" Target="../tags/tag199.xml" /><Relationship Id="rId29" Type="http://schemas.openxmlformats.org/officeDocument/2006/relationships/tags" Target="../tags/tag200.xml" /><Relationship Id="rId3" Type="http://schemas.openxmlformats.org/officeDocument/2006/relationships/image" Target="../media/image2.jpeg" /><Relationship Id="rId30" Type="http://schemas.openxmlformats.org/officeDocument/2006/relationships/tags" Target="../tags/tag201.xml" /><Relationship Id="rId31" Type="http://schemas.openxmlformats.org/officeDocument/2006/relationships/image" Target="../media/image9.png" /><Relationship Id="rId32" Type="http://schemas.microsoft.com/office/2007/relationships/hdphoto" Target="../media/image10.wdp" /><Relationship Id="rId33" Type="http://schemas.openxmlformats.org/officeDocument/2006/relationships/tags" Target="../tags/tag202.xml" /><Relationship Id="rId34" Type="http://schemas.openxmlformats.org/officeDocument/2006/relationships/image" Target="../media/image11.png" /><Relationship Id="rId35" Type="http://schemas.openxmlformats.org/officeDocument/2006/relationships/tags" Target="../tags/tag203.xml" /><Relationship Id="rId36" Type="http://schemas.openxmlformats.org/officeDocument/2006/relationships/tags" Target="../tags/tag204.xml" /><Relationship Id="rId37" Type="http://schemas.openxmlformats.org/officeDocument/2006/relationships/tags" Target="../tags/tag205.xml" /><Relationship Id="rId38" Type="http://schemas.openxmlformats.org/officeDocument/2006/relationships/tags" Target="../tags/tag206.xml" /><Relationship Id="rId39" Type="http://schemas.openxmlformats.org/officeDocument/2006/relationships/tags" Target="../tags/tag207.xml" /><Relationship Id="rId4" Type="http://schemas.openxmlformats.org/officeDocument/2006/relationships/tags" Target="../tags/tag176.xml" /><Relationship Id="rId40" Type="http://schemas.openxmlformats.org/officeDocument/2006/relationships/tags" Target="../tags/tag208.xml" /><Relationship Id="rId41" Type="http://schemas.openxmlformats.org/officeDocument/2006/relationships/tags" Target="../tags/tag209.xml" /><Relationship Id="rId42" Type="http://schemas.openxmlformats.org/officeDocument/2006/relationships/tags" Target="../tags/tag210.xml" /><Relationship Id="rId43" Type="http://schemas.openxmlformats.org/officeDocument/2006/relationships/tags" Target="../tags/tag211.xml" /><Relationship Id="rId44" Type="http://schemas.openxmlformats.org/officeDocument/2006/relationships/tags" Target="../tags/tag212.xml" /><Relationship Id="rId5" Type="http://schemas.openxmlformats.org/officeDocument/2006/relationships/image" Target="../media/image3.jpeg" /><Relationship Id="rId6" Type="http://schemas.openxmlformats.org/officeDocument/2006/relationships/tags" Target="../tags/tag177.xml" /><Relationship Id="rId7" Type="http://schemas.openxmlformats.org/officeDocument/2006/relationships/tags" Target="../tags/tag178.xml" /><Relationship Id="rId8" Type="http://schemas.openxmlformats.org/officeDocument/2006/relationships/tags" Target="../tags/tag179.xml" /><Relationship Id="rId9" Type="http://schemas.openxmlformats.org/officeDocument/2006/relationships/tags" Target="../tags/tag180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19.xml" /><Relationship Id="rId11" Type="http://schemas.openxmlformats.org/officeDocument/2006/relationships/tags" Target="../tags/tag220.xml" /><Relationship Id="rId12" Type="http://schemas.openxmlformats.org/officeDocument/2006/relationships/tags" Target="../tags/tag221.xml" /><Relationship Id="rId13" Type="http://schemas.openxmlformats.org/officeDocument/2006/relationships/tags" Target="../tags/tag222.xml" /><Relationship Id="rId14" Type="http://schemas.openxmlformats.org/officeDocument/2006/relationships/tags" Target="../tags/tag223.xml" /><Relationship Id="rId15" Type="http://schemas.openxmlformats.org/officeDocument/2006/relationships/tags" Target="../tags/tag224.xml" /><Relationship Id="rId16" Type="http://schemas.openxmlformats.org/officeDocument/2006/relationships/tags" Target="../tags/tag225.xml" /><Relationship Id="rId17" Type="http://schemas.openxmlformats.org/officeDocument/2006/relationships/tags" Target="../tags/tag226.xml" /><Relationship Id="rId18" Type="http://schemas.openxmlformats.org/officeDocument/2006/relationships/tags" Target="../tags/tag227.xml" /><Relationship Id="rId19" Type="http://schemas.openxmlformats.org/officeDocument/2006/relationships/tags" Target="../tags/tag228.xml" /><Relationship Id="rId2" Type="http://schemas.openxmlformats.org/officeDocument/2006/relationships/tags" Target="../tags/tag213.xml" /><Relationship Id="rId20" Type="http://schemas.openxmlformats.org/officeDocument/2006/relationships/tags" Target="../tags/tag229.xml" /><Relationship Id="rId21" Type="http://schemas.openxmlformats.org/officeDocument/2006/relationships/tags" Target="../tags/tag230.xml" /><Relationship Id="rId22" Type="http://schemas.openxmlformats.org/officeDocument/2006/relationships/tags" Target="../tags/tag231.xml" /><Relationship Id="rId23" Type="http://schemas.openxmlformats.org/officeDocument/2006/relationships/tags" Target="../tags/tag232.xml" /><Relationship Id="rId24" Type="http://schemas.openxmlformats.org/officeDocument/2006/relationships/tags" Target="../tags/tag233.xml" /><Relationship Id="rId25" Type="http://schemas.openxmlformats.org/officeDocument/2006/relationships/tags" Target="../tags/tag234.xml" /><Relationship Id="rId26" Type="http://schemas.openxmlformats.org/officeDocument/2006/relationships/tags" Target="../tags/tag235.xml" /><Relationship Id="rId27" Type="http://schemas.openxmlformats.org/officeDocument/2006/relationships/tags" Target="../tags/tag236.xml" /><Relationship Id="rId28" Type="http://schemas.openxmlformats.org/officeDocument/2006/relationships/tags" Target="../tags/tag237.xml" /><Relationship Id="rId29" Type="http://schemas.openxmlformats.org/officeDocument/2006/relationships/tags" Target="../tags/tag238.xml" /><Relationship Id="rId3" Type="http://schemas.openxmlformats.org/officeDocument/2006/relationships/image" Target="../media/image2.jpeg" /><Relationship Id="rId30" Type="http://schemas.openxmlformats.org/officeDocument/2006/relationships/tags" Target="../tags/tag239.xml" /><Relationship Id="rId31" Type="http://schemas.openxmlformats.org/officeDocument/2006/relationships/image" Target="../media/image9.png" /><Relationship Id="rId32" Type="http://schemas.microsoft.com/office/2007/relationships/hdphoto" Target="../media/image10.wdp" /><Relationship Id="rId33" Type="http://schemas.openxmlformats.org/officeDocument/2006/relationships/tags" Target="../tags/tag240.xml" /><Relationship Id="rId34" Type="http://schemas.openxmlformats.org/officeDocument/2006/relationships/image" Target="../media/image11.png" /><Relationship Id="rId35" Type="http://schemas.openxmlformats.org/officeDocument/2006/relationships/tags" Target="../tags/tag241.xml" /><Relationship Id="rId36" Type="http://schemas.openxmlformats.org/officeDocument/2006/relationships/tags" Target="../tags/tag242.xml" /><Relationship Id="rId4" Type="http://schemas.openxmlformats.org/officeDocument/2006/relationships/tags" Target="../tags/tag214.xml" /><Relationship Id="rId5" Type="http://schemas.openxmlformats.org/officeDocument/2006/relationships/image" Target="../media/image3.jpeg" /><Relationship Id="rId6" Type="http://schemas.openxmlformats.org/officeDocument/2006/relationships/tags" Target="../tags/tag215.xml" /><Relationship Id="rId7" Type="http://schemas.openxmlformats.org/officeDocument/2006/relationships/tags" Target="../tags/tag216.xml" /><Relationship Id="rId8" Type="http://schemas.openxmlformats.org/officeDocument/2006/relationships/tags" Target="../tags/tag217.xml" /><Relationship Id="rId9" Type="http://schemas.openxmlformats.org/officeDocument/2006/relationships/tags" Target="../tags/tag218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49.xml" /><Relationship Id="rId11" Type="http://schemas.openxmlformats.org/officeDocument/2006/relationships/tags" Target="../tags/tag250.xml" /><Relationship Id="rId12" Type="http://schemas.openxmlformats.org/officeDocument/2006/relationships/tags" Target="../tags/tag251.xml" /><Relationship Id="rId13" Type="http://schemas.openxmlformats.org/officeDocument/2006/relationships/tags" Target="../tags/tag252.xml" /><Relationship Id="rId14" Type="http://schemas.openxmlformats.org/officeDocument/2006/relationships/tags" Target="../tags/tag253.xml" /><Relationship Id="rId15" Type="http://schemas.openxmlformats.org/officeDocument/2006/relationships/tags" Target="../tags/tag254.xml" /><Relationship Id="rId16" Type="http://schemas.openxmlformats.org/officeDocument/2006/relationships/tags" Target="../tags/tag255.xml" /><Relationship Id="rId17" Type="http://schemas.openxmlformats.org/officeDocument/2006/relationships/tags" Target="../tags/tag256.xml" /><Relationship Id="rId18" Type="http://schemas.openxmlformats.org/officeDocument/2006/relationships/tags" Target="../tags/tag257.xml" /><Relationship Id="rId19" Type="http://schemas.openxmlformats.org/officeDocument/2006/relationships/tags" Target="../tags/tag258.xml" /><Relationship Id="rId2" Type="http://schemas.openxmlformats.org/officeDocument/2006/relationships/tags" Target="../tags/tag243.xml" /><Relationship Id="rId20" Type="http://schemas.openxmlformats.org/officeDocument/2006/relationships/tags" Target="../tags/tag259.xml" /><Relationship Id="rId21" Type="http://schemas.openxmlformats.org/officeDocument/2006/relationships/tags" Target="../tags/tag260.xml" /><Relationship Id="rId22" Type="http://schemas.openxmlformats.org/officeDocument/2006/relationships/tags" Target="../tags/tag261.xml" /><Relationship Id="rId23" Type="http://schemas.openxmlformats.org/officeDocument/2006/relationships/tags" Target="../tags/tag262.xml" /><Relationship Id="rId24" Type="http://schemas.openxmlformats.org/officeDocument/2006/relationships/tags" Target="../tags/tag263.xml" /><Relationship Id="rId25" Type="http://schemas.openxmlformats.org/officeDocument/2006/relationships/tags" Target="../tags/tag264.xml" /><Relationship Id="rId26" Type="http://schemas.openxmlformats.org/officeDocument/2006/relationships/tags" Target="../tags/tag265.xml" /><Relationship Id="rId27" Type="http://schemas.openxmlformats.org/officeDocument/2006/relationships/tags" Target="../tags/tag266.xml" /><Relationship Id="rId28" Type="http://schemas.openxmlformats.org/officeDocument/2006/relationships/tags" Target="../tags/tag267.xml" /><Relationship Id="rId29" Type="http://schemas.openxmlformats.org/officeDocument/2006/relationships/tags" Target="../tags/tag268.xml" /><Relationship Id="rId3" Type="http://schemas.openxmlformats.org/officeDocument/2006/relationships/image" Target="../media/image2.jpeg" /><Relationship Id="rId30" Type="http://schemas.openxmlformats.org/officeDocument/2006/relationships/tags" Target="../tags/tag269.xml" /><Relationship Id="rId31" Type="http://schemas.openxmlformats.org/officeDocument/2006/relationships/tags" Target="../tags/tag270.xml" /><Relationship Id="rId32" Type="http://schemas.openxmlformats.org/officeDocument/2006/relationships/tags" Target="../tags/tag271.xml" /><Relationship Id="rId33" Type="http://schemas.openxmlformats.org/officeDocument/2006/relationships/tags" Target="../tags/tag272.xml" /><Relationship Id="rId34" Type="http://schemas.openxmlformats.org/officeDocument/2006/relationships/tags" Target="../tags/tag273.xml" /><Relationship Id="rId35" Type="http://schemas.openxmlformats.org/officeDocument/2006/relationships/tags" Target="../tags/tag274.xml" /><Relationship Id="rId36" Type="http://schemas.openxmlformats.org/officeDocument/2006/relationships/tags" Target="../tags/tag275.xml" /><Relationship Id="rId37" Type="http://schemas.openxmlformats.org/officeDocument/2006/relationships/tags" Target="../tags/tag276.xml" /><Relationship Id="rId38" Type="http://schemas.openxmlformats.org/officeDocument/2006/relationships/tags" Target="../tags/tag277.xml" /><Relationship Id="rId39" Type="http://schemas.openxmlformats.org/officeDocument/2006/relationships/image" Target="../media/image12.png" /><Relationship Id="rId4" Type="http://schemas.openxmlformats.org/officeDocument/2006/relationships/tags" Target="../tags/tag244.xml" /><Relationship Id="rId40" Type="http://schemas.openxmlformats.org/officeDocument/2006/relationships/tags" Target="../tags/tag278.xml" /><Relationship Id="rId41" Type="http://schemas.openxmlformats.org/officeDocument/2006/relationships/tags" Target="../tags/tag279.xml" /><Relationship Id="rId42" Type="http://schemas.openxmlformats.org/officeDocument/2006/relationships/tags" Target="../tags/tag280.xml" /><Relationship Id="rId43" Type="http://schemas.openxmlformats.org/officeDocument/2006/relationships/tags" Target="../tags/tag281.xml" /><Relationship Id="rId44" Type="http://schemas.openxmlformats.org/officeDocument/2006/relationships/tags" Target="../tags/tag282.xml" /><Relationship Id="rId45" Type="http://schemas.openxmlformats.org/officeDocument/2006/relationships/tags" Target="../tags/tag283.xml" /><Relationship Id="rId46" Type="http://schemas.openxmlformats.org/officeDocument/2006/relationships/tags" Target="../tags/tag284.xml" /><Relationship Id="rId47" Type="http://schemas.openxmlformats.org/officeDocument/2006/relationships/tags" Target="../tags/tag285.xml" /><Relationship Id="rId48" Type="http://schemas.openxmlformats.org/officeDocument/2006/relationships/tags" Target="../tags/tag286.xml" /><Relationship Id="rId49" Type="http://schemas.openxmlformats.org/officeDocument/2006/relationships/image" Target="../media/image13.png" /><Relationship Id="rId5" Type="http://schemas.openxmlformats.org/officeDocument/2006/relationships/image" Target="../media/image3.jpeg" /><Relationship Id="rId50" Type="http://schemas.openxmlformats.org/officeDocument/2006/relationships/tags" Target="../tags/tag287.xml" /><Relationship Id="rId6" Type="http://schemas.openxmlformats.org/officeDocument/2006/relationships/tags" Target="../tags/tag245.xml" /><Relationship Id="rId7" Type="http://schemas.openxmlformats.org/officeDocument/2006/relationships/tags" Target="../tags/tag246.xml" /><Relationship Id="rId8" Type="http://schemas.openxmlformats.org/officeDocument/2006/relationships/tags" Target="../tags/tag247.xml" /><Relationship Id="rId9" Type="http://schemas.openxmlformats.org/officeDocument/2006/relationships/tags" Target="../tags/tag248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94.xml" /><Relationship Id="rId11" Type="http://schemas.openxmlformats.org/officeDocument/2006/relationships/tags" Target="../tags/tag295.xml" /><Relationship Id="rId12" Type="http://schemas.openxmlformats.org/officeDocument/2006/relationships/tags" Target="../tags/tag296.xml" /><Relationship Id="rId13" Type="http://schemas.openxmlformats.org/officeDocument/2006/relationships/tags" Target="../tags/tag297.xml" /><Relationship Id="rId14" Type="http://schemas.openxmlformats.org/officeDocument/2006/relationships/tags" Target="../tags/tag298.xml" /><Relationship Id="rId15" Type="http://schemas.openxmlformats.org/officeDocument/2006/relationships/tags" Target="../tags/tag299.xml" /><Relationship Id="rId16" Type="http://schemas.openxmlformats.org/officeDocument/2006/relationships/tags" Target="../tags/tag300.xml" /><Relationship Id="rId17" Type="http://schemas.openxmlformats.org/officeDocument/2006/relationships/tags" Target="../tags/tag301.xml" /><Relationship Id="rId18" Type="http://schemas.openxmlformats.org/officeDocument/2006/relationships/tags" Target="../tags/tag302.xml" /><Relationship Id="rId19" Type="http://schemas.openxmlformats.org/officeDocument/2006/relationships/tags" Target="../tags/tag303.xml" /><Relationship Id="rId2" Type="http://schemas.openxmlformats.org/officeDocument/2006/relationships/tags" Target="../tags/tag288.xml" /><Relationship Id="rId20" Type="http://schemas.openxmlformats.org/officeDocument/2006/relationships/tags" Target="../tags/tag304.xml" /><Relationship Id="rId21" Type="http://schemas.openxmlformats.org/officeDocument/2006/relationships/tags" Target="../tags/tag305.xml" /><Relationship Id="rId22" Type="http://schemas.openxmlformats.org/officeDocument/2006/relationships/tags" Target="../tags/tag306.xml" /><Relationship Id="rId23" Type="http://schemas.openxmlformats.org/officeDocument/2006/relationships/tags" Target="../tags/tag307.xml" /><Relationship Id="rId24" Type="http://schemas.openxmlformats.org/officeDocument/2006/relationships/tags" Target="../tags/tag308.xml" /><Relationship Id="rId25" Type="http://schemas.openxmlformats.org/officeDocument/2006/relationships/tags" Target="../tags/tag309.xml" /><Relationship Id="rId26" Type="http://schemas.openxmlformats.org/officeDocument/2006/relationships/tags" Target="../tags/tag310.xml" /><Relationship Id="rId27" Type="http://schemas.openxmlformats.org/officeDocument/2006/relationships/tags" Target="../tags/tag311.xml" /><Relationship Id="rId28" Type="http://schemas.openxmlformats.org/officeDocument/2006/relationships/tags" Target="../tags/tag312.xml" /><Relationship Id="rId29" Type="http://schemas.openxmlformats.org/officeDocument/2006/relationships/tags" Target="../tags/tag313.xml" /><Relationship Id="rId3" Type="http://schemas.openxmlformats.org/officeDocument/2006/relationships/image" Target="../media/image2.jpeg" /><Relationship Id="rId30" Type="http://schemas.openxmlformats.org/officeDocument/2006/relationships/tags" Target="../tags/tag314.xml" /><Relationship Id="rId31" Type="http://schemas.openxmlformats.org/officeDocument/2006/relationships/tags" Target="../tags/tag315.xml" /><Relationship Id="rId32" Type="http://schemas.openxmlformats.org/officeDocument/2006/relationships/tags" Target="../tags/tag316.xml" /><Relationship Id="rId33" Type="http://schemas.openxmlformats.org/officeDocument/2006/relationships/tags" Target="../tags/tag317.xml" /><Relationship Id="rId34" Type="http://schemas.openxmlformats.org/officeDocument/2006/relationships/tags" Target="../tags/tag318.xml" /><Relationship Id="rId35" Type="http://schemas.openxmlformats.org/officeDocument/2006/relationships/tags" Target="../tags/tag319.xml" /><Relationship Id="rId36" Type="http://schemas.openxmlformats.org/officeDocument/2006/relationships/tags" Target="../tags/tag320.xml" /><Relationship Id="rId37" Type="http://schemas.openxmlformats.org/officeDocument/2006/relationships/tags" Target="../tags/tag321.xml" /><Relationship Id="rId38" Type="http://schemas.openxmlformats.org/officeDocument/2006/relationships/tags" Target="../tags/tag322.xml" /><Relationship Id="rId39" Type="http://schemas.openxmlformats.org/officeDocument/2006/relationships/tags" Target="../tags/tag323.xml" /><Relationship Id="rId4" Type="http://schemas.openxmlformats.org/officeDocument/2006/relationships/tags" Target="../tags/tag289.xml" /><Relationship Id="rId40" Type="http://schemas.openxmlformats.org/officeDocument/2006/relationships/tags" Target="../tags/tag324.xml" /><Relationship Id="rId41" Type="http://schemas.openxmlformats.org/officeDocument/2006/relationships/tags" Target="../tags/tag325.xml" /><Relationship Id="rId42" Type="http://schemas.openxmlformats.org/officeDocument/2006/relationships/tags" Target="../tags/tag326.xml" /><Relationship Id="rId43" Type="http://schemas.openxmlformats.org/officeDocument/2006/relationships/tags" Target="../tags/tag327.xml" /><Relationship Id="rId44" Type="http://schemas.openxmlformats.org/officeDocument/2006/relationships/tags" Target="../tags/tag328.xml" /><Relationship Id="rId45" Type="http://schemas.openxmlformats.org/officeDocument/2006/relationships/tags" Target="../tags/tag329.xml" /><Relationship Id="rId46" Type="http://schemas.openxmlformats.org/officeDocument/2006/relationships/tags" Target="../tags/tag330.xml" /><Relationship Id="rId47" Type="http://schemas.openxmlformats.org/officeDocument/2006/relationships/tags" Target="../tags/tag331.xml" /><Relationship Id="rId48" Type="http://schemas.openxmlformats.org/officeDocument/2006/relationships/image" Target="../media/image14.jpeg" /><Relationship Id="rId49" Type="http://schemas.openxmlformats.org/officeDocument/2006/relationships/tags" Target="../tags/tag332.xml" /><Relationship Id="rId5" Type="http://schemas.openxmlformats.org/officeDocument/2006/relationships/image" Target="../media/image3.jpeg" /><Relationship Id="rId50" Type="http://schemas.openxmlformats.org/officeDocument/2006/relationships/image" Target="../media/image15.png" /><Relationship Id="rId51" Type="http://schemas.microsoft.com/office/2007/relationships/hdphoto" Target="../media/image16.wdp" /><Relationship Id="rId52" Type="http://schemas.openxmlformats.org/officeDocument/2006/relationships/tags" Target="../tags/tag333.xml" /><Relationship Id="rId53" Type="http://schemas.openxmlformats.org/officeDocument/2006/relationships/image" Target="../media/image17.jpeg" /><Relationship Id="rId54" Type="http://schemas.openxmlformats.org/officeDocument/2006/relationships/tags" Target="../tags/tag334.xml" /><Relationship Id="rId55" Type="http://schemas.openxmlformats.org/officeDocument/2006/relationships/image" Target="../media/image18.jpeg" /><Relationship Id="rId56" Type="http://schemas.openxmlformats.org/officeDocument/2006/relationships/tags" Target="../tags/tag335.xml" /><Relationship Id="rId57" Type="http://schemas.openxmlformats.org/officeDocument/2006/relationships/tags" Target="../tags/tag336.xml" /><Relationship Id="rId6" Type="http://schemas.openxmlformats.org/officeDocument/2006/relationships/tags" Target="../tags/tag290.xml" /><Relationship Id="rId7" Type="http://schemas.openxmlformats.org/officeDocument/2006/relationships/tags" Target="../tags/tag291.xml" /><Relationship Id="rId8" Type="http://schemas.openxmlformats.org/officeDocument/2006/relationships/tags" Target="../tags/tag292.xml" /><Relationship Id="rId9" Type="http://schemas.openxmlformats.org/officeDocument/2006/relationships/tags" Target="../tags/tag29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43.xml" /><Relationship Id="rId11" Type="http://schemas.openxmlformats.org/officeDocument/2006/relationships/tags" Target="../tags/tag344.xml" /><Relationship Id="rId12" Type="http://schemas.openxmlformats.org/officeDocument/2006/relationships/tags" Target="../tags/tag345.xml" /><Relationship Id="rId13" Type="http://schemas.openxmlformats.org/officeDocument/2006/relationships/tags" Target="../tags/tag346.xml" /><Relationship Id="rId14" Type="http://schemas.openxmlformats.org/officeDocument/2006/relationships/tags" Target="../tags/tag347.xml" /><Relationship Id="rId15" Type="http://schemas.openxmlformats.org/officeDocument/2006/relationships/tags" Target="../tags/tag348.xml" /><Relationship Id="rId16" Type="http://schemas.openxmlformats.org/officeDocument/2006/relationships/tags" Target="../tags/tag349.xml" /><Relationship Id="rId17" Type="http://schemas.openxmlformats.org/officeDocument/2006/relationships/tags" Target="../tags/tag350.xml" /><Relationship Id="rId18" Type="http://schemas.openxmlformats.org/officeDocument/2006/relationships/tags" Target="../tags/tag351.xml" /><Relationship Id="rId19" Type="http://schemas.openxmlformats.org/officeDocument/2006/relationships/tags" Target="../tags/tag352.xml" /><Relationship Id="rId2" Type="http://schemas.openxmlformats.org/officeDocument/2006/relationships/tags" Target="../tags/tag337.xml" /><Relationship Id="rId20" Type="http://schemas.openxmlformats.org/officeDocument/2006/relationships/tags" Target="../tags/tag353.xml" /><Relationship Id="rId21" Type="http://schemas.openxmlformats.org/officeDocument/2006/relationships/tags" Target="../tags/tag354.xml" /><Relationship Id="rId22" Type="http://schemas.openxmlformats.org/officeDocument/2006/relationships/tags" Target="../tags/tag355.xml" /><Relationship Id="rId23" Type="http://schemas.openxmlformats.org/officeDocument/2006/relationships/tags" Target="../tags/tag356.xml" /><Relationship Id="rId24" Type="http://schemas.openxmlformats.org/officeDocument/2006/relationships/tags" Target="../tags/tag357.xml" /><Relationship Id="rId25" Type="http://schemas.openxmlformats.org/officeDocument/2006/relationships/tags" Target="../tags/tag358.xml" /><Relationship Id="rId26" Type="http://schemas.openxmlformats.org/officeDocument/2006/relationships/tags" Target="../tags/tag359.xml" /><Relationship Id="rId27" Type="http://schemas.openxmlformats.org/officeDocument/2006/relationships/tags" Target="../tags/tag360.xml" /><Relationship Id="rId28" Type="http://schemas.openxmlformats.org/officeDocument/2006/relationships/tags" Target="../tags/tag361.xml" /><Relationship Id="rId29" Type="http://schemas.openxmlformats.org/officeDocument/2006/relationships/tags" Target="../tags/tag362.xml" /><Relationship Id="rId3" Type="http://schemas.openxmlformats.org/officeDocument/2006/relationships/image" Target="../media/image2.jpeg" /><Relationship Id="rId30" Type="http://schemas.openxmlformats.org/officeDocument/2006/relationships/tags" Target="../tags/tag363.xml" /><Relationship Id="rId31" Type="http://schemas.openxmlformats.org/officeDocument/2006/relationships/tags" Target="../tags/tag364.xml" /><Relationship Id="rId32" Type="http://schemas.openxmlformats.org/officeDocument/2006/relationships/tags" Target="../tags/tag365.xml" /><Relationship Id="rId33" Type="http://schemas.openxmlformats.org/officeDocument/2006/relationships/tags" Target="../tags/tag366.xml" /><Relationship Id="rId34" Type="http://schemas.openxmlformats.org/officeDocument/2006/relationships/tags" Target="../tags/tag367.xml" /><Relationship Id="rId35" Type="http://schemas.openxmlformats.org/officeDocument/2006/relationships/tags" Target="../tags/tag368.xml" /><Relationship Id="rId36" Type="http://schemas.openxmlformats.org/officeDocument/2006/relationships/tags" Target="../tags/tag369.xml" /><Relationship Id="rId37" Type="http://schemas.openxmlformats.org/officeDocument/2006/relationships/tags" Target="../tags/tag370.xml" /><Relationship Id="rId38" Type="http://schemas.openxmlformats.org/officeDocument/2006/relationships/tags" Target="../tags/tag371.xml" /><Relationship Id="rId39" Type="http://schemas.openxmlformats.org/officeDocument/2006/relationships/tags" Target="../tags/tag372.xml" /><Relationship Id="rId4" Type="http://schemas.openxmlformats.org/officeDocument/2006/relationships/tags" Target="../tags/tag338.xml" /><Relationship Id="rId40" Type="http://schemas.openxmlformats.org/officeDocument/2006/relationships/tags" Target="../tags/tag373.xml" /><Relationship Id="rId41" Type="http://schemas.openxmlformats.org/officeDocument/2006/relationships/tags" Target="../tags/tag374.xml" /><Relationship Id="rId42" Type="http://schemas.openxmlformats.org/officeDocument/2006/relationships/tags" Target="../tags/tag375.xml" /><Relationship Id="rId43" Type="http://schemas.openxmlformats.org/officeDocument/2006/relationships/tags" Target="../tags/tag376.xml" /><Relationship Id="rId44" Type="http://schemas.openxmlformats.org/officeDocument/2006/relationships/tags" Target="../tags/tag377.xml" /><Relationship Id="rId45" Type="http://schemas.openxmlformats.org/officeDocument/2006/relationships/tags" Target="../tags/tag378.xml" /><Relationship Id="rId46" Type="http://schemas.openxmlformats.org/officeDocument/2006/relationships/tags" Target="../tags/tag379.xml" /><Relationship Id="rId47" Type="http://schemas.openxmlformats.org/officeDocument/2006/relationships/image" Target="../media/image19.png" /><Relationship Id="rId48" Type="http://schemas.openxmlformats.org/officeDocument/2006/relationships/tags" Target="../tags/tag380.xml" /><Relationship Id="rId49" Type="http://schemas.openxmlformats.org/officeDocument/2006/relationships/video" Target="../media/media2.wmv" /><Relationship Id="rId5" Type="http://schemas.openxmlformats.org/officeDocument/2006/relationships/image" Target="../media/image3.jpeg" /><Relationship Id="rId50" Type="http://schemas.microsoft.com/office/2007/relationships/media" Target="../media/media2.wmv" /><Relationship Id="rId6" Type="http://schemas.openxmlformats.org/officeDocument/2006/relationships/tags" Target="../tags/tag339.xml" /><Relationship Id="rId7" Type="http://schemas.openxmlformats.org/officeDocument/2006/relationships/tags" Target="../tags/tag340.xml" /><Relationship Id="rId8" Type="http://schemas.openxmlformats.org/officeDocument/2006/relationships/tags" Target="../tags/tag341.xml" /><Relationship Id="rId9" Type="http://schemas.openxmlformats.org/officeDocument/2006/relationships/tags" Target="../tags/tag342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112" y="59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5" descr="2177138_102222067368_2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803275" y="765175"/>
            <a:ext cx="10621963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-11112" y="0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AutoShape 6" descr="查看源图像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9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10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1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12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13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14"/>
            </p:custDataLst>
          </p:nvPr>
        </p:nvSpPr>
        <p:spPr>
          <a:xfrm>
            <a:off x="3635507" y="2890391"/>
            <a:ext cx="5080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/>
              <a:t>第一节  声音的产生与传播</a:t>
            </a:r>
            <a:endParaRPr lang="zh-CN" altLang="en-US" sz="3200" b="1"/>
          </a:p>
          <a:p>
            <a:endParaRPr lang="zh-CN" altLang="en-US" sz="3200"/>
          </a:p>
        </p:txBody>
      </p:sp>
      <p:sp>
        <p:nvSpPr>
          <p:cNvPr id="14" name="文本框 13"/>
          <p:cNvSpPr txBox="1"/>
          <p:nvPr>
            <p:custDataLst>
              <p:tags r:id="rId15"/>
            </p:custDataLst>
          </p:nvPr>
        </p:nvSpPr>
        <p:spPr>
          <a:xfrm>
            <a:off x="3789515" y="3481154"/>
            <a:ext cx="4612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b="1"/>
              <a:t>sound generation and propagation</a:t>
            </a:r>
            <a:endParaRPr lang="zh-CN" altLang="en-US" b="1"/>
          </a:p>
        </p:txBody>
      </p:sp>
      <p:cxnSp>
        <p:nvCxnSpPr>
          <p:cNvPr id="15" name="直接连接符 14"/>
          <p:cNvCxnSpPr/>
          <p:nvPr>
            <p:custDataLst>
              <p:tags r:id="rId16"/>
            </p:custDataLst>
          </p:nvPr>
        </p:nvCxnSpPr>
        <p:spPr>
          <a:xfrm>
            <a:off x="3770722" y="3491913"/>
            <a:ext cx="452637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media2">
            <a:hlinkClick action="ppaction://media"/>
          </p:cNvPr>
          <p:cNvPicPr>
            <a:picLocks noChangeAspect="1"/>
          </p:cNvPicPr>
          <p:nvPr>
            <a:audioFile r:link="rId19"/>
            <p:custDataLst>
              <p:tags r:id="rId18"/>
            </p:custDataLst>
            <p:extLst>
              <p:ext uri="{DAA4B4D4-6D71-4841-9C94-3DE7FCFB9230}">
                <p14:media xmlns:p14="http://schemas.microsoft.com/office/powerpoint/2010/main" r:embed="rId20">
                  <p14:trim end="156190.9375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40869" y="7395938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62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  <a:endParaRPr lang="zh-CN" altLang="en-US" sz="1600" b="1"/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10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11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12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13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4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15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16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17"/>
            </p:custDataLst>
          </p:nvPr>
        </p:nvGrpSpPr>
        <p:grpSpPr>
          <a:xfrm>
            <a:off x="431076" y="1279001"/>
            <a:ext cx="4100743" cy="467454"/>
            <a:chOff x="431076" y="1279001"/>
            <a:chExt cx="4100743" cy="467454"/>
          </a:xfrm>
        </p:grpSpPr>
        <p:sp>
          <p:nvSpPr>
            <p:cNvPr id="24" name="矩形 23"/>
            <p:cNvSpPr/>
            <p:nvPr>
              <p:custDataLst>
                <p:tags r:id="rId18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431076" y="1279001"/>
              <a:ext cx="4100743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三、      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声音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的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传播条件</a:t>
              </a:r>
              <a:endParaRPr lang="zh-CN" altLang="en-US" sz="2400" b="1">
                <a:ln w="19050" cap="flat" cmpd="sng">
                  <a:solidFill>
                    <a:schemeClr val="bg2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5820135" y="1279000"/>
            <a:ext cx="13522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3-2</a:t>
            </a:r>
            <a:endParaRPr lang="en-US" altLang="zh-CN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>
            <p:custDataLst>
              <p:tags r:id="rId21"/>
            </p:custDataLst>
          </p:nvPr>
        </p:nvGrpSpPr>
        <p:grpSpPr>
          <a:xfrm>
            <a:off x="1029100" y="2106560"/>
            <a:ext cx="2906058" cy="4138432"/>
            <a:chOff x="5386248" y="1998856"/>
            <a:chExt cx="2906058" cy="4138432"/>
          </a:xfrm>
        </p:grpSpPr>
        <p:sp>
          <p:nvSpPr>
            <p:cNvPr id="6" name="AutoShape 6" descr="查看源图像"/>
            <p:cNvSpPr>
              <a:spLocks noChangeAspect="1"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矩形: 圆角 36"/>
            <p:cNvSpPr/>
            <p:nvPr>
              <p:custDataLst>
                <p:tags r:id="rId23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24"/>
              </p:custDataLst>
            </p:nvPr>
          </p:nvSpPr>
          <p:spPr>
            <a:xfrm>
              <a:off x="5605874" y="2939245"/>
              <a:ext cx="248129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做下面实验，思考：为什么没有敲过的音叉也能让小球弹起</a:t>
              </a: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？</a:t>
              </a:r>
              <a:endParaRPr kumimoji="0" lang="zh-CN" altLang="en-US" sz="2000" i="1" u="none" strike="noStrike" kern="1200" normalizeH="0" baseline="0" noProof="0"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  <p:grpSp>
          <p:nvGrpSpPr>
            <p:cNvPr id="44" name="组合 43"/>
            <p:cNvGrpSpPr/>
            <p:nvPr>
              <p:custDataLst>
                <p:tags r:id="rId25"/>
              </p:custDataLst>
            </p:nvPr>
          </p:nvGrpSpPr>
          <p:grpSpPr>
            <a:xfrm>
              <a:off x="5386248" y="2731292"/>
              <a:ext cx="2906058" cy="74386"/>
              <a:chOff x="1902077" y="2754605"/>
              <a:chExt cx="2906058" cy="74386"/>
            </a:xfrm>
          </p:grpSpPr>
          <p:cxnSp>
            <p:nvCxnSpPr>
              <p:cNvPr id="45" name="直接连接符 44"/>
              <p:cNvCxnSpPr/>
              <p:nvPr>
                <p:custDataLst>
                  <p:tags r:id="rId26"/>
                </p:custDataLst>
              </p:nvPr>
            </p:nvCxnSpPr>
            <p:spPr>
              <a:xfrm>
                <a:off x="1902077" y="275460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1909048" y="2828991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矩形: 圆角 53"/>
          <p:cNvSpPr/>
          <p:nvPr>
            <p:custDataLst>
              <p:tags r:id="rId28"/>
            </p:custDataLst>
          </p:nvPr>
        </p:nvSpPr>
        <p:spPr>
          <a:xfrm>
            <a:off x="-3183105" y="-3197671"/>
            <a:ext cx="2899087" cy="4138432"/>
          </a:xfrm>
          <a:prstGeom prst="roundRect">
            <a:avLst>
              <a:gd name="adj" fmla="val 3950"/>
            </a:avLst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>
            <p:custDataLst>
              <p:tags r:id="rId29"/>
            </p:custDataLst>
          </p:nvPr>
        </p:nvGrpSpPr>
        <p:grpSpPr>
          <a:xfrm>
            <a:off x="4321692" y="2107623"/>
            <a:ext cx="3205819" cy="4138432"/>
            <a:chOff x="5386248" y="1998856"/>
            <a:chExt cx="2906058" cy="4138432"/>
          </a:xfrm>
        </p:grpSpPr>
        <p:sp>
          <p:nvSpPr>
            <p:cNvPr id="34" name="AutoShape 6" descr="查看源图像"/>
            <p:cNvSpPr>
              <a:spLocks noChangeAspect="1"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矩形: 圆角 34"/>
            <p:cNvSpPr/>
            <p:nvPr>
              <p:custDataLst>
                <p:tags r:id="rId31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32"/>
              </p:custDataLst>
            </p:nvPr>
          </p:nvSpPr>
          <p:spPr>
            <a:xfrm>
              <a:off x="5463254" y="2175687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学生实验</a:t>
              </a:r>
              <a:endParaRPr lang="zh-CN" altLang="en-US"/>
            </a:p>
          </p:txBody>
        </p:sp>
        <p:grpSp>
          <p:nvGrpSpPr>
            <p:cNvPr id="40" name="组合 39"/>
            <p:cNvGrpSpPr/>
            <p:nvPr>
              <p:custDataLst>
                <p:tags r:id="rId33"/>
              </p:custDataLst>
            </p:nvPr>
          </p:nvGrpSpPr>
          <p:grpSpPr>
            <a:xfrm>
              <a:off x="5393219" y="2704351"/>
              <a:ext cx="2899087" cy="64571"/>
              <a:chOff x="1909048" y="2727664"/>
              <a:chExt cx="2899087" cy="64571"/>
            </a:xfrm>
          </p:grpSpPr>
          <p:cxnSp>
            <p:nvCxnSpPr>
              <p:cNvPr id="42" name="直接连接符 41"/>
              <p:cNvCxnSpPr/>
              <p:nvPr>
                <p:custDataLst>
                  <p:tags r:id="rId34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>
                <p:custDataLst>
                  <p:tags r:id="rId35"/>
                </p:custDataLst>
              </p:nvPr>
            </p:nvCxnSpPr>
            <p:spPr>
              <a:xfrm>
                <a:off x="1909048" y="2727664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文本框 40"/>
            <p:cNvSpPr txBox="1"/>
            <p:nvPr>
              <p:custDataLst>
                <p:tags r:id="rId36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>
            <p:custDataLst>
              <p:tags r:id="rId37"/>
            </p:custDataLst>
          </p:nvPr>
        </p:nvGrpSpPr>
        <p:grpSpPr>
          <a:xfrm>
            <a:off x="7866358" y="2107623"/>
            <a:ext cx="3466665" cy="4138432"/>
            <a:chOff x="5386248" y="1998856"/>
            <a:chExt cx="2906058" cy="4138432"/>
          </a:xfrm>
        </p:grpSpPr>
        <p:sp>
          <p:nvSpPr>
            <p:cNvPr id="56" name="AutoShape 6" descr="查看源图像"/>
            <p:cNvSpPr>
              <a:spLocks noChangeAspect="1"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矩形: 圆角 56"/>
            <p:cNvSpPr/>
            <p:nvPr>
              <p:custDataLst>
                <p:tags r:id="rId39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40"/>
              </p:custDataLst>
            </p:nvPr>
          </p:nvSpPr>
          <p:spPr>
            <a:xfrm>
              <a:off x="5440110" y="2083398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结论：</a:t>
              </a:r>
              <a:endParaRPr lang="zh-CN" altLang="en-US"/>
            </a:p>
          </p:txBody>
        </p:sp>
        <p:grpSp>
          <p:nvGrpSpPr>
            <p:cNvPr id="59" name="组合 58"/>
            <p:cNvGrpSpPr/>
            <p:nvPr>
              <p:custDataLst>
                <p:tags r:id="rId41"/>
              </p:custDataLst>
            </p:nvPr>
          </p:nvGrpSpPr>
          <p:grpSpPr>
            <a:xfrm>
              <a:off x="5393219" y="2693158"/>
              <a:ext cx="2899087" cy="75764"/>
              <a:chOff x="1909048" y="2716471"/>
              <a:chExt cx="2899087" cy="75764"/>
            </a:xfrm>
          </p:grpSpPr>
          <p:cxnSp>
            <p:nvCxnSpPr>
              <p:cNvPr id="61" name="直接连接符 60"/>
              <p:cNvCxnSpPr/>
              <p:nvPr>
                <p:custDataLst>
                  <p:tags r:id="rId42"/>
                </p:custDataLst>
              </p:nvPr>
            </p:nvCxnSpPr>
            <p:spPr>
              <a:xfrm>
                <a:off x="1909048" y="2716471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>
                <p:custDataLst>
                  <p:tags r:id="rId43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文本框 59"/>
            <p:cNvSpPr txBox="1"/>
            <p:nvPr>
              <p:custDataLst>
                <p:tags r:id="rId44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1" name="文本框 50"/>
          <p:cNvSpPr txBox="1"/>
          <p:nvPr>
            <p:custDataLst>
              <p:tags r:id="rId45"/>
            </p:custDataLst>
          </p:nvPr>
        </p:nvSpPr>
        <p:spPr>
          <a:xfrm>
            <a:off x="8062971" y="3163960"/>
            <a:ext cx="28187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声音通过空气从敲响的音叉传播到另一个音叉，引起另一个音叉振动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------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空气传声。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文本框 65"/>
          <p:cNvSpPr txBox="1"/>
          <p:nvPr>
            <p:custDataLst>
              <p:tags r:id="rId46"/>
            </p:custDataLst>
          </p:nvPr>
        </p:nvSpPr>
        <p:spPr>
          <a:xfrm>
            <a:off x="1172012" y="2278894"/>
            <a:ext cx="1200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观察</a:t>
            </a:r>
            <a:endParaRPr lang="en-US" altLang="zh-CN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8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3" t="10553" r="20206"/>
          <a:stretch>
            <a:fillRect/>
          </a:stretch>
        </p:blipFill>
        <p:spPr>
          <a:xfrm>
            <a:off x="4588884" y="3046949"/>
            <a:ext cx="2654405" cy="2284670"/>
          </a:xfrm>
          <a:prstGeom prst="roundRect">
            <a:avLst>
              <a:gd name="adj" fmla="val 496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1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  <a:endParaRPr lang="zh-CN" altLang="en-US" sz="1600" b="1"/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10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11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12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13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4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15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16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17"/>
            </p:custDataLst>
          </p:nvPr>
        </p:nvGrpSpPr>
        <p:grpSpPr>
          <a:xfrm>
            <a:off x="431076" y="1279001"/>
            <a:ext cx="4100743" cy="467454"/>
            <a:chOff x="431076" y="1279001"/>
            <a:chExt cx="4100743" cy="467454"/>
          </a:xfrm>
        </p:grpSpPr>
        <p:sp>
          <p:nvSpPr>
            <p:cNvPr id="24" name="矩形 23"/>
            <p:cNvSpPr/>
            <p:nvPr>
              <p:custDataLst>
                <p:tags r:id="rId18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431076" y="1279001"/>
              <a:ext cx="4100743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三、      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声音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的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传播条件</a:t>
              </a:r>
              <a:endParaRPr lang="zh-CN" altLang="en-US" sz="2400" b="1">
                <a:ln w="19050" cap="flat" cmpd="sng">
                  <a:solidFill>
                    <a:schemeClr val="bg2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5820135" y="1279000"/>
            <a:ext cx="13522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3-3</a:t>
            </a:r>
            <a:endParaRPr lang="en-US" altLang="zh-CN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>
            <p:custDataLst>
              <p:tags r:id="rId21"/>
            </p:custDataLst>
          </p:nvPr>
        </p:nvGrpSpPr>
        <p:grpSpPr>
          <a:xfrm>
            <a:off x="1029100" y="2106560"/>
            <a:ext cx="2906058" cy="4138432"/>
            <a:chOff x="5386248" y="1998856"/>
            <a:chExt cx="2906058" cy="4138432"/>
          </a:xfrm>
        </p:grpSpPr>
        <p:sp>
          <p:nvSpPr>
            <p:cNvPr id="6" name="AutoShape 6" descr="查看源图像"/>
            <p:cNvSpPr>
              <a:spLocks noChangeAspect="1"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矩形: 圆角 36"/>
            <p:cNvSpPr/>
            <p:nvPr>
              <p:custDataLst>
                <p:tags r:id="rId23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24"/>
              </p:custDataLst>
            </p:nvPr>
          </p:nvSpPr>
          <p:spPr>
            <a:xfrm>
              <a:off x="5570414" y="2955071"/>
              <a:ext cx="2481291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利用身边器材完成课本</a:t>
              </a:r>
              <a:r>
                <a:rPr lang="en-US" altLang="zh-CN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3-8,3-9</a:t>
              </a: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的类似实验，根据你听到和看到的现象，你能得出什么结论？</a:t>
              </a:r>
              <a:endParaRPr kumimoji="0" lang="zh-CN" altLang="en-US" sz="2000" i="1" u="none" strike="noStrike" kern="1200" normalizeH="0" baseline="0" noProof="0"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  <p:grpSp>
          <p:nvGrpSpPr>
            <p:cNvPr id="44" name="组合 43"/>
            <p:cNvGrpSpPr/>
            <p:nvPr>
              <p:custDataLst>
                <p:tags r:id="rId25"/>
              </p:custDataLst>
            </p:nvPr>
          </p:nvGrpSpPr>
          <p:grpSpPr>
            <a:xfrm>
              <a:off x="5386248" y="2731292"/>
              <a:ext cx="2906058" cy="74386"/>
              <a:chOff x="1902077" y="2754605"/>
              <a:chExt cx="2906058" cy="74386"/>
            </a:xfrm>
          </p:grpSpPr>
          <p:cxnSp>
            <p:nvCxnSpPr>
              <p:cNvPr id="45" name="直接连接符 44"/>
              <p:cNvCxnSpPr/>
              <p:nvPr>
                <p:custDataLst>
                  <p:tags r:id="rId26"/>
                </p:custDataLst>
              </p:nvPr>
            </p:nvCxnSpPr>
            <p:spPr>
              <a:xfrm>
                <a:off x="1902077" y="275460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1909048" y="2828991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矩形: 圆角 53"/>
          <p:cNvSpPr/>
          <p:nvPr>
            <p:custDataLst>
              <p:tags r:id="rId28"/>
            </p:custDataLst>
          </p:nvPr>
        </p:nvSpPr>
        <p:spPr>
          <a:xfrm>
            <a:off x="-3183105" y="-3197671"/>
            <a:ext cx="2899087" cy="4138432"/>
          </a:xfrm>
          <a:prstGeom prst="roundRect">
            <a:avLst>
              <a:gd name="adj" fmla="val 3950"/>
            </a:avLst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>
            <p:custDataLst>
              <p:tags r:id="rId29"/>
            </p:custDataLst>
          </p:nvPr>
        </p:nvGrpSpPr>
        <p:grpSpPr>
          <a:xfrm>
            <a:off x="4321692" y="2107623"/>
            <a:ext cx="3205819" cy="4138432"/>
            <a:chOff x="5386248" y="1998856"/>
            <a:chExt cx="2906058" cy="4138432"/>
          </a:xfrm>
        </p:grpSpPr>
        <p:sp>
          <p:nvSpPr>
            <p:cNvPr id="34" name="AutoShape 6" descr="查看源图像"/>
            <p:cNvSpPr>
              <a:spLocks noChangeAspect="1"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矩形: 圆角 34"/>
            <p:cNvSpPr/>
            <p:nvPr>
              <p:custDataLst>
                <p:tags r:id="rId31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32"/>
              </p:custDataLst>
            </p:nvPr>
          </p:nvSpPr>
          <p:spPr>
            <a:xfrm>
              <a:off x="5463254" y="2175687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学生实验</a:t>
              </a:r>
              <a:endParaRPr lang="zh-CN" altLang="en-US"/>
            </a:p>
          </p:txBody>
        </p:sp>
        <p:grpSp>
          <p:nvGrpSpPr>
            <p:cNvPr id="40" name="组合 39"/>
            <p:cNvGrpSpPr/>
            <p:nvPr>
              <p:custDataLst>
                <p:tags r:id="rId33"/>
              </p:custDataLst>
            </p:nvPr>
          </p:nvGrpSpPr>
          <p:grpSpPr>
            <a:xfrm>
              <a:off x="5393219" y="2704351"/>
              <a:ext cx="2899087" cy="64571"/>
              <a:chOff x="1909048" y="2727664"/>
              <a:chExt cx="2899087" cy="64571"/>
            </a:xfrm>
          </p:grpSpPr>
          <p:cxnSp>
            <p:nvCxnSpPr>
              <p:cNvPr id="42" name="直接连接符 41"/>
              <p:cNvCxnSpPr/>
              <p:nvPr>
                <p:custDataLst>
                  <p:tags r:id="rId34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>
                <p:custDataLst>
                  <p:tags r:id="rId35"/>
                </p:custDataLst>
              </p:nvPr>
            </p:nvCxnSpPr>
            <p:spPr>
              <a:xfrm>
                <a:off x="1909048" y="2727664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文本框 40"/>
            <p:cNvSpPr txBox="1"/>
            <p:nvPr>
              <p:custDataLst>
                <p:tags r:id="rId36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>
            <p:custDataLst>
              <p:tags r:id="rId37"/>
            </p:custDataLst>
          </p:nvPr>
        </p:nvGrpSpPr>
        <p:grpSpPr>
          <a:xfrm>
            <a:off x="7866358" y="2107623"/>
            <a:ext cx="3466665" cy="4138432"/>
            <a:chOff x="5386248" y="1998856"/>
            <a:chExt cx="2906058" cy="4138432"/>
          </a:xfrm>
        </p:grpSpPr>
        <p:sp>
          <p:nvSpPr>
            <p:cNvPr id="56" name="AutoShape 6" descr="查看源图像"/>
            <p:cNvSpPr>
              <a:spLocks noChangeAspect="1"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矩形: 圆角 56"/>
            <p:cNvSpPr/>
            <p:nvPr>
              <p:custDataLst>
                <p:tags r:id="rId39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40"/>
              </p:custDataLst>
            </p:nvPr>
          </p:nvSpPr>
          <p:spPr>
            <a:xfrm>
              <a:off x="5440110" y="2083398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结论：</a:t>
              </a:r>
              <a:endParaRPr lang="zh-CN" altLang="en-US"/>
            </a:p>
          </p:txBody>
        </p:sp>
        <p:grpSp>
          <p:nvGrpSpPr>
            <p:cNvPr id="59" name="组合 58"/>
            <p:cNvGrpSpPr/>
            <p:nvPr>
              <p:custDataLst>
                <p:tags r:id="rId41"/>
              </p:custDataLst>
            </p:nvPr>
          </p:nvGrpSpPr>
          <p:grpSpPr>
            <a:xfrm>
              <a:off x="5393219" y="2693158"/>
              <a:ext cx="2899087" cy="75764"/>
              <a:chOff x="1909048" y="2716471"/>
              <a:chExt cx="2899087" cy="75764"/>
            </a:xfrm>
          </p:grpSpPr>
          <p:cxnSp>
            <p:nvCxnSpPr>
              <p:cNvPr id="61" name="直接连接符 60"/>
              <p:cNvCxnSpPr/>
              <p:nvPr>
                <p:custDataLst>
                  <p:tags r:id="rId42"/>
                </p:custDataLst>
              </p:nvPr>
            </p:nvCxnSpPr>
            <p:spPr>
              <a:xfrm>
                <a:off x="1909048" y="2716471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>
                <p:custDataLst>
                  <p:tags r:id="rId43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文本框 59"/>
            <p:cNvSpPr txBox="1"/>
            <p:nvPr>
              <p:custDataLst>
                <p:tags r:id="rId44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1" name="文本框 50"/>
          <p:cNvSpPr txBox="1"/>
          <p:nvPr>
            <p:custDataLst>
              <p:tags r:id="rId45"/>
            </p:custDataLst>
          </p:nvPr>
        </p:nvSpPr>
        <p:spPr>
          <a:xfrm>
            <a:off x="8062971" y="3163960"/>
            <a:ext cx="28187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声音的传播是需要</a:t>
            </a:r>
            <a:r>
              <a:rPr lang="zh-CN" altLang="en-US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介质</a:t>
            </a:r>
            <a:r>
              <a:rPr lang="zh-CN" altLang="en-US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的，它既可以在</a:t>
            </a:r>
            <a:r>
              <a:rPr lang="zh-CN" altLang="en-US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气体</a:t>
            </a:r>
            <a:r>
              <a:rPr lang="zh-CN" altLang="en-US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中传播，也可以在</a:t>
            </a:r>
            <a:r>
              <a:rPr lang="zh-CN" altLang="en-US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固体</a:t>
            </a:r>
            <a:r>
              <a:rPr lang="zh-CN" altLang="en-US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液体</a:t>
            </a:r>
            <a:r>
              <a:rPr lang="zh-CN" altLang="en-US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中传播。</a:t>
            </a:r>
            <a:endParaRPr lang="zh-CN" altLang="en-US" b="1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文本框 65"/>
          <p:cNvSpPr txBox="1"/>
          <p:nvPr>
            <p:custDataLst>
              <p:tags r:id="rId46"/>
            </p:custDataLst>
          </p:nvPr>
        </p:nvSpPr>
        <p:spPr>
          <a:xfrm>
            <a:off x="1172012" y="2278894"/>
            <a:ext cx="1200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观察</a:t>
            </a:r>
            <a:endParaRPr lang="en-US" altLang="zh-CN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7" name="Picture 3" descr="聲音6"/>
          <p:cNvPicPr>
            <a:picLocks noChangeAspect="1"/>
          </p:cNvPicPr>
          <p:nvPr>
            <p:custDataLst>
              <p:tags r:id="rId48"/>
            </p:custDataLst>
          </p:nvPr>
        </p:nvPicPr>
        <p:blipFill>
          <a:blip r:embed="rId47">
            <a:lum contrast="20000"/>
          </a:blip>
          <a:srcRect b="9727"/>
          <a:stretch>
            <a:fillRect/>
          </a:stretch>
        </p:blipFill>
        <p:spPr>
          <a:xfrm>
            <a:off x="6007929" y="4296372"/>
            <a:ext cx="1357390" cy="970390"/>
          </a:xfrm>
          <a:prstGeom prst="roundRect">
            <a:avLst>
              <a:gd name="adj" fmla="val 688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Picture 4" descr="聲音9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49">
            <a:lum contrast="20000"/>
          </a:blip>
          <a:srcRect b="12262"/>
          <a:stretch>
            <a:fillRect/>
          </a:stretch>
        </p:blipFill>
        <p:spPr>
          <a:xfrm>
            <a:off x="6018034" y="3027872"/>
            <a:ext cx="1333860" cy="1052857"/>
          </a:xfrm>
          <a:prstGeom prst="roundRect">
            <a:avLst>
              <a:gd name="adj" fmla="val 801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9" name="Picture 11" descr="u=129885276,3616693625&amp;fm=23&amp;gp=0"/>
          <p:cNvPicPr>
            <a:picLocks noChangeAspect="1"/>
          </p:cNvPicPr>
          <p:nvPr>
            <p:custDataLst>
              <p:tags r:id="rId52"/>
            </p:custDataLst>
          </p:nvPr>
        </p:nvPicPr>
        <p:blipFill>
          <a:blip r:embed="rId51"/>
          <a:srcRect r="9264" b="9159"/>
          <a:stretch>
            <a:fillRect/>
          </a:stretch>
        </p:blipFill>
        <p:spPr>
          <a:xfrm>
            <a:off x="4427808" y="4255139"/>
            <a:ext cx="1452040" cy="1052857"/>
          </a:xfrm>
          <a:prstGeom prst="roundRect">
            <a:avLst>
              <a:gd name="adj" fmla="val 683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4"/>
            </p:custDataLst>
          </p:nvPr>
        </p:nvPicPr>
        <p:blipFill>
          <a:blip r:embed="rId53"/>
          <a:stretch>
            <a:fillRect/>
          </a:stretch>
        </p:blipFill>
        <p:spPr>
          <a:xfrm>
            <a:off x="4427808" y="3035615"/>
            <a:ext cx="1374688" cy="1052858"/>
          </a:xfrm>
          <a:prstGeom prst="roundRect">
            <a:avLst>
              <a:gd name="adj" fmla="val 847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1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  <a:endParaRPr lang="zh-CN" altLang="en-US" sz="1600" b="1"/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10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11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12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13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4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15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16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17"/>
            </p:custDataLst>
          </p:nvPr>
        </p:nvGrpSpPr>
        <p:grpSpPr>
          <a:xfrm>
            <a:off x="431076" y="1279001"/>
            <a:ext cx="4365211" cy="467454"/>
            <a:chOff x="431076" y="1279001"/>
            <a:chExt cx="4365211" cy="467454"/>
          </a:xfrm>
        </p:grpSpPr>
        <p:sp>
          <p:nvSpPr>
            <p:cNvPr id="24" name="矩形 23"/>
            <p:cNvSpPr/>
            <p:nvPr>
              <p:custDataLst>
                <p:tags r:id="rId18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431076" y="1279001"/>
              <a:ext cx="4365211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四、  </a:t>
              </a:r>
              <a:r>
                <a:rPr kumimoji="0" lang="zh-CN" altLang="en-US" sz="2400" i="0" u="none" strike="noStrike" kern="10" normalizeH="0" baseline="0" noProof="0"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声音的传播速度</a:t>
              </a:r>
              <a:r>
                <a:rPr kumimoji="0" lang="en-US" altLang="zh-CN" sz="2400" i="0" u="none" strike="noStrike" kern="10" normalizeH="0" baseline="0" noProof="0"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——</a:t>
              </a:r>
              <a:r>
                <a:rPr kumimoji="0" lang="zh-CN" altLang="en-US" sz="2400" i="0" u="none" strike="noStrike" kern="10" normalizeH="0" baseline="0" noProof="0"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声速</a:t>
              </a:r>
              <a:endParaRPr kumimoji="0" lang="zh-CN" altLang="en-US" sz="2400" i="0" u="none" strike="noStrike" kern="10" normalizeH="0" baseline="0" noProof="0"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5820135" y="1279000"/>
            <a:ext cx="13522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4-1</a:t>
            </a:r>
            <a:endParaRPr lang="en-US" altLang="zh-CN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>
            <p:custDataLst>
              <p:tags r:id="rId21"/>
            </p:custDataLst>
          </p:nvPr>
        </p:nvGrpSpPr>
        <p:grpSpPr>
          <a:xfrm>
            <a:off x="1029100" y="2106560"/>
            <a:ext cx="2906058" cy="4138432"/>
            <a:chOff x="5386248" y="1998856"/>
            <a:chExt cx="2906058" cy="4138432"/>
          </a:xfrm>
        </p:grpSpPr>
        <p:sp>
          <p:nvSpPr>
            <p:cNvPr id="6" name="AutoShape 6" descr="查看源图像"/>
            <p:cNvSpPr>
              <a:spLocks noChangeAspect="1"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矩形: 圆角 36"/>
            <p:cNvSpPr/>
            <p:nvPr>
              <p:custDataLst>
                <p:tags r:id="rId23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24"/>
              </p:custDataLst>
            </p:nvPr>
          </p:nvSpPr>
          <p:spPr>
            <a:xfrm>
              <a:off x="5570414" y="2955071"/>
              <a:ext cx="248129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观看动画后阅读课本</a:t>
              </a:r>
              <a:r>
                <a:rPr lang="en-US" altLang="zh-CN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37</a:t>
              </a:r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页中间至第</a:t>
              </a:r>
              <a:r>
                <a:rPr lang="en-US" altLang="zh-CN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38</a:t>
              </a:r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页中间的内容</a:t>
              </a:r>
              <a:endParaRPr kumimoji="0" lang="zh-CN" altLang="en-US" sz="2000" i="1" u="none" strike="noStrike" kern="1200" normalizeH="0" baseline="0" noProof="0"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  <p:grpSp>
          <p:nvGrpSpPr>
            <p:cNvPr id="44" name="组合 43"/>
            <p:cNvGrpSpPr/>
            <p:nvPr>
              <p:custDataLst>
                <p:tags r:id="rId25"/>
              </p:custDataLst>
            </p:nvPr>
          </p:nvGrpSpPr>
          <p:grpSpPr>
            <a:xfrm>
              <a:off x="5386248" y="2731292"/>
              <a:ext cx="2906058" cy="74386"/>
              <a:chOff x="1902077" y="2754605"/>
              <a:chExt cx="2906058" cy="74386"/>
            </a:xfrm>
          </p:grpSpPr>
          <p:cxnSp>
            <p:nvCxnSpPr>
              <p:cNvPr id="45" name="直接连接符 44"/>
              <p:cNvCxnSpPr/>
              <p:nvPr>
                <p:custDataLst>
                  <p:tags r:id="rId26"/>
                </p:custDataLst>
              </p:nvPr>
            </p:nvCxnSpPr>
            <p:spPr>
              <a:xfrm>
                <a:off x="1902077" y="275460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1909048" y="2828991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矩形: 圆角 53"/>
          <p:cNvSpPr/>
          <p:nvPr>
            <p:custDataLst>
              <p:tags r:id="rId28"/>
            </p:custDataLst>
          </p:nvPr>
        </p:nvSpPr>
        <p:spPr>
          <a:xfrm>
            <a:off x="-3183105" y="-3197671"/>
            <a:ext cx="2899087" cy="4138432"/>
          </a:xfrm>
          <a:prstGeom prst="roundRect">
            <a:avLst>
              <a:gd name="adj" fmla="val 3950"/>
            </a:avLst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>
            <p:custDataLst>
              <p:tags r:id="rId29"/>
            </p:custDataLst>
          </p:nvPr>
        </p:nvGrpSpPr>
        <p:grpSpPr>
          <a:xfrm>
            <a:off x="4298246" y="2107623"/>
            <a:ext cx="3205819" cy="4138432"/>
            <a:chOff x="5386248" y="1998856"/>
            <a:chExt cx="2906058" cy="4138432"/>
          </a:xfrm>
        </p:grpSpPr>
        <p:sp>
          <p:nvSpPr>
            <p:cNvPr id="34" name="AutoShape 6" descr="查看源图像"/>
            <p:cNvSpPr>
              <a:spLocks noChangeAspect="1"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矩形: 圆角 34"/>
            <p:cNvSpPr/>
            <p:nvPr>
              <p:custDataLst>
                <p:tags r:id="rId31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32"/>
              </p:custDataLst>
            </p:nvPr>
          </p:nvSpPr>
          <p:spPr>
            <a:xfrm>
              <a:off x="5463254" y="2175687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问题</a:t>
              </a:r>
              <a:endParaRPr lang="zh-CN" altLang="en-US"/>
            </a:p>
          </p:txBody>
        </p:sp>
        <p:grpSp>
          <p:nvGrpSpPr>
            <p:cNvPr id="40" name="组合 39"/>
            <p:cNvGrpSpPr/>
            <p:nvPr>
              <p:custDataLst>
                <p:tags r:id="rId33"/>
              </p:custDataLst>
            </p:nvPr>
          </p:nvGrpSpPr>
          <p:grpSpPr>
            <a:xfrm>
              <a:off x="5393219" y="2704351"/>
              <a:ext cx="2899087" cy="64571"/>
              <a:chOff x="1909048" y="2727664"/>
              <a:chExt cx="2899087" cy="64571"/>
            </a:xfrm>
          </p:grpSpPr>
          <p:cxnSp>
            <p:nvCxnSpPr>
              <p:cNvPr id="42" name="直接连接符 41"/>
              <p:cNvCxnSpPr/>
              <p:nvPr>
                <p:custDataLst>
                  <p:tags r:id="rId34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>
                <p:custDataLst>
                  <p:tags r:id="rId35"/>
                </p:custDataLst>
              </p:nvPr>
            </p:nvCxnSpPr>
            <p:spPr>
              <a:xfrm>
                <a:off x="1909048" y="2727664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文本框 40"/>
            <p:cNvSpPr txBox="1"/>
            <p:nvPr>
              <p:custDataLst>
                <p:tags r:id="rId36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>
            <p:custDataLst>
              <p:tags r:id="rId37"/>
            </p:custDataLst>
          </p:nvPr>
        </p:nvGrpSpPr>
        <p:grpSpPr>
          <a:xfrm>
            <a:off x="7866358" y="2107623"/>
            <a:ext cx="3466665" cy="4138432"/>
            <a:chOff x="5386248" y="1998856"/>
            <a:chExt cx="2906058" cy="4138432"/>
          </a:xfrm>
        </p:grpSpPr>
        <p:sp>
          <p:nvSpPr>
            <p:cNvPr id="56" name="AutoShape 6" descr="查看源图像"/>
            <p:cNvSpPr>
              <a:spLocks noChangeAspect="1"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矩形: 圆角 56"/>
            <p:cNvSpPr/>
            <p:nvPr>
              <p:custDataLst>
                <p:tags r:id="rId39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40"/>
              </p:custDataLst>
            </p:nvPr>
          </p:nvSpPr>
          <p:spPr>
            <a:xfrm>
              <a:off x="5437461" y="2165981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结论</a:t>
              </a:r>
              <a:r>
                <a:rPr lang="en-US" altLang="zh-CN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</a:t>
              </a:r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：</a:t>
              </a:r>
              <a:endParaRPr lang="zh-CN" altLang="en-US"/>
            </a:p>
          </p:txBody>
        </p:sp>
        <p:grpSp>
          <p:nvGrpSpPr>
            <p:cNvPr id="59" name="组合 58"/>
            <p:cNvGrpSpPr/>
            <p:nvPr>
              <p:custDataLst>
                <p:tags r:id="rId41"/>
              </p:custDataLst>
            </p:nvPr>
          </p:nvGrpSpPr>
          <p:grpSpPr>
            <a:xfrm>
              <a:off x="5393219" y="2693158"/>
              <a:ext cx="2899087" cy="75764"/>
              <a:chOff x="1909048" y="2716471"/>
              <a:chExt cx="2899087" cy="75764"/>
            </a:xfrm>
          </p:grpSpPr>
          <p:cxnSp>
            <p:nvCxnSpPr>
              <p:cNvPr id="61" name="直接连接符 60"/>
              <p:cNvCxnSpPr/>
              <p:nvPr>
                <p:custDataLst>
                  <p:tags r:id="rId42"/>
                </p:custDataLst>
              </p:nvPr>
            </p:nvCxnSpPr>
            <p:spPr>
              <a:xfrm>
                <a:off x="1909048" y="2716471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>
                <p:custDataLst>
                  <p:tags r:id="rId43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文本框 59"/>
            <p:cNvSpPr txBox="1"/>
            <p:nvPr>
              <p:custDataLst>
                <p:tags r:id="rId44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6" name="文本框 65"/>
          <p:cNvSpPr txBox="1"/>
          <p:nvPr>
            <p:custDataLst>
              <p:tags r:id="rId45"/>
            </p:custDataLst>
          </p:nvPr>
        </p:nvSpPr>
        <p:spPr>
          <a:xfrm>
            <a:off x="1172012" y="2278894"/>
            <a:ext cx="1200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观察</a:t>
            </a:r>
            <a:endParaRPr lang="en-US" altLang="zh-CN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>
            <p:custDataLst>
              <p:tags r:id="rId46"/>
            </p:custDataLst>
          </p:nvPr>
        </p:nvSpPr>
        <p:spPr>
          <a:xfrm>
            <a:off x="4428996" y="3065034"/>
            <a:ext cx="28990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1.人耳是怎样听到声音的</a:t>
            </a:r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？2.声音的传播速度一定是</a:t>
            </a:r>
            <a:r>
              <a:rPr lang="en-US" altLang="zh-CN" sz="1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340m/s</a:t>
            </a:r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吗？</a:t>
            </a:r>
            <a:endParaRPr lang="en-US" altLang="zh-CN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3.如果在一根足够长的装满水的钢管的一端敲一下，在钢管的另一端你能听到几次声音，听到的声音依次是通过什么介质传来的？</a:t>
            </a:r>
            <a:endParaRPr lang="zh-CN" altLang="en-US"/>
          </a:p>
        </p:txBody>
      </p:sp>
      <p:sp>
        <p:nvSpPr>
          <p:cNvPr id="55" name="Text Box 7"/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8042893" y="3065341"/>
            <a:ext cx="3171781" cy="8617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声音以波的形式传播着，</a:t>
            </a:r>
            <a:endParaRPr kumimoji="0" lang="en-US" altLang="zh-CN" sz="2000" kern="1200" normalizeH="0" baseline="0" noProof="0"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叫做声波。</a:t>
            </a:r>
            <a:endParaRPr kumimoji="0" lang="zh-CN" altLang="en-US" sz="2000" kern="1200" normalizeH="0" baseline="0" noProof="0"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63" name="Text Box 11"/>
          <p:cNvSpPr txBox="1"/>
          <p:nvPr>
            <p:custDataLst>
              <p:tags r:id="rId48"/>
            </p:custDataLst>
          </p:nvPr>
        </p:nvSpPr>
        <p:spPr>
          <a:xfrm>
            <a:off x="8042893" y="4301056"/>
            <a:ext cx="319813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</a:rPr>
              <a:t>声波</a:t>
            </a:r>
            <a:r>
              <a:rPr lang="en-US" altLang="zh-CN" sz="2000">
                <a:latin typeface="黑体" panose="02010609060101010101" pitchFamily="2" charset="-122"/>
                <a:ea typeface="黑体" panose="02010609060101010101" pitchFamily="2" charset="-122"/>
              </a:rPr>
              <a:t>---</a:t>
            </a: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</a:rPr>
              <a:t>鼓膜振动</a:t>
            </a:r>
            <a:r>
              <a:rPr lang="en-US" altLang="zh-CN" sz="2000">
                <a:latin typeface="黑体" panose="02010609060101010101" pitchFamily="2" charset="-122"/>
                <a:ea typeface="黑体" panose="02010609060101010101" pitchFamily="2" charset="-122"/>
              </a:rPr>
              <a:t>---</a:t>
            </a:r>
            <a:endParaRPr lang="en-US" altLang="zh-CN" sz="200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</a:rPr>
              <a:t>听小骨及其他组织</a:t>
            </a:r>
            <a:r>
              <a:rPr lang="en-US" altLang="zh-CN" sz="2000">
                <a:latin typeface="黑体" panose="02010609060101010101" pitchFamily="2" charset="-122"/>
                <a:ea typeface="黑体" panose="02010609060101010101" pitchFamily="2" charset="-122"/>
              </a:rPr>
              <a:t>—</a:t>
            </a:r>
            <a:endParaRPr lang="en-US" altLang="zh-CN" sz="200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</a:rPr>
              <a:t>听觉神经</a:t>
            </a:r>
            <a:r>
              <a:rPr lang="en-US" altLang="zh-CN" sz="2000">
                <a:latin typeface="黑体" panose="02010609060101010101" pitchFamily="2" charset="-122"/>
                <a:ea typeface="黑体" panose="02010609060101010101" pitchFamily="2" charset="-122"/>
              </a:rPr>
              <a:t>---</a:t>
            </a: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</a:rPr>
              <a:t>大脑</a:t>
            </a:r>
            <a:endParaRPr lang="zh-CN" altLang="en-US" sz="200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5" grpId="0"/>
      <p:bldP spid="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  <a:endParaRPr lang="zh-CN" altLang="en-US" sz="1600" b="1"/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10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11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12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13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4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15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16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17"/>
            </p:custDataLst>
          </p:nvPr>
        </p:nvGrpSpPr>
        <p:grpSpPr>
          <a:xfrm>
            <a:off x="431076" y="1279001"/>
            <a:ext cx="4365211" cy="467454"/>
            <a:chOff x="431076" y="1279001"/>
            <a:chExt cx="4365211" cy="467454"/>
          </a:xfrm>
        </p:grpSpPr>
        <p:sp>
          <p:nvSpPr>
            <p:cNvPr id="24" name="矩形 23"/>
            <p:cNvSpPr/>
            <p:nvPr>
              <p:custDataLst>
                <p:tags r:id="rId18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431076" y="1279001"/>
              <a:ext cx="4365211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四、  </a:t>
              </a:r>
              <a:r>
                <a:rPr kumimoji="0" lang="zh-CN" altLang="en-US" sz="2400" i="0" u="none" strike="noStrike" kern="10" normalizeH="0" baseline="0" noProof="0"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声音的传播速度</a:t>
              </a:r>
              <a:r>
                <a:rPr kumimoji="0" lang="en-US" altLang="zh-CN" sz="2400" i="0" u="none" strike="noStrike" kern="10" normalizeH="0" baseline="0" noProof="0"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——</a:t>
              </a:r>
              <a:r>
                <a:rPr kumimoji="0" lang="zh-CN" altLang="en-US" sz="2400" i="0" u="none" strike="noStrike" kern="10" normalizeH="0" baseline="0" noProof="0"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声速</a:t>
              </a:r>
              <a:endParaRPr kumimoji="0" lang="zh-CN" altLang="en-US" sz="2400" i="0" u="none" strike="noStrike" kern="10" normalizeH="0" baseline="0" noProof="0"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5820135" y="1279000"/>
            <a:ext cx="13522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4-1</a:t>
            </a:r>
            <a:endParaRPr lang="en-US" altLang="zh-CN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>
            <p:custDataLst>
              <p:tags r:id="rId21"/>
            </p:custDataLst>
          </p:nvPr>
        </p:nvGrpSpPr>
        <p:grpSpPr>
          <a:xfrm>
            <a:off x="701606" y="1977852"/>
            <a:ext cx="3205819" cy="4138432"/>
            <a:chOff x="5386248" y="1998856"/>
            <a:chExt cx="2906058" cy="4138432"/>
          </a:xfrm>
        </p:grpSpPr>
        <p:sp>
          <p:nvSpPr>
            <p:cNvPr id="34" name="AutoShape 6" descr="查看源图像"/>
            <p:cNvSpPr>
              <a:spLocks noChangeAspect="1"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矩形: 圆角 34"/>
            <p:cNvSpPr/>
            <p:nvPr>
              <p:custDataLst>
                <p:tags r:id="rId23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24"/>
              </p:custDataLst>
            </p:nvPr>
          </p:nvSpPr>
          <p:spPr>
            <a:xfrm>
              <a:off x="5463254" y="2175687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问题</a:t>
              </a:r>
              <a:endParaRPr lang="zh-CN" altLang="en-US"/>
            </a:p>
          </p:txBody>
        </p:sp>
        <p:grpSp>
          <p:nvGrpSpPr>
            <p:cNvPr id="40" name="组合 39"/>
            <p:cNvGrpSpPr/>
            <p:nvPr>
              <p:custDataLst>
                <p:tags r:id="rId25"/>
              </p:custDataLst>
            </p:nvPr>
          </p:nvGrpSpPr>
          <p:grpSpPr>
            <a:xfrm>
              <a:off x="5393219" y="2704351"/>
              <a:ext cx="2899087" cy="64571"/>
              <a:chOff x="1909048" y="2727664"/>
              <a:chExt cx="2899087" cy="64571"/>
            </a:xfrm>
          </p:grpSpPr>
          <p:cxnSp>
            <p:nvCxnSpPr>
              <p:cNvPr id="42" name="直接连接符 41"/>
              <p:cNvCxnSpPr/>
              <p:nvPr>
                <p:custDataLst>
                  <p:tags r:id="rId26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1909048" y="2727664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文本框 40"/>
            <p:cNvSpPr txBox="1"/>
            <p:nvPr>
              <p:custDataLst>
                <p:tags r:id="rId28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>
            <p:custDataLst>
              <p:tags r:id="rId29"/>
            </p:custDataLst>
          </p:nvPr>
        </p:nvGrpSpPr>
        <p:grpSpPr>
          <a:xfrm>
            <a:off x="4227830" y="1977852"/>
            <a:ext cx="3466665" cy="4138432"/>
            <a:chOff x="5386248" y="1998856"/>
            <a:chExt cx="2906058" cy="4138432"/>
          </a:xfrm>
        </p:grpSpPr>
        <p:sp>
          <p:nvSpPr>
            <p:cNvPr id="56" name="AutoShape 6" descr="查看源图像"/>
            <p:cNvSpPr>
              <a:spLocks noChangeAspect="1"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矩形: 圆角 56"/>
            <p:cNvSpPr/>
            <p:nvPr>
              <p:custDataLst>
                <p:tags r:id="rId31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32"/>
              </p:custDataLst>
            </p:nvPr>
          </p:nvSpPr>
          <p:spPr>
            <a:xfrm>
              <a:off x="5437461" y="2165981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结论</a:t>
              </a:r>
              <a:r>
                <a:rPr lang="en-US" altLang="zh-CN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</a:t>
              </a:r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：</a:t>
              </a:r>
              <a:endParaRPr lang="zh-CN" altLang="en-US"/>
            </a:p>
          </p:txBody>
        </p:sp>
        <p:grpSp>
          <p:nvGrpSpPr>
            <p:cNvPr id="59" name="组合 58"/>
            <p:cNvGrpSpPr/>
            <p:nvPr>
              <p:custDataLst>
                <p:tags r:id="rId33"/>
              </p:custDataLst>
            </p:nvPr>
          </p:nvGrpSpPr>
          <p:grpSpPr>
            <a:xfrm>
              <a:off x="5393219" y="2693158"/>
              <a:ext cx="2899087" cy="75764"/>
              <a:chOff x="1909048" y="2716471"/>
              <a:chExt cx="2899087" cy="75764"/>
            </a:xfrm>
          </p:grpSpPr>
          <p:cxnSp>
            <p:nvCxnSpPr>
              <p:cNvPr id="61" name="直接连接符 60"/>
              <p:cNvCxnSpPr/>
              <p:nvPr>
                <p:custDataLst>
                  <p:tags r:id="rId34"/>
                </p:custDataLst>
              </p:nvPr>
            </p:nvCxnSpPr>
            <p:spPr>
              <a:xfrm>
                <a:off x="1909048" y="2716471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>
                <p:custDataLst>
                  <p:tags r:id="rId35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文本框 59"/>
            <p:cNvSpPr txBox="1"/>
            <p:nvPr>
              <p:custDataLst>
                <p:tags r:id="rId36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0" name="文本框 49"/>
          <p:cNvSpPr txBox="1"/>
          <p:nvPr>
            <p:custDataLst>
              <p:tags r:id="rId37"/>
            </p:custDataLst>
          </p:nvPr>
        </p:nvSpPr>
        <p:spPr>
          <a:xfrm>
            <a:off x="832356" y="2935263"/>
            <a:ext cx="28990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1.人耳是怎样听到声音的</a:t>
            </a:r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？2.声音的传播速度一定是</a:t>
            </a:r>
            <a:r>
              <a:rPr lang="en-US" altLang="zh-CN" sz="1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340m/s</a:t>
            </a:r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吗？</a:t>
            </a:r>
            <a:endParaRPr lang="en-US" altLang="zh-CN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3.如果在一根足够长的装满水的钢管的一端敲一下，在钢管的另一端你能听到几次声音，听到的声音依次是通过什么介质传来的？</a:t>
            </a:r>
            <a:endParaRPr lang="zh-CN" altLang="en-US"/>
          </a:p>
        </p:txBody>
      </p:sp>
      <p:sp>
        <p:nvSpPr>
          <p:cNvPr id="55" name="Text Box 7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404365" y="2935570"/>
            <a:ext cx="3171781" cy="8617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声音以波的形式传播着，</a:t>
            </a:r>
            <a:endParaRPr kumimoji="0" lang="en-US" altLang="zh-CN" sz="2000" kern="1200" normalizeH="0" baseline="0" noProof="0"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叫做声波。</a:t>
            </a:r>
            <a:endParaRPr kumimoji="0" lang="zh-CN" altLang="en-US" sz="2000" kern="1200" normalizeH="0" baseline="0" noProof="0"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63" name="Text Box 11"/>
          <p:cNvSpPr txBox="1"/>
          <p:nvPr>
            <p:custDataLst>
              <p:tags r:id="rId39"/>
            </p:custDataLst>
          </p:nvPr>
        </p:nvSpPr>
        <p:spPr>
          <a:xfrm>
            <a:off x="4404365" y="4171285"/>
            <a:ext cx="319813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</a:rPr>
              <a:t>声波</a:t>
            </a:r>
            <a:r>
              <a:rPr lang="en-US" altLang="zh-CN" sz="2000">
                <a:latin typeface="黑体" panose="02010609060101010101" pitchFamily="2" charset="-122"/>
                <a:ea typeface="黑体" panose="02010609060101010101" pitchFamily="2" charset="-122"/>
              </a:rPr>
              <a:t>---</a:t>
            </a: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</a:rPr>
              <a:t>鼓膜振动</a:t>
            </a:r>
            <a:r>
              <a:rPr lang="en-US" altLang="zh-CN" sz="2000">
                <a:latin typeface="黑体" panose="02010609060101010101" pitchFamily="2" charset="-122"/>
                <a:ea typeface="黑体" panose="02010609060101010101" pitchFamily="2" charset="-122"/>
              </a:rPr>
              <a:t>---</a:t>
            </a:r>
            <a:endParaRPr lang="en-US" altLang="zh-CN" sz="200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</a:rPr>
              <a:t>听小骨及其他组织</a:t>
            </a:r>
            <a:r>
              <a:rPr lang="en-US" altLang="zh-CN" sz="2000">
                <a:latin typeface="黑体" panose="02010609060101010101" pitchFamily="2" charset="-122"/>
                <a:ea typeface="黑体" panose="02010609060101010101" pitchFamily="2" charset="-122"/>
              </a:rPr>
              <a:t>—</a:t>
            </a:r>
            <a:endParaRPr lang="en-US" altLang="zh-CN" sz="200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</a:rPr>
              <a:t>听觉神经</a:t>
            </a:r>
            <a:r>
              <a:rPr lang="en-US" altLang="zh-CN" sz="2000">
                <a:latin typeface="黑体" panose="02010609060101010101" pitchFamily="2" charset="-122"/>
                <a:ea typeface="黑体" panose="02010609060101010101" pitchFamily="2" charset="-122"/>
              </a:rPr>
              <a:t>---</a:t>
            </a:r>
            <a:r>
              <a:rPr lang="zh-CN" altLang="en-US" sz="2000">
                <a:latin typeface="黑体" panose="02010609060101010101" pitchFamily="2" charset="-122"/>
                <a:ea typeface="黑体" panose="02010609060101010101" pitchFamily="2" charset="-122"/>
              </a:rPr>
              <a:t>大脑</a:t>
            </a:r>
            <a:endParaRPr lang="zh-CN" altLang="en-US" sz="200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47" name="组合 46"/>
          <p:cNvGrpSpPr/>
          <p:nvPr>
            <p:custDataLst>
              <p:tags r:id="rId40"/>
            </p:custDataLst>
          </p:nvPr>
        </p:nvGrpSpPr>
        <p:grpSpPr>
          <a:xfrm>
            <a:off x="8027501" y="1975449"/>
            <a:ext cx="3466665" cy="4138432"/>
            <a:chOff x="5386248" y="1998856"/>
            <a:chExt cx="2906058" cy="4138432"/>
          </a:xfrm>
        </p:grpSpPr>
        <p:sp>
          <p:nvSpPr>
            <p:cNvPr id="48" name="AutoShape 6" descr="查看源图像"/>
            <p:cNvSpPr>
              <a:spLocks noChangeAspect="1"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: 圆角 48"/>
            <p:cNvSpPr/>
            <p:nvPr>
              <p:custDataLst>
                <p:tags r:id="rId42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文本框 50"/>
            <p:cNvSpPr txBox="1"/>
            <p:nvPr>
              <p:custDataLst>
                <p:tags r:id="rId43"/>
              </p:custDataLst>
            </p:nvPr>
          </p:nvSpPr>
          <p:spPr>
            <a:xfrm>
              <a:off x="5437461" y="2165981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结论</a:t>
              </a:r>
              <a:r>
                <a:rPr lang="en-US" altLang="zh-CN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</a:t>
              </a:r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：</a:t>
              </a:r>
              <a:endParaRPr lang="zh-CN" altLang="en-US"/>
            </a:p>
          </p:txBody>
        </p:sp>
        <p:grpSp>
          <p:nvGrpSpPr>
            <p:cNvPr id="64" name="组合 63"/>
            <p:cNvGrpSpPr/>
            <p:nvPr>
              <p:custDataLst>
                <p:tags r:id="rId44"/>
              </p:custDataLst>
            </p:nvPr>
          </p:nvGrpSpPr>
          <p:grpSpPr>
            <a:xfrm>
              <a:off x="5393219" y="2693158"/>
              <a:ext cx="2899087" cy="75764"/>
              <a:chOff x="1909048" y="2716471"/>
              <a:chExt cx="2899087" cy="75764"/>
            </a:xfrm>
          </p:grpSpPr>
          <p:cxnSp>
            <p:nvCxnSpPr>
              <p:cNvPr id="67" name="直接连接符 66"/>
              <p:cNvCxnSpPr/>
              <p:nvPr>
                <p:custDataLst>
                  <p:tags r:id="rId45"/>
                </p:custDataLst>
              </p:nvPr>
            </p:nvCxnSpPr>
            <p:spPr>
              <a:xfrm>
                <a:off x="1909048" y="2716471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>
                <p:custDataLst>
                  <p:tags r:id="rId46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文本框 64"/>
            <p:cNvSpPr txBox="1"/>
            <p:nvPr>
              <p:custDataLst>
                <p:tags r:id="rId47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9" name="Text Box 7"/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8125442" y="2940371"/>
            <a:ext cx="3171781" cy="26132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>
              <a:lnSpc>
                <a:spcPct val="140000"/>
              </a:lnSpc>
              <a:buClrTx/>
              <a:buSzTx/>
              <a:buFontTx/>
              <a:buNone/>
              <a:defRPr/>
            </a:pPr>
            <a:r>
              <a:rPr kumimoji="1" lang="zh-CN" altLang="en-US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一般情况下，声音在固体、液体和气体中传播的速度不相同，它们的大小关系是： </a:t>
            </a:r>
            <a:r>
              <a:rPr kumimoji="0" lang="en-US" altLang="zh-CN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kumimoji="0" lang="zh-CN" altLang="en-US" sz="2000" kern="1200" normalizeH="0" baseline="-30000" noProof="0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固</a:t>
            </a:r>
            <a:r>
              <a:rPr kumimoji="0" lang="zh-CN" altLang="en-US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＞</a:t>
            </a:r>
            <a:r>
              <a:rPr kumimoji="0" lang="en-US" altLang="zh-CN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kumimoji="0" lang="zh-CN" altLang="en-US" sz="2000" kern="1200" normalizeH="0" baseline="-30000" noProof="0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液</a:t>
            </a:r>
            <a:r>
              <a:rPr kumimoji="0" lang="zh-CN" altLang="en-US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＞</a:t>
            </a:r>
            <a:r>
              <a:rPr kumimoji="0" lang="en-US" altLang="zh-CN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kumimoji="0" lang="zh-CN" altLang="en-US" sz="2000" kern="1200" normalizeH="0" baseline="-30000" noProof="0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气 </a:t>
            </a:r>
            <a:r>
              <a:rPr kumimoji="1" lang="zh-CN" altLang="en-US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；通常情况下</a:t>
            </a:r>
            <a:r>
              <a:rPr kumimoji="1" lang="en-US" altLang="zh-CN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, 15 ℃</a:t>
            </a:r>
            <a:r>
              <a:rPr kumimoji="1" lang="zh-CN" altLang="en-US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时，</a:t>
            </a:r>
            <a:r>
              <a:rPr kumimoji="1" lang="en-US" altLang="zh-CN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V</a:t>
            </a:r>
            <a:r>
              <a:rPr kumimoji="1" lang="zh-CN" altLang="en-US" sz="2000" kern="1200" normalizeH="0" baseline="-25000" noProof="0"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空气</a:t>
            </a:r>
            <a:r>
              <a:rPr kumimoji="1" lang="en-US" altLang="zh-CN" sz="2000" kern="1200" normalizeH="0" baseline="0" noProof="0"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=340 m/s</a:t>
            </a:r>
            <a:endParaRPr kumimoji="1" lang="en-US" altLang="zh-CN" sz="2000" kern="1200" normalizeH="0" baseline="0" noProof="0"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</p:spTree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  <a:endParaRPr lang="zh-CN" altLang="en-US" sz="1600" b="1"/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10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11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12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13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4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15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16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17"/>
            </p:custDataLst>
          </p:nvPr>
        </p:nvGrpSpPr>
        <p:grpSpPr>
          <a:xfrm>
            <a:off x="431076" y="1279001"/>
            <a:ext cx="4365211" cy="467454"/>
            <a:chOff x="431076" y="1279001"/>
            <a:chExt cx="4365211" cy="467454"/>
          </a:xfrm>
        </p:grpSpPr>
        <p:sp>
          <p:nvSpPr>
            <p:cNvPr id="24" name="矩形 23"/>
            <p:cNvSpPr/>
            <p:nvPr>
              <p:custDataLst>
                <p:tags r:id="rId18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431076" y="1279001"/>
              <a:ext cx="4365211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五、    </a:t>
              </a:r>
              <a:r>
                <a:rPr kumimoji="0" lang="zh-CN" altLang="en-US" sz="2400" i="0" u="none" strike="noStrike" kern="10" normalizeH="0" baseline="0" noProof="0"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声音的反射</a:t>
              </a:r>
              <a:r>
                <a:rPr kumimoji="0" lang="en-US" altLang="zh-CN" sz="2400" i="0" u="none" strike="noStrike" kern="10" normalizeH="0" baseline="0" noProof="0"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——</a:t>
              </a:r>
              <a:r>
                <a:rPr kumimoji="0" lang="zh-CN" altLang="en-US" sz="2400" i="0" u="none" strike="noStrike" kern="10" normalizeH="0" baseline="0" noProof="0"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回声</a:t>
              </a:r>
              <a:endParaRPr kumimoji="0" lang="zh-CN" altLang="en-US" sz="2400" i="0" u="none" strike="noStrike" kern="10" normalizeH="0" baseline="0" noProof="0"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5820135" y="1279000"/>
            <a:ext cx="13522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5-1</a:t>
            </a:r>
            <a:endParaRPr lang="en-US" altLang="zh-CN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>
            <p:custDataLst>
              <p:tags r:id="rId21"/>
            </p:custDataLst>
          </p:nvPr>
        </p:nvGrpSpPr>
        <p:grpSpPr>
          <a:xfrm>
            <a:off x="869246" y="1977852"/>
            <a:ext cx="1871249" cy="4138432"/>
            <a:chOff x="5386248" y="1998856"/>
            <a:chExt cx="2906058" cy="4138432"/>
          </a:xfrm>
        </p:grpSpPr>
        <p:sp>
          <p:nvSpPr>
            <p:cNvPr id="34" name="AutoShape 6" descr="查看源图像"/>
            <p:cNvSpPr>
              <a:spLocks noChangeAspect="1"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矩形: 圆角 34"/>
            <p:cNvSpPr/>
            <p:nvPr>
              <p:custDataLst>
                <p:tags r:id="rId23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24"/>
              </p:custDataLst>
            </p:nvPr>
          </p:nvSpPr>
          <p:spPr>
            <a:xfrm>
              <a:off x="5463254" y="2175687"/>
              <a:ext cx="21233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问题</a:t>
              </a:r>
              <a:endParaRPr lang="zh-CN" altLang="en-US" sz="2000"/>
            </a:p>
          </p:txBody>
        </p:sp>
        <p:grpSp>
          <p:nvGrpSpPr>
            <p:cNvPr id="40" name="组合 39"/>
            <p:cNvGrpSpPr/>
            <p:nvPr>
              <p:custDataLst>
                <p:tags r:id="rId25"/>
              </p:custDataLst>
            </p:nvPr>
          </p:nvGrpSpPr>
          <p:grpSpPr>
            <a:xfrm>
              <a:off x="5393219" y="2704351"/>
              <a:ext cx="2899087" cy="64571"/>
              <a:chOff x="1909048" y="2727664"/>
              <a:chExt cx="2899087" cy="64571"/>
            </a:xfrm>
          </p:grpSpPr>
          <p:cxnSp>
            <p:nvCxnSpPr>
              <p:cNvPr id="42" name="直接连接符 41"/>
              <p:cNvCxnSpPr/>
              <p:nvPr>
                <p:custDataLst>
                  <p:tags r:id="rId26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1909048" y="2727664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文本框 40"/>
            <p:cNvSpPr txBox="1"/>
            <p:nvPr>
              <p:custDataLst>
                <p:tags r:id="rId28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>
            <p:custDataLst>
              <p:tags r:id="rId29"/>
            </p:custDataLst>
          </p:nvPr>
        </p:nvGrpSpPr>
        <p:grpSpPr>
          <a:xfrm>
            <a:off x="3028107" y="1975449"/>
            <a:ext cx="3466665" cy="4138432"/>
            <a:chOff x="5386248" y="1998856"/>
            <a:chExt cx="2906058" cy="4138432"/>
          </a:xfrm>
        </p:grpSpPr>
        <p:sp>
          <p:nvSpPr>
            <p:cNvPr id="56" name="AutoShape 6" descr="查看源图像"/>
            <p:cNvSpPr>
              <a:spLocks noChangeAspect="1"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矩形: 圆角 56"/>
            <p:cNvSpPr/>
            <p:nvPr>
              <p:custDataLst>
                <p:tags r:id="rId31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32"/>
              </p:custDataLst>
            </p:nvPr>
          </p:nvSpPr>
          <p:spPr>
            <a:xfrm>
              <a:off x="5437461" y="2165981"/>
              <a:ext cx="21233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讨论并回答</a:t>
              </a:r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：</a:t>
              </a:r>
              <a:endParaRPr lang="zh-CN" altLang="en-US" sz="2000"/>
            </a:p>
          </p:txBody>
        </p:sp>
        <p:grpSp>
          <p:nvGrpSpPr>
            <p:cNvPr id="59" name="组合 58"/>
            <p:cNvGrpSpPr/>
            <p:nvPr>
              <p:custDataLst>
                <p:tags r:id="rId33"/>
              </p:custDataLst>
            </p:nvPr>
          </p:nvGrpSpPr>
          <p:grpSpPr>
            <a:xfrm>
              <a:off x="5393219" y="2693158"/>
              <a:ext cx="2899087" cy="75764"/>
              <a:chOff x="1909048" y="2716471"/>
              <a:chExt cx="2899087" cy="75764"/>
            </a:xfrm>
          </p:grpSpPr>
          <p:cxnSp>
            <p:nvCxnSpPr>
              <p:cNvPr id="61" name="直接连接符 60"/>
              <p:cNvCxnSpPr/>
              <p:nvPr>
                <p:custDataLst>
                  <p:tags r:id="rId34"/>
                </p:custDataLst>
              </p:nvPr>
            </p:nvCxnSpPr>
            <p:spPr>
              <a:xfrm>
                <a:off x="1909048" y="2716471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>
                <p:custDataLst>
                  <p:tags r:id="rId35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文本框 59"/>
            <p:cNvSpPr txBox="1"/>
            <p:nvPr>
              <p:custDataLst>
                <p:tags r:id="rId36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0" name="文本框 49"/>
          <p:cNvSpPr txBox="1"/>
          <p:nvPr>
            <p:custDataLst>
              <p:tags r:id="rId37"/>
            </p:custDataLst>
          </p:nvPr>
        </p:nvSpPr>
        <p:spPr>
          <a:xfrm>
            <a:off x="999997" y="2935263"/>
            <a:ext cx="14841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阅读课本第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38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页最后自然段的内容</a:t>
            </a:r>
            <a:endParaRPr lang="zh-CN" altLang="en-US" sz="2000"/>
          </a:p>
        </p:txBody>
      </p:sp>
      <p:sp>
        <p:nvSpPr>
          <p:cNvPr id="55" name="Text Box 7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3204642" y="2933167"/>
            <a:ext cx="3171781" cy="193899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1.什么是回声现象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？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思考：什么条件下才能听到回声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3.回声现象在生产、医疗、科技等方面有什么应用？</a:t>
            </a:r>
            <a:endParaRPr kumimoji="0" lang="zh-CN" altLang="en-US" sz="2000" kern="1200" normalizeH="0" baseline="0" noProof="0"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grpSp>
        <p:nvGrpSpPr>
          <p:cNvPr id="47" name="组合 46"/>
          <p:cNvGrpSpPr/>
          <p:nvPr>
            <p:custDataLst>
              <p:tags r:id="rId39"/>
            </p:custDataLst>
          </p:nvPr>
        </p:nvGrpSpPr>
        <p:grpSpPr>
          <a:xfrm>
            <a:off x="6763922" y="1963563"/>
            <a:ext cx="4737223" cy="4138432"/>
            <a:chOff x="5386248" y="1998856"/>
            <a:chExt cx="2906058" cy="4138432"/>
          </a:xfrm>
        </p:grpSpPr>
        <p:sp>
          <p:nvSpPr>
            <p:cNvPr id="48" name="AutoShape 6" descr="查看源图像"/>
            <p:cNvSpPr>
              <a:spLocks noChangeAspect="1"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: 圆角 48"/>
            <p:cNvSpPr/>
            <p:nvPr>
              <p:custDataLst>
                <p:tags r:id="rId41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文本框 50"/>
            <p:cNvSpPr txBox="1"/>
            <p:nvPr>
              <p:custDataLst>
                <p:tags r:id="rId42"/>
              </p:custDataLst>
            </p:nvPr>
          </p:nvSpPr>
          <p:spPr>
            <a:xfrm>
              <a:off x="5437461" y="2165981"/>
              <a:ext cx="21233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结论：</a:t>
              </a:r>
              <a:endParaRPr lang="zh-CN" altLang="en-US" sz="2000"/>
            </a:p>
          </p:txBody>
        </p:sp>
        <p:grpSp>
          <p:nvGrpSpPr>
            <p:cNvPr id="64" name="组合 63"/>
            <p:cNvGrpSpPr/>
            <p:nvPr>
              <p:custDataLst>
                <p:tags r:id="rId43"/>
              </p:custDataLst>
            </p:nvPr>
          </p:nvGrpSpPr>
          <p:grpSpPr>
            <a:xfrm>
              <a:off x="5393219" y="2693158"/>
              <a:ext cx="2899087" cy="75764"/>
              <a:chOff x="1909048" y="2716471"/>
              <a:chExt cx="2899087" cy="75764"/>
            </a:xfrm>
          </p:grpSpPr>
          <p:cxnSp>
            <p:nvCxnSpPr>
              <p:cNvPr id="67" name="直接连接符 66"/>
              <p:cNvCxnSpPr/>
              <p:nvPr>
                <p:custDataLst>
                  <p:tags r:id="rId44"/>
                </p:custDataLst>
              </p:nvPr>
            </p:nvCxnSpPr>
            <p:spPr>
              <a:xfrm>
                <a:off x="1909048" y="2716471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>
                <p:custDataLst>
                  <p:tags r:id="rId45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文本框 64"/>
            <p:cNvSpPr txBox="1"/>
            <p:nvPr>
              <p:custDataLst>
                <p:tags r:id="rId46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9" name="Text Box 7"/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6846329" y="2751037"/>
            <a:ext cx="4542396" cy="326627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lvl="0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Tx/>
              <a:buNone/>
              <a:defRPr/>
            </a:pPr>
            <a:r>
              <a:rPr kumimoji="1" lang="zh-CN" altLang="en-US" sz="2000" b="1" i="0" u="none" strike="noStrike" kern="0" normalizeH="0" baseline="0" noProof="0"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回声是由于声音在传播过程中遇到障碍物被反射回来而形成的。如果回声到达人耳比原声晚</a:t>
            </a:r>
            <a:r>
              <a:rPr kumimoji="1" lang="en-US" altLang="zh-CN" sz="2000" b="1" i="0" u="none" strike="noStrike" kern="0" normalizeH="0" baseline="0" noProof="0"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0.1s</a:t>
            </a:r>
            <a:r>
              <a:rPr kumimoji="1" lang="zh-CN" altLang="en-US" sz="2000" b="1" i="0" u="none" strike="noStrike" kern="0" normalizeH="0" baseline="0" noProof="0"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以上</a:t>
            </a:r>
            <a:r>
              <a:rPr kumimoji="1" lang="en-US" altLang="zh-CN" sz="2000" b="1" i="0" u="none" strike="noStrike" kern="0" normalizeH="0" baseline="0" noProof="0"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kumimoji="1" lang="zh-CN" altLang="en-US" sz="2000" b="1" i="0" u="none" strike="noStrike" kern="0" normalizeH="0" baseline="0" noProof="0"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人耳能把回声跟原声区分开；如果不到</a:t>
            </a:r>
            <a:r>
              <a:rPr kumimoji="1" lang="en-US" altLang="zh-CN" sz="2000" b="1" i="0" u="none" strike="noStrike" kern="0" normalizeH="0" baseline="0" noProof="0"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0.1s,</a:t>
            </a:r>
            <a:r>
              <a:rPr kumimoji="1" lang="zh-CN" altLang="en-US" sz="2000" b="1" i="0" u="none" strike="noStrike" kern="0" normalizeH="0" baseline="0" noProof="0"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回声和原声混在一起</a:t>
            </a:r>
            <a:r>
              <a:rPr kumimoji="1" lang="en-US" altLang="zh-CN" sz="2000" b="1" i="0" u="none" strike="noStrike" kern="0" normalizeH="0" baseline="0" noProof="0"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kumimoji="1" lang="zh-CN" altLang="en-US" sz="2000" b="1" i="0" u="none" strike="noStrike" kern="0" normalizeH="0" baseline="0" noProof="0"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使原声加强</a:t>
            </a:r>
            <a:r>
              <a:rPr kumimoji="1" lang="en-US" altLang="zh-CN" sz="2000" b="1" i="0" u="none" strike="noStrike" kern="0" normalizeH="0" baseline="0" noProof="0"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kumimoji="1" lang="zh-CN" altLang="en-US" sz="2000" b="1" i="0" u="none" strike="noStrike" kern="0" normalizeH="0" baseline="0" noProof="0"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在屋子里谈话比在旷野里听起来响亮，就是这个缘故。</a:t>
            </a:r>
            <a:endParaRPr kumimoji="1" lang="en-US" altLang="zh-CN" sz="2000" b="1" kern="1200" normalizeH="0" baseline="0" noProof="0"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</p:spTree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  <a:endParaRPr lang="zh-CN" altLang="en-US" sz="1600" b="1"/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10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11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12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13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4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15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16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17"/>
            </p:custDataLst>
          </p:nvPr>
        </p:nvGrpSpPr>
        <p:grpSpPr>
          <a:xfrm>
            <a:off x="431076" y="1279001"/>
            <a:ext cx="4365211" cy="467454"/>
            <a:chOff x="431076" y="1279001"/>
            <a:chExt cx="4365211" cy="467454"/>
          </a:xfrm>
        </p:grpSpPr>
        <p:sp>
          <p:nvSpPr>
            <p:cNvPr id="24" name="矩形 23"/>
            <p:cNvSpPr/>
            <p:nvPr>
              <p:custDataLst>
                <p:tags r:id="rId18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431076" y="1279001"/>
              <a:ext cx="4365211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六、    </a:t>
              </a:r>
              <a:r>
                <a:rPr kumimoji="0" lang="zh-CN" altLang="en-US" sz="2400" i="0" u="none" strike="noStrike" kern="10" normalizeH="0" baseline="0" noProof="0"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课堂小结</a:t>
              </a:r>
              <a:endParaRPr kumimoji="0" lang="zh-CN" altLang="en-US" sz="2400" i="0" u="none" strike="noStrike" kern="10" normalizeH="0" baseline="0" noProof="0"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5" name="Rectangle 3"/>
          <p:cNvSpPr txBox="1">
            <a:spLocks noChangeArrowheads="1"/>
          </p:cNvSpPr>
          <p:nvPr>
            <p:custDataLst>
              <p:tags r:id="rId20"/>
            </p:custDataLst>
          </p:nvPr>
        </p:nvSpPr>
        <p:spPr>
          <a:xfrm>
            <a:off x="592773" y="1985637"/>
            <a:ext cx="9253649" cy="4583769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（一）、声音的产生★</a:t>
            </a:r>
            <a:endParaRPr lang="zh-CN" altLang="en-US" sz="2000" b="1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　　声音是由物体的振动产生的。　　</a:t>
            </a:r>
            <a:endParaRPr lang="zh-CN" altLang="en-US" sz="2000" b="1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（二）、声音的传播★</a:t>
            </a:r>
            <a:endParaRPr lang="zh-CN" altLang="en-US" sz="2000" b="1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　　声音的传播需要介质，</a:t>
            </a:r>
            <a:r>
              <a:rPr lang="en-US" altLang="zh-CN" sz="2000" b="1" kern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固体</a:t>
            </a:r>
            <a:r>
              <a:rPr lang="zh-CN" alt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、液体、气体都能传播声音，</a:t>
            </a:r>
            <a:r>
              <a:rPr lang="en-US" sz="2000" b="1" kern="0" err="1">
                <a:latin typeface="微软雅黑" panose="020b0503020204020204" pitchFamily="34" charset="-122"/>
                <a:ea typeface="微软雅黑" panose="020b0503020204020204" pitchFamily="34" charset="-122"/>
              </a:rPr>
              <a:t>真空不能传声。</a:t>
            </a:r>
            <a:endParaRPr lang="en-US" sz="2000" b="1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　　声音以声波的形式传播着</a:t>
            </a:r>
            <a:r>
              <a:rPr lang="en-US" altLang="zh-CN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sz="2000" b="1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（三）、声速</a:t>
            </a:r>
            <a:endParaRPr lang="zh-CN" altLang="en-US" sz="2000" b="1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　　声速的大小跟介质的种类有关；还跟介质的温度有关。</a:t>
            </a:r>
            <a:r>
              <a:rPr lang="en-US" altLang="zh-CN" sz="2000" b="1" kern="0" err="1">
                <a:latin typeface="微软雅黑" panose="020b0503020204020204" pitchFamily="34" charset="-122"/>
                <a:ea typeface="微软雅黑" panose="020b0503020204020204" pitchFamily="34" charset="-122"/>
              </a:rPr>
              <a:t>通常</a:t>
            </a:r>
            <a:r>
              <a:rPr lang="zh-CN" alt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情况下：</a:t>
            </a:r>
            <a:endParaRPr lang="en-US" sz="2000" b="1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　　</a:t>
            </a:r>
            <a:r>
              <a:rPr 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15℃</a:t>
            </a:r>
            <a:r>
              <a:rPr lang="zh-CN" alt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时空气中的声速是</a:t>
            </a:r>
            <a:r>
              <a:rPr 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340m/s</a:t>
            </a:r>
            <a:r>
              <a:rPr lang="zh-CN" altLang="en-US" sz="20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★。</a:t>
            </a:r>
            <a:endParaRPr lang="zh-CN" altLang="en-US" sz="2000" b="1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charset="0"/>
              <a:buChar char="n"/>
              <a:defRPr/>
            </a:pPr>
            <a:r>
              <a:rPr lang="zh-CN" altLang="en-US" sz="2000" b="1" ker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（四）、回声</a:t>
            </a:r>
            <a:endParaRPr lang="zh-CN" altLang="en-US" sz="2000" b="1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  <a:defRPr/>
            </a:pPr>
            <a:endParaRPr lang="zh-CN" altLang="en-US" sz="2000" b="1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7" name="New picture"/>
          <p:cNvPicPr/>
          <p:nvPr>
            <p:custDataLst>
              <p:tags r:id="rId2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1912600" y="10337800"/>
            <a:ext cx="304800" cy="228600"/>
          </a:xfrm>
          <a:prstGeom prst="cube">
            <a:avLst/>
          </a:prstGeom>
        </p:spPr>
      </p:pic>
    </p:spTree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6" descr="查看源图像"/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8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  <a:endParaRPr lang="zh-CN" altLang="en-US" sz="1600" b="1"/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11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12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13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14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5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16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17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18"/>
            </p:custDataLst>
          </p:nvPr>
        </p:nvGrpSpPr>
        <p:grpSpPr>
          <a:xfrm>
            <a:off x="431076" y="1279001"/>
            <a:ext cx="4100743" cy="467454"/>
            <a:chOff x="431076" y="1279001"/>
            <a:chExt cx="4100743" cy="467454"/>
          </a:xfrm>
        </p:grpSpPr>
        <p:sp>
          <p:nvSpPr>
            <p:cNvPr id="24" name="矩形 23"/>
            <p:cNvSpPr/>
            <p:nvPr>
              <p:custDataLst>
                <p:tags r:id="rId19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20"/>
              </p:custDataLst>
            </p:nvPr>
          </p:nvSpPr>
          <p:spPr>
            <a:xfrm>
              <a:off x="431076" y="1279001"/>
              <a:ext cx="4100743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一、         </a:t>
              </a:r>
              <a:r>
                <a:rPr lang="zh-CN" altLang="en-US" sz="2400" b="1"/>
                <a:t>声音的世界</a:t>
              </a:r>
              <a:endParaRPr lang="zh-CN" altLang="en-US" sz="2400" b="1"/>
            </a:p>
          </p:txBody>
        </p:sp>
      </p:grpSp>
      <p:sp>
        <p:nvSpPr>
          <p:cNvPr id="28" name="文本框 27"/>
          <p:cNvSpPr txBox="1"/>
          <p:nvPr>
            <p:custDataLst>
              <p:tags r:id="rId21"/>
            </p:custDataLst>
          </p:nvPr>
        </p:nvSpPr>
        <p:spPr>
          <a:xfrm>
            <a:off x="384900" y="2011237"/>
            <a:ext cx="6154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观察课本图</a:t>
            </a:r>
            <a:r>
              <a:rPr lang="en-US" altLang="zh-CN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3-1</a:t>
            </a:r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3-2</a:t>
            </a:r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3-3</a:t>
            </a:r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倾听下面的声音，</a:t>
            </a:r>
            <a:endParaRPr lang="en-US" altLang="zh-CN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>
            <p:custDataLst>
              <p:tags r:id="rId22"/>
            </p:custDataLst>
          </p:nvPr>
        </p:nvGrpSpPr>
        <p:grpSpPr>
          <a:xfrm>
            <a:off x="8913396" y="2514945"/>
            <a:ext cx="2490818" cy="3574307"/>
            <a:chOff x="654413" y="2571646"/>
            <a:chExt cx="2683061" cy="3574307"/>
          </a:xfrm>
        </p:grpSpPr>
        <p:sp>
          <p:nvSpPr>
            <p:cNvPr id="2" name="矩形: 圆角 1"/>
            <p:cNvSpPr/>
            <p:nvPr>
              <p:custDataLst>
                <p:tags r:id="rId23"/>
              </p:custDataLst>
            </p:nvPr>
          </p:nvSpPr>
          <p:spPr>
            <a:xfrm>
              <a:off x="654413" y="2571646"/>
              <a:ext cx="2683061" cy="3574307"/>
            </a:xfrm>
            <a:prstGeom prst="roundRect">
              <a:avLst>
                <a:gd name="adj" fmla="val 361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24"/>
              </p:custDataLst>
            </p:nvPr>
          </p:nvSpPr>
          <p:spPr>
            <a:xfrm>
              <a:off x="847052" y="2995553"/>
              <a:ext cx="2303666" cy="2126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1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思考：</a:t>
              </a:r>
              <a:endParaRPr lang="en-US" altLang="zh-CN" sz="1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sz="1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①你喜欢哪些声音？</a:t>
              </a:r>
              <a:endParaRPr lang="en-US" altLang="zh-CN" sz="1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sz="1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哪些声音令你厌烦？</a:t>
              </a:r>
              <a:endParaRPr lang="en-US" altLang="zh-CN" sz="1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sz="1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②关于声音，你想</a:t>
              </a:r>
              <a:endParaRPr lang="en-US" altLang="zh-CN" sz="1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sz="1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知道哪些问题？</a:t>
              </a:r>
              <a:endParaRPr lang="zh-CN" altLang="en-US"/>
            </a:p>
          </p:txBody>
        </p:sp>
      </p:grpSp>
      <p:sp>
        <p:nvSpPr>
          <p:cNvPr id="26" name="矩形: 圆角 25"/>
          <p:cNvSpPr/>
          <p:nvPr>
            <p:custDataLst>
              <p:tags r:id="rId25"/>
            </p:custDataLst>
          </p:nvPr>
        </p:nvSpPr>
        <p:spPr>
          <a:xfrm>
            <a:off x="694697" y="2500424"/>
            <a:ext cx="2451472" cy="3574307"/>
          </a:xfrm>
          <a:prstGeom prst="roundRect">
            <a:avLst>
              <a:gd name="adj" fmla="val 36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29"/>
          <p:cNvSpPr/>
          <p:nvPr>
            <p:custDataLst>
              <p:tags r:id="rId26"/>
            </p:custDataLst>
          </p:nvPr>
        </p:nvSpPr>
        <p:spPr>
          <a:xfrm>
            <a:off x="3506531" y="2514946"/>
            <a:ext cx="2451473" cy="3574307"/>
          </a:xfrm>
          <a:prstGeom prst="roundRect">
            <a:avLst>
              <a:gd name="adj" fmla="val 36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: 圆角 32"/>
          <p:cNvSpPr/>
          <p:nvPr>
            <p:custDataLst>
              <p:tags r:id="rId27"/>
            </p:custDataLst>
          </p:nvPr>
        </p:nvSpPr>
        <p:spPr>
          <a:xfrm>
            <a:off x="6285912" y="2514946"/>
            <a:ext cx="2451473" cy="3574307"/>
          </a:xfrm>
          <a:prstGeom prst="roundRect">
            <a:avLst>
              <a:gd name="adj" fmla="val 36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查看源图像">
            <a:hlinkClick action="ppaction://noaction"/>
          </p:cNvPr>
          <p:cNvPicPr>
            <a:picLocks noChangeAspect="1" noChangeArrowheads="1"/>
          </p:cNvPicPr>
          <p:nvPr>
            <p:custDataLst>
              <p:tags r:id="rId29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3" r="27668"/>
          <a:stretch>
            <a:fillRect/>
          </a:stretch>
        </p:blipFill>
        <p:spPr bwMode="auto">
          <a:xfrm>
            <a:off x="990962" y="2766966"/>
            <a:ext cx="1969108" cy="2933700"/>
          </a:xfrm>
          <a:prstGeom prst="roundRect">
            <a:avLst>
              <a:gd name="adj" fmla="val 975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图片 35">
            <a:hlinkClick action="ppaction://noaction"/>
          </p:cNvPr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6539696" y="2756704"/>
            <a:ext cx="2084290" cy="2930316"/>
          </a:xfrm>
          <a:prstGeom prst="roundRect">
            <a:avLst>
              <a:gd name="adj" fmla="val 733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图片 37">
            <a:hlinkClick action="ppaction://noaction"/>
          </p:cNvPr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2"/>
          <a:srcRect l="12960" r="39157"/>
          <a:stretch>
            <a:fillRect/>
          </a:stretch>
        </p:blipFill>
        <p:spPr>
          <a:xfrm>
            <a:off x="3727778" y="2811142"/>
            <a:ext cx="2051868" cy="2860599"/>
          </a:xfrm>
          <a:prstGeom prst="roundRect">
            <a:avLst>
              <a:gd name="adj" fmla="val 671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6" descr="查看源图像"/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8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  <a:endParaRPr lang="zh-CN" altLang="en-US" sz="1600" b="1"/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11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12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13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14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5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16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17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18"/>
            </p:custDataLst>
          </p:nvPr>
        </p:nvGrpSpPr>
        <p:grpSpPr>
          <a:xfrm>
            <a:off x="431076" y="1279001"/>
            <a:ext cx="4100743" cy="467454"/>
            <a:chOff x="431076" y="1279001"/>
            <a:chExt cx="4100743" cy="467454"/>
          </a:xfrm>
        </p:grpSpPr>
        <p:sp>
          <p:nvSpPr>
            <p:cNvPr id="24" name="矩形 23"/>
            <p:cNvSpPr/>
            <p:nvPr>
              <p:custDataLst>
                <p:tags r:id="rId19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20"/>
              </p:custDataLst>
            </p:nvPr>
          </p:nvSpPr>
          <p:spPr>
            <a:xfrm>
              <a:off x="431076" y="1279001"/>
              <a:ext cx="4100743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二、         </a:t>
              </a:r>
              <a:r>
                <a:rPr lang="zh-CN" altLang="en-US" sz="2400" b="1"/>
                <a:t>声音产生的条件</a:t>
              </a:r>
              <a:endParaRPr lang="zh-CN" altLang="en-US" sz="2400" b="1"/>
            </a:p>
          </p:txBody>
        </p:sp>
      </p:grpSp>
      <p:sp>
        <p:nvSpPr>
          <p:cNvPr id="28" name="文本框 27"/>
          <p:cNvSpPr txBox="1"/>
          <p:nvPr>
            <p:custDataLst>
              <p:tags r:id="rId21"/>
            </p:custDataLst>
          </p:nvPr>
        </p:nvSpPr>
        <p:spPr>
          <a:xfrm>
            <a:off x="397768" y="2126843"/>
            <a:ext cx="1352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  <a:r>
              <a: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2-1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: 圆角 25"/>
          <p:cNvSpPr/>
          <p:nvPr>
            <p:custDataLst>
              <p:tags r:id="rId22"/>
            </p:custDataLst>
          </p:nvPr>
        </p:nvSpPr>
        <p:spPr>
          <a:xfrm>
            <a:off x="2449710" y="2109672"/>
            <a:ext cx="2899087" cy="4138432"/>
          </a:xfrm>
          <a:prstGeom prst="roundRect">
            <a:avLst>
              <a:gd name="adj" fmla="val 3950"/>
            </a:avLst>
          </a:prstGeom>
          <a:solidFill>
            <a:schemeClr val="accent1">
              <a:alpha val="57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>
            <p:custDataLst>
              <p:tags r:id="rId23"/>
            </p:custDataLst>
          </p:nvPr>
        </p:nvSpPr>
        <p:spPr>
          <a:xfrm>
            <a:off x="2678653" y="2817465"/>
            <a:ext cx="2595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做一做：</a:t>
            </a:r>
            <a:r>
              <a:rPr lang="zh-CN" altLang="zh-CN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用手摸喉头，同时发出“啊——的</a:t>
            </a:r>
            <a:endParaRPr lang="en-US" altLang="zh-CN" sz="1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zh-CN" altLang="zh-CN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声音，手有什么感觉？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66245" y="2123910"/>
            <a:ext cx="3008495" cy="4015298"/>
          </a:xfrm>
          <a:prstGeom prst="roundRect">
            <a:avLst>
              <a:gd name="adj" fmla="val 8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  <a:endParaRPr lang="zh-CN" altLang="en-US" sz="1600" b="1"/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10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11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12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13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4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15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16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17"/>
            </p:custDataLst>
          </p:nvPr>
        </p:nvGrpSpPr>
        <p:grpSpPr>
          <a:xfrm>
            <a:off x="431076" y="1279001"/>
            <a:ext cx="4100743" cy="467454"/>
            <a:chOff x="431076" y="1279001"/>
            <a:chExt cx="4100743" cy="467454"/>
          </a:xfrm>
        </p:grpSpPr>
        <p:sp>
          <p:nvSpPr>
            <p:cNvPr id="24" name="矩形 23"/>
            <p:cNvSpPr/>
            <p:nvPr>
              <p:custDataLst>
                <p:tags r:id="rId18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431076" y="1279001"/>
              <a:ext cx="4100743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二、         </a:t>
              </a:r>
              <a:r>
                <a:rPr lang="zh-CN" altLang="en-US" sz="2400" b="1"/>
                <a:t>声音产生的条件</a:t>
              </a:r>
              <a:endParaRPr lang="zh-CN" altLang="en-US" sz="2400" b="1"/>
            </a:p>
          </p:txBody>
        </p:sp>
      </p:grp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5414334" y="1307718"/>
            <a:ext cx="13522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2-2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2" name="组合 51"/>
          <p:cNvGrpSpPr/>
          <p:nvPr>
            <p:custDataLst>
              <p:tags r:id="rId21"/>
            </p:custDataLst>
          </p:nvPr>
        </p:nvGrpSpPr>
        <p:grpSpPr>
          <a:xfrm>
            <a:off x="1159109" y="2073047"/>
            <a:ext cx="2899087" cy="4138432"/>
            <a:chOff x="1909048" y="2179878"/>
            <a:chExt cx="2899087" cy="4138432"/>
          </a:xfrm>
        </p:grpSpPr>
        <p:sp>
          <p:nvSpPr>
            <p:cNvPr id="26" name="矩形: 圆角 25"/>
            <p:cNvSpPr/>
            <p:nvPr>
              <p:custDataLst>
                <p:tags r:id="rId22"/>
              </p:custDataLst>
            </p:nvPr>
          </p:nvSpPr>
          <p:spPr>
            <a:xfrm>
              <a:off x="1909048" y="2179878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1994669" y="2900216"/>
              <a:ext cx="2410155" cy="1289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仿照课本3-4、3-5所示情景完成实验，仔细观察</a:t>
              </a:r>
              <a:endPara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24"/>
              </p:custDataLst>
            </p:nvPr>
          </p:nvSpPr>
          <p:spPr>
            <a:xfrm>
              <a:off x="1994669" y="2253479"/>
              <a:ext cx="11462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观察：</a:t>
              </a:r>
              <a:endParaRPr lang="zh-CN" altLang="en-US"/>
            </a:p>
          </p:txBody>
        </p:sp>
        <p:grpSp>
          <p:nvGrpSpPr>
            <p:cNvPr id="32" name="组合 31"/>
            <p:cNvGrpSpPr/>
            <p:nvPr>
              <p:custDataLst>
                <p:tags r:id="rId25"/>
              </p:custDataLst>
            </p:nvPr>
          </p:nvGrpSpPr>
          <p:grpSpPr>
            <a:xfrm>
              <a:off x="1909048" y="2648799"/>
              <a:ext cx="2899087" cy="68094"/>
              <a:chOff x="1909048" y="2648799"/>
              <a:chExt cx="2899087" cy="68094"/>
            </a:xfrm>
          </p:grpSpPr>
          <p:cxnSp>
            <p:nvCxnSpPr>
              <p:cNvPr id="31" name="直接连接符 30"/>
              <p:cNvCxnSpPr/>
              <p:nvPr>
                <p:custDataLst>
                  <p:tags r:id="rId26"/>
                </p:custDataLst>
              </p:nvPr>
            </p:nvCxnSpPr>
            <p:spPr>
              <a:xfrm>
                <a:off x="1909048" y="2648799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1909048" y="2716893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" name="组合 52"/>
          <p:cNvGrpSpPr/>
          <p:nvPr>
            <p:custDataLst>
              <p:tags r:id="rId28"/>
            </p:custDataLst>
          </p:nvPr>
        </p:nvGrpSpPr>
        <p:grpSpPr>
          <a:xfrm>
            <a:off x="7925554" y="2057881"/>
            <a:ext cx="2906058" cy="4138432"/>
            <a:chOff x="5386248" y="1998856"/>
            <a:chExt cx="2906058" cy="4138432"/>
          </a:xfrm>
        </p:grpSpPr>
        <p:sp>
          <p:nvSpPr>
            <p:cNvPr id="6" name="AutoShape 6" descr="查看源图像"/>
            <p:cNvSpPr>
              <a:spLocks noChangeAspect="1"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矩形: 圆角 36"/>
            <p:cNvSpPr/>
            <p:nvPr>
              <p:custDataLst>
                <p:tags r:id="rId30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31"/>
              </p:custDataLst>
            </p:nvPr>
          </p:nvSpPr>
          <p:spPr>
            <a:xfrm>
              <a:off x="5440110" y="2083398"/>
              <a:ext cx="9405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讨论：</a:t>
              </a:r>
              <a:endParaRPr lang="zh-CN" altLang="en-US"/>
            </a:p>
          </p:txBody>
        </p:sp>
        <p:grpSp>
          <p:nvGrpSpPr>
            <p:cNvPr id="44" name="组合 43"/>
            <p:cNvGrpSpPr/>
            <p:nvPr>
              <p:custDataLst>
                <p:tags r:id="rId32"/>
              </p:custDataLst>
            </p:nvPr>
          </p:nvGrpSpPr>
          <p:grpSpPr>
            <a:xfrm>
              <a:off x="5393219" y="2551037"/>
              <a:ext cx="2899087" cy="74449"/>
              <a:chOff x="1909048" y="2574350"/>
              <a:chExt cx="2899087" cy="74449"/>
            </a:xfrm>
          </p:grpSpPr>
          <p:cxnSp>
            <p:nvCxnSpPr>
              <p:cNvPr id="45" name="直接连接符 44"/>
              <p:cNvCxnSpPr/>
              <p:nvPr>
                <p:custDataLst>
                  <p:tags r:id="rId33"/>
                </p:custDataLst>
              </p:nvPr>
            </p:nvCxnSpPr>
            <p:spPr>
              <a:xfrm>
                <a:off x="1909048" y="2648799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>
                <p:custDataLst>
                  <p:tags r:id="rId34"/>
                </p:custDataLst>
              </p:nvPr>
            </p:nvCxnSpPr>
            <p:spPr>
              <a:xfrm>
                <a:off x="1909048" y="2574350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文本框 47"/>
            <p:cNvSpPr txBox="1"/>
            <p:nvPr>
              <p:custDataLst>
                <p:tags r:id="rId35"/>
              </p:custDataLst>
            </p:nvPr>
          </p:nvSpPr>
          <p:spPr>
            <a:xfrm>
              <a:off x="5444457" y="2684853"/>
              <a:ext cx="2433585" cy="2536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①你看到了什么现象？这些现象说明了什么？</a:t>
              </a:r>
              <a:endParaRPr lang="en-US" altLang="zh-CN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②纸片和水（乒乓球）在实验中起什么作用？</a:t>
              </a:r>
              <a:endParaRPr lang="en-US" altLang="zh-CN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你能让发声的音叉立即停止发声吗？</a:t>
              </a:r>
              <a:endPara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>
            <p:custDataLst>
              <p:tags r:id="rId36"/>
            </p:custDataLst>
          </p:nvPr>
        </p:nvGrpSpPr>
        <p:grpSpPr>
          <a:xfrm>
            <a:off x="4502150" y="2044112"/>
            <a:ext cx="2899087" cy="4138432"/>
            <a:chOff x="8545769" y="2190178"/>
            <a:chExt cx="2899087" cy="4138432"/>
          </a:xfrm>
        </p:grpSpPr>
        <p:sp>
          <p:nvSpPr>
            <p:cNvPr id="54" name="矩形: 圆角 53"/>
            <p:cNvSpPr/>
            <p:nvPr>
              <p:custDataLst>
                <p:tags r:id="rId37"/>
              </p:custDataLst>
            </p:nvPr>
          </p:nvSpPr>
          <p:spPr>
            <a:xfrm>
              <a:off x="8545769" y="2190178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9" name="Picture 4"/>
            <p:cNvPicPr>
              <a:picLocks noChangeAspect="1"/>
            </p:cNvPicPr>
            <p:nvPr>
              <p:custDataLst>
                <p:tags r:id="rId40"/>
              </p:custDataLst>
            </p:nvPr>
          </p:nvPicPr>
          <p:blipFill>
            <a:blip r:embed="rId3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70086" y="2378371"/>
              <a:ext cx="1798315" cy="1960351"/>
            </a:xfrm>
            <a:prstGeom prst="roundRect">
              <a:avLst>
                <a:gd name="adj" fmla="val 9175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图片 50"/>
            <p:cNvPicPr>
              <a:picLocks noChangeAspect="1"/>
            </p:cNvPicPr>
            <p:nvPr>
              <p:custDataLst>
                <p:tags r:id="rId42"/>
              </p:custDataLst>
            </p:nvPr>
          </p:nvPicPr>
          <p:blipFill>
            <a:blip r:embed="rId41"/>
            <a:stretch>
              <a:fillRect/>
            </a:stretch>
          </p:blipFill>
          <p:spPr>
            <a:xfrm>
              <a:off x="9086875" y="4501836"/>
              <a:ext cx="1798315" cy="1698939"/>
            </a:xfrm>
            <a:prstGeom prst="roundRect">
              <a:avLst>
                <a:gd name="adj" fmla="val 781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  <a:endParaRPr lang="zh-CN" altLang="en-US" sz="1600" b="1"/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10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11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12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13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4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15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16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17"/>
            </p:custDataLst>
          </p:nvPr>
        </p:nvGrpSpPr>
        <p:grpSpPr>
          <a:xfrm>
            <a:off x="431076" y="1279001"/>
            <a:ext cx="4100743" cy="467454"/>
            <a:chOff x="431076" y="1279001"/>
            <a:chExt cx="4100743" cy="467454"/>
          </a:xfrm>
        </p:grpSpPr>
        <p:sp>
          <p:nvSpPr>
            <p:cNvPr id="24" name="矩形 23"/>
            <p:cNvSpPr/>
            <p:nvPr>
              <p:custDataLst>
                <p:tags r:id="rId18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431076" y="1279001"/>
              <a:ext cx="4100743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二、         </a:t>
              </a:r>
              <a:r>
                <a:rPr lang="zh-CN" altLang="en-US" sz="2400" b="1"/>
                <a:t>声音产生的条件</a:t>
              </a:r>
              <a:endParaRPr lang="zh-CN" altLang="en-US" sz="2400" b="1"/>
            </a:p>
          </p:txBody>
        </p:sp>
      </p:grp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5414334" y="1307718"/>
            <a:ext cx="13522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2-2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>
            <p:custDataLst>
              <p:tags r:id="rId21"/>
            </p:custDataLst>
          </p:nvPr>
        </p:nvGrpSpPr>
        <p:grpSpPr>
          <a:xfrm>
            <a:off x="4589375" y="1939383"/>
            <a:ext cx="2906058" cy="4138432"/>
            <a:chOff x="5386248" y="1998856"/>
            <a:chExt cx="2906058" cy="4138432"/>
          </a:xfrm>
        </p:grpSpPr>
        <p:sp>
          <p:nvSpPr>
            <p:cNvPr id="6" name="AutoShape 6" descr="查看源图像"/>
            <p:cNvSpPr>
              <a:spLocks noChangeAspect="1"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矩形: 圆角 36"/>
            <p:cNvSpPr/>
            <p:nvPr>
              <p:custDataLst>
                <p:tags r:id="rId23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24"/>
              </p:custDataLst>
            </p:nvPr>
          </p:nvSpPr>
          <p:spPr>
            <a:xfrm>
              <a:off x="5440110" y="2083398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现象、结论：</a:t>
              </a:r>
              <a:endParaRPr lang="zh-CN" altLang="en-US"/>
            </a:p>
          </p:txBody>
        </p:sp>
        <p:grpSp>
          <p:nvGrpSpPr>
            <p:cNvPr id="44" name="组合 43"/>
            <p:cNvGrpSpPr/>
            <p:nvPr>
              <p:custDataLst>
                <p:tags r:id="rId25"/>
              </p:custDataLst>
            </p:nvPr>
          </p:nvGrpSpPr>
          <p:grpSpPr>
            <a:xfrm>
              <a:off x="5393219" y="2551037"/>
              <a:ext cx="2899087" cy="74449"/>
              <a:chOff x="1909048" y="2574350"/>
              <a:chExt cx="2899087" cy="74449"/>
            </a:xfrm>
          </p:grpSpPr>
          <p:cxnSp>
            <p:nvCxnSpPr>
              <p:cNvPr id="45" name="直接连接符 44"/>
              <p:cNvCxnSpPr/>
              <p:nvPr>
                <p:custDataLst>
                  <p:tags r:id="rId26"/>
                </p:custDataLst>
              </p:nvPr>
            </p:nvCxnSpPr>
            <p:spPr>
              <a:xfrm>
                <a:off x="1909048" y="2648799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1909048" y="2574350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文本框 47"/>
            <p:cNvSpPr txBox="1"/>
            <p:nvPr>
              <p:custDataLst>
                <p:tags r:id="rId28"/>
              </p:custDataLst>
            </p:nvPr>
          </p:nvSpPr>
          <p:spPr>
            <a:xfrm>
              <a:off x="5444457" y="2684853"/>
              <a:ext cx="2618107" cy="2536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看到了：</a:t>
              </a:r>
              <a:r>
                <a: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发声的音叉和扬声器叉在振动。</a:t>
              </a: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这些现象说明</a:t>
              </a:r>
              <a:r>
                <a:rPr lang="en-US" altLang="zh-CN" sz="1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: </a:t>
              </a:r>
              <a:r>
                <a:rPr lang="zh-CN" altLang="en-US" sz="1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发生的物体在振动</a:t>
              </a:r>
              <a:r>
                <a:rPr lang="zh-CN" altLang="en-US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50000"/>
                </a:lnSpc>
              </a:pPr>
              <a:endParaRPr lang="en-US" altLang="zh-CN" sz="1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>
            <p:custDataLst>
              <p:tags r:id="rId29"/>
            </p:custDataLst>
          </p:nvPr>
        </p:nvGrpSpPr>
        <p:grpSpPr>
          <a:xfrm>
            <a:off x="803275" y="1976856"/>
            <a:ext cx="2899087" cy="4138432"/>
            <a:chOff x="8545769" y="2190178"/>
            <a:chExt cx="2899087" cy="4138432"/>
          </a:xfrm>
        </p:grpSpPr>
        <p:sp>
          <p:nvSpPr>
            <p:cNvPr id="54" name="矩形: 圆角 53"/>
            <p:cNvSpPr/>
            <p:nvPr>
              <p:custDataLst>
                <p:tags r:id="rId30"/>
              </p:custDataLst>
            </p:nvPr>
          </p:nvSpPr>
          <p:spPr>
            <a:xfrm>
              <a:off x="8545769" y="2190178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9" name="Picture 4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3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70086" y="2378371"/>
              <a:ext cx="1798315" cy="1960351"/>
            </a:xfrm>
            <a:prstGeom prst="roundRect">
              <a:avLst>
                <a:gd name="adj" fmla="val 9175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图片 50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34"/>
            <a:stretch>
              <a:fillRect/>
            </a:stretch>
          </p:blipFill>
          <p:spPr>
            <a:xfrm>
              <a:off x="9086875" y="4501836"/>
              <a:ext cx="1798315" cy="1698939"/>
            </a:xfrm>
            <a:prstGeom prst="roundRect">
              <a:avLst>
                <a:gd name="adj" fmla="val 781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38" name="WordArt 11"/>
          <p:cNvSpPr>
            <a:spLocks noTextEdit="1"/>
          </p:cNvSpPr>
          <p:nvPr>
            <p:custDataLst>
              <p:tags r:id="rId36"/>
            </p:custDataLst>
          </p:nvPr>
        </p:nvSpPr>
        <p:spPr>
          <a:xfrm>
            <a:off x="7052073" y="3504717"/>
            <a:ext cx="6388100" cy="16059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endParaRPr lang="zh-CN" altLang="en-US" sz="3600" b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50" name="组合 49"/>
          <p:cNvGrpSpPr/>
          <p:nvPr>
            <p:custDataLst>
              <p:tags r:id="rId37"/>
            </p:custDataLst>
          </p:nvPr>
        </p:nvGrpSpPr>
        <p:grpSpPr>
          <a:xfrm>
            <a:off x="8033168" y="1971694"/>
            <a:ext cx="2906058" cy="4138432"/>
            <a:chOff x="5386248" y="1998856"/>
            <a:chExt cx="2906058" cy="4138432"/>
          </a:xfrm>
        </p:grpSpPr>
        <p:sp>
          <p:nvSpPr>
            <p:cNvPr id="56" name="AutoShape 6" descr="查看源图像"/>
            <p:cNvSpPr>
              <a:spLocks noChangeAspect="1"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矩形: 圆角 56"/>
            <p:cNvSpPr/>
            <p:nvPr>
              <p:custDataLst>
                <p:tags r:id="rId39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40"/>
              </p:custDataLst>
            </p:nvPr>
          </p:nvSpPr>
          <p:spPr>
            <a:xfrm>
              <a:off x="5440110" y="2083398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现象、结论：</a:t>
              </a:r>
              <a:endParaRPr lang="zh-CN" altLang="en-US"/>
            </a:p>
          </p:txBody>
        </p:sp>
        <p:grpSp>
          <p:nvGrpSpPr>
            <p:cNvPr id="59" name="组合 58"/>
            <p:cNvGrpSpPr/>
            <p:nvPr>
              <p:custDataLst>
                <p:tags r:id="rId41"/>
              </p:custDataLst>
            </p:nvPr>
          </p:nvGrpSpPr>
          <p:grpSpPr>
            <a:xfrm>
              <a:off x="5393219" y="2551037"/>
              <a:ext cx="2899087" cy="74449"/>
              <a:chOff x="1909048" y="2574350"/>
              <a:chExt cx="2899087" cy="74449"/>
            </a:xfrm>
          </p:grpSpPr>
          <p:cxnSp>
            <p:nvCxnSpPr>
              <p:cNvPr id="61" name="直接连接符 60"/>
              <p:cNvCxnSpPr/>
              <p:nvPr>
                <p:custDataLst>
                  <p:tags r:id="rId42"/>
                </p:custDataLst>
              </p:nvPr>
            </p:nvCxnSpPr>
            <p:spPr>
              <a:xfrm>
                <a:off x="1909048" y="2648799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>
                <p:custDataLst>
                  <p:tags r:id="rId43"/>
                </p:custDataLst>
              </p:nvPr>
            </p:nvCxnSpPr>
            <p:spPr>
              <a:xfrm>
                <a:off x="1909048" y="2574350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文本框 59"/>
            <p:cNvSpPr txBox="1"/>
            <p:nvPr>
              <p:custDataLst>
                <p:tags r:id="rId44"/>
              </p:custDataLst>
            </p:nvPr>
          </p:nvSpPr>
          <p:spPr>
            <a:xfrm>
              <a:off x="5506530" y="2649345"/>
              <a:ext cx="2580481" cy="21209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纸片和水（乒乓球）在实验中起到反应音叉和水振动作用</a:t>
              </a:r>
              <a:r>
                <a: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振动停止，发声也停止</a:t>
              </a:r>
              <a:endPara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  <a:endParaRPr lang="zh-CN" altLang="en-US" sz="1600" b="1"/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10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11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12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13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4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15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16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17"/>
            </p:custDataLst>
          </p:nvPr>
        </p:nvGrpSpPr>
        <p:grpSpPr>
          <a:xfrm>
            <a:off x="431076" y="1279001"/>
            <a:ext cx="4100743" cy="467454"/>
            <a:chOff x="431076" y="1279001"/>
            <a:chExt cx="4100743" cy="467454"/>
          </a:xfrm>
        </p:grpSpPr>
        <p:sp>
          <p:nvSpPr>
            <p:cNvPr id="24" name="矩形 23"/>
            <p:cNvSpPr/>
            <p:nvPr>
              <p:custDataLst>
                <p:tags r:id="rId18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431076" y="1279001"/>
              <a:ext cx="4100743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二、         </a:t>
              </a:r>
              <a:r>
                <a:rPr lang="zh-CN" altLang="en-US" sz="2400" b="1"/>
                <a:t>声音的产生条件</a:t>
              </a:r>
              <a:endParaRPr lang="zh-CN" altLang="en-US" sz="2400" b="1"/>
            </a:p>
          </p:txBody>
        </p:sp>
      </p:grp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5414334" y="1307718"/>
            <a:ext cx="13522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2-2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>
            <p:custDataLst>
              <p:tags r:id="rId21"/>
            </p:custDataLst>
          </p:nvPr>
        </p:nvGrpSpPr>
        <p:grpSpPr>
          <a:xfrm>
            <a:off x="6695143" y="1927290"/>
            <a:ext cx="2906058" cy="4138432"/>
            <a:chOff x="5386248" y="1998856"/>
            <a:chExt cx="2906058" cy="4138432"/>
          </a:xfrm>
        </p:grpSpPr>
        <p:sp>
          <p:nvSpPr>
            <p:cNvPr id="6" name="AutoShape 6" descr="查看源图像"/>
            <p:cNvSpPr>
              <a:spLocks noChangeAspect="1"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矩形: 圆角 36"/>
            <p:cNvSpPr/>
            <p:nvPr>
              <p:custDataLst>
                <p:tags r:id="rId23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24"/>
              </p:custDataLst>
            </p:nvPr>
          </p:nvSpPr>
          <p:spPr>
            <a:xfrm>
              <a:off x="5440110" y="2083398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转换法：</a:t>
              </a:r>
              <a:endParaRPr lang="zh-CN" altLang="en-US">
                <a:solidFill>
                  <a:srgbClr val="FF0000"/>
                </a:solidFill>
              </a:endParaRPr>
            </a:p>
          </p:txBody>
        </p:sp>
        <p:grpSp>
          <p:nvGrpSpPr>
            <p:cNvPr id="44" name="组合 43"/>
            <p:cNvGrpSpPr/>
            <p:nvPr>
              <p:custDataLst>
                <p:tags r:id="rId25"/>
              </p:custDataLst>
            </p:nvPr>
          </p:nvGrpSpPr>
          <p:grpSpPr>
            <a:xfrm>
              <a:off x="5393219" y="2551037"/>
              <a:ext cx="2899087" cy="74449"/>
              <a:chOff x="1909048" y="2574350"/>
              <a:chExt cx="2899087" cy="74449"/>
            </a:xfrm>
          </p:grpSpPr>
          <p:cxnSp>
            <p:nvCxnSpPr>
              <p:cNvPr id="45" name="直接连接符 44"/>
              <p:cNvCxnSpPr/>
              <p:nvPr>
                <p:custDataLst>
                  <p:tags r:id="rId26"/>
                </p:custDataLst>
              </p:nvPr>
            </p:nvCxnSpPr>
            <p:spPr>
              <a:xfrm>
                <a:off x="1909048" y="2648799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1909048" y="2574350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文本框 47"/>
            <p:cNvSpPr txBox="1"/>
            <p:nvPr>
              <p:custDataLst>
                <p:tags r:id="rId28"/>
              </p:custDataLst>
            </p:nvPr>
          </p:nvSpPr>
          <p:spPr>
            <a:xfrm>
              <a:off x="5444457" y="2684853"/>
              <a:ext cx="2748639" cy="29518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0" lang="zh-CN" altLang="en-US" sz="1800" b="1" kern="1200" cap="none" spc="0" normalizeH="0" baseline="0" noProof="0"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证明正在发声的音叉在振动时，因为音叉的振动幅度小，不易直接观察，我们用乒乓球的摆动、水花四溅的现象，间接证明了音叉的摆动，这种方法在物理中称为</a:t>
              </a:r>
              <a:r>
                <a:rPr lang="zh-CN" alt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转换法</a:t>
              </a: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>
            <p:custDataLst>
              <p:tags r:id="rId29"/>
            </p:custDataLst>
          </p:nvPr>
        </p:nvGrpSpPr>
        <p:grpSpPr>
          <a:xfrm>
            <a:off x="2590799" y="1898573"/>
            <a:ext cx="2899087" cy="4138432"/>
            <a:chOff x="8545769" y="2190178"/>
            <a:chExt cx="2899087" cy="4138432"/>
          </a:xfrm>
        </p:grpSpPr>
        <p:sp>
          <p:nvSpPr>
            <p:cNvPr id="54" name="矩形: 圆角 53"/>
            <p:cNvSpPr/>
            <p:nvPr>
              <p:custDataLst>
                <p:tags r:id="rId30"/>
              </p:custDataLst>
            </p:nvPr>
          </p:nvSpPr>
          <p:spPr>
            <a:xfrm>
              <a:off x="8545769" y="2190178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9" name="Picture 4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3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70086" y="2378371"/>
              <a:ext cx="1798315" cy="1960351"/>
            </a:xfrm>
            <a:prstGeom prst="roundRect">
              <a:avLst>
                <a:gd name="adj" fmla="val 9175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图片 50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34"/>
            <a:stretch>
              <a:fillRect/>
            </a:stretch>
          </p:blipFill>
          <p:spPr>
            <a:xfrm>
              <a:off x="9086875" y="4501836"/>
              <a:ext cx="1798315" cy="1698939"/>
            </a:xfrm>
            <a:prstGeom prst="roundRect">
              <a:avLst>
                <a:gd name="adj" fmla="val 781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38" name="WordArt 11"/>
          <p:cNvSpPr>
            <a:spLocks noTextEdit="1"/>
          </p:cNvSpPr>
          <p:nvPr>
            <p:custDataLst>
              <p:tags r:id="rId36"/>
            </p:custDataLst>
          </p:nvPr>
        </p:nvSpPr>
        <p:spPr>
          <a:xfrm>
            <a:off x="7052073" y="3504717"/>
            <a:ext cx="6388100" cy="16059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endParaRPr lang="zh-CN" altLang="en-US" sz="3600" b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  <a:endParaRPr lang="zh-CN" altLang="en-US" sz="1600" b="1"/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10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11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12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13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4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15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16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17"/>
            </p:custDataLst>
          </p:nvPr>
        </p:nvGrpSpPr>
        <p:grpSpPr>
          <a:xfrm>
            <a:off x="431076" y="1279001"/>
            <a:ext cx="4100743" cy="467454"/>
            <a:chOff x="431076" y="1279001"/>
            <a:chExt cx="4100743" cy="467454"/>
          </a:xfrm>
        </p:grpSpPr>
        <p:sp>
          <p:nvSpPr>
            <p:cNvPr id="24" name="矩形 23"/>
            <p:cNvSpPr/>
            <p:nvPr>
              <p:custDataLst>
                <p:tags r:id="rId18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431076" y="1279001"/>
              <a:ext cx="4100743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二、         </a:t>
              </a:r>
              <a:r>
                <a:rPr lang="zh-CN" altLang="en-US" sz="2400" b="1"/>
                <a:t>声音产生的条件</a:t>
              </a:r>
              <a:endParaRPr lang="zh-CN" altLang="en-US" sz="2400" b="1"/>
            </a:p>
          </p:txBody>
        </p:sp>
      </p:grp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5414334" y="1307718"/>
            <a:ext cx="13522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2-3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>
            <p:custDataLst>
              <p:tags r:id="rId21"/>
            </p:custDataLst>
          </p:nvPr>
        </p:nvGrpSpPr>
        <p:grpSpPr>
          <a:xfrm>
            <a:off x="1098550" y="2060260"/>
            <a:ext cx="2906058" cy="4138432"/>
            <a:chOff x="5386248" y="1998856"/>
            <a:chExt cx="2906058" cy="4138432"/>
          </a:xfrm>
        </p:grpSpPr>
        <p:sp>
          <p:nvSpPr>
            <p:cNvPr id="6" name="AutoShape 6" descr="查看源图像"/>
            <p:cNvSpPr>
              <a:spLocks noChangeAspect="1"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矩形: 圆角 36"/>
            <p:cNvSpPr/>
            <p:nvPr>
              <p:custDataLst>
                <p:tags r:id="rId23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24"/>
              </p:custDataLst>
            </p:nvPr>
          </p:nvSpPr>
          <p:spPr>
            <a:xfrm>
              <a:off x="5440110" y="2083398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观察、实践：</a:t>
              </a:r>
              <a:endParaRPr lang="zh-CN" altLang="en-US"/>
            </a:p>
          </p:txBody>
        </p:sp>
        <p:grpSp>
          <p:nvGrpSpPr>
            <p:cNvPr id="44" name="组合 43"/>
            <p:cNvGrpSpPr/>
            <p:nvPr>
              <p:custDataLst>
                <p:tags r:id="rId25"/>
              </p:custDataLst>
            </p:nvPr>
          </p:nvGrpSpPr>
          <p:grpSpPr>
            <a:xfrm>
              <a:off x="5393219" y="2551037"/>
              <a:ext cx="2899087" cy="74449"/>
              <a:chOff x="1909048" y="2574350"/>
              <a:chExt cx="2899087" cy="74449"/>
            </a:xfrm>
          </p:grpSpPr>
          <p:cxnSp>
            <p:nvCxnSpPr>
              <p:cNvPr id="45" name="直接连接符 44"/>
              <p:cNvCxnSpPr/>
              <p:nvPr>
                <p:custDataLst>
                  <p:tags r:id="rId26"/>
                </p:custDataLst>
              </p:nvPr>
            </p:nvCxnSpPr>
            <p:spPr>
              <a:xfrm>
                <a:off x="1909048" y="2648799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1909048" y="2574350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文本框 47"/>
            <p:cNvSpPr txBox="1"/>
            <p:nvPr>
              <p:custDataLst>
                <p:tags r:id="rId28"/>
              </p:custDataLst>
            </p:nvPr>
          </p:nvSpPr>
          <p:spPr>
            <a:xfrm>
              <a:off x="5504177" y="3180213"/>
              <a:ext cx="2748639" cy="1710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请同学演示，并</a:t>
              </a:r>
              <a:r>
                <a:rPr lang="zh-CN" altLang="en-US" sz="1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结合课</a:t>
              </a:r>
              <a:endParaRPr lang="en-US" altLang="zh-CN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本图</a:t>
              </a:r>
              <a:r>
                <a:rPr lang="en-US" altLang="zh-CN" sz="1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3-6</a:t>
              </a:r>
              <a:r>
                <a:rPr lang="zh-CN" altLang="en-US" sz="1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及相关内容，</a:t>
              </a:r>
              <a:endParaRPr lang="en-US" altLang="zh-CN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再举几个能证明物体发</a:t>
              </a:r>
              <a:endParaRPr lang="en-US" altLang="zh-CN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声时振动的例子。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54" name="矩形: 圆角 53"/>
          <p:cNvSpPr/>
          <p:nvPr>
            <p:custDataLst>
              <p:tags r:id="rId29"/>
            </p:custDataLst>
          </p:nvPr>
        </p:nvSpPr>
        <p:spPr>
          <a:xfrm>
            <a:off x="-3121338" y="2060260"/>
            <a:ext cx="2899087" cy="4138432"/>
          </a:xfrm>
          <a:prstGeom prst="roundRect">
            <a:avLst>
              <a:gd name="adj" fmla="val 3950"/>
            </a:avLst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WordArt 11"/>
          <p:cNvSpPr>
            <a:spLocks noTextEdit="1"/>
          </p:cNvSpPr>
          <p:nvPr>
            <p:custDataLst>
              <p:tags r:id="rId30"/>
            </p:custDataLst>
          </p:nvPr>
        </p:nvSpPr>
        <p:spPr>
          <a:xfrm>
            <a:off x="7052073" y="3504717"/>
            <a:ext cx="6388100" cy="16059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endParaRPr lang="zh-CN" altLang="en-US" sz="3600" b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3" name="组合 32"/>
          <p:cNvGrpSpPr/>
          <p:nvPr>
            <p:custDataLst>
              <p:tags r:id="rId31"/>
            </p:custDataLst>
          </p:nvPr>
        </p:nvGrpSpPr>
        <p:grpSpPr>
          <a:xfrm>
            <a:off x="4531819" y="2107623"/>
            <a:ext cx="2906058" cy="4138432"/>
            <a:chOff x="5386248" y="1998856"/>
            <a:chExt cx="2906058" cy="4138432"/>
          </a:xfrm>
        </p:grpSpPr>
        <p:sp>
          <p:nvSpPr>
            <p:cNvPr id="34" name="AutoShape 6" descr="查看源图像"/>
            <p:cNvSpPr>
              <a:spLocks noChangeAspect="1"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矩形: 圆角 34"/>
            <p:cNvSpPr/>
            <p:nvPr>
              <p:custDataLst>
                <p:tags r:id="rId33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34"/>
              </p:custDataLst>
            </p:nvPr>
          </p:nvSpPr>
          <p:spPr>
            <a:xfrm>
              <a:off x="5440110" y="2083398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演示</a:t>
              </a:r>
              <a:r>
                <a:rPr lang="en-US" altLang="zh-CN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</a:t>
              </a:r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：</a:t>
              </a:r>
              <a:endParaRPr lang="zh-CN" altLang="en-US"/>
            </a:p>
          </p:txBody>
        </p:sp>
        <p:grpSp>
          <p:nvGrpSpPr>
            <p:cNvPr id="40" name="组合 39"/>
            <p:cNvGrpSpPr/>
            <p:nvPr>
              <p:custDataLst>
                <p:tags r:id="rId35"/>
              </p:custDataLst>
            </p:nvPr>
          </p:nvGrpSpPr>
          <p:grpSpPr>
            <a:xfrm>
              <a:off x="5393219" y="2551037"/>
              <a:ext cx="2899087" cy="74449"/>
              <a:chOff x="1909048" y="2574350"/>
              <a:chExt cx="2899087" cy="74449"/>
            </a:xfrm>
          </p:grpSpPr>
          <p:cxnSp>
            <p:nvCxnSpPr>
              <p:cNvPr id="42" name="直接连接符 41"/>
              <p:cNvCxnSpPr/>
              <p:nvPr>
                <p:custDataLst>
                  <p:tags r:id="rId36"/>
                </p:custDataLst>
              </p:nvPr>
            </p:nvCxnSpPr>
            <p:spPr>
              <a:xfrm>
                <a:off x="1909048" y="2648799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>
                <p:custDataLst>
                  <p:tags r:id="rId37"/>
                </p:custDataLst>
              </p:nvPr>
            </p:nvCxnSpPr>
            <p:spPr>
              <a:xfrm>
                <a:off x="1909048" y="2574350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文本框 40"/>
            <p:cNvSpPr txBox="1"/>
            <p:nvPr>
              <p:custDataLst>
                <p:tags r:id="rId38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707" y="3353500"/>
            <a:ext cx="2091052" cy="2029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2" name="组合 51"/>
          <p:cNvGrpSpPr/>
          <p:nvPr>
            <p:custDataLst>
              <p:tags r:id="rId41"/>
            </p:custDataLst>
          </p:nvPr>
        </p:nvGrpSpPr>
        <p:grpSpPr>
          <a:xfrm>
            <a:off x="8257535" y="2085198"/>
            <a:ext cx="2906058" cy="4138432"/>
            <a:chOff x="5386248" y="1998856"/>
            <a:chExt cx="2906058" cy="4138432"/>
          </a:xfrm>
        </p:grpSpPr>
        <p:sp>
          <p:nvSpPr>
            <p:cNvPr id="56" name="AutoShape 6" descr="查看源图像"/>
            <p:cNvSpPr>
              <a:spLocks noChangeAspect="1"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矩形: 圆角 56"/>
            <p:cNvSpPr/>
            <p:nvPr>
              <p:custDataLst>
                <p:tags r:id="rId43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44"/>
              </p:custDataLst>
            </p:nvPr>
          </p:nvSpPr>
          <p:spPr>
            <a:xfrm>
              <a:off x="5440110" y="2083398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演示</a:t>
              </a:r>
              <a:r>
                <a:rPr lang="en-US" altLang="zh-CN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</a:t>
              </a:r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：</a:t>
              </a:r>
              <a:endParaRPr lang="zh-CN" altLang="en-US"/>
            </a:p>
          </p:txBody>
        </p:sp>
        <p:grpSp>
          <p:nvGrpSpPr>
            <p:cNvPr id="59" name="组合 58"/>
            <p:cNvGrpSpPr/>
            <p:nvPr>
              <p:custDataLst>
                <p:tags r:id="rId45"/>
              </p:custDataLst>
            </p:nvPr>
          </p:nvGrpSpPr>
          <p:grpSpPr>
            <a:xfrm>
              <a:off x="5393219" y="2551037"/>
              <a:ext cx="2899087" cy="74449"/>
              <a:chOff x="1909048" y="2574350"/>
              <a:chExt cx="2899087" cy="74449"/>
            </a:xfrm>
          </p:grpSpPr>
          <p:cxnSp>
            <p:nvCxnSpPr>
              <p:cNvPr id="61" name="直接连接符 60"/>
              <p:cNvCxnSpPr/>
              <p:nvPr>
                <p:custDataLst>
                  <p:tags r:id="rId46"/>
                </p:custDataLst>
              </p:nvPr>
            </p:nvCxnSpPr>
            <p:spPr>
              <a:xfrm>
                <a:off x="1909048" y="2648799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>
                <p:custDataLst>
                  <p:tags r:id="rId47"/>
                </p:custDataLst>
              </p:nvPr>
            </p:nvCxnSpPr>
            <p:spPr>
              <a:xfrm>
                <a:off x="1909048" y="2574350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文本框 59"/>
            <p:cNvSpPr txBox="1"/>
            <p:nvPr>
              <p:custDataLst>
                <p:tags r:id="rId48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/>
          <a:stretch>
            <a:fillRect/>
          </a:stretch>
        </p:blipFill>
        <p:spPr>
          <a:xfrm>
            <a:off x="8539809" y="3458368"/>
            <a:ext cx="2158388" cy="1924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  <a:endParaRPr lang="zh-CN" altLang="en-US" sz="1600" b="1"/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10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11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12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13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4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15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16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17"/>
            </p:custDataLst>
          </p:nvPr>
        </p:nvGrpSpPr>
        <p:grpSpPr>
          <a:xfrm>
            <a:off x="431076" y="1279001"/>
            <a:ext cx="4100743" cy="467454"/>
            <a:chOff x="431076" y="1279001"/>
            <a:chExt cx="4100743" cy="467454"/>
          </a:xfrm>
        </p:grpSpPr>
        <p:sp>
          <p:nvSpPr>
            <p:cNvPr id="24" name="矩形 23"/>
            <p:cNvSpPr/>
            <p:nvPr>
              <p:custDataLst>
                <p:tags r:id="rId18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431076" y="1279001"/>
              <a:ext cx="4100743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二、         </a:t>
              </a:r>
              <a:r>
                <a:rPr lang="zh-CN" altLang="en-US" sz="2400" b="1"/>
                <a:t>声音产生的条件</a:t>
              </a:r>
              <a:endParaRPr lang="zh-CN" altLang="en-US" sz="2400" b="1"/>
            </a:p>
          </p:txBody>
        </p:sp>
      </p:grp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10437583" y="1284789"/>
            <a:ext cx="13522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信息窗</a:t>
            </a:r>
            <a:endParaRPr lang="en-US" altLang="zh-CN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>
            <p:custDataLst>
              <p:tags r:id="rId21"/>
            </p:custDataLst>
          </p:nvPr>
        </p:nvGrpSpPr>
        <p:grpSpPr>
          <a:xfrm>
            <a:off x="1029100" y="2106560"/>
            <a:ext cx="2906058" cy="4138432"/>
            <a:chOff x="5386248" y="1998856"/>
            <a:chExt cx="2906058" cy="4138432"/>
          </a:xfrm>
        </p:grpSpPr>
        <p:sp>
          <p:nvSpPr>
            <p:cNvPr id="6" name="AutoShape 6" descr="查看源图像"/>
            <p:cNvSpPr>
              <a:spLocks noChangeAspect="1"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矩形: 圆角 36"/>
            <p:cNvSpPr/>
            <p:nvPr>
              <p:custDataLst>
                <p:tags r:id="rId23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24"/>
              </p:custDataLst>
            </p:nvPr>
          </p:nvSpPr>
          <p:spPr>
            <a:xfrm>
              <a:off x="5605874" y="2939245"/>
              <a:ext cx="248129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1200" normalizeH="0" baseline="0" noProof="0">
                  <a:uLnTx/>
                  <a:uFillTx/>
                  <a:latin typeface="黑体" panose="02010609060101010101" pitchFamily="2" charset="-122"/>
                  <a:ea typeface="黑体" panose="02010609060101010101" pitchFamily="2" charset="-122"/>
                  <a:cs typeface="+mn-cs"/>
                </a:rPr>
                <a:t>一些动物的发声方法是不同部位的振动</a:t>
              </a:r>
              <a:endParaRPr kumimoji="0" lang="zh-CN" altLang="en-US" sz="2000" i="1" u="none" strike="noStrike" kern="1200" normalizeH="0" baseline="0" noProof="0"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  <p:grpSp>
          <p:nvGrpSpPr>
            <p:cNvPr id="44" name="组合 43"/>
            <p:cNvGrpSpPr/>
            <p:nvPr>
              <p:custDataLst>
                <p:tags r:id="rId25"/>
              </p:custDataLst>
            </p:nvPr>
          </p:nvGrpSpPr>
          <p:grpSpPr>
            <a:xfrm>
              <a:off x="5386248" y="2731292"/>
              <a:ext cx="2906058" cy="74386"/>
              <a:chOff x="1902077" y="2754605"/>
              <a:chExt cx="2906058" cy="74386"/>
            </a:xfrm>
          </p:grpSpPr>
          <p:cxnSp>
            <p:nvCxnSpPr>
              <p:cNvPr id="45" name="直接连接符 44"/>
              <p:cNvCxnSpPr/>
              <p:nvPr>
                <p:custDataLst>
                  <p:tags r:id="rId26"/>
                </p:custDataLst>
              </p:nvPr>
            </p:nvCxnSpPr>
            <p:spPr>
              <a:xfrm>
                <a:off x="1902077" y="275460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1909048" y="2828991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矩形: 圆角 53"/>
          <p:cNvSpPr/>
          <p:nvPr>
            <p:custDataLst>
              <p:tags r:id="rId28"/>
            </p:custDataLst>
          </p:nvPr>
        </p:nvSpPr>
        <p:spPr>
          <a:xfrm>
            <a:off x="-3183105" y="-3197671"/>
            <a:ext cx="2899087" cy="4138432"/>
          </a:xfrm>
          <a:prstGeom prst="roundRect">
            <a:avLst>
              <a:gd name="adj" fmla="val 3950"/>
            </a:avLst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WordArt 11"/>
          <p:cNvSpPr>
            <a:spLocks noTextEdit="1"/>
          </p:cNvSpPr>
          <p:nvPr>
            <p:custDataLst>
              <p:tags r:id="rId29"/>
            </p:custDataLst>
          </p:nvPr>
        </p:nvSpPr>
        <p:spPr>
          <a:xfrm>
            <a:off x="7052073" y="3504717"/>
            <a:ext cx="6388100" cy="16059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endParaRPr lang="zh-CN" altLang="en-US" sz="3600" b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3" name="组合 32"/>
          <p:cNvGrpSpPr/>
          <p:nvPr>
            <p:custDataLst>
              <p:tags r:id="rId30"/>
            </p:custDataLst>
          </p:nvPr>
        </p:nvGrpSpPr>
        <p:grpSpPr>
          <a:xfrm>
            <a:off x="4462369" y="2107623"/>
            <a:ext cx="2906058" cy="4138432"/>
            <a:chOff x="5386248" y="1998856"/>
            <a:chExt cx="2906058" cy="4138432"/>
          </a:xfrm>
        </p:grpSpPr>
        <p:sp>
          <p:nvSpPr>
            <p:cNvPr id="34" name="AutoShape 6" descr="查看源图像"/>
            <p:cNvSpPr>
              <a:spLocks noChangeAspect="1"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矩形: 圆角 34"/>
            <p:cNvSpPr/>
            <p:nvPr>
              <p:custDataLst>
                <p:tags r:id="rId32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33"/>
              </p:custDataLst>
            </p:nvPr>
          </p:nvSpPr>
          <p:spPr>
            <a:xfrm>
              <a:off x="5440110" y="2083398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实例</a:t>
              </a:r>
              <a:r>
                <a:rPr lang="en-US" altLang="zh-CN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</a:t>
              </a:r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：</a:t>
              </a:r>
              <a:endParaRPr lang="zh-CN" altLang="en-US"/>
            </a:p>
          </p:txBody>
        </p:sp>
        <p:grpSp>
          <p:nvGrpSpPr>
            <p:cNvPr id="40" name="组合 39"/>
            <p:cNvGrpSpPr/>
            <p:nvPr>
              <p:custDataLst>
                <p:tags r:id="rId34"/>
              </p:custDataLst>
            </p:nvPr>
          </p:nvGrpSpPr>
          <p:grpSpPr>
            <a:xfrm>
              <a:off x="5393219" y="2551037"/>
              <a:ext cx="2899087" cy="74449"/>
              <a:chOff x="1909048" y="2574350"/>
              <a:chExt cx="2899087" cy="74449"/>
            </a:xfrm>
          </p:grpSpPr>
          <p:cxnSp>
            <p:nvCxnSpPr>
              <p:cNvPr id="42" name="直接连接符 41"/>
              <p:cNvCxnSpPr/>
              <p:nvPr>
                <p:custDataLst>
                  <p:tags r:id="rId35"/>
                </p:custDataLst>
              </p:nvPr>
            </p:nvCxnSpPr>
            <p:spPr>
              <a:xfrm>
                <a:off x="1909048" y="2648799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>
                <p:custDataLst>
                  <p:tags r:id="rId36"/>
                </p:custDataLst>
              </p:nvPr>
            </p:nvCxnSpPr>
            <p:spPr>
              <a:xfrm>
                <a:off x="1909048" y="2574350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文本框 40"/>
            <p:cNvSpPr txBox="1"/>
            <p:nvPr>
              <p:custDataLst>
                <p:tags r:id="rId37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>
            <p:custDataLst>
              <p:tags r:id="rId38"/>
            </p:custDataLst>
          </p:nvPr>
        </p:nvGrpSpPr>
        <p:grpSpPr>
          <a:xfrm>
            <a:off x="7866358" y="2107623"/>
            <a:ext cx="3466665" cy="4138432"/>
            <a:chOff x="5386248" y="1998856"/>
            <a:chExt cx="2906058" cy="4138432"/>
          </a:xfrm>
        </p:grpSpPr>
        <p:sp>
          <p:nvSpPr>
            <p:cNvPr id="56" name="AutoShape 6" descr="查看源图像"/>
            <p:cNvSpPr>
              <a:spLocks noChangeAspect="1"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矩形: 圆角 56"/>
            <p:cNvSpPr/>
            <p:nvPr>
              <p:custDataLst>
                <p:tags r:id="rId40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41"/>
              </p:custDataLst>
            </p:nvPr>
          </p:nvSpPr>
          <p:spPr>
            <a:xfrm>
              <a:off x="5440110" y="2083398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实例</a:t>
              </a:r>
              <a:r>
                <a:rPr lang="en-US" altLang="zh-CN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</a:t>
              </a:r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：</a:t>
              </a:r>
              <a:endParaRPr lang="zh-CN" altLang="en-US"/>
            </a:p>
          </p:txBody>
        </p:sp>
        <p:grpSp>
          <p:nvGrpSpPr>
            <p:cNvPr id="59" name="组合 58"/>
            <p:cNvGrpSpPr/>
            <p:nvPr>
              <p:custDataLst>
                <p:tags r:id="rId42"/>
              </p:custDataLst>
            </p:nvPr>
          </p:nvGrpSpPr>
          <p:grpSpPr>
            <a:xfrm>
              <a:off x="5393219" y="2551037"/>
              <a:ext cx="2899087" cy="74449"/>
              <a:chOff x="1909048" y="2574350"/>
              <a:chExt cx="2899087" cy="74449"/>
            </a:xfrm>
          </p:grpSpPr>
          <p:cxnSp>
            <p:nvCxnSpPr>
              <p:cNvPr id="61" name="直接连接符 60"/>
              <p:cNvCxnSpPr/>
              <p:nvPr>
                <p:custDataLst>
                  <p:tags r:id="rId43"/>
                </p:custDataLst>
              </p:nvPr>
            </p:nvCxnSpPr>
            <p:spPr>
              <a:xfrm>
                <a:off x="1909048" y="2648799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>
                <p:custDataLst>
                  <p:tags r:id="rId44"/>
                </p:custDataLst>
              </p:nvPr>
            </p:nvCxnSpPr>
            <p:spPr>
              <a:xfrm>
                <a:off x="1909048" y="2574350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文本框 59"/>
            <p:cNvSpPr txBox="1"/>
            <p:nvPr>
              <p:custDataLst>
                <p:tags r:id="rId45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9" name="文本框 48"/>
          <p:cNvSpPr txBox="1"/>
          <p:nvPr>
            <p:custDataLst>
              <p:tags r:id="rId46"/>
            </p:custDataLst>
          </p:nvPr>
        </p:nvSpPr>
        <p:spPr>
          <a:xfrm>
            <a:off x="4690893" y="2938845"/>
            <a:ext cx="2439110" cy="2561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i="0" u="none" strike="noStrike" kern="1200" normalizeH="0" baseline="0" noProof="0"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</a:rPr>
              <a:t>蝉是靠腹部的音膜和共鸣器发出声来的。</a:t>
            </a:r>
            <a:endParaRPr kumimoji="0" lang="zh-CN" altLang="en-US" sz="1800" i="0" u="none" strike="noStrike" kern="1200" normalizeH="0" baseline="0" noProof="0">
              <a:uLnTx/>
              <a:uFillTx/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i="0" u="none" strike="noStrike" kern="1200" normalizeH="0" baseline="0" noProof="0"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</a:rPr>
              <a:t>蟋蟀等是依靠翅膀摩擦发声的。</a:t>
            </a:r>
            <a:endParaRPr kumimoji="0" lang="zh-CN" altLang="en-US" sz="1800" i="0" u="none" strike="noStrike" kern="1200" normalizeH="0" baseline="0" noProof="0">
              <a:uLnTx/>
              <a:uFillTx/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i="0" u="none" strike="noStrike" kern="1200" normalizeH="0" baseline="0" noProof="0"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</a:rPr>
              <a:t>蝗虫是由腿节内侧和前翅纵脉相摩擦发声的。 </a:t>
            </a:r>
            <a:endParaRPr kumimoji="0" lang="zh-CN" altLang="en-US" sz="1800" i="0" u="none" strike="noStrike" kern="1200" normalizeH="0" baseline="0" noProof="0">
              <a:uLnTx/>
              <a:uFillTx/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51" name="文本框 50"/>
          <p:cNvSpPr txBox="1"/>
          <p:nvPr>
            <p:custDataLst>
              <p:tags r:id="rId47"/>
            </p:custDataLst>
          </p:nvPr>
        </p:nvSpPr>
        <p:spPr>
          <a:xfrm>
            <a:off x="7930611" y="2734253"/>
            <a:ext cx="3364589" cy="3383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1800" kern="1200" normalizeH="0" baseline="0" noProof="0">
                <a:latin typeface="Arial" panose="020b0604020202020204" pitchFamily="34" charset="0"/>
                <a:ea typeface="黑体" panose="02010609060101010101" pitchFamily="2" charset="-122"/>
                <a:cs typeface="+mn-cs"/>
              </a:rPr>
              <a:t>鱼主要是靠体內充满的气体发声的。鱼不仅可以利用肌肉敲打鱼鳔，并且还用肌肉在鱼鳔上来回摩擦，甚至利用肌肉把半个鳔中的空气挤到另外半个鳔中去。当肌肉用不同方式刺激鱼鳔时，就会发出不同的声音。一些群居鱼类误吞诱饵后逃脱时会发出警告声，整群鱼就会在瞬间逃走。</a:t>
            </a:r>
            <a:endParaRPr kumimoji="0" lang="zh-CN" altLang="en-US" sz="1800" kern="1200" normalizeH="0" baseline="0" noProof="0">
              <a:latin typeface="Arial" panose="020b0604020202020204" pitchFamily="34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55" name="Picture 8" descr="u=2094645684,2347439076&amp;fm=23&amp;gp=0"/>
          <p:cNvPicPr>
            <a:picLocks noChangeAspect="1"/>
          </p:cNvPicPr>
          <p:nvPr>
            <p:custDataLst>
              <p:tags r:id="rId49"/>
            </p:custDataLst>
          </p:nvPr>
        </p:nvPicPr>
        <p:blipFill>
          <a:blip r:embed="rId48">
            <a:clrChange>
              <a:clrFrom>
                <a:srgbClr val="F1F3F2"/>
              </a:clrFrom>
              <a:clrTo>
                <a:srgbClr val="F1F3F2">
                  <a:alpha val="0"/>
                </a:srgbClr>
              </a:clrTo>
            </a:clrChange>
          </a:blip>
          <a:srcRect l="11539" t="15384" r="3847" b="7692"/>
          <a:stretch>
            <a:fillRect/>
          </a:stretch>
        </p:blipFill>
        <p:spPr>
          <a:xfrm rot="1166402">
            <a:off x="5285146" y="2097709"/>
            <a:ext cx="1069978" cy="6494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" name="Picture 10" descr="u=2163670620,3176875160&amp;fm=23&amp;gp=0"/>
          <p:cNvPicPr>
            <a:picLocks noChangeAspect="1"/>
          </p:cNvPicPr>
          <p:nvPr>
            <p:custDataLst>
              <p:tags r:id="rId52"/>
            </p:custDataLst>
          </p:nvPr>
        </p:nvPicPr>
        <p:blipFill>
          <a:blip r:embed="rId50">
            <a:clrChange>
              <a:clrFrom>
                <a:srgbClr val="E0D9D1"/>
              </a:clrFrom>
              <a:clrTo>
                <a:srgbClr val="E0D9D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-1250611">
            <a:off x="4795287" y="5490086"/>
            <a:ext cx="1066800" cy="739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" name="Picture 14" descr="u=3244507981,102581315&amp;fm=23&amp;gp=0"/>
          <p:cNvPicPr>
            <a:picLocks noChangeAspect="1"/>
          </p:cNvPicPr>
          <p:nvPr>
            <p:custDataLst>
              <p:tags r:id="rId54"/>
            </p:custDataLst>
          </p:nvPr>
        </p:nvPicPr>
        <p:blipFill>
          <a:blip r:embed="rId5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6755" y="5404977"/>
            <a:ext cx="1143000" cy="71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" name="Picture 12" descr="u=2793973110,2586011629&amp;fm=90&amp;gp=0"/>
          <p:cNvPicPr>
            <a:picLocks noChangeAspect="1"/>
          </p:cNvPicPr>
          <p:nvPr>
            <p:custDataLst>
              <p:tags r:id="rId56"/>
            </p:custDataLst>
          </p:nvPr>
        </p:nvPicPr>
        <p:blipFill>
          <a:blip r:embed="rId5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30453">
            <a:off x="8999220" y="2089401"/>
            <a:ext cx="801183" cy="62314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6" name="文本框 65"/>
          <p:cNvSpPr txBox="1"/>
          <p:nvPr>
            <p:custDataLst>
              <p:tags r:id="rId57"/>
            </p:custDataLst>
          </p:nvPr>
        </p:nvSpPr>
        <p:spPr>
          <a:xfrm>
            <a:off x="1172012" y="2278894"/>
            <a:ext cx="1200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信息窗</a:t>
            </a:r>
            <a:endParaRPr lang="en-US" altLang="zh-CN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5" descr="2177138_102222067368_2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431076" y="464180"/>
            <a:ext cx="11376024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0" y="-7401"/>
            <a:ext cx="12180888" cy="6850063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9280134" y="385192"/>
            <a:ext cx="2540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/>
              <a:t>第一节  声音的产生与传播</a:t>
            </a:r>
            <a:endParaRPr lang="zh-CN" altLang="en-US" sz="1600" b="1"/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9143949" y="634370"/>
            <a:ext cx="2681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100" b="1"/>
              <a:t>sound generation and propagation</a:t>
            </a:r>
            <a:endParaRPr lang="zh-CN" altLang="en-US" sz="1100" b="1"/>
          </a:p>
        </p:txBody>
      </p:sp>
      <p:cxnSp>
        <p:nvCxnSpPr>
          <p:cNvPr id="15" name="直接连接符 14"/>
          <p:cNvCxnSpPr/>
          <p:nvPr>
            <p:custDataLst>
              <p:tags r:id="rId10"/>
            </p:custDataLst>
          </p:nvPr>
        </p:nvCxnSpPr>
        <p:spPr>
          <a:xfrm>
            <a:off x="9382069" y="679151"/>
            <a:ext cx="230747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11"/>
            </p:custDataLst>
          </p:nvPr>
        </p:nvSpPr>
        <p:spPr>
          <a:xfrm>
            <a:off x="444501" y="940761"/>
            <a:ext cx="11376024" cy="5583864"/>
          </a:xfrm>
          <a:prstGeom prst="rect">
            <a:avLst/>
          </a:prstGeom>
          <a:solidFill>
            <a:schemeClr val="accent1">
              <a:lumMod val="75000"/>
              <a:alpha val="31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12"/>
            </p:custDataLst>
          </p:nvPr>
        </p:nvGrpSpPr>
        <p:grpSpPr>
          <a:xfrm>
            <a:off x="407988" y="404813"/>
            <a:ext cx="4094162" cy="434976"/>
            <a:chOff x="515938" y="441324"/>
            <a:chExt cx="4094162" cy="434976"/>
          </a:xfrm>
        </p:grpSpPr>
        <p:sp>
          <p:nvSpPr>
            <p:cNvPr id="8" name="矩形 7"/>
            <p:cNvSpPr/>
            <p:nvPr>
              <p:custDataLst>
                <p:tags r:id="rId13"/>
              </p:custDataLst>
            </p:nvPr>
          </p:nvSpPr>
          <p:spPr>
            <a:xfrm>
              <a:off x="515938" y="441325"/>
              <a:ext cx="1074737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4"/>
              </p:custDataLst>
            </p:nvPr>
          </p:nvSpPr>
          <p:spPr>
            <a:xfrm>
              <a:off x="1887538" y="441324"/>
              <a:ext cx="2722562" cy="434975"/>
            </a:xfrm>
            <a:prstGeom prst="rect">
              <a:avLst/>
            </a:prstGeom>
            <a:solidFill>
              <a:srgbClr val="7959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6385"/>
            <p:cNvSpPr txBox="1">
              <a:spLocks noRot="1" noChangeArrowheads="1"/>
            </p:cNvSpPr>
            <p:nvPr>
              <p:custDataLst>
                <p:tags r:id="rId15"/>
              </p:custDataLst>
            </p:nvPr>
          </p:nvSpPr>
          <p:spPr>
            <a:xfrm>
              <a:off x="1874837" y="469104"/>
              <a:ext cx="1647825" cy="35877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声的世界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  <p:sp>
          <p:nvSpPr>
            <p:cNvPr id="11" name="标题 16385"/>
            <p:cNvSpPr txBox="1">
              <a:spLocks noRot="1" noChangeArrowheads="1"/>
            </p:cNvSpPr>
            <p:nvPr>
              <p:custDataLst>
                <p:tags r:id="rId16"/>
              </p:custDataLst>
            </p:nvPr>
          </p:nvSpPr>
          <p:spPr>
            <a:xfrm>
              <a:off x="563563" y="489741"/>
              <a:ext cx="1285875" cy="33813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1800" b="1">
                  <a:solidFill>
                    <a:schemeClr val="bg1"/>
                  </a:solidFill>
                </a:rPr>
                <a:t>第三章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17"/>
            </p:custDataLst>
          </p:nvPr>
        </p:nvGrpSpPr>
        <p:grpSpPr>
          <a:xfrm>
            <a:off x="431076" y="1279001"/>
            <a:ext cx="4100743" cy="467454"/>
            <a:chOff x="431076" y="1279001"/>
            <a:chExt cx="4100743" cy="467454"/>
          </a:xfrm>
        </p:grpSpPr>
        <p:sp>
          <p:nvSpPr>
            <p:cNvPr id="24" name="矩形 23"/>
            <p:cNvSpPr/>
            <p:nvPr>
              <p:custDataLst>
                <p:tags r:id="rId18"/>
              </p:custDataLst>
            </p:nvPr>
          </p:nvSpPr>
          <p:spPr>
            <a:xfrm>
              <a:off x="455613" y="1284790"/>
              <a:ext cx="782878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431076" y="1279001"/>
              <a:ext cx="4100743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三、      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声音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的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传播条件</a:t>
              </a:r>
              <a:endParaRPr lang="zh-CN" altLang="en-US" sz="2400" b="1">
                <a:ln w="19050" cap="flat" cmpd="sng">
                  <a:solidFill>
                    <a:schemeClr val="bg2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5820135" y="1279000"/>
            <a:ext cx="13522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3-1</a:t>
            </a:r>
            <a:endParaRPr lang="en-US" altLang="zh-CN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>
            <p:custDataLst>
              <p:tags r:id="rId21"/>
            </p:custDataLst>
          </p:nvPr>
        </p:nvGrpSpPr>
        <p:grpSpPr>
          <a:xfrm>
            <a:off x="1029100" y="2106560"/>
            <a:ext cx="2906058" cy="4138432"/>
            <a:chOff x="5386248" y="1998856"/>
            <a:chExt cx="2906058" cy="4138432"/>
          </a:xfrm>
        </p:grpSpPr>
        <p:sp>
          <p:nvSpPr>
            <p:cNvPr id="6" name="AutoShape 6" descr="查看源图像"/>
            <p:cNvSpPr>
              <a:spLocks noChangeAspect="1"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矩形: 圆角 36"/>
            <p:cNvSpPr/>
            <p:nvPr>
              <p:custDataLst>
                <p:tags r:id="rId23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24"/>
              </p:custDataLst>
            </p:nvPr>
          </p:nvSpPr>
          <p:spPr>
            <a:xfrm>
              <a:off x="5605874" y="2939245"/>
              <a:ext cx="2481291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观看课本图</a:t>
              </a:r>
              <a:r>
                <a:rPr lang="en-US" altLang="zh-CN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3-7</a:t>
              </a: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所示的实验情景，体会抽气前、抽气后、再进气时的声音变化，你认为声音传播需要什么条件</a:t>
              </a: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？</a:t>
              </a:r>
              <a:endParaRPr kumimoji="0" lang="zh-CN" altLang="en-US" sz="2000" i="1" u="none" strike="noStrike" kern="1200" normalizeH="0" baseline="0" noProof="0"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  <p:grpSp>
          <p:nvGrpSpPr>
            <p:cNvPr id="44" name="组合 43"/>
            <p:cNvGrpSpPr/>
            <p:nvPr>
              <p:custDataLst>
                <p:tags r:id="rId25"/>
              </p:custDataLst>
            </p:nvPr>
          </p:nvGrpSpPr>
          <p:grpSpPr>
            <a:xfrm>
              <a:off x="5386248" y="2731292"/>
              <a:ext cx="2906058" cy="74386"/>
              <a:chOff x="1902077" y="2754605"/>
              <a:chExt cx="2906058" cy="74386"/>
            </a:xfrm>
          </p:grpSpPr>
          <p:cxnSp>
            <p:nvCxnSpPr>
              <p:cNvPr id="45" name="直接连接符 44"/>
              <p:cNvCxnSpPr/>
              <p:nvPr>
                <p:custDataLst>
                  <p:tags r:id="rId26"/>
                </p:custDataLst>
              </p:nvPr>
            </p:nvCxnSpPr>
            <p:spPr>
              <a:xfrm>
                <a:off x="1902077" y="275460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1909048" y="2828991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矩形: 圆角 53"/>
          <p:cNvSpPr/>
          <p:nvPr>
            <p:custDataLst>
              <p:tags r:id="rId28"/>
            </p:custDataLst>
          </p:nvPr>
        </p:nvSpPr>
        <p:spPr>
          <a:xfrm>
            <a:off x="-3183105" y="-3197671"/>
            <a:ext cx="2899087" cy="4138432"/>
          </a:xfrm>
          <a:prstGeom prst="roundRect">
            <a:avLst>
              <a:gd name="adj" fmla="val 3950"/>
            </a:avLst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>
            <p:custDataLst>
              <p:tags r:id="rId29"/>
            </p:custDataLst>
          </p:nvPr>
        </p:nvGrpSpPr>
        <p:grpSpPr>
          <a:xfrm>
            <a:off x="4298246" y="2107623"/>
            <a:ext cx="3205819" cy="4138432"/>
            <a:chOff x="5386248" y="1998856"/>
            <a:chExt cx="2906058" cy="4138432"/>
          </a:xfrm>
        </p:grpSpPr>
        <p:sp>
          <p:nvSpPr>
            <p:cNvPr id="34" name="AutoShape 6" descr="查看源图像"/>
            <p:cNvSpPr>
              <a:spLocks noChangeAspect="1"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矩形: 圆角 34"/>
            <p:cNvSpPr/>
            <p:nvPr>
              <p:custDataLst>
                <p:tags r:id="rId31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32"/>
              </p:custDataLst>
            </p:nvPr>
          </p:nvSpPr>
          <p:spPr>
            <a:xfrm>
              <a:off x="5463254" y="2175687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实例</a:t>
              </a:r>
              <a:endParaRPr lang="zh-CN" altLang="en-US"/>
            </a:p>
          </p:txBody>
        </p:sp>
        <p:grpSp>
          <p:nvGrpSpPr>
            <p:cNvPr id="40" name="组合 39"/>
            <p:cNvGrpSpPr/>
            <p:nvPr>
              <p:custDataLst>
                <p:tags r:id="rId33"/>
              </p:custDataLst>
            </p:nvPr>
          </p:nvGrpSpPr>
          <p:grpSpPr>
            <a:xfrm>
              <a:off x="5393219" y="2704351"/>
              <a:ext cx="2899087" cy="64571"/>
              <a:chOff x="1909048" y="2727664"/>
              <a:chExt cx="2899087" cy="64571"/>
            </a:xfrm>
          </p:grpSpPr>
          <p:cxnSp>
            <p:nvCxnSpPr>
              <p:cNvPr id="42" name="直接连接符 41"/>
              <p:cNvCxnSpPr/>
              <p:nvPr>
                <p:custDataLst>
                  <p:tags r:id="rId34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>
                <p:custDataLst>
                  <p:tags r:id="rId35"/>
                </p:custDataLst>
              </p:nvPr>
            </p:nvCxnSpPr>
            <p:spPr>
              <a:xfrm>
                <a:off x="1909048" y="2727664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文本框 40"/>
            <p:cNvSpPr txBox="1"/>
            <p:nvPr>
              <p:custDataLst>
                <p:tags r:id="rId36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>
            <p:custDataLst>
              <p:tags r:id="rId37"/>
            </p:custDataLst>
          </p:nvPr>
        </p:nvGrpSpPr>
        <p:grpSpPr>
          <a:xfrm>
            <a:off x="7866358" y="2107623"/>
            <a:ext cx="3466665" cy="4138432"/>
            <a:chOff x="5386248" y="1998856"/>
            <a:chExt cx="2906058" cy="4138432"/>
          </a:xfrm>
        </p:grpSpPr>
        <p:sp>
          <p:nvSpPr>
            <p:cNvPr id="56" name="AutoShape 6" descr="查看源图像"/>
            <p:cNvSpPr>
              <a:spLocks noChangeAspect="1"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矩形: 圆角 56"/>
            <p:cNvSpPr/>
            <p:nvPr>
              <p:custDataLst>
                <p:tags r:id="rId39"/>
              </p:custDataLst>
            </p:nvPr>
          </p:nvSpPr>
          <p:spPr>
            <a:xfrm>
              <a:off x="5386248" y="1998856"/>
              <a:ext cx="2899087" cy="4138432"/>
            </a:xfrm>
            <a:prstGeom prst="roundRect">
              <a:avLst>
                <a:gd name="adj" fmla="val 3950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40"/>
              </p:custDataLst>
            </p:nvPr>
          </p:nvSpPr>
          <p:spPr>
            <a:xfrm>
              <a:off x="5440110" y="2083398"/>
              <a:ext cx="2123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结论：</a:t>
              </a:r>
              <a:endParaRPr lang="zh-CN" altLang="en-US"/>
            </a:p>
          </p:txBody>
        </p:sp>
        <p:grpSp>
          <p:nvGrpSpPr>
            <p:cNvPr id="59" name="组合 58"/>
            <p:cNvGrpSpPr/>
            <p:nvPr>
              <p:custDataLst>
                <p:tags r:id="rId41"/>
              </p:custDataLst>
            </p:nvPr>
          </p:nvGrpSpPr>
          <p:grpSpPr>
            <a:xfrm>
              <a:off x="5393219" y="2693158"/>
              <a:ext cx="2899087" cy="75764"/>
              <a:chOff x="1909048" y="2716471"/>
              <a:chExt cx="2899087" cy="75764"/>
            </a:xfrm>
          </p:grpSpPr>
          <p:cxnSp>
            <p:nvCxnSpPr>
              <p:cNvPr id="61" name="直接连接符 60"/>
              <p:cNvCxnSpPr/>
              <p:nvPr>
                <p:custDataLst>
                  <p:tags r:id="rId42"/>
                </p:custDataLst>
              </p:nvPr>
            </p:nvCxnSpPr>
            <p:spPr>
              <a:xfrm>
                <a:off x="1909048" y="2716471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>
                <p:custDataLst>
                  <p:tags r:id="rId43"/>
                </p:custDataLst>
              </p:nvPr>
            </p:nvCxnSpPr>
            <p:spPr>
              <a:xfrm>
                <a:off x="1909048" y="2792235"/>
                <a:ext cx="28990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文本框 59"/>
            <p:cNvSpPr txBox="1"/>
            <p:nvPr>
              <p:custDataLst>
                <p:tags r:id="rId44"/>
              </p:custDataLst>
            </p:nvPr>
          </p:nvSpPr>
          <p:spPr>
            <a:xfrm>
              <a:off x="5444457" y="2684853"/>
              <a:ext cx="2748639" cy="45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1" name="文本框 50"/>
          <p:cNvSpPr txBox="1"/>
          <p:nvPr>
            <p:custDataLst>
              <p:tags r:id="rId45"/>
            </p:custDataLst>
          </p:nvPr>
        </p:nvSpPr>
        <p:spPr>
          <a:xfrm>
            <a:off x="8062971" y="3163960"/>
            <a:ext cx="2818743" cy="87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1800" kern="1200" normalizeH="0" baseline="0" noProof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声音可以在空气中传播，</a:t>
            </a:r>
            <a:endParaRPr kumimoji="0" lang="zh-CN" altLang="en-US" sz="1800" kern="1200" normalizeH="0" baseline="0" noProof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1800" kern="1200" normalizeH="0" baseline="0" noProof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但不能在真空中传播</a:t>
            </a:r>
            <a:endParaRPr kumimoji="0" lang="zh-CN" altLang="en-US" sz="1800" kern="1200" normalizeH="0" baseline="0" noProof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66" name="文本框 65"/>
          <p:cNvSpPr txBox="1"/>
          <p:nvPr>
            <p:custDataLst>
              <p:tags r:id="rId46"/>
            </p:custDataLst>
          </p:nvPr>
        </p:nvSpPr>
        <p:spPr>
          <a:xfrm>
            <a:off x="1172012" y="2278894"/>
            <a:ext cx="1200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观察</a:t>
            </a:r>
            <a:endParaRPr lang="en-US" altLang="zh-CN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media5">
            <a:hlinkClick action="ppaction://media"/>
          </p:cNvPr>
          <p:cNvPicPr>
            <a:picLocks noChangeAspect="1"/>
          </p:cNvPicPr>
          <p:nvPr>
            <a:videoFile r:link="rId49"/>
            <p:custDataLst>
              <p:tags r:id="rId48"/>
            </p:custDataLst>
            <p:extLst>
              <p:ext uri="{DAA4B4D4-6D71-4841-9C94-3DE7FCFB9230}">
                <p14:media xmlns:p14="http://schemas.microsoft.com/office/powerpoint/2010/main" r:embed="rId50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523543" y="3180076"/>
            <a:ext cx="2682875" cy="2193925"/>
          </a:xfrm>
          <a:prstGeom prst="rect">
            <a:avLst/>
          </a:prstGeom>
        </p:spPr>
      </p:pic>
    </p:spTree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8" grpId="0"/>
      <p:bldP spid="51" grpId="0"/>
    </p:bldLst>
  </p:timing>
</p:sld>
</file>

<file path=ppt/tags/tag1.xml><?xml version="1.0" encoding="utf-8"?>
<p:tagLst xmlns:p="http://schemas.openxmlformats.org/presentationml/2006/main">
  <p:tag name="AS_UNIQUEID" val="243"/>
</p:tagLst>
</file>

<file path=ppt/tags/tag10.xml><?xml version="1.0" encoding="utf-8"?>
<p:tagLst xmlns:p="http://schemas.openxmlformats.org/presentationml/2006/main">
  <p:tag name="AS_UNIQUEID" val="252"/>
</p:tagLst>
</file>

<file path=ppt/tags/tag100.xml><?xml version="1.0" encoding="utf-8"?>
<p:tagLst xmlns:p="http://schemas.openxmlformats.org/presentationml/2006/main">
  <p:tag name="AS_UNIQUEID" val="342"/>
</p:tagLst>
</file>

<file path=ppt/tags/tag101.xml><?xml version="1.0" encoding="utf-8"?>
<p:tagLst xmlns:p="http://schemas.openxmlformats.org/presentationml/2006/main">
  <p:tag name="AS_UNIQUEID" val="343"/>
</p:tagLst>
</file>

<file path=ppt/tags/tag102.xml><?xml version="1.0" encoding="utf-8"?>
<p:tagLst xmlns:p="http://schemas.openxmlformats.org/presentationml/2006/main">
  <p:tag name="AS_UNIQUEID" val="344"/>
</p:tagLst>
</file>

<file path=ppt/tags/tag103.xml><?xml version="1.0" encoding="utf-8"?>
<p:tagLst xmlns:p="http://schemas.openxmlformats.org/presentationml/2006/main">
  <p:tag name="AS_UNIQUEID" val="345"/>
</p:tagLst>
</file>

<file path=ppt/tags/tag104.xml><?xml version="1.0" encoding="utf-8"?>
<p:tagLst xmlns:p="http://schemas.openxmlformats.org/presentationml/2006/main">
  <p:tag name="AS_UNIQUEID" val="346"/>
</p:tagLst>
</file>

<file path=ppt/tags/tag105.xml><?xml version="1.0" encoding="utf-8"?>
<p:tagLst xmlns:p="http://schemas.openxmlformats.org/presentationml/2006/main">
  <p:tag name="AS_UNIQUEID" val="347"/>
</p:tagLst>
</file>

<file path=ppt/tags/tag106.xml><?xml version="1.0" encoding="utf-8"?>
<p:tagLst xmlns:p="http://schemas.openxmlformats.org/presentationml/2006/main">
  <p:tag name="AS_UNIQUEID" val="348"/>
</p:tagLst>
</file>

<file path=ppt/tags/tag107.xml><?xml version="1.0" encoding="utf-8"?>
<p:tagLst xmlns:p="http://schemas.openxmlformats.org/presentationml/2006/main">
  <p:tag name="AS_UNIQUEID" val="349"/>
</p:tagLst>
</file>

<file path=ppt/tags/tag108.xml><?xml version="1.0" encoding="utf-8"?>
<p:tagLst xmlns:p="http://schemas.openxmlformats.org/presentationml/2006/main">
  <p:tag name="AS_UNIQUEID" val="350"/>
</p:tagLst>
</file>

<file path=ppt/tags/tag109.xml><?xml version="1.0" encoding="utf-8"?>
<p:tagLst xmlns:p="http://schemas.openxmlformats.org/presentationml/2006/main">
  <p:tag name="AS_UNIQUEID" val="351"/>
</p:tagLst>
</file>

<file path=ppt/tags/tag11.xml><?xml version="1.0" encoding="utf-8"?>
<p:tagLst xmlns:p="http://schemas.openxmlformats.org/presentationml/2006/main">
  <p:tag name="AS_UNIQUEID" val="253"/>
</p:tagLst>
</file>

<file path=ppt/tags/tag110.xml><?xml version="1.0" encoding="utf-8"?>
<p:tagLst xmlns:p="http://schemas.openxmlformats.org/presentationml/2006/main">
  <p:tag name="AS_UNIQUEID" val="352"/>
</p:tagLst>
</file>

<file path=ppt/tags/tag111.xml><?xml version="1.0" encoding="utf-8"?>
<p:tagLst xmlns:p="http://schemas.openxmlformats.org/presentationml/2006/main">
  <p:tag name="AS_UNIQUEID" val="353"/>
</p:tagLst>
</file>

<file path=ppt/tags/tag112.xml><?xml version="1.0" encoding="utf-8"?>
<p:tagLst xmlns:p="http://schemas.openxmlformats.org/presentationml/2006/main">
  <p:tag name="AS_UNIQUEID" val="354"/>
</p:tagLst>
</file>

<file path=ppt/tags/tag113.xml><?xml version="1.0" encoding="utf-8"?>
<p:tagLst xmlns:p="http://schemas.openxmlformats.org/presentationml/2006/main">
  <p:tag name="AS_UNIQUEID" val="355"/>
</p:tagLst>
</file>

<file path=ppt/tags/tag114.xml><?xml version="1.0" encoding="utf-8"?>
<p:tagLst xmlns:p="http://schemas.openxmlformats.org/presentationml/2006/main">
  <p:tag name="AS_UNIQUEID" val="356"/>
</p:tagLst>
</file>

<file path=ppt/tags/tag115.xml><?xml version="1.0" encoding="utf-8"?>
<p:tagLst xmlns:p="http://schemas.openxmlformats.org/presentationml/2006/main">
  <p:tag name="AS_UNIQUEID" val="357"/>
</p:tagLst>
</file>

<file path=ppt/tags/tag116.xml><?xml version="1.0" encoding="utf-8"?>
<p:tagLst xmlns:p="http://schemas.openxmlformats.org/presentationml/2006/main">
  <p:tag name="AS_UNIQUEID" val="358"/>
</p:tagLst>
</file>

<file path=ppt/tags/tag117.xml><?xml version="1.0" encoding="utf-8"?>
<p:tagLst xmlns:p="http://schemas.openxmlformats.org/presentationml/2006/main">
  <p:tag name="AS_UNIQUEID" val="359"/>
</p:tagLst>
</file>

<file path=ppt/tags/tag118.xml><?xml version="1.0" encoding="utf-8"?>
<p:tagLst xmlns:p="http://schemas.openxmlformats.org/presentationml/2006/main">
  <p:tag name="AS_UNIQUEID" val="360"/>
</p:tagLst>
</file>

<file path=ppt/tags/tag119.xml><?xml version="1.0" encoding="utf-8"?>
<p:tagLst xmlns:p="http://schemas.openxmlformats.org/presentationml/2006/main">
  <p:tag name="AS_UNIQUEID" val="361"/>
</p:tagLst>
</file>

<file path=ppt/tags/tag12.xml><?xml version="1.0" encoding="utf-8"?>
<p:tagLst xmlns:p="http://schemas.openxmlformats.org/presentationml/2006/main">
  <p:tag name="AS_UNIQUEID" val="254"/>
</p:tagLst>
</file>

<file path=ppt/tags/tag120.xml><?xml version="1.0" encoding="utf-8"?>
<p:tagLst xmlns:p="http://schemas.openxmlformats.org/presentationml/2006/main">
  <p:tag name="AS_UNIQUEID" val="362"/>
</p:tagLst>
</file>

<file path=ppt/tags/tag121.xml><?xml version="1.0" encoding="utf-8"?>
<p:tagLst xmlns:p="http://schemas.openxmlformats.org/presentationml/2006/main">
  <p:tag name="AS_UNIQUEID" val="363"/>
</p:tagLst>
</file>

<file path=ppt/tags/tag122.xml><?xml version="1.0" encoding="utf-8"?>
<p:tagLst xmlns:p="http://schemas.openxmlformats.org/presentationml/2006/main">
  <p:tag name="AS_UNIQUEID" val="364"/>
</p:tagLst>
</file>

<file path=ppt/tags/tag123.xml><?xml version="1.0" encoding="utf-8"?>
<p:tagLst xmlns:p="http://schemas.openxmlformats.org/presentationml/2006/main">
  <p:tag name="AS_UNIQUEID" val="365"/>
</p:tagLst>
</file>

<file path=ppt/tags/tag124.xml><?xml version="1.0" encoding="utf-8"?>
<p:tagLst xmlns:p="http://schemas.openxmlformats.org/presentationml/2006/main">
  <p:tag name="AS_UNIQUEID" val="366"/>
</p:tagLst>
</file>

<file path=ppt/tags/tag125.xml><?xml version="1.0" encoding="utf-8"?>
<p:tagLst xmlns:p="http://schemas.openxmlformats.org/presentationml/2006/main">
  <p:tag name="AS_UNIQUEID" val="367"/>
</p:tagLst>
</file>

<file path=ppt/tags/tag126.xml><?xml version="1.0" encoding="utf-8"?>
<p:tagLst xmlns:p="http://schemas.openxmlformats.org/presentationml/2006/main">
  <p:tag name="AS_UNIQUEID" val="368"/>
</p:tagLst>
</file>

<file path=ppt/tags/tag127.xml><?xml version="1.0" encoding="utf-8"?>
<p:tagLst xmlns:p="http://schemas.openxmlformats.org/presentationml/2006/main">
  <p:tag name="AS_UNIQUEID" val="369"/>
</p:tagLst>
</file>

<file path=ppt/tags/tag128.xml><?xml version="1.0" encoding="utf-8"?>
<p:tagLst xmlns:p="http://schemas.openxmlformats.org/presentationml/2006/main">
  <p:tag name="AS_UNIQUEID" val="370"/>
</p:tagLst>
</file>

<file path=ppt/tags/tag129.xml><?xml version="1.0" encoding="utf-8"?>
<p:tagLst xmlns:p="http://schemas.openxmlformats.org/presentationml/2006/main">
  <p:tag name="AS_UNIQUEID" val="371"/>
</p:tagLst>
</file>

<file path=ppt/tags/tag13.xml><?xml version="1.0" encoding="utf-8"?>
<p:tagLst xmlns:p="http://schemas.openxmlformats.org/presentationml/2006/main">
  <p:tag name="AS_UNIQUEID" val="255"/>
</p:tagLst>
</file>

<file path=ppt/tags/tag130.xml><?xml version="1.0" encoding="utf-8"?>
<p:tagLst xmlns:p="http://schemas.openxmlformats.org/presentationml/2006/main">
  <p:tag name="AS_UNIQUEID" val="372"/>
</p:tagLst>
</file>

<file path=ppt/tags/tag131.xml><?xml version="1.0" encoding="utf-8"?>
<p:tagLst xmlns:p="http://schemas.openxmlformats.org/presentationml/2006/main">
  <p:tag name="AS_UNIQUEID" val="373"/>
</p:tagLst>
</file>

<file path=ppt/tags/tag132.xml><?xml version="1.0" encoding="utf-8"?>
<p:tagLst xmlns:p="http://schemas.openxmlformats.org/presentationml/2006/main">
  <p:tag name="AS_UNIQUEID" val="374"/>
</p:tagLst>
</file>

<file path=ppt/tags/tag133.xml><?xml version="1.0" encoding="utf-8"?>
<p:tagLst xmlns:p="http://schemas.openxmlformats.org/presentationml/2006/main">
  <p:tag name="AS_UNIQUEID" val="375"/>
</p:tagLst>
</file>

<file path=ppt/tags/tag134.xml><?xml version="1.0" encoding="utf-8"?>
<p:tagLst xmlns:p="http://schemas.openxmlformats.org/presentationml/2006/main">
  <p:tag name="AS_UNIQUEID" val="376"/>
</p:tagLst>
</file>

<file path=ppt/tags/tag135.xml><?xml version="1.0" encoding="utf-8"?>
<p:tagLst xmlns:p="http://schemas.openxmlformats.org/presentationml/2006/main">
  <p:tag name="AS_UNIQUEID" val="377"/>
</p:tagLst>
</file>

<file path=ppt/tags/tag136.xml><?xml version="1.0" encoding="utf-8"?>
<p:tagLst xmlns:p="http://schemas.openxmlformats.org/presentationml/2006/main">
  <p:tag name="AS_UNIQUEID" val="378"/>
</p:tagLst>
</file>

<file path=ppt/tags/tag137.xml><?xml version="1.0" encoding="utf-8"?>
<p:tagLst xmlns:p="http://schemas.openxmlformats.org/presentationml/2006/main">
  <p:tag name="AS_UNIQUEID" val="379"/>
</p:tagLst>
</file>

<file path=ppt/tags/tag138.xml><?xml version="1.0" encoding="utf-8"?>
<p:tagLst xmlns:p="http://schemas.openxmlformats.org/presentationml/2006/main">
  <p:tag name="AS_UNIQUEID" val="380"/>
</p:tagLst>
</file>

<file path=ppt/tags/tag139.xml><?xml version="1.0" encoding="utf-8"?>
<p:tagLst xmlns:p="http://schemas.openxmlformats.org/presentationml/2006/main">
  <p:tag name="AS_UNIQUEID" val="381"/>
</p:tagLst>
</file>

<file path=ppt/tags/tag14.xml><?xml version="1.0" encoding="utf-8"?>
<p:tagLst xmlns:p="http://schemas.openxmlformats.org/presentationml/2006/main">
  <p:tag name="AS_UNIQUEID" val="256"/>
</p:tagLst>
</file>

<file path=ppt/tags/tag140.xml><?xml version="1.0" encoding="utf-8"?>
<p:tagLst xmlns:p="http://schemas.openxmlformats.org/presentationml/2006/main">
  <p:tag name="AS_UNIQUEID" val="382"/>
</p:tagLst>
</file>

<file path=ppt/tags/tag141.xml><?xml version="1.0" encoding="utf-8"?>
<p:tagLst xmlns:p="http://schemas.openxmlformats.org/presentationml/2006/main">
  <p:tag name="AS_UNIQUEID" val="383"/>
</p:tagLst>
</file>

<file path=ppt/tags/tag142.xml><?xml version="1.0" encoding="utf-8"?>
<p:tagLst xmlns:p="http://schemas.openxmlformats.org/presentationml/2006/main">
  <p:tag name="AS_UNIQUEID" val="384"/>
</p:tagLst>
</file>

<file path=ppt/tags/tag143.xml><?xml version="1.0" encoding="utf-8"?>
<p:tagLst xmlns:p="http://schemas.openxmlformats.org/presentationml/2006/main">
  <p:tag name="AS_UNIQUEID" val="385"/>
</p:tagLst>
</file>

<file path=ppt/tags/tag144.xml><?xml version="1.0" encoding="utf-8"?>
<p:tagLst xmlns:p="http://schemas.openxmlformats.org/presentationml/2006/main">
  <p:tag name="AS_UNIQUEID" val="386"/>
</p:tagLst>
</file>

<file path=ppt/tags/tag145.xml><?xml version="1.0" encoding="utf-8"?>
<p:tagLst xmlns:p="http://schemas.openxmlformats.org/presentationml/2006/main">
  <p:tag name="AS_UNIQUEID" val="387"/>
</p:tagLst>
</file>

<file path=ppt/tags/tag146.xml><?xml version="1.0" encoding="utf-8"?>
<p:tagLst xmlns:p="http://schemas.openxmlformats.org/presentationml/2006/main">
  <p:tag name="AS_UNIQUEID" val="388"/>
</p:tagLst>
</file>

<file path=ppt/tags/tag147.xml><?xml version="1.0" encoding="utf-8"?>
<p:tagLst xmlns:p="http://schemas.openxmlformats.org/presentationml/2006/main">
  <p:tag name="AS_UNIQUEID" val="389"/>
</p:tagLst>
</file>

<file path=ppt/tags/tag148.xml><?xml version="1.0" encoding="utf-8"?>
<p:tagLst xmlns:p="http://schemas.openxmlformats.org/presentationml/2006/main">
  <p:tag name="AS_UNIQUEID" val="390"/>
</p:tagLst>
</file>

<file path=ppt/tags/tag149.xml><?xml version="1.0" encoding="utf-8"?>
<p:tagLst xmlns:p="http://schemas.openxmlformats.org/presentationml/2006/main">
  <p:tag name="AS_UNIQUEID" val="391"/>
</p:tagLst>
</file>

<file path=ppt/tags/tag15.xml><?xml version="1.0" encoding="utf-8"?>
<p:tagLst xmlns:p="http://schemas.openxmlformats.org/presentationml/2006/main">
  <p:tag name="AS_UNIQUEID" val="257"/>
</p:tagLst>
</file>

<file path=ppt/tags/tag150.xml><?xml version="1.0" encoding="utf-8"?>
<p:tagLst xmlns:p="http://schemas.openxmlformats.org/presentationml/2006/main">
  <p:tag name="AS_UNIQUEID" val="392"/>
</p:tagLst>
</file>

<file path=ppt/tags/tag151.xml><?xml version="1.0" encoding="utf-8"?>
<p:tagLst xmlns:p="http://schemas.openxmlformats.org/presentationml/2006/main">
  <p:tag name="AS_UNIQUEID" val="393"/>
</p:tagLst>
</file>

<file path=ppt/tags/tag152.xml><?xml version="1.0" encoding="utf-8"?>
<p:tagLst xmlns:p="http://schemas.openxmlformats.org/presentationml/2006/main">
  <p:tag name="AS_UNIQUEID" val="394"/>
</p:tagLst>
</file>

<file path=ppt/tags/tag153.xml><?xml version="1.0" encoding="utf-8"?>
<p:tagLst xmlns:p="http://schemas.openxmlformats.org/presentationml/2006/main">
  <p:tag name="AS_UNIQUEID" val="395"/>
</p:tagLst>
</file>

<file path=ppt/tags/tag154.xml><?xml version="1.0" encoding="utf-8"?>
<p:tagLst xmlns:p="http://schemas.openxmlformats.org/presentationml/2006/main">
  <p:tag name="AS_UNIQUEID" val="396"/>
</p:tagLst>
</file>

<file path=ppt/tags/tag155.xml><?xml version="1.0" encoding="utf-8"?>
<p:tagLst xmlns:p="http://schemas.openxmlformats.org/presentationml/2006/main">
  <p:tag name="AS_UNIQUEID" val="397"/>
</p:tagLst>
</file>

<file path=ppt/tags/tag156.xml><?xml version="1.0" encoding="utf-8"?>
<p:tagLst xmlns:p="http://schemas.openxmlformats.org/presentationml/2006/main">
  <p:tag name="AS_UNIQUEID" val="398"/>
</p:tagLst>
</file>

<file path=ppt/tags/tag157.xml><?xml version="1.0" encoding="utf-8"?>
<p:tagLst xmlns:p="http://schemas.openxmlformats.org/presentationml/2006/main">
  <p:tag name="AS_UNIQUEID" val="399"/>
</p:tagLst>
</file>

<file path=ppt/tags/tag158.xml><?xml version="1.0" encoding="utf-8"?>
<p:tagLst xmlns:p="http://schemas.openxmlformats.org/presentationml/2006/main">
  <p:tag name="AS_UNIQUEID" val="400"/>
</p:tagLst>
</file>

<file path=ppt/tags/tag159.xml><?xml version="1.0" encoding="utf-8"?>
<p:tagLst xmlns:p="http://schemas.openxmlformats.org/presentationml/2006/main">
  <p:tag name="AS_UNIQUEID" val="401"/>
</p:tagLst>
</file>

<file path=ppt/tags/tag16.xml><?xml version="1.0" encoding="utf-8"?>
<p:tagLst xmlns:p="http://schemas.openxmlformats.org/presentationml/2006/main">
  <p:tag name="AS_UNIQUEID" val="258"/>
</p:tagLst>
</file>

<file path=ppt/tags/tag160.xml><?xml version="1.0" encoding="utf-8"?>
<p:tagLst xmlns:p="http://schemas.openxmlformats.org/presentationml/2006/main">
  <p:tag name="AS_UNIQUEID" val="402"/>
</p:tagLst>
</file>

<file path=ppt/tags/tag161.xml><?xml version="1.0" encoding="utf-8"?>
<p:tagLst xmlns:p="http://schemas.openxmlformats.org/presentationml/2006/main">
  <p:tag name="AS_UNIQUEID" val="403"/>
</p:tagLst>
</file>

<file path=ppt/tags/tag162.xml><?xml version="1.0" encoding="utf-8"?>
<p:tagLst xmlns:p="http://schemas.openxmlformats.org/presentationml/2006/main">
  <p:tag name="AS_UNIQUEID" val="404"/>
</p:tagLst>
</file>

<file path=ppt/tags/tag163.xml><?xml version="1.0" encoding="utf-8"?>
<p:tagLst xmlns:p="http://schemas.openxmlformats.org/presentationml/2006/main">
  <p:tag name="AS_UNIQUEID" val="405"/>
</p:tagLst>
</file>

<file path=ppt/tags/tag164.xml><?xml version="1.0" encoding="utf-8"?>
<p:tagLst xmlns:p="http://schemas.openxmlformats.org/presentationml/2006/main">
  <p:tag name="AS_UNIQUEID" val="406"/>
</p:tagLst>
</file>

<file path=ppt/tags/tag165.xml><?xml version="1.0" encoding="utf-8"?>
<p:tagLst xmlns:p="http://schemas.openxmlformats.org/presentationml/2006/main">
  <p:tag name="AS_UNIQUEID" val="407"/>
</p:tagLst>
</file>

<file path=ppt/tags/tag166.xml><?xml version="1.0" encoding="utf-8"?>
<p:tagLst xmlns:p="http://schemas.openxmlformats.org/presentationml/2006/main">
  <p:tag name="AS_UNIQUEID" val="408"/>
</p:tagLst>
</file>

<file path=ppt/tags/tag167.xml><?xml version="1.0" encoding="utf-8"?>
<p:tagLst xmlns:p="http://schemas.openxmlformats.org/presentationml/2006/main">
  <p:tag name="AS_UNIQUEID" val="409"/>
</p:tagLst>
</file>

<file path=ppt/tags/tag168.xml><?xml version="1.0" encoding="utf-8"?>
<p:tagLst xmlns:p="http://schemas.openxmlformats.org/presentationml/2006/main">
  <p:tag name="AS_UNIQUEID" val="410"/>
</p:tagLst>
</file>

<file path=ppt/tags/tag169.xml><?xml version="1.0" encoding="utf-8"?>
<p:tagLst xmlns:p="http://schemas.openxmlformats.org/presentationml/2006/main">
  <p:tag name="AS_UNIQUEID" val="411"/>
</p:tagLst>
</file>

<file path=ppt/tags/tag17.xml><?xml version="1.0" encoding="utf-8"?>
<p:tagLst xmlns:p="http://schemas.openxmlformats.org/presentationml/2006/main">
  <p:tag name="AS_UNIQUEID" val="259"/>
</p:tagLst>
</file>

<file path=ppt/tags/tag170.xml><?xml version="1.0" encoding="utf-8"?>
<p:tagLst xmlns:p="http://schemas.openxmlformats.org/presentationml/2006/main">
  <p:tag name="AS_UNIQUEID" val="412"/>
</p:tagLst>
</file>

<file path=ppt/tags/tag171.xml><?xml version="1.0" encoding="utf-8"?>
<p:tagLst xmlns:p="http://schemas.openxmlformats.org/presentationml/2006/main">
  <p:tag name="AS_UNIQUEID" val="413"/>
</p:tagLst>
</file>

<file path=ppt/tags/tag172.xml><?xml version="1.0" encoding="utf-8"?>
<p:tagLst xmlns:p="http://schemas.openxmlformats.org/presentationml/2006/main">
  <p:tag name="AS_UNIQUEID" val="414"/>
</p:tagLst>
</file>

<file path=ppt/tags/tag173.xml><?xml version="1.0" encoding="utf-8"?>
<p:tagLst xmlns:p="http://schemas.openxmlformats.org/presentationml/2006/main">
  <p:tag name="AS_UNIQUEID" val="415"/>
</p:tagLst>
</file>

<file path=ppt/tags/tag174.xml><?xml version="1.0" encoding="utf-8"?>
<p:tagLst xmlns:p="http://schemas.openxmlformats.org/presentationml/2006/main">
  <p:tag name="AS_UNIQUEID" val="416"/>
</p:tagLst>
</file>

<file path=ppt/tags/tag175.xml><?xml version="1.0" encoding="utf-8"?>
<p:tagLst xmlns:p="http://schemas.openxmlformats.org/presentationml/2006/main">
  <p:tag name="AS_UNIQUEID" val="417"/>
</p:tagLst>
</file>

<file path=ppt/tags/tag176.xml><?xml version="1.0" encoding="utf-8"?>
<p:tagLst xmlns:p="http://schemas.openxmlformats.org/presentationml/2006/main">
  <p:tag name="AS_UNIQUEID" val="418"/>
</p:tagLst>
</file>

<file path=ppt/tags/tag177.xml><?xml version="1.0" encoding="utf-8"?>
<p:tagLst xmlns:p="http://schemas.openxmlformats.org/presentationml/2006/main">
  <p:tag name="AS_UNIQUEID" val="419"/>
</p:tagLst>
</file>

<file path=ppt/tags/tag178.xml><?xml version="1.0" encoding="utf-8"?>
<p:tagLst xmlns:p="http://schemas.openxmlformats.org/presentationml/2006/main">
  <p:tag name="AS_UNIQUEID" val="420"/>
</p:tagLst>
</file>

<file path=ppt/tags/tag179.xml><?xml version="1.0" encoding="utf-8"?>
<p:tagLst xmlns:p="http://schemas.openxmlformats.org/presentationml/2006/main">
  <p:tag name="AS_UNIQUEID" val="421"/>
</p:tagLst>
</file>

<file path=ppt/tags/tag18.xml><?xml version="1.0" encoding="utf-8"?>
<p:tagLst xmlns:p="http://schemas.openxmlformats.org/presentationml/2006/main">
  <p:tag name="AS_UNIQUEID" val="260"/>
</p:tagLst>
</file>

<file path=ppt/tags/tag180.xml><?xml version="1.0" encoding="utf-8"?>
<p:tagLst xmlns:p="http://schemas.openxmlformats.org/presentationml/2006/main">
  <p:tag name="AS_UNIQUEID" val="422"/>
</p:tagLst>
</file>

<file path=ppt/tags/tag181.xml><?xml version="1.0" encoding="utf-8"?>
<p:tagLst xmlns:p="http://schemas.openxmlformats.org/presentationml/2006/main">
  <p:tag name="AS_UNIQUEID" val="423"/>
</p:tagLst>
</file>

<file path=ppt/tags/tag182.xml><?xml version="1.0" encoding="utf-8"?>
<p:tagLst xmlns:p="http://schemas.openxmlformats.org/presentationml/2006/main">
  <p:tag name="AS_UNIQUEID" val="424"/>
</p:tagLst>
</file>

<file path=ppt/tags/tag183.xml><?xml version="1.0" encoding="utf-8"?>
<p:tagLst xmlns:p="http://schemas.openxmlformats.org/presentationml/2006/main">
  <p:tag name="AS_UNIQUEID" val="425"/>
</p:tagLst>
</file>

<file path=ppt/tags/tag184.xml><?xml version="1.0" encoding="utf-8"?>
<p:tagLst xmlns:p="http://schemas.openxmlformats.org/presentationml/2006/main">
  <p:tag name="AS_UNIQUEID" val="426"/>
</p:tagLst>
</file>

<file path=ppt/tags/tag185.xml><?xml version="1.0" encoding="utf-8"?>
<p:tagLst xmlns:p="http://schemas.openxmlformats.org/presentationml/2006/main">
  <p:tag name="AS_UNIQUEID" val="427"/>
</p:tagLst>
</file>

<file path=ppt/tags/tag186.xml><?xml version="1.0" encoding="utf-8"?>
<p:tagLst xmlns:p="http://schemas.openxmlformats.org/presentationml/2006/main">
  <p:tag name="AS_UNIQUEID" val="428"/>
</p:tagLst>
</file>

<file path=ppt/tags/tag187.xml><?xml version="1.0" encoding="utf-8"?>
<p:tagLst xmlns:p="http://schemas.openxmlformats.org/presentationml/2006/main">
  <p:tag name="AS_UNIQUEID" val="429"/>
</p:tagLst>
</file>

<file path=ppt/tags/tag188.xml><?xml version="1.0" encoding="utf-8"?>
<p:tagLst xmlns:p="http://schemas.openxmlformats.org/presentationml/2006/main">
  <p:tag name="AS_UNIQUEID" val="430"/>
</p:tagLst>
</file>

<file path=ppt/tags/tag189.xml><?xml version="1.0" encoding="utf-8"?>
<p:tagLst xmlns:p="http://schemas.openxmlformats.org/presentationml/2006/main">
  <p:tag name="AS_UNIQUEID" val="431"/>
</p:tagLst>
</file>

<file path=ppt/tags/tag19.xml><?xml version="1.0" encoding="utf-8"?>
<p:tagLst xmlns:p="http://schemas.openxmlformats.org/presentationml/2006/main">
  <p:tag name="AS_UNIQUEID" val="261"/>
</p:tagLst>
</file>

<file path=ppt/tags/tag190.xml><?xml version="1.0" encoding="utf-8"?>
<p:tagLst xmlns:p="http://schemas.openxmlformats.org/presentationml/2006/main">
  <p:tag name="AS_UNIQUEID" val="432"/>
</p:tagLst>
</file>

<file path=ppt/tags/tag191.xml><?xml version="1.0" encoding="utf-8"?>
<p:tagLst xmlns:p="http://schemas.openxmlformats.org/presentationml/2006/main">
  <p:tag name="AS_UNIQUEID" val="433"/>
</p:tagLst>
</file>

<file path=ppt/tags/tag192.xml><?xml version="1.0" encoding="utf-8"?>
<p:tagLst xmlns:p="http://schemas.openxmlformats.org/presentationml/2006/main">
  <p:tag name="AS_UNIQUEID" val="434"/>
</p:tagLst>
</file>

<file path=ppt/tags/tag193.xml><?xml version="1.0" encoding="utf-8"?>
<p:tagLst xmlns:p="http://schemas.openxmlformats.org/presentationml/2006/main">
  <p:tag name="AS_UNIQUEID" val="435"/>
</p:tagLst>
</file>

<file path=ppt/tags/tag194.xml><?xml version="1.0" encoding="utf-8"?>
<p:tagLst xmlns:p="http://schemas.openxmlformats.org/presentationml/2006/main">
  <p:tag name="AS_UNIQUEID" val="436"/>
</p:tagLst>
</file>

<file path=ppt/tags/tag195.xml><?xml version="1.0" encoding="utf-8"?>
<p:tagLst xmlns:p="http://schemas.openxmlformats.org/presentationml/2006/main">
  <p:tag name="AS_UNIQUEID" val="437"/>
</p:tagLst>
</file>

<file path=ppt/tags/tag196.xml><?xml version="1.0" encoding="utf-8"?>
<p:tagLst xmlns:p="http://schemas.openxmlformats.org/presentationml/2006/main">
  <p:tag name="AS_UNIQUEID" val="438"/>
</p:tagLst>
</file>

<file path=ppt/tags/tag197.xml><?xml version="1.0" encoding="utf-8"?>
<p:tagLst xmlns:p="http://schemas.openxmlformats.org/presentationml/2006/main">
  <p:tag name="AS_UNIQUEID" val="439"/>
</p:tagLst>
</file>

<file path=ppt/tags/tag198.xml><?xml version="1.0" encoding="utf-8"?>
<p:tagLst xmlns:p="http://schemas.openxmlformats.org/presentationml/2006/main">
  <p:tag name="AS_UNIQUEID" val="440"/>
</p:tagLst>
</file>

<file path=ppt/tags/tag199.xml><?xml version="1.0" encoding="utf-8"?>
<p:tagLst xmlns:p="http://schemas.openxmlformats.org/presentationml/2006/main">
  <p:tag name="AS_UNIQUEID" val="441"/>
</p:tagLst>
</file>

<file path=ppt/tags/tag2.xml><?xml version="1.0" encoding="utf-8"?>
<p:tagLst xmlns:p="http://schemas.openxmlformats.org/presentationml/2006/main">
  <p:tag name="AS_UNIQUEID" val="244"/>
</p:tagLst>
</file>

<file path=ppt/tags/tag20.xml><?xml version="1.0" encoding="utf-8"?>
<p:tagLst xmlns:p="http://schemas.openxmlformats.org/presentationml/2006/main">
  <p:tag name="AS_UNIQUEID" val="262"/>
</p:tagLst>
</file>

<file path=ppt/tags/tag200.xml><?xml version="1.0" encoding="utf-8"?>
<p:tagLst xmlns:p="http://schemas.openxmlformats.org/presentationml/2006/main">
  <p:tag name="AS_UNIQUEID" val="442"/>
</p:tagLst>
</file>

<file path=ppt/tags/tag201.xml><?xml version="1.0" encoding="utf-8"?>
<p:tagLst xmlns:p="http://schemas.openxmlformats.org/presentationml/2006/main">
  <p:tag name="AS_UNIQUEID" val="443"/>
</p:tagLst>
</file>

<file path=ppt/tags/tag202.xml><?xml version="1.0" encoding="utf-8"?>
<p:tagLst xmlns:p="http://schemas.openxmlformats.org/presentationml/2006/main">
  <p:tag name="AS_UNIQUEID" val="444"/>
</p:tagLst>
</file>

<file path=ppt/tags/tag203.xml><?xml version="1.0" encoding="utf-8"?>
<p:tagLst xmlns:p="http://schemas.openxmlformats.org/presentationml/2006/main">
  <p:tag name="AS_UNIQUEID" val="445"/>
</p:tagLst>
</file>

<file path=ppt/tags/tag204.xml><?xml version="1.0" encoding="utf-8"?>
<p:tagLst xmlns:p="http://schemas.openxmlformats.org/presentationml/2006/main">
  <p:tag name="AS_UNIQUEID" val="446"/>
</p:tagLst>
</file>

<file path=ppt/tags/tag205.xml><?xml version="1.0" encoding="utf-8"?>
<p:tagLst xmlns:p="http://schemas.openxmlformats.org/presentationml/2006/main">
  <p:tag name="AS_UNIQUEID" val="447"/>
</p:tagLst>
</file>

<file path=ppt/tags/tag206.xml><?xml version="1.0" encoding="utf-8"?>
<p:tagLst xmlns:p="http://schemas.openxmlformats.org/presentationml/2006/main">
  <p:tag name="AS_UNIQUEID" val="448"/>
</p:tagLst>
</file>

<file path=ppt/tags/tag207.xml><?xml version="1.0" encoding="utf-8"?>
<p:tagLst xmlns:p="http://schemas.openxmlformats.org/presentationml/2006/main">
  <p:tag name="AS_UNIQUEID" val="449"/>
</p:tagLst>
</file>

<file path=ppt/tags/tag208.xml><?xml version="1.0" encoding="utf-8"?>
<p:tagLst xmlns:p="http://schemas.openxmlformats.org/presentationml/2006/main">
  <p:tag name="AS_UNIQUEID" val="450"/>
</p:tagLst>
</file>

<file path=ppt/tags/tag209.xml><?xml version="1.0" encoding="utf-8"?>
<p:tagLst xmlns:p="http://schemas.openxmlformats.org/presentationml/2006/main">
  <p:tag name="AS_UNIQUEID" val="451"/>
</p:tagLst>
</file>

<file path=ppt/tags/tag21.xml><?xml version="1.0" encoding="utf-8"?>
<p:tagLst xmlns:p="http://schemas.openxmlformats.org/presentationml/2006/main">
  <p:tag name="AS_UNIQUEID" val="263"/>
</p:tagLst>
</file>

<file path=ppt/tags/tag210.xml><?xml version="1.0" encoding="utf-8"?>
<p:tagLst xmlns:p="http://schemas.openxmlformats.org/presentationml/2006/main">
  <p:tag name="AS_UNIQUEID" val="452"/>
</p:tagLst>
</file>

<file path=ppt/tags/tag211.xml><?xml version="1.0" encoding="utf-8"?>
<p:tagLst xmlns:p="http://schemas.openxmlformats.org/presentationml/2006/main">
  <p:tag name="AS_UNIQUEID" val="453"/>
</p:tagLst>
</file>

<file path=ppt/tags/tag212.xml><?xml version="1.0" encoding="utf-8"?>
<p:tagLst xmlns:p="http://schemas.openxmlformats.org/presentationml/2006/main">
  <p:tag name="AS_UNIQUEID" val="454"/>
</p:tagLst>
</file>

<file path=ppt/tags/tag213.xml><?xml version="1.0" encoding="utf-8"?>
<p:tagLst xmlns:p="http://schemas.openxmlformats.org/presentationml/2006/main">
  <p:tag name="AS_UNIQUEID" val="455"/>
</p:tagLst>
</file>

<file path=ppt/tags/tag214.xml><?xml version="1.0" encoding="utf-8"?>
<p:tagLst xmlns:p="http://schemas.openxmlformats.org/presentationml/2006/main">
  <p:tag name="AS_UNIQUEID" val="456"/>
</p:tagLst>
</file>

<file path=ppt/tags/tag215.xml><?xml version="1.0" encoding="utf-8"?>
<p:tagLst xmlns:p="http://schemas.openxmlformats.org/presentationml/2006/main">
  <p:tag name="AS_UNIQUEID" val="457"/>
</p:tagLst>
</file>

<file path=ppt/tags/tag216.xml><?xml version="1.0" encoding="utf-8"?>
<p:tagLst xmlns:p="http://schemas.openxmlformats.org/presentationml/2006/main">
  <p:tag name="AS_UNIQUEID" val="458"/>
</p:tagLst>
</file>

<file path=ppt/tags/tag217.xml><?xml version="1.0" encoding="utf-8"?>
<p:tagLst xmlns:p="http://schemas.openxmlformats.org/presentationml/2006/main">
  <p:tag name="AS_UNIQUEID" val="459"/>
</p:tagLst>
</file>

<file path=ppt/tags/tag218.xml><?xml version="1.0" encoding="utf-8"?>
<p:tagLst xmlns:p="http://schemas.openxmlformats.org/presentationml/2006/main">
  <p:tag name="AS_UNIQUEID" val="460"/>
</p:tagLst>
</file>

<file path=ppt/tags/tag219.xml><?xml version="1.0" encoding="utf-8"?>
<p:tagLst xmlns:p="http://schemas.openxmlformats.org/presentationml/2006/main">
  <p:tag name="AS_UNIQUEID" val="461"/>
</p:tagLst>
</file>

<file path=ppt/tags/tag22.xml><?xml version="1.0" encoding="utf-8"?>
<p:tagLst xmlns:p="http://schemas.openxmlformats.org/presentationml/2006/main">
  <p:tag name="AS_UNIQUEID" val="264"/>
</p:tagLst>
</file>

<file path=ppt/tags/tag220.xml><?xml version="1.0" encoding="utf-8"?>
<p:tagLst xmlns:p="http://schemas.openxmlformats.org/presentationml/2006/main">
  <p:tag name="AS_UNIQUEID" val="462"/>
</p:tagLst>
</file>

<file path=ppt/tags/tag221.xml><?xml version="1.0" encoding="utf-8"?>
<p:tagLst xmlns:p="http://schemas.openxmlformats.org/presentationml/2006/main">
  <p:tag name="AS_UNIQUEID" val="463"/>
</p:tagLst>
</file>

<file path=ppt/tags/tag222.xml><?xml version="1.0" encoding="utf-8"?>
<p:tagLst xmlns:p="http://schemas.openxmlformats.org/presentationml/2006/main">
  <p:tag name="AS_UNIQUEID" val="464"/>
</p:tagLst>
</file>

<file path=ppt/tags/tag223.xml><?xml version="1.0" encoding="utf-8"?>
<p:tagLst xmlns:p="http://schemas.openxmlformats.org/presentationml/2006/main">
  <p:tag name="AS_UNIQUEID" val="465"/>
</p:tagLst>
</file>

<file path=ppt/tags/tag224.xml><?xml version="1.0" encoding="utf-8"?>
<p:tagLst xmlns:p="http://schemas.openxmlformats.org/presentationml/2006/main">
  <p:tag name="AS_UNIQUEID" val="466"/>
</p:tagLst>
</file>

<file path=ppt/tags/tag225.xml><?xml version="1.0" encoding="utf-8"?>
<p:tagLst xmlns:p="http://schemas.openxmlformats.org/presentationml/2006/main">
  <p:tag name="AS_UNIQUEID" val="467"/>
</p:tagLst>
</file>

<file path=ppt/tags/tag226.xml><?xml version="1.0" encoding="utf-8"?>
<p:tagLst xmlns:p="http://schemas.openxmlformats.org/presentationml/2006/main">
  <p:tag name="AS_UNIQUEID" val="468"/>
</p:tagLst>
</file>

<file path=ppt/tags/tag227.xml><?xml version="1.0" encoding="utf-8"?>
<p:tagLst xmlns:p="http://schemas.openxmlformats.org/presentationml/2006/main">
  <p:tag name="AS_UNIQUEID" val="469"/>
</p:tagLst>
</file>

<file path=ppt/tags/tag228.xml><?xml version="1.0" encoding="utf-8"?>
<p:tagLst xmlns:p="http://schemas.openxmlformats.org/presentationml/2006/main">
  <p:tag name="AS_UNIQUEID" val="470"/>
</p:tagLst>
</file>

<file path=ppt/tags/tag229.xml><?xml version="1.0" encoding="utf-8"?>
<p:tagLst xmlns:p="http://schemas.openxmlformats.org/presentationml/2006/main">
  <p:tag name="AS_UNIQUEID" val="471"/>
</p:tagLst>
</file>

<file path=ppt/tags/tag23.xml><?xml version="1.0" encoding="utf-8"?>
<p:tagLst xmlns:p="http://schemas.openxmlformats.org/presentationml/2006/main">
  <p:tag name="AS_UNIQUEID" val="265"/>
</p:tagLst>
</file>

<file path=ppt/tags/tag230.xml><?xml version="1.0" encoding="utf-8"?>
<p:tagLst xmlns:p="http://schemas.openxmlformats.org/presentationml/2006/main">
  <p:tag name="AS_UNIQUEID" val="472"/>
</p:tagLst>
</file>

<file path=ppt/tags/tag231.xml><?xml version="1.0" encoding="utf-8"?>
<p:tagLst xmlns:p="http://schemas.openxmlformats.org/presentationml/2006/main">
  <p:tag name="AS_UNIQUEID" val="473"/>
</p:tagLst>
</file>

<file path=ppt/tags/tag232.xml><?xml version="1.0" encoding="utf-8"?>
<p:tagLst xmlns:p="http://schemas.openxmlformats.org/presentationml/2006/main">
  <p:tag name="AS_UNIQUEID" val="474"/>
</p:tagLst>
</file>

<file path=ppt/tags/tag233.xml><?xml version="1.0" encoding="utf-8"?>
<p:tagLst xmlns:p="http://schemas.openxmlformats.org/presentationml/2006/main">
  <p:tag name="AS_UNIQUEID" val="475"/>
</p:tagLst>
</file>

<file path=ppt/tags/tag234.xml><?xml version="1.0" encoding="utf-8"?>
<p:tagLst xmlns:p="http://schemas.openxmlformats.org/presentationml/2006/main">
  <p:tag name="AS_UNIQUEID" val="476"/>
</p:tagLst>
</file>

<file path=ppt/tags/tag235.xml><?xml version="1.0" encoding="utf-8"?>
<p:tagLst xmlns:p="http://schemas.openxmlformats.org/presentationml/2006/main">
  <p:tag name="AS_UNIQUEID" val="477"/>
</p:tagLst>
</file>

<file path=ppt/tags/tag236.xml><?xml version="1.0" encoding="utf-8"?>
<p:tagLst xmlns:p="http://schemas.openxmlformats.org/presentationml/2006/main">
  <p:tag name="AS_UNIQUEID" val="478"/>
</p:tagLst>
</file>

<file path=ppt/tags/tag237.xml><?xml version="1.0" encoding="utf-8"?>
<p:tagLst xmlns:p="http://schemas.openxmlformats.org/presentationml/2006/main">
  <p:tag name="AS_UNIQUEID" val="479"/>
</p:tagLst>
</file>

<file path=ppt/tags/tag238.xml><?xml version="1.0" encoding="utf-8"?>
<p:tagLst xmlns:p="http://schemas.openxmlformats.org/presentationml/2006/main">
  <p:tag name="AS_UNIQUEID" val="480"/>
</p:tagLst>
</file>

<file path=ppt/tags/tag239.xml><?xml version="1.0" encoding="utf-8"?>
<p:tagLst xmlns:p="http://schemas.openxmlformats.org/presentationml/2006/main">
  <p:tag name="AS_UNIQUEID" val="481"/>
</p:tagLst>
</file>

<file path=ppt/tags/tag24.xml><?xml version="1.0" encoding="utf-8"?>
<p:tagLst xmlns:p="http://schemas.openxmlformats.org/presentationml/2006/main">
  <p:tag name="AS_UNIQUEID" val="266"/>
</p:tagLst>
</file>

<file path=ppt/tags/tag240.xml><?xml version="1.0" encoding="utf-8"?>
<p:tagLst xmlns:p="http://schemas.openxmlformats.org/presentationml/2006/main">
  <p:tag name="AS_UNIQUEID" val="482"/>
</p:tagLst>
</file>

<file path=ppt/tags/tag241.xml><?xml version="1.0" encoding="utf-8"?>
<p:tagLst xmlns:p="http://schemas.openxmlformats.org/presentationml/2006/main">
  <p:tag name="AS_UNIQUEID" val="483"/>
</p:tagLst>
</file>

<file path=ppt/tags/tag242.xml><?xml version="1.0" encoding="utf-8"?>
<p:tagLst xmlns:p="http://schemas.openxmlformats.org/presentationml/2006/main">
  <p:tag name="AS_UNIQUEID" val="484"/>
</p:tagLst>
</file>

<file path=ppt/tags/tag243.xml><?xml version="1.0" encoding="utf-8"?>
<p:tagLst xmlns:p="http://schemas.openxmlformats.org/presentationml/2006/main">
  <p:tag name="AS_UNIQUEID" val="485"/>
</p:tagLst>
</file>

<file path=ppt/tags/tag244.xml><?xml version="1.0" encoding="utf-8"?>
<p:tagLst xmlns:p="http://schemas.openxmlformats.org/presentationml/2006/main">
  <p:tag name="AS_UNIQUEID" val="486"/>
</p:tagLst>
</file>

<file path=ppt/tags/tag245.xml><?xml version="1.0" encoding="utf-8"?>
<p:tagLst xmlns:p="http://schemas.openxmlformats.org/presentationml/2006/main">
  <p:tag name="AS_UNIQUEID" val="487"/>
</p:tagLst>
</file>

<file path=ppt/tags/tag246.xml><?xml version="1.0" encoding="utf-8"?>
<p:tagLst xmlns:p="http://schemas.openxmlformats.org/presentationml/2006/main">
  <p:tag name="AS_UNIQUEID" val="488"/>
</p:tagLst>
</file>

<file path=ppt/tags/tag247.xml><?xml version="1.0" encoding="utf-8"?>
<p:tagLst xmlns:p="http://schemas.openxmlformats.org/presentationml/2006/main">
  <p:tag name="AS_UNIQUEID" val="489"/>
</p:tagLst>
</file>

<file path=ppt/tags/tag248.xml><?xml version="1.0" encoding="utf-8"?>
<p:tagLst xmlns:p="http://schemas.openxmlformats.org/presentationml/2006/main">
  <p:tag name="AS_UNIQUEID" val="490"/>
</p:tagLst>
</file>

<file path=ppt/tags/tag249.xml><?xml version="1.0" encoding="utf-8"?>
<p:tagLst xmlns:p="http://schemas.openxmlformats.org/presentationml/2006/main">
  <p:tag name="AS_UNIQUEID" val="491"/>
</p:tagLst>
</file>

<file path=ppt/tags/tag25.xml><?xml version="1.0" encoding="utf-8"?>
<p:tagLst xmlns:p="http://schemas.openxmlformats.org/presentationml/2006/main">
  <p:tag name="AS_UNIQUEID" val="267"/>
</p:tagLst>
</file>

<file path=ppt/tags/tag250.xml><?xml version="1.0" encoding="utf-8"?>
<p:tagLst xmlns:p="http://schemas.openxmlformats.org/presentationml/2006/main">
  <p:tag name="AS_UNIQUEID" val="492"/>
</p:tagLst>
</file>

<file path=ppt/tags/tag251.xml><?xml version="1.0" encoding="utf-8"?>
<p:tagLst xmlns:p="http://schemas.openxmlformats.org/presentationml/2006/main">
  <p:tag name="AS_UNIQUEID" val="493"/>
</p:tagLst>
</file>

<file path=ppt/tags/tag252.xml><?xml version="1.0" encoding="utf-8"?>
<p:tagLst xmlns:p="http://schemas.openxmlformats.org/presentationml/2006/main">
  <p:tag name="AS_UNIQUEID" val="494"/>
</p:tagLst>
</file>

<file path=ppt/tags/tag253.xml><?xml version="1.0" encoding="utf-8"?>
<p:tagLst xmlns:p="http://schemas.openxmlformats.org/presentationml/2006/main">
  <p:tag name="AS_UNIQUEID" val="495"/>
</p:tagLst>
</file>

<file path=ppt/tags/tag254.xml><?xml version="1.0" encoding="utf-8"?>
<p:tagLst xmlns:p="http://schemas.openxmlformats.org/presentationml/2006/main">
  <p:tag name="AS_UNIQUEID" val="496"/>
</p:tagLst>
</file>

<file path=ppt/tags/tag255.xml><?xml version="1.0" encoding="utf-8"?>
<p:tagLst xmlns:p="http://schemas.openxmlformats.org/presentationml/2006/main">
  <p:tag name="AS_UNIQUEID" val="497"/>
</p:tagLst>
</file>

<file path=ppt/tags/tag256.xml><?xml version="1.0" encoding="utf-8"?>
<p:tagLst xmlns:p="http://schemas.openxmlformats.org/presentationml/2006/main">
  <p:tag name="AS_UNIQUEID" val="498"/>
</p:tagLst>
</file>

<file path=ppt/tags/tag257.xml><?xml version="1.0" encoding="utf-8"?>
<p:tagLst xmlns:p="http://schemas.openxmlformats.org/presentationml/2006/main">
  <p:tag name="AS_UNIQUEID" val="499"/>
</p:tagLst>
</file>

<file path=ppt/tags/tag258.xml><?xml version="1.0" encoding="utf-8"?>
<p:tagLst xmlns:p="http://schemas.openxmlformats.org/presentationml/2006/main">
  <p:tag name="AS_UNIQUEID" val="500"/>
</p:tagLst>
</file>

<file path=ppt/tags/tag259.xml><?xml version="1.0" encoding="utf-8"?>
<p:tagLst xmlns:p="http://schemas.openxmlformats.org/presentationml/2006/main">
  <p:tag name="AS_UNIQUEID" val="501"/>
</p:tagLst>
</file>

<file path=ppt/tags/tag26.xml><?xml version="1.0" encoding="utf-8"?>
<p:tagLst xmlns:p="http://schemas.openxmlformats.org/presentationml/2006/main">
  <p:tag name="AS_UNIQUEID" val="268"/>
</p:tagLst>
</file>

<file path=ppt/tags/tag260.xml><?xml version="1.0" encoding="utf-8"?>
<p:tagLst xmlns:p="http://schemas.openxmlformats.org/presentationml/2006/main">
  <p:tag name="AS_UNIQUEID" val="502"/>
</p:tagLst>
</file>

<file path=ppt/tags/tag261.xml><?xml version="1.0" encoding="utf-8"?>
<p:tagLst xmlns:p="http://schemas.openxmlformats.org/presentationml/2006/main">
  <p:tag name="AS_UNIQUEID" val="503"/>
</p:tagLst>
</file>

<file path=ppt/tags/tag262.xml><?xml version="1.0" encoding="utf-8"?>
<p:tagLst xmlns:p="http://schemas.openxmlformats.org/presentationml/2006/main">
  <p:tag name="AS_UNIQUEID" val="504"/>
</p:tagLst>
</file>

<file path=ppt/tags/tag263.xml><?xml version="1.0" encoding="utf-8"?>
<p:tagLst xmlns:p="http://schemas.openxmlformats.org/presentationml/2006/main">
  <p:tag name="AS_UNIQUEID" val="505"/>
</p:tagLst>
</file>

<file path=ppt/tags/tag264.xml><?xml version="1.0" encoding="utf-8"?>
<p:tagLst xmlns:p="http://schemas.openxmlformats.org/presentationml/2006/main">
  <p:tag name="AS_UNIQUEID" val="506"/>
</p:tagLst>
</file>

<file path=ppt/tags/tag265.xml><?xml version="1.0" encoding="utf-8"?>
<p:tagLst xmlns:p="http://schemas.openxmlformats.org/presentationml/2006/main">
  <p:tag name="AS_UNIQUEID" val="507"/>
</p:tagLst>
</file>

<file path=ppt/tags/tag266.xml><?xml version="1.0" encoding="utf-8"?>
<p:tagLst xmlns:p="http://schemas.openxmlformats.org/presentationml/2006/main">
  <p:tag name="AS_UNIQUEID" val="508"/>
</p:tagLst>
</file>

<file path=ppt/tags/tag267.xml><?xml version="1.0" encoding="utf-8"?>
<p:tagLst xmlns:p="http://schemas.openxmlformats.org/presentationml/2006/main">
  <p:tag name="AS_UNIQUEID" val="509"/>
</p:tagLst>
</file>

<file path=ppt/tags/tag268.xml><?xml version="1.0" encoding="utf-8"?>
<p:tagLst xmlns:p="http://schemas.openxmlformats.org/presentationml/2006/main">
  <p:tag name="AS_UNIQUEID" val="510"/>
</p:tagLst>
</file>

<file path=ppt/tags/tag269.xml><?xml version="1.0" encoding="utf-8"?>
<p:tagLst xmlns:p="http://schemas.openxmlformats.org/presentationml/2006/main">
  <p:tag name="AS_UNIQUEID" val="511"/>
</p:tagLst>
</file>

<file path=ppt/tags/tag27.xml><?xml version="1.0" encoding="utf-8"?>
<p:tagLst xmlns:p="http://schemas.openxmlformats.org/presentationml/2006/main">
  <p:tag name="AS_UNIQUEID" val="269"/>
</p:tagLst>
</file>

<file path=ppt/tags/tag270.xml><?xml version="1.0" encoding="utf-8"?>
<p:tagLst xmlns:p="http://schemas.openxmlformats.org/presentationml/2006/main">
  <p:tag name="AS_UNIQUEID" val="512"/>
</p:tagLst>
</file>

<file path=ppt/tags/tag271.xml><?xml version="1.0" encoding="utf-8"?>
<p:tagLst xmlns:p="http://schemas.openxmlformats.org/presentationml/2006/main">
  <p:tag name="AS_UNIQUEID" val="513"/>
</p:tagLst>
</file>

<file path=ppt/tags/tag272.xml><?xml version="1.0" encoding="utf-8"?>
<p:tagLst xmlns:p="http://schemas.openxmlformats.org/presentationml/2006/main">
  <p:tag name="AS_UNIQUEID" val="514"/>
</p:tagLst>
</file>

<file path=ppt/tags/tag273.xml><?xml version="1.0" encoding="utf-8"?>
<p:tagLst xmlns:p="http://schemas.openxmlformats.org/presentationml/2006/main">
  <p:tag name="AS_UNIQUEID" val="515"/>
</p:tagLst>
</file>

<file path=ppt/tags/tag274.xml><?xml version="1.0" encoding="utf-8"?>
<p:tagLst xmlns:p="http://schemas.openxmlformats.org/presentationml/2006/main">
  <p:tag name="AS_UNIQUEID" val="516"/>
</p:tagLst>
</file>

<file path=ppt/tags/tag275.xml><?xml version="1.0" encoding="utf-8"?>
<p:tagLst xmlns:p="http://schemas.openxmlformats.org/presentationml/2006/main">
  <p:tag name="AS_UNIQUEID" val="517"/>
</p:tagLst>
</file>

<file path=ppt/tags/tag276.xml><?xml version="1.0" encoding="utf-8"?>
<p:tagLst xmlns:p="http://schemas.openxmlformats.org/presentationml/2006/main">
  <p:tag name="AS_UNIQUEID" val="518"/>
</p:tagLst>
</file>

<file path=ppt/tags/tag277.xml><?xml version="1.0" encoding="utf-8"?>
<p:tagLst xmlns:p="http://schemas.openxmlformats.org/presentationml/2006/main">
  <p:tag name="AS_UNIQUEID" val="519"/>
</p:tagLst>
</file>

<file path=ppt/tags/tag278.xml><?xml version="1.0" encoding="utf-8"?>
<p:tagLst xmlns:p="http://schemas.openxmlformats.org/presentationml/2006/main">
  <p:tag name="AS_UNIQUEID" val="520"/>
</p:tagLst>
</file>

<file path=ppt/tags/tag279.xml><?xml version="1.0" encoding="utf-8"?>
<p:tagLst xmlns:p="http://schemas.openxmlformats.org/presentationml/2006/main">
  <p:tag name="AS_UNIQUEID" val="521"/>
</p:tagLst>
</file>

<file path=ppt/tags/tag28.xml><?xml version="1.0" encoding="utf-8"?>
<p:tagLst xmlns:p="http://schemas.openxmlformats.org/presentationml/2006/main">
  <p:tag name="AS_UNIQUEID" val="270"/>
</p:tagLst>
</file>

<file path=ppt/tags/tag280.xml><?xml version="1.0" encoding="utf-8"?>
<p:tagLst xmlns:p="http://schemas.openxmlformats.org/presentationml/2006/main">
  <p:tag name="AS_UNIQUEID" val="522"/>
</p:tagLst>
</file>

<file path=ppt/tags/tag281.xml><?xml version="1.0" encoding="utf-8"?>
<p:tagLst xmlns:p="http://schemas.openxmlformats.org/presentationml/2006/main">
  <p:tag name="AS_UNIQUEID" val="523"/>
</p:tagLst>
</file>

<file path=ppt/tags/tag282.xml><?xml version="1.0" encoding="utf-8"?>
<p:tagLst xmlns:p="http://schemas.openxmlformats.org/presentationml/2006/main">
  <p:tag name="AS_UNIQUEID" val="524"/>
</p:tagLst>
</file>

<file path=ppt/tags/tag283.xml><?xml version="1.0" encoding="utf-8"?>
<p:tagLst xmlns:p="http://schemas.openxmlformats.org/presentationml/2006/main">
  <p:tag name="AS_UNIQUEID" val="525"/>
</p:tagLst>
</file>

<file path=ppt/tags/tag284.xml><?xml version="1.0" encoding="utf-8"?>
<p:tagLst xmlns:p="http://schemas.openxmlformats.org/presentationml/2006/main">
  <p:tag name="AS_UNIQUEID" val="526"/>
</p:tagLst>
</file>

<file path=ppt/tags/tag285.xml><?xml version="1.0" encoding="utf-8"?>
<p:tagLst xmlns:p="http://schemas.openxmlformats.org/presentationml/2006/main">
  <p:tag name="AS_UNIQUEID" val="527"/>
</p:tagLst>
</file>

<file path=ppt/tags/tag286.xml><?xml version="1.0" encoding="utf-8"?>
<p:tagLst xmlns:p="http://schemas.openxmlformats.org/presentationml/2006/main">
  <p:tag name="AS_UNIQUEID" val="528"/>
</p:tagLst>
</file>

<file path=ppt/tags/tag287.xml><?xml version="1.0" encoding="utf-8"?>
<p:tagLst xmlns:p="http://schemas.openxmlformats.org/presentationml/2006/main">
  <p:tag name="AS_UNIQUEID" val="529"/>
</p:tagLst>
</file>

<file path=ppt/tags/tag288.xml><?xml version="1.0" encoding="utf-8"?>
<p:tagLst xmlns:p="http://schemas.openxmlformats.org/presentationml/2006/main">
  <p:tag name="AS_UNIQUEID" val="530"/>
</p:tagLst>
</file>

<file path=ppt/tags/tag289.xml><?xml version="1.0" encoding="utf-8"?>
<p:tagLst xmlns:p="http://schemas.openxmlformats.org/presentationml/2006/main">
  <p:tag name="AS_UNIQUEID" val="531"/>
</p:tagLst>
</file>

<file path=ppt/tags/tag29.xml><?xml version="1.0" encoding="utf-8"?>
<p:tagLst xmlns:p="http://schemas.openxmlformats.org/presentationml/2006/main">
  <p:tag name="AS_UNIQUEID" val="271"/>
</p:tagLst>
</file>

<file path=ppt/tags/tag290.xml><?xml version="1.0" encoding="utf-8"?>
<p:tagLst xmlns:p="http://schemas.openxmlformats.org/presentationml/2006/main">
  <p:tag name="AS_UNIQUEID" val="532"/>
</p:tagLst>
</file>

<file path=ppt/tags/tag291.xml><?xml version="1.0" encoding="utf-8"?>
<p:tagLst xmlns:p="http://schemas.openxmlformats.org/presentationml/2006/main">
  <p:tag name="AS_UNIQUEID" val="533"/>
</p:tagLst>
</file>

<file path=ppt/tags/tag292.xml><?xml version="1.0" encoding="utf-8"?>
<p:tagLst xmlns:p="http://schemas.openxmlformats.org/presentationml/2006/main">
  <p:tag name="AS_UNIQUEID" val="534"/>
</p:tagLst>
</file>

<file path=ppt/tags/tag293.xml><?xml version="1.0" encoding="utf-8"?>
<p:tagLst xmlns:p="http://schemas.openxmlformats.org/presentationml/2006/main">
  <p:tag name="AS_UNIQUEID" val="535"/>
</p:tagLst>
</file>

<file path=ppt/tags/tag294.xml><?xml version="1.0" encoding="utf-8"?>
<p:tagLst xmlns:p="http://schemas.openxmlformats.org/presentationml/2006/main">
  <p:tag name="AS_UNIQUEID" val="536"/>
</p:tagLst>
</file>

<file path=ppt/tags/tag295.xml><?xml version="1.0" encoding="utf-8"?>
<p:tagLst xmlns:p="http://schemas.openxmlformats.org/presentationml/2006/main">
  <p:tag name="AS_UNIQUEID" val="537"/>
</p:tagLst>
</file>

<file path=ppt/tags/tag296.xml><?xml version="1.0" encoding="utf-8"?>
<p:tagLst xmlns:p="http://schemas.openxmlformats.org/presentationml/2006/main">
  <p:tag name="AS_UNIQUEID" val="538"/>
</p:tagLst>
</file>

<file path=ppt/tags/tag297.xml><?xml version="1.0" encoding="utf-8"?>
<p:tagLst xmlns:p="http://schemas.openxmlformats.org/presentationml/2006/main">
  <p:tag name="AS_UNIQUEID" val="539"/>
</p:tagLst>
</file>

<file path=ppt/tags/tag298.xml><?xml version="1.0" encoding="utf-8"?>
<p:tagLst xmlns:p="http://schemas.openxmlformats.org/presentationml/2006/main">
  <p:tag name="AS_UNIQUEID" val="540"/>
</p:tagLst>
</file>

<file path=ppt/tags/tag299.xml><?xml version="1.0" encoding="utf-8"?>
<p:tagLst xmlns:p="http://schemas.openxmlformats.org/presentationml/2006/main">
  <p:tag name="AS_UNIQUEID" val="541"/>
</p:tagLst>
</file>

<file path=ppt/tags/tag3.xml><?xml version="1.0" encoding="utf-8"?>
<p:tagLst xmlns:p="http://schemas.openxmlformats.org/presentationml/2006/main">
  <p:tag name="AS_UNIQUEID" val="245"/>
</p:tagLst>
</file>

<file path=ppt/tags/tag30.xml><?xml version="1.0" encoding="utf-8"?>
<p:tagLst xmlns:p="http://schemas.openxmlformats.org/presentationml/2006/main">
  <p:tag name="AS_UNIQUEID" val="272"/>
</p:tagLst>
</file>

<file path=ppt/tags/tag300.xml><?xml version="1.0" encoding="utf-8"?>
<p:tagLst xmlns:p="http://schemas.openxmlformats.org/presentationml/2006/main">
  <p:tag name="AS_UNIQUEID" val="542"/>
</p:tagLst>
</file>

<file path=ppt/tags/tag301.xml><?xml version="1.0" encoding="utf-8"?>
<p:tagLst xmlns:p="http://schemas.openxmlformats.org/presentationml/2006/main">
  <p:tag name="AS_UNIQUEID" val="543"/>
</p:tagLst>
</file>

<file path=ppt/tags/tag302.xml><?xml version="1.0" encoding="utf-8"?>
<p:tagLst xmlns:p="http://schemas.openxmlformats.org/presentationml/2006/main">
  <p:tag name="AS_UNIQUEID" val="544"/>
</p:tagLst>
</file>

<file path=ppt/tags/tag303.xml><?xml version="1.0" encoding="utf-8"?>
<p:tagLst xmlns:p="http://schemas.openxmlformats.org/presentationml/2006/main">
  <p:tag name="AS_UNIQUEID" val="545"/>
</p:tagLst>
</file>

<file path=ppt/tags/tag304.xml><?xml version="1.0" encoding="utf-8"?>
<p:tagLst xmlns:p="http://schemas.openxmlformats.org/presentationml/2006/main">
  <p:tag name="AS_UNIQUEID" val="546"/>
</p:tagLst>
</file>

<file path=ppt/tags/tag305.xml><?xml version="1.0" encoding="utf-8"?>
<p:tagLst xmlns:p="http://schemas.openxmlformats.org/presentationml/2006/main">
  <p:tag name="AS_UNIQUEID" val="547"/>
</p:tagLst>
</file>

<file path=ppt/tags/tag306.xml><?xml version="1.0" encoding="utf-8"?>
<p:tagLst xmlns:p="http://schemas.openxmlformats.org/presentationml/2006/main">
  <p:tag name="AS_UNIQUEID" val="548"/>
</p:tagLst>
</file>

<file path=ppt/tags/tag307.xml><?xml version="1.0" encoding="utf-8"?>
<p:tagLst xmlns:p="http://schemas.openxmlformats.org/presentationml/2006/main">
  <p:tag name="AS_UNIQUEID" val="549"/>
</p:tagLst>
</file>

<file path=ppt/tags/tag308.xml><?xml version="1.0" encoding="utf-8"?>
<p:tagLst xmlns:p="http://schemas.openxmlformats.org/presentationml/2006/main">
  <p:tag name="AS_UNIQUEID" val="550"/>
</p:tagLst>
</file>

<file path=ppt/tags/tag309.xml><?xml version="1.0" encoding="utf-8"?>
<p:tagLst xmlns:p="http://schemas.openxmlformats.org/presentationml/2006/main">
  <p:tag name="AS_UNIQUEID" val="551"/>
</p:tagLst>
</file>

<file path=ppt/tags/tag31.xml><?xml version="1.0" encoding="utf-8"?>
<p:tagLst xmlns:p="http://schemas.openxmlformats.org/presentationml/2006/main">
  <p:tag name="AS_UNIQUEID" val="273"/>
</p:tagLst>
</file>

<file path=ppt/tags/tag310.xml><?xml version="1.0" encoding="utf-8"?>
<p:tagLst xmlns:p="http://schemas.openxmlformats.org/presentationml/2006/main">
  <p:tag name="AS_UNIQUEID" val="552"/>
</p:tagLst>
</file>

<file path=ppt/tags/tag311.xml><?xml version="1.0" encoding="utf-8"?>
<p:tagLst xmlns:p="http://schemas.openxmlformats.org/presentationml/2006/main">
  <p:tag name="AS_UNIQUEID" val="553"/>
</p:tagLst>
</file>

<file path=ppt/tags/tag312.xml><?xml version="1.0" encoding="utf-8"?>
<p:tagLst xmlns:p="http://schemas.openxmlformats.org/presentationml/2006/main">
  <p:tag name="AS_UNIQUEID" val="554"/>
</p:tagLst>
</file>

<file path=ppt/tags/tag313.xml><?xml version="1.0" encoding="utf-8"?>
<p:tagLst xmlns:p="http://schemas.openxmlformats.org/presentationml/2006/main">
  <p:tag name="AS_UNIQUEID" val="555"/>
</p:tagLst>
</file>

<file path=ppt/tags/tag314.xml><?xml version="1.0" encoding="utf-8"?>
<p:tagLst xmlns:p="http://schemas.openxmlformats.org/presentationml/2006/main">
  <p:tag name="AS_UNIQUEID" val="556"/>
</p:tagLst>
</file>

<file path=ppt/tags/tag315.xml><?xml version="1.0" encoding="utf-8"?>
<p:tagLst xmlns:p="http://schemas.openxmlformats.org/presentationml/2006/main">
  <p:tag name="AS_UNIQUEID" val="557"/>
</p:tagLst>
</file>

<file path=ppt/tags/tag316.xml><?xml version="1.0" encoding="utf-8"?>
<p:tagLst xmlns:p="http://schemas.openxmlformats.org/presentationml/2006/main">
  <p:tag name="AS_UNIQUEID" val="558"/>
</p:tagLst>
</file>

<file path=ppt/tags/tag317.xml><?xml version="1.0" encoding="utf-8"?>
<p:tagLst xmlns:p="http://schemas.openxmlformats.org/presentationml/2006/main">
  <p:tag name="AS_UNIQUEID" val="559"/>
</p:tagLst>
</file>

<file path=ppt/tags/tag318.xml><?xml version="1.0" encoding="utf-8"?>
<p:tagLst xmlns:p="http://schemas.openxmlformats.org/presentationml/2006/main">
  <p:tag name="AS_UNIQUEID" val="560"/>
</p:tagLst>
</file>

<file path=ppt/tags/tag319.xml><?xml version="1.0" encoding="utf-8"?>
<p:tagLst xmlns:p="http://schemas.openxmlformats.org/presentationml/2006/main">
  <p:tag name="AS_UNIQUEID" val="561"/>
</p:tagLst>
</file>

<file path=ppt/tags/tag32.xml><?xml version="1.0" encoding="utf-8"?>
<p:tagLst xmlns:p="http://schemas.openxmlformats.org/presentationml/2006/main">
  <p:tag name="AS_UNIQUEID" val="274"/>
</p:tagLst>
</file>

<file path=ppt/tags/tag320.xml><?xml version="1.0" encoding="utf-8"?>
<p:tagLst xmlns:p="http://schemas.openxmlformats.org/presentationml/2006/main">
  <p:tag name="AS_UNIQUEID" val="562"/>
</p:tagLst>
</file>

<file path=ppt/tags/tag321.xml><?xml version="1.0" encoding="utf-8"?>
<p:tagLst xmlns:p="http://schemas.openxmlformats.org/presentationml/2006/main">
  <p:tag name="AS_UNIQUEID" val="563"/>
</p:tagLst>
</file>

<file path=ppt/tags/tag322.xml><?xml version="1.0" encoding="utf-8"?>
<p:tagLst xmlns:p="http://schemas.openxmlformats.org/presentationml/2006/main">
  <p:tag name="AS_UNIQUEID" val="564"/>
</p:tagLst>
</file>

<file path=ppt/tags/tag323.xml><?xml version="1.0" encoding="utf-8"?>
<p:tagLst xmlns:p="http://schemas.openxmlformats.org/presentationml/2006/main">
  <p:tag name="AS_UNIQUEID" val="565"/>
</p:tagLst>
</file>

<file path=ppt/tags/tag324.xml><?xml version="1.0" encoding="utf-8"?>
<p:tagLst xmlns:p="http://schemas.openxmlformats.org/presentationml/2006/main">
  <p:tag name="AS_UNIQUEID" val="566"/>
</p:tagLst>
</file>

<file path=ppt/tags/tag325.xml><?xml version="1.0" encoding="utf-8"?>
<p:tagLst xmlns:p="http://schemas.openxmlformats.org/presentationml/2006/main">
  <p:tag name="AS_UNIQUEID" val="567"/>
</p:tagLst>
</file>

<file path=ppt/tags/tag326.xml><?xml version="1.0" encoding="utf-8"?>
<p:tagLst xmlns:p="http://schemas.openxmlformats.org/presentationml/2006/main">
  <p:tag name="AS_UNIQUEID" val="568"/>
</p:tagLst>
</file>

<file path=ppt/tags/tag327.xml><?xml version="1.0" encoding="utf-8"?>
<p:tagLst xmlns:p="http://schemas.openxmlformats.org/presentationml/2006/main">
  <p:tag name="AS_UNIQUEID" val="569"/>
</p:tagLst>
</file>

<file path=ppt/tags/tag328.xml><?xml version="1.0" encoding="utf-8"?>
<p:tagLst xmlns:p="http://schemas.openxmlformats.org/presentationml/2006/main">
  <p:tag name="AS_UNIQUEID" val="570"/>
</p:tagLst>
</file>

<file path=ppt/tags/tag329.xml><?xml version="1.0" encoding="utf-8"?>
<p:tagLst xmlns:p="http://schemas.openxmlformats.org/presentationml/2006/main">
  <p:tag name="AS_UNIQUEID" val="571"/>
</p:tagLst>
</file>

<file path=ppt/tags/tag33.xml><?xml version="1.0" encoding="utf-8"?>
<p:tagLst xmlns:p="http://schemas.openxmlformats.org/presentationml/2006/main">
  <p:tag name="AS_UNIQUEID" val="275"/>
</p:tagLst>
</file>

<file path=ppt/tags/tag330.xml><?xml version="1.0" encoding="utf-8"?>
<p:tagLst xmlns:p="http://schemas.openxmlformats.org/presentationml/2006/main">
  <p:tag name="AS_UNIQUEID" val="572"/>
</p:tagLst>
</file>

<file path=ppt/tags/tag331.xml><?xml version="1.0" encoding="utf-8"?>
<p:tagLst xmlns:p="http://schemas.openxmlformats.org/presentationml/2006/main">
  <p:tag name="AS_UNIQUEID" val="573"/>
</p:tagLst>
</file>

<file path=ppt/tags/tag332.xml><?xml version="1.0" encoding="utf-8"?>
<p:tagLst xmlns:p="http://schemas.openxmlformats.org/presentationml/2006/main">
  <p:tag name="AS_UNIQUEID" val="574"/>
</p:tagLst>
</file>

<file path=ppt/tags/tag333.xml><?xml version="1.0" encoding="utf-8"?>
<p:tagLst xmlns:p="http://schemas.openxmlformats.org/presentationml/2006/main">
  <p:tag name="AS_UNIQUEID" val="575"/>
</p:tagLst>
</file>

<file path=ppt/tags/tag334.xml><?xml version="1.0" encoding="utf-8"?>
<p:tagLst xmlns:p="http://schemas.openxmlformats.org/presentationml/2006/main">
  <p:tag name="AS_UNIQUEID" val="576"/>
</p:tagLst>
</file>

<file path=ppt/tags/tag335.xml><?xml version="1.0" encoding="utf-8"?>
<p:tagLst xmlns:p="http://schemas.openxmlformats.org/presentationml/2006/main">
  <p:tag name="AS_UNIQUEID" val="577"/>
</p:tagLst>
</file>

<file path=ppt/tags/tag336.xml><?xml version="1.0" encoding="utf-8"?>
<p:tagLst xmlns:p="http://schemas.openxmlformats.org/presentationml/2006/main">
  <p:tag name="AS_UNIQUEID" val="578"/>
</p:tagLst>
</file>

<file path=ppt/tags/tag337.xml><?xml version="1.0" encoding="utf-8"?>
<p:tagLst xmlns:p="http://schemas.openxmlformats.org/presentationml/2006/main">
  <p:tag name="AS_UNIQUEID" val="579"/>
</p:tagLst>
</file>

<file path=ppt/tags/tag338.xml><?xml version="1.0" encoding="utf-8"?>
<p:tagLst xmlns:p="http://schemas.openxmlformats.org/presentationml/2006/main">
  <p:tag name="AS_UNIQUEID" val="580"/>
</p:tagLst>
</file>

<file path=ppt/tags/tag339.xml><?xml version="1.0" encoding="utf-8"?>
<p:tagLst xmlns:p="http://schemas.openxmlformats.org/presentationml/2006/main">
  <p:tag name="AS_UNIQUEID" val="581"/>
</p:tagLst>
</file>

<file path=ppt/tags/tag34.xml><?xml version="1.0" encoding="utf-8"?>
<p:tagLst xmlns:p="http://schemas.openxmlformats.org/presentationml/2006/main">
  <p:tag name="AS_UNIQUEID" val="276"/>
</p:tagLst>
</file>

<file path=ppt/tags/tag340.xml><?xml version="1.0" encoding="utf-8"?>
<p:tagLst xmlns:p="http://schemas.openxmlformats.org/presentationml/2006/main">
  <p:tag name="AS_UNIQUEID" val="582"/>
</p:tagLst>
</file>

<file path=ppt/tags/tag341.xml><?xml version="1.0" encoding="utf-8"?>
<p:tagLst xmlns:p="http://schemas.openxmlformats.org/presentationml/2006/main">
  <p:tag name="AS_UNIQUEID" val="583"/>
</p:tagLst>
</file>

<file path=ppt/tags/tag342.xml><?xml version="1.0" encoding="utf-8"?>
<p:tagLst xmlns:p="http://schemas.openxmlformats.org/presentationml/2006/main">
  <p:tag name="AS_UNIQUEID" val="584"/>
</p:tagLst>
</file>

<file path=ppt/tags/tag343.xml><?xml version="1.0" encoding="utf-8"?>
<p:tagLst xmlns:p="http://schemas.openxmlformats.org/presentationml/2006/main">
  <p:tag name="AS_UNIQUEID" val="585"/>
</p:tagLst>
</file>

<file path=ppt/tags/tag344.xml><?xml version="1.0" encoding="utf-8"?>
<p:tagLst xmlns:p="http://schemas.openxmlformats.org/presentationml/2006/main">
  <p:tag name="AS_UNIQUEID" val="586"/>
</p:tagLst>
</file>

<file path=ppt/tags/tag345.xml><?xml version="1.0" encoding="utf-8"?>
<p:tagLst xmlns:p="http://schemas.openxmlformats.org/presentationml/2006/main">
  <p:tag name="AS_UNIQUEID" val="587"/>
</p:tagLst>
</file>

<file path=ppt/tags/tag346.xml><?xml version="1.0" encoding="utf-8"?>
<p:tagLst xmlns:p="http://schemas.openxmlformats.org/presentationml/2006/main">
  <p:tag name="AS_UNIQUEID" val="588"/>
</p:tagLst>
</file>

<file path=ppt/tags/tag347.xml><?xml version="1.0" encoding="utf-8"?>
<p:tagLst xmlns:p="http://schemas.openxmlformats.org/presentationml/2006/main">
  <p:tag name="AS_UNIQUEID" val="589"/>
</p:tagLst>
</file>

<file path=ppt/tags/tag348.xml><?xml version="1.0" encoding="utf-8"?>
<p:tagLst xmlns:p="http://schemas.openxmlformats.org/presentationml/2006/main">
  <p:tag name="AS_UNIQUEID" val="590"/>
</p:tagLst>
</file>

<file path=ppt/tags/tag349.xml><?xml version="1.0" encoding="utf-8"?>
<p:tagLst xmlns:p="http://schemas.openxmlformats.org/presentationml/2006/main">
  <p:tag name="AS_UNIQUEID" val="591"/>
</p:tagLst>
</file>

<file path=ppt/tags/tag35.xml><?xml version="1.0" encoding="utf-8"?>
<p:tagLst xmlns:p="http://schemas.openxmlformats.org/presentationml/2006/main">
  <p:tag name="AS_UNIQUEID" val="277"/>
</p:tagLst>
</file>

<file path=ppt/tags/tag350.xml><?xml version="1.0" encoding="utf-8"?>
<p:tagLst xmlns:p="http://schemas.openxmlformats.org/presentationml/2006/main">
  <p:tag name="AS_UNIQUEID" val="592"/>
</p:tagLst>
</file>

<file path=ppt/tags/tag351.xml><?xml version="1.0" encoding="utf-8"?>
<p:tagLst xmlns:p="http://schemas.openxmlformats.org/presentationml/2006/main">
  <p:tag name="AS_UNIQUEID" val="593"/>
</p:tagLst>
</file>

<file path=ppt/tags/tag352.xml><?xml version="1.0" encoding="utf-8"?>
<p:tagLst xmlns:p="http://schemas.openxmlformats.org/presentationml/2006/main">
  <p:tag name="AS_UNIQUEID" val="594"/>
</p:tagLst>
</file>

<file path=ppt/tags/tag353.xml><?xml version="1.0" encoding="utf-8"?>
<p:tagLst xmlns:p="http://schemas.openxmlformats.org/presentationml/2006/main">
  <p:tag name="AS_UNIQUEID" val="595"/>
</p:tagLst>
</file>

<file path=ppt/tags/tag354.xml><?xml version="1.0" encoding="utf-8"?>
<p:tagLst xmlns:p="http://schemas.openxmlformats.org/presentationml/2006/main">
  <p:tag name="AS_UNIQUEID" val="596"/>
</p:tagLst>
</file>

<file path=ppt/tags/tag355.xml><?xml version="1.0" encoding="utf-8"?>
<p:tagLst xmlns:p="http://schemas.openxmlformats.org/presentationml/2006/main">
  <p:tag name="AS_UNIQUEID" val="597"/>
</p:tagLst>
</file>

<file path=ppt/tags/tag356.xml><?xml version="1.0" encoding="utf-8"?>
<p:tagLst xmlns:p="http://schemas.openxmlformats.org/presentationml/2006/main">
  <p:tag name="AS_UNIQUEID" val="598"/>
</p:tagLst>
</file>

<file path=ppt/tags/tag357.xml><?xml version="1.0" encoding="utf-8"?>
<p:tagLst xmlns:p="http://schemas.openxmlformats.org/presentationml/2006/main">
  <p:tag name="AS_UNIQUEID" val="599"/>
</p:tagLst>
</file>

<file path=ppt/tags/tag358.xml><?xml version="1.0" encoding="utf-8"?>
<p:tagLst xmlns:p="http://schemas.openxmlformats.org/presentationml/2006/main">
  <p:tag name="AS_UNIQUEID" val="600"/>
</p:tagLst>
</file>

<file path=ppt/tags/tag359.xml><?xml version="1.0" encoding="utf-8"?>
<p:tagLst xmlns:p="http://schemas.openxmlformats.org/presentationml/2006/main">
  <p:tag name="AS_UNIQUEID" val="601"/>
</p:tagLst>
</file>

<file path=ppt/tags/tag36.xml><?xml version="1.0" encoding="utf-8"?>
<p:tagLst xmlns:p="http://schemas.openxmlformats.org/presentationml/2006/main">
  <p:tag name="AS_UNIQUEID" val="278"/>
</p:tagLst>
</file>

<file path=ppt/tags/tag360.xml><?xml version="1.0" encoding="utf-8"?>
<p:tagLst xmlns:p="http://schemas.openxmlformats.org/presentationml/2006/main">
  <p:tag name="AS_UNIQUEID" val="602"/>
</p:tagLst>
</file>

<file path=ppt/tags/tag361.xml><?xml version="1.0" encoding="utf-8"?>
<p:tagLst xmlns:p="http://schemas.openxmlformats.org/presentationml/2006/main">
  <p:tag name="AS_UNIQUEID" val="603"/>
</p:tagLst>
</file>

<file path=ppt/tags/tag362.xml><?xml version="1.0" encoding="utf-8"?>
<p:tagLst xmlns:p="http://schemas.openxmlformats.org/presentationml/2006/main">
  <p:tag name="AS_UNIQUEID" val="604"/>
</p:tagLst>
</file>

<file path=ppt/tags/tag363.xml><?xml version="1.0" encoding="utf-8"?>
<p:tagLst xmlns:p="http://schemas.openxmlformats.org/presentationml/2006/main">
  <p:tag name="AS_UNIQUEID" val="605"/>
</p:tagLst>
</file>

<file path=ppt/tags/tag364.xml><?xml version="1.0" encoding="utf-8"?>
<p:tagLst xmlns:p="http://schemas.openxmlformats.org/presentationml/2006/main">
  <p:tag name="AS_UNIQUEID" val="606"/>
</p:tagLst>
</file>

<file path=ppt/tags/tag365.xml><?xml version="1.0" encoding="utf-8"?>
<p:tagLst xmlns:p="http://schemas.openxmlformats.org/presentationml/2006/main">
  <p:tag name="AS_UNIQUEID" val="607"/>
</p:tagLst>
</file>

<file path=ppt/tags/tag366.xml><?xml version="1.0" encoding="utf-8"?>
<p:tagLst xmlns:p="http://schemas.openxmlformats.org/presentationml/2006/main">
  <p:tag name="AS_UNIQUEID" val="608"/>
</p:tagLst>
</file>

<file path=ppt/tags/tag367.xml><?xml version="1.0" encoding="utf-8"?>
<p:tagLst xmlns:p="http://schemas.openxmlformats.org/presentationml/2006/main">
  <p:tag name="AS_UNIQUEID" val="609"/>
</p:tagLst>
</file>

<file path=ppt/tags/tag368.xml><?xml version="1.0" encoding="utf-8"?>
<p:tagLst xmlns:p="http://schemas.openxmlformats.org/presentationml/2006/main">
  <p:tag name="AS_UNIQUEID" val="610"/>
</p:tagLst>
</file>

<file path=ppt/tags/tag369.xml><?xml version="1.0" encoding="utf-8"?>
<p:tagLst xmlns:p="http://schemas.openxmlformats.org/presentationml/2006/main">
  <p:tag name="AS_UNIQUEID" val="611"/>
</p:tagLst>
</file>

<file path=ppt/tags/tag37.xml><?xml version="1.0" encoding="utf-8"?>
<p:tagLst xmlns:p="http://schemas.openxmlformats.org/presentationml/2006/main">
  <p:tag name="AS_UNIQUEID" val="279"/>
</p:tagLst>
</file>

<file path=ppt/tags/tag370.xml><?xml version="1.0" encoding="utf-8"?>
<p:tagLst xmlns:p="http://schemas.openxmlformats.org/presentationml/2006/main">
  <p:tag name="AS_UNIQUEID" val="612"/>
</p:tagLst>
</file>

<file path=ppt/tags/tag371.xml><?xml version="1.0" encoding="utf-8"?>
<p:tagLst xmlns:p="http://schemas.openxmlformats.org/presentationml/2006/main">
  <p:tag name="AS_UNIQUEID" val="613"/>
</p:tagLst>
</file>

<file path=ppt/tags/tag372.xml><?xml version="1.0" encoding="utf-8"?>
<p:tagLst xmlns:p="http://schemas.openxmlformats.org/presentationml/2006/main">
  <p:tag name="AS_UNIQUEID" val="614"/>
</p:tagLst>
</file>

<file path=ppt/tags/tag373.xml><?xml version="1.0" encoding="utf-8"?>
<p:tagLst xmlns:p="http://schemas.openxmlformats.org/presentationml/2006/main">
  <p:tag name="AS_UNIQUEID" val="615"/>
</p:tagLst>
</file>

<file path=ppt/tags/tag374.xml><?xml version="1.0" encoding="utf-8"?>
<p:tagLst xmlns:p="http://schemas.openxmlformats.org/presentationml/2006/main">
  <p:tag name="AS_UNIQUEID" val="616"/>
</p:tagLst>
</file>

<file path=ppt/tags/tag375.xml><?xml version="1.0" encoding="utf-8"?>
<p:tagLst xmlns:p="http://schemas.openxmlformats.org/presentationml/2006/main">
  <p:tag name="AS_UNIQUEID" val="617"/>
</p:tagLst>
</file>

<file path=ppt/tags/tag376.xml><?xml version="1.0" encoding="utf-8"?>
<p:tagLst xmlns:p="http://schemas.openxmlformats.org/presentationml/2006/main">
  <p:tag name="AS_UNIQUEID" val="618"/>
</p:tagLst>
</file>

<file path=ppt/tags/tag377.xml><?xml version="1.0" encoding="utf-8"?>
<p:tagLst xmlns:p="http://schemas.openxmlformats.org/presentationml/2006/main">
  <p:tag name="AS_UNIQUEID" val="619"/>
</p:tagLst>
</file>

<file path=ppt/tags/tag378.xml><?xml version="1.0" encoding="utf-8"?>
<p:tagLst xmlns:p="http://schemas.openxmlformats.org/presentationml/2006/main">
  <p:tag name="AS_UNIQUEID" val="620"/>
</p:tagLst>
</file>

<file path=ppt/tags/tag379.xml><?xml version="1.0" encoding="utf-8"?>
<p:tagLst xmlns:p="http://schemas.openxmlformats.org/presentationml/2006/main">
  <p:tag name="AS_UNIQUEID" val="621"/>
</p:tagLst>
</file>

<file path=ppt/tags/tag38.xml><?xml version="1.0" encoding="utf-8"?>
<p:tagLst xmlns:p="http://schemas.openxmlformats.org/presentationml/2006/main">
  <p:tag name="AS_UNIQUEID" val="280"/>
</p:tagLst>
</file>

<file path=ppt/tags/tag380.xml><?xml version="1.0" encoding="utf-8"?>
<p:tagLst xmlns:p="http://schemas.openxmlformats.org/presentationml/2006/main">
  <p:tag name="AS_UNIQUEID" val="622"/>
</p:tagLst>
</file>

<file path=ppt/tags/tag381.xml><?xml version="1.0" encoding="utf-8"?>
<p:tagLst xmlns:p="http://schemas.openxmlformats.org/presentationml/2006/main">
  <p:tag name="AS_UNIQUEID" val="1"/>
</p:tagLst>
</file>

<file path=ppt/tags/tag382.xml><?xml version="1.0" encoding="utf-8"?>
<p:tagLst xmlns:p="http://schemas.openxmlformats.org/presentationml/2006/main">
  <p:tag name="AS_UNIQUEID" val="2"/>
</p:tagLst>
</file>

<file path=ppt/tags/tag383.xml><?xml version="1.0" encoding="utf-8"?>
<p:tagLst xmlns:p="http://schemas.openxmlformats.org/presentationml/2006/main">
  <p:tag name="AS_UNIQUEID" val="3"/>
</p:tagLst>
</file>

<file path=ppt/tags/tag384.xml><?xml version="1.0" encoding="utf-8"?>
<p:tagLst xmlns:p="http://schemas.openxmlformats.org/presentationml/2006/main">
  <p:tag name="AS_UNIQUEID" val="4"/>
</p:tagLst>
</file>

<file path=ppt/tags/tag385.xml><?xml version="1.0" encoding="utf-8"?>
<p:tagLst xmlns:p="http://schemas.openxmlformats.org/presentationml/2006/main">
  <p:tag name="AS_UNIQUEID" val="5"/>
</p:tagLst>
</file>

<file path=ppt/tags/tag386.xml><?xml version="1.0" encoding="utf-8"?>
<p:tagLst xmlns:p="http://schemas.openxmlformats.org/presentationml/2006/main">
  <p:tag name="AS_UNIQUEID" val="6"/>
</p:tagLst>
</file>

<file path=ppt/tags/tag387.xml><?xml version="1.0" encoding="utf-8"?>
<p:tagLst xmlns:p="http://schemas.openxmlformats.org/presentationml/2006/main">
  <p:tag name="AS_UNIQUEID" val="7"/>
</p:tagLst>
</file>

<file path=ppt/tags/tag388.xml><?xml version="1.0" encoding="utf-8"?>
<p:tagLst xmlns:p="http://schemas.openxmlformats.org/presentationml/2006/main">
  <p:tag name="AS_UNIQUEID" val="8"/>
</p:tagLst>
</file>

<file path=ppt/tags/tag389.xml><?xml version="1.0" encoding="utf-8"?>
<p:tagLst xmlns:p="http://schemas.openxmlformats.org/presentationml/2006/main">
  <p:tag name="AS_UNIQUEID" val="9"/>
</p:tagLst>
</file>

<file path=ppt/tags/tag39.xml><?xml version="1.0" encoding="utf-8"?>
<p:tagLst xmlns:p="http://schemas.openxmlformats.org/presentationml/2006/main">
  <p:tag name="AS_UNIQUEID" val="281"/>
</p:tagLst>
</file>

<file path=ppt/tags/tag390.xml><?xml version="1.0" encoding="utf-8"?>
<p:tagLst xmlns:p="http://schemas.openxmlformats.org/presentationml/2006/main">
  <p:tag name="AS_UNIQUEID" val="10"/>
</p:tagLst>
</file>

<file path=ppt/tags/tag391.xml><?xml version="1.0" encoding="utf-8"?>
<p:tagLst xmlns:p="http://schemas.openxmlformats.org/presentationml/2006/main">
  <p:tag name="AS_UNIQUEID" val="11"/>
</p:tagLst>
</file>

<file path=ppt/tags/tag392.xml><?xml version="1.0" encoding="utf-8"?>
<p:tagLst xmlns:p="http://schemas.openxmlformats.org/presentationml/2006/main">
  <p:tag name="AS_UNIQUEID" val="12"/>
</p:tagLst>
</file>

<file path=ppt/tags/tag393.xml><?xml version="1.0" encoding="utf-8"?>
<p:tagLst xmlns:p="http://schemas.openxmlformats.org/presentationml/2006/main">
  <p:tag name="AS_UNIQUEID" val="13"/>
</p:tagLst>
</file>

<file path=ppt/tags/tag394.xml><?xml version="1.0" encoding="utf-8"?>
<p:tagLst xmlns:p="http://schemas.openxmlformats.org/presentationml/2006/main">
  <p:tag name="AS_UNIQUEID" val="14"/>
</p:tagLst>
</file>

<file path=ppt/tags/tag395.xml><?xml version="1.0" encoding="utf-8"?>
<p:tagLst xmlns:p="http://schemas.openxmlformats.org/presentationml/2006/main">
  <p:tag name="AS_UNIQUEID" val="15"/>
</p:tagLst>
</file>

<file path=ppt/tags/tag396.xml><?xml version="1.0" encoding="utf-8"?>
<p:tagLst xmlns:p="http://schemas.openxmlformats.org/presentationml/2006/main">
  <p:tag name="AS_UNIQUEID" val="16"/>
</p:tagLst>
</file>

<file path=ppt/tags/tag397.xml><?xml version="1.0" encoding="utf-8"?>
<p:tagLst xmlns:p="http://schemas.openxmlformats.org/presentationml/2006/main">
  <p:tag name="AS_UNIQUEID" val="17"/>
</p:tagLst>
</file>

<file path=ppt/tags/tag398.xml><?xml version="1.0" encoding="utf-8"?>
<p:tagLst xmlns:p="http://schemas.openxmlformats.org/presentationml/2006/main">
  <p:tag name="AS_UNIQUEID" val="18"/>
</p:tagLst>
</file>

<file path=ppt/tags/tag399.xml><?xml version="1.0" encoding="utf-8"?>
<p:tagLst xmlns:p="http://schemas.openxmlformats.org/presentationml/2006/main">
  <p:tag name="AS_UNIQUEID" val="19"/>
</p:tagLst>
</file>

<file path=ppt/tags/tag4.xml><?xml version="1.0" encoding="utf-8"?>
<p:tagLst xmlns:p="http://schemas.openxmlformats.org/presentationml/2006/main">
  <p:tag name="AS_UNIQUEID" val="246"/>
</p:tagLst>
</file>

<file path=ppt/tags/tag40.xml><?xml version="1.0" encoding="utf-8"?>
<p:tagLst xmlns:p="http://schemas.openxmlformats.org/presentationml/2006/main">
  <p:tag name="AS_UNIQUEID" val="282"/>
</p:tagLst>
</file>

<file path=ppt/tags/tag400.xml><?xml version="1.0" encoding="utf-8"?>
<p:tagLst xmlns:p="http://schemas.openxmlformats.org/presentationml/2006/main">
  <p:tag name="AS_UNIQUEID" val="20"/>
</p:tagLst>
</file>

<file path=ppt/tags/tag401.xml><?xml version="1.0" encoding="utf-8"?>
<p:tagLst xmlns:p="http://schemas.openxmlformats.org/presentationml/2006/main">
  <p:tag name="AS_UNIQUEID" val="21"/>
</p:tagLst>
</file>

<file path=ppt/tags/tag402.xml><?xml version="1.0" encoding="utf-8"?>
<p:tagLst xmlns:p="http://schemas.openxmlformats.org/presentationml/2006/main">
  <p:tag name="AS_UNIQUEID" val="22"/>
</p:tagLst>
</file>

<file path=ppt/tags/tag403.xml><?xml version="1.0" encoding="utf-8"?>
<p:tagLst xmlns:p="http://schemas.openxmlformats.org/presentationml/2006/main">
  <p:tag name="AS_UNIQUEID" val="23"/>
</p:tagLst>
</file>

<file path=ppt/tags/tag404.xml><?xml version="1.0" encoding="utf-8"?>
<p:tagLst xmlns:p="http://schemas.openxmlformats.org/presentationml/2006/main">
  <p:tag name="AS_UNIQUEID" val="24"/>
</p:tagLst>
</file>

<file path=ppt/tags/tag405.xml><?xml version="1.0" encoding="utf-8"?>
<p:tagLst xmlns:p="http://schemas.openxmlformats.org/presentationml/2006/main">
  <p:tag name="AS_UNIQUEID" val="25"/>
</p:tagLst>
</file>

<file path=ppt/tags/tag406.xml><?xml version="1.0" encoding="utf-8"?>
<p:tagLst xmlns:p="http://schemas.openxmlformats.org/presentationml/2006/main">
  <p:tag name="AS_UNIQUEID" val="26"/>
</p:tagLst>
</file>

<file path=ppt/tags/tag407.xml><?xml version="1.0" encoding="utf-8"?>
<p:tagLst xmlns:p="http://schemas.openxmlformats.org/presentationml/2006/main">
  <p:tag name="AS_UNIQUEID" val="27"/>
</p:tagLst>
</file>

<file path=ppt/tags/tag408.xml><?xml version="1.0" encoding="utf-8"?>
<p:tagLst xmlns:p="http://schemas.openxmlformats.org/presentationml/2006/main">
  <p:tag name="AS_UNIQUEID" val="28"/>
</p:tagLst>
</file>

<file path=ppt/tags/tag409.xml><?xml version="1.0" encoding="utf-8"?>
<p:tagLst xmlns:p="http://schemas.openxmlformats.org/presentationml/2006/main">
  <p:tag name="AS_UNIQUEID" val="29"/>
</p:tagLst>
</file>

<file path=ppt/tags/tag41.xml><?xml version="1.0" encoding="utf-8"?>
<p:tagLst xmlns:p="http://schemas.openxmlformats.org/presentationml/2006/main">
  <p:tag name="AS_UNIQUEID" val="283"/>
</p:tagLst>
</file>

<file path=ppt/tags/tag410.xml><?xml version="1.0" encoding="utf-8"?>
<p:tagLst xmlns:p="http://schemas.openxmlformats.org/presentationml/2006/main">
  <p:tag name="AS_UNIQUEID" val="30"/>
</p:tagLst>
</file>

<file path=ppt/tags/tag411.xml><?xml version="1.0" encoding="utf-8"?>
<p:tagLst xmlns:p="http://schemas.openxmlformats.org/presentationml/2006/main">
  <p:tag name="AS_UNIQUEID" val="31"/>
</p:tagLst>
</file>

<file path=ppt/tags/tag412.xml><?xml version="1.0" encoding="utf-8"?>
<p:tagLst xmlns:p="http://schemas.openxmlformats.org/presentationml/2006/main">
  <p:tag name="AS_UNIQUEID" val="32"/>
</p:tagLst>
</file>

<file path=ppt/tags/tag413.xml><?xml version="1.0" encoding="utf-8"?>
<p:tagLst xmlns:p="http://schemas.openxmlformats.org/presentationml/2006/main">
  <p:tag name="AS_UNIQUEID" val="33"/>
</p:tagLst>
</file>

<file path=ppt/tags/tag414.xml><?xml version="1.0" encoding="utf-8"?>
<p:tagLst xmlns:p="http://schemas.openxmlformats.org/presentationml/2006/main">
  <p:tag name="AS_UNIQUEID" val="34"/>
</p:tagLst>
</file>

<file path=ppt/tags/tag415.xml><?xml version="1.0" encoding="utf-8"?>
<p:tagLst xmlns:p="http://schemas.openxmlformats.org/presentationml/2006/main">
  <p:tag name="AS_UNIQUEID" val="35"/>
</p:tagLst>
</file>

<file path=ppt/tags/tag416.xml><?xml version="1.0" encoding="utf-8"?>
<p:tagLst xmlns:p="http://schemas.openxmlformats.org/presentationml/2006/main">
  <p:tag name="AS_UNIQUEID" val="36"/>
</p:tagLst>
</file>

<file path=ppt/tags/tag417.xml><?xml version="1.0" encoding="utf-8"?>
<p:tagLst xmlns:p="http://schemas.openxmlformats.org/presentationml/2006/main">
  <p:tag name="AS_UNIQUEID" val="37"/>
</p:tagLst>
</file>

<file path=ppt/tags/tag418.xml><?xml version="1.0" encoding="utf-8"?>
<p:tagLst xmlns:p="http://schemas.openxmlformats.org/presentationml/2006/main">
  <p:tag name="AS_UNIQUEID" val="38"/>
</p:tagLst>
</file>

<file path=ppt/tags/tag419.xml><?xml version="1.0" encoding="utf-8"?>
<p:tagLst xmlns:p="http://schemas.openxmlformats.org/presentationml/2006/main">
  <p:tag name="AS_UNIQUEID" val="39"/>
</p:tagLst>
</file>

<file path=ppt/tags/tag42.xml><?xml version="1.0" encoding="utf-8"?>
<p:tagLst xmlns:p="http://schemas.openxmlformats.org/presentationml/2006/main">
  <p:tag name="AS_UNIQUEID" val="284"/>
</p:tagLst>
</file>

<file path=ppt/tags/tag420.xml><?xml version="1.0" encoding="utf-8"?>
<p:tagLst xmlns:p="http://schemas.openxmlformats.org/presentationml/2006/main">
  <p:tag name="AS_UNIQUEID" val="40"/>
</p:tagLst>
</file>

<file path=ppt/tags/tag421.xml><?xml version="1.0" encoding="utf-8"?>
<p:tagLst xmlns:p="http://schemas.openxmlformats.org/presentationml/2006/main">
  <p:tag name="AS_UNIQUEID" val="41"/>
</p:tagLst>
</file>

<file path=ppt/tags/tag422.xml><?xml version="1.0" encoding="utf-8"?>
<p:tagLst xmlns:p="http://schemas.openxmlformats.org/presentationml/2006/main">
  <p:tag name="AS_UNIQUEID" val="42"/>
</p:tagLst>
</file>

<file path=ppt/tags/tag423.xml><?xml version="1.0" encoding="utf-8"?>
<p:tagLst xmlns:p="http://schemas.openxmlformats.org/presentationml/2006/main">
  <p:tag name="AS_UNIQUEID" val="43"/>
</p:tagLst>
</file>

<file path=ppt/tags/tag424.xml><?xml version="1.0" encoding="utf-8"?>
<p:tagLst xmlns:p="http://schemas.openxmlformats.org/presentationml/2006/main">
  <p:tag name="AS_UNIQUEID" val="44"/>
</p:tagLst>
</file>

<file path=ppt/tags/tag425.xml><?xml version="1.0" encoding="utf-8"?>
<p:tagLst xmlns:p="http://schemas.openxmlformats.org/presentationml/2006/main">
  <p:tag name="AS_UNIQUEID" val="45"/>
</p:tagLst>
</file>

<file path=ppt/tags/tag426.xml><?xml version="1.0" encoding="utf-8"?>
<p:tagLst xmlns:p="http://schemas.openxmlformats.org/presentationml/2006/main">
  <p:tag name="AS_UNIQUEID" val="46"/>
</p:tagLst>
</file>

<file path=ppt/tags/tag427.xml><?xml version="1.0" encoding="utf-8"?>
<p:tagLst xmlns:p="http://schemas.openxmlformats.org/presentationml/2006/main">
  <p:tag name="AS_UNIQUEID" val="47"/>
</p:tagLst>
</file>

<file path=ppt/tags/tag428.xml><?xml version="1.0" encoding="utf-8"?>
<p:tagLst xmlns:p="http://schemas.openxmlformats.org/presentationml/2006/main">
  <p:tag name="AS_UNIQUEID" val="48"/>
</p:tagLst>
</file>

<file path=ppt/tags/tag429.xml><?xml version="1.0" encoding="utf-8"?>
<p:tagLst xmlns:p="http://schemas.openxmlformats.org/presentationml/2006/main">
  <p:tag name="AS_UNIQUEID" val="49"/>
</p:tagLst>
</file>

<file path=ppt/tags/tag43.xml><?xml version="1.0" encoding="utf-8"?>
<p:tagLst xmlns:p="http://schemas.openxmlformats.org/presentationml/2006/main">
  <p:tag name="AS_UNIQUEID" val="285"/>
</p:tagLst>
</file>

<file path=ppt/tags/tag430.xml><?xml version="1.0" encoding="utf-8"?>
<p:tagLst xmlns:p="http://schemas.openxmlformats.org/presentationml/2006/main">
  <p:tag name="AS_UNIQUEID" val="50"/>
</p:tagLst>
</file>

<file path=ppt/tags/tag431.xml><?xml version="1.0" encoding="utf-8"?>
<p:tagLst xmlns:p="http://schemas.openxmlformats.org/presentationml/2006/main">
  <p:tag name="AS_UNIQUEID" val="51"/>
</p:tagLst>
</file>

<file path=ppt/tags/tag432.xml><?xml version="1.0" encoding="utf-8"?>
<p:tagLst xmlns:p="http://schemas.openxmlformats.org/presentationml/2006/main">
  <p:tag name="AS_UNIQUEID" val="52"/>
</p:tagLst>
</file>

<file path=ppt/tags/tag433.xml><?xml version="1.0" encoding="utf-8"?>
<p:tagLst xmlns:p="http://schemas.openxmlformats.org/presentationml/2006/main">
  <p:tag name="AS_UNIQUEID" val="53"/>
</p:tagLst>
</file>

<file path=ppt/tags/tag434.xml><?xml version="1.0" encoding="utf-8"?>
<p:tagLst xmlns:p="http://schemas.openxmlformats.org/presentationml/2006/main">
  <p:tag name="AS_UNIQUEID" val="54"/>
</p:tagLst>
</file>

<file path=ppt/tags/tag435.xml><?xml version="1.0" encoding="utf-8"?>
<p:tagLst xmlns:p="http://schemas.openxmlformats.org/presentationml/2006/main">
  <p:tag name="AS_UNIQUEID" val="55"/>
</p:tagLst>
</file>

<file path=ppt/tags/tag436.xml><?xml version="1.0" encoding="utf-8"?>
<p:tagLst xmlns:p="http://schemas.openxmlformats.org/presentationml/2006/main">
  <p:tag name="AS_UNIQUEID" val="56"/>
</p:tagLst>
</file>

<file path=ppt/tags/tag437.xml><?xml version="1.0" encoding="utf-8"?>
<p:tagLst xmlns:p="http://schemas.openxmlformats.org/presentationml/2006/main">
  <p:tag name="AS_UNIQUEID" val="57"/>
</p:tagLst>
</file>

<file path=ppt/tags/tag438.xml><?xml version="1.0" encoding="utf-8"?>
<p:tagLst xmlns:p="http://schemas.openxmlformats.org/presentationml/2006/main">
  <p:tag name="AS_UNIQUEID" val="58"/>
</p:tagLst>
</file>

<file path=ppt/tags/tag439.xml><?xml version="1.0" encoding="utf-8"?>
<p:tagLst xmlns:p="http://schemas.openxmlformats.org/presentationml/2006/main">
  <p:tag name="AS_UNIQUEID" val="59"/>
</p:tagLst>
</file>

<file path=ppt/tags/tag44.xml><?xml version="1.0" encoding="utf-8"?>
<p:tagLst xmlns:p="http://schemas.openxmlformats.org/presentationml/2006/main">
  <p:tag name="AS_UNIQUEID" val="286"/>
</p:tagLst>
</file>

<file path=ppt/tags/tag440.xml><?xml version="1.0" encoding="utf-8"?>
<p:tagLst xmlns:p="http://schemas.openxmlformats.org/presentationml/2006/main">
  <p:tag name="AS_UNIQUEID" val="60"/>
</p:tagLst>
</file>

<file path=ppt/tags/tag441.xml><?xml version="1.0" encoding="utf-8"?>
<p:tagLst xmlns:p="http://schemas.openxmlformats.org/presentationml/2006/main">
  <p:tag name="AS_UNIQUEID" val="61"/>
</p:tagLst>
</file>

<file path=ppt/tags/tag442.xml><?xml version="1.0" encoding="utf-8"?>
<p:tagLst xmlns:p="http://schemas.openxmlformats.org/presentationml/2006/main">
  <p:tag name="AS_UNIQUEID" val="62"/>
</p:tagLst>
</file>

<file path=ppt/tags/tag443.xml><?xml version="1.0" encoding="utf-8"?>
<p:tagLst xmlns:p="http://schemas.openxmlformats.org/presentationml/2006/main">
  <p:tag name="AS_UNIQUEID" val="63"/>
</p:tagLst>
</file>

<file path=ppt/tags/tag444.xml><?xml version="1.0" encoding="utf-8"?>
<p:tagLst xmlns:p="http://schemas.openxmlformats.org/presentationml/2006/main">
  <p:tag name="AS_UNIQUEID" val="64"/>
</p:tagLst>
</file>

<file path=ppt/tags/tag445.xml><?xml version="1.0" encoding="utf-8"?>
<p:tagLst xmlns:p="http://schemas.openxmlformats.org/presentationml/2006/main">
  <p:tag name="AS_UNIQUEID" val="65"/>
</p:tagLst>
</file>

<file path=ppt/tags/tag446.xml><?xml version="1.0" encoding="utf-8"?>
<p:tagLst xmlns:p="http://schemas.openxmlformats.org/presentationml/2006/main">
  <p:tag name="AS_UNIQUEID" val="66"/>
</p:tagLst>
</file>

<file path=ppt/tags/tag447.xml><?xml version="1.0" encoding="utf-8"?>
<p:tagLst xmlns:p="http://schemas.openxmlformats.org/presentationml/2006/main">
  <p:tag name="AS_UNIQUEID" val="67"/>
</p:tagLst>
</file>

<file path=ppt/tags/tag448.xml><?xml version="1.0" encoding="utf-8"?>
<p:tagLst xmlns:p="http://schemas.openxmlformats.org/presentationml/2006/main">
  <p:tag name="AS_UNIQUEID" val="68"/>
</p:tagLst>
</file>

<file path=ppt/tags/tag449.xml><?xml version="1.0" encoding="utf-8"?>
<p:tagLst xmlns:p="http://schemas.openxmlformats.org/presentationml/2006/main">
  <p:tag name="AS_UNIQUEID" val="69"/>
</p:tagLst>
</file>

<file path=ppt/tags/tag45.xml><?xml version="1.0" encoding="utf-8"?>
<p:tagLst xmlns:p="http://schemas.openxmlformats.org/presentationml/2006/main">
  <p:tag name="AS_UNIQUEID" val="287"/>
</p:tagLst>
</file>

<file path=ppt/tags/tag450.xml><?xml version="1.0" encoding="utf-8"?>
<p:tagLst xmlns:p="http://schemas.openxmlformats.org/presentationml/2006/main">
  <p:tag name="AS_UNIQUEID" val="70"/>
</p:tagLst>
</file>

<file path=ppt/tags/tag451.xml><?xml version="1.0" encoding="utf-8"?>
<p:tagLst xmlns:p="http://schemas.openxmlformats.org/presentationml/2006/main">
  <p:tag name="AS_UNIQUEID" val="71"/>
</p:tagLst>
</file>

<file path=ppt/tags/tag452.xml><?xml version="1.0" encoding="utf-8"?>
<p:tagLst xmlns:p="http://schemas.openxmlformats.org/presentationml/2006/main">
  <p:tag name="AS_UNIQUEID" val="72"/>
</p:tagLst>
</file>

<file path=ppt/tags/tag453.xml><?xml version="1.0" encoding="utf-8"?>
<p:tagLst xmlns:p="http://schemas.openxmlformats.org/presentationml/2006/main">
  <p:tag name="AS_UNIQUEID" val="73"/>
</p:tagLst>
</file>

<file path=ppt/tags/tag454.xml><?xml version="1.0" encoding="utf-8"?>
<p:tagLst xmlns:p="http://schemas.openxmlformats.org/presentationml/2006/main">
  <p:tag name="AS_UNIQUEID" val="74"/>
</p:tagLst>
</file>

<file path=ppt/tags/tag455.xml><?xml version="1.0" encoding="utf-8"?>
<p:tagLst xmlns:p="http://schemas.openxmlformats.org/presentationml/2006/main">
  <p:tag name="AS_UNIQUEID" val="75"/>
</p:tagLst>
</file>

<file path=ppt/tags/tag456.xml><?xml version="1.0" encoding="utf-8"?>
<p:tagLst xmlns:p="http://schemas.openxmlformats.org/presentationml/2006/main">
  <p:tag name="AS_UNIQUEID" val="76"/>
</p:tagLst>
</file>

<file path=ppt/tags/tag457.xml><?xml version="1.0" encoding="utf-8"?>
<p:tagLst xmlns:p="http://schemas.openxmlformats.org/presentationml/2006/main">
  <p:tag name="AS_UNIQUEID" val="77"/>
</p:tagLst>
</file>

<file path=ppt/tags/tag458.xml><?xml version="1.0" encoding="utf-8"?>
<p:tagLst xmlns:p="http://schemas.openxmlformats.org/presentationml/2006/main">
  <p:tag name="AS_UNIQUEID" val="78"/>
</p:tagLst>
</file>

<file path=ppt/tags/tag459.xml><?xml version="1.0" encoding="utf-8"?>
<p:tagLst xmlns:p="http://schemas.openxmlformats.org/presentationml/2006/main">
  <p:tag name="AS_UNIQUEID" val="79"/>
</p:tagLst>
</file>

<file path=ppt/tags/tag46.xml><?xml version="1.0" encoding="utf-8"?>
<p:tagLst xmlns:p="http://schemas.openxmlformats.org/presentationml/2006/main">
  <p:tag name="AS_UNIQUEID" val="288"/>
</p:tagLst>
</file>

<file path=ppt/tags/tag460.xml><?xml version="1.0" encoding="utf-8"?>
<p:tagLst xmlns:p="http://schemas.openxmlformats.org/presentationml/2006/main">
  <p:tag name="AS_UNIQUEID" val="80"/>
</p:tagLst>
</file>

<file path=ppt/tags/tag461.xml><?xml version="1.0" encoding="utf-8"?>
<p:tagLst xmlns:p="http://schemas.openxmlformats.org/presentationml/2006/main">
  <p:tag name="AS_UNIQUEID" val="81"/>
</p:tagLst>
</file>

<file path=ppt/tags/tag462.xml><?xml version="1.0" encoding="utf-8"?>
<p:tagLst xmlns:p="http://schemas.openxmlformats.org/presentationml/2006/main">
  <p:tag name="AS_UNIQUEID" val="82"/>
</p:tagLst>
</file>

<file path=ppt/tags/tag463.xml><?xml version="1.0" encoding="utf-8"?>
<p:tagLst xmlns:p="http://schemas.openxmlformats.org/presentationml/2006/main">
  <p:tag name="AS_UNIQUEID" val="83"/>
</p:tagLst>
</file>

<file path=ppt/tags/tag464.xml><?xml version="1.0" encoding="utf-8"?>
<p:tagLst xmlns:p="http://schemas.openxmlformats.org/presentationml/2006/main">
  <p:tag name="AS_UNIQUEID" val="84"/>
</p:tagLst>
</file>

<file path=ppt/tags/tag465.xml><?xml version="1.0" encoding="utf-8"?>
<p:tagLst xmlns:p="http://schemas.openxmlformats.org/presentationml/2006/main">
  <p:tag name="AS_UNIQUEID" val="85"/>
</p:tagLst>
</file>

<file path=ppt/tags/tag466.xml><?xml version="1.0" encoding="utf-8"?>
<p:tagLst xmlns:p="http://schemas.openxmlformats.org/presentationml/2006/main">
  <p:tag name="AS_UNIQUEID" val="86"/>
</p:tagLst>
</file>

<file path=ppt/tags/tag467.xml><?xml version="1.0" encoding="utf-8"?>
<p:tagLst xmlns:p="http://schemas.openxmlformats.org/presentationml/2006/main">
  <p:tag name="AS_UNIQUEID" val="87"/>
</p:tagLst>
</file>

<file path=ppt/tags/tag468.xml><?xml version="1.0" encoding="utf-8"?>
<p:tagLst xmlns:p="http://schemas.openxmlformats.org/presentationml/2006/main">
  <p:tag name="AS_UNIQUEID" val="88"/>
</p:tagLst>
</file>

<file path=ppt/tags/tag469.xml><?xml version="1.0" encoding="utf-8"?>
<p:tagLst xmlns:p="http://schemas.openxmlformats.org/presentationml/2006/main">
  <p:tag name="AS_UNIQUEID" val="89"/>
</p:tagLst>
</file>

<file path=ppt/tags/tag47.xml><?xml version="1.0" encoding="utf-8"?>
<p:tagLst xmlns:p="http://schemas.openxmlformats.org/presentationml/2006/main">
  <p:tag name="AS_UNIQUEID" val="289"/>
</p:tagLst>
</file>

<file path=ppt/tags/tag470.xml><?xml version="1.0" encoding="utf-8"?>
<p:tagLst xmlns:p="http://schemas.openxmlformats.org/presentationml/2006/main">
  <p:tag name="AS_UNIQUEID" val="90"/>
</p:tagLst>
</file>

<file path=ppt/tags/tag471.xml><?xml version="1.0" encoding="utf-8"?>
<p:tagLst xmlns:p="http://schemas.openxmlformats.org/presentationml/2006/main">
  <p:tag name="AS_UNIQUEID" val="91"/>
</p:tagLst>
</file>

<file path=ppt/tags/tag472.xml><?xml version="1.0" encoding="utf-8"?>
<p:tagLst xmlns:p="http://schemas.openxmlformats.org/presentationml/2006/main">
  <p:tag name="AS_UNIQUEID" val="92"/>
</p:tagLst>
</file>

<file path=ppt/tags/tag473.xml><?xml version="1.0" encoding="utf-8"?>
<p:tagLst xmlns:p="http://schemas.openxmlformats.org/presentationml/2006/main">
  <p:tag name="AS_UNIQUEID" val="93"/>
</p:tagLst>
</file>

<file path=ppt/tags/tag474.xml><?xml version="1.0" encoding="utf-8"?>
<p:tagLst xmlns:p="http://schemas.openxmlformats.org/presentationml/2006/main">
  <p:tag name="AS_UNIQUEID" val="94"/>
</p:tagLst>
</file>

<file path=ppt/tags/tag475.xml><?xml version="1.0" encoding="utf-8"?>
<p:tagLst xmlns:p="http://schemas.openxmlformats.org/presentationml/2006/main">
  <p:tag name="AS_UNIQUEID" val="95"/>
</p:tagLst>
</file>

<file path=ppt/tags/tag476.xml><?xml version="1.0" encoding="utf-8"?>
<p:tagLst xmlns:p="http://schemas.openxmlformats.org/presentationml/2006/main">
  <p:tag name="AS_UNIQUEID" val="96"/>
</p:tagLst>
</file>

<file path=ppt/tags/tag477.xml><?xml version="1.0" encoding="utf-8"?>
<p:tagLst xmlns:p="http://schemas.openxmlformats.org/presentationml/2006/main">
  <p:tag name="AS_UNIQUEID" val="97"/>
</p:tagLst>
</file>

<file path=ppt/tags/tag478.xml><?xml version="1.0" encoding="utf-8"?>
<p:tagLst xmlns:p="http://schemas.openxmlformats.org/presentationml/2006/main">
  <p:tag name="AS_UNIQUEID" val="98"/>
</p:tagLst>
</file>

<file path=ppt/tags/tag479.xml><?xml version="1.0" encoding="utf-8"?>
<p:tagLst xmlns:p="http://schemas.openxmlformats.org/presentationml/2006/main">
  <p:tag name="AS_UNIQUEID" val="99"/>
</p:tagLst>
</file>

<file path=ppt/tags/tag48.xml><?xml version="1.0" encoding="utf-8"?>
<p:tagLst xmlns:p="http://schemas.openxmlformats.org/presentationml/2006/main">
  <p:tag name="AS_UNIQUEID" val="290"/>
</p:tagLst>
</file>

<file path=ppt/tags/tag480.xml><?xml version="1.0" encoding="utf-8"?>
<p:tagLst xmlns:p="http://schemas.openxmlformats.org/presentationml/2006/main">
  <p:tag name="AS_UNIQUEID" val="100"/>
</p:tagLst>
</file>

<file path=ppt/tags/tag481.xml><?xml version="1.0" encoding="utf-8"?>
<p:tagLst xmlns:p="http://schemas.openxmlformats.org/presentationml/2006/main">
  <p:tag name="AS_UNIQUEID" val="101"/>
</p:tagLst>
</file>

<file path=ppt/tags/tag482.xml><?xml version="1.0" encoding="utf-8"?>
<p:tagLst xmlns:p="http://schemas.openxmlformats.org/presentationml/2006/main">
  <p:tag name="AS_UNIQUEID" val="102"/>
</p:tagLst>
</file>

<file path=ppt/tags/tag483.xml><?xml version="1.0" encoding="utf-8"?>
<p:tagLst xmlns:p="http://schemas.openxmlformats.org/presentationml/2006/main">
  <p:tag name="AS_UNIQUEID" val="103"/>
</p:tagLst>
</file>

<file path=ppt/tags/tag484.xml><?xml version="1.0" encoding="utf-8"?>
<p:tagLst xmlns:p="http://schemas.openxmlformats.org/presentationml/2006/main">
  <p:tag name="AS_UNIQUEID" val="104"/>
</p:tagLst>
</file>

<file path=ppt/tags/tag485.xml><?xml version="1.0" encoding="utf-8"?>
<p:tagLst xmlns:p="http://schemas.openxmlformats.org/presentationml/2006/main">
  <p:tag name="AS_UNIQUEID" val="105"/>
</p:tagLst>
</file>

<file path=ppt/tags/tag486.xml><?xml version="1.0" encoding="utf-8"?>
<p:tagLst xmlns:p="http://schemas.openxmlformats.org/presentationml/2006/main">
  <p:tag name="AS_UNIQUEID" val="106"/>
</p:tagLst>
</file>

<file path=ppt/tags/tag487.xml><?xml version="1.0" encoding="utf-8"?>
<p:tagLst xmlns:p="http://schemas.openxmlformats.org/presentationml/2006/main">
  <p:tag name="AS_UNIQUEID" val="107"/>
</p:tagLst>
</file>

<file path=ppt/tags/tag488.xml><?xml version="1.0" encoding="utf-8"?>
<p:tagLst xmlns:p="http://schemas.openxmlformats.org/presentationml/2006/main">
  <p:tag name="AS_UNIQUEID" val="108"/>
</p:tagLst>
</file>

<file path=ppt/tags/tag489.xml><?xml version="1.0" encoding="utf-8"?>
<p:tagLst xmlns:p="http://schemas.openxmlformats.org/presentationml/2006/main">
  <p:tag name="AS_UNIQUEID" val="109"/>
</p:tagLst>
</file>

<file path=ppt/tags/tag49.xml><?xml version="1.0" encoding="utf-8"?>
<p:tagLst xmlns:p="http://schemas.openxmlformats.org/presentationml/2006/main">
  <p:tag name="AS_UNIQUEID" val="291"/>
</p:tagLst>
</file>

<file path=ppt/tags/tag490.xml><?xml version="1.0" encoding="utf-8"?>
<p:tagLst xmlns:p="http://schemas.openxmlformats.org/presentationml/2006/main">
  <p:tag name="AS_UNIQUEID" val="110"/>
</p:tagLst>
</file>

<file path=ppt/tags/tag491.xml><?xml version="1.0" encoding="utf-8"?>
<p:tagLst xmlns:p="http://schemas.openxmlformats.org/presentationml/2006/main">
  <p:tag name="AS_UNIQUEID" val="111"/>
</p:tagLst>
</file>

<file path=ppt/tags/tag492.xml><?xml version="1.0" encoding="utf-8"?>
<p:tagLst xmlns:p="http://schemas.openxmlformats.org/presentationml/2006/main">
  <p:tag name="AS_UNIQUEID" val="112"/>
</p:tagLst>
</file>

<file path=ppt/tags/tag493.xml><?xml version="1.0" encoding="utf-8"?>
<p:tagLst xmlns:p="http://schemas.openxmlformats.org/presentationml/2006/main">
  <p:tag name="AS_UNIQUEID" val="113"/>
</p:tagLst>
</file>

<file path=ppt/tags/tag494.xml><?xml version="1.0" encoding="utf-8"?>
<p:tagLst xmlns:p="http://schemas.openxmlformats.org/presentationml/2006/main">
  <p:tag name="AS_UNIQUEID" val="114"/>
</p:tagLst>
</file>

<file path=ppt/tags/tag495.xml><?xml version="1.0" encoding="utf-8"?>
<p:tagLst xmlns:p="http://schemas.openxmlformats.org/presentationml/2006/main">
  <p:tag name="AS_UNIQUEID" val="115"/>
</p:tagLst>
</file>

<file path=ppt/tags/tag496.xml><?xml version="1.0" encoding="utf-8"?>
<p:tagLst xmlns:p="http://schemas.openxmlformats.org/presentationml/2006/main">
  <p:tag name="AS_UNIQUEID" val="116"/>
</p:tagLst>
</file>

<file path=ppt/tags/tag497.xml><?xml version="1.0" encoding="utf-8"?>
<p:tagLst xmlns:p="http://schemas.openxmlformats.org/presentationml/2006/main">
  <p:tag name="AS_UNIQUEID" val="117"/>
</p:tagLst>
</file>

<file path=ppt/tags/tag498.xml><?xml version="1.0" encoding="utf-8"?>
<p:tagLst xmlns:p="http://schemas.openxmlformats.org/presentationml/2006/main">
  <p:tag name="AS_UNIQUEID" val="118"/>
</p:tagLst>
</file>

<file path=ppt/tags/tag499.xml><?xml version="1.0" encoding="utf-8"?>
<p:tagLst xmlns:p="http://schemas.openxmlformats.org/presentationml/2006/main">
  <p:tag name="AS_UNIQUEID" val="119"/>
</p:tagLst>
</file>

<file path=ppt/tags/tag5.xml><?xml version="1.0" encoding="utf-8"?>
<p:tagLst xmlns:p="http://schemas.openxmlformats.org/presentationml/2006/main">
  <p:tag name="AS_UNIQUEID" val="247"/>
</p:tagLst>
</file>

<file path=ppt/tags/tag50.xml><?xml version="1.0" encoding="utf-8"?>
<p:tagLst xmlns:p="http://schemas.openxmlformats.org/presentationml/2006/main">
  <p:tag name="AS_UNIQUEID" val="292"/>
</p:tagLst>
</file>

<file path=ppt/tags/tag500.xml><?xml version="1.0" encoding="utf-8"?>
<p:tagLst xmlns:p="http://schemas.openxmlformats.org/presentationml/2006/main">
  <p:tag name="AS_UNIQUEID" val="120"/>
</p:tagLst>
</file>

<file path=ppt/tags/tag501.xml><?xml version="1.0" encoding="utf-8"?>
<p:tagLst xmlns:p="http://schemas.openxmlformats.org/presentationml/2006/main">
  <p:tag name="AS_UNIQUEID" val="121"/>
</p:tagLst>
</file>

<file path=ppt/tags/tag502.xml><?xml version="1.0" encoding="utf-8"?>
<p:tagLst xmlns:p="http://schemas.openxmlformats.org/presentationml/2006/main">
  <p:tag name="AS_UNIQUEID" val="122"/>
</p:tagLst>
</file>

<file path=ppt/tags/tag503.xml><?xml version="1.0" encoding="utf-8"?>
<p:tagLst xmlns:p="http://schemas.openxmlformats.org/presentationml/2006/main">
  <p:tag name="AS_UNIQUEID" val="123"/>
</p:tagLst>
</file>

<file path=ppt/tags/tag504.xml><?xml version="1.0" encoding="utf-8"?>
<p:tagLst xmlns:p="http://schemas.openxmlformats.org/presentationml/2006/main">
  <p:tag name="AS_UNIQUEID" val="124"/>
</p:tagLst>
</file>

<file path=ppt/tags/tag505.xml><?xml version="1.0" encoding="utf-8"?>
<p:tagLst xmlns:p="http://schemas.openxmlformats.org/presentationml/2006/main">
  <p:tag name="AS_UNIQUEID" val="125"/>
</p:tagLst>
</file>

<file path=ppt/tags/tag506.xml><?xml version="1.0" encoding="utf-8"?>
<p:tagLst xmlns:p="http://schemas.openxmlformats.org/presentationml/2006/main">
  <p:tag name="AS_UNIQUEID" val="126"/>
</p:tagLst>
</file>

<file path=ppt/tags/tag507.xml><?xml version="1.0" encoding="utf-8"?>
<p:tagLst xmlns:p="http://schemas.openxmlformats.org/presentationml/2006/main">
  <p:tag name="AS_UNIQUEID" val="127"/>
</p:tagLst>
</file>

<file path=ppt/tags/tag508.xml><?xml version="1.0" encoding="utf-8"?>
<p:tagLst xmlns:p="http://schemas.openxmlformats.org/presentationml/2006/main">
  <p:tag name="AS_UNIQUEID" val="128"/>
</p:tagLst>
</file>

<file path=ppt/tags/tag509.xml><?xml version="1.0" encoding="utf-8"?>
<p:tagLst xmlns:p="http://schemas.openxmlformats.org/presentationml/2006/main">
  <p:tag name="AS_UNIQUEID" val="129"/>
</p:tagLst>
</file>

<file path=ppt/tags/tag51.xml><?xml version="1.0" encoding="utf-8"?>
<p:tagLst xmlns:p="http://schemas.openxmlformats.org/presentationml/2006/main">
  <p:tag name="AS_UNIQUEID" val="293"/>
</p:tagLst>
</file>

<file path=ppt/tags/tag510.xml><?xml version="1.0" encoding="utf-8"?>
<p:tagLst xmlns:p="http://schemas.openxmlformats.org/presentationml/2006/main">
  <p:tag name="AS_UNIQUEID" val="130"/>
</p:tagLst>
</file>

<file path=ppt/tags/tag511.xml><?xml version="1.0" encoding="utf-8"?>
<p:tagLst xmlns:p="http://schemas.openxmlformats.org/presentationml/2006/main">
  <p:tag name="AS_UNIQUEID" val="131"/>
</p:tagLst>
</file>

<file path=ppt/tags/tag512.xml><?xml version="1.0" encoding="utf-8"?>
<p:tagLst xmlns:p="http://schemas.openxmlformats.org/presentationml/2006/main">
  <p:tag name="AS_UNIQUEID" val="132"/>
</p:tagLst>
</file>

<file path=ppt/tags/tag513.xml><?xml version="1.0" encoding="utf-8"?>
<p:tagLst xmlns:p="http://schemas.openxmlformats.org/presentationml/2006/main">
  <p:tag name="AS_UNIQUEID" val="133"/>
</p:tagLst>
</file>

<file path=ppt/tags/tag514.xml><?xml version="1.0" encoding="utf-8"?>
<p:tagLst xmlns:p="http://schemas.openxmlformats.org/presentationml/2006/main">
  <p:tag name="AS_UNIQUEID" val="134"/>
</p:tagLst>
</file>

<file path=ppt/tags/tag515.xml><?xml version="1.0" encoding="utf-8"?>
<p:tagLst xmlns:p="http://schemas.openxmlformats.org/presentationml/2006/main">
  <p:tag name="AS_UNIQUEID" val="135"/>
</p:tagLst>
</file>

<file path=ppt/tags/tag516.xml><?xml version="1.0" encoding="utf-8"?>
<p:tagLst xmlns:p="http://schemas.openxmlformats.org/presentationml/2006/main">
  <p:tag name="AS_UNIQUEID" val="136"/>
</p:tagLst>
</file>

<file path=ppt/tags/tag517.xml><?xml version="1.0" encoding="utf-8"?>
<p:tagLst xmlns:p="http://schemas.openxmlformats.org/presentationml/2006/main">
  <p:tag name="AS_UNIQUEID" val="137"/>
</p:tagLst>
</file>

<file path=ppt/tags/tag518.xml><?xml version="1.0" encoding="utf-8"?>
<p:tagLst xmlns:p="http://schemas.openxmlformats.org/presentationml/2006/main">
  <p:tag name="AS_UNIQUEID" val="138"/>
</p:tagLst>
</file>

<file path=ppt/tags/tag519.xml><?xml version="1.0" encoding="utf-8"?>
<p:tagLst xmlns:p="http://schemas.openxmlformats.org/presentationml/2006/main">
  <p:tag name="AS_UNIQUEID" val="139"/>
</p:tagLst>
</file>

<file path=ppt/tags/tag52.xml><?xml version="1.0" encoding="utf-8"?>
<p:tagLst xmlns:p="http://schemas.openxmlformats.org/presentationml/2006/main">
  <p:tag name="AS_UNIQUEID" val="294"/>
</p:tagLst>
</file>

<file path=ppt/tags/tag520.xml><?xml version="1.0" encoding="utf-8"?>
<p:tagLst xmlns:p="http://schemas.openxmlformats.org/presentationml/2006/main">
  <p:tag name="AS_UNIQUEID" val="140"/>
</p:tagLst>
</file>

<file path=ppt/tags/tag521.xml><?xml version="1.0" encoding="utf-8"?>
<p:tagLst xmlns:p="http://schemas.openxmlformats.org/presentationml/2006/main">
  <p:tag name="AS_UNIQUEID" val="141"/>
</p:tagLst>
</file>

<file path=ppt/tags/tag522.xml><?xml version="1.0" encoding="utf-8"?>
<p:tagLst xmlns:p="http://schemas.openxmlformats.org/presentationml/2006/main">
  <p:tag name="AS_UNIQUEID" val="142"/>
</p:tagLst>
</file>

<file path=ppt/tags/tag523.xml><?xml version="1.0" encoding="utf-8"?>
<p:tagLst xmlns:p="http://schemas.openxmlformats.org/presentationml/2006/main">
  <p:tag name="AS_UNIQUEID" val="143"/>
</p:tagLst>
</file>

<file path=ppt/tags/tag524.xml><?xml version="1.0" encoding="utf-8"?>
<p:tagLst xmlns:p="http://schemas.openxmlformats.org/presentationml/2006/main">
  <p:tag name="AS_UNIQUEID" val="144"/>
</p:tagLst>
</file>

<file path=ppt/tags/tag525.xml><?xml version="1.0" encoding="utf-8"?>
<p:tagLst xmlns:p="http://schemas.openxmlformats.org/presentationml/2006/main">
  <p:tag name="AS_UNIQUEID" val="145"/>
</p:tagLst>
</file>

<file path=ppt/tags/tag526.xml><?xml version="1.0" encoding="utf-8"?>
<p:tagLst xmlns:p="http://schemas.openxmlformats.org/presentationml/2006/main">
  <p:tag name="AS_UNIQUEID" val="146"/>
</p:tagLst>
</file>

<file path=ppt/tags/tag527.xml><?xml version="1.0" encoding="utf-8"?>
<p:tagLst xmlns:p="http://schemas.openxmlformats.org/presentationml/2006/main">
  <p:tag name="AS_UNIQUEID" val="147"/>
</p:tagLst>
</file>

<file path=ppt/tags/tag528.xml><?xml version="1.0" encoding="utf-8"?>
<p:tagLst xmlns:p="http://schemas.openxmlformats.org/presentationml/2006/main">
  <p:tag name="AS_UNIQUEID" val="148"/>
</p:tagLst>
</file>

<file path=ppt/tags/tag529.xml><?xml version="1.0" encoding="utf-8"?>
<p:tagLst xmlns:p="http://schemas.openxmlformats.org/presentationml/2006/main">
  <p:tag name="AS_UNIQUEID" val="149"/>
</p:tagLst>
</file>

<file path=ppt/tags/tag53.xml><?xml version="1.0" encoding="utf-8"?>
<p:tagLst xmlns:p="http://schemas.openxmlformats.org/presentationml/2006/main">
  <p:tag name="AS_UNIQUEID" val="295"/>
</p:tagLst>
</file>

<file path=ppt/tags/tag530.xml><?xml version="1.0" encoding="utf-8"?>
<p:tagLst xmlns:p="http://schemas.openxmlformats.org/presentationml/2006/main">
  <p:tag name="AS_UNIQUEID" val="150"/>
</p:tagLst>
</file>

<file path=ppt/tags/tag531.xml><?xml version="1.0" encoding="utf-8"?>
<p:tagLst xmlns:p="http://schemas.openxmlformats.org/presentationml/2006/main">
  <p:tag name="AS_UNIQUEID" val="151"/>
</p:tagLst>
</file>

<file path=ppt/tags/tag532.xml><?xml version="1.0" encoding="utf-8"?>
<p:tagLst xmlns:p="http://schemas.openxmlformats.org/presentationml/2006/main">
  <p:tag name="AS_UNIQUEID" val="152"/>
</p:tagLst>
</file>

<file path=ppt/tags/tag533.xml><?xml version="1.0" encoding="utf-8"?>
<p:tagLst xmlns:p="http://schemas.openxmlformats.org/presentationml/2006/main">
  <p:tag name="AS_UNIQUEID" val="153"/>
</p:tagLst>
</file>

<file path=ppt/tags/tag534.xml><?xml version="1.0" encoding="utf-8"?>
<p:tagLst xmlns:p="http://schemas.openxmlformats.org/presentationml/2006/main">
  <p:tag name="AS_UNIQUEID" val="154"/>
</p:tagLst>
</file>

<file path=ppt/tags/tag535.xml><?xml version="1.0" encoding="utf-8"?>
<p:tagLst xmlns:p="http://schemas.openxmlformats.org/presentationml/2006/main">
  <p:tag name="AS_UNIQUEID" val="155"/>
</p:tagLst>
</file>

<file path=ppt/tags/tag536.xml><?xml version="1.0" encoding="utf-8"?>
<p:tagLst xmlns:p="http://schemas.openxmlformats.org/presentationml/2006/main">
  <p:tag name="AS_UNIQUEID" val="156"/>
</p:tagLst>
</file>

<file path=ppt/tags/tag537.xml><?xml version="1.0" encoding="utf-8"?>
<p:tagLst xmlns:p="http://schemas.openxmlformats.org/presentationml/2006/main">
  <p:tag name="AS_UNIQUEID" val="157"/>
</p:tagLst>
</file>

<file path=ppt/tags/tag538.xml><?xml version="1.0" encoding="utf-8"?>
<p:tagLst xmlns:p="http://schemas.openxmlformats.org/presentationml/2006/main">
  <p:tag name="AS_UNIQUEID" val="158"/>
</p:tagLst>
</file>

<file path=ppt/tags/tag539.xml><?xml version="1.0" encoding="utf-8"?>
<p:tagLst xmlns:p="http://schemas.openxmlformats.org/presentationml/2006/main">
  <p:tag name="AS_UNIQUEID" val="159"/>
</p:tagLst>
</file>

<file path=ppt/tags/tag54.xml><?xml version="1.0" encoding="utf-8"?>
<p:tagLst xmlns:p="http://schemas.openxmlformats.org/presentationml/2006/main">
  <p:tag name="AS_UNIQUEID" val="296"/>
</p:tagLst>
</file>

<file path=ppt/tags/tag540.xml><?xml version="1.0" encoding="utf-8"?>
<p:tagLst xmlns:p="http://schemas.openxmlformats.org/presentationml/2006/main">
  <p:tag name="AS_UNIQUEID" val="160"/>
</p:tagLst>
</file>

<file path=ppt/tags/tag541.xml><?xml version="1.0" encoding="utf-8"?>
<p:tagLst xmlns:p="http://schemas.openxmlformats.org/presentationml/2006/main">
  <p:tag name="AS_UNIQUEID" val="161"/>
</p:tagLst>
</file>

<file path=ppt/tags/tag542.xml><?xml version="1.0" encoding="utf-8"?>
<p:tagLst xmlns:p="http://schemas.openxmlformats.org/presentationml/2006/main">
  <p:tag name="AS_UNIQUEID" val="162"/>
</p:tagLst>
</file>

<file path=ppt/tags/tag543.xml><?xml version="1.0" encoding="utf-8"?>
<p:tagLst xmlns:p="http://schemas.openxmlformats.org/presentationml/2006/main">
  <p:tag name="AS_UNIQUEID" val="163"/>
</p:tagLst>
</file>

<file path=ppt/tags/tag544.xml><?xml version="1.0" encoding="utf-8"?>
<p:tagLst xmlns:p="http://schemas.openxmlformats.org/presentationml/2006/main">
  <p:tag name="AS_UNIQUEID" val="164"/>
</p:tagLst>
</file>

<file path=ppt/tags/tag545.xml><?xml version="1.0" encoding="utf-8"?>
<p:tagLst xmlns:p="http://schemas.openxmlformats.org/presentationml/2006/main">
  <p:tag name="AS_UNIQUEID" val="165"/>
</p:tagLst>
</file>

<file path=ppt/tags/tag546.xml><?xml version="1.0" encoding="utf-8"?>
<p:tagLst xmlns:p="http://schemas.openxmlformats.org/presentationml/2006/main">
  <p:tag name="AS_UNIQUEID" val="166"/>
</p:tagLst>
</file>

<file path=ppt/tags/tag547.xml><?xml version="1.0" encoding="utf-8"?>
<p:tagLst xmlns:p="http://schemas.openxmlformats.org/presentationml/2006/main">
  <p:tag name="AS_UNIQUEID" val="167"/>
</p:tagLst>
</file>

<file path=ppt/tags/tag548.xml><?xml version="1.0" encoding="utf-8"?>
<p:tagLst xmlns:p="http://schemas.openxmlformats.org/presentationml/2006/main">
  <p:tag name="AS_UNIQUEID" val="168"/>
</p:tagLst>
</file>

<file path=ppt/tags/tag549.xml><?xml version="1.0" encoding="utf-8"?>
<p:tagLst xmlns:p="http://schemas.openxmlformats.org/presentationml/2006/main">
  <p:tag name="AS_UNIQUEID" val="169"/>
</p:tagLst>
</file>

<file path=ppt/tags/tag55.xml><?xml version="1.0" encoding="utf-8"?>
<p:tagLst xmlns:p="http://schemas.openxmlformats.org/presentationml/2006/main">
  <p:tag name="AS_UNIQUEID" val="297"/>
</p:tagLst>
</file>

<file path=ppt/tags/tag550.xml><?xml version="1.0" encoding="utf-8"?>
<p:tagLst xmlns:p="http://schemas.openxmlformats.org/presentationml/2006/main">
  <p:tag name="AS_UNIQUEID" val="170"/>
</p:tagLst>
</file>

<file path=ppt/tags/tag551.xml><?xml version="1.0" encoding="utf-8"?>
<p:tagLst xmlns:p="http://schemas.openxmlformats.org/presentationml/2006/main">
  <p:tag name="AS_UNIQUEID" val="171"/>
</p:tagLst>
</file>

<file path=ppt/tags/tag552.xml><?xml version="1.0" encoding="utf-8"?>
<p:tagLst xmlns:p="http://schemas.openxmlformats.org/presentationml/2006/main">
  <p:tag name="AS_UNIQUEID" val="172"/>
</p:tagLst>
</file>

<file path=ppt/tags/tag553.xml><?xml version="1.0" encoding="utf-8"?>
<p:tagLst xmlns:p="http://schemas.openxmlformats.org/presentationml/2006/main">
  <p:tag name="AS_UNIQUEID" val="173"/>
</p:tagLst>
</file>

<file path=ppt/tags/tag554.xml><?xml version="1.0" encoding="utf-8"?>
<p:tagLst xmlns:p="http://schemas.openxmlformats.org/presentationml/2006/main">
  <p:tag name="AS_UNIQUEID" val="174"/>
</p:tagLst>
</file>

<file path=ppt/tags/tag555.xml><?xml version="1.0" encoding="utf-8"?>
<p:tagLst xmlns:p="http://schemas.openxmlformats.org/presentationml/2006/main">
  <p:tag name="AS_UNIQUEID" val="175"/>
</p:tagLst>
</file>

<file path=ppt/tags/tag556.xml><?xml version="1.0" encoding="utf-8"?>
<p:tagLst xmlns:p="http://schemas.openxmlformats.org/presentationml/2006/main">
  <p:tag name="AS_UNIQUEID" val="176"/>
</p:tagLst>
</file>

<file path=ppt/tags/tag557.xml><?xml version="1.0" encoding="utf-8"?>
<p:tagLst xmlns:p="http://schemas.openxmlformats.org/presentationml/2006/main">
  <p:tag name="AS_UNIQUEID" val="177"/>
</p:tagLst>
</file>

<file path=ppt/tags/tag558.xml><?xml version="1.0" encoding="utf-8"?>
<p:tagLst xmlns:p="http://schemas.openxmlformats.org/presentationml/2006/main">
  <p:tag name="AS_UNIQUEID" val="178"/>
</p:tagLst>
</file>

<file path=ppt/tags/tag559.xml><?xml version="1.0" encoding="utf-8"?>
<p:tagLst xmlns:p="http://schemas.openxmlformats.org/presentationml/2006/main">
  <p:tag name="AS_UNIQUEID" val="179"/>
</p:tagLst>
</file>

<file path=ppt/tags/tag56.xml><?xml version="1.0" encoding="utf-8"?>
<p:tagLst xmlns:p="http://schemas.openxmlformats.org/presentationml/2006/main">
  <p:tag name="AS_UNIQUEID" val="298"/>
</p:tagLst>
</file>

<file path=ppt/tags/tag560.xml><?xml version="1.0" encoding="utf-8"?>
<p:tagLst xmlns:p="http://schemas.openxmlformats.org/presentationml/2006/main">
  <p:tag name="AS_UNIQUEID" val="180"/>
</p:tagLst>
</file>

<file path=ppt/tags/tag561.xml><?xml version="1.0" encoding="utf-8"?>
<p:tagLst xmlns:p="http://schemas.openxmlformats.org/presentationml/2006/main">
  <p:tag name="AS_UNIQUEID" val="181"/>
</p:tagLst>
</file>

<file path=ppt/tags/tag562.xml><?xml version="1.0" encoding="utf-8"?>
<p:tagLst xmlns:p="http://schemas.openxmlformats.org/presentationml/2006/main">
  <p:tag name="AS_UNIQUEID" val="182"/>
</p:tagLst>
</file>

<file path=ppt/tags/tag563.xml><?xml version="1.0" encoding="utf-8"?>
<p:tagLst xmlns:p="http://schemas.openxmlformats.org/presentationml/2006/main">
  <p:tag name="AS_UNIQUEID" val="183"/>
</p:tagLst>
</file>

<file path=ppt/tags/tag564.xml><?xml version="1.0" encoding="utf-8"?>
<p:tagLst xmlns:p="http://schemas.openxmlformats.org/presentationml/2006/main">
  <p:tag name="AS_UNIQUEID" val="184"/>
</p:tagLst>
</file>

<file path=ppt/tags/tag565.xml><?xml version="1.0" encoding="utf-8"?>
<p:tagLst xmlns:p="http://schemas.openxmlformats.org/presentationml/2006/main">
  <p:tag name="AS_UNIQUEID" val="185"/>
</p:tagLst>
</file>

<file path=ppt/tags/tag566.xml><?xml version="1.0" encoding="utf-8"?>
<p:tagLst xmlns:p="http://schemas.openxmlformats.org/presentationml/2006/main">
  <p:tag name="AS_UNIQUEID" val="186"/>
</p:tagLst>
</file>

<file path=ppt/tags/tag567.xml><?xml version="1.0" encoding="utf-8"?>
<p:tagLst xmlns:p="http://schemas.openxmlformats.org/presentationml/2006/main">
  <p:tag name="AS_UNIQUEID" val="187"/>
</p:tagLst>
</file>

<file path=ppt/tags/tag568.xml><?xml version="1.0" encoding="utf-8"?>
<p:tagLst xmlns:p="http://schemas.openxmlformats.org/presentationml/2006/main">
  <p:tag name="AS_UNIQUEID" val="188"/>
</p:tagLst>
</file>

<file path=ppt/tags/tag569.xml><?xml version="1.0" encoding="utf-8"?>
<p:tagLst xmlns:p="http://schemas.openxmlformats.org/presentationml/2006/main">
  <p:tag name="AS_UNIQUEID" val="189"/>
</p:tagLst>
</file>

<file path=ppt/tags/tag57.xml><?xml version="1.0" encoding="utf-8"?>
<p:tagLst xmlns:p="http://schemas.openxmlformats.org/presentationml/2006/main">
  <p:tag name="AS_UNIQUEID" val="299"/>
</p:tagLst>
</file>

<file path=ppt/tags/tag570.xml><?xml version="1.0" encoding="utf-8"?>
<p:tagLst xmlns:p="http://schemas.openxmlformats.org/presentationml/2006/main">
  <p:tag name="AS_UNIQUEID" val="190"/>
</p:tagLst>
</file>

<file path=ppt/tags/tag571.xml><?xml version="1.0" encoding="utf-8"?>
<p:tagLst xmlns:p="http://schemas.openxmlformats.org/presentationml/2006/main">
  <p:tag name="AS_UNIQUEID" val="191"/>
</p:tagLst>
</file>

<file path=ppt/tags/tag572.xml><?xml version="1.0" encoding="utf-8"?>
<p:tagLst xmlns:p="http://schemas.openxmlformats.org/presentationml/2006/main">
  <p:tag name="AS_UNIQUEID" val="192"/>
</p:tagLst>
</file>

<file path=ppt/tags/tag573.xml><?xml version="1.0" encoding="utf-8"?>
<p:tagLst xmlns:p="http://schemas.openxmlformats.org/presentationml/2006/main">
  <p:tag name="AS_UNIQUEID" val="193"/>
</p:tagLst>
</file>

<file path=ppt/tags/tag574.xml><?xml version="1.0" encoding="utf-8"?>
<p:tagLst xmlns:p="http://schemas.openxmlformats.org/presentationml/2006/main">
  <p:tag name="AS_UNIQUEID" val="194"/>
</p:tagLst>
</file>

<file path=ppt/tags/tag575.xml><?xml version="1.0" encoding="utf-8"?>
<p:tagLst xmlns:p="http://schemas.openxmlformats.org/presentationml/2006/main">
  <p:tag name="AS_UNIQUEID" val="195"/>
</p:tagLst>
</file>

<file path=ppt/tags/tag576.xml><?xml version="1.0" encoding="utf-8"?>
<p:tagLst xmlns:p="http://schemas.openxmlformats.org/presentationml/2006/main">
  <p:tag name="AS_UNIQUEID" val="196"/>
</p:tagLst>
</file>

<file path=ppt/tags/tag577.xml><?xml version="1.0" encoding="utf-8"?>
<p:tagLst xmlns:p="http://schemas.openxmlformats.org/presentationml/2006/main">
  <p:tag name="AS_UNIQUEID" val="197"/>
</p:tagLst>
</file>

<file path=ppt/tags/tag578.xml><?xml version="1.0" encoding="utf-8"?>
<p:tagLst xmlns:p="http://schemas.openxmlformats.org/presentationml/2006/main">
  <p:tag name="AS_UNIQUEID" val="198"/>
</p:tagLst>
</file>

<file path=ppt/tags/tag579.xml><?xml version="1.0" encoding="utf-8"?>
<p:tagLst xmlns:p="http://schemas.openxmlformats.org/presentationml/2006/main">
  <p:tag name="AS_UNIQUEID" val="199"/>
</p:tagLst>
</file>

<file path=ppt/tags/tag58.xml><?xml version="1.0" encoding="utf-8"?>
<p:tagLst xmlns:p="http://schemas.openxmlformats.org/presentationml/2006/main">
  <p:tag name="AS_UNIQUEID" val="300"/>
</p:tagLst>
</file>

<file path=ppt/tags/tag580.xml><?xml version="1.0" encoding="utf-8"?>
<p:tagLst xmlns:p="http://schemas.openxmlformats.org/presentationml/2006/main">
  <p:tag name="AS_UNIQUEID" val="200"/>
</p:tagLst>
</file>

<file path=ppt/tags/tag581.xml><?xml version="1.0" encoding="utf-8"?>
<p:tagLst xmlns:p="http://schemas.openxmlformats.org/presentationml/2006/main">
  <p:tag name="AS_UNIQUEID" val="201"/>
</p:tagLst>
</file>

<file path=ppt/tags/tag582.xml><?xml version="1.0" encoding="utf-8"?>
<p:tagLst xmlns:p="http://schemas.openxmlformats.org/presentationml/2006/main">
  <p:tag name="AS_UNIQUEID" val="202"/>
</p:tagLst>
</file>

<file path=ppt/tags/tag583.xml><?xml version="1.0" encoding="utf-8"?>
<p:tagLst xmlns:p="http://schemas.openxmlformats.org/presentationml/2006/main">
  <p:tag name="AS_UNIQUEID" val="203"/>
</p:tagLst>
</file>

<file path=ppt/tags/tag584.xml><?xml version="1.0" encoding="utf-8"?>
<p:tagLst xmlns:p="http://schemas.openxmlformats.org/presentationml/2006/main">
  <p:tag name="AS_UNIQUEID" val="204"/>
</p:tagLst>
</file>

<file path=ppt/tags/tag585.xml><?xml version="1.0" encoding="utf-8"?>
<p:tagLst xmlns:p="http://schemas.openxmlformats.org/presentationml/2006/main">
  <p:tag name="AS_UNIQUEID" val="205"/>
</p:tagLst>
</file>

<file path=ppt/tags/tag586.xml><?xml version="1.0" encoding="utf-8"?>
<p:tagLst xmlns:p="http://schemas.openxmlformats.org/presentationml/2006/main">
  <p:tag name="AS_UNIQUEID" val="206"/>
</p:tagLst>
</file>

<file path=ppt/tags/tag587.xml><?xml version="1.0" encoding="utf-8"?>
<p:tagLst xmlns:p="http://schemas.openxmlformats.org/presentationml/2006/main">
  <p:tag name="AS_UNIQUEID" val="207"/>
</p:tagLst>
</file>

<file path=ppt/tags/tag588.xml><?xml version="1.0" encoding="utf-8"?>
<p:tagLst xmlns:p="http://schemas.openxmlformats.org/presentationml/2006/main">
  <p:tag name="AS_UNIQUEID" val="208"/>
</p:tagLst>
</file>

<file path=ppt/tags/tag589.xml><?xml version="1.0" encoding="utf-8"?>
<p:tagLst xmlns:p="http://schemas.openxmlformats.org/presentationml/2006/main">
  <p:tag name="AS_UNIQUEID" val="209"/>
</p:tagLst>
</file>

<file path=ppt/tags/tag59.xml><?xml version="1.0" encoding="utf-8"?>
<p:tagLst xmlns:p="http://schemas.openxmlformats.org/presentationml/2006/main">
  <p:tag name="AS_UNIQUEID" val="301"/>
</p:tagLst>
</file>

<file path=ppt/tags/tag590.xml><?xml version="1.0" encoding="utf-8"?>
<p:tagLst xmlns:p="http://schemas.openxmlformats.org/presentationml/2006/main">
  <p:tag name="AS_UNIQUEID" val="210"/>
</p:tagLst>
</file>

<file path=ppt/tags/tag591.xml><?xml version="1.0" encoding="utf-8"?>
<p:tagLst xmlns:p="http://schemas.openxmlformats.org/presentationml/2006/main">
  <p:tag name="AS_UNIQUEID" val="211"/>
</p:tagLst>
</file>

<file path=ppt/tags/tag592.xml><?xml version="1.0" encoding="utf-8"?>
<p:tagLst xmlns:p="http://schemas.openxmlformats.org/presentationml/2006/main">
  <p:tag name="AS_UNIQUEID" val="212"/>
</p:tagLst>
</file>

<file path=ppt/tags/tag593.xml><?xml version="1.0" encoding="utf-8"?>
<p:tagLst xmlns:p="http://schemas.openxmlformats.org/presentationml/2006/main">
  <p:tag name="AS_UNIQUEID" val="213"/>
</p:tagLst>
</file>

<file path=ppt/tags/tag594.xml><?xml version="1.0" encoding="utf-8"?>
<p:tagLst xmlns:p="http://schemas.openxmlformats.org/presentationml/2006/main">
  <p:tag name="AS_UNIQUEID" val="214"/>
</p:tagLst>
</file>

<file path=ppt/tags/tag595.xml><?xml version="1.0" encoding="utf-8"?>
<p:tagLst xmlns:p="http://schemas.openxmlformats.org/presentationml/2006/main">
  <p:tag name="AS_UNIQUEID" val="215"/>
</p:tagLst>
</file>

<file path=ppt/tags/tag596.xml><?xml version="1.0" encoding="utf-8"?>
<p:tagLst xmlns:p="http://schemas.openxmlformats.org/presentationml/2006/main">
  <p:tag name="AS_UNIQUEID" val="216"/>
</p:tagLst>
</file>

<file path=ppt/tags/tag597.xml><?xml version="1.0" encoding="utf-8"?>
<p:tagLst xmlns:p="http://schemas.openxmlformats.org/presentationml/2006/main">
  <p:tag name="AS_UNIQUEID" val="217"/>
</p:tagLst>
</file>

<file path=ppt/tags/tag598.xml><?xml version="1.0" encoding="utf-8"?>
<p:tagLst xmlns:p="http://schemas.openxmlformats.org/presentationml/2006/main">
  <p:tag name="AS_UNIQUEID" val="218"/>
</p:tagLst>
</file>

<file path=ppt/tags/tag599.xml><?xml version="1.0" encoding="utf-8"?>
<p:tagLst xmlns:p="http://schemas.openxmlformats.org/presentationml/2006/main">
  <p:tag name="AS_UNIQUEID" val="219"/>
</p:tagLst>
</file>

<file path=ppt/tags/tag6.xml><?xml version="1.0" encoding="utf-8"?>
<p:tagLst xmlns:p="http://schemas.openxmlformats.org/presentationml/2006/main">
  <p:tag name="AS_UNIQUEID" val="248"/>
</p:tagLst>
</file>

<file path=ppt/tags/tag60.xml><?xml version="1.0" encoding="utf-8"?>
<p:tagLst xmlns:p="http://schemas.openxmlformats.org/presentationml/2006/main">
  <p:tag name="AS_UNIQUEID" val="302"/>
</p:tagLst>
</file>

<file path=ppt/tags/tag600.xml><?xml version="1.0" encoding="utf-8"?>
<p:tagLst xmlns:p="http://schemas.openxmlformats.org/presentationml/2006/main">
  <p:tag name="AS_UNIQUEID" val="220"/>
</p:tagLst>
</file>

<file path=ppt/tags/tag601.xml><?xml version="1.0" encoding="utf-8"?>
<p:tagLst xmlns:p="http://schemas.openxmlformats.org/presentationml/2006/main">
  <p:tag name="AS_UNIQUEID" val="221"/>
</p:tagLst>
</file>

<file path=ppt/tags/tag602.xml><?xml version="1.0" encoding="utf-8"?>
<p:tagLst xmlns:p="http://schemas.openxmlformats.org/presentationml/2006/main">
  <p:tag name="AS_UNIQUEID" val="222"/>
</p:tagLst>
</file>

<file path=ppt/tags/tag603.xml><?xml version="1.0" encoding="utf-8"?>
<p:tagLst xmlns:p="http://schemas.openxmlformats.org/presentationml/2006/main">
  <p:tag name="AS_UNIQUEID" val="223"/>
</p:tagLst>
</file>

<file path=ppt/tags/tag604.xml><?xml version="1.0" encoding="utf-8"?>
<p:tagLst xmlns:p="http://schemas.openxmlformats.org/presentationml/2006/main">
  <p:tag name="AS_UNIQUEID" val="224"/>
</p:tagLst>
</file>

<file path=ppt/tags/tag605.xml><?xml version="1.0" encoding="utf-8"?>
<p:tagLst xmlns:p="http://schemas.openxmlformats.org/presentationml/2006/main">
  <p:tag name="AS_UNIQUEID" val="225"/>
</p:tagLst>
</file>

<file path=ppt/tags/tag606.xml><?xml version="1.0" encoding="utf-8"?>
<p:tagLst xmlns:p="http://schemas.openxmlformats.org/presentationml/2006/main">
  <p:tag name="AS_UNIQUEID" val="226"/>
</p:tagLst>
</file>

<file path=ppt/tags/tag607.xml><?xml version="1.0" encoding="utf-8"?>
<p:tagLst xmlns:p="http://schemas.openxmlformats.org/presentationml/2006/main">
  <p:tag name="AS_UNIQUEID" val="227"/>
</p:tagLst>
</file>

<file path=ppt/tags/tag608.xml><?xml version="1.0" encoding="utf-8"?>
<p:tagLst xmlns:p="http://schemas.openxmlformats.org/presentationml/2006/main">
  <p:tag name="AS_UNIQUEID" val="228"/>
</p:tagLst>
</file>

<file path=ppt/tags/tag609.xml><?xml version="1.0" encoding="utf-8"?>
<p:tagLst xmlns:p="http://schemas.openxmlformats.org/presentationml/2006/main">
  <p:tag name="AS_UNIQUEID" val="229"/>
</p:tagLst>
</file>

<file path=ppt/tags/tag61.xml><?xml version="1.0" encoding="utf-8"?>
<p:tagLst xmlns:p="http://schemas.openxmlformats.org/presentationml/2006/main">
  <p:tag name="AS_UNIQUEID" val="303"/>
</p:tagLst>
</file>

<file path=ppt/tags/tag610.xml><?xml version="1.0" encoding="utf-8"?>
<p:tagLst xmlns:p="http://schemas.openxmlformats.org/presentationml/2006/main">
  <p:tag name="AS_UNIQUEID" val="230"/>
</p:tagLst>
</file>

<file path=ppt/tags/tag611.xml><?xml version="1.0" encoding="utf-8"?>
<p:tagLst xmlns:p="http://schemas.openxmlformats.org/presentationml/2006/main">
  <p:tag name="AS_UNIQUEID" val="231"/>
</p:tagLst>
</file>

<file path=ppt/tags/tag612.xml><?xml version="1.0" encoding="utf-8"?>
<p:tagLst xmlns:p="http://schemas.openxmlformats.org/presentationml/2006/main">
  <p:tag name="AS_UNIQUEID" val="232"/>
</p:tagLst>
</file>

<file path=ppt/tags/tag613.xml><?xml version="1.0" encoding="utf-8"?>
<p:tagLst xmlns:p="http://schemas.openxmlformats.org/presentationml/2006/main">
  <p:tag name="AS_UNIQUEID" val="233"/>
</p:tagLst>
</file>

<file path=ppt/tags/tag614.xml><?xml version="1.0" encoding="utf-8"?>
<p:tagLst xmlns:p="http://schemas.openxmlformats.org/presentationml/2006/main">
  <p:tag name="AS_UNIQUEID" val="234"/>
</p:tagLst>
</file>

<file path=ppt/tags/tag615.xml><?xml version="1.0" encoding="utf-8"?>
<p:tagLst xmlns:p="http://schemas.openxmlformats.org/presentationml/2006/main">
  <p:tag name="AS_UNIQUEID" val="235"/>
</p:tagLst>
</file>

<file path=ppt/tags/tag616.xml><?xml version="1.0" encoding="utf-8"?>
<p:tagLst xmlns:p="http://schemas.openxmlformats.org/presentationml/2006/main">
  <p:tag name="AS_UNIQUEID" val="236"/>
</p:tagLst>
</file>

<file path=ppt/tags/tag617.xml><?xml version="1.0" encoding="utf-8"?>
<p:tagLst xmlns:p="http://schemas.openxmlformats.org/presentationml/2006/main">
  <p:tag name="AS_UNIQUEID" val="237"/>
</p:tagLst>
</file>

<file path=ppt/tags/tag618.xml><?xml version="1.0" encoding="utf-8"?>
<p:tagLst xmlns:p="http://schemas.openxmlformats.org/presentationml/2006/main">
  <p:tag name="AS_UNIQUEID" val="238"/>
</p:tagLst>
</file>

<file path=ppt/tags/tag619.xml><?xml version="1.0" encoding="utf-8"?>
<p:tagLst xmlns:p="http://schemas.openxmlformats.org/presentationml/2006/main">
  <p:tag name="AS_UNIQUEID" val="239"/>
</p:tagLst>
</file>

<file path=ppt/tags/tag62.xml><?xml version="1.0" encoding="utf-8"?>
<p:tagLst xmlns:p="http://schemas.openxmlformats.org/presentationml/2006/main">
  <p:tag name="AS_UNIQUEID" val="304"/>
</p:tagLst>
</file>

<file path=ppt/tags/tag620.xml><?xml version="1.0" encoding="utf-8"?>
<p:tagLst xmlns:p="http://schemas.openxmlformats.org/presentationml/2006/main">
  <p:tag name="AS_UNIQUEID" val="240"/>
</p:tagLst>
</file>

<file path=ppt/tags/tag621.xml><?xml version="1.0" encoding="utf-8"?>
<p:tagLst xmlns:p="http://schemas.openxmlformats.org/presentationml/2006/main">
  <p:tag name="AS_UNIQUEID" val="241"/>
</p:tagLst>
</file>

<file path=ppt/tags/tag622.xml><?xml version="1.0" encoding="utf-8"?>
<p:tagLst xmlns:p="http://schemas.openxmlformats.org/presentationml/2006/main">
  <p:tag name="AS_UNIQUEID" val="242"/>
</p:tagLst>
</file>

<file path=ppt/tags/tag623.xml><?xml version="1.0" encoding="utf-8"?>
<p:tagLst xmlns:p="http://schemas.openxmlformats.org/presentationml/2006/main">
  <p:tag name="AS_UNIQUEID" val="623"/>
</p:tagLst>
</file>

<file path=ppt/tags/tag624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N2YyMDMyZjEyZmQxNzFkMThkZTQzMjQxYTM3MGViOGUifQ=="/>
  <p:tag name="KSO_WPP_MARK_KEY" val="c2960d4c-76df-4fe4-9df3-08ae8dd4598b"/>
</p:tagLst>
</file>

<file path=ppt/tags/tag63.xml><?xml version="1.0" encoding="utf-8"?>
<p:tagLst xmlns:p="http://schemas.openxmlformats.org/presentationml/2006/main">
  <p:tag name="AS_UNIQUEID" val="305"/>
</p:tagLst>
</file>

<file path=ppt/tags/tag64.xml><?xml version="1.0" encoding="utf-8"?>
<p:tagLst xmlns:p="http://schemas.openxmlformats.org/presentationml/2006/main">
  <p:tag name="AS_UNIQUEID" val="306"/>
</p:tagLst>
</file>

<file path=ppt/tags/tag65.xml><?xml version="1.0" encoding="utf-8"?>
<p:tagLst xmlns:p="http://schemas.openxmlformats.org/presentationml/2006/main">
  <p:tag name="AS_UNIQUEID" val="307"/>
</p:tagLst>
</file>

<file path=ppt/tags/tag66.xml><?xml version="1.0" encoding="utf-8"?>
<p:tagLst xmlns:p="http://schemas.openxmlformats.org/presentationml/2006/main">
  <p:tag name="AS_UNIQUEID" val="308"/>
</p:tagLst>
</file>

<file path=ppt/tags/tag67.xml><?xml version="1.0" encoding="utf-8"?>
<p:tagLst xmlns:p="http://schemas.openxmlformats.org/presentationml/2006/main">
  <p:tag name="AS_UNIQUEID" val="309"/>
</p:tagLst>
</file>

<file path=ppt/tags/tag68.xml><?xml version="1.0" encoding="utf-8"?>
<p:tagLst xmlns:p="http://schemas.openxmlformats.org/presentationml/2006/main">
  <p:tag name="AS_UNIQUEID" val="310"/>
</p:tagLst>
</file>

<file path=ppt/tags/tag69.xml><?xml version="1.0" encoding="utf-8"?>
<p:tagLst xmlns:p="http://schemas.openxmlformats.org/presentationml/2006/main">
  <p:tag name="AS_UNIQUEID" val="311"/>
</p:tagLst>
</file>

<file path=ppt/tags/tag7.xml><?xml version="1.0" encoding="utf-8"?>
<p:tagLst xmlns:p="http://schemas.openxmlformats.org/presentationml/2006/main">
  <p:tag name="AS_UNIQUEID" val="249"/>
</p:tagLst>
</file>

<file path=ppt/tags/tag70.xml><?xml version="1.0" encoding="utf-8"?>
<p:tagLst xmlns:p="http://schemas.openxmlformats.org/presentationml/2006/main">
  <p:tag name="AS_UNIQUEID" val="312"/>
</p:tagLst>
</file>

<file path=ppt/tags/tag71.xml><?xml version="1.0" encoding="utf-8"?>
<p:tagLst xmlns:p="http://schemas.openxmlformats.org/presentationml/2006/main">
  <p:tag name="AS_UNIQUEID" val="313"/>
</p:tagLst>
</file>

<file path=ppt/tags/tag72.xml><?xml version="1.0" encoding="utf-8"?>
<p:tagLst xmlns:p="http://schemas.openxmlformats.org/presentationml/2006/main">
  <p:tag name="AS_UNIQUEID" val="314"/>
</p:tagLst>
</file>

<file path=ppt/tags/tag73.xml><?xml version="1.0" encoding="utf-8"?>
<p:tagLst xmlns:p="http://schemas.openxmlformats.org/presentationml/2006/main">
  <p:tag name="AS_UNIQUEID" val="315"/>
</p:tagLst>
</file>

<file path=ppt/tags/tag74.xml><?xml version="1.0" encoding="utf-8"?>
<p:tagLst xmlns:p="http://schemas.openxmlformats.org/presentationml/2006/main">
  <p:tag name="AS_UNIQUEID" val="316"/>
</p:tagLst>
</file>

<file path=ppt/tags/tag75.xml><?xml version="1.0" encoding="utf-8"?>
<p:tagLst xmlns:p="http://schemas.openxmlformats.org/presentationml/2006/main">
  <p:tag name="AS_UNIQUEID" val="317"/>
</p:tagLst>
</file>

<file path=ppt/tags/tag76.xml><?xml version="1.0" encoding="utf-8"?>
<p:tagLst xmlns:p="http://schemas.openxmlformats.org/presentationml/2006/main">
  <p:tag name="AS_UNIQUEID" val="318"/>
</p:tagLst>
</file>

<file path=ppt/tags/tag77.xml><?xml version="1.0" encoding="utf-8"?>
<p:tagLst xmlns:p="http://schemas.openxmlformats.org/presentationml/2006/main">
  <p:tag name="AS_UNIQUEID" val="319"/>
</p:tagLst>
</file>

<file path=ppt/tags/tag78.xml><?xml version="1.0" encoding="utf-8"?>
<p:tagLst xmlns:p="http://schemas.openxmlformats.org/presentationml/2006/main">
  <p:tag name="AS_UNIQUEID" val="320"/>
</p:tagLst>
</file>

<file path=ppt/tags/tag79.xml><?xml version="1.0" encoding="utf-8"?>
<p:tagLst xmlns:p="http://schemas.openxmlformats.org/presentationml/2006/main">
  <p:tag name="AS_UNIQUEID" val="321"/>
</p:tagLst>
</file>

<file path=ppt/tags/tag8.xml><?xml version="1.0" encoding="utf-8"?>
<p:tagLst xmlns:p="http://schemas.openxmlformats.org/presentationml/2006/main">
  <p:tag name="AS_UNIQUEID" val="250"/>
</p:tagLst>
</file>

<file path=ppt/tags/tag80.xml><?xml version="1.0" encoding="utf-8"?>
<p:tagLst xmlns:p="http://schemas.openxmlformats.org/presentationml/2006/main">
  <p:tag name="AS_UNIQUEID" val="322"/>
</p:tagLst>
</file>

<file path=ppt/tags/tag81.xml><?xml version="1.0" encoding="utf-8"?>
<p:tagLst xmlns:p="http://schemas.openxmlformats.org/presentationml/2006/main">
  <p:tag name="AS_UNIQUEID" val="323"/>
</p:tagLst>
</file>

<file path=ppt/tags/tag82.xml><?xml version="1.0" encoding="utf-8"?>
<p:tagLst xmlns:p="http://schemas.openxmlformats.org/presentationml/2006/main">
  <p:tag name="AS_UNIQUEID" val="324"/>
</p:tagLst>
</file>

<file path=ppt/tags/tag83.xml><?xml version="1.0" encoding="utf-8"?>
<p:tagLst xmlns:p="http://schemas.openxmlformats.org/presentationml/2006/main">
  <p:tag name="AS_UNIQUEID" val="325"/>
</p:tagLst>
</file>

<file path=ppt/tags/tag84.xml><?xml version="1.0" encoding="utf-8"?>
<p:tagLst xmlns:p="http://schemas.openxmlformats.org/presentationml/2006/main">
  <p:tag name="AS_UNIQUEID" val="326"/>
</p:tagLst>
</file>

<file path=ppt/tags/tag85.xml><?xml version="1.0" encoding="utf-8"?>
<p:tagLst xmlns:p="http://schemas.openxmlformats.org/presentationml/2006/main">
  <p:tag name="AS_UNIQUEID" val="327"/>
</p:tagLst>
</file>

<file path=ppt/tags/tag86.xml><?xml version="1.0" encoding="utf-8"?>
<p:tagLst xmlns:p="http://schemas.openxmlformats.org/presentationml/2006/main">
  <p:tag name="AS_UNIQUEID" val="328"/>
</p:tagLst>
</file>

<file path=ppt/tags/tag87.xml><?xml version="1.0" encoding="utf-8"?>
<p:tagLst xmlns:p="http://schemas.openxmlformats.org/presentationml/2006/main">
  <p:tag name="AS_UNIQUEID" val="329"/>
</p:tagLst>
</file>

<file path=ppt/tags/tag88.xml><?xml version="1.0" encoding="utf-8"?>
<p:tagLst xmlns:p="http://schemas.openxmlformats.org/presentationml/2006/main">
  <p:tag name="AS_UNIQUEID" val="330"/>
</p:tagLst>
</file>

<file path=ppt/tags/tag89.xml><?xml version="1.0" encoding="utf-8"?>
<p:tagLst xmlns:p="http://schemas.openxmlformats.org/presentationml/2006/main">
  <p:tag name="AS_UNIQUEID" val="331"/>
</p:tagLst>
</file>

<file path=ppt/tags/tag9.xml><?xml version="1.0" encoding="utf-8"?>
<p:tagLst xmlns:p="http://schemas.openxmlformats.org/presentationml/2006/main">
  <p:tag name="AS_UNIQUEID" val="251"/>
</p:tagLst>
</file>

<file path=ppt/tags/tag90.xml><?xml version="1.0" encoding="utf-8"?>
<p:tagLst xmlns:p="http://schemas.openxmlformats.org/presentationml/2006/main">
  <p:tag name="AS_UNIQUEID" val="332"/>
</p:tagLst>
</file>

<file path=ppt/tags/tag91.xml><?xml version="1.0" encoding="utf-8"?>
<p:tagLst xmlns:p="http://schemas.openxmlformats.org/presentationml/2006/main">
  <p:tag name="AS_UNIQUEID" val="333"/>
</p:tagLst>
</file>

<file path=ppt/tags/tag92.xml><?xml version="1.0" encoding="utf-8"?>
<p:tagLst xmlns:p="http://schemas.openxmlformats.org/presentationml/2006/main">
  <p:tag name="AS_UNIQUEID" val="334"/>
</p:tagLst>
</file>

<file path=ppt/tags/tag93.xml><?xml version="1.0" encoding="utf-8"?>
<p:tagLst xmlns:p="http://schemas.openxmlformats.org/presentationml/2006/main">
  <p:tag name="AS_UNIQUEID" val="335"/>
</p:tagLst>
</file>

<file path=ppt/tags/tag94.xml><?xml version="1.0" encoding="utf-8"?>
<p:tagLst xmlns:p="http://schemas.openxmlformats.org/presentationml/2006/main">
  <p:tag name="AS_UNIQUEID" val="336"/>
</p:tagLst>
</file>

<file path=ppt/tags/tag95.xml><?xml version="1.0" encoding="utf-8"?>
<p:tagLst xmlns:p="http://schemas.openxmlformats.org/presentationml/2006/main">
  <p:tag name="AS_UNIQUEID" val="337"/>
</p:tagLst>
</file>

<file path=ppt/tags/tag96.xml><?xml version="1.0" encoding="utf-8"?>
<p:tagLst xmlns:p="http://schemas.openxmlformats.org/presentationml/2006/main">
  <p:tag name="AS_UNIQUEID" val="338"/>
</p:tagLst>
</file>

<file path=ppt/tags/tag97.xml><?xml version="1.0" encoding="utf-8"?>
<p:tagLst xmlns:p="http://schemas.openxmlformats.org/presentationml/2006/main">
  <p:tag name="AS_UNIQUEID" val="339"/>
</p:tagLst>
</file>

<file path=ppt/tags/tag98.xml><?xml version="1.0" encoding="utf-8"?>
<p:tagLst xmlns:p="http://schemas.openxmlformats.org/presentationml/2006/main">
  <p:tag name="AS_UNIQUEID" val="340"/>
</p:tagLst>
</file>

<file path=ppt/tags/tag99.xml><?xml version="1.0" encoding="utf-8"?>
<p:tagLst xmlns:p="http://schemas.openxmlformats.org/presentationml/2006/main">
  <p:tag name="AS_UNIQUEID" val="341"/>
</p:tagLst>
</file>

<file path=ppt/theme/theme1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178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等线 Light</vt:lpstr>
      <vt:lpstr>等线</vt:lpstr>
      <vt:lpstr>微软雅黑</vt:lpstr>
      <vt:lpstr>宋体</vt:lpstr>
      <vt:lpstr>黑体</vt:lpstr>
      <vt:lpstr>华文新魏</vt:lpstr>
      <vt:lpstr>Times New Roman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20.1100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2022-07-09T10:02:48Z</cp:lastPrinted>
  <dcterms:created xsi:type="dcterms:W3CDTF">2022-07-09T10:02:48Z</dcterms:created>
  <dcterms:modified xsi:type="dcterms:W3CDTF">2022-07-09T02:02:52Z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