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17.6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37" r:id="rId3"/>
    <p:sldId id="401" r:id="rId4"/>
    <p:sldId id="360" r:id="rId5"/>
    <p:sldId id="384" r:id="rId6"/>
    <p:sldId id="365" r:id="rId7"/>
    <p:sldId id="421" r:id="rId8"/>
    <p:sldId id="420" r:id="rId9"/>
    <p:sldId id="363" r:id="rId10"/>
    <p:sldId id="385" r:id="rId11"/>
    <p:sldId id="423" r:id="rId12"/>
    <p:sldId id="366" r:id="rId13"/>
    <p:sldId id="369" r:id="rId14"/>
    <p:sldId id="429" r:id="rId15"/>
    <p:sldId id="424" r:id="rId16"/>
    <p:sldId id="374" r:id="rId17"/>
    <p:sldId id="377" r:id="rId18"/>
    <p:sldId id="371" r:id="rId19"/>
    <p:sldId id="379" r:id="rId20"/>
    <p:sldId id="386" r:id="rId21"/>
    <p:sldId id="425" r:id="rId22"/>
    <p:sldId id="426" r:id="rId23"/>
    <p:sldId id="427" r:id="rId24"/>
    <p:sldId id="428" r:id="rId25"/>
    <p:sldId id="419" r:id="rId26"/>
    <p:sldId id="382" r:id="rId27"/>
    <p:sldId id="383" r:id="rId28"/>
    <p:sldId id="381" r:id="rId29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70" autoAdjust="0"/>
  </p:normalViewPr>
  <p:slideViewPr>
    <p:cSldViewPr>
      <p:cViewPr varScale="1">
        <p:scale>
          <a:sx n="98" d="100"/>
          <a:sy n="98" d="100"/>
        </p:scale>
        <p:origin x="-1086" y="-96"/>
      </p:cViewPr>
      <p:guideLst>
        <p:guide orient="horz" pos="1620"/>
        <p:guide pos="292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4" cy="72004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tags" Target="tags/tag283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tags" Target="../tags/tag44.xml" /><Relationship Id="rId6" Type="http://schemas.openxmlformats.org/officeDocument/2006/relationships/tags" Target="../tags/tag45.xml" /><Relationship Id="rId7" Type="http://schemas.openxmlformats.org/officeDocument/2006/relationships/tags" Target="../tags/tag46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  <p:custDataLst>
              <p:tags r:id="rId2"/>
            </p:custDataLst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  <p:custDataLst>
              <p:tags r:id="rId3"/>
            </p:custDataLst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7143749B-C5AD-4203-9586-15CF9DD0D4E4}" type="datetime1">
              <a:rPr lang="zh-CN" altLang="en-US"/>
              <a:t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单击此处编辑母版文本样式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第二级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第三级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第四级</a:t>
            </a:r>
          </a:p>
          <a:p>
            <a:pPr>
              <a:spcBef>
                <a:spcPct val="30000"/>
              </a:spcBef>
            </a:pPr>
            <a:r>
              <a:rPr lang="zh-CN" altLang="en-US" sz="1200">
                <a:solidFill>
                  <a:srgbClr val="000000"/>
                </a:solidFill>
              </a:rPr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  <p:custDataLst>
              <p:tags r:id="rId6"/>
            </p:custDataLst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  <p:custDataLst>
              <p:tags r:id="rId7"/>
            </p:custDataLst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F6338C2F-D625-4B9C-9D29-9371CEE99C19}" type="slidenum">
              <a:rPr lang="zh-CN" altLang="en-US"/>
              <a:t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tags" Target="../tags/tag52.xml" /><Relationship Id="rId6" Type="http://schemas.openxmlformats.org/officeDocument/2006/relationships/tags" Target="../tags/tag53.xml" /><Relationship Id="rId7" Type="http://schemas.openxmlformats.org/officeDocument/2006/relationships/tags" Target="../tags/tag54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65.xml" /><Relationship Id="rId4" Type="http://schemas.openxmlformats.org/officeDocument/2006/relationships/tags" Target="../tags/tag166.xml" /><Relationship Id="rId5" Type="http://schemas.openxmlformats.org/officeDocument/2006/relationships/tags" Target="../tags/tag167.xml" /><Relationship Id="rId6" Type="http://schemas.openxmlformats.org/officeDocument/2006/relationships/tags" Target="../tags/tag168.xml" /><Relationship Id="rId7" Type="http://schemas.openxmlformats.org/officeDocument/2006/relationships/tags" Target="../tags/tag169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5.xml" /><Relationship Id="rId4" Type="http://schemas.openxmlformats.org/officeDocument/2006/relationships/tags" Target="../tags/tag176.xml" /><Relationship Id="rId5" Type="http://schemas.openxmlformats.org/officeDocument/2006/relationships/tags" Target="../tags/tag177.xml" /><Relationship Id="rId6" Type="http://schemas.openxmlformats.org/officeDocument/2006/relationships/tags" Target="../tags/tag178.xml" /><Relationship Id="rId7" Type="http://schemas.openxmlformats.org/officeDocument/2006/relationships/tags" Target="../tags/tag179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4.xml" /><Relationship Id="rId4" Type="http://schemas.openxmlformats.org/officeDocument/2006/relationships/tags" Target="../tags/tag185.xml" /><Relationship Id="rId5" Type="http://schemas.openxmlformats.org/officeDocument/2006/relationships/tags" Target="../tags/tag186.xml" /><Relationship Id="rId6" Type="http://schemas.openxmlformats.org/officeDocument/2006/relationships/tags" Target="../tags/tag187.xml" /><Relationship Id="rId7" Type="http://schemas.openxmlformats.org/officeDocument/2006/relationships/tags" Target="../tags/tag188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7.xml" /><Relationship Id="rId4" Type="http://schemas.openxmlformats.org/officeDocument/2006/relationships/tags" Target="../tags/tag198.xml" /><Relationship Id="rId5" Type="http://schemas.openxmlformats.org/officeDocument/2006/relationships/tags" Target="../tags/tag199.xml" /><Relationship Id="rId6" Type="http://schemas.openxmlformats.org/officeDocument/2006/relationships/tags" Target="../tags/tag200.xml" /><Relationship Id="rId7" Type="http://schemas.openxmlformats.org/officeDocument/2006/relationships/tags" Target="../tags/tag20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6.xml" /><Relationship Id="rId4" Type="http://schemas.openxmlformats.org/officeDocument/2006/relationships/tags" Target="../tags/tag207.xml" /><Relationship Id="rId5" Type="http://schemas.openxmlformats.org/officeDocument/2006/relationships/tags" Target="../tags/tag208.xml" /><Relationship Id="rId6" Type="http://schemas.openxmlformats.org/officeDocument/2006/relationships/tags" Target="../tags/tag209.xml" /><Relationship Id="rId7" Type="http://schemas.openxmlformats.org/officeDocument/2006/relationships/tags" Target="../tags/tag210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14.xml" /><Relationship Id="rId4" Type="http://schemas.openxmlformats.org/officeDocument/2006/relationships/tags" Target="../tags/tag215.xml" /><Relationship Id="rId5" Type="http://schemas.openxmlformats.org/officeDocument/2006/relationships/tags" Target="../tags/tag216.xml" /><Relationship Id="rId6" Type="http://schemas.openxmlformats.org/officeDocument/2006/relationships/tags" Target="../tags/tag217.xml" /><Relationship Id="rId7" Type="http://schemas.openxmlformats.org/officeDocument/2006/relationships/tags" Target="../tags/tag218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26.xml" /><Relationship Id="rId4" Type="http://schemas.openxmlformats.org/officeDocument/2006/relationships/tags" Target="../tags/tag227.xml" /><Relationship Id="rId5" Type="http://schemas.openxmlformats.org/officeDocument/2006/relationships/tags" Target="../tags/tag228.xml" /><Relationship Id="rId6" Type="http://schemas.openxmlformats.org/officeDocument/2006/relationships/tags" Target="../tags/tag229.xml" /><Relationship Id="rId7" Type="http://schemas.openxmlformats.org/officeDocument/2006/relationships/tags" Target="../tags/tag230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53.xml" /><Relationship Id="rId4" Type="http://schemas.openxmlformats.org/officeDocument/2006/relationships/tags" Target="../tags/tag254.xml" /><Relationship Id="rId5" Type="http://schemas.openxmlformats.org/officeDocument/2006/relationships/tags" Target="../tags/tag255.xml" /><Relationship Id="rId6" Type="http://schemas.openxmlformats.org/officeDocument/2006/relationships/tags" Target="../tags/tag256.xml" /><Relationship Id="rId7" Type="http://schemas.openxmlformats.org/officeDocument/2006/relationships/tags" Target="../tags/tag257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65.xml" /><Relationship Id="rId4" Type="http://schemas.openxmlformats.org/officeDocument/2006/relationships/tags" Target="../tags/tag266.xml" /><Relationship Id="rId5" Type="http://schemas.openxmlformats.org/officeDocument/2006/relationships/tags" Target="../tags/tag267.xml" /><Relationship Id="rId6" Type="http://schemas.openxmlformats.org/officeDocument/2006/relationships/tags" Target="../tags/tag268.xml" /><Relationship Id="rId7" Type="http://schemas.openxmlformats.org/officeDocument/2006/relationships/tags" Target="../tags/tag269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73.xml" /><Relationship Id="rId4" Type="http://schemas.openxmlformats.org/officeDocument/2006/relationships/tags" Target="../tags/tag274.xml" /><Relationship Id="rId5" Type="http://schemas.openxmlformats.org/officeDocument/2006/relationships/tags" Target="../tags/tag275.xml" /><Relationship Id="rId6" Type="http://schemas.openxmlformats.org/officeDocument/2006/relationships/tags" Target="../tags/tag276.xml" /><Relationship Id="rId7" Type="http://schemas.openxmlformats.org/officeDocument/2006/relationships/tags" Target="../tags/tag277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1.xml" /><Relationship Id="rId4" Type="http://schemas.openxmlformats.org/officeDocument/2006/relationships/tags" Target="../tags/tag72.xml" /><Relationship Id="rId5" Type="http://schemas.openxmlformats.org/officeDocument/2006/relationships/tags" Target="../tags/tag73.xml" /><Relationship Id="rId6" Type="http://schemas.openxmlformats.org/officeDocument/2006/relationships/tags" Target="../tags/tag74.xml" /><Relationship Id="rId7" Type="http://schemas.openxmlformats.org/officeDocument/2006/relationships/tags" Target="../tags/tag75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1.xml" /><Relationship Id="rId4" Type="http://schemas.openxmlformats.org/officeDocument/2006/relationships/tags" Target="../tags/tag82.xml" /><Relationship Id="rId5" Type="http://schemas.openxmlformats.org/officeDocument/2006/relationships/tags" Target="../tags/tag83.xml" /><Relationship Id="rId6" Type="http://schemas.openxmlformats.org/officeDocument/2006/relationships/tags" Target="../tags/tag84.xml" /><Relationship Id="rId7" Type="http://schemas.openxmlformats.org/officeDocument/2006/relationships/tags" Target="../tags/tag85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Relationship Id="rId7" Type="http://schemas.openxmlformats.org/officeDocument/2006/relationships/tags" Target="../tags/tag98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Relationship Id="rId6" Type="http://schemas.openxmlformats.org/officeDocument/2006/relationships/tags" Target="../tags/tag115.xml" /><Relationship Id="rId7" Type="http://schemas.openxmlformats.org/officeDocument/2006/relationships/tags" Target="../tags/tag116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4.xml" /><Relationship Id="rId4" Type="http://schemas.openxmlformats.org/officeDocument/2006/relationships/tags" Target="../tags/tag125.xml" /><Relationship Id="rId5" Type="http://schemas.openxmlformats.org/officeDocument/2006/relationships/tags" Target="../tags/tag126.xml" /><Relationship Id="rId6" Type="http://schemas.openxmlformats.org/officeDocument/2006/relationships/tags" Target="../tags/tag127.xml" /><Relationship Id="rId7" Type="http://schemas.openxmlformats.org/officeDocument/2006/relationships/tags" Target="../tags/tag128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38.xml" /><Relationship Id="rId4" Type="http://schemas.openxmlformats.org/officeDocument/2006/relationships/tags" Target="../tags/tag139.xml" /><Relationship Id="rId5" Type="http://schemas.openxmlformats.org/officeDocument/2006/relationships/tags" Target="../tags/tag140.xml" /><Relationship Id="rId6" Type="http://schemas.openxmlformats.org/officeDocument/2006/relationships/tags" Target="../tags/tag141.xml" /><Relationship Id="rId7" Type="http://schemas.openxmlformats.org/officeDocument/2006/relationships/tags" Target="../tags/tag142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49.xml" /><Relationship Id="rId4" Type="http://schemas.openxmlformats.org/officeDocument/2006/relationships/tags" Target="../tags/tag150.xml" /><Relationship Id="rId5" Type="http://schemas.openxmlformats.org/officeDocument/2006/relationships/tags" Target="../tags/tag151.xml" /><Relationship Id="rId6" Type="http://schemas.openxmlformats.org/officeDocument/2006/relationships/tags" Target="../tags/tag152.xml" /><Relationship Id="rId7" Type="http://schemas.openxmlformats.org/officeDocument/2006/relationships/tags" Target="../tags/tag153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/>
              <a:t>2020/10/13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  <p:custDataLst>
              <p:tags r:id="rId6"/>
            </p:custDataLst>
          </p:nvPr>
        </p:nvSpPr>
        <p:spPr/>
        <p:txBody>
          <a:bodyPr/>
          <a:lstStyle/>
          <a:p>
            <a:fld id="{7143749B-C5AD-4203-9586-15CF9DD0D4E4}" type="datetime1">
              <a:rPr lang="zh-CN" altLang="en-US" smtClean="0">
                <a:solidFill>
                  <a:prstClr val="black"/>
                </a:solidFill>
              </a:rPr>
              <a:t>2020/10/13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/>
          <a:p>
            <a:fld id="{F6338C2F-D625-4B9C-9D29-9371CEE99C19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1.xml" /><Relationship Id="rId2" Type="http://schemas.openxmlformats.org/officeDocument/2006/relationships/tags" Target="../tags/tag32.xml" /><Relationship Id="rId3" Type="http://schemas.openxmlformats.org/officeDocument/2006/relationships/tags" Target="../tags/tag33.xml" /><Relationship Id="rId4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tags" Target="../tags/tag11.xml" /><Relationship Id="rId3" Type="http://schemas.openxmlformats.org/officeDocument/2006/relationships/tags" Target="../tags/tag12.xml" /><Relationship Id="rId4" Type="http://schemas.openxmlformats.org/officeDocument/2006/relationships/tags" Target="../tags/tag13.xml" /><Relationship Id="rId5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tags" Target="../tags/tag17.xml" /><Relationship Id="rId5" Type="http://schemas.openxmlformats.org/officeDocument/2006/relationships/tags" Target="../tags/tag18.xml" /><Relationship Id="rId6" Type="http://schemas.openxmlformats.org/officeDocument/2006/relationships/tags" Target="../tags/tag19.xml" /><Relationship Id="rId7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.xml" /><Relationship Id="rId2" Type="http://schemas.openxmlformats.org/officeDocument/2006/relationships/tags" Target="../tags/tag21.xml" /><Relationship Id="rId3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.xml" /><Relationship Id="rId2" Type="http://schemas.openxmlformats.org/officeDocument/2006/relationships/tags" Target="../tags/tag24.xml" /><Relationship Id="rId3" Type="http://schemas.openxmlformats.org/officeDocument/2006/relationships/tags" Target="../tags/tag25.xml" /><Relationship Id="rId4" Type="http://schemas.openxmlformats.org/officeDocument/2006/relationships/tags" Target="../tags/tag26.xml" /><Relationship Id="rId5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7.xml" /><Relationship Id="rId2" Type="http://schemas.openxmlformats.org/officeDocument/2006/relationships/tags" Target="../tags/tag28.xml" /><Relationship Id="rId3" Type="http://schemas.openxmlformats.org/officeDocument/2006/relationships/tags" Target="../tags/tag29.xml" /><Relationship Id="rId4" Type="http://schemas.openxmlformats.org/officeDocument/2006/relationships/tags" Target="../tags/tag30.xml" /><Relationship Id="rId5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垂直排列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1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Line 45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 flipH="1">
            <a:off x="571500" y="1143000"/>
            <a:ext cx="8143875" cy="0"/>
          </a:xfrm>
          <a:prstGeom prst="line">
            <a:avLst/>
          </a:prstGeom>
          <a:noFill/>
          <a:ln w="50800" cap="rnd">
            <a:solidFill>
              <a:srgbClr val="969696"/>
            </a:solidFill>
            <a:prstDash val="sysDot"/>
            <a:bevel/>
          </a:ln>
        </p:spPr>
        <p:txBody>
          <a:bodyPr lIns="82124" tIns="41061" rIns="82124" bIns="41061" anchor="ctr">
            <a:spAutoFit/>
          </a:bodyPr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39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>
          <p:custDataLst>
            <p:tags r:id="rId13"/>
          </p:custDataLst>
        </p:nvPr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defTabSz="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47.xml" /><Relationship Id="rId3" Type="http://schemas.openxmlformats.org/officeDocument/2006/relationships/tags" Target="../tags/tag48.xml" /><Relationship Id="rId4" Type="http://schemas.openxmlformats.org/officeDocument/2006/relationships/tags" Target="../tags/tag49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17.xml" /><Relationship Id="rId4" Type="http://schemas.openxmlformats.org/officeDocument/2006/relationships/tags" Target="../tags/tag118.xml" /><Relationship Id="rId5" Type="http://schemas.openxmlformats.org/officeDocument/2006/relationships/tags" Target="../tags/tag119.xml" /><Relationship Id="rId6" Type="http://schemas.openxmlformats.org/officeDocument/2006/relationships/tags" Target="../tags/tag120.xml" /><Relationship Id="rId7" Type="http://schemas.openxmlformats.org/officeDocument/2006/relationships/tags" Target="../tags/tag121.xml" /><Relationship Id="rId8" Type="http://schemas.openxmlformats.org/officeDocument/2006/relationships/tags" Target="../tags/tag122.xml" /><Relationship Id="rId9" Type="http://schemas.openxmlformats.org/officeDocument/2006/relationships/tags" Target="../tags/tag12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36.xml" /><Relationship Id="rId11" Type="http://schemas.openxmlformats.org/officeDocument/2006/relationships/image" Target="../media/image12.jpeg" /><Relationship Id="rId12" Type="http://schemas.openxmlformats.org/officeDocument/2006/relationships/tags" Target="../tags/tag137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129.xml" /><Relationship Id="rId4" Type="http://schemas.openxmlformats.org/officeDocument/2006/relationships/tags" Target="../tags/tag130.xml" /><Relationship Id="rId5" Type="http://schemas.openxmlformats.org/officeDocument/2006/relationships/tags" Target="../tags/tag131.xml" /><Relationship Id="rId6" Type="http://schemas.openxmlformats.org/officeDocument/2006/relationships/tags" Target="../tags/tag132.xml" /><Relationship Id="rId7" Type="http://schemas.openxmlformats.org/officeDocument/2006/relationships/tags" Target="../tags/tag133.xml" /><Relationship Id="rId8" Type="http://schemas.openxmlformats.org/officeDocument/2006/relationships/tags" Target="../tags/tag134.xml" /><Relationship Id="rId9" Type="http://schemas.openxmlformats.org/officeDocument/2006/relationships/tags" Target="../tags/tag13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48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43.xml" /><Relationship Id="rId4" Type="http://schemas.openxmlformats.org/officeDocument/2006/relationships/image" Target="../media/image1.jpeg" /><Relationship Id="rId5" Type="http://schemas.openxmlformats.org/officeDocument/2006/relationships/tags" Target="../tags/tag144.xml" /><Relationship Id="rId6" Type="http://schemas.openxmlformats.org/officeDocument/2006/relationships/image" Target="../media/image13.jpeg" /><Relationship Id="rId7" Type="http://schemas.openxmlformats.org/officeDocument/2006/relationships/tags" Target="../tags/tag145.xml" /><Relationship Id="rId8" Type="http://schemas.openxmlformats.org/officeDocument/2006/relationships/tags" Target="../tags/tag146.xml" /><Relationship Id="rId9" Type="http://schemas.openxmlformats.org/officeDocument/2006/relationships/tags" Target="../tags/tag14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54.xml" /><Relationship Id="rId4" Type="http://schemas.openxmlformats.org/officeDocument/2006/relationships/tags" Target="../tags/tag155.xml" /><Relationship Id="rId5" Type="http://schemas.openxmlformats.org/officeDocument/2006/relationships/image" Target="../media/image3.jpeg" /><Relationship Id="rId6" Type="http://schemas.openxmlformats.org/officeDocument/2006/relationships/tags" Target="../tags/tag156.xml" /><Relationship Id="rId7" Type="http://schemas.openxmlformats.org/officeDocument/2006/relationships/image" Target="../media/image4.jpeg" /><Relationship Id="rId8" Type="http://schemas.openxmlformats.org/officeDocument/2006/relationships/tags" Target="../tags/tag157.xml" /><Relationship Id="rId9" Type="http://schemas.openxmlformats.org/officeDocument/2006/relationships/tags" Target="../tags/tag15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159.xml" /><Relationship Id="rId3" Type="http://schemas.openxmlformats.org/officeDocument/2006/relationships/tags" Target="../tags/tag160.xml" /><Relationship Id="rId4" Type="http://schemas.openxmlformats.org/officeDocument/2006/relationships/tags" Target="../tags/tag161.xml" /><Relationship Id="rId5" Type="http://schemas.openxmlformats.org/officeDocument/2006/relationships/tags" Target="../tags/tag162.xml" /><Relationship Id="rId6" Type="http://schemas.openxmlformats.org/officeDocument/2006/relationships/tags" Target="../tags/tag163.xml" /><Relationship Id="rId7" Type="http://schemas.openxmlformats.org/officeDocument/2006/relationships/tags" Target="../tags/tag16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70.xml" /><Relationship Id="rId4" Type="http://schemas.openxmlformats.org/officeDocument/2006/relationships/tags" Target="../tags/tag171.xml" /><Relationship Id="rId5" Type="http://schemas.openxmlformats.org/officeDocument/2006/relationships/tags" Target="../tags/tag172.xml" /><Relationship Id="rId6" Type="http://schemas.openxmlformats.org/officeDocument/2006/relationships/image" Target="../media/image14.png" /><Relationship Id="rId7" Type="http://schemas.openxmlformats.org/officeDocument/2006/relationships/tags" Target="../tags/tag173.xml" /><Relationship Id="rId8" Type="http://schemas.openxmlformats.org/officeDocument/2006/relationships/tags" Target="../tags/tag17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80.xml" /><Relationship Id="rId4" Type="http://schemas.openxmlformats.org/officeDocument/2006/relationships/tags" Target="../tags/tag181.xml" /><Relationship Id="rId5" Type="http://schemas.openxmlformats.org/officeDocument/2006/relationships/tags" Target="../tags/tag182.xml" /><Relationship Id="rId6" Type="http://schemas.openxmlformats.org/officeDocument/2006/relationships/tags" Target="../tags/tag18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94.xml" /><Relationship Id="rId11" Type="http://schemas.openxmlformats.org/officeDocument/2006/relationships/image" Target="../media/image17.jpeg" /><Relationship Id="rId12" Type="http://schemas.openxmlformats.org/officeDocument/2006/relationships/tags" Target="../tags/tag195.xml" /><Relationship Id="rId13" Type="http://schemas.openxmlformats.org/officeDocument/2006/relationships/tags" Target="../tags/tag196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89.xml" /><Relationship Id="rId4" Type="http://schemas.openxmlformats.org/officeDocument/2006/relationships/tags" Target="../tags/tag190.xml" /><Relationship Id="rId5" Type="http://schemas.openxmlformats.org/officeDocument/2006/relationships/image" Target="../media/image15.png" /><Relationship Id="rId6" Type="http://schemas.openxmlformats.org/officeDocument/2006/relationships/tags" Target="../tags/tag191.xml" /><Relationship Id="rId7" Type="http://schemas.openxmlformats.org/officeDocument/2006/relationships/tags" Target="../tags/tag192.xml" /><Relationship Id="rId8" Type="http://schemas.openxmlformats.org/officeDocument/2006/relationships/image" Target="../media/image16.png" /><Relationship Id="rId9" Type="http://schemas.openxmlformats.org/officeDocument/2006/relationships/tags" Target="../tags/tag19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202.xml" /><Relationship Id="rId4" Type="http://schemas.openxmlformats.org/officeDocument/2006/relationships/tags" Target="../tags/tag203.xml" /><Relationship Id="rId5" Type="http://schemas.openxmlformats.org/officeDocument/2006/relationships/tags" Target="../tags/tag204.xml" /><Relationship Id="rId6" Type="http://schemas.openxmlformats.org/officeDocument/2006/relationships/image" Target="../media/image18.png" /><Relationship Id="rId7" Type="http://schemas.openxmlformats.org/officeDocument/2006/relationships/tags" Target="../tags/tag205.xml" /><Relationship Id="rId8" Type="http://schemas.openxmlformats.org/officeDocument/2006/relationships/video" Target="file:///D:\&#29289;&#29702;\&#22269;&#26631;&#29289;&#29702;\&#20809;&#30424;\2018&#20061;&#20840;\&#31532;&#21313;&#19968;&#31456;%20&#31616;&#21333;&#30005;&#36335;\&#38745;&#30005;&#26893;&#32466;.mov" TargetMode="External" /><Relationship Id="rId9" Type="http://schemas.microsoft.com/office/2007/relationships/media" Target="file:///D:\&#29289;&#29702;\&#22269;&#26631;&#29289;&#29702;\&#20809;&#30424;\2018&#20061;&#20840;\&#31532;&#21313;&#19968;&#31456;%20&#31616;&#21333;&#30005;&#36335;\&#38745;&#30005;&#26893;&#32466;.mov" TargetMode="Ex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211.xml" /><Relationship Id="rId4" Type="http://schemas.openxmlformats.org/officeDocument/2006/relationships/tags" Target="../tags/tag212.xml" /><Relationship Id="rId5" Type="http://schemas.openxmlformats.org/officeDocument/2006/relationships/tags" Target="../tags/tag21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55.xml" /><Relationship Id="rId4" Type="http://schemas.openxmlformats.org/officeDocument/2006/relationships/tags" Target="../tags/tag56.xml" /><Relationship Id="rId5" Type="http://schemas.openxmlformats.org/officeDocument/2006/relationships/tags" Target="../tags/tag5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225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219.xml" /><Relationship Id="rId4" Type="http://schemas.openxmlformats.org/officeDocument/2006/relationships/tags" Target="../tags/tag220.xml" /><Relationship Id="rId5" Type="http://schemas.openxmlformats.org/officeDocument/2006/relationships/tags" Target="../tags/tag221.xml" /><Relationship Id="rId6" Type="http://schemas.openxmlformats.org/officeDocument/2006/relationships/tags" Target="../tags/tag222.xml" /><Relationship Id="rId7" Type="http://schemas.openxmlformats.org/officeDocument/2006/relationships/tags" Target="../tags/tag223.xml" /><Relationship Id="rId8" Type="http://schemas.openxmlformats.org/officeDocument/2006/relationships/tags" Target="../tags/tag224.xml" /><Relationship Id="rId9" Type="http://schemas.openxmlformats.org/officeDocument/2006/relationships/image" Target="../media/image19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" Target="slide3.xml" TargetMode="Internal" /><Relationship Id="rId11" Type="http://schemas.openxmlformats.org/officeDocument/2006/relationships/image" Target="../media/image22.png" /><Relationship Id="rId12" Type="http://schemas.openxmlformats.org/officeDocument/2006/relationships/tags" Target="../tags/tag236.xml" /><Relationship Id="rId13" Type="http://schemas.openxmlformats.org/officeDocument/2006/relationships/tags" Target="../tags/tag237.xml" /><Relationship Id="rId14" Type="http://schemas.openxmlformats.org/officeDocument/2006/relationships/tags" Target="../tags/tag238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231.xml" /><Relationship Id="rId4" Type="http://schemas.openxmlformats.org/officeDocument/2006/relationships/tags" Target="../tags/tag232.xml" /><Relationship Id="rId5" Type="http://schemas.openxmlformats.org/officeDocument/2006/relationships/tags" Target="../tags/tag233.xml" /><Relationship Id="rId6" Type="http://schemas.openxmlformats.org/officeDocument/2006/relationships/image" Target="../media/image20.png" /><Relationship Id="rId7" Type="http://schemas.openxmlformats.org/officeDocument/2006/relationships/tags" Target="../tags/tag234.xml" /><Relationship Id="rId8" Type="http://schemas.openxmlformats.org/officeDocument/2006/relationships/image" Target="../media/image21.png" /><Relationship Id="rId9" Type="http://schemas.openxmlformats.org/officeDocument/2006/relationships/tags" Target="../tags/tag23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39.xml" /><Relationship Id="rId3" Type="http://schemas.openxmlformats.org/officeDocument/2006/relationships/tags" Target="../tags/tag240.xml" /><Relationship Id="rId4" Type="http://schemas.openxmlformats.org/officeDocument/2006/relationships/image" Target="../media/image23.jpeg" /><Relationship Id="rId5" Type="http://schemas.openxmlformats.org/officeDocument/2006/relationships/tags" Target="../tags/tag241.xml" /><Relationship Id="rId6" Type="http://schemas.openxmlformats.org/officeDocument/2006/relationships/tags" Target="../tags/tag242.xml" /><Relationship Id="rId7" Type="http://schemas.openxmlformats.org/officeDocument/2006/relationships/image" Target="../media/image24.jpeg" /><Relationship Id="rId8" Type="http://schemas.openxmlformats.org/officeDocument/2006/relationships/tags" Target="../tags/tag243.xml" /><Relationship Id="rId9" Type="http://schemas.openxmlformats.org/officeDocument/2006/relationships/tags" Target="../tags/tag24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45.xml" /><Relationship Id="rId3" Type="http://schemas.openxmlformats.org/officeDocument/2006/relationships/tags" Target="../tags/tag246.xml" /><Relationship Id="rId4" Type="http://schemas.openxmlformats.org/officeDocument/2006/relationships/image" Target="../media/image25.jpeg" /><Relationship Id="rId5" Type="http://schemas.openxmlformats.org/officeDocument/2006/relationships/tags" Target="../tags/tag247.xml" /><Relationship Id="rId6" Type="http://schemas.openxmlformats.org/officeDocument/2006/relationships/tags" Target="../tags/tag248.xml" /><Relationship Id="rId7" Type="http://schemas.openxmlformats.org/officeDocument/2006/relationships/hyperlink" Target="&#36991;&#38647;&#38024;.swf" TargetMode="External" /><Relationship Id="rId8" Type="http://schemas.openxmlformats.org/officeDocument/2006/relationships/image" Target="../media/image26.jpeg" /><Relationship Id="rId9" Type="http://schemas.openxmlformats.org/officeDocument/2006/relationships/tags" Target="../tags/tag24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50.xml" /><Relationship Id="rId3" Type="http://schemas.openxmlformats.org/officeDocument/2006/relationships/image" Target="../media/image27.png" /><Relationship Id="rId4" Type="http://schemas.openxmlformats.org/officeDocument/2006/relationships/tags" Target="../tags/tag251.xml" /><Relationship Id="rId5" Type="http://schemas.openxmlformats.org/officeDocument/2006/relationships/video" Target="../media/media1.mp4" /><Relationship Id="rId6" Type="http://schemas.microsoft.com/office/2007/relationships/media" Target="../media/media1.mp4" /><Relationship Id="rId7" Type="http://schemas.openxmlformats.org/officeDocument/2006/relationships/tags" Target="../tags/tag25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258.xml" /><Relationship Id="rId4" Type="http://schemas.openxmlformats.org/officeDocument/2006/relationships/tags" Target="../tags/tag259.xml" /><Relationship Id="rId5" Type="http://schemas.openxmlformats.org/officeDocument/2006/relationships/tags" Target="../tags/tag260.xml" /><Relationship Id="rId6" Type="http://schemas.openxmlformats.org/officeDocument/2006/relationships/tags" Target="../tags/tag261.xml" /><Relationship Id="rId7" Type="http://schemas.openxmlformats.org/officeDocument/2006/relationships/tags" Target="../tags/tag262.xml" /><Relationship Id="rId8" Type="http://schemas.openxmlformats.org/officeDocument/2006/relationships/tags" Target="../tags/tag263.xml" /><Relationship Id="rId9" Type="http://schemas.openxmlformats.org/officeDocument/2006/relationships/tags" Target="../tags/tag26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270.xml" /><Relationship Id="rId4" Type="http://schemas.openxmlformats.org/officeDocument/2006/relationships/tags" Target="../tags/tag271.xml" /><Relationship Id="rId5" Type="http://schemas.openxmlformats.org/officeDocument/2006/relationships/tags" Target="../tags/tag27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278.xml" /><Relationship Id="rId4" Type="http://schemas.openxmlformats.org/officeDocument/2006/relationships/tags" Target="../tags/tag279.xml" /><Relationship Id="rId5" Type="http://schemas.openxmlformats.org/officeDocument/2006/relationships/tags" Target="../tags/tag280.xml" /><Relationship Id="rId6" Type="http://schemas.openxmlformats.org/officeDocument/2006/relationships/image" Target="../media/image28.png" /><Relationship Id="rId7" Type="http://schemas.openxmlformats.org/officeDocument/2006/relationships/tags" Target="../tags/tag281.xml" /><Relationship Id="rId8" Type="http://schemas.openxmlformats.org/officeDocument/2006/relationships/image" Target="../media/image29.png" /><Relationship Id="rId9" Type="http://schemas.openxmlformats.org/officeDocument/2006/relationships/tags" Target="../tags/tag28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58.xml" /><Relationship Id="rId3" Type="http://schemas.openxmlformats.org/officeDocument/2006/relationships/tags" Target="../tags/tag59.xml" /><Relationship Id="rId4" Type="http://schemas.openxmlformats.org/officeDocument/2006/relationships/image" Target="../media/image1.jpeg" /><Relationship Id="rId5" Type="http://schemas.openxmlformats.org/officeDocument/2006/relationships/tags" Target="../tags/tag60.xml" /><Relationship Id="rId6" Type="http://schemas.openxmlformats.org/officeDocument/2006/relationships/tags" Target="../tags/tag6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67.xml" /><Relationship Id="rId4" Type="http://schemas.openxmlformats.org/officeDocument/2006/relationships/tags" Target="../tags/tag68.xml" /><Relationship Id="rId5" Type="http://schemas.openxmlformats.org/officeDocument/2006/relationships/tags" Target="../tags/tag69.xml" /><Relationship Id="rId6" Type="http://schemas.openxmlformats.org/officeDocument/2006/relationships/image" Target="../media/image2.jpeg" /><Relationship Id="rId7" Type="http://schemas.openxmlformats.org/officeDocument/2006/relationships/tags" Target="../tags/tag70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76.xml" /><Relationship Id="rId4" Type="http://schemas.openxmlformats.org/officeDocument/2006/relationships/tags" Target="../tags/tag77.xml" /><Relationship Id="rId5" Type="http://schemas.openxmlformats.org/officeDocument/2006/relationships/tags" Target="../tags/tag78.xml" /><Relationship Id="rId6" Type="http://schemas.openxmlformats.org/officeDocument/2006/relationships/tags" Target="../tags/tag79.xml" /><Relationship Id="rId7" Type="http://schemas.openxmlformats.org/officeDocument/2006/relationships/tags" Target="../tags/tag80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86.xml" /><Relationship Id="rId4" Type="http://schemas.openxmlformats.org/officeDocument/2006/relationships/tags" Target="../tags/tag87.xml" /><Relationship Id="rId5" Type="http://schemas.openxmlformats.org/officeDocument/2006/relationships/image" Target="../media/image3.jpeg" /><Relationship Id="rId6" Type="http://schemas.openxmlformats.org/officeDocument/2006/relationships/tags" Target="../tags/tag88.xml" /><Relationship Id="rId7" Type="http://schemas.openxmlformats.org/officeDocument/2006/relationships/image" Target="../media/image4.jpeg" /><Relationship Id="rId8" Type="http://schemas.openxmlformats.org/officeDocument/2006/relationships/tags" Target="../tags/tag8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90.xml" /><Relationship Id="rId3" Type="http://schemas.openxmlformats.org/officeDocument/2006/relationships/tags" Target="../tags/tag91.xml" /><Relationship Id="rId4" Type="http://schemas.openxmlformats.org/officeDocument/2006/relationships/tags" Target="../tags/tag92.xml" /><Relationship Id="rId5" Type="http://schemas.openxmlformats.org/officeDocument/2006/relationships/image" Target="../media/image5.jpeg" /><Relationship Id="rId6" Type="http://schemas.openxmlformats.org/officeDocument/2006/relationships/tags" Target="../tags/tag9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03.xml" /><Relationship Id="rId11" Type="http://schemas.openxmlformats.org/officeDocument/2006/relationships/tags" Target="../tags/tag104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image" Target="../media/image6.jpeg" /><Relationship Id="rId6" Type="http://schemas.openxmlformats.org/officeDocument/2006/relationships/tags" Target="../tags/tag101.xml" /><Relationship Id="rId7" Type="http://schemas.openxmlformats.org/officeDocument/2006/relationships/image" Target="../media/image7.jpeg" /><Relationship Id="rId8" Type="http://schemas.openxmlformats.org/officeDocument/2006/relationships/tags" Target="../tags/tag102.xml" /><Relationship Id="rId9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11.png" /><Relationship Id="rId11" Type="http://schemas.openxmlformats.org/officeDocument/2006/relationships/tags" Target="../tags/tag111.xml" /><Relationship Id="rId2" Type="http://schemas.openxmlformats.org/officeDocument/2006/relationships/tags" Target="../tags/tag105.xml" /><Relationship Id="rId3" Type="http://schemas.openxmlformats.org/officeDocument/2006/relationships/image" Target="../media/image9.jpeg" /><Relationship Id="rId4" Type="http://schemas.openxmlformats.org/officeDocument/2006/relationships/tags" Target="../tags/tag106.xml" /><Relationship Id="rId5" Type="http://schemas.openxmlformats.org/officeDocument/2006/relationships/image" Target="../media/image10.jpeg" /><Relationship Id="rId6" Type="http://schemas.openxmlformats.org/officeDocument/2006/relationships/tags" Target="../tags/tag107.xml" /><Relationship Id="rId7" Type="http://schemas.openxmlformats.org/officeDocument/2006/relationships/tags" Target="../tags/tag108.xml" /><Relationship Id="rId8" Type="http://schemas.openxmlformats.org/officeDocument/2006/relationships/tags" Target="../tags/tag109.xml" /><Relationship Id="rId9" Type="http://schemas.openxmlformats.org/officeDocument/2006/relationships/tags" Target="../tags/tag110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" name="TextBox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70820" y="1520581"/>
            <a:ext cx="5890234" cy="1013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altLang="zh-CN" sz="60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11.3     </a:t>
            </a:r>
            <a:r>
              <a:rPr lang="zh-CN" altLang="en-US" sz="60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电荷 </a:t>
            </a: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二、两种电荷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9318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3408" y="1400334"/>
            <a:ext cx="7956550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800" b="1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任何一个物体所带的电荷要么和毛皮摩擦的橡胶棒所带电荷一样，要么和丝绸摩擦的玻璃棒所带电荷一样，没有第三种情况。 </a:t>
            </a:r>
          </a:p>
        </p:txBody>
      </p:sp>
      <p:sp>
        <p:nvSpPr>
          <p:cNvPr id="3" name="Rectangle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41045" y="3082290"/>
            <a:ext cx="7112000" cy="638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3000"/>
              </a:lnSpc>
              <a:buNone/>
              <a:defRPr/>
            </a:pPr>
            <a:r>
              <a:rPr lang="zh-CN" altLang="en-US" sz="2400" b="1" smtClean="0">
                <a:solidFill>
                  <a:srgbClr val="C00000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大量的事实使人们认识到：自然界只有两种电荷。</a:t>
            </a:r>
          </a:p>
          <a:p>
            <a:pPr marL="0" indent="0" eaLnBrk="1" hangingPunct="1">
              <a:lnSpc>
                <a:spcPts val="3000"/>
              </a:lnSpc>
              <a:buNone/>
              <a:defRPr/>
            </a:pPr>
            <a:endParaRPr lang="zh-CN" altLang="en-US" sz="2400" b="1" smtClean="0">
              <a:solidFill>
                <a:srgbClr val="C00000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73" name="文本框 11272"/>
          <p:cNvSpPr txBox="1"/>
          <p:nvPr>
            <p:custDataLst>
              <p:tags r:id="rId7"/>
            </p:custDataLst>
          </p:nvPr>
        </p:nvSpPr>
        <p:spPr>
          <a:xfrm>
            <a:off x="2392045" y="3720465"/>
            <a:ext cx="3962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Arial" panose="020b0604020202020204" pitchFamily="34" charset="0"/>
                <a:ea typeface="黑体" panose="02010609060101010101" pitchFamily="2" charset="-122"/>
              </a:rPr>
              <a:t>正电荷：原子核，阳离子</a:t>
            </a:r>
          </a:p>
        </p:txBody>
      </p:sp>
      <p:sp>
        <p:nvSpPr>
          <p:cNvPr id="11274" name="文本框 11273"/>
          <p:cNvSpPr txBox="1"/>
          <p:nvPr>
            <p:custDataLst>
              <p:tags r:id="rId8"/>
            </p:custDataLst>
          </p:nvPr>
        </p:nvSpPr>
        <p:spPr>
          <a:xfrm>
            <a:off x="2392045" y="4299585"/>
            <a:ext cx="4191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Arial" panose="020b0604020202020204" pitchFamily="34" charset="0"/>
                <a:ea typeface="黑体" panose="02010609060101010101" pitchFamily="2" charset="-122"/>
              </a:rPr>
              <a:t>负电荷：电子，阴离子</a:t>
            </a:r>
          </a:p>
        </p:txBody>
      </p:sp>
      <p:sp>
        <p:nvSpPr>
          <p:cNvPr id="11272" name="左大括号 11271"/>
          <p:cNvSpPr/>
          <p:nvPr>
            <p:custDataLst>
              <p:tags r:id="rId9"/>
            </p:custDataLst>
          </p:nvPr>
        </p:nvSpPr>
        <p:spPr>
          <a:xfrm>
            <a:off x="2157730" y="3686810"/>
            <a:ext cx="162560" cy="1144905"/>
          </a:xfrm>
          <a:prstGeom prst="leftBrace">
            <a:avLst>
              <a:gd name="adj1" fmla="val 44395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1"/>
      <p:bldP spid="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二、两种电荷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00530" y="1294765"/>
            <a:ext cx="72231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2A2A38"/>
                </a:solidFill>
                <a:latin typeface="Times New Roman" panose="02020603050405020304" pitchFamily="18" charset="0"/>
              </a:rPr>
              <a:t>用丝绸摩擦的</a:t>
            </a:r>
            <a:r>
              <a:rPr kumimoji="1"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玻璃棒</a:t>
            </a:r>
            <a:r>
              <a:rPr kumimoji="1" lang="zh-CN" altLang="en-US" sz="2400" b="1">
                <a:solidFill>
                  <a:srgbClr val="2A2A38"/>
                </a:solidFill>
                <a:latin typeface="Times New Roman" panose="02020603050405020304" pitchFamily="18" charset="0"/>
              </a:rPr>
              <a:t>所</a:t>
            </a:r>
            <a:r>
              <a:rPr kumimoji="1" lang="zh-CN" altLang="en-US" sz="2400" b="1" smtClean="0">
                <a:solidFill>
                  <a:srgbClr val="2A2A38"/>
                </a:solidFill>
                <a:latin typeface="Times New Roman" panose="02020603050405020304" pitchFamily="18" charset="0"/>
              </a:rPr>
              <a:t>带的</a:t>
            </a:r>
            <a:r>
              <a:rPr kumimoji="1" lang="zh-CN" altLang="en-US" sz="2400" b="1">
                <a:solidFill>
                  <a:srgbClr val="2A2A38"/>
                </a:solidFill>
                <a:latin typeface="Times New Roman" panose="02020603050405020304" pitchFamily="18" charset="0"/>
              </a:rPr>
              <a:t>电荷为“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正电荷</a:t>
            </a:r>
            <a:r>
              <a:rPr kumimoji="1" lang="zh-CN" altLang="en-US" sz="2400" b="1">
                <a:solidFill>
                  <a:srgbClr val="2A2A38"/>
                </a:solidFill>
                <a:latin typeface="Times New Roman" panose="02020603050405020304" pitchFamily="18" charset="0"/>
              </a:rPr>
              <a:t>”（＋）</a:t>
            </a:r>
          </a:p>
        </p:txBody>
      </p:sp>
      <p:sp>
        <p:nvSpPr>
          <p:cNvPr id="18438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00530" y="1813560"/>
            <a:ext cx="72231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>
                <a:solidFill>
                  <a:srgbClr val="2A2A38"/>
                </a:solidFill>
                <a:latin typeface="Times New Roman" panose="02020603050405020304" pitchFamily="18" charset="0"/>
              </a:rPr>
              <a:t>用毛皮摩擦的</a:t>
            </a:r>
            <a:r>
              <a:rPr kumimoji="1" lang="zh-CN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橡胶棒</a:t>
            </a:r>
            <a:r>
              <a:rPr kumimoji="1" lang="zh-CN" altLang="en-US" sz="2400" b="1">
                <a:solidFill>
                  <a:srgbClr val="2A2A38"/>
                </a:solidFill>
                <a:latin typeface="Times New Roman" panose="02020603050405020304" pitchFamily="18" charset="0"/>
              </a:rPr>
              <a:t>所</a:t>
            </a:r>
            <a:r>
              <a:rPr kumimoji="1" lang="zh-CN" altLang="en-US" sz="2400" b="1" smtClean="0">
                <a:solidFill>
                  <a:srgbClr val="2A2A38"/>
                </a:solidFill>
                <a:latin typeface="Times New Roman" panose="02020603050405020304" pitchFamily="18" charset="0"/>
              </a:rPr>
              <a:t>带的</a:t>
            </a:r>
            <a:r>
              <a:rPr kumimoji="1" lang="zh-CN" altLang="en-US" sz="2400" b="1">
                <a:solidFill>
                  <a:srgbClr val="2A2A38"/>
                </a:solidFill>
                <a:latin typeface="Times New Roman" panose="02020603050405020304" pitchFamily="18" charset="0"/>
              </a:rPr>
              <a:t>电荷为“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负电荷</a:t>
            </a:r>
            <a:r>
              <a:rPr kumimoji="1" lang="zh-CN" altLang="en-US" sz="2400" b="1">
                <a:solidFill>
                  <a:srgbClr val="2A2A38"/>
                </a:solidFill>
                <a:latin typeface="Times New Roman" panose="02020603050405020304" pitchFamily="18" charset="0"/>
              </a:rPr>
              <a:t>”（－）</a:t>
            </a:r>
          </a:p>
        </p:txBody>
      </p:sp>
      <p:sp>
        <p:nvSpPr>
          <p:cNvPr id="1843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7961" y="2483010"/>
            <a:ext cx="4322445" cy="5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700" b="1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、电荷之间相互作用规律</a:t>
            </a:r>
            <a:r>
              <a:rPr lang="en-US" altLang="zh-CN" sz="2700" b="1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</a:p>
        </p:txBody>
      </p:sp>
      <p:sp>
        <p:nvSpPr>
          <p:cNvPr id="18440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72069" y="3191549"/>
            <a:ext cx="349567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同种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电荷相互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排斥</a:t>
            </a:r>
          </a:p>
        </p:txBody>
      </p:sp>
      <p:sp>
        <p:nvSpPr>
          <p:cNvPr id="18441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71831" y="3713757"/>
            <a:ext cx="351115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异种</a:t>
            </a:r>
            <a:r>
              <a:rPr lang="zh-CN" altLang="en-US" sz="2800" b="1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电荷相互</a:t>
            </a:r>
            <a:r>
              <a:rPr lang="zh-CN" altLang="en-US" sz="2800" b="1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吸引</a:t>
            </a:r>
          </a:p>
        </p:txBody>
      </p:sp>
      <p:sp>
        <p:nvSpPr>
          <p:cNvPr id="94216" name="矩形 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7961" y="1271429"/>
            <a:ext cx="173545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700" b="1">
                <a:solidFill>
                  <a:prstClr val="black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、规定：</a:t>
            </a:r>
            <a:endParaRPr lang="en-US" altLang="zh-CN" sz="2700" b="1">
              <a:solidFill>
                <a:prstClr val="black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9" name="Picture 10" descr="c:\users\kahn\appdata\roaming\360se6\USERDA~1\Temp\121316~1.JP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6"/>
          <a:stretch>
            <a:fillRect/>
          </a:stretch>
        </p:blipFill>
        <p:spPr bwMode="auto">
          <a:xfrm>
            <a:off x="699135" y="3187065"/>
            <a:ext cx="226758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1"/>
      <p:bldP spid="18439" grpId="2"/>
      <p:bldP spid="18440" grpId="3"/>
      <p:bldP spid="18441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5" name="Picture 4" descr="hair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430" y="1882140"/>
            <a:ext cx="327723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ic_26165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7"/>
          <a:stretch>
            <a:fillRect/>
          </a:stretch>
        </p:blipFill>
        <p:spPr bwMode="auto">
          <a:xfrm>
            <a:off x="4737600" y="1919544"/>
            <a:ext cx="3528245" cy="260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5305" y="1203960"/>
            <a:ext cx="351536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b="1" smtClean="0">
                <a:latin typeface="+mn-ea"/>
                <a:ea typeface="+mn-ea"/>
                <a:sym typeface="微软雅黑" panose="020b0503020204020204" pitchFamily="34" charset="-122"/>
              </a:rPr>
              <a:t>电荷间的相互作用：</a:t>
            </a:r>
            <a:endParaRPr lang="zh-CN" altLang="en-US" sz="2800">
              <a:latin typeface="+mn-ea"/>
              <a:ea typeface="+mn-ea"/>
              <a:sym typeface="Calibri" panose="020f0502020204030204" pitchFamily="34" charset="0"/>
            </a:endParaRPr>
          </a:p>
        </p:txBody>
      </p:sp>
      <p:sp>
        <p:nvSpPr>
          <p:cNvPr id="3" name="矩形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47135" y="1203960"/>
            <a:ext cx="3327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b="1" smtClean="0">
                <a:solidFill>
                  <a:srgbClr val="C00000"/>
                </a:solidFill>
                <a:latin typeface="+mn-ea"/>
                <a:ea typeface="+mn-ea"/>
                <a:sym typeface="微软雅黑" panose="020b0503020204020204" pitchFamily="34" charset="-122"/>
              </a:rPr>
              <a:t>同种电荷相互排斥</a:t>
            </a:r>
          </a:p>
        </p:txBody>
      </p:sp>
      <p:sp>
        <p:nvSpPr>
          <p:cNvPr id="5126" name="矩形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二、两种电荷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2276" y="500063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练习：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pic>
        <p:nvPicPr>
          <p:cNvPr id="6149" name="图片 6148" descr="C:/Users/Lenovo/Desktop/{50B851D2-EAF0-4B28-ACB6-EE4D70805183}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53770" y="1526540"/>
            <a:ext cx="2752090" cy="2954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6149" descr="C:/Users/Lenovo/Desktop/{FC96CD67-43F7-443E-BB4A-6D02102685B2}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705350" y="1526540"/>
            <a:ext cx="2860675" cy="295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76195" y="561975"/>
            <a:ext cx="42119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原因：同种电荷相互排斥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观察与思考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16000" y="1470025"/>
            <a:ext cx="7112000" cy="10204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3000"/>
              </a:lnSpc>
              <a:buNone/>
              <a:defRPr/>
            </a:pPr>
            <a:r>
              <a:rPr lang="zh-CN" altLang="en-US" sz="2400" b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问题：如果用</a:t>
            </a:r>
            <a:r>
              <a:rPr lang="zh-CN" altLang="en-US" sz="2400" b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毛皮摩擦玻璃棒</a:t>
            </a:r>
            <a:r>
              <a:rPr lang="zh-CN" altLang="en-US" sz="2400" b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或者用</a:t>
            </a:r>
            <a:r>
              <a:rPr lang="zh-CN" altLang="en-US" sz="2400" b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丝绸摩擦橡胶棒</a:t>
            </a:r>
            <a:r>
              <a:rPr lang="zh-CN" altLang="en-US" sz="2400" b="1" smtClean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，会出现什么情况呢？</a:t>
            </a:r>
            <a:endParaRPr lang="zh-CN" altLang="en-U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2090420" y="2550795"/>
            <a:ext cx="5659120" cy="2087880"/>
            <a:chOff x="3292" y="4261"/>
            <a:chExt cx="8912" cy="3288"/>
          </a:xfrm>
        </p:grpSpPr>
        <p:sp>
          <p:nvSpPr>
            <p:cNvPr id="4" name="云形标注 3"/>
            <p:cNvSpPr/>
            <p:nvPr>
              <p:custDataLst>
                <p:tags r:id="rId6"/>
              </p:custDataLst>
            </p:nvPr>
          </p:nvSpPr>
          <p:spPr>
            <a:xfrm>
              <a:off x="3292" y="4261"/>
              <a:ext cx="8912" cy="3288"/>
            </a:xfrm>
            <a:prstGeom prst="cloudCallou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矩形 1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546" y="5367"/>
              <a:ext cx="7054" cy="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>
                <a:spcAft>
                  <a:spcPts val="600"/>
                </a:spcAft>
              </a:pPr>
              <a:r>
                <a:rPr lang="zh-CN" altLang="en-US" sz="2800" b="1" smtClean="0"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摩擦起电的原因是什么呢？</a:t>
              </a:r>
            </a:p>
          </p:txBody>
        </p:sp>
      </p:grp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500063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三、摩擦起电的原因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710" y="1275660"/>
            <a:ext cx="8610600" cy="232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ts val="3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000" b="1" smtClean="0">
                <a:latin typeface="仿宋_GB2312" pitchFamily="49" charset="-122"/>
                <a:ea typeface="仿宋_GB2312" pitchFamily="49" charset="-122"/>
              </a:rPr>
              <a:t> 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smtClean="0">
                <a:latin typeface="+mn-ea"/>
                <a:ea typeface="+mn-ea"/>
                <a:cs typeface="Times New Roman" panose="02020603050405020304" pitchFamily="18" charset="0"/>
              </a:rPr>
              <a:t>原子结构</a:t>
            </a:r>
            <a:endParaRPr lang="en-US" altLang="zh-CN" sz="2800" b="1" smtClean="0"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None/>
              <a:defRPr/>
            </a:pPr>
            <a:r>
              <a:rPr kumimoji="1" lang="zh-CN" altLang="en-US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原子</a:t>
            </a:r>
            <a:r>
              <a:rPr kumimoji="1"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由原子核和核外电子</a:t>
            </a:r>
            <a:r>
              <a:rPr kumimoji="1" lang="zh-CN" altLang="en-US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组成。</a:t>
            </a:r>
            <a:endParaRPr kumimoji="1" lang="en-US" altLang="zh-CN" sz="2000" b="1" smtClean="0">
              <a:effectLst>
                <a:outerShdw blurRad="38100" dist="38100" dir="2700000" algn="tl">
                  <a:srgbClr val="FFFFFF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None/>
              <a:defRPr/>
            </a:pPr>
            <a:r>
              <a:rPr kumimoji="1"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en-US" altLang="zh-CN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kumimoji="1" lang="zh-CN" altLang="en-US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原子核带正电</a:t>
            </a:r>
            <a:r>
              <a:rPr kumimoji="1"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，电子带负电，原子显</a:t>
            </a:r>
            <a:r>
              <a:rPr kumimoji="1" lang="zh-CN" altLang="en-US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电中性。</a:t>
            </a:r>
            <a:endParaRPr kumimoji="1" lang="en-US" altLang="zh-CN" sz="2000" b="1" smtClean="0">
              <a:effectLst>
                <a:outerShdw blurRad="38100" dist="38100" dir="2700000" algn="tl">
                  <a:srgbClr val="FFFFFF"/>
                </a:outerShdw>
              </a:effectLst>
              <a:latin typeface="华文新魏" panose="02010800040101010101" pitchFamily="2" charset="-122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None/>
              <a:defRPr/>
            </a:pPr>
            <a:r>
              <a:rPr kumimoji="1" lang="en-US" altLang="zh-CN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新魏" panose="02010800040101010101" pitchFamily="2" charset="-122"/>
              </a:rPr>
              <a:t> </a:t>
            </a:r>
          </a:p>
          <a:p>
            <a:pPr>
              <a:lnSpc>
                <a:spcPts val="3000"/>
              </a:lnSpc>
              <a:buFont typeface="Wingdings" panose="05000000000000000000" pitchFamily="2" charset="2"/>
              <a:buNone/>
              <a:defRPr/>
            </a:pPr>
            <a:r>
              <a:rPr kumimoji="1" lang="en-US" altLang="zh-CN" sz="20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新魏" panose="02010800040101010101" pitchFamily="2" charset="-122"/>
              </a:rPr>
              <a:t>  </a:t>
            </a: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1" lang="zh-CN" altLang="en-US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新魏" panose="02010800040101010101" pitchFamily="2" charset="-122"/>
              </a:rPr>
              <a:t>原子结构</a:t>
            </a:r>
            <a:r>
              <a:rPr kumimoji="1"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华文新魏" panose="02010800040101010101" pitchFamily="2" charset="-122"/>
              </a:rPr>
              <a:t>示意图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kumimoji="1" lang="zh-CN" altLang="en-US" sz="2000" b="1">
              <a:effectLst>
                <a:outerShdw blurRad="38100" dist="38100" dir="2700000" algn="tl">
                  <a:srgbClr val="FFFFFF"/>
                </a:outerShdw>
              </a:effectLst>
              <a:latin typeface="华文新魏" panose="02010800040101010101" pitchFamily="2" charset="-122"/>
            </a:endParaRPr>
          </a:p>
        </p:txBody>
      </p:sp>
      <p:pic>
        <p:nvPicPr>
          <p:cNvPr id="2" name="图片 1" descr="51d5c1bcb300c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l="85356" t="49615" b="20177"/>
          <a:stretch>
            <a:fillRect/>
          </a:stretch>
        </p:blipFill>
        <p:spPr>
          <a:xfrm>
            <a:off x="6805930" y="2941320"/>
            <a:ext cx="1651635" cy="1666875"/>
          </a:xfrm>
          <a:prstGeom prst="rect">
            <a:avLst/>
          </a:prstGeom>
        </p:spPr>
      </p:pic>
      <p:pic>
        <p:nvPicPr>
          <p:cNvPr id="3" name="图片 2" descr="51d5c1bcb300c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"/>
          <a:srcRect l="4328" t="49146" r="80938" b="19930"/>
          <a:stretch>
            <a:fillRect/>
          </a:stretch>
        </p:blipFill>
        <p:spPr>
          <a:xfrm>
            <a:off x="4345305" y="2941320"/>
            <a:ext cx="1678305" cy="1666875"/>
          </a:xfrm>
          <a:prstGeom prst="rect">
            <a:avLst/>
          </a:prstGeom>
        </p:spPr>
      </p:pic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500063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三、摩擦起电的原因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2300" y="1588135"/>
            <a:ext cx="7672070" cy="1868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CN" sz="28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摩擦起电的实质：</a:t>
            </a:r>
            <a:endParaRPr lang="en-US" altLang="zh-CN" sz="2800" b="1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smtClean="0">
                <a:latin typeface="+mn-ea"/>
                <a:ea typeface="+mn-ea"/>
                <a:cs typeface="Times New Roman" panose="02020603050405020304" pitchFamily="18" charset="0"/>
              </a:rPr>
              <a:t>在</a:t>
            </a:r>
            <a:r>
              <a:rPr lang="zh-CN" altLang="en-US" sz="2400" b="1">
                <a:latin typeface="+mn-ea"/>
                <a:ea typeface="+mn-ea"/>
                <a:cs typeface="Times New Roman" panose="02020603050405020304" pitchFamily="18" charset="0"/>
              </a:rPr>
              <a:t>摩擦的过程</a:t>
            </a:r>
            <a:r>
              <a:rPr lang="zh-CN" altLang="en-US" sz="2400" b="1" smtClean="0">
                <a:latin typeface="+mn-ea"/>
                <a:ea typeface="+mn-ea"/>
                <a:cs typeface="Times New Roman" panose="02020603050405020304" pitchFamily="18" charset="0"/>
              </a:rPr>
              <a:t>中</a:t>
            </a:r>
            <a:r>
              <a:rPr lang="en-US" altLang="zh-CN" sz="2400" b="1" smtClean="0">
                <a:latin typeface="+mn-ea"/>
                <a:ea typeface="+mn-ea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35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smtClean="0">
                <a:latin typeface="+mn-ea"/>
                <a:ea typeface="+mn-ea"/>
                <a:cs typeface="Times New Roman" panose="02020603050405020304" pitchFamily="18" charset="0"/>
              </a:rPr>
              <a:t>对</a:t>
            </a:r>
            <a:r>
              <a:rPr lang="zh-CN" altLang="en-US" sz="2400" b="1">
                <a:latin typeface="+mn-ea"/>
                <a:ea typeface="+mn-ea"/>
                <a:cs typeface="Times New Roman" panose="02020603050405020304" pitchFamily="18" charset="0"/>
              </a:rPr>
              <a:t>电子束缚能力强的物体得到电子</a:t>
            </a:r>
            <a:r>
              <a:rPr lang="zh-CN" altLang="en-US" sz="2400" b="1" smtClean="0">
                <a:latin typeface="+mn-ea"/>
                <a:ea typeface="+mn-ea"/>
                <a:cs typeface="Times New Roman" panose="02020603050405020304" pitchFamily="18" charset="0"/>
              </a:rPr>
              <a:t>，而带</a:t>
            </a:r>
            <a:r>
              <a:rPr lang="zh-CN" altLang="en-US" sz="2400" b="1">
                <a:latin typeface="+mn-ea"/>
                <a:ea typeface="+mn-ea"/>
                <a:cs typeface="Times New Roman" panose="02020603050405020304" pitchFamily="18" charset="0"/>
              </a:rPr>
              <a:t>负电</a:t>
            </a:r>
            <a:r>
              <a:rPr lang="zh-CN" altLang="en-US" sz="2400" b="1" smtClean="0">
                <a:latin typeface="+mn-ea"/>
                <a:ea typeface="+mn-ea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ts val="35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smtClean="0">
                <a:latin typeface="+mn-ea"/>
                <a:ea typeface="+mn-ea"/>
                <a:cs typeface="Times New Roman" panose="02020603050405020304" pitchFamily="18" charset="0"/>
              </a:rPr>
              <a:t>对</a:t>
            </a:r>
            <a:r>
              <a:rPr lang="zh-CN" altLang="en-US" sz="2400" b="1">
                <a:latin typeface="+mn-ea"/>
                <a:ea typeface="+mn-ea"/>
                <a:cs typeface="Times New Roman" panose="02020603050405020304" pitchFamily="18" charset="0"/>
              </a:rPr>
              <a:t>电子束缚能力弱的物体失去电子</a:t>
            </a:r>
            <a:r>
              <a:rPr lang="zh-CN" altLang="en-US" sz="2400" b="1" smtClean="0">
                <a:latin typeface="+mn-ea"/>
                <a:ea typeface="+mn-ea"/>
                <a:cs typeface="Times New Roman" panose="02020603050405020304" pitchFamily="18" charset="0"/>
              </a:rPr>
              <a:t>，而带</a:t>
            </a:r>
            <a:r>
              <a:rPr lang="zh-CN" altLang="en-US" sz="2400" b="1">
                <a:latin typeface="+mn-ea"/>
                <a:ea typeface="+mn-ea"/>
                <a:cs typeface="Times New Roman" panose="02020603050405020304" pitchFamily="18" charset="0"/>
              </a:rPr>
              <a:t>正电。 </a:t>
            </a:r>
            <a:endParaRPr kumimoji="1" lang="zh-CN" altLang="en-US" sz="2000" b="1">
              <a:effectLst>
                <a:outerShdw blurRad="38100" dist="38100" dir="2700000" algn="tl">
                  <a:srgbClr val="FFFFFF"/>
                </a:outerShdw>
              </a:effectLst>
              <a:latin typeface="华文新魏" panose="02010800040101010101" pitchFamily="2" charset="-122"/>
            </a:endParaRPr>
          </a:p>
        </p:txBody>
      </p:sp>
      <p:sp>
        <p:nvSpPr>
          <p:cNvPr id="2" name="矩形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778250" y="1588135"/>
            <a:ext cx="23660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 b="1" smtClean="0">
                <a:solidFill>
                  <a:srgbClr val="C00000"/>
                </a:solidFill>
                <a:latin typeface="+mj-ea"/>
                <a:ea typeface="+mj-ea"/>
                <a:sym typeface="微软雅黑" panose="020b0503020204020204" pitchFamily="34" charset="-122"/>
              </a:rPr>
              <a:t>电子的转移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500063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四、验电器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505" r="6079" b="8224"/>
          <a:stretch>
            <a:fillRect/>
          </a:stretch>
        </p:blipFill>
        <p:spPr bwMode="auto">
          <a:xfrm>
            <a:off x="3691890" y="2078355"/>
            <a:ext cx="258635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729" y="1203655"/>
            <a:ext cx="597641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kumimoji="1"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华文新魏" panose="02010800040101010101" pitchFamily="2" charset="-122"/>
              </a:rPr>
              <a:t>工作原理：同种电荷互相</a:t>
            </a:r>
            <a:r>
              <a:rPr kumimoji="1" lang="zh-CN" altLang="en-US" sz="28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华文新魏" panose="02010800040101010101" pitchFamily="2" charset="-122"/>
              </a:rPr>
              <a:t>排斥</a:t>
            </a:r>
            <a:endParaRPr kumimoji="1" lang="zh-CN" altLang="en-US" sz="2800" b="1">
              <a:effectLst>
                <a:outerShdw blurRad="38100" dist="38100" dir="2700000" algn="tl">
                  <a:srgbClr val="FFFFFF"/>
                </a:outerShdw>
              </a:effectLst>
              <a:latin typeface="华文新魏" panose="02010800040101010101" pitchFamily="2" charset="-122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1005" y="2078355"/>
            <a:ext cx="188087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66085" y="376873"/>
            <a:ext cx="5685155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验电器不但可以检验物体是否带电，还可以粗略比较验电器金属箔片上所带电荷的多少。 </a:t>
            </a:r>
          </a:p>
        </p:txBody>
      </p:sp>
      <p:pic>
        <p:nvPicPr>
          <p:cNvPr id="17412" name="图片 17411" descr="C:/Users/Lenovo/Desktop/rubber_wool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40360" y="2078355"/>
            <a:ext cx="2747645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6732270" y="1318260"/>
            <a:ext cx="20732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0070C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验电器张角的大小不同说明什么？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606" grpId="1"/>
      <p:bldP spid="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500063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五、静电现象的应用和防护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4" name="内容占位符 2"/>
          <p:cNvSpPr txBox="1"/>
          <p:nvPr>
            <p:custDataLst>
              <p:tags r:id="rId5"/>
            </p:custDataLst>
          </p:nvPr>
        </p:nvSpPr>
        <p:spPr>
          <a:xfrm>
            <a:off x="6084105" y="1347665"/>
            <a:ext cx="2736190" cy="3059695"/>
          </a:xfrm>
          <a:prstGeom prst="rect">
            <a:avLst/>
          </a:prstGeom>
        </p:spPr>
        <p:txBody>
          <a:bodyPr/>
          <a:lstStyle>
            <a:lvl1pPr marL="342900" indent="-3429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42950" indent="-28575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  <a:lvl6pPr marL="25146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6pPr>
            <a:lvl7pPr marL="29718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7pPr>
            <a:lvl8pPr marL="34290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8pPr>
            <a:lvl9pPr marL="38862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9pPr>
          </a:lstStyle>
          <a:p>
            <a:pPr eaLnBrk="1" hangingPunct="1"/>
            <a:r>
              <a:rPr lang="zh-CN" altLang="en-US" sz="2800" b="1" kern="0" smtClean="0">
                <a:latin typeface="+mn-ea"/>
              </a:rPr>
              <a:t>静电除尘</a:t>
            </a:r>
            <a:endParaRPr lang="en-US" altLang="zh-CN" sz="2800" b="1" kern="0" smtClean="0">
              <a:latin typeface="+mn-ea"/>
            </a:endParaRPr>
          </a:p>
          <a:p>
            <a:pPr eaLnBrk="1" hangingPunct="1"/>
            <a:r>
              <a:rPr lang="zh-CN" altLang="en-US" sz="2800" b="1" kern="0" smtClean="0">
                <a:latin typeface="+mn-ea"/>
              </a:rPr>
              <a:t>静电分离</a:t>
            </a:r>
            <a:endParaRPr lang="en-US" altLang="zh-CN" sz="2800" b="1" kern="0" smtClean="0">
              <a:latin typeface="+mn-ea"/>
            </a:endParaRPr>
          </a:p>
          <a:p>
            <a:pPr eaLnBrk="1" hangingPunct="1"/>
            <a:r>
              <a:rPr lang="zh-CN" altLang="en-US" sz="2800" b="1" kern="0" smtClean="0">
                <a:latin typeface="+mn-ea"/>
              </a:rPr>
              <a:t>静电植绒</a:t>
            </a:r>
            <a:endParaRPr lang="en-US" altLang="zh-CN" sz="2800" b="1" kern="0" smtClean="0">
              <a:latin typeface="+mn-ea"/>
            </a:endParaRPr>
          </a:p>
          <a:p>
            <a:pPr eaLnBrk="1" hangingPunct="1"/>
            <a:r>
              <a:rPr lang="zh-CN" altLang="en-US" sz="2800" b="1" kern="0" smtClean="0">
                <a:latin typeface="+mn-ea"/>
              </a:rPr>
              <a:t>静电纺纱</a:t>
            </a:r>
            <a:endParaRPr lang="en-US" altLang="zh-CN" sz="2800" b="1" kern="0" smtClean="0">
              <a:latin typeface="+mn-ea"/>
            </a:endParaRPr>
          </a:p>
          <a:p>
            <a:pPr eaLnBrk="1" hangingPunct="1"/>
            <a:r>
              <a:rPr lang="zh-CN" altLang="en-US" sz="2800" b="1" kern="0" smtClean="0">
                <a:latin typeface="+mn-ea"/>
              </a:rPr>
              <a:t>静电喷漆</a:t>
            </a:r>
            <a:endParaRPr lang="en-US" altLang="zh-CN" sz="2800" b="1" kern="0" smtClean="0">
              <a:latin typeface="+mn-ea"/>
            </a:endParaRPr>
          </a:p>
          <a:p>
            <a:pPr eaLnBrk="1" hangingPunct="1"/>
            <a:r>
              <a:rPr lang="zh-CN" altLang="en-US" sz="2800" b="1" kern="0" smtClean="0">
                <a:latin typeface="+mn-ea"/>
              </a:rPr>
              <a:t>静电复印</a:t>
            </a:r>
            <a:endParaRPr lang="en-US" altLang="zh-CN" sz="2800" b="1" kern="0" smtClean="0">
              <a:latin typeface="+mn-ea"/>
            </a:endParaRPr>
          </a:p>
        </p:txBody>
      </p:sp>
      <p:pic>
        <p:nvPicPr>
          <p:cNvPr id="12" name="静电植绒.mov">
            <a:hlinkClick action="ppaction://media"/>
          </p:cNvPr>
          <p:cNvPicPr>
            <a:picLocks noRot="1" noChangeAspect="1"/>
          </p:cNvPicPr>
          <p:nvPr>
            <a:videoFile r:link="rId8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720" y="1419670"/>
            <a:ext cx="5486400" cy="3086100"/>
          </a:xfrm>
          <a:prstGeom prst="rect">
            <a:avLst/>
          </a:prstGeom>
        </p:spPr>
      </p:pic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500063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五、静电现象的应用和防护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" name="内容占位符 4"/>
          <p:cNvSpPr txBox="1"/>
          <p:nvPr>
            <p:custDataLst>
              <p:tags r:id="rId5"/>
            </p:custDataLst>
          </p:nvPr>
        </p:nvSpPr>
        <p:spPr>
          <a:xfrm>
            <a:off x="465790" y="1275660"/>
            <a:ext cx="8229600" cy="259218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2800" b="1" kern="0" smtClean="0">
                <a:solidFill>
                  <a:srgbClr val="FF0000"/>
                </a:solidFill>
                <a:latin typeface="+mn-ea"/>
                <a:ea typeface="+mn-ea"/>
              </a:rPr>
              <a:t>静电现象的危害：</a:t>
            </a:r>
            <a:endParaRPr lang="zh-CN" altLang="en-US" sz="2800" b="1" kern="0">
              <a:solidFill>
                <a:srgbClr val="FF0000"/>
              </a:solidFill>
              <a:latin typeface="+mn-ea"/>
              <a:ea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>
                <a:solidFill>
                  <a:srgbClr val="000000"/>
                </a:solidFill>
                <a:latin typeface="+mn-ea"/>
                <a:ea typeface="+mn-ea"/>
              </a:rPr>
              <a:t>电视机的荧屏表面容易</a:t>
            </a:r>
            <a:r>
              <a:rPr lang="zh-CN" altLang="en-US" sz="2400" b="1" kern="0">
                <a:solidFill>
                  <a:srgbClr val="FF0000"/>
                </a:solidFill>
                <a:latin typeface="+mn-ea"/>
                <a:ea typeface="+mn-ea"/>
              </a:rPr>
              <a:t>吸附灰尘</a:t>
            </a:r>
            <a:r>
              <a:rPr lang="zh-CN" altLang="en-US" sz="2400" b="1" kern="0">
                <a:solidFill>
                  <a:srgbClr val="000000"/>
                </a:solidFill>
                <a:latin typeface="+mn-ea"/>
                <a:ea typeface="+mn-ea"/>
              </a:rPr>
              <a:t>，使图像的清晰度和亮度下降。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>
                <a:solidFill>
                  <a:srgbClr val="000000"/>
                </a:solidFill>
                <a:latin typeface="+mn-ea"/>
                <a:ea typeface="+mn-ea"/>
              </a:rPr>
              <a:t>混纺衣服上常出现</a:t>
            </a:r>
            <a:r>
              <a:rPr lang="zh-CN" altLang="en-US" sz="2400" b="1" kern="0">
                <a:solidFill>
                  <a:srgbClr val="FF0000"/>
                </a:solidFill>
                <a:latin typeface="+mn-ea"/>
                <a:ea typeface="+mn-ea"/>
              </a:rPr>
              <a:t>不易拍掉的灰尘</a:t>
            </a:r>
            <a:r>
              <a:rPr lang="zh-CN" altLang="en-US" sz="2400" b="1" kern="0">
                <a:solidFill>
                  <a:srgbClr val="000000"/>
                </a:solidFill>
                <a:latin typeface="+mn-ea"/>
                <a:ea typeface="+mn-ea"/>
              </a:rPr>
              <a:t>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>
                <a:solidFill>
                  <a:srgbClr val="000000"/>
                </a:solidFill>
                <a:latin typeface="+mn-ea"/>
                <a:ea typeface="+mn-ea"/>
              </a:rPr>
              <a:t>印刷厂里，</a:t>
            </a:r>
            <a:r>
              <a:rPr lang="zh-CN" altLang="en-US" sz="2400" b="1" kern="0">
                <a:solidFill>
                  <a:srgbClr val="FF0000"/>
                </a:solidFill>
                <a:latin typeface="+mn-ea"/>
                <a:ea typeface="+mn-ea"/>
              </a:rPr>
              <a:t>纸页</a:t>
            </a:r>
            <a:r>
              <a:rPr lang="zh-CN" altLang="en-US" sz="2400" b="1" kern="0">
                <a:solidFill>
                  <a:srgbClr val="000000"/>
                </a:solidFill>
                <a:latin typeface="+mn-ea"/>
                <a:ea typeface="+mn-ea"/>
              </a:rPr>
              <a:t>之间因静电而</a:t>
            </a:r>
            <a:r>
              <a:rPr lang="zh-CN" altLang="en-US" sz="2400" b="1" kern="0">
                <a:solidFill>
                  <a:srgbClr val="FF0000"/>
                </a:solidFill>
                <a:latin typeface="+mn-ea"/>
                <a:ea typeface="+mn-ea"/>
              </a:rPr>
              <a:t>粘合</a:t>
            </a:r>
            <a:r>
              <a:rPr lang="zh-CN" altLang="en-US" sz="2400" b="1" kern="0">
                <a:solidFill>
                  <a:srgbClr val="000000"/>
                </a:solidFill>
                <a:latin typeface="+mn-ea"/>
                <a:ea typeface="+mn-ea"/>
              </a:rPr>
              <a:t>，给印刷带来不便。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 smtClean="0">
                <a:latin typeface="+mn-ea"/>
                <a:ea typeface="+mn-ea"/>
              </a:rPr>
              <a:t>制药</a:t>
            </a:r>
            <a:r>
              <a:rPr lang="zh-CN" altLang="en-US" sz="2400" b="1" kern="0" smtClean="0">
                <a:solidFill>
                  <a:srgbClr val="000000"/>
                </a:solidFill>
                <a:latin typeface="+mn-ea"/>
                <a:ea typeface="+mn-ea"/>
              </a:rPr>
              <a:t>时</a:t>
            </a:r>
            <a:r>
              <a:rPr lang="zh-CN" altLang="en-US" sz="2400" b="1" kern="0">
                <a:solidFill>
                  <a:srgbClr val="000000"/>
                </a:solidFill>
                <a:latin typeface="+mn-ea"/>
                <a:ea typeface="+mn-ea"/>
              </a:rPr>
              <a:t>，因</a:t>
            </a:r>
            <a:r>
              <a:rPr lang="zh-CN" altLang="en-US" sz="2400" b="1" kern="0">
                <a:solidFill>
                  <a:srgbClr val="FF0000"/>
                </a:solidFill>
                <a:latin typeface="+mn-ea"/>
                <a:ea typeface="+mn-ea"/>
              </a:rPr>
              <a:t>静电吸引尘埃</a:t>
            </a:r>
            <a:r>
              <a:rPr lang="zh-CN" altLang="en-US" sz="2400" b="1" kern="0">
                <a:solidFill>
                  <a:srgbClr val="000000"/>
                </a:solidFill>
                <a:latin typeface="+mn-ea"/>
                <a:ea typeface="+mn-ea"/>
              </a:rPr>
              <a:t>，使药品达不到标准纯度。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7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500063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课前两分钟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8" name="矩形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9750" y="1601470"/>
            <a:ext cx="7830185" cy="2045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2800">
                <a:latin typeface="+mn-ea"/>
                <a:ea typeface="+mn-ea"/>
                <a:sym typeface="Calibri" panose="020f0502020204030204" pitchFamily="34" charset="0"/>
              </a:rPr>
              <a:t>讨论：在日常生活中，你能解释以下现象吗？</a:t>
            </a:r>
          </a:p>
          <a:p>
            <a:pPr>
              <a:spcAft>
                <a:spcPts val="600"/>
              </a:spcAft>
            </a:pPr>
            <a:r>
              <a:rPr lang="en-US" altLang="zh-CN" sz="2800">
                <a:latin typeface="+mn-ea"/>
                <a:ea typeface="+mn-ea"/>
                <a:sym typeface="Calibri" panose="020f0502020204030204" pitchFamily="34" charset="0"/>
              </a:rPr>
              <a:t>1</a:t>
            </a:r>
            <a:r>
              <a:rPr lang="zh-CN" altLang="en-US" sz="2800">
                <a:latin typeface="+mn-ea"/>
                <a:ea typeface="+mn-ea"/>
                <a:sym typeface="Calibri" panose="020f0502020204030204" pitchFamily="34" charset="0"/>
              </a:rPr>
              <a:t>、梳头的时候，越梳头发越蓬松。</a:t>
            </a:r>
          </a:p>
          <a:p>
            <a:pPr>
              <a:spcAft>
                <a:spcPts val="600"/>
              </a:spcAft>
            </a:pPr>
            <a:r>
              <a:rPr lang="en-US" altLang="zh-CN" sz="2800">
                <a:latin typeface="+mn-ea"/>
                <a:ea typeface="+mn-ea"/>
                <a:sym typeface="Calibri" panose="020f0502020204030204" pitchFamily="34" charset="0"/>
              </a:rPr>
              <a:t>2</a:t>
            </a:r>
            <a:r>
              <a:rPr lang="zh-CN" altLang="en-US" sz="2800">
                <a:latin typeface="+mn-ea"/>
                <a:ea typeface="+mn-ea"/>
                <a:sym typeface="Calibri" panose="020f0502020204030204" pitchFamily="34" charset="0"/>
              </a:rPr>
              <a:t>、穿化纤的衣服时，经常会听到咔咔声。</a:t>
            </a:r>
          </a:p>
          <a:p>
            <a:pPr>
              <a:spcAft>
                <a:spcPts val="600"/>
              </a:spcAft>
            </a:pPr>
            <a:r>
              <a:rPr lang="en-US" altLang="zh-CN" sz="2800">
                <a:latin typeface="+mn-ea"/>
                <a:ea typeface="+mn-ea"/>
                <a:sym typeface="Calibri" panose="020f0502020204030204" pitchFamily="34" charset="0"/>
              </a:rPr>
              <a:t>3</a:t>
            </a:r>
            <a:r>
              <a:rPr lang="zh-CN" altLang="en-US" sz="2800">
                <a:latin typeface="+mn-ea"/>
                <a:ea typeface="+mn-ea"/>
                <a:sym typeface="Calibri" panose="020f0502020204030204" pitchFamily="34" charset="0"/>
              </a:rPr>
              <a:t>、一捆塑料捆扎绳用手越捋张开角度越大。</a:t>
            </a:r>
          </a:p>
        </p:txBody>
      </p:sp>
    </p:spTree>
  </p:cSld>
  <p:clrMapOvr>
    <a:masterClrMapping/>
  </p:clrMapOvr>
  <p:transition advTm="76486"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500063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五、静电现象的应用和防护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15366" name="文本框 15365"/>
          <p:cNvSpPr txBox="1"/>
          <p:nvPr>
            <p:custDataLst>
              <p:tags r:id="rId5"/>
            </p:custDataLst>
          </p:nvPr>
        </p:nvSpPr>
        <p:spPr>
          <a:xfrm>
            <a:off x="457200" y="1440815"/>
            <a:ext cx="8229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、放电现象：带电体的尖端容易产生放电现象</a:t>
            </a:r>
          </a:p>
        </p:txBody>
      </p:sp>
      <p:sp>
        <p:nvSpPr>
          <p:cNvPr id="15367" name="文本框 15366"/>
          <p:cNvSpPr txBox="1"/>
          <p:nvPr>
            <p:custDataLst>
              <p:tags r:id="rId6"/>
            </p:custDataLst>
          </p:nvPr>
        </p:nvSpPr>
        <p:spPr>
          <a:xfrm>
            <a:off x="500380" y="2199005"/>
            <a:ext cx="6781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>
                <a:solidFill>
                  <a:schemeClr val="accent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、雷电：大气中大规模的放电现象</a:t>
            </a:r>
          </a:p>
        </p:txBody>
      </p:sp>
      <p:sp>
        <p:nvSpPr>
          <p:cNvPr id="15368" name="文本框 15367"/>
          <p:cNvSpPr txBox="1"/>
          <p:nvPr>
            <p:custDataLst>
              <p:tags r:id="rId7"/>
            </p:custDataLst>
          </p:nvPr>
        </p:nvSpPr>
        <p:spPr>
          <a:xfrm>
            <a:off x="640715" y="3058795"/>
            <a:ext cx="51054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）危害：人、畜死伤事故</a:t>
            </a:r>
          </a:p>
        </p:txBody>
      </p:sp>
      <p:sp>
        <p:nvSpPr>
          <p:cNvPr id="15369" name="文本框 15368"/>
          <p:cNvSpPr txBox="1"/>
          <p:nvPr>
            <p:custDataLst>
              <p:tags r:id="rId8"/>
            </p:custDataLst>
          </p:nvPr>
        </p:nvSpPr>
        <p:spPr>
          <a:xfrm>
            <a:off x="716915" y="3668395"/>
            <a:ext cx="541020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4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b="1">
                <a:latin typeface="黑体" panose="02010609060101010101" pitchFamily="2" charset="-122"/>
                <a:ea typeface="黑体" panose="02010609060101010101" pitchFamily="2" charset="-122"/>
              </a:rPr>
              <a:t>）防止：安装避雷针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55" y="2646045"/>
            <a:ext cx="2118995" cy="2228215"/>
          </a:xfrm>
          <a:prstGeom prst="rect">
            <a:avLst/>
          </a:prstGeom>
        </p:spPr>
      </p:pic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1"/>
      <p:bldP spid="15368" grpId="2"/>
      <p:bldP spid="15369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500063"/>
            <a:ext cx="676751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五、静电现象的应用和防护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grpSp>
        <p:nvGrpSpPr>
          <p:cNvPr id="24578" name="组合 24577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14400" y="2133600"/>
            <a:ext cx="6858000" cy="2182813"/>
            <a:chExt cx="4320" cy="1375"/>
          </a:xfrm>
        </p:grpSpPr>
        <p:pic>
          <p:nvPicPr>
            <p:cNvPr id="24579" name="图片 24578" descr="C:/Users/Lenovo/Desktop/无标题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264" y="0"/>
              <a:ext cx="1056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0" name="图片 24579" descr="C:/Users/Lenovo/Desktop/无标题2">
              <a:hlinkClick r:id="rId10" action="ppaction://hlinksldjump"/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154" cy="13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1" name="图片 24580" descr="C:/Users/Lenovo/Desktop/无标题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632" y="0"/>
              <a:ext cx="1150" cy="137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582" name="矩形 24581"/>
          <p:cNvSpPr/>
          <p:nvPr>
            <p:custDataLst>
              <p:tags r:id="rId13"/>
            </p:custDataLst>
          </p:nvPr>
        </p:nvSpPr>
        <p:spPr>
          <a:xfrm>
            <a:off x="212725" y="1255078"/>
            <a:ext cx="292989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en-US" sz="3600" b="1">
                <a:solidFill>
                  <a:srgbClr val="003300"/>
                </a:solidFill>
                <a:ea typeface="华文新魏" panose="02010800040101010101" pitchFamily="2" charset="-122"/>
              </a:rPr>
              <a:t>静电的防止</a:t>
            </a:r>
            <a:r>
              <a:rPr lang="zh-CN" altLang="en-US" sz="3600" b="1">
                <a:solidFill>
                  <a:srgbClr val="003300"/>
                </a:solidFill>
                <a:ea typeface="华文新魏" panose="02010800040101010101" pitchFamily="2" charset="-122"/>
              </a:rPr>
              <a:t>：</a:t>
            </a:r>
          </a:p>
        </p:txBody>
      </p:sp>
      <p:sp>
        <p:nvSpPr>
          <p:cNvPr id="25604" name="内容占位符 25603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2889250" y="1355090"/>
            <a:ext cx="6306185" cy="6457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rgbClr val="33BCED"/>
                </a:solidFill>
                <a:latin typeface="Arial"/>
                <a:ea typeface="微软雅黑" panose="020b0503020204020204" pitchFamily="34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 sz="2000" b="0" i="0" u="none" kern="1200" baseline="0">
                <a:solidFill>
                  <a:srgbClr val="33BCED"/>
                </a:solidFill>
                <a:latin typeface="Arial"/>
                <a:ea typeface="微软雅黑" panose="020b0503020204020204" pitchFamily="34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 sz="1800" b="0" i="0" u="none" kern="1200" baseline="0">
                <a:solidFill>
                  <a:srgbClr val="33BCED"/>
                </a:solidFill>
                <a:latin typeface="Arial"/>
                <a:ea typeface="微软雅黑" panose="020b0503020204020204" pitchFamily="34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 sz="1600" b="0" i="0" u="none" kern="1200" baseline="0">
                <a:solidFill>
                  <a:srgbClr val="33BCED"/>
                </a:solidFill>
                <a:latin typeface="Arial"/>
                <a:ea typeface="微软雅黑" panose="020b0503020204020204" pitchFamily="34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»"/>
              <a:defRPr sz="1600" b="0" i="0" u="none" kern="1200" baseline="0">
                <a:solidFill>
                  <a:srgbClr val="33BCED"/>
                </a:solidFill>
                <a:latin typeface="Arial"/>
                <a:ea typeface="微软雅黑" panose="020b0503020204020204" pitchFamily="34" charset="-122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»"/>
              <a:defRPr sz="1600" b="0" i="0" u="none" kern="1200" baseline="0">
                <a:solidFill>
                  <a:srgbClr val="33BCED"/>
                </a:solidFill>
                <a:latin typeface="Arial"/>
                <a:ea typeface="微软雅黑" panose="020b0503020204020204" pitchFamily="34" charset="-122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»"/>
              <a:defRPr sz="1600" b="0" i="0" u="none" kern="1200" baseline="0">
                <a:solidFill>
                  <a:srgbClr val="33BCED"/>
                </a:solidFill>
                <a:latin typeface="Arial"/>
                <a:ea typeface="微软雅黑" panose="020b0503020204020204" pitchFamily="34" charset="-122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»"/>
              <a:defRPr sz="1600" b="0" i="0" u="none" kern="1200" baseline="0">
                <a:solidFill>
                  <a:srgbClr val="33BCED"/>
                </a:solidFill>
                <a:latin typeface="Arial"/>
                <a:ea typeface="微软雅黑" panose="020b0503020204020204" pitchFamily="34" charset="-122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Char char="»"/>
              <a:defRPr sz="1600" b="0" i="0" u="none" kern="1200" baseline="0">
                <a:solidFill>
                  <a:srgbClr val="33BCED"/>
                </a:solidFill>
                <a:latin typeface="Arial"/>
                <a:ea typeface="微软雅黑" panose="020b0503020204020204" pitchFamily="34" charset="-122"/>
              </a:defRPr>
            </a:lvl9pPr>
          </a:lstStyle>
          <a:p>
            <a:pPr marL="0" indent="0">
              <a:buNone/>
            </a:pPr>
            <a:r>
              <a:rPr lang="zh-CN" altLang="en-US" sz="2800" b="1">
                <a:solidFill>
                  <a:srgbClr val="000000"/>
                </a:solidFill>
                <a:ea typeface="华文新魏" panose="02010800040101010101" pitchFamily="2" charset="-122"/>
              </a:rPr>
              <a:t>保持空气潮湿；良好接地；使用避雷针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560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6626" name="组合 26625"/>
          <p:cNvGrpSpPr/>
          <p:nvPr>
            <p:custDataLst>
              <p:tags r:id="rId3"/>
            </p:custDataLst>
          </p:nvPr>
        </p:nvGrpSpPr>
        <p:grpSpPr>
          <a:xfrm>
            <a:off x="1385888" y="627460"/>
            <a:ext cx="6426994" cy="2969419"/>
            <a:chExt cx="8280" cy="3120"/>
          </a:xfrm>
        </p:grpSpPr>
        <p:pic>
          <p:nvPicPr>
            <p:cNvPr id="26627" name="图片 26626" descr="C:/Users/Lenovo/Desktop/未标题-1 复制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280" cy="2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28" name="矩形 26627"/>
            <p:cNvSpPr/>
            <p:nvPr>
              <p:custDataLst>
                <p:tags r:id="rId6"/>
              </p:custDataLst>
            </p:nvPr>
          </p:nvSpPr>
          <p:spPr>
            <a:xfrm>
              <a:off x="2520" y="2340"/>
              <a:ext cx="3960" cy="78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algn="just" eaLnBrk="0" hangingPunct="0">
                <a:buSzTx/>
                <a:buFont typeface="Wingdings" panose="05000000000000000000" pitchFamily="2" charset="2"/>
                <a:buChar char="l"/>
              </a:pPr>
              <a:r>
                <a:rPr lang="zh-CN" altLang="en-US" sz="2100">
                  <a:latin typeface="Times New Roman" panose="02020603050405020304" pitchFamily="18" charset="0"/>
                  <a:ea typeface="华文新魏" panose="02010800040101010101" pitchFamily="2" charset="-122"/>
                </a:rPr>
                <a:t>油罐车上油罐的设计</a:t>
              </a:r>
            </a:p>
          </p:txBody>
        </p:sp>
      </p:grpSp>
      <p:pic>
        <p:nvPicPr>
          <p:cNvPr id="26629" name="图片 26628" descr="C:/Users/Lenovo/Desktop/Untitled-1 cop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71663" y="804863"/>
            <a:ext cx="4158854" cy="1281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矩形 26629"/>
          <p:cNvSpPr/>
          <p:nvPr>
            <p:custDataLst>
              <p:tags r:id="rId9"/>
            </p:custDataLst>
          </p:nvPr>
        </p:nvSpPr>
        <p:spPr>
          <a:xfrm>
            <a:off x="2057400" y="3440906"/>
            <a:ext cx="565785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SzTx/>
              <a:buFont typeface="Wingdings" panose="05000000000000000000" pitchFamily="2" charset="2"/>
              <a:buChar char="ü"/>
            </a:pPr>
            <a:r>
              <a:rPr lang="zh-CN" altLang="en-US" sz="33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金属外壳，弧线外形</a:t>
            </a:r>
          </a:p>
          <a:p>
            <a:pPr>
              <a:buSzTx/>
              <a:buFont typeface="Wingdings" panose="05000000000000000000" pitchFamily="2" charset="2"/>
              <a:buChar char="ü"/>
            </a:pPr>
            <a:r>
              <a:rPr lang="zh-CN" altLang="en-US" sz="3300" b="1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保持接地，危险标志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7650" name="组合 27649"/>
          <p:cNvGrpSpPr/>
          <p:nvPr>
            <p:custDataLst>
              <p:tags r:id="rId3"/>
            </p:custDataLst>
          </p:nvPr>
        </p:nvGrpSpPr>
        <p:grpSpPr>
          <a:xfrm>
            <a:off x="1257300" y="571500"/>
            <a:ext cx="4832747" cy="3792141"/>
            <a:chExt cx="8295" cy="4410"/>
          </a:xfrm>
        </p:grpSpPr>
        <p:pic>
          <p:nvPicPr>
            <p:cNvPr id="27651" name="图片 27650" descr="C:/Users/Lenovo/Desktop/jiandian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295" cy="44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52" name="矩形 27651"/>
            <p:cNvSpPr/>
            <p:nvPr>
              <p:custDataLst>
                <p:tags r:id="rId6"/>
              </p:custDataLst>
            </p:nvPr>
          </p:nvSpPr>
          <p:spPr>
            <a:xfrm>
              <a:off x="3420" y="1248"/>
              <a:ext cx="2160" cy="78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pPr algn="just" eaLnBrk="0" hangingPunct="0">
                <a:buSzTx/>
                <a:buFont typeface="Wingdings" panose="05000000000000000000" pitchFamily="2" charset="2"/>
                <a:buChar char="l"/>
              </a:pPr>
              <a:r>
                <a:rPr lang="zh-CN" altLang="en-US" sz="2100">
                  <a:solidFill>
                    <a:schemeClr val="bg2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hlinkClick r:id="rId7" action="ppaction://hlinkfile"/>
                </a:rPr>
                <a:t>避雷针</a:t>
              </a:r>
            </a:p>
          </p:txBody>
        </p:sp>
      </p:grpSp>
      <p:pic>
        <p:nvPicPr>
          <p:cNvPr id="27653" name="图片 27652" descr="C:/Users/Lenovo/Desktop/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506607" y="724615"/>
            <a:ext cx="1864519" cy="3486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" name="静电引起火灾">
            <a:hlinkClick action="ppaction://media"/>
          </p:cNvPr>
          <p:cNvPicPr/>
          <p:nvPr>
            <a:videoFile r:link="rId5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837373" y="1046798"/>
            <a:ext cx="5339239" cy="3878104"/>
          </a:xfrm>
          <a:prstGeom prst="rect">
            <a:avLst/>
          </a:prstGeom>
        </p:spPr>
      </p:pic>
      <p:sp>
        <p:nvSpPr>
          <p:cNvPr id="2" name="文本框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2108" y="124337"/>
            <a:ext cx="3214048" cy="78359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smtClean="0">
                <a:solidFill>
                  <a:prstClr val="black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课后小活动</a:t>
            </a:r>
            <a:endParaRPr lang="zh-CN" altLang="en-US" sz="4500" b="1">
              <a:solidFill>
                <a:prstClr val="black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28720" y="500380"/>
            <a:ext cx="14376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小结</a:t>
            </a:r>
          </a:p>
        </p:txBody>
      </p:sp>
      <p:sp>
        <p:nvSpPr>
          <p:cNvPr id="3" name="矩形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3" y="1373188"/>
            <a:ext cx="676751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8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8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摩擦起电现象</a:t>
            </a:r>
          </a:p>
        </p:txBody>
      </p:sp>
      <p:sp>
        <p:nvSpPr>
          <p:cNvPr id="4" name="矩形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965325"/>
            <a:ext cx="718693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8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带电体的基本性质：能够吸引轻小物体。</a:t>
            </a:r>
          </a:p>
        </p:txBody>
      </p:sp>
      <p:sp>
        <p:nvSpPr>
          <p:cNvPr id="6" name="矩形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4830" y="2595245"/>
            <a:ext cx="718693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3.</a:t>
            </a:r>
            <a:r>
              <a:rPr lang="zh-CN" altLang="en-US" sz="28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两种电荷的规定：正电荷、负电荷</a:t>
            </a:r>
          </a:p>
        </p:txBody>
      </p:sp>
      <p:sp>
        <p:nvSpPr>
          <p:cNvPr id="7" name="矩形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4830" y="3799840"/>
            <a:ext cx="718693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5.</a:t>
            </a:r>
            <a:r>
              <a:rPr lang="zh-CN" altLang="en-US" sz="280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摩擦起电的实质：</a:t>
            </a:r>
            <a:r>
              <a:rPr lang="zh-CN" altLang="en-US" sz="28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电子的转移</a:t>
            </a:r>
          </a:p>
        </p:txBody>
      </p:sp>
      <p:sp>
        <p:nvSpPr>
          <p:cNvPr id="8" name="矩形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4830" y="3197860"/>
            <a:ext cx="718693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4.</a:t>
            </a:r>
            <a:r>
              <a:rPr lang="zh-CN" altLang="en-US" sz="28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电荷间的相互作用：</a:t>
            </a:r>
          </a:p>
        </p:txBody>
      </p:sp>
    </p:spTree>
  </p:cSld>
  <p:clrMapOvr>
    <a:masterClrMapping/>
  </p:clrMapOvr>
  <p:transition advTm="76486"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课堂练习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0063" y="1275660"/>
            <a:ext cx="8229600" cy="2407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3000"/>
              </a:lnSpc>
              <a:buClr>
                <a:srgbClr val="0000FF"/>
              </a:buClr>
              <a:buFont typeface="Arial" panose="020b0604020202020204" pitchFamily="34" charset="0"/>
              <a:buNone/>
              <a:defRPr/>
            </a:pPr>
            <a:r>
              <a:rPr lang="en-US" altLang="zh-CN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用与丝绸摩擦过的玻璃棒去靠近轻质小球，小球被吸引过来，则小球是（    ）</a:t>
            </a:r>
            <a:br>
              <a:rPr lang="zh-CN" altLang="en-US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en-US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带正电         </a:t>
            </a:r>
            <a:r>
              <a:rPr lang="en-US" altLang="zh-CN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带负电</a:t>
            </a:r>
            <a:br>
              <a:rPr lang="zh-CN" altLang="en-US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不带电        </a:t>
            </a:r>
            <a:r>
              <a:rPr lang="en-US" altLang="zh-CN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可能带负电，也可能不带电</a:t>
            </a:r>
          </a:p>
        </p:txBody>
      </p:sp>
    </p:spTree>
  </p:cSld>
  <p:clrMapOvr>
    <a:masterClrMapping/>
  </p:clrMapOvr>
  <p:transition advTm="76486"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课堂练习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5181" y="1419670"/>
            <a:ext cx="7561079" cy="31393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altLang="zh-CN" sz="24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</a:t>
            </a:r>
            <a:r>
              <a:rPr lang="zh-CN" altLang="en-US" sz="24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</a:t>
            </a:r>
            <a:r>
              <a:rPr lang="zh-CN" altLang="zh-CN" sz="24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细线</a:t>
            </a:r>
            <a:r>
              <a:rPr lang="zh-CN" altLang="zh-CN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悬挂</a:t>
            </a:r>
            <a:r>
              <a:rPr lang="zh-CN" altLang="zh-CN" sz="2400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zh-CN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CN" altLang="zh-CN" sz="2400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zh-CN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zh-CN" altLang="zh-CN" sz="2400" b="1" i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三个轻质小球，它们之间的相互作用（如图）甲、乙所示，则肯定带电的小球</a:t>
            </a:r>
            <a:r>
              <a:rPr lang="zh-CN" altLang="zh-CN" sz="24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4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</a:t>
            </a:r>
            <a:r>
              <a:rPr lang="zh-CN" altLang="zh-CN" sz="24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zh-CN" altLang="zh-CN" sz="240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不能确定是否带电的小球</a:t>
            </a:r>
            <a:r>
              <a:rPr lang="zh-CN" altLang="zh-CN" sz="24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4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____________</a:t>
            </a:r>
            <a:r>
              <a:rPr lang="zh-C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zh-CN" altLang="en-US" sz="240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None/>
              <a:defRPr/>
            </a:pPr>
            <a:endParaRPr lang="en-US" altLang="zh-CN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zh-CN" altLang="en-US" sz="24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kumimoji="1" lang="zh-CN" altLang="en-US" sz="2400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15" y="2787765"/>
            <a:ext cx="3196535" cy="153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New picture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718800" y="126492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 advTm="76486"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观察与思考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pic>
        <p:nvPicPr>
          <p:cNvPr id="4" name="Picture 2" descr="hair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730" y="1347665"/>
            <a:ext cx="3465667" cy="294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/>
          <p:nvPr>
            <p:custDataLst>
              <p:tags r:id="rId6"/>
            </p:custDataLst>
          </p:nvPr>
        </p:nvSpPr>
        <p:spPr>
          <a:xfrm>
            <a:off x="4788015" y="1779695"/>
            <a:ext cx="3744260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kumimoji="1" lang="zh-CN" altLang="en-US" sz="2400" b="1" smtClean="0">
                <a:latin typeface="+mn-ea"/>
                <a:ea typeface="+mn-ea"/>
              </a:rPr>
              <a:t>问题：</a:t>
            </a:r>
            <a:endParaRPr kumimoji="1" lang="en-US" altLang="zh-CN" sz="2400" b="1" smtClean="0">
              <a:latin typeface="+mn-ea"/>
              <a:ea typeface="+mn-ea"/>
            </a:endParaRPr>
          </a:p>
          <a:p>
            <a:pPr>
              <a:lnSpc>
                <a:spcPts val="3400"/>
              </a:lnSpc>
              <a:defRPr/>
            </a:pPr>
            <a:r>
              <a:rPr kumimoji="1" lang="zh-CN" altLang="en-US" sz="2400" b="1" smtClean="0">
                <a:latin typeface="+mn-ea"/>
                <a:ea typeface="+mn-ea"/>
              </a:rPr>
              <a:t>科技馆</a:t>
            </a:r>
            <a:r>
              <a:rPr kumimoji="1" lang="zh-CN" altLang="en-US" sz="2400" b="1">
                <a:latin typeface="+mn-ea"/>
                <a:ea typeface="+mn-ea"/>
              </a:rPr>
              <a:t>中一个人手摸静电球后头发就会竖起来，你能解释这其中包含的物理原理吗</a:t>
            </a:r>
            <a:r>
              <a:rPr kumimoji="1" lang="zh-CN" altLang="en-US" sz="2400" b="1" smtClean="0">
                <a:latin typeface="+mn-ea"/>
                <a:ea typeface="+mn-ea"/>
              </a:rPr>
              <a:t>？</a:t>
            </a:r>
            <a:endParaRPr kumimoji="1" lang="zh-CN" altLang="en-US" sz="2400" b="1">
              <a:latin typeface="+mn-ea"/>
              <a:ea typeface="+mn-ea"/>
            </a:endParaRPr>
          </a:p>
        </p:txBody>
      </p:sp>
    </p:spTree>
  </p:cSld>
  <p:clrMapOvr>
    <a:masterClrMapping/>
  </p:clrMapOvr>
  <p:transition advTm="76486"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2276" y="500063"/>
            <a:ext cx="67675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一、摩擦起电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6755" y="1134745"/>
            <a:ext cx="780478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>
                <a:latin typeface="+mn-ea"/>
                <a:ea typeface="+mn-ea"/>
              </a:rPr>
              <a:t>动手</a:t>
            </a:r>
            <a:r>
              <a:rPr kumimoji="1" lang="zh-CN" altLang="en-US" sz="2800" smtClean="0">
                <a:latin typeface="+mn-ea"/>
                <a:ea typeface="+mn-ea"/>
              </a:rPr>
              <a:t>实验</a:t>
            </a:r>
            <a:r>
              <a:rPr kumimoji="1" lang="zh-CN" altLang="en-US" sz="2800" smtClean="0">
                <a:latin typeface="+mn-ea"/>
              </a:rPr>
              <a:t>：塑料笔在头发上摩擦可以吸引小纸屑</a:t>
            </a:r>
            <a:endParaRPr kumimoji="1" lang="zh-CN" altLang="en-US" sz="2800">
              <a:latin typeface="+mn-ea"/>
              <a:ea typeface="+mn-ea"/>
            </a:endParaRPr>
          </a:p>
        </p:txBody>
      </p:sp>
      <p:pic>
        <p:nvPicPr>
          <p:cNvPr id="2" name="Picture 9" descr="{16C4CFF2-12C5-41E1-B848-B5691FBFCB0A}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3155" y="1833880"/>
            <a:ext cx="3910965" cy="279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6486"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7201" y="500062"/>
            <a:ext cx="67675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一、摩擦起电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6151" name="文本框 6150"/>
          <p:cNvSpPr txBox="1"/>
          <p:nvPr>
            <p:custDataLst>
              <p:tags r:id="rId5"/>
            </p:custDataLst>
          </p:nvPr>
        </p:nvSpPr>
        <p:spPr>
          <a:xfrm>
            <a:off x="533400" y="1336040"/>
            <a:ext cx="8077200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电荷：摩擦过的硬橡胶棒或玻璃棒能够吸引轻小物体，我们就说硬橡胶棒或玻璃棒带了电，或者说它带了电荷。</a:t>
            </a:r>
          </a:p>
        </p:txBody>
      </p:sp>
      <p:sp>
        <p:nvSpPr>
          <p:cNvPr id="6152" name="文本框 6151"/>
          <p:cNvSpPr txBox="1"/>
          <p:nvPr>
            <p:custDataLst>
              <p:tags r:id="rId6"/>
            </p:custDataLst>
          </p:nvPr>
        </p:nvSpPr>
        <p:spPr>
          <a:xfrm>
            <a:off x="457200" y="2921000"/>
            <a:ext cx="807720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摩擦起电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用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摩擦的方法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使物体带电的现象叫摩擦起电</a:t>
            </a:r>
          </a:p>
        </p:txBody>
      </p:sp>
      <p:sp>
        <p:nvSpPr>
          <p:cNvPr id="6153" name="文本框 6152"/>
          <p:cNvSpPr txBox="1"/>
          <p:nvPr>
            <p:custDataLst>
              <p:tags r:id="rId7"/>
            </p:custDataLst>
          </p:nvPr>
        </p:nvSpPr>
        <p:spPr>
          <a:xfrm>
            <a:off x="457200" y="4140835"/>
            <a:ext cx="75285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、带电体性质：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带电体能够吸引轻小物体。</a:t>
            </a:r>
          </a:p>
        </p:txBody>
      </p:sp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1"/>
      <p:bldP spid="615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2276" y="500063"/>
            <a:ext cx="67675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一、摩擦起电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pic>
        <p:nvPicPr>
          <p:cNvPr id="6149" name="图片 6148" descr="C:/Users/Lenovo/Desktop/{50B851D2-EAF0-4B28-ACB6-EE4D70805183}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53770" y="1526540"/>
            <a:ext cx="2752090" cy="2954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6149" descr="C:/Users/Lenovo/Desktop/{FC96CD67-43F7-443E-BB4A-6D02102685B2}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705350" y="1526540"/>
            <a:ext cx="2860675" cy="29540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76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观察与思考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sp>
        <p:nvSpPr>
          <p:cNvPr id="5" name="TextBox 1"/>
          <p:cNvSpPr txBox="1"/>
          <p:nvPr>
            <p:custDataLst>
              <p:tags r:id="rId4"/>
            </p:custDataLst>
          </p:nvPr>
        </p:nvSpPr>
        <p:spPr>
          <a:xfrm>
            <a:off x="4655300" y="1625390"/>
            <a:ext cx="374426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lang="zh-CN" altLang="en-US" sz="2400" b="1">
                <a:solidFill>
                  <a:schemeClr val="tx1"/>
                </a:solidFill>
                <a:ea typeface="黑体" panose="02010609060101010101" pitchFamily="2" charset="-122"/>
                <a:sym typeface="+mn-ea"/>
              </a:rPr>
              <a:t>如图所示，将两个吹足气的气球分别在干燥的皮肤上或衣服上摩擦几下，然后将悬线提起，你看到了什么现象？为什么？</a:t>
            </a:r>
            <a:endParaRPr kumimoji="1" lang="zh-CN" altLang="en-US" sz="2400" b="1">
              <a:solidFill>
                <a:schemeClr val="tx1"/>
              </a:solidFill>
              <a:latin typeface="+mn-ea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12298" name="图片 12297" descr="u=1176318696,2307530959&amp;fm=23&amp;gp=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6595" y="1469390"/>
            <a:ext cx="3318510" cy="3173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76486"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6" name="矩形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二、两种电荷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pic>
        <p:nvPicPr>
          <p:cNvPr id="4" name="Picture 9" descr="{2ADA718F-30E9-4AD6-B1D4-8AC60A6765E9}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651" y="213972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{EF245CCE-3E56-49EE-A8A3-727E6A69CAB8}0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428" y="2139720"/>
            <a:ext cx="23336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{EDC33D50-0099-4723-9D4D-147199DDD89A}0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00" y="2168295"/>
            <a:ext cx="2295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>
            <p:custDataLst>
              <p:tags r:id="rId11"/>
            </p:custDataLst>
          </p:nvPr>
        </p:nvSpPr>
        <p:spPr>
          <a:xfrm>
            <a:off x="615850" y="1203655"/>
            <a:ext cx="80604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800" b="1" smtClean="0">
                <a:latin typeface="+mn-ea"/>
                <a:ea typeface="+mn-ea"/>
              </a:rPr>
              <a:t>问题：</a:t>
            </a:r>
            <a:endParaRPr lang="en-US" altLang="zh-CN" sz="2800" b="1" smtClean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r>
              <a:rPr lang="zh-CN" altLang="en-US" sz="2400" b="1" smtClean="0">
                <a:latin typeface="+mn-ea"/>
                <a:ea typeface="+mn-ea"/>
              </a:rPr>
              <a:t>被</a:t>
            </a:r>
            <a:r>
              <a:rPr lang="zh-CN" altLang="en-US" sz="2400" b="1">
                <a:latin typeface="+mn-ea"/>
                <a:ea typeface="+mn-ea"/>
              </a:rPr>
              <a:t>毛皮摩擦过的橡胶棒与被丝绸摩擦过的玻璃棒带的电一样吗？</a:t>
            </a:r>
          </a:p>
        </p:txBody>
      </p:sp>
    </p:spTree>
  </p:cSld>
  <p:clrMapOvr>
    <a:masterClrMapping/>
  </p:clrMapOvr>
  <p:transition advTm="76486"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Picture 4" descr="T11-24-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15" y="1735943"/>
            <a:ext cx="2528777" cy="153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T11-24-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925" y="1752600"/>
            <a:ext cx="2362000" cy="152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/>
          <p:nvPr>
            <p:custDataLst>
              <p:tags r:id="rId7"/>
            </p:custDataLst>
          </p:nvPr>
        </p:nvSpPr>
        <p:spPr bwMode="auto">
          <a:xfrm>
            <a:off x="395711" y="3507815"/>
            <a:ext cx="8208570" cy="12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r>
              <a:rPr lang="zh-CN" altLang="en-US" sz="2000">
                <a:latin typeface="+mn-ea"/>
                <a:ea typeface="+mn-ea"/>
                <a:cs typeface="Times New Roman" panose="02020603050405020304" pitchFamily="18" charset="0"/>
              </a:rPr>
              <a:t>实验</a:t>
            </a:r>
            <a:r>
              <a:rPr lang="en-US" altLang="zh-CN" sz="2000"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>
                <a:latin typeface="+mn-ea"/>
                <a:ea typeface="+mn-ea"/>
                <a:cs typeface="Times New Roman" panose="02020603050405020304" pitchFamily="18" charset="0"/>
              </a:rPr>
              <a:t>：将两根用毛皮摩擦过的硬橡胶棒相互靠近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zh-CN" altLang="en-US" sz="2000">
                <a:latin typeface="+mn-ea"/>
                <a:ea typeface="+mn-ea"/>
                <a:cs typeface="Times New Roman" panose="02020603050405020304" pitchFamily="18" charset="0"/>
              </a:rPr>
              <a:t>实验</a:t>
            </a:r>
            <a:r>
              <a:rPr lang="en-US" altLang="zh-CN" sz="2000"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>
                <a:latin typeface="+mn-ea"/>
                <a:ea typeface="+mn-ea"/>
                <a:cs typeface="Times New Roman" panose="02020603050405020304" pitchFamily="18" charset="0"/>
              </a:rPr>
              <a:t>：将两根用丝绸摩擦过的玻璃棒相互靠近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zh-CN" altLang="en-US" sz="2000">
                <a:latin typeface="+mn-ea"/>
                <a:ea typeface="+mn-ea"/>
                <a:cs typeface="Times New Roman" panose="02020603050405020304" pitchFamily="18" charset="0"/>
              </a:rPr>
              <a:t>实验</a:t>
            </a:r>
            <a:r>
              <a:rPr lang="en-US" altLang="zh-CN" sz="2000"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latin typeface="+mn-ea"/>
                <a:ea typeface="+mn-ea"/>
                <a:cs typeface="Times New Roman" panose="02020603050405020304" pitchFamily="18" charset="0"/>
              </a:rPr>
              <a:t>：将用丝绸摩擦过的玻璃棒与用毛皮摩擦过的硬橡胶棒相互靠近</a:t>
            </a:r>
          </a:p>
        </p:txBody>
      </p:sp>
      <p:sp>
        <p:nvSpPr>
          <p:cNvPr id="6" name="标题 1"/>
          <p:cNvSpPr/>
          <p:nvPr>
            <p:custDataLst>
              <p:tags r:id="rId8"/>
            </p:custDataLst>
          </p:nvPr>
        </p:nvSpPr>
        <p:spPr bwMode="auto">
          <a:xfrm>
            <a:off x="547688" y="10668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+mn-ea"/>
                <a:ea typeface="+mn-ea"/>
              </a:rPr>
              <a:t>实验探究：两种电荷</a:t>
            </a:r>
          </a:p>
        </p:txBody>
      </p:sp>
      <p:sp>
        <p:nvSpPr>
          <p:cNvPr id="7" name="矩形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00063" y="500063"/>
            <a:ext cx="676751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sz="3200" b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二、两种电荷</a:t>
            </a:r>
            <a:endParaRPr lang="zh-CN" altLang="en-US" sz="3200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88618" y="1765292"/>
            <a:ext cx="2511770" cy="15119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ags/tag1.xml><?xml version="1.0" encoding="utf-8"?>
<p:tagLst xmlns:p="http://schemas.openxmlformats.org/presentationml/2006/main">
  <p:tag name="AS_UNIQUEID" val="82"/>
</p:tagLst>
</file>

<file path=ppt/tags/tag10.xml><?xml version="1.0" encoding="utf-8"?>
<p:tagLst xmlns:p="http://schemas.openxmlformats.org/presentationml/2006/main">
  <p:tag name="AS_UNIQUEID" val="91"/>
</p:tagLst>
</file>

<file path=ppt/tags/tag100.xml><?xml version="1.0" encoding="utf-8"?>
<p:tagLst xmlns:p="http://schemas.openxmlformats.org/presentationml/2006/main">
  <p:tag name="AS_UNIQUEID" val="178"/>
</p:tagLst>
</file>

<file path=ppt/tags/tag101.xml><?xml version="1.0" encoding="utf-8"?>
<p:tagLst xmlns:p="http://schemas.openxmlformats.org/presentationml/2006/main">
  <p:tag name="AS_UNIQUEID" val="179"/>
</p:tagLst>
</file>

<file path=ppt/tags/tag102.xml><?xml version="1.0" encoding="utf-8"?>
<p:tagLst xmlns:p="http://schemas.openxmlformats.org/presentationml/2006/main">
  <p:tag name="AS_UNIQUEID" val="180"/>
</p:tagLst>
</file>

<file path=ppt/tags/tag103.xml><?xml version="1.0" encoding="utf-8"?>
<p:tagLst xmlns:p="http://schemas.openxmlformats.org/presentationml/2006/main">
  <p:tag name="AS_UNIQUEID" val="181"/>
</p:tagLst>
</file>

<file path=ppt/tags/tag104.xml><?xml version="1.0" encoding="utf-8"?>
<p:tagLst xmlns:p="http://schemas.openxmlformats.org/presentationml/2006/main">
  <p:tag name="AS_UNIQUEID" val="182"/>
</p:tagLst>
</file>

<file path=ppt/tags/tag105.xml><?xml version="1.0" encoding="utf-8"?>
<p:tagLst xmlns:p="http://schemas.openxmlformats.org/presentationml/2006/main">
  <p:tag name="AS_UNIQUEID" val="183"/>
</p:tagLst>
</file>

<file path=ppt/tags/tag106.xml><?xml version="1.0" encoding="utf-8"?>
<p:tagLst xmlns:p="http://schemas.openxmlformats.org/presentationml/2006/main">
  <p:tag name="AS_UNIQUEID" val="184"/>
</p:tagLst>
</file>

<file path=ppt/tags/tag107.xml><?xml version="1.0" encoding="utf-8"?>
<p:tagLst xmlns:p="http://schemas.openxmlformats.org/presentationml/2006/main">
  <p:tag name="AS_UNIQUEID" val="185"/>
</p:tagLst>
</file>

<file path=ppt/tags/tag108.xml><?xml version="1.0" encoding="utf-8"?>
<p:tagLst xmlns:p="http://schemas.openxmlformats.org/presentationml/2006/main">
  <p:tag name="AS_UNIQUEID" val="186"/>
</p:tagLst>
</file>

<file path=ppt/tags/tag109.xml><?xml version="1.0" encoding="utf-8"?>
<p:tagLst xmlns:p="http://schemas.openxmlformats.org/presentationml/2006/main">
  <p:tag name="AS_UNIQUEID" val="187"/>
</p:tagLst>
</file>

<file path=ppt/tags/tag11.xml><?xml version="1.0" encoding="utf-8"?>
<p:tagLst xmlns:p="http://schemas.openxmlformats.org/presentationml/2006/main">
  <p:tag name="AS_UNIQUEID" val="92"/>
</p:tagLst>
</file>

<file path=ppt/tags/tag110.xml><?xml version="1.0" encoding="utf-8"?>
<p:tagLst xmlns:p="http://schemas.openxmlformats.org/presentationml/2006/main">
  <p:tag name="AS_UNIQUEID" val="188"/>
</p:tagLst>
</file>

<file path=ppt/tags/tag111.xml><?xml version="1.0" encoding="utf-8"?>
<p:tagLst xmlns:p="http://schemas.openxmlformats.org/presentationml/2006/main">
  <p:tag name="AS_UNIQUEID" val="189"/>
</p:tagLst>
</file>

<file path=ppt/tags/tag112.xml><?xml version="1.0" encoding="utf-8"?>
<p:tagLst xmlns:p="http://schemas.openxmlformats.org/presentationml/2006/main">
  <p:tag name="AS_UNIQUEID" val="190"/>
</p:tagLst>
</file>

<file path=ppt/tags/tag113.xml><?xml version="1.0" encoding="utf-8"?>
<p:tagLst xmlns:p="http://schemas.openxmlformats.org/presentationml/2006/main">
  <p:tag name="AS_UNIQUEID" val="191"/>
</p:tagLst>
</file>

<file path=ppt/tags/tag114.xml><?xml version="1.0" encoding="utf-8"?>
<p:tagLst xmlns:p="http://schemas.openxmlformats.org/presentationml/2006/main">
  <p:tag name="AS_UNIQUEID" val="192"/>
</p:tagLst>
</file>

<file path=ppt/tags/tag115.xml><?xml version="1.0" encoding="utf-8"?>
<p:tagLst xmlns:p="http://schemas.openxmlformats.org/presentationml/2006/main">
  <p:tag name="AS_UNIQUEID" val="193"/>
</p:tagLst>
</file>

<file path=ppt/tags/tag116.xml><?xml version="1.0" encoding="utf-8"?>
<p:tagLst xmlns:p="http://schemas.openxmlformats.org/presentationml/2006/main">
  <p:tag name="AS_UNIQUEID" val="194"/>
</p:tagLst>
</file>

<file path=ppt/tags/tag117.xml><?xml version="1.0" encoding="utf-8"?>
<p:tagLst xmlns:p="http://schemas.openxmlformats.org/presentationml/2006/main">
  <p:tag name="AS_UNIQUEID" val="195"/>
</p:tagLst>
</file>

<file path=ppt/tags/tag118.xml><?xml version="1.0" encoding="utf-8"?>
<p:tagLst xmlns:p="http://schemas.openxmlformats.org/presentationml/2006/main">
  <p:tag name="AS_UNIQUEID" val="196"/>
</p:tagLst>
</file>

<file path=ppt/tags/tag119.xml><?xml version="1.0" encoding="utf-8"?>
<p:tagLst xmlns:p="http://schemas.openxmlformats.org/presentationml/2006/main">
  <p:tag name="AS_UNIQUEID" val="197"/>
</p:tagLst>
</file>

<file path=ppt/tags/tag12.xml><?xml version="1.0" encoding="utf-8"?>
<p:tagLst xmlns:p="http://schemas.openxmlformats.org/presentationml/2006/main">
  <p:tag name="AS_UNIQUEID" val="93"/>
</p:tagLst>
</file>

<file path=ppt/tags/tag120.xml><?xml version="1.0" encoding="utf-8"?>
<p:tagLst xmlns:p="http://schemas.openxmlformats.org/presentationml/2006/main">
  <p:tag name="AS_UNIQUEID" val="198"/>
</p:tagLst>
</file>

<file path=ppt/tags/tag121.xml><?xml version="1.0" encoding="utf-8"?>
<p:tagLst xmlns:p="http://schemas.openxmlformats.org/presentationml/2006/main">
  <p:tag name="AS_UNIQUEID" val="199"/>
</p:tagLst>
</file>

<file path=ppt/tags/tag122.xml><?xml version="1.0" encoding="utf-8"?>
<p:tagLst xmlns:p="http://schemas.openxmlformats.org/presentationml/2006/main">
  <p:tag name="AS_UNIQUEID" val="200"/>
</p:tagLst>
</file>

<file path=ppt/tags/tag123.xml><?xml version="1.0" encoding="utf-8"?>
<p:tagLst xmlns:p="http://schemas.openxmlformats.org/presentationml/2006/main">
  <p:tag name="AS_UNIQUEID" val="201"/>
</p:tagLst>
</file>

<file path=ppt/tags/tag124.xml><?xml version="1.0" encoding="utf-8"?>
<p:tagLst xmlns:p="http://schemas.openxmlformats.org/presentationml/2006/main">
  <p:tag name="AS_UNIQUEID" val="202"/>
</p:tagLst>
</file>

<file path=ppt/tags/tag125.xml><?xml version="1.0" encoding="utf-8"?>
<p:tagLst xmlns:p="http://schemas.openxmlformats.org/presentationml/2006/main">
  <p:tag name="AS_UNIQUEID" val="203"/>
</p:tagLst>
</file>

<file path=ppt/tags/tag126.xml><?xml version="1.0" encoding="utf-8"?>
<p:tagLst xmlns:p="http://schemas.openxmlformats.org/presentationml/2006/main">
  <p:tag name="AS_UNIQUEID" val="204"/>
</p:tagLst>
</file>

<file path=ppt/tags/tag127.xml><?xml version="1.0" encoding="utf-8"?>
<p:tagLst xmlns:p="http://schemas.openxmlformats.org/presentationml/2006/main">
  <p:tag name="AS_UNIQUEID" val="205"/>
</p:tagLst>
</file>

<file path=ppt/tags/tag128.xml><?xml version="1.0" encoding="utf-8"?>
<p:tagLst xmlns:p="http://schemas.openxmlformats.org/presentationml/2006/main">
  <p:tag name="AS_UNIQUEID" val="206"/>
</p:tagLst>
</file>

<file path=ppt/tags/tag129.xml><?xml version="1.0" encoding="utf-8"?>
<p:tagLst xmlns:p="http://schemas.openxmlformats.org/presentationml/2006/main">
  <p:tag name="AS_UNIQUEID" val="207"/>
</p:tagLst>
</file>

<file path=ppt/tags/tag13.xml><?xml version="1.0" encoding="utf-8"?>
<p:tagLst xmlns:p="http://schemas.openxmlformats.org/presentationml/2006/main">
  <p:tag name="AS_UNIQUEID" val="94"/>
</p:tagLst>
</file>

<file path=ppt/tags/tag130.xml><?xml version="1.0" encoding="utf-8"?>
<p:tagLst xmlns:p="http://schemas.openxmlformats.org/presentationml/2006/main">
  <p:tag name="AS_UNIQUEID" val="208"/>
</p:tagLst>
</file>

<file path=ppt/tags/tag131.xml><?xml version="1.0" encoding="utf-8"?>
<p:tagLst xmlns:p="http://schemas.openxmlformats.org/presentationml/2006/main">
  <p:tag name="AS_UNIQUEID" val="209"/>
</p:tagLst>
</file>

<file path=ppt/tags/tag132.xml><?xml version="1.0" encoding="utf-8"?>
<p:tagLst xmlns:p="http://schemas.openxmlformats.org/presentationml/2006/main">
  <p:tag name="AS_UNIQUEID" val="210"/>
</p:tagLst>
</file>

<file path=ppt/tags/tag133.xml><?xml version="1.0" encoding="utf-8"?>
<p:tagLst xmlns:p="http://schemas.openxmlformats.org/presentationml/2006/main">
  <p:tag name="AS_UNIQUEID" val="211"/>
</p:tagLst>
</file>

<file path=ppt/tags/tag134.xml><?xml version="1.0" encoding="utf-8"?>
<p:tagLst xmlns:p="http://schemas.openxmlformats.org/presentationml/2006/main">
  <p:tag name="AS_UNIQUEID" val="212"/>
</p:tagLst>
</file>

<file path=ppt/tags/tag135.xml><?xml version="1.0" encoding="utf-8"?>
<p:tagLst xmlns:p="http://schemas.openxmlformats.org/presentationml/2006/main">
  <p:tag name="AS_UNIQUEID" val="213"/>
</p:tagLst>
</file>

<file path=ppt/tags/tag136.xml><?xml version="1.0" encoding="utf-8"?>
<p:tagLst xmlns:p="http://schemas.openxmlformats.org/presentationml/2006/main">
  <p:tag name="AS_UNIQUEID" val="214"/>
</p:tagLst>
</file>

<file path=ppt/tags/tag137.xml><?xml version="1.0" encoding="utf-8"?>
<p:tagLst xmlns:p="http://schemas.openxmlformats.org/presentationml/2006/main">
  <p:tag name="AS_UNIQUEID" val="215"/>
</p:tagLst>
</file>

<file path=ppt/tags/tag138.xml><?xml version="1.0" encoding="utf-8"?>
<p:tagLst xmlns:p="http://schemas.openxmlformats.org/presentationml/2006/main">
  <p:tag name="AS_UNIQUEID" val="216"/>
</p:tagLst>
</file>

<file path=ppt/tags/tag139.xml><?xml version="1.0" encoding="utf-8"?>
<p:tagLst xmlns:p="http://schemas.openxmlformats.org/presentationml/2006/main">
  <p:tag name="AS_UNIQUEID" val="217"/>
</p:tagLst>
</file>

<file path=ppt/tags/tag14.xml><?xml version="1.0" encoding="utf-8"?>
<p:tagLst xmlns:p="http://schemas.openxmlformats.org/presentationml/2006/main">
  <p:tag name="AS_UNIQUEID" val="95"/>
</p:tagLst>
</file>

<file path=ppt/tags/tag140.xml><?xml version="1.0" encoding="utf-8"?>
<p:tagLst xmlns:p="http://schemas.openxmlformats.org/presentationml/2006/main">
  <p:tag name="AS_UNIQUEID" val="218"/>
</p:tagLst>
</file>

<file path=ppt/tags/tag141.xml><?xml version="1.0" encoding="utf-8"?>
<p:tagLst xmlns:p="http://schemas.openxmlformats.org/presentationml/2006/main">
  <p:tag name="AS_UNIQUEID" val="219"/>
</p:tagLst>
</file>

<file path=ppt/tags/tag142.xml><?xml version="1.0" encoding="utf-8"?>
<p:tagLst xmlns:p="http://schemas.openxmlformats.org/presentationml/2006/main">
  <p:tag name="AS_UNIQUEID" val="220"/>
</p:tagLst>
</file>

<file path=ppt/tags/tag143.xml><?xml version="1.0" encoding="utf-8"?>
<p:tagLst xmlns:p="http://schemas.openxmlformats.org/presentationml/2006/main">
  <p:tag name="AS_UNIQUEID" val="221"/>
</p:tagLst>
</file>

<file path=ppt/tags/tag144.xml><?xml version="1.0" encoding="utf-8"?>
<p:tagLst xmlns:p="http://schemas.openxmlformats.org/presentationml/2006/main">
  <p:tag name="AS_UNIQUEID" val="222"/>
</p:tagLst>
</file>

<file path=ppt/tags/tag145.xml><?xml version="1.0" encoding="utf-8"?>
<p:tagLst xmlns:p="http://schemas.openxmlformats.org/presentationml/2006/main">
  <p:tag name="AS_UNIQUEID" val="223"/>
</p:tagLst>
</file>

<file path=ppt/tags/tag146.xml><?xml version="1.0" encoding="utf-8"?>
<p:tagLst xmlns:p="http://schemas.openxmlformats.org/presentationml/2006/main">
  <p:tag name="AS_UNIQUEID" val="224"/>
</p:tagLst>
</file>

<file path=ppt/tags/tag147.xml><?xml version="1.0" encoding="utf-8"?>
<p:tagLst xmlns:p="http://schemas.openxmlformats.org/presentationml/2006/main">
  <p:tag name="AS_UNIQUEID" val="225"/>
</p:tagLst>
</file>

<file path=ppt/tags/tag148.xml><?xml version="1.0" encoding="utf-8"?>
<p:tagLst xmlns:p="http://schemas.openxmlformats.org/presentationml/2006/main">
  <p:tag name="AS_UNIQUEID" val="226"/>
</p:tagLst>
</file>

<file path=ppt/tags/tag149.xml><?xml version="1.0" encoding="utf-8"?>
<p:tagLst xmlns:p="http://schemas.openxmlformats.org/presentationml/2006/main">
  <p:tag name="AS_UNIQUEID" val="227"/>
</p:tagLst>
</file>

<file path=ppt/tags/tag15.xml><?xml version="1.0" encoding="utf-8"?>
<p:tagLst xmlns:p="http://schemas.openxmlformats.org/presentationml/2006/main">
  <p:tag name="AS_UNIQUEID" val="96"/>
</p:tagLst>
</file>

<file path=ppt/tags/tag150.xml><?xml version="1.0" encoding="utf-8"?>
<p:tagLst xmlns:p="http://schemas.openxmlformats.org/presentationml/2006/main">
  <p:tag name="AS_UNIQUEID" val="228"/>
</p:tagLst>
</file>

<file path=ppt/tags/tag151.xml><?xml version="1.0" encoding="utf-8"?>
<p:tagLst xmlns:p="http://schemas.openxmlformats.org/presentationml/2006/main">
  <p:tag name="AS_UNIQUEID" val="229"/>
</p:tagLst>
</file>

<file path=ppt/tags/tag152.xml><?xml version="1.0" encoding="utf-8"?>
<p:tagLst xmlns:p="http://schemas.openxmlformats.org/presentationml/2006/main">
  <p:tag name="AS_UNIQUEID" val="230"/>
</p:tagLst>
</file>

<file path=ppt/tags/tag153.xml><?xml version="1.0" encoding="utf-8"?>
<p:tagLst xmlns:p="http://schemas.openxmlformats.org/presentationml/2006/main">
  <p:tag name="AS_UNIQUEID" val="231"/>
</p:tagLst>
</file>

<file path=ppt/tags/tag154.xml><?xml version="1.0" encoding="utf-8"?>
<p:tagLst xmlns:p="http://schemas.openxmlformats.org/presentationml/2006/main">
  <p:tag name="AS_UNIQUEID" val="232"/>
</p:tagLst>
</file>

<file path=ppt/tags/tag155.xml><?xml version="1.0" encoding="utf-8"?>
<p:tagLst xmlns:p="http://schemas.openxmlformats.org/presentationml/2006/main">
  <p:tag name="AS_UNIQUEID" val="233"/>
</p:tagLst>
</file>

<file path=ppt/tags/tag156.xml><?xml version="1.0" encoding="utf-8"?>
<p:tagLst xmlns:p="http://schemas.openxmlformats.org/presentationml/2006/main">
  <p:tag name="AS_UNIQUEID" val="11"/>
</p:tagLst>
</file>

<file path=ppt/tags/tag157.xml><?xml version="1.0" encoding="utf-8"?>
<p:tagLst xmlns:p="http://schemas.openxmlformats.org/presentationml/2006/main">
  <p:tag name="AS_UNIQUEID" val="12"/>
</p:tagLst>
</file>

<file path=ppt/tags/tag158.xml><?xml version="1.0" encoding="utf-8"?>
<p:tagLst xmlns:p="http://schemas.openxmlformats.org/presentationml/2006/main">
  <p:tag name="AS_UNIQUEID" val="234"/>
</p:tagLst>
</file>

<file path=ppt/tags/tag159.xml><?xml version="1.0" encoding="utf-8"?>
<p:tagLst xmlns:p="http://schemas.openxmlformats.org/presentationml/2006/main">
  <p:tag name="AS_UNIQUEID" val="235"/>
</p:tagLst>
</file>

<file path=ppt/tags/tag16.xml><?xml version="1.0" encoding="utf-8"?>
<p:tagLst xmlns:p="http://schemas.openxmlformats.org/presentationml/2006/main">
  <p:tag name="AS_UNIQUEID" val="97"/>
</p:tagLst>
</file>

<file path=ppt/tags/tag160.xml><?xml version="1.0" encoding="utf-8"?>
<p:tagLst xmlns:p="http://schemas.openxmlformats.org/presentationml/2006/main">
  <p:tag name="AS_UNIQUEID" val="236"/>
</p:tagLst>
</file>

<file path=ppt/tags/tag161.xml><?xml version="1.0" encoding="utf-8"?>
<p:tagLst xmlns:p="http://schemas.openxmlformats.org/presentationml/2006/main">
  <p:tag name="AS_UNIQUEID" val="237"/>
</p:tagLst>
</file>

<file path=ppt/tags/tag162.xml><?xml version="1.0" encoding="utf-8"?>
<p:tagLst xmlns:p="http://schemas.openxmlformats.org/presentationml/2006/main">
  <p:tag name="AS_UNIQUEID" val="238"/>
</p:tagLst>
</file>

<file path=ppt/tags/tag163.xml><?xml version="1.0" encoding="utf-8"?>
<p:tagLst xmlns:p="http://schemas.openxmlformats.org/presentationml/2006/main">
  <p:tag name="AS_UNIQUEID" val="239"/>
</p:tagLst>
</file>

<file path=ppt/tags/tag164.xml><?xml version="1.0" encoding="utf-8"?>
<p:tagLst xmlns:p="http://schemas.openxmlformats.org/presentationml/2006/main">
  <p:tag name="AS_UNIQUEID" val="240"/>
</p:tagLst>
</file>

<file path=ppt/tags/tag165.xml><?xml version="1.0" encoding="utf-8"?>
<p:tagLst xmlns:p="http://schemas.openxmlformats.org/presentationml/2006/main">
  <p:tag name="AS_UNIQUEID" val="241"/>
</p:tagLst>
</file>

<file path=ppt/tags/tag166.xml><?xml version="1.0" encoding="utf-8"?>
<p:tagLst xmlns:p="http://schemas.openxmlformats.org/presentationml/2006/main">
  <p:tag name="AS_UNIQUEID" val="242"/>
</p:tagLst>
</file>

<file path=ppt/tags/tag167.xml><?xml version="1.0" encoding="utf-8"?>
<p:tagLst xmlns:p="http://schemas.openxmlformats.org/presentationml/2006/main">
  <p:tag name="AS_UNIQUEID" val="243"/>
</p:tagLst>
</file>

<file path=ppt/tags/tag168.xml><?xml version="1.0" encoding="utf-8"?>
<p:tagLst xmlns:p="http://schemas.openxmlformats.org/presentationml/2006/main">
  <p:tag name="AS_UNIQUEID" val="244"/>
</p:tagLst>
</file>

<file path=ppt/tags/tag169.xml><?xml version="1.0" encoding="utf-8"?>
<p:tagLst xmlns:p="http://schemas.openxmlformats.org/presentationml/2006/main">
  <p:tag name="AS_UNIQUEID" val="245"/>
</p:tagLst>
</file>

<file path=ppt/tags/tag17.xml><?xml version="1.0" encoding="utf-8"?>
<p:tagLst xmlns:p="http://schemas.openxmlformats.org/presentationml/2006/main">
  <p:tag name="AS_UNIQUEID" val="98"/>
</p:tagLst>
</file>

<file path=ppt/tags/tag170.xml><?xml version="1.0" encoding="utf-8"?>
<p:tagLst xmlns:p="http://schemas.openxmlformats.org/presentationml/2006/main">
  <p:tag name="AS_UNIQUEID" val="246"/>
</p:tagLst>
</file>

<file path=ppt/tags/tag171.xml><?xml version="1.0" encoding="utf-8"?>
<p:tagLst xmlns:p="http://schemas.openxmlformats.org/presentationml/2006/main">
  <p:tag name="AS_UNIQUEID" val="247"/>
</p:tagLst>
</file>

<file path=ppt/tags/tag172.xml><?xml version="1.0" encoding="utf-8"?>
<p:tagLst xmlns:p="http://schemas.openxmlformats.org/presentationml/2006/main">
  <p:tag name="AS_UNIQUEID" val="248"/>
</p:tagLst>
</file>

<file path=ppt/tags/tag173.xml><?xml version="1.0" encoding="utf-8"?>
<p:tagLst xmlns:p="http://schemas.openxmlformats.org/presentationml/2006/main">
  <p:tag name="AS_UNIQUEID" val="249"/>
</p:tagLst>
</file>

<file path=ppt/tags/tag174.xml><?xml version="1.0" encoding="utf-8"?>
<p:tagLst xmlns:p="http://schemas.openxmlformats.org/presentationml/2006/main">
  <p:tag name="AS_UNIQUEID" val="250"/>
</p:tagLst>
</file>

<file path=ppt/tags/tag175.xml><?xml version="1.0" encoding="utf-8"?>
<p:tagLst xmlns:p="http://schemas.openxmlformats.org/presentationml/2006/main">
  <p:tag name="AS_UNIQUEID" val="251"/>
</p:tagLst>
</file>

<file path=ppt/tags/tag176.xml><?xml version="1.0" encoding="utf-8"?>
<p:tagLst xmlns:p="http://schemas.openxmlformats.org/presentationml/2006/main">
  <p:tag name="AS_UNIQUEID" val="252"/>
</p:tagLst>
</file>

<file path=ppt/tags/tag177.xml><?xml version="1.0" encoding="utf-8"?>
<p:tagLst xmlns:p="http://schemas.openxmlformats.org/presentationml/2006/main">
  <p:tag name="AS_UNIQUEID" val="253"/>
</p:tagLst>
</file>

<file path=ppt/tags/tag178.xml><?xml version="1.0" encoding="utf-8"?>
<p:tagLst xmlns:p="http://schemas.openxmlformats.org/presentationml/2006/main">
  <p:tag name="AS_UNIQUEID" val="254"/>
</p:tagLst>
</file>

<file path=ppt/tags/tag179.xml><?xml version="1.0" encoding="utf-8"?>
<p:tagLst xmlns:p="http://schemas.openxmlformats.org/presentationml/2006/main">
  <p:tag name="AS_UNIQUEID" val="255"/>
</p:tagLst>
</file>

<file path=ppt/tags/tag18.xml><?xml version="1.0" encoding="utf-8"?>
<p:tagLst xmlns:p="http://schemas.openxmlformats.org/presentationml/2006/main">
  <p:tag name="AS_UNIQUEID" val="99"/>
</p:tagLst>
</file>

<file path=ppt/tags/tag180.xml><?xml version="1.0" encoding="utf-8"?>
<p:tagLst xmlns:p="http://schemas.openxmlformats.org/presentationml/2006/main">
  <p:tag name="AS_UNIQUEID" val="256"/>
</p:tagLst>
</file>

<file path=ppt/tags/tag181.xml><?xml version="1.0" encoding="utf-8"?>
<p:tagLst xmlns:p="http://schemas.openxmlformats.org/presentationml/2006/main">
  <p:tag name="AS_UNIQUEID" val="257"/>
</p:tagLst>
</file>

<file path=ppt/tags/tag182.xml><?xml version="1.0" encoding="utf-8"?>
<p:tagLst xmlns:p="http://schemas.openxmlformats.org/presentationml/2006/main">
  <p:tag name="AS_UNIQUEID" val="258"/>
</p:tagLst>
</file>

<file path=ppt/tags/tag183.xml><?xml version="1.0" encoding="utf-8"?>
<p:tagLst xmlns:p="http://schemas.openxmlformats.org/presentationml/2006/main">
  <p:tag name="AS_UNIQUEID" val="259"/>
</p:tagLst>
</file>

<file path=ppt/tags/tag184.xml><?xml version="1.0" encoding="utf-8"?>
<p:tagLst xmlns:p="http://schemas.openxmlformats.org/presentationml/2006/main">
  <p:tag name="AS_UNIQUEID" val="260"/>
</p:tagLst>
</file>

<file path=ppt/tags/tag185.xml><?xml version="1.0" encoding="utf-8"?>
<p:tagLst xmlns:p="http://schemas.openxmlformats.org/presentationml/2006/main">
  <p:tag name="AS_UNIQUEID" val="261"/>
</p:tagLst>
</file>

<file path=ppt/tags/tag186.xml><?xml version="1.0" encoding="utf-8"?>
<p:tagLst xmlns:p="http://schemas.openxmlformats.org/presentationml/2006/main">
  <p:tag name="AS_UNIQUEID" val="262"/>
</p:tagLst>
</file>

<file path=ppt/tags/tag187.xml><?xml version="1.0" encoding="utf-8"?>
<p:tagLst xmlns:p="http://schemas.openxmlformats.org/presentationml/2006/main">
  <p:tag name="AS_UNIQUEID" val="263"/>
</p:tagLst>
</file>

<file path=ppt/tags/tag188.xml><?xml version="1.0" encoding="utf-8"?>
<p:tagLst xmlns:p="http://schemas.openxmlformats.org/presentationml/2006/main">
  <p:tag name="AS_UNIQUEID" val="264"/>
</p:tagLst>
</file>

<file path=ppt/tags/tag189.xml><?xml version="1.0" encoding="utf-8"?>
<p:tagLst xmlns:p="http://schemas.openxmlformats.org/presentationml/2006/main">
  <p:tag name="AS_UNIQUEID" val="265"/>
</p:tagLst>
</file>

<file path=ppt/tags/tag19.xml><?xml version="1.0" encoding="utf-8"?>
<p:tagLst xmlns:p="http://schemas.openxmlformats.org/presentationml/2006/main">
  <p:tag name="AS_UNIQUEID" val="100"/>
</p:tagLst>
</file>

<file path=ppt/tags/tag190.xml><?xml version="1.0" encoding="utf-8"?>
<p:tagLst xmlns:p="http://schemas.openxmlformats.org/presentationml/2006/main">
  <p:tag name="AS_UNIQUEID" val="266"/>
</p:tagLst>
</file>

<file path=ppt/tags/tag191.xml><?xml version="1.0" encoding="utf-8"?>
<p:tagLst xmlns:p="http://schemas.openxmlformats.org/presentationml/2006/main">
  <p:tag name="AS_UNIQUEID" val="267"/>
</p:tagLst>
</file>

<file path=ppt/tags/tag192.xml><?xml version="1.0" encoding="utf-8"?>
<p:tagLst xmlns:p="http://schemas.openxmlformats.org/presentationml/2006/main">
  <p:tag name="AS_UNIQUEID" val="268"/>
</p:tagLst>
</file>

<file path=ppt/tags/tag193.xml><?xml version="1.0" encoding="utf-8"?>
<p:tagLst xmlns:p="http://schemas.openxmlformats.org/presentationml/2006/main">
  <p:tag name="AS_UNIQUEID" val="269"/>
</p:tagLst>
</file>

<file path=ppt/tags/tag194.xml><?xml version="1.0" encoding="utf-8"?>
<p:tagLst xmlns:p="http://schemas.openxmlformats.org/presentationml/2006/main">
  <p:tag name="AS_UNIQUEID" val="270"/>
</p:tagLst>
</file>

<file path=ppt/tags/tag195.xml><?xml version="1.0" encoding="utf-8"?>
<p:tagLst xmlns:p="http://schemas.openxmlformats.org/presentationml/2006/main">
  <p:tag name="AS_UNIQUEID" val="45"/>
</p:tagLst>
</file>

<file path=ppt/tags/tag196.xml><?xml version="1.0" encoding="utf-8"?>
<p:tagLst xmlns:p="http://schemas.openxmlformats.org/presentationml/2006/main">
  <p:tag name="AS_UNIQUEID" val="271"/>
</p:tagLst>
</file>

<file path=ppt/tags/tag197.xml><?xml version="1.0" encoding="utf-8"?>
<p:tagLst xmlns:p="http://schemas.openxmlformats.org/presentationml/2006/main">
  <p:tag name="AS_UNIQUEID" val="272"/>
</p:tagLst>
</file>

<file path=ppt/tags/tag198.xml><?xml version="1.0" encoding="utf-8"?>
<p:tagLst xmlns:p="http://schemas.openxmlformats.org/presentationml/2006/main">
  <p:tag name="AS_UNIQUEID" val="273"/>
</p:tagLst>
</file>

<file path=ppt/tags/tag199.xml><?xml version="1.0" encoding="utf-8"?>
<p:tagLst xmlns:p="http://schemas.openxmlformats.org/presentationml/2006/main">
  <p:tag name="AS_UNIQUEID" val="274"/>
</p:tagLst>
</file>

<file path=ppt/tags/tag2.xml><?xml version="1.0" encoding="utf-8"?>
<p:tagLst xmlns:p="http://schemas.openxmlformats.org/presentationml/2006/main">
  <p:tag name="AS_UNIQUEID" val="83"/>
</p:tagLst>
</file>

<file path=ppt/tags/tag20.xml><?xml version="1.0" encoding="utf-8"?>
<p:tagLst xmlns:p="http://schemas.openxmlformats.org/presentationml/2006/main">
  <p:tag name="AS_UNIQUEID" val="101"/>
</p:tagLst>
</file>

<file path=ppt/tags/tag200.xml><?xml version="1.0" encoding="utf-8"?>
<p:tagLst xmlns:p="http://schemas.openxmlformats.org/presentationml/2006/main">
  <p:tag name="AS_UNIQUEID" val="275"/>
</p:tagLst>
</file>

<file path=ppt/tags/tag201.xml><?xml version="1.0" encoding="utf-8"?>
<p:tagLst xmlns:p="http://schemas.openxmlformats.org/presentationml/2006/main">
  <p:tag name="AS_UNIQUEID" val="276"/>
</p:tagLst>
</file>

<file path=ppt/tags/tag202.xml><?xml version="1.0" encoding="utf-8"?>
<p:tagLst xmlns:p="http://schemas.openxmlformats.org/presentationml/2006/main">
  <p:tag name="AS_UNIQUEID" val="278"/>
</p:tagLst>
</file>

<file path=ppt/tags/tag203.xml><?xml version="1.0" encoding="utf-8"?>
<p:tagLst xmlns:p="http://schemas.openxmlformats.org/presentationml/2006/main">
  <p:tag name="AS_UNIQUEID" val="279"/>
</p:tagLst>
</file>

<file path=ppt/tags/tag204.xml><?xml version="1.0" encoding="utf-8"?>
<p:tagLst xmlns:p="http://schemas.openxmlformats.org/presentationml/2006/main">
  <p:tag name="AS_UNIQUEID" val="280"/>
</p:tagLst>
</file>

<file path=ppt/tags/tag205.xml><?xml version="1.0" encoding="utf-8"?>
<p:tagLst xmlns:p="http://schemas.openxmlformats.org/presentationml/2006/main">
  <p:tag name="AS_UNIQUEID" val="277"/>
</p:tagLst>
</file>

<file path=ppt/tags/tag206.xml><?xml version="1.0" encoding="utf-8"?>
<p:tagLst xmlns:p="http://schemas.openxmlformats.org/presentationml/2006/main">
  <p:tag name="AS_UNIQUEID" val="281"/>
</p:tagLst>
</file>

<file path=ppt/tags/tag207.xml><?xml version="1.0" encoding="utf-8"?>
<p:tagLst xmlns:p="http://schemas.openxmlformats.org/presentationml/2006/main">
  <p:tag name="AS_UNIQUEID" val="282"/>
</p:tagLst>
</file>

<file path=ppt/tags/tag208.xml><?xml version="1.0" encoding="utf-8"?>
<p:tagLst xmlns:p="http://schemas.openxmlformats.org/presentationml/2006/main">
  <p:tag name="AS_UNIQUEID" val="283"/>
</p:tagLst>
</file>

<file path=ppt/tags/tag209.xml><?xml version="1.0" encoding="utf-8"?>
<p:tagLst xmlns:p="http://schemas.openxmlformats.org/presentationml/2006/main">
  <p:tag name="AS_UNIQUEID" val="284"/>
</p:tagLst>
</file>

<file path=ppt/tags/tag21.xml><?xml version="1.0" encoding="utf-8"?>
<p:tagLst xmlns:p="http://schemas.openxmlformats.org/presentationml/2006/main">
  <p:tag name="AS_UNIQUEID" val="102"/>
</p:tagLst>
</file>

<file path=ppt/tags/tag210.xml><?xml version="1.0" encoding="utf-8"?>
<p:tagLst xmlns:p="http://schemas.openxmlformats.org/presentationml/2006/main">
  <p:tag name="AS_UNIQUEID" val="285"/>
</p:tagLst>
</file>

<file path=ppt/tags/tag211.xml><?xml version="1.0" encoding="utf-8"?>
<p:tagLst xmlns:p="http://schemas.openxmlformats.org/presentationml/2006/main">
  <p:tag name="AS_UNIQUEID" val="286"/>
</p:tagLst>
</file>

<file path=ppt/tags/tag212.xml><?xml version="1.0" encoding="utf-8"?>
<p:tagLst xmlns:p="http://schemas.openxmlformats.org/presentationml/2006/main">
  <p:tag name="AS_UNIQUEID" val="287"/>
</p:tagLst>
</file>

<file path=ppt/tags/tag213.xml><?xml version="1.0" encoding="utf-8"?>
<p:tagLst xmlns:p="http://schemas.openxmlformats.org/presentationml/2006/main">
  <p:tag name="AS_UNIQUEID" val="288"/>
</p:tagLst>
</file>

<file path=ppt/tags/tag214.xml><?xml version="1.0" encoding="utf-8"?>
<p:tagLst xmlns:p="http://schemas.openxmlformats.org/presentationml/2006/main">
  <p:tag name="AS_UNIQUEID" val="289"/>
</p:tagLst>
</file>

<file path=ppt/tags/tag215.xml><?xml version="1.0" encoding="utf-8"?>
<p:tagLst xmlns:p="http://schemas.openxmlformats.org/presentationml/2006/main">
  <p:tag name="AS_UNIQUEID" val="290"/>
</p:tagLst>
</file>

<file path=ppt/tags/tag216.xml><?xml version="1.0" encoding="utf-8"?>
<p:tagLst xmlns:p="http://schemas.openxmlformats.org/presentationml/2006/main">
  <p:tag name="AS_UNIQUEID" val="291"/>
</p:tagLst>
</file>

<file path=ppt/tags/tag217.xml><?xml version="1.0" encoding="utf-8"?>
<p:tagLst xmlns:p="http://schemas.openxmlformats.org/presentationml/2006/main">
  <p:tag name="AS_UNIQUEID" val="292"/>
</p:tagLst>
</file>

<file path=ppt/tags/tag218.xml><?xml version="1.0" encoding="utf-8"?>
<p:tagLst xmlns:p="http://schemas.openxmlformats.org/presentationml/2006/main">
  <p:tag name="AS_UNIQUEID" val="293"/>
</p:tagLst>
</file>

<file path=ppt/tags/tag219.xml><?xml version="1.0" encoding="utf-8"?>
<p:tagLst xmlns:p="http://schemas.openxmlformats.org/presentationml/2006/main">
  <p:tag name="AS_UNIQUEID" val="294"/>
</p:tagLst>
</file>

<file path=ppt/tags/tag22.xml><?xml version="1.0" encoding="utf-8"?>
<p:tagLst xmlns:p="http://schemas.openxmlformats.org/presentationml/2006/main">
  <p:tag name="AS_UNIQUEID" val="103"/>
</p:tagLst>
</file>

<file path=ppt/tags/tag220.xml><?xml version="1.0" encoding="utf-8"?>
<p:tagLst xmlns:p="http://schemas.openxmlformats.org/presentationml/2006/main">
  <p:tag name="AS_UNIQUEID" val="295"/>
</p:tagLst>
</file>

<file path=ppt/tags/tag221.xml><?xml version="1.0" encoding="utf-8"?>
<p:tagLst xmlns:p="http://schemas.openxmlformats.org/presentationml/2006/main">
  <p:tag name="AS_UNIQUEID" val="296"/>
</p:tagLst>
</file>

<file path=ppt/tags/tag222.xml><?xml version="1.0" encoding="utf-8"?>
<p:tagLst xmlns:p="http://schemas.openxmlformats.org/presentationml/2006/main">
  <p:tag name="AS_UNIQUEID" val="297"/>
</p:tagLst>
</file>

<file path=ppt/tags/tag223.xml><?xml version="1.0" encoding="utf-8"?>
<p:tagLst xmlns:p="http://schemas.openxmlformats.org/presentationml/2006/main">
  <p:tag name="AS_UNIQUEID" val="298"/>
</p:tagLst>
</file>

<file path=ppt/tags/tag224.xml><?xml version="1.0" encoding="utf-8"?>
<p:tagLst xmlns:p="http://schemas.openxmlformats.org/presentationml/2006/main">
  <p:tag name="AS_UNIQUEID" val="299"/>
</p:tagLst>
</file>

<file path=ppt/tags/tag225.xml><?xml version="1.0" encoding="utf-8"?>
<p:tagLst xmlns:p="http://schemas.openxmlformats.org/presentationml/2006/main">
  <p:tag name="AS_UNIQUEID" val="300"/>
</p:tagLst>
</file>

<file path=ppt/tags/tag226.xml><?xml version="1.0" encoding="utf-8"?>
<p:tagLst xmlns:p="http://schemas.openxmlformats.org/presentationml/2006/main">
  <p:tag name="AS_UNIQUEID" val="301"/>
</p:tagLst>
</file>

<file path=ppt/tags/tag227.xml><?xml version="1.0" encoding="utf-8"?>
<p:tagLst xmlns:p="http://schemas.openxmlformats.org/presentationml/2006/main">
  <p:tag name="AS_UNIQUEID" val="302"/>
</p:tagLst>
</file>

<file path=ppt/tags/tag228.xml><?xml version="1.0" encoding="utf-8"?>
<p:tagLst xmlns:p="http://schemas.openxmlformats.org/presentationml/2006/main">
  <p:tag name="AS_UNIQUEID" val="303"/>
</p:tagLst>
</file>

<file path=ppt/tags/tag229.xml><?xml version="1.0" encoding="utf-8"?>
<p:tagLst xmlns:p="http://schemas.openxmlformats.org/presentationml/2006/main">
  <p:tag name="AS_UNIQUEID" val="304"/>
</p:tagLst>
</file>

<file path=ppt/tags/tag23.xml><?xml version="1.0" encoding="utf-8"?>
<p:tagLst xmlns:p="http://schemas.openxmlformats.org/presentationml/2006/main">
  <p:tag name="AS_UNIQUEID" val="104"/>
</p:tagLst>
</file>

<file path=ppt/tags/tag230.xml><?xml version="1.0" encoding="utf-8"?>
<p:tagLst xmlns:p="http://schemas.openxmlformats.org/presentationml/2006/main">
  <p:tag name="AS_UNIQUEID" val="305"/>
</p:tagLst>
</file>

<file path=ppt/tags/tag231.xml><?xml version="1.0" encoding="utf-8"?>
<p:tagLst xmlns:p="http://schemas.openxmlformats.org/presentationml/2006/main">
  <p:tag name="AS_UNIQUEID" val="306"/>
</p:tagLst>
</file>

<file path=ppt/tags/tag232.xml><?xml version="1.0" encoding="utf-8"?>
<p:tagLst xmlns:p="http://schemas.openxmlformats.org/presentationml/2006/main">
  <p:tag name="AS_UNIQUEID" val="307"/>
</p:tagLst>
</file>

<file path=ppt/tags/tag233.xml><?xml version="1.0" encoding="utf-8"?>
<p:tagLst xmlns:p="http://schemas.openxmlformats.org/presentationml/2006/main">
  <p:tag name="AS_UNIQUEID" val="308"/>
</p:tagLst>
</file>

<file path=ppt/tags/tag234.xml><?xml version="1.0" encoding="utf-8"?>
<p:tagLst xmlns:p="http://schemas.openxmlformats.org/presentationml/2006/main">
  <p:tag name="AS_UNIQUEID" val="68"/>
</p:tagLst>
</file>

<file path=ppt/tags/tag235.xml><?xml version="1.0" encoding="utf-8"?>
<p:tagLst xmlns:p="http://schemas.openxmlformats.org/presentationml/2006/main">
  <p:tag name="AS_UNIQUEID" val="69"/>
</p:tagLst>
</file>

<file path=ppt/tags/tag236.xml><?xml version="1.0" encoding="utf-8"?>
<p:tagLst xmlns:p="http://schemas.openxmlformats.org/presentationml/2006/main">
  <p:tag name="AS_UNIQUEID" val="70"/>
</p:tagLst>
</file>

<file path=ppt/tags/tag237.xml><?xml version="1.0" encoding="utf-8"?>
<p:tagLst xmlns:p="http://schemas.openxmlformats.org/presentationml/2006/main">
  <p:tag name="AS_UNIQUEID" val="71"/>
</p:tagLst>
</file>

<file path=ppt/tags/tag238.xml><?xml version="1.0" encoding="utf-8"?>
<p:tagLst xmlns:p="http://schemas.openxmlformats.org/presentationml/2006/main">
  <p:tag name="AS_UNIQUEID" val="74"/>
</p:tagLst>
</file>

<file path=ppt/tags/tag239.xml><?xml version="1.0" encoding="utf-8"?>
<p:tagLst xmlns:p="http://schemas.openxmlformats.org/presentationml/2006/main">
  <p:tag name="AS_UNIQUEID" val="309"/>
</p:tagLst>
</file>

<file path=ppt/tags/tag24.xml><?xml version="1.0" encoding="utf-8"?>
<p:tagLst xmlns:p="http://schemas.openxmlformats.org/presentationml/2006/main">
  <p:tag name="AS_UNIQUEID" val="105"/>
</p:tagLst>
</file>

<file path=ppt/tags/tag240.xml><?xml version="1.0" encoding="utf-8"?>
<p:tagLst xmlns:p="http://schemas.openxmlformats.org/presentationml/2006/main">
  <p:tag name="AS_UNIQUEID" val="310"/>
</p:tagLst>
</file>

<file path=ppt/tags/tag241.xml><?xml version="1.0" encoding="utf-8"?>
<p:tagLst xmlns:p="http://schemas.openxmlformats.org/presentationml/2006/main">
  <p:tag name="AS_UNIQUEID" val="75"/>
</p:tagLst>
</file>

<file path=ppt/tags/tag242.xml><?xml version="1.0" encoding="utf-8"?>
<p:tagLst xmlns:p="http://schemas.openxmlformats.org/presentationml/2006/main">
  <p:tag name="AS_UNIQUEID" val="76"/>
</p:tagLst>
</file>

<file path=ppt/tags/tag243.xml><?xml version="1.0" encoding="utf-8"?>
<p:tagLst xmlns:p="http://schemas.openxmlformats.org/presentationml/2006/main">
  <p:tag name="AS_UNIQUEID" val="77"/>
</p:tagLst>
</file>

<file path=ppt/tags/tag244.xml><?xml version="1.0" encoding="utf-8"?>
<p:tagLst xmlns:p="http://schemas.openxmlformats.org/presentationml/2006/main">
  <p:tag name="AS_UNIQUEID" val="78"/>
</p:tagLst>
</file>

<file path=ppt/tags/tag245.xml><?xml version="1.0" encoding="utf-8"?>
<p:tagLst xmlns:p="http://schemas.openxmlformats.org/presentationml/2006/main">
  <p:tag name="AS_UNIQUEID" val="311"/>
</p:tagLst>
</file>

<file path=ppt/tags/tag246.xml><?xml version="1.0" encoding="utf-8"?>
<p:tagLst xmlns:p="http://schemas.openxmlformats.org/presentationml/2006/main">
  <p:tag name="AS_UNIQUEID" val="312"/>
</p:tagLst>
</file>

<file path=ppt/tags/tag247.xml><?xml version="1.0" encoding="utf-8"?>
<p:tagLst xmlns:p="http://schemas.openxmlformats.org/presentationml/2006/main">
  <p:tag name="AS_UNIQUEID" val="79"/>
</p:tagLst>
</file>

<file path=ppt/tags/tag248.xml><?xml version="1.0" encoding="utf-8"?>
<p:tagLst xmlns:p="http://schemas.openxmlformats.org/presentationml/2006/main">
  <p:tag name="AS_UNIQUEID" val="80"/>
</p:tagLst>
</file>

<file path=ppt/tags/tag249.xml><?xml version="1.0" encoding="utf-8"?>
<p:tagLst xmlns:p="http://schemas.openxmlformats.org/presentationml/2006/main">
  <p:tag name="AS_UNIQUEID" val="81"/>
</p:tagLst>
</file>

<file path=ppt/tags/tag25.xml><?xml version="1.0" encoding="utf-8"?>
<p:tagLst xmlns:p="http://schemas.openxmlformats.org/presentationml/2006/main">
  <p:tag name="AS_UNIQUEID" val="106"/>
</p:tagLst>
</file>

<file path=ppt/tags/tag250.xml><?xml version="1.0" encoding="utf-8"?>
<p:tagLst xmlns:p="http://schemas.openxmlformats.org/presentationml/2006/main">
  <p:tag name="AS_UNIQUEID" val="313"/>
</p:tagLst>
</file>

<file path=ppt/tags/tag251.xml><?xml version="1.0" encoding="utf-8"?>
<p:tagLst xmlns:p="http://schemas.openxmlformats.org/presentationml/2006/main">
  <p:tag name="AS_UNIQUEID" val="314"/>
</p:tagLst>
</file>

<file path=ppt/tags/tag252.xml><?xml version="1.0" encoding="utf-8"?>
<p:tagLst xmlns:p="http://schemas.openxmlformats.org/presentationml/2006/main">
  <p:tag name="AS_UNIQUEID" val="315"/>
</p:tagLst>
</file>

<file path=ppt/tags/tag253.xml><?xml version="1.0" encoding="utf-8"?>
<p:tagLst xmlns:p="http://schemas.openxmlformats.org/presentationml/2006/main">
  <p:tag name="AS_UNIQUEID" val="316"/>
</p:tagLst>
</file>

<file path=ppt/tags/tag254.xml><?xml version="1.0" encoding="utf-8"?>
<p:tagLst xmlns:p="http://schemas.openxmlformats.org/presentationml/2006/main">
  <p:tag name="AS_UNIQUEID" val="317"/>
</p:tagLst>
</file>

<file path=ppt/tags/tag255.xml><?xml version="1.0" encoding="utf-8"?>
<p:tagLst xmlns:p="http://schemas.openxmlformats.org/presentationml/2006/main">
  <p:tag name="AS_UNIQUEID" val="318"/>
</p:tagLst>
</file>

<file path=ppt/tags/tag256.xml><?xml version="1.0" encoding="utf-8"?>
<p:tagLst xmlns:p="http://schemas.openxmlformats.org/presentationml/2006/main">
  <p:tag name="AS_UNIQUEID" val="319"/>
</p:tagLst>
</file>

<file path=ppt/tags/tag257.xml><?xml version="1.0" encoding="utf-8"?>
<p:tagLst xmlns:p="http://schemas.openxmlformats.org/presentationml/2006/main">
  <p:tag name="AS_UNIQUEID" val="320"/>
</p:tagLst>
</file>

<file path=ppt/tags/tag258.xml><?xml version="1.0" encoding="utf-8"?>
<p:tagLst xmlns:p="http://schemas.openxmlformats.org/presentationml/2006/main">
  <p:tag name="AS_UNIQUEID" val="321"/>
</p:tagLst>
</file>

<file path=ppt/tags/tag259.xml><?xml version="1.0" encoding="utf-8"?>
<p:tagLst xmlns:p="http://schemas.openxmlformats.org/presentationml/2006/main">
  <p:tag name="AS_UNIQUEID" val="322"/>
</p:tagLst>
</file>

<file path=ppt/tags/tag26.xml><?xml version="1.0" encoding="utf-8"?>
<p:tagLst xmlns:p="http://schemas.openxmlformats.org/presentationml/2006/main">
  <p:tag name="AS_UNIQUEID" val="107"/>
</p:tagLst>
</file>

<file path=ppt/tags/tag260.xml><?xml version="1.0" encoding="utf-8"?>
<p:tagLst xmlns:p="http://schemas.openxmlformats.org/presentationml/2006/main">
  <p:tag name="AS_UNIQUEID" val="323"/>
</p:tagLst>
</file>

<file path=ppt/tags/tag261.xml><?xml version="1.0" encoding="utf-8"?>
<p:tagLst xmlns:p="http://schemas.openxmlformats.org/presentationml/2006/main">
  <p:tag name="AS_UNIQUEID" val="324"/>
</p:tagLst>
</file>

<file path=ppt/tags/tag262.xml><?xml version="1.0" encoding="utf-8"?>
<p:tagLst xmlns:p="http://schemas.openxmlformats.org/presentationml/2006/main">
  <p:tag name="AS_UNIQUEID" val="325"/>
</p:tagLst>
</file>

<file path=ppt/tags/tag263.xml><?xml version="1.0" encoding="utf-8"?>
<p:tagLst xmlns:p="http://schemas.openxmlformats.org/presentationml/2006/main">
  <p:tag name="AS_UNIQUEID" val="326"/>
</p:tagLst>
</file>

<file path=ppt/tags/tag264.xml><?xml version="1.0" encoding="utf-8"?>
<p:tagLst xmlns:p="http://schemas.openxmlformats.org/presentationml/2006/main">
  <p:tag name="AS_UNIQUEID" val="327"/>
</p:tagLst>
</file>

<file path=ppt/tags/tag265.xml><?xml version="1.0" encoding="utf-8"?>
<p:tagLst xmlns:p="http://schemas.openxmlformats.org/presentationml/2006/main">
  <p:tag name="AS_UNIQUEID" val="328"/>
</p:tagLst>
</file>

<file path=ppt/tags/tag266.xml><?xml version="1.0" encoding="utf-8"?>
<p:tagLst xmlns:p="http://schemas.openxmlformats.org/presentationml/2006/main">
  <p:tag name="AS_UNIQUEID" val="329"/>
</p:tagLst>
</file>

<file path=ppt/tags/tag267.xml><?xml version="1.0" encoding="utf-8"?>
<p:tagLst xmlns:p="http://schemas.openxmlformats.org/presentationml/2006/main">
  <p:tag name="AS_UNIQUEID" val="330"/>
</p:tagLst>
</file>

<file path=ppt/tags/tag268.xml><?xml version="1.0" encoding="utf-8"?>
<p:tagLst xmlns:p="http://schemas.openxmlformats.org/presentationml/2006/main">
  <p:tag name="AS_UNIQUEID" val="331"/>
</p:tagLst>
</file>

<file path=ppt/tags/tag269.xml><?xml version="1.0" encoding="utf-8"?>
<p:tagLst xmlns:p="http://schemas.openxmlformats.org/presentationml/2006/main">
  <p:tag name="AS_UNIQUEID" val="332"/>
</p:tagLst>
</file>

<file path=ppt/tags/tag27.xml><?xml version="1.0" encoding="utf-8"?>
<p:tagLst xmlns:p="http://schemas.openxmlformats.org/presentationml/2006/main">
  <p:tag name="AS_UNIQUEID" val="108"/>
</p:tagLst>
</file>

<file path=ppt/tags/tag270.xml><?xml version="1.0" encoding="utf-8"?>
<p:tagLst xmlns:p="http://schemas.openxmlformats.org/presentationml/2006/main">
  <p:tag name="AS_UNIQUEID" val="333"/>
</p:tagLst>
</file>

<file path=ppt/tags/tag271.xml><?xml version="1.0" encoding="utf-8"?>
<p:tagLst xmlns:p="http://schemas.openxmlformats.org/presentationml/2006/main">
  <p:tag name="AS_UNIQUEID" val="334"/>
</p:tagLst>
</file>

<file path=ppt/tags/tag272.xml><?xml version="1.0" encoding="utf-8"?>
<p:tagLst xmlns:p="http://schemas.openxmlformats.org/presentationml/2006/main">
  <p:tag name="AS_UNIQUEID" val="335"/>
</p:tagLst>
</file>

<file path=ppt/tags/tag273.xml><?xml version="1.0" encoding="utf-8"?>
<p:tagLst xmlns:p="http://schemas.openxmlformats.org/presentationml/2006/main">
  <p:tag name="AS_UNIQUEID" val="336"/>
</p:tagLst>
</file>

<file path=ppt/tags/tag274.xml><?xml version="1.0" encoding="utf-8"?>
<p:tagLst xmlns:p="http://schemas.openxmlformats.org/presentationml/2006/main">
  <p:tag name="AS_UNIQUEID" val="337"/>
</p:tagLst>
</file>

<file path=ppt/tags/tag275.xml><?xml version="1.0" encoding="utf-8"?>
<p:tagLst xmlns:p="http://schemas.openxmlformats.org/presentationml/2006/main">
  <p:tag name="AS_UNIQUEID" val="338"/>
</p:tagLst>
</file>

<file path=ppt/tags/tag276.xml><?xml version="1.0" encoding="utf-8"?>
<p:tagLst xmlns:p="http://schemas.openxmlformats.org/presentationml/2006/main">
  <p:tag name="AS_UNIQUEID" val="339"/>
</p:tagLst>
</file>

<file path=ppt/tags/tag277.xml><?xml version="1.0" encoding="utf-8"?>
<p:tagLst xmlns:p="http://schemas.openxmlformats.org/presentationml/2006/main">
  <p:tag name="AS_UNIQUEID" val="340"/>
</p:tagLst>
</file>

<file path=ppt/tags/tag278.xml><?xml version="1.0" encoding="utf-8"?>
<p:tagLst xmlns:p="http://schemas.openxmlformats.org/presentationml/2006/main">
  <p:tag name="AS_UNIQUEID" val="341"/>
</p:tagLst>
</file>

<file path=ppt/tags/tag279.xml><?xml version="1.0" encoding="utf-8"?>
<p:tagLst xmlns:p="http://schemas.openxmlformats.org/presentationml/2006/main">
  <p:tag name="AS_UNIQUEID" val="342"/>
</p:tagLst>
</file>

<file path=ppt/tags/tag28.xml><?xml version="1.0" encoding="utf-8"?>
<p:tagLst xmlns:p="http://schemas.openxmlformats.org/presentationml/2006/main">
  <p:tag name="AS_UNIQUEID" val="109"/>
</p:tagLst>
</file>

<file path=ppt/tags/tag280.xml><?xml version="1.0" encoding="utf-8"?>
<p:tagLst xmlns:p="http://schemas.openxmlformats.org/presentationml/2006/main">
  <p:tag name="AS_UNIQUEID" val="343"/>
</p:tagLst>
</file>

<file path=ppt/tags/tag281.xml><?xml version="1.0" encoding="utf-8"?>
<p:tagLst xmlns:p="http://schemas.openxmlformats.org/presentationml/2006/main">
  <p:tag name="AS_UNIQUEID" val="344"/>
</p:tagLst>
</file>

<file path=ppt/tags/tag282.xml><?xml version="1.0" encoding="utf-8"?>
<p:tagLst xmlns:p="http://schemas.openxmlformats.org/presentationml/2006/main">
  <p:tag name="AS_UNIQUEID" val="345"/>
</p:tagLst>
</file>

<file path=ppt/tags/tag283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</p:tagLst>
</file>

<file path=ppt/tags/tag29.xml><?xml version="1.0" encoding="utf-8"?>
<p:tagLst xmlns:p="http://schemas.openxmlformats.org/presentationml/2006/main">
  <p:tag name="AS_UNIQUEID" val="110"/>
</p:tagLst>
</file>

<file path=ppt/tags/tag3.xml><?xml version="1.0" encoding="utf-8"?>
<p:tagLst xmlns:p="http://schemas.openxmlformats.org/presentationml/2006/main">
  <p:tag name="AS_UNIQUEID" val="84"/>
</p:tagLst>
</file>

<file path=ppt/tags/tag30.xml><?xml version="1.0" encoding="utf-8"?>
<p:tagLst xmlns:p="http://schemas.openxmlformats.org/presentationml/2006/main">
  <p:tag name="AS_UNIQUEID" val="111"/>
</p:tagLst>
</file>

<file path=ppt/tags/tag31.xml><?xml version="1.0" encoding="utf-8"?>
<p:tagLst xmlns:p="http://schemas.openxmlformats.org/presentationml/2006/main">
  <p:tag name="AS_UNIQUEID" val="112"/>
</p:tagLst>
</file>

<file path=ppt/tags/tag32.xml><?xml version="1.0" encoding="utf-8"?>
<p:tagLst xmlns:p="http://schemas.openxmlformats.org/presentationml/2006/main">
  <p:tag name="AS_UNIQUEID" val="113"/>
</p:tagLst>
</file>

<file path=ppt/tags/tag33.xml><?xml version="1.0" encoding="utf-8"?>
<p:tagLst xmlns:p="http://schemas.openxmlformats.org/presentationml/2006/main">
  <p:tag name="AS_UNIQUEID" val="114"/>
</p:tagLst>
</file>

<file path=ppt/tags/tag34.xml><?xml version="1.0" encoding="utf-8"?>
<p:tagLst xmlns:p="http://schemas.openxmlformats.org/presentationml/2006/main">
  <p:tag name="AS_UNIQUEID" val="115"/>
</p:tagLst>
</file>

<file path=ppt/tags/tag35.xml><?xml version="1.0" encoding="utf-8"?>
<p:tagLst xmlns:p="http://schemas.openxmlformats.org/presentationml/2006/main">
  <p:tag name="AS_UNIQUEID" val="116"/>
</p:tagLst>
</file>

<file path=ppt/tags/tag36.xml><?xml version="1.0" encoding="utf-8"?>
<p:tagLst xmlns:p="http://schemas.openxmlformats.org/presentationml/2006/main">
  <p:tag name="AS_UNIQUEID" val="117"/>
</p:tagLst>
</file>

<file path=ppt/tags/tag37.xml><?xml version="1.0" encoding="utf-8"?>
<p:tagLst xmlns:p="http://schemas.openxmlformats.org/presentationml/2006/main">
  <p:tag name="AS_UNIQUEID" val="118"/>
</p:tagLst>
</file>

<file path=ppt/tags/tag38.xml><?xml version="1.0" encoding="utf-8"?>
<p:tagLst xmlns:p="http://schemas.openxmlformats.org/presentationml/2006/main">
  <p:tag name="AS_UNIQUEID" val="119"/>
</p:tagLst>
</file>

<file path=ppt/tags/tag39.xml><?xml version="1.0" encoding="utf-8"?>
<p:tagLst xmlns:p="http://schemas.openxmlformats.org/presentationml/2006/main">
  <p:tag name="AS_UNIQUEID" val="120"/>
</p:tagLst>
</file>

<file path=ppt/tags/tag4.xml><?xml version="1.0" encoding="utf-8"?>
<p:tagLst xmlns:p="http://schemas.openxmlformats.org/presentationml/2006/main">
  <p:tag name="AS_UNIQUEID" val="85"/>
</p:tagLst>
</file>

<file path=ppt/tags/tag40.xml><?xml version="1.0" encoding="utf-8"?>
<p:tagLst xmlns:p="http://schemas.openxmlformats.org/presentationml/2006/main">
  <p:tag name="AS_UNIQUEID" val="121"/>
</p:tagLst>
</file>

<file path=ppt/tags/tag41.xml><?xml version="1.0" encoding="utf-8"?>
<p:tagLst xmlns:p="http://schemas.openxmlformats.org/presentationml/2006/main">
  <p:tag name="AS_UNIQUEID" val="122"/>
</p:tagLst>
</file>

<file path=ppt/tags/tag42.xml><?xml version="1.0" encoding="utf-8"?>
<p:tagLst xmlns:p="http://schemas.openxmlformats.org/presentationml/2006/main">
  <p:tag name="AS_UNIQUEID" val="123"/>
</p:tagLst>
</file>

<file path=ppt/tags/tag43.xml><?xml version="1.0" encoding="utf-8"?>
<p:tagLst xmlns:p="http://schemas.openxmlformats.org/presentationml/2006/main">
  <p:tag name="AS_UNIQUEID" val="124"/>
</p:tagLst>
</file>

<file path=ppt/tags/tag44.xml><?xml version="1.0" encoding="utf-8"?>
<p:tagLst xmlns:p="http://schemas.openxmlformats.org/presentationml/2006/main">
  <p:tag name="AS_UNIQUEID" val="125"/>
</p:tagLst>
</file>

<file path=ppt/tags/tag45.xml><?xml version="1.0" encoding="utf-8"?>
<p:tagLst xmlns:p="http://schemas.openxmlformats.org/presentationml/2006/main">
  <p:tag name="AS_UNIQUEID" val="126"/>
</p:tagLst>
</file>

<file path=ppt/tags/tag46.xml><?xml version="1.0" encoding="utf-8"?>
<p:tagLst xmlns:p="http://schemas.openxmlformats.org/presentationml/2006/main">
  <p:tag name="AS_UNIQUEID" val="127"/>
</p:tagLst>
</file>

<file path=ppt/tags/tag47.xml><?xml version="1.0" encoding="utf-8"?>
<p:tagLst xmlns:p="http://schemas.openxmlformats.org/presentationml/2006/main">
  <p:tag name="AS_UNIQUEID" val="128"/>
</p:tagLst>
</file>

<file path=ppt/tags/tag48.xml><?xml version="1.0" encoding="utf-8"?>
<p:tagLst xmlns:p="http://schemas.openxmlformats.org/presentationml/2006/main">
  <p:tag name="AS_UNIQUEID" val="129"/>
</p:tagLst>
</file>

<file path=ppt/tags/tag49.xml><?xml version="1.0" encoding="utf-8"?>
<p:tagLst xmlns:p="http://schemas.openxmlformats.org/presentationml/2006/main">
  <p:tag name="KSO_WM_SLIDE_MODEL_TYPE" val="cover"/>
</p:tagLst>
</file>

<file path=ppt/tags/tag5.xml><?xml version="1.0" encoding="utf-8"?>
<p:tagLst xmlns:p="http://schemas.openxmlformats.org/presentationml/2006/main">
  <p:tag name="AS_UNIQUEID" val="86"/>
</p:tagLst>
</file>

<file path=ppt/tags/tag50.xml><?xml version="1.0" encoding="utf-8"?>
<p:tagLst xmlns:p="http://schemas.openxmlformats.org/presentationml/2006/main">
  <p:tag name="AS_UNIQUEID" val="130"/>
</p:tagLst>
</file>

<file path=ppt/tags/tag51.xml><?xml version="1.0" encoding="utf-8"?>
<p:tagLst xmlns:p="http://schemas.openxmlformats.org/presentationml/2006/main">
  <p:tag name="AS_UNIQUEID" val="131"/>
</p:tagLst>
</file>

<file path=ppt/tags/tag52.xml><?xml version="1.0" encoding="utf-8"?>
<p:tagLst xmlns:p="http://schemas.openxmlformats.org/presentationml/2006/main">
  <p:tag name="AS_UNIQUEID" val="132"/>
</p:tagLst>
</file>

<file path=ppt/tags/tag53.xml><?xml version="1.0" encoding="utf-8"?>
<p:tagLst xmlns:p="http://schemas.openxmlformats.org/presentationml/2006/main">
  <p:tag name="AS_UNIQUEID" val="133"/>
</p:tagLst>
</file>

<file path=ppt/tags/tag54.xml><?xml version="1.0" encoding="utf-8"?>
<p:tagLst xmlns:p="http://schemas.openxmlformats.org/presentationml/2006/main">
  <p:tag name="AS_UNIQUEID" val="134"/>
</p:tagLst>
</file>

<file path=ppt/tags/tag55.xml><?xml version="1.0" encoding="utf-8"?>
<p:tagLst xmlns:p="http://schemas.openxmlformats.org/presentationml/2006/main">
  <p:tag name="AS_UNIQUEID" val="135"/>
</p:tagLst>
</file>

<file path=ppt/tags/tag56.xml><?xml version="1.0" encoding="utf-8"?>
<p:tagLst xmlns:p="http://schemas.openxmlformats.org/presentationml/2006/main">
  <p:tag name="AS_UNIQUEID" val="136"/>
</p:tagLst>
</file>

<file path=ppt/tags/tag57.xml><?xml version="1.0" encoding="utf-8"?>
<p:tagLst xmlns:p="http://schemas.openxmlformats.org/presentationml/2006/main">
  <p:tag name="AS_UNIQUEID" val="137"/>
</p:tagLst>
</file>

<file path=ppt/tags/tag58.xml><?xml version="1.0" encoding="utf-8"?>
<p:tagLst xmlns:p="http://schemas.openxmlformats.org/presentationml/2006/main">
  <p:tag name="AS_UNIQUEID" val="138"/>
</p:tagLst>
</file>

<file path=ppt/tags/tag59.xml><?xml version="1.0" encoding="utf-8"?>
<p:tagLst xmlns:p="http://schemas.openxmlformats.org/presentationml/2006/main">
  <p:tag name="AS_UNIQUEID" val="139"/>
</p:tagLst>
</file>

<file path=ppt/tags/tag6.xml><?xml version="1.0" encoding="utf-8"?>
<p:tagLst xmlns:p="http://schemas.openxmlformats.org/presentationml/2006/main">
  <p:tag name="AS_UNIQUEID" val="87"/>
</p:tagLst>
</file>

<file path=ppt/tags/tag60.xml><?xml version="1.0" encoding="utf-8"?>
<p:tagLst xmlns:p="http://schemas.openxmlformats.org/presentationml/2006/main">
  <p:tag name="AS_UNIQUEID" val="140"/>
</p:tagLst>
</file>

<file path=ppt/tags/tag61.xml><?xml version="1.0" encoding="utf-8"?>
<p:tagLst xmlns:p="http://schemas.openxmlformats.org/presentationml/2006/main">
  <p:tag name="AS_UNIQUEID" val="141"/>
</p:tagLst>
</file>

<file path=ppt/tags/tag62.xml><?xml version="1.0" encoding="utf-8"?>
<p:tagLst xmlns:p="http://schemas.openxmlformats.org/presentationml/2006/main">
  <p:tag name="AS_UNIQUEID" val="142"/>
</p:tagLst>
</file>

<file path=ppt/tags/tag63.xml><?xml version="1.0" encoding="utf-8"?>
<p:tagLst xmlns:p="http://schemas.openxmlformats.org/presentationml/2006/main">
  <p:tag name="AS_UNIQUEID" val="143"/>
</p:tagLst>
</file>

<file path=ppt/tags/tag64.xml><?xml version="1.0" encoding="utf-8"?>
<p:tagLst xmlns:p="http://schemas.openxmlformats.org/presentationml/2006/main">
  <p:tag name="AS_UNIQUEID" val="144"/>
</p:tagLst>
</file>

<file path=ppt/tags/tag65.xml><?xml version="1.0" encoding="utf-8"?>
<p:tagLst xmlns:p="http://schemas.openxmlformats.org/presentationml/2006/main">
  <p:tag name="AS_UNIQUEID" val="145"/>
</p:tagLst>
</file>

<file path=ppt/tags/tag66.xml><?xml version="1.0" encoding="utf-8"?>
<p:tagLst xmlns:p="http://schemas.openxmlformats.org/presentationml/2006/main">
  <p:tag name="AS_UNIQUEID" val="146"/>
</p:tagLst>
</file>

<file path=ppt/tags/tag67.xml><?xml version="1.0" encoding="utf-8"?>
<p:tagLst xmlns:p="http://schemas.openxmlformats.org/presentationml/2006/main">
  <p:tag name="AS_UNIQUEID" val="147"/>
</p:tagLst>
</file>

<file path=ppt/tags/tag68.xml><?xml version="1.0" encoding="utf-8"?>
<p:tagLst xmlns:p="http://schemas.openxmlformats.org/presentationml/2006/main">
  <p:tag name="AS_UNIQUEID" val="148"/>
</p:tagLst>
</file>

<file path=ppt/tags/tag69.xml><?xml version="1.0" encoding="utf-8"?>
<p:tagLst xmlns:p="http://schemas.openxmlformats.org/presentationml/2006/main">
  <p:tag name="AS_UNIQUEID" val="149"/>
</p:tagLst>
</file>

<file path=ppt/tags/tag7.xml><?xml version="1.0" encoding="utf-8"?>
<p:tagLst xmlns:p="http://schemas.openxmlformats.org/presentationml/2006/main">
  <p:tag name="AS_UNIQUEID" val="88"/>
</p:tagLst>
</file>

<file path=ppt/tags/tag70.xml><?xml version="1.0" encoding="utf-8"?>
<p:tagLst xmlns:p="http://schemas.openxmlformats.org/presentationml/2006/main">
  <p:tag name="AS_UNIQUEID" val="150"/>
</p:tagLst>
</file>

<file path=ppt/tags/tag71.xml><?xml version="1.0" encoding="utf-8"?>
<p:tagLst xmlns:p="http://schemas.openxmlformats.org/presentationml/2006/main">
  <p:tag name="AS_UNIQUEID" val="151"/>
</p:tagLst>
</file>

<file path=ppt/tags/tag72.xml><?xml version="1.0" encoding="utf-8"?>
<p:tagLst xmlns:p="http://schemas.openxmlformats.org/presentationml/2006/main">
  <p:tag name="AS_UNIQUEID" val="152"/>
</p:tagLst>
</file>

<file path=ppt/tags/tag73.xml><?xml version="1.0" encoding="utf-8"?>
<p:tagLst xmlns:p="http://schemas.openxmlformats.org/presentationml/2006/main">
  <p:tag name="AS_UNIQUEID" val="153"/>
</p:tagLst>
</file>

<file path=ppt/tags/tag74.xml><?xml version="1.0" encoding="utf-8"?>
<p:tagLst xmlns:p="http://schemas.openxmlformats.org/presentationml/2006/main">
  <p:tag name="AS_UNIQUEID" val="154"/>
</p:tagLst>
</file>

<file path=ppt/tags/tag75.xml><?xml version="1.0" encoding="utf-8"?>
<p:tagLst xmlns:p="http://schemas.openxmlformats.org/presentationml/2006/main">
  <p:tag name="AS_UNIQUEID" val="155"/>
</p:tagLst>
</file>

<file path=ppt/tags/tag76.xml><?xml version="1.0" encoding="utf-8"?>
<p:tagLst xmlns:p="http://schemas.openxmlformats.org/presentationml/2006/main">
  <p:tag name="AS_UNIQUEID" val="156"/>
</p:tagLst>
</file>

<file path=ppt/tags/tag77.xml><?xml version="1.0" encoding="utf-8"?>
<p:tagLst xmlns:p="http://schemas.openxmlformats.org/presentationml/2006/main">
  <p:tag name="AS_UNIQUEID" val="157"/>
</p:tagLst>
</file>

<file path=ppt/tags/tag78.xml><?xml version="1.0" encoding="utf-8"?>
<p:tagLst xmlns:p="http://schemas.openxmlformats.org/presentationml/2006/main">
  <p:tag name="AS_UNIQUEID" val="158"/>
</p:tagLst>
</file>

<file path=ppt/tags/tag79.xml><?xml version="1.0" encoding="utf-8"?>
<p:tagLst xmlns:p="http://schemas.openxmlformats.org/presentationml/2006/main">
  <p:tag name="AS_UNIQUEID" val="159"/>
</p:tagLst>
</file>

<file path=ppt/tags/tag8.xml><?xml version="1.0" encoding="utf-8"?>
<p:tagLst xmlns:p="http://schemas.openxmlformats.org/presentationml/2006/main">
  <p:tag name="AS_UNIQUEID" val="89"/>
</p:tagLst>
</file>

<file path=ppt/tags/tag80.xml><?xml version="1.0" encoding="utf-8"?>
<p:tagLst xmlns:p="http://schemas.openxmlformats.org/presentationml/2006/main">
  <p:tag name="AS_UNIQUEID" val="160"/>
</p:tagLst>
</file>

<file path=ppt/tags/tag81.xml><?xml version="1.0" encoding="utf-8"?>
<p:tagLst xmlns:p="http://schemas.openxmlformats.org/presentationml/2006/main">
  <p:tag name="AS_UNIQUEID" val="161"/>
</p:tagLst>
</file>

<file path=ppt/tags/tag82.xml><?xml version="1.0" encoding="utf-8"?>
<p:tagLst xmlns:p="http://schemas.openxmlformats.org/presentationml/2006/main">
  <p:tag name="AS_UNIQUEID" val="162"/>
</p:tagLst>
</file>

<file path=ppt/tags/tag83.xml><?xml version="1.0" encoding="utf-8"?>
<p:tagLst xmlns:p="http://schemas.openxmlformats.org/presentationml/2006/main">
  <p:tag name="AS_UNIQUEID" val="163"/>
</p:tagLst>
</file>

<file path=ppt/tags/tag84.xml><?xml version="1.0" encoding="utf-8"?>
<p:tagLst xmlns:p="http://schemas.openxmlformats.org/presentationml/2006/main">
  <p:tag name="AS_UNIQUEID" val="164"/>
</p:tagLst>
</file>

<file path=ppt/tags/tag85.xml><?xml version="1.0" encoding="utf-8"?>
<p:tagLst xmlns:p="http://schemas.openxmlformats.org/presentationml/2006/main">
  <p:tag name="AS_UNIQUEID" val="165"/>
</p:tagLst>
</file>

<file path=ppt/tags/tag86.xml><?xml version="1.0" encoding="utf-8"?>
<p:tagLst xmlns:p="http://schemas.openxmlformats.org/presentationml/2006/main">
  <p:tag name="AS_UNIQUEID" val="166"/>
</p:tagLst>
</file>

<file path=ppt/tags/tag87.xml><?xml version="1.0" encoding="utf-8"?>
<p:tagLst xmlns:p="http://schemas.openxmlformats.org/presentationml/2006/main">
  <p:tag name="AS_UNIQUEID" val="167"/>
</p:tagLst>
</file>

<file path=ppt/tags/tag88.xml><?xml version="1.0" encoding="utf-8"?>
<p:tagLst xmlns:p="http://schemas.openxmlformats.org/presentationml/2006/main">
  <p:tag name="AS_UNIQUEID" val="11"/>
</p:tagLst>
</file>

<file path=ppt/tags/tag89.xml><?xml version="1.0" encoding="utf-8"?>
<p:tagLst xmlns:p="http://schemas.openxmlformats.org/presentationml/2006/main">
  <p:tag name="AS_UNIQUEID" val="12"/>
</p:tagLst>
</file>

<file path=ppt/tags/tag9.xml><?xml version="1.0" encoding="utf-8"?>
<p:tagLst xmlns:p="http://schemas.openxmlformats.org/presentationml/2006/main">
  <p:tag name="AS_UNIQUEID" val="90"/>
</p:tagLst>
</file>

<file path=ppt/tags/tag90.xml><?xml version="1.0" encoding="utf-8"?>
<p:tagLst xmlns:p="http://schemas.openxmlformats.org/presentationml/2006/main">
  <p:tag name="AS_UNIQUEID" val="168"/>
</p:tagLst>
</file>

<file path=ppt/tags/tag91.xml><?xml version="1.0" encoding="utf-8"?>
<p:tagLst xmlns:p="http://schemas.openxmlformats.org/presentationml/2006/main">
  <p:tag name="AS_UNIQUEID" val="169"/>
</p:tagLst>
</file>

<file path=ppt/tags/tag92.xml><?xml version="1.0" encoding="utf-8"?>
<p:tagLst xmlns:p="http://schemas.openxmlformats.org/presentationml/2006/main">
  <p:tag name="AS_UNIQUEID" val="170"/>
</p:tagLst>
</file>

<file path=ppt/tags/tag93.xml><?xml version="1.0" encoding="utf-8"?>
<p:tagLst xmlns:p="http://schemas.openxmlformats.org/presentationml/2006/main">
  <p:tag name="AS_UNIQUEID" val="171"/>
</p:tagLst>
</file>

<file path=ppt/tags/tag94.xml><?xml version="1.0" encoding="utf-8"?>
<p:tagLst xmlns:p="http://schemas.openxmlformats.org/presentationml/2006/main">
  <p:tag name="AS_UNIQUEID" val="172"/>
</p:tagLst>
</file>

<file path=ppt/tags/tag95.xml><?xml version="1.0" encoding="utf-8"?>
<p:tagLst xmlns:p="http://schemas.openxmlformats.org/presentationml/2006/main">
  <p:tag name="AS_UNIQUEID" val="173"/>
</p:tagLst>
</file>

<file path=ppt/tags/tag96.xml><?xml version="1.0" encoding="utf-8"?>
<p:tagLst xmlns:p="http://schemas.openxmlformats.org/presentationml/2006/main">
  <p:tag name="AS_UNIQUEID" val="174"/>
</p:tagLst>
</file>

<file path=ppt/tags/tag97.xml><?xml version="1.0" encoding="utf-8"?>
<p:tagLst xmlns:p="http://schemas.openxmlformats.org/presentationml/2006/main">
  <p:tag name="AS_UNIQUEID" val="175"/>
</p:tagLst>
</file>

<file path=ppt/tags/tag98.xml><?xml version="1.0" encoding="utf-8"?>
<p:tagLst xmlns:p="http://schemas.openxmlformats.org/presentationml/2006/main">
  <p:tag name="AS_UNIQUEID" val="176"/>
</p:tagLst>
</file>

<file path=ppt/tags/tag99.xml><?xml version="1.0" encoding="utf-8"?>
<p:tagLst xmlns:p="http://schemas.openxmlformats.org/presentationml/2006/main">
  <p:tag name="AS_UNIQUEID" val="177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99</Paragraphs>
  <Slides>27</Slides>
  <Notes>19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17.0600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2020-10-13T09:13:13Z</cp:lastPrinted>
  <dcterms:created xsi:type="dcterms:W3CDTF">2020-10-13T09:13:13Z</dcterms:created>
  <dcterms:modified xsi:type="dcterms:W3CDTF">2020-10-13T01:13:17Z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