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305" r:id="rId3"/>
    <p:sldId id="306" r:id="rId4"/>
    <p:sldId id="307" r:id="rId5"/>
    <p:sldId id="312" r:id="rId6"/>
    <p:sldId id="313" r:id="rId7"/>
    <p:sldId id="315" r:id="rId8"/>
    <p:sldId id="308" r:id="rId9"/>
    <p:sldId id="314" r:id="rId10"/>
    <p:sldId id="316" r:id="rId11"/>
    <p:sldId id="309" r:id="rId12"/>
    <p:sldId id="317" r:id="rId13"/>
    <p:sldId id="318" r:id="rId14"/>
    <p:sldId id="310" r:id="rId15"/>
    <p:sldId id="319" r:id="rId16"/>
    <p:sldId id="320" r:id="rId17"/>
    <p:sldId id="321" r:id="rId18"/>
    <p:sldId id="311" r:id="rId19"/>
  </p:sldIdLst>
  <p:sldSz cx="12192000" cy="6858000"/>
  <p:notesSz cx="6858000" cy="9144000"/>
  <p:embeddedFontLst>
    <p:embeddedFont>
      <p:font typeface="仓耳青禾体-谷力 W05" panose="02010600030101010101" charset="-122"/>
      <p:regular r:id="rId21"/>
    </p:embeddedFont>
    <p:embeddedFont>
      <p:font typeface="仓耳玄三M W05" panose="02010600030101010101" charset="-122"/>
      <p:regular r:id="rId22"/>
    </p:embeddedFont>
    <p:embeddedFont>
      <p:font typeface="三极榜书简体" panose="02010600030101010101" charset="-12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华文宋体" panose="02010600040101010101" pitchFamily="2" charset="-122"/>
      <p:regular r:id="rId32"/>
    </p:embeddedFont>
    <p:embeddedFont>
      <p:font typeface="华文新魏" panose="02010800040101010101" pitchFamily="2" charset="-122"/>
      <p:regular r:id="rId33"/>
    </p:embeddedFont>
  </p:embeddedFontLst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tags" Target="tags/tag6.xml" /><Relationship Id="rId21" Type="http://schemas.openxmlformats.org/officeDocument/2006/relationships/font" Target="fonts/font1.fntdata" /><Relationship Id="rId22" Type="http://schemas.openxmlformats.org/officeDocument/2006/relationships/font" Target="fonts/font2.fntdata" /><Relationship Id="rId23" Type="http://schemas.openxmlformats.org/officeDocument/2006/relationships/font" Target="fonts/font3.fntdata" /><Relationship Id="rId24" Type="http://schemas.openxmlformats.org/officeDocument/2006/relationships/font" Target="fonts/font4.fntdata" /><Relationship Id="rId25" Type="http://schemas.openxmlformats.org/officeDocument/2006/relationships/font" Target="fonts/font5.fntdata" /><Relationship Id="rId26" Type="http://schemas.openxmlformats.org/officeDocument/2006/relationships/font" Target="fonts/font6.fntdata" /><Relationship Id="rId27" Type="http://schemas.openxmlformats.org/officeDocument/2006/relationships/font" Target="fonts/font7.fntdata" /><Relationship Id="rId28" Type="http://schemas.openxmlformats.org/officeDocument/2006/relationships/font" Target="fonts/font8.fntdata" /><Relationship Id="rId29" Type="http://schemas.openxmlformats.org/officeDocument/2006/relationships/font" Target="fonts/font9.fntdata" /><Relationship Id="rId3" Type="http://schemas.openxmlformats.org/officeDocument/2006/relationships/slide" Target="slides/slide1.xml" /><Relationship Id="rId30" Type="http://schemas.openxmlformats.org/officeDocument/2006/relationships/font" Target="fonts/font10.fntdata" /><Relationship Id="rId31" Type="http://schemas.openxmlformats.org/officeDocument/2006/relationships/font" Target="fonts/font11.fntdata" /><Relationship Id="rId32" Type="http://schemas.openxmlformats.org/officeDocument/2006/relationships/font" Target="fonts/font12.fntdata" /><Relationship Id="rId33" Type="http://schemas.openxmlformats.org/officeDocument/2006/relationships/font" Target="fonts/font13.fntdata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2021/3/30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43E61-1D5A-44FE-AB51-1E9F8258E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3004294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tags" Target="../tags/tag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Relationship Id="rId4" Type="http://schemas.openxmlformats.org/officeDocument/2006/relationships/tags" Target="../tags/tag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Relationship Id="rId4" Type="http://schemas.openxmlformats.org/officeDocument/2006/relationships/tags" Target="../tags/tag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tags" Target="../tags/tag4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tags" Target="../tags/tag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5.jpeg" /><Relationship Id="rId3" Type="http://schemas.openxmlformats.org/officeDocument/2006/relationships/image" Target="../media/image16.png" /><Relationship Id="rId4" Type="http://schemas.openxmlformats.org/officeDocument/2006/relationships/image" Target="../media/image17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18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FCD77E-BCD0-4E60-B723-765A140ABD2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" r="11111" b="-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ACE89CD-309D-432D-8967-7F8FE1BBB18C}"/>
              </a:ext>
            </a:extLst>
          </p:cNvPr>
          <p:cNvSpPr txBox="1"/>
          <p:nvPr/>
        </p:nvSpPr>
        <p:spPr>
          <a:xfrm>
            <a:off x="2422822" y="2094882"/>
            <a:ext cx="73463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7.3</a:t>
            </a:r>
            <a:r>
              <a:rPr lang="zh-CN" altLang="en-US" sz="7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探究物体不受力时怎样运动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BF51BD-1D60-4776-AA69-0DC139E74B9E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" name="iconfont-1054-809968">
            <a:extLst>
              <a:ext uri="{FF2B5EF4-FFF2-40B4-BE49-F238E27FC236}">
                <a16:creationId xmlns:a16="http://schemas.microsoft.com/office/drawing/2014/main" id="{D20B9033-98B6-4AE1-9086-7B006CD691FC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iconfont-1119-838349">
            <a:extLst>
              <a:ext uri="{FF2B5EF4-FFF2-40B4-BE49-F238E27FC236}">
                <a16:creationId xmlns:a16="http://schemas.microsoft.com/office/drawing/2014/main" id="{3AE690E1-94E5-40F6-853B-E0F7F8DF6A46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BF12C1-1ECD-4CC4-974C-8343E156969E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0" name="iconfont-11255-5323814">
            <a:extLst>
              <a:ext uri="{FF2B5EF4-FFF2-40B4-BE49-F238E27FC236}">
                <a16:creationId xmlns:a16="http://schemas.microsoft.com/office/drawing/2014/main" id="{E3818F76-0048-46AF-9E6C-CFBF5FA7E696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1" name="iconfont-11253-5330692">
            <a:extLst>
              <a:ext uri="{FF2B5EF4-FFF2-40B4-BE49-F238E27FC236}">
                <a16:creationId xmlns:a16="http://schemas.microsoft.com/office/drawing/2014/main" id="{7FB03A89-3F06-408A-B373-73FB01B658BB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B3145DC-1FF2-4026-89BF-FF2C8B227052}"/>
              </a:ext>
            </a:extLst>
          </p:cNvPr>
          <p:cNvGrpSpPr/>
          <p:nvPr/>
        </p:nvGrpSpPr>
        <p:grpSpPr>
          <a:xfrm>
            <a:off x="2255620" y="1868760"/>
            <a:ext cx="7680762" cy="136411"/>
            <a:chOff x="2791887" y="4057517"/>
            <a:chExt cx="6587243" cy="11699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B06182D-F8AC-4554-9A55-E6FCF72A6DD9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5ABA870-2E54-4833-AC80-FCAA08A4A742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0ECFFA37-3D75-4B1C-9C5C-C11186BAF443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04A6DD2-90F1-411F-A989-FAA514CE8033}"/>
              </a:ext>
            </a:extLst>
          </p:cNvPr>
          <p:cNvGrpSpPr/>
          <p:nvPr/>
        </p:nvGrpSpPr>
        <p:grpSpPr>
          <a:xfrm>
            <a:off x="2255619" y="4164295"/>
            <a:ext cx="7680762" cy="136411"/>
            <a:chOff x="2791887" y="4057517"/>
            <a:chExt cx="6587243" cy="116990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47831C3-3A31-410B-8D2C-769870B15963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3B28D44-C572-44A0-B641-FD6AEFE00145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79CCFAF-D264-46C7-BA51-52C1A8FA4728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>
            <a:extLst>
              <a:ext uri="{FF2B5EF4-FFF2-40B4-BE49-F238E27FC236}">
                <a16:creationId xmlns:a16="http://schemas.microsoft.com/office/drawing/2014/main" id="{4EF09E9D-08E6-413B-8D11-55F3F8A5F0B1}"/>
              </a:ext>
            </a:extLst>
          </p:cNvPr>
          <p:cNvSpPr/>
          <p:nvPr/>
        </p:nvSpPr>
        <p:spPr>
          <a:xfrm>
            <a:off x="3748555" y="4804118"/>
            <a:ext cx="207178" cy="2071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1975805F-EAE8-4CD9-8ABA-D4DFF14C0F22}"/>
              </a:ext>
            </a:extLst>
          </p:cNvPr>
          <p:cNvSpPr/>
          <p:nvPr/>
        </p:nvSpPr>
        <p:spPr>
          <a:xfrm>
            <a:off x="8339856" y="4804118"/>
            <a:ext cx="207178" cy="2071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595629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43F6696-6496-408F-947D-8509C359CB9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E73DF61A-FF28-4123-AC6A-A93F8741A7FB}"/>
              </a:ext>
            </a:extLst>
          </p:cNvPr>
          <p:cNvSpPr/>
          <p:nvPr/>
        </p:nvSpPr>
        <p:spPr>
          <a:xfrm>
            <a:off x="6775896" y="1491753"/>
            <a:ext cx="3343909" cy="7341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463E12-131F-408C-B25C-CF4ED5886C63}"/>
              </a:ext>
            </a:extLst>
          </p:cNvPr>
          <p:cNvSpPr txBox="1"/>
          <p:nvPr/>
        </p:nvSpPr>
        <p:spPr>
          <a:xfrm>
            <a:off x="6920447" y="1597240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1.</a:t>
            </a:r>
            <a:r>
              <a:rPr lang="zh-CN" altLang="en-US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运动与力的关系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7BB805C-76DD-4108-BB76-15454F09D6F1}"/>
              </a:ext>
            </a:extLst>
          </p:cNvPr>
          <p:cNvSpPr/>
          <p:nvPr/>
        </p:nvSpPr>
        <p:spPr>
          <a:xfrm>
            <a:off x="6261578" y="1698734"/>
            <a:ext cx="320233" cy="32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12A4D7A-B51E-4832-807C-14B923C7E196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0" name="iconfont-1054-809968">
            <a:extLst>
              <a:ext uri="{FF2B5EF4-FFF2-40B4-BE49-F238E27FC236}">
                <a16:creationId xmlns:a16="http://schemas.microsoft.com/office/drawing/2014/main" id="{AD5FF73D-563C-41D0-9C76-D3D27702483C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iconfont-1119-838349">
            <a:extLst>
              <a:ext uri="{FF2B5EF4-FFF2-40B4-BE49-F238E27FC236}">
                <a16:creationId xmlns:a16="http://schemas.microsoft.com/office/drawing/2014/main" id="{67631F76-971B-402A-B564-4EDB508ED2F3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35C0ED9-C347-46BB-ADB3-0B4B3FDDAC41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3" name="iconfont-11255-5323814">
            <a:extLst>
              <a:ext uri="{FF2B5EF4-FFF2-40B4-BE49-F238E27FC236}">
                <a16:creationId xmlns:a16="http://schemas.microsoft.com/office/drawing/2014/main" id="{CA95749C-D985-4212-8539-1F3CFAC72E0D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4" name="iconfont-11253-5330692">
            <a:extLst>
              <a:ext uri="{FF2B5EF4-FFF2-40B4-BE49-F238E27FC236}">
                <a16:creationId xmlns:a16="http://schemas.microsoft.com/office/drawing/2014/main" id="{648B493E-D324-43B0-8B77-10514FFA94BE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204AA00-3B2B-4184-9775-4EBA95E8F59C}"/>
              </a:ext>
            </a:extLst>
          </p:cNvPr>
          <p:cNvSpPr/>
          <p:nvPr/>
        </p:nvSpPr>
        <p:spPr>
          <a:xfrm>
            <a:off x="6775896" y="2643231"/>
            <a:ext cx="3343909" cy="7341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761A5B-365D-4B2B-8A77-C71A924BF3C4}"/>
              </a:ext>
            </a:extLst>
          </p:cNvPr>
          <p:cNvSpPr txBox="1"/>
          <p:nvPr/>
        </p:nvSpPr>
        <p:spPr>
          <a:xfrm>
            <a:off x="6920447" y="2748718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2.</a:t>
            </a:r>
            <a:r>
              <a:rPr lang="zh-CN" altLang="en-US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牛顿第一定律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424D1F8-FADA-4FD4-B577-093EFBEADA94}"/>
              </a:ext>
            </a:extLst>
          </p:cNvPr>
          <p:cNvSpPr/>
          <p:nvPr/>
        </p:nvSpPr>
        <p:spPr>
          <a:xfrm>
            <a:off x="6261578" y="2850212"/>
            <a:ext cx="320233" cy="32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01306AED-1BD2-4F51-808E-CACE4C20C9E0}"/>
              </a:ext>
            </a:extLst>
          </p:cNvPr>
          <p:cNvSpPr/>
          <p:nvPr/>
        </p:nvSpPr>
        <p:spPr>
          <a:xfrm>
            <a:off x="6775896" y="3840051"/>
            <a:ext cx="3343909" cy="7341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ABD87B8-D02C-4986-ADC8-242054AB00B3}"/>
              </a:ext>
            </a:extLst>
          </p:cNvPr>
          <p:cNvSpPr txBox="1"/>
          <p:nvPr/>
        </p:nvSpPr>
        <p:spPr>
          <a:xfrm>
            <a:off x="6920447" y="3945538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3.</a:t>
            </a:r>
            <a:r>
              <a:rPr lang="zh-CN" altLang="en-US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CE91EE8-1545-4FF4-8FEF-64A28F976D53}"/>
              </a:ext>
            </a:extLst>
          </p:cNvPr>
          <p:cNvSpPr/>
          <p:nvPr/>
        </p:nvSpPr>
        <p:spPr>
          <a:xfrm>
            <a:off x="6261578" y="4047032"/>
            <a:ext cx="320233" cy="32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5408DF1C-DC65-4C30-B7B1-1A43E280A0B6}"/>
              </a:ext>
            </a:extLst>
          </p:cNvPr>
          <p:cNvSpPr/>
          <p:nvPr/>
        </p:nvSpPr>
        <p:spPr>
          <a:xfrm>
            <a:off x="6775896" y="4991529"/>
            <a:ext cx="3343909" cy="7341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78C2A3-89C6-40A5-9FE9-2BFDD7200C53}"/>
              </a:ext>
            </a:extLst>
          </p:cNvPr>
          <p:cNvSpPr txBox="1"/>
          <p:nvPr/>
        </p:nvSpPr>
        <p:spPr>
          <a:xfrm>
            <a:off x="6920447" y="5097016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4.</a:t>
            </a:r>
            <a:r>
              <a:rPr lang="zh-CN" altLang="en-US" sz="2800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惯性应用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37DBF895-A136-493D-BC18-014878550F1D}"/>
              </a:ext>
            </a:extLst>
          </p:cNvPr>
          <p:cNvSpPr/>
          <p:nvPr/>
        </p:nvSpPr>
        <p:spPr>
          <a:xfrm>
            <a:off x="6261578" y="5198510"/>
            <a:ext cx="320233" cy="32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2B3544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8E13C6B-9302-4D32-8FB9-1B63720D772C}"/>
              </a:ext>
            </a:extLst>
          </p:cNvPr>
          <p:cNvGrpSpPr/>
          <p:nvPr/>
        </p:nvGrpSpPr>
        <p:grpSpPr>
          <a:xfrm>
            <a:off x="2127413" y="2548325"/>
            <a:ext cx="2574261" cy="45719"/>
            <a:chOff x="2791887" y="4057517"/>
            <a:chExt cx="6587243" cy="116990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8D2C1147-0A2F-44CA-B5E2-70E2CC3A8F92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62285C36-D70D-4A8B-8413-9E719FB181C1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9A2436FA-7EDE-44D6-B2FA-1ED518E483BC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AEB37F1-B52A-40D8-B356-0FF1F6336E4D}"/>
              </a:ext>
            </a:extLst>
          </p:cNvPr>
          <p:cNvGrpSpPr/>
          <p:nvPr/>
        </p:nvGrpSpPr>
        <p:grpSpPr>
          <a:xfrm>
            <a:off x="2081694" y="4817409"/>
            <a:ext cx="2574261" cy="45719"/>
            <a:chOff x="2791887" y="4057517"/>
            <a:chExt cx="6587243" cy="116990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90D60907-253A-44DB-AE8E-F8F4B7B3F407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203658A5-AD89-4761-9415-C4224AAAA27A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907E099C-9C1E-41EA-B32C-11F7C0EA9797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6FC938C-D2AB-4A2C-B738-C48EE3DCD13E}"/>
              </a:ext>
            </a:extLst>
          </p:cNvPr>
          <p:cNvSpPr txBox="1"/>
          <p:nvPr/>
        </p:nvSpPr>
        <p:spPr>
          <a:xfrm>
            <a:off x="2219672" y="2918332"/>
            <a:ext cx="2351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目录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60D7CCFD-D50B-4D62-A5DD-306DF327D9B4}"/>
              </a:ext>
            </a:extLst>
          </p:cNvPr>
          <p:cNvSpPr/>
          <p:nvPr/>
        </p:nvSpPr>
        <p:spPr>
          <a:xfrm>
            <a:off x="2012494" y="3433488"/>
            <a:ext cx="207178" cy="2071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64962BE9-3C74-47C5-9C67-F917124DAD4F}"/>
              </a:ext>
            </a:extLst>
          </p:cNvPr>
          <p:cNvSpPr/>
          <p:nvPr/>
        </p:nvSpPr>
        <p:spPr>
          <a:xfrm>
            <a:off x="4618934" y="3465033"/>
            <a:ext cx="207178" cy="2071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2C3E4CD-375E-4FF6-B825-3CBBC638F47F}"/>
              </a:ext>
            </a:extLst>
          </p:cNvPr>
          <p:cNvSpPr txBox="1"/>
          <p:nvPr/>
        </p:nvSpPr>
        <p:spPr>
          <a:xfrm>
            <a:off x="2219671" y="4127252"/>
            <a:ext cx="2351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CONTENTS</a:t>
            </a:r>
            <a:endParaRPr lang="zh-CN" altLang="en-US" sz="2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7176989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16" grpId="0"/>
      <p:bldP spid="18" grpId="0"/>
      <p:bldP spid="19" grpId="0"/>
      <p:bldP spid="21" grpId="0"/>
      <p:bldP spid="22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61F481-BBE6-4518-BA41-367480912A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EBCACF5-0024-46C8-A6F9-1F9DB35B3167}"/>
              </a:ext>
            </a:extLst>
          </p:cNvPr>
          <p:cNvSpPr txBox="1"/>
          <p:nvPr/>
        </p:nvSpPr>
        <p:spPr>
          <a:xfrm>
            <a:off x="2212358" y="2464903"/>
            <a:ext cx="6354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运动与力的关系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96CA6FD-33B7-4570-95E7-8DE38C268AD4}"/>
              </a:ext>
            </a:extLst>
          </p:cNvPr>
          <p:cNvGrpSpPr/>
          <p:nvPr/>
        </p:nvGrpSpPr>
        <p:grpSpPr>
          <a:xfrm>
            <a:off x="1827069" y="3660493"/>
            <a:ext cx="6587243" cy="116990"/>
            <a:chOff x="2791887" y="4057517"/>
            <a:chExt cx="6587243" cy="11699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6C07052-3A98-47A8-B1BB-038B9A1BE9C9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838CCB3-AA63-4D94-A480-E7D66AF8808F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0F82C19-B569-4E6C-8832-757A301EDDD0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90F6428-EE12-40D7-8E57-29E340DFB287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1" name="iconfont-1054-809968">
            <a:extLst>
              <a:ext uri="{FF2B5EF4-FFF2-40B4-BE49-F238E27FC236}">
                <a16:creationId xmlns:a16="http://schemas.microsoft.com/office/drawing/2014/main" id="{735E9DEF-9864-4FEB-BA6E-93A8E721D6FD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iconfont-1119-838349">
            <a:extLst>
              <a:ext uri="{FF2B5EF4-FFF2-40B4-BE49-F238E27FC236}">
                <a16:creationId xmlns:a16="http://schemas.microsoft.com/office/drawing/2014/main" id="{1323936F-25DE-4844-AFD9-397114FDE15E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766095-D7AC-421C-BB3C-D6B51E910699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4" name="iconfont-11255-5323814">
            <a:extLst>
              <a:ext uri="{FF2B5EF4-FFF2-40B4-BE49-F238E27FC236}">
                <a16:creationId xmlns:a16="http://schemas.microsoft.com/office/drawing/2014/main" id="{987F2906-1E16-497F-9997-BED47CEB18C3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5" name="iconfont-11253-5330692">
            <a:extLst>
              <a:ext uri="{FF2B5EF4-FFF2-40B4-BE49-F238E27FC236}">
                <a16:creationId xmlns:a16="http://schemas.microsoft.com/office/drawing/2014/main" id="{893F64B8-04ED-4992-9D03-351F716DE759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884947346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îṣḻiḍè">
            <a:extLst>
              <a:ext uri="{FF2B5EF4-FFF2-40B4-BE49-F238E27FC236}">
                <a16:creationId xmlns:a16="http://schemas.microsoft.com/office/drawing/2014/main" id="{85A82F8F-7ED7-410C-967A-8E7B7AE59754}"/>
              </a:ext>
            </a:extLst>
          </p:cNvPr>
          <p:cNvSpPr/>
          <p:nvPr/>
        </p:nvSpPr>
        <p:spPr>
          <a:xfrm>
            <a:off x="1114090" y="4300597"/>
            <a:ext cx="10668937" cy="1914525"/>
          </a:xfrm>
          <a:prstGeom prst="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îś1ïďè">
            <a:extLst>
              <a:ext uri="{FF2B5EF4-FFF2-40B4-BE49-F238E27FC236}">
                <a16:creationId xmlns:a16="http://schemas.microsoft.com/office/drawing/2014/main" id="{EB171E9F-F985-4786-8243-7670E67FA302}"/>
              </a:ext>
            </a:extLst>
          </p:cNvPr>
          <p:cNvSpPr/>
          <p:nvPr/>
        </p:nvSpPr>
        <p:spPr bwMode="auto">
          <a:xfrm>
            <a:off x="4633160" y="3467738"/>
            <a:ext cx="1116436" cy="285444"/>
          </a:xfrm>
          <a:prstGeom prst="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</a:rPr>
              <a:t>…  …</a:t>
            </a:r>
          </a:p>
        </p:txBody>
      </p:sp>
      <p:sp>
        <p:nvSpPr>
          <p:cNvPr id="22" name="íš1íḍe">
            <a:extLst>
              <a:ext uri="{FF2B5EF4-FFF2-40B4-BE49-F238E27FC236}">
                <a16:creationId xmlns:a16="http://schemas.microsoft.com/office/drawing/2014/main" id="{6FC74B21-C48E-49BB-B61E-D76FF94FA86A}"/>
              </a:ext>
            </a:extLst>
          </p:cNvPr>
          <p:cNvSpPr/>
          <p:nvPr/>
        </p:nvSpPr>
        <p:spPr bwMode="auto">
          <a:xfrm>
            <a:off x="5849186" y="3467738"/>
            <a:ext cx="1116436" cy="28544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noFill/>
            <a:miter lim="800000"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100">
                <a:solidFill>
                  <a:schemeClr val="bg1"/>
                </a:solidFill>
              </a:rPr>
              <a:t>…</a:t>
            </a:r>
            <a:r>
              <a:rPr lang="en-US" altLang="zh-CN" sz="100">
                <a:solidFill>
                  <a:schemeClr val="bg1"/>
                </a:solidFill>
              </a:rPr>
              <a:t> </a:t>
            </a:r>
            <a:r>
              <a:rPr lang="en-US" altLang="zh-CN" sz="1100">
                <a:solidFill>
                  <a:schemeClr val="bg1"/>
                </a:solidFill>
              </a:rPr>
              <a:t> …</a:t>
            </a:r>
            <a:endParaRPr lang="en-US" altLang="zh-CN" sz="1100">
              <a:solidFill>
                <a:schemeClr val="bg1"/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516C964-459B-4209-BC9A-9CC178B7781A}"/>
              </a:ext>
            </a:extLst>
          </p:cNvPr>
          <p:cNvCxnSpPr/>
          <p:nvPr/>
        </p:nvCxnSpPr>
        <p:spPr>
          <a:xfrm flipH="1">
            <a:off x="5173403" y="4805062"/>
            <a:ext cx="0" cy="89909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ïṩļidè">
            <a:extLst>
              <a:ext uri="{FF2B5EF4-FFF2-40B4-BE49-F238E27FC236}">
                <a16:creationId xmlns:a16="http://schemas.microsoft.com/office/drawing/2014/main" id="{B2D4C30E-1A41-4B60-84AE-6F952D4F2171}"/>
              </a:ext>
            </a:extLst>
          </p:cNvPr>
          <p:cNvSpPr/>
          <p:nvPr/>
        </p:nvSpPr>
        <p:spPr bwMode="auto">
          <a:xfrm>
            <a:off x="4633160" y="4842732"/>
            <a:ext cx="280387" cy="361952"/>
          </a:xfrm>
          <a:custGeom>
            <a:gdLst>
              <a:gd name="connsiteX0" fmla="*/ 116830 w 406400"/>
              <a:gd name="connsiteY0" fmla="*/ 236520 h 508000"/>
              <a:gd name="connsiteX1" fmla="*/ 170298 w 406400"/>
              <a:gd name="connsiteY1" fmla="*/ 236520 h 508000"/>
              <a:gd name="connsiteX2" fmla="*/ 178122 w 406400"/>
              <a:gd name="connsiteY2" fmla="*/ 237819 h 508000"/>
              <a:gd name="connsiteX3" fmla="*/ 193771 w 406400"/>
              <a:gd name="connsiteY3" fmla="*/ 248205 h 508000"/>
              <a:gd name="connsiteX4" fmla="*/ 191163 w 406400"/>
              <a:gd name="connsiteY4" fmla="*/ 259890 h 508000"/>
              <a:gd name="connsiteX5" fmla="*/ 191163 w 406400"/>
              <a:gd name="connsiteY5" fmla="*/ 317015 h 508000"/>
              <a:gd name="connsiteX6" fmla="*/ 179426 w 406400"/>
              <a:gd name="connsiteY6" fmla="*/ 276768 h 508000"/>
              <a:gd name="connsiteX7" fmla="*/ 176818 w 406400"/>
              <a:gd name="connsiteY7" fmla="*/ 275469 h 508000"/>
              <a:gd name="connsiteX8" fmla="*/ 171602 w 406400"/>
              <a:gd name="connsiteY8" fmla="*/ 275469 h 508000"/>
              <a:gd name="connsiteX9" fmla="*/ 170298 w 406400"/>
              <a:gd name="connsiteY9" fmla="*/ 276768 h 508000"/>
              <a:gd name="connsiteX10" fmla="*/ 191163 w 406400"/>
              <a:gd name="connsiteY10" fmla="*/ 344279 h 508000"/>
              <a:gd name="connsiteX11" fmla="*/ 191163 w 406400"/>
              <a:gd name="connsiteY11" fmla="*/ 348174 h 508000"/>
              <a:gd name="connsiteX12" fmla="*/ 196379 w 406400"/>
              <a:gd name="connsiteY12" fmla="*/ 361157 h 508000"/>
              <a:gd name="connsiteX13" fmla="*/ 208116 w 406400"/>
              <a:gd name="connsiteY13" fmla="*/ 397509 h 508000"/>
              <a:gd name="connsiteX14" fmla="*/ 206812 w 406400"/>
              <a:gd name="connsiteY14" fmla="*/ 400106 h 508000"/>
              <a:gd name="connsiteX15" fmla="*/ 182034 w 406400"/>
              <a:gd name="connsiteY15" fmla="*/ 400106 h 508000"/>
              <a:gd name="connsiteX16" fmla="*/ 180730 w 406400"/>
              <a:gd name="connsiteY16" fmla="*/ 401404 h 508000"/>
              <a:gd name="connsiteX17" fmla="*/ 180730 w 406400"/>
              <a:gd name="connsiteY17" fmla="*/ 489689 h 508000"/>
              <a:gd name="connsiteX18" fmla="*/ 163777 w 406400"/>
              <a:gd name="connsiteY18" fmla="*/ 505268 h 508000"/>
              <a:gd name="connsiteX19" fmla="*/ 150736 w 406400"/>
              <a:gd name="connsiteY19" fmla="*/ 497478 h 508000"/>
              <a:gd name="connsiteX20" fmla="*/ 148128 w 406400"/>
              <a:gd name="connsiteY20" fmla="*/ 489689 h 508000"/>
              <a:gd name="connsiteX21" fmla="*/ 148128 w 406400"/>
              <a:gd name="connsiteY21" fmla="*/ 401404 h 508000"/>
              <a:gd name="connsiteX22" fmla="*/ 146824 w 406400"/>
              <a:gd name="connsiteY22" fmla="*/ 400106 h 508000"/>
              <a:gd name="connsiteX23" fmla="*/ 141608 w 406400"/>
              <a:gd name="connsiteY23" fmla="*/ 400106 h 508000"/>
              <a:gd name="connsiteX24" fmla="*/ 140304 w 406400"/>
              <a:gd name="connsiteY24" fmla="*/ 401404 h 508000"/>
              <a:gd name="connsiteX25" fmla="*/ 140304 w 406400"/>
              <a:gd name="connsiteY25" fmla="*/ 489689 h 508000"/>
              <a:gd name="connsiteX26" fmla="*/ 123351 w 406400"/>
              <a:gd name="connsiteY26" fmla="*/ 505268 h 508000"/>
              <a:gd name="connsiteX27" fmla="*/ 118134 w 406400"/>
              <a:gd name="connsiteY27" fmla="*/ 503970 h 508000"/>
              <a:gd name="connsiteX28" fmla="*/ 109006 w 406400"/>
              <a:gd name="connsiteY28" fmla="*/ 494882 h 508000"/>
              <a:gd name="connsiteX29" fmla="*/ 107702 w 406400"/>
              <a:gd name="connsiteY29" fmla="*/ 489689 h 508000"/>
              <a:gd name="connsiteX30" fmla="*/ 107702 w 406400"/>
              <a:gd name="connsiteY30" fmla="*/ 401404 h 508000"/>
              <a:gd name="connsiteX31" fmla="*/ 106398 w 406400"/>
              <a:gd name="connsiteY31" fmla="*/ 400106 h 508000"/>
              <a:gd name="connsiteX32" fmla="*/ 80316 w 406400"/>
              <a:gd name="connsiteY32" fmla="*/ 400106 h 508000"/>
              <a:gd name="connsiteX33" fmla="*/ 79012 w 406400"/>
              <a:gd name="connsiteY33" fmla="*/ 397509 h 508000"/>
              <a:gd name="connsiteX34" fmla="*/ 116830 w 406400"/>
              <a:gd name="connsiteY34" fmla="*/ 276768 h 508000"/>
              <a:gd name="connsiteX35" fmla="*/ 115526 w 406400"/>
              <a:gd name="connsiteY35" fmla="*/ 275469 h 508000"/>
              <a:gd name="connsiteX36" fmla="*/ 109006 w 406400"/>
              <a:gd name="connsiteY36" fmla="*/ 275469 h 508000"/>
              <a:gd name="connsiteX37" fmla="*/ 107702 w 406400"/>
              <a:gd name="connsiteY37" fmla="*/ 276768 h 508000"/>
              <a:gd name="connsiteX38" fmla="*/ 89445 w 406400"/>
              <a:gd name="connsiteY38" fmla="*/ 336489 h 508000"/>
              <a:gd name="connsiteX39" fmla="*/ 73796 w 406400"/>
              <a:gd name="connsiteY39" fmla="*/ 344279 h 508000"/>
              <a:gd name="connsiteX40" fmla="*/ 65971 w 406400"/>
              <a:gd name="connsiteY40" fmla="*/ 328700 h 508000"/>
              <a:gd name="connsiteX41" fmla="*/ 84228 w 406400"/>
              <a:gd name="connsiteY41" fmla="*/ 268978 h 508000"/>
              <a:gd name="connsiteX42" fmla="*/ 116830 w 406400"/>
              <a:gd name="connsiteY42" fmla="*/ 236520 h 508000"/>
              <a:gd name="connsiteX43" fmla="*/ 231615 w 406400"/>
              <a:gd name="connsiteY43" fmla="*/ 228327 h 508000"/>
              <a:gd name="connsiteX44" fmla="*/ 307186 w 406400"/>
              <a:gd name="connsiteY44" fmla="*/ 228327 h 508000"/>
              <a:gd name="connsiteX45" fmla="*/ 339760 w 406400"/>
              <a:gd name="connsiteY45" fmla="*/ 259532 h 508000"/>
              <a:gd name="connsiteX46" fmla="*/ 339760 w 406400"/>
              <a:gd name="connsiteY46" fmla="*/ 347945 h 508000"/>
              <a:gd name="connsiteX47" fmla="*/ 326731 w 406400"/>
              <a:gd name="connsiteY47" fmla="*/ 360947 h 508000"/>
              <a:gd name="connsiteX48" fmla="*/ 313701 w 406400"/>
              <a:gd name="connsiteY48" fmla="*/ 347945 h 508000"/>
              <a:gd name="connsiteX49" fmla="*/ 313701 w 406400"/>
              <a:gd name="connsiteY49" fmla="*/ 271234 h 508000"/>
              <a:gd name="connsiteX50" fmla="*/ 312398 w 406400"/>
              <a:gd name="connsiteY50" fmla="*/ 269934 h 508000"/>
              <a:gd name="connsiteX51" fmla="*/ 307186 w 406400"/>
              <a:gd name="connsiteY51" fmla="*/ 269934 h 508000"/>
              <a:gd name="connsiteX52" fmla="*/ 305883 w 406400"/>
              <a:gd name="connsiteY52" fmla="*/ 271234 h 508000"/>
              <a:gd name="connsiteX53" fmla="*/ 305883 w 406400"/>
              <a:gd name="connsiteY53" fmla="*/ 488367 h 508000"/>
              <a:gd name="connsiteX54" fmla="*/ 288945 w 406400"/>
              <a:gd name="connsiteY54" fmla="*/ 505269 h 508000"/>
              <a:gd name="connsiteX55" fmla="*/ 273309 w 406400"/>
              <a:gd name="connsiteY55" fmla="*/ 488367 h 508000"/>
              <a:gd name="connsiteX56" fmla="*/ 273309 w 406400"/>
              <a:gd name="connsiteY56" fmla="*/ 359647 h 508000"/>
              <a:gd name="connsiteX57" fmla="*/ 272007 w 406400"/>
              <a:gd name="connsiteY57" fmla="*/ 358347 h 508000"/>
              <a:gd name="connsiteX58" fmla="*/ 266795 w 406400"/>
              <a:gd name="connsiteY58" fmla="*/ 358347 h 508000"/>
              <a:gd name="connsiteX59" fmla="*/ 264189 w 406400"/>
              <a:gd name="connsiteY59" fmla="*/ 359647 h 508000"/>
              <a:gd name="connsiteX60" fmla="*/ 264189 w 406400"/>
              <a:gd name="connsiteY60" fmla="*/ 488367 h 508000"/>
              <a:gd name="connsiteX61" fmla="*/ 248553 w 406400"/>
              <a:gd name="connsiteY61" fmla="*/ 505269 h 508000"/>
              <a:gd name="connsiteX62" fmla="*/ 231615 w 406400"/>
              <a:gd name="connsiteY62" fmla="*/ 488367 h 508000"/>
              <a:gd name="connsiteX63" fmla="*/ 231615 w 406400"/>
              <a:gd name="connsiteY63" fmla="*/ 271234 h 508000"/>
              <a:gd name="connsiteX64" fmla="*/ 230312 w 406400"/>
              <a:gd name="connsiteY64" fmla="*/ 269934 h 508000"/>
              <a:gd name="connsiteX65" fmla="*/ 225100 w 406400"/>
              <a:gd name="connsiteY65" fmla="*/ 269934 h 508000"/>
              <a:gd name="connsiteX66" fmla="*/ 223797 w 406400"/>
              <a:gd name="connsiteY66" fmla="*/ 271234 h 508000"/>
              <a:gd name="connsiteX67" fmla="*/ 223797 w 406400"/>
              <a:gd name="connsiteY67" fmla="*/ 347945 h 508000"/>
              <a:gd name="connsiteX68" fmla="*/ 210767 w 406400"/>
              <a:gd name="connsiteY68" fmla="*/ 360947 h 508000"/>
              <a:gd name="connsiteX69" fmla="*/ 197738 w 406400"/>
              <a:gd name="connsiteY69" fmla="*/ 347945 h 508000"/>
              <a:gd name="connsiteX70" fmla="*/ 197738 w 406400"/>
              <a:gd name="connsiteY70" fmla="*/ 259532 h 508000"/>
              <a:gd name="connsiteX71" fmla="*/ 231615 w 406400"/>
              <a:gd name="connsiteY71" fmla="*/ 228327 h 508000"/>
              <a:gd name="connsiteX72" fmla="*/ 142902 w 406400"/>
              <a:gd name="connsiteY72" fmla="*/ 178073 h 508000"/>
              <a:gd name="connsiteX73" fmla="*/ 161170 w 406400"/>
              <a:gd name="connsiteY73" fmla="*/ 184560 h 508000"/>
              <a:gd name="connsiteX74" fmla="*/ 165085 w 406400"/>
              <a:gd name="connsiteY74" fmla="*/ 184560 h 508000"/>
              <a:gd name="connsiteX75" fmla="*/ 180744 w 406400"/>
              <a:gd name="connsiteY75" fmla="*/ 179371 h 508000"/>
              <a:gd name="connsiteX76" fmla="*/ 188573 w 406400"/>
              <a:gd name="connsiteY76" fmla="*/ 198830 h 508000"/>
              <a:gd name="connsiteX77" fmla="*/ 187268 w 406400"/>
              <a:gd name="connsiteY77" fmla="*/ 202722 h 508000"/>
              <a:gd name="connsiteX78" fmla="*/ 178134 w 406400"/>
              <a:gd name="connsiteY78" fmla="*/ 216992 h 508000"/>
              <a:gd name="connsiteX79" fmla="*/ 178134 w 406400"/>
              <a:gd name="connsiteY79" fmla="*/ 196235 h 508000"/>
              <a:gd name="connsiteX80" fmla="*/ 174219 w 406400"/>
              <a:gd name="connsiteY80" fmla="*/ 194938 h 508000"/>
              <a:gd name="connsiteX81" fmla="*/ 170304 w 406400"/>
              <a:gd name="connsiteY81" fmla="*/ 196235 h 508000"/>
              <a:gd name="connsiteX82" fmla="*/ 169000 w 406400"/>
              <a:gd name="connsiteY82" fmla="*/ 198830 h 508000"/>
              <a:gd name="connsiteX83" fmla="*/ 170304 w 406400"/>
              <a:gd name="connsiteY83" fmla="*/ 204019 h 508000"/>
              <a:gd name="connsiteX84" fmla="*/ 142902 w 406400"/>
              <a:gd name="connsiteY84" fmla="*/ 229965 h 508000"/>
              <a:gd name="connsiteX85" fmla="*/ 116803 w 406400"/>
              <a:gd name="connsiteY85" fmla="*/ 204019 h 508000"/>
              <a:gd name="connsiteX86" fmla="*/ 118108 w 406400"/>
              <a:gd name="connsiteY86" fmla="*/ 197533 h 508000"/>
              <a:gd name="connsiteX87" fmla="*/ 116803 w 406400"/>
              <a:gd name="connsiteY87" fmla="*/ 194938 h 508000"/>
              <a:gd name="connsiteX88" fmla="*/ 114194 w 406400"/>
              <a:gd name="connsiteY88" fmla="*/ 194938 h 508000"/>
              <a:gd name="connsiteX89" fmla="*/ 110279 w 406400"/>
              <a:gd name="connsiteY89" fmla="*/ 196235 h 508000"/>
              <a:gd name="connsiteX90" fmla="*/ 110279 w 406400"/>
              <a:gd name="connsiteY90" fmla="*/ 216992 h 508000"/>
              <a:gd name="connsiteX91" fmla="*/ 101145 w 406400"/>
              <a:gd name="connsiteY91" fmla="*/ 202722 h 508000"/>
              <a:gd name="connsiteX92" fmla="*/ 99840 w 406400"/>
              <a:gd name="connsiteY92" fmla="*/ 198830 h 508000"/>
              <a:gd name="connsiteX93" fmla="*/ 107669 w 406400"/>
              <a:gd name="connsiteY93" fmla="*/ 179371 h 508000"/>
              <a:gd name="connsiteX94" fmla="*/ 122023 w 406400"/>
              <a:gd name="connsiteY94" fmla="*/ 184560 h 508000"/>
              <a:gd name="connsiteX95" fmla="*/ 125938 w 406400"/>
              <a:gd name="connsiteY95" fmla="*/ 184560 h 508000"/>
              <a:gd name="connsiteX96" fmla="*/ 142902 w 406400"/>
              <a:gd name="connsiteY96" fmla="*/ 178073 h 508000"/>
              <a:gd name="connsiteX97" fmla="*/ 264179 w 406400"/>
              <a:gd name="connsiteY97" fmla="*/ 161140 h 508000"/>
              <a:gd name="connsiteX98" fmla="*/ 264179 w 406400"/>
              <a:gd name="connsiteY98" fmla="*/ 172778 h 508000"/>
              <a:gd name="connsiteX99" fmla="*/ 268096 w 406400"/>
              <a:gd name="connsiteY99" fmla="*/ 171485 h 508000"/>
              <a:gd name="connsiteX100" fmla="*/ 274624 w 406400"/>
              <a:gd name="connsiteY100" fmla="*/ 161140 h 508000"/>
              <a:gd name="connsiteX101" fmla="*/ 274624 w 406400"/>
              <a:gd name="connsiteY101" fmla="*/ 172778 h 508000"/>
              <a:gd name="connsiteX102" fmla="*/ 277235 w 406400"/>
              <a:gd name="connsiteY102" fmla="*/ 172778 h 508000"/>
              <a:gd name="connsiteX103" fmla="*/ 283763 w 406400"/>
              <a:gd name="connsiteY103" fmla="*/ 161140 h 508000"/>
              <a:gd name="connsiteX104" fmla="*/ 283763 w 406400"/>
              <a:gd name="connsiteY104" fmla="*/ 176658 h 508000"/>
              <a:gd name="connsiteX105" fmla="*/ 295514 w 406400"/>
              <a:gd name="connsiteY105" fmla="*/ 198641 h 508000"/>
              <a:gd name="connsiteX106" fmla="*/ 269401 w 406400"/>
              <a:gd name="connsiteY106" fmla="*/ 224503 h 508000"/>
              <a:gd name="connsiteX107" fmla="*/ 241983 w 406400"/>
              <a:gd name="connsiteY107" fmla="*/ 198641 h 508000"/>
              <a:gd name="connsiteX108" fmla="*/ 256345 w 406400"/>
              <a:gd name="connsiteY108" fmla="*/ 175365 h 508000"/>
              <a:gd name="connsiteX109" fmla="*/ 45590 w 406400"/>
              <a:gd name="connsiteY109" fmla="*/ 85759 h 508000"/>
              <a:gd name="connsiteX110" fmla="*/ 157610 w 406400"/>
              <a:gd name="connsiteY110" fmla="*/ 85759 h 508000"/>
              <a:gd name="connsiteX111" fmla="*/ 203200 w 406400"/>
              <a:gd name="connsiteY111" fmla="*/ 132530 h 508000"/>
              <a:gd name="connsiteX112" fmla="*/ 248790 w 406400"/>
              <a:gd name="connsiteY112" fmla="*/ 85759 h 508000"/>
              <a:gd name="connsiteX113" fmla="*/ 360810 w 406400"/>
              <a:gd name="connsiteY113" fmla="*/ 85759 h 508000"/>
              <a:gd name="connsiteX114" fmla="*/ 406400 w 406400"/>
              <a:gd name="connsiteY114" fmla="*/ 132530 h 508000"/>
              <a:gd name="connsiteX115" fmla="*/ 406400 w 406400"/>
              <a:gd name="connsiteY115" fmla="*/ 267648 h 508000"/>
              <a:gd name="connsiteX116" fmla="*/ 386862 w 406400"/>
              <a:gd name="connsiteY116" fmla="*/ 287136 h 508000"/>
              <a:gd name="connsiteX117" fmla="*/ 367323 w 406400"/>
              <a:gd name="connsiteY117" fmla="*/ 267648 h 508000"/>
              <a:gd name="connsiteX118" fmla="*/ 367323 w 406400"/>
              <a:gd name="connsiteY118" fmla="*/ 149420 h 508000"/>
              <a:gd name="connsiteX119" fmla="*/ 366021 w 406400"/>
              <a:gd name="connsiteY119" fmla="*/ 146821 h 508000"/>
              <a:gd name="connsiteX120" fmla="*/ 360810 w 406400"/>
              <a:gd name="connsiteY120" fmla="*/ 146821 h 508000"/>
              <a:gd name="connsiteX121" fmla="*/ 359508 w 406400"/>
              <a:gd name="connsiteY121" fmla="*/ 149420 h 508000"/>
              <a:gd name="connsiteX122" fmla="*/ 359508 w 406400"/>
              <a:gd name="connsiteY122" fmla="*/ 482016 h 508000"/>
              <a:gd name="connsiteX123" fmla="*/ 333457 w 406400"/>
              <a:gd name="connsiteY123" fmla="*/ 508000 h 508000"/>
              <a:gd name="connsiteX124" fmla="*/ 312616 w 406400"/>
              <a:gd name="connsiteY124" fmla="*/ 495008 h 508000"/>
              <a:gd name="connsiteX125" fmla="*/ 312616 w 406400"/>
              <a:gd name="connsiteY125" fmla="*/ 488512 h 508000"/>
              <a:gd name="connsiteX126" fmla="*/ 312616 w 406400"/>
              <a:gd name="connsiteY126" fmla="*/ 361190 h 508000"/>
              <a:gd name="connsiteX127" fmla="*/ 326944 w 406400"/>
              <a:gd name="connsiteY127" fmla="*/ 367686 h 508000"/>
              <a:gd name="connsiteX128" fmla="*/ 346482 w 406400"/>
              <a:gd name="connsiteY128" fmla="*/ 348198 h 508000"/>
              <a:gd name="connsiteX129" fmla="*/ 346482 w 406400"/>
              <a:gd name="connsiteY129" fmla="*/ 259852 h 508000"/>
              <a:gd name="connsiteX130" fmla="*/ 307405 w 406400"/>
              <a:gd name="connsiteY130" fmla="*/ 222176 h 508000"/>
              <a:gd name="connsiteX131" fmla="*/ 293077 w 406400"/>
              <a:gd name="connsiteY131" fmla="*/ 222176 h 508000"/>
              <a:gd name="connsiteX132" fmla="*/ 302195 w 406400"/>
              <a:gd name="connsiteY132" fmla="*/ 198790 h 508000"/>
              <a:gd name="connsiteX133" fmla="*/ 290472 w 406400"/>
              <a:gd name="connsiteY133" fmla="*/ 172806 h 508000"/>
              <a:gd name="connsiteX134" fmla="*/ 289169 w 406400"/>
              <a:gd name="connsiteY134" fmla="*/ 145522 h 508000"/>
              <a:gd name="connsiteX135" fmla="*/ 278749 w 406400"/>
              <a:gd name="connsiteY135" fmla="*/ 161113 h 508000"/>
              <a:gd name="connsiteX136" fmla="*/ 278749 w 406400"/>
              <a:gd name="connsiteY136" fmla="*/ 145522 h 508000"/>
              <a:gd name="connsiteX137" fmla="*/ 269631 w 406400"/>
              <a:gd name="connsiteY137" fmla="*/ 161113 h 508000"/>
              <a:gd name="connsiteX138" fmla="*/ 269631 w 406400"/>
              <a:gd name="connsiteY138" fmla="*/ 145522 h 508000"/>
              <a:gd name="connsiteX139" fmla="*/ 251395 w 406400"/>
              <a:gd name="connsiteY139" fmla="*/ 170207 h 508000"/>
              <a:gd name="connsiteX140" fmla="*/ 250092 w 406400"/>
              <a:gd name="connsiteY140" fmla="*/ 171507 h 508000"/>
              <a:gd name="connsiteX141" fmla="*/ 250092 w 406400"/>
              <a:gd name="connsiteY141" fmla="*/ 149420 h 508000"/>
              <a:gd name="connsiteX142" fmla="*/ 248790 w 406400"/>
              <a:gd name="connsiteY142" fmla="*/ 146821 h 508000"/>
              <a:gd name="connsiteX143" fmla="*/ 244882 w 406400"/>
              <a:gd name="connsiteY143" fmla="*/ 146821 h 508000"/>
              <a:gd name="connsiteX144" fmla="*/ 242277 w 406400"/>
              <a:gd name="connsiteY144" fmla="*/ 149420 h 508000"/>
              <a:gd name="connsiteX145" fmla="*/ 230554 w 406400"/>
              <a:gd name="connsiteY145" fmla="*/ 222176 h 508000"/>
              <a:gd name="connsiteX146" fmla="*/ 196687 w 406400"/>
              <a:gd name="connsiteY146" fmla="*/ 241664 h 508000"/>
              <a:gd name="connsiteX147" fmla="*/ 177149 w 406400"/>
              <a:gd name="connsiteY147" fmla="*/ 229971 h 508000"/>
              <a:gd name="connsiteX148" fmla="*/ 175846 w 406400"/>
              <a:gd name="connsiteY148" fmla="*/ 223475 h 508000"/>
              <a:gd name="connsiteX149" fmla="*/ 178451 w 406400"/>
              <a:gd name="connsiteY149" fmla="*/ 223475 h 508000"/>
              <a:gd name="connsiteX150" fmla="*/ 179754 w 406400"/>
              <a:gd name="connsiteY150" fmla="*/ 223475 h 508000"/>
              <a:gd name="connsiteX151" fmla="*/ 192779 w 406400"/>
              <a:gd name="connsiteY151" fmla="*/ 207884 h 508000"/>
              <a:gd name="connsiteX152" fmla="*/ 194082 w 406400"/>
              <a:gd name="connsiteY152" fmla="*/ 205286 h 508000"/>
              <a:gd name="connsiteX153" fmla="*/ 195384 w 406400"/>
              <a:gd name="connsiteY153" fmla="*/ 200089 h 508000"/>
              <a:gd name="connsiteX154" fmla="*/ 194082 w 406400"/>
              <a:gd name="connsiteY154" fmla="*/ 180601 h 508000"/>
              <a:gd name="connsiteX155" fmla="*/ 181056 w 406400"/>
              <a:gd name="connsiteY155" fmla="*/ 172806 h 508000"/>
              <a:gd name="connsiteX156" fmla="*/ 179754 w 406400"/>
              <a:gd name="connsiteY156" fmla="*/ 172806 h 508000"/>
              <a:gd name="connsiteX157" fmla="*/ 168031 w 406400"/>
              <a:gd name="connsiteY157" fmla="*/ 175404 h 508000"/>
              <a:gd name="connsiteX158" fmla="*/ 164123 w 406400"/>
              <a:gd name="connsiteY158" fmla="*/ 149420 h 508000"/>
              <a:gd name="connsiteX159" fmla="*/ 161518 w 406400"/>
              <a:gd name="connsiteY159" fmla="*/ 146821 h 508000"/>
              <a:gd name="connsiteX160" fmla="*/ 157610 w 406400"/>
              <a:gd name="connsiteY160" fmla="*/ 146821 h 508000"/>
              <a:gd name="connsiteX161" fmla="*/ 156308 w 406400"/>
              <a:gd name="connsiteY161" fmla="*/ 149420 h 508000"/>
              <a:gd name="connsiteX162" fmla="*/ 156308 w 406400"/>
              <a:gd name="connsiteY162" fmla="*/ 172806 h 508000"/>
              <a:gd name="connsiteX163" fmla="*/ 143282 w 406400"/>
              <a:gd name="connsiteY163" fmla="*/ 170207 h 508000"/>
              <a:gd name="connsiteX164" fmla="*/ 123744 w 406400"/>
              <a:gd name="connsiteY164" fmla="*/ 176703 h 508000"/>
              <a:gd name="connsiteX165" fmla="*/ 109415 w 406400"/>
              <a:gd name="connsiteY165" fmla="*/ 172806 h 508000"/>
              <a:gd name="connsiteX166" fmla="*/ 108113 w 406400"/>
              <a:gd name="connsiteY166" fmla="*/ 172806 h 508000"/>
              <a:gd name="connsiteX167" fmla="*/ 95087 w 406400"/>
              <a:gd name="connsiteY167" fmla="*/ 180601 h 508000"/>
              <a:gd name="connsiteX168" fmla="*/ 93785 w 406400"/>
              <a:gd name="connsiteY168" fmla="*/ 200089 h 508000"/>
              <a:gd name="connsiteX169" fmla="*/ 95087 w 406400"/>
              <a:gd name="connsiteY169" fmla="*/ 205286 h 508000"/>
              <a:gd name="connsiteX170" fmla="*/ 96390 w 406400"/>
              <a:gd name="connsiteY170" fmla="*/ 207884 h 508000"/>
              <a:gd name="connsiteX171" fmla="*/ 109415 w 406400"/>
              <a:gd name="connsiteY171" fmla="*/ 223475 h 508000"/>
              <a:gd name="connsiteX172" fmla="*/ 110718 w 406400"/>
              <a:gd name="connsiteY172" fmla="*/ 223475 h 508000"/>
              <a:gd name="connsiteX173" fmla="*/ 115928 w 406400"/>
              <a:gd name="connsiteY173" fmla="*/ 220876 h 508000"/>
              <a:gd name="connsiteX174" fmla="*/ 122441 w 406400"/>
              <a:gd name="connsiteY174" fmla="*/ 228672 h 508000"/>
              <a:gd name="connsiteX175" fmla="*/ 117231 w 406400"/>
              <a:gd name="connsiteY175" fmla="*/ 228672 h 508000"/>
              <a:gd name="connsiteX176" fmla="*/ 78154 w 406400"/>
              <a:gd name="connsiteY176" fmla="*/ 266348 h 508000"/>
              <a:gd name="connsiteX177" fmla="*/ 59918 w 406400"/>
              <a:gd name="connsiteY177" fmla="*/ 327411 h 508000"/>
              <a:gd name="connsiteX178" fmla="*/ 71641 w 406400"/>
              <a:gd name="connsiteY178" fmla="*/ 350797 h 508000"/>
              <a:gd name="connsiteX179" fmla="*/ 78154 w 406400"/>
              <a:gd name="connsiteY179" fmla="*/ 352096 h 508000"/>
              <a:gd name="connsiteX180" fmla="*/ 87272 w 406400"/>
              <a:gd name="connsiteY180" fmla="*/ 349497 h 508000"/>
              <a:gd name="connsiteX181" fmla="*/ 72944 w 406400"/>
              <a:gd name="connsiteY181" fmla="*/ 396269 h 508000"/>
              <a:gd name="connsiteX182" fmla="*/ 74246 w 406400"/>
              <a:gd name="connsiteY182" fmla="*/ 404064 h 508000"/>
              <a:gd name="connsiteX183" fmla="*/ 80759 w 406400"/>
              <a:gd name="connsiteY183" fmla="*/ 406662 h 508000"/>
              <a:gd name="connsiteX184" fmla="*/ 97692 w 406400"/>
              <a:gd name="connsiteY184" fmla="*/ 406662 h 508000"/>
              <a:gd name="connsiteX185" fmla="*/ 97692 w 406400"/>
              <a:gd name="connsiteY185" fmla="*/ 482016 h 508000"/>
              <a:gd name="connsiteX186" fmla="*/ 72944 w 406400"/>
              <a:gd name="connsiteY186" fmla="*/ 508000 h 508000"/>
              <a:gd name="connsiteX187" fmla="*/ 46892 w 406400"/>
              <a:gd name="connsiteY187" fmla="*/ 482016 h 508000"/>
              <a:gd name="connsiteX188" fmla="*/ 46892 w 406400"/>
              <a:gd name="connsiteY188" fmla="*/ 149420 h 508000"/>
              <a:gd name="connsiteX189" fmla="*/ 45590 w 406400"/>
              <a:gd name="connsiteY189" fmla="*/ 146821 h 508000"/>
              <a:gd name="connsiteX190" fmla="*/ 41682 w 406400"/>
              <a:gd name="connsiteY190" fmla="*/ 146821 h 508000"/>
              <a:gd name="connsiteX191" fmla="*/ 39077 w 406400"/>
              <a:gd name="connsiteY191" fmla="*/ 149420 h 508000"/>
              <a:gd name="connsiteX192" fmla="*/ 39077 w 406400"/>
              <a:gd name="connsiteY192" fmla="*/ 267648 h 508000"/>
              <a:gd name="connsiteX193" fmla="*/ 19538 w 406400"/>
              <a:gd name="connsiteY193" fmla="*/ 287136 h 508000"/>
              <a:gd name="connsiteX194" fmla="*/ 0 w 406400"/>
              <a:gd name="connsiteY194" fmla="*/ 267648 h 508000"/>
              <a:gd name="connsiteX195" fmla="*/ 0 w 406400"/>
              <a:gd name="connsiteY195" fmla="*/ 132530 h 508000"/>
              <a:gd name="connsiteX196" fmla="*/ 45590 w 406400"/>
              <a:gd name="connsiteY196" fmla="*/ 85759 h 508000"/>
              <a:gd name="connsiteX197" fmla="*/ 304527 w 406400"/>
              <a:gd name="connsiteY197" fmla="*/ 0 h 508000"/>
              <a:gd name="connsiteX198" fmla="*/ 342490 w 406400"/>
              <a:gd name="connsiteY198" fmla="*/ 37518 h 508000"/>
              <a:gd name="connsiteX199" fmla="*/ 304527 w 406400"/>
              <a:gd name="connsiteY199" fmla="*/ 73742 h 508000"/>
              <a:gd name="connsiteX200" fmla="*/ 266563 w 406400"/>
              <a:gd name="connsiteY200" fmla="*/ 37518 h 508000"/>
              <a:gd name="connsiteX201" fmla="*/ 304527 w 406400"/>
              <a:gd name="connsiteY201" fmla="*/ 0 h 508000"/>
              <a:gd name="connsiteX202" fmla="*/ 101326 w 406400"/>
              <a:gd name="connsiteY202" fmla="*/ 0 h 508000"/>
              <a:gd name="connsiteX203" fmla="*/ 139290 w 406400"/>
              <a:gd name="connsiteY203" fmla="*/ 37518 h 508000"/>
              <a:gd name="connsiteX204" fmla="*/ 101326 w 406400"/>
              <a:gd name="connsiteY204" fmla="*/ 73742 h 508000"/>
              <a:gd name="connsiteX205" fmla="*/ 63363 w 406400"/>
              <a:gd name="connsiteY205" fmla="*/ 37518 h 508000"/>
              <a:gd name="connsiteX206" fmla="*/ 101326 w 406400"/>
              <a:gd name="connsiteY206" fmla="*/ 0 h 50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406400" h="508000">
                <a:moveTo>
                  <a:pt x="116830" y="236520"/>
                </a:moveTo>
                <a:cubicBezTo>
                  <a:pt x="116830" y="236520"/>
                  <a:pt x="116830" y="236520"/>
                  <a:pt x="170298" y="236520"/>
                </a:cubicBezTo>
                <a:cubicBezTo>
                  <a:pt x="172906" y="236520"/>
                  <a:pt x="175514" y="236520"/>
                  <a:pt x="178122" y="237819"/>
                </a:cubicBezTo>
                <a:cubicBezTo>
                  <a:pt x="184642" y="239117"/>
                  <a:pt x="189859" y="244310"/>
                  <a:pt x="193771" y="248205"/>
                </a:cubicBezTo>
                <a:cubicBezTo>
                  <a:pt x="192467" y="252100"/>
                  <a:pt x="191163" y="255995"/>
                  <a:pt x="191163" y="259890"/>
                </a:cubicBezTo>
                <a:cubicBezTo>
                  <a:pt x="191163" y="259890"/>
                  <a:pt x="191163" y="259890"/>
                  <a:pt x="191163" y="317015"/>
                </a:cubicBezTo>
                <a:cubicBezTo>
                  <a:pt x="185947" y="298839"/>
                  <a:pt x="179426" y="276768"/>
                  <a:pt x="179426" y="276768"/>
                </a:cubicBezTo>
                <a:cubicBezTo>
                  <a:pt x="178122" y="276768"/>
                  <a:pt x="178122" y="275469"/>
                  <a:pt x="176818" y="275469"/>
                </a:cubicBezTo>
                <a:cubicBezTo>
                  <a:pt x="176818" y="275469"/>
                  <a:pt x="176818" y="275469"/>
                  <a:pt x="171602" y="275469"/>
                </a:cubicBezTo>
                <a:cubicBezTo>
                  <a:pt x="170298" y="275469"/>
                  <a:pt x="170298" y="275469"/>
                  <a:pt x="170298" y="276768"/>
                </a:cubicBezTo>
                <a:cubicBezTo>
                  <a:pt x="170298" y="276768"/>
                  <a:pt x="170298" y="276768"/>
                  <a:pt x="191163" y="344279"/>
                </a:cubicBezTo>
                <a:cubicBezTo>
                  <a:pt x="191163" y="344279"/>
                  <a:pt x="191163" y="344279"/>
                  <a:pt x="191163" y="348174"/>
                </a:cubicBezTo>
                <a:cubicBezTo>
                  <a:pt x="191163" y="353367"/>
                  <a:pt x="193771" y="357262"/>
                  <a:pt x="196379" y="361157"/>
                </a:cubicBezTo>
                <a:cubicBezTo>
                  <a:pt x="196379" y="361157"/>
                  <a:pt x="196379" y="361157"/>
                  <a:pt x="208116" y="397509"/>
                </a:cubicBezTo>
                <a:cubicBezTo>
                  <a:pt x="208116" y="398808"/>
                  <a:pt x="208116" y="400106"/>
                  <a:pt x="206812" y="400106"/>
                </a:cubicBezTo>
                <a:cubicBezTo>
                  <a:pt x="206812" y="400106"/>
                  <a:pt x="206812" y="400106"/>
                  <a:pt x="182034" y="400106"/>
                </a:cubicBezTo>
                <a:cubicBezTo>
                  <a:pt x="180730" y="400106"/>
                  <a:pt x="180730" y="400106"/>
                  <a:pt x="180730" y="401404"/>
                </a:cubicBezTo>
                <a:cubicBezTo>
                  <a:pt x="180730" y="401404"/>
                  <a:pt x="180730" y="401404"/>
                  <a:pt x="180730" y="489689"/>
                </a:cubicBezTo>
                <a:cubicBezTo>
                  <a:pt x="180730" y="497478"/>
                  <a:pt x="172906" y="505268"/>
                  <a:pt x="163777" y="505268"/>
                </a:cubicBezTo>
                <a:cubicBezTo>
                  <a:pt x="158561" y="505268"/>
                  <a:pt x="153345" y="501373"/>
                  <a:pt x="150736" y="497478"/>
                </a:cubicBezTo>
                <a:cubicBezTo>
                  <a:pt x="149432" y="494882"/>
                  <a:pt x="148128" y="492285"/>
                  <a:pt x="148128" y="489689"/>
                </a:cubicBezTo>
                <a:cubicBezTo>
                  <a:pt x="148128" y="489689"/>
                  <a:pt x="148128" y="489689"/>
                  <a:pt x="148128" y="401404"/>
                </a:cubicBezTo>
                <a:cubicBezTo>
                  <a:pt x="148128" y="400106"/>
                  <a:pt x="146824" y="400106"/>
                  <a:pt x="146824" y="400106"/>
                </a:cubicBezTo>
                <a:cubicBezTo>
                  <a:pt x="146824" y="400106"/>
                  <a:pt x="146824" y="400106"/>
                  <a:pt x="141608" y="400106"/>
                </a:cubicBezTo>
                <a:cubicBezTo>
                  <a:pt x="140304" y="400106"/>
                  <a:pt x="140304" y="400106"/>
                  <a:pt x="140304" y="401404"/>
                </a:cubicBezTo>
                <a:cubicBezTo>
                  <a:pt x="140304" y="401404"/>
                  <a:pt x="140304" y="401404"/>
                  <a:pt x="140304" y="489689"/>
                </a:cubicBezTo>
                <a:cubicBezTo>
                  <a:pt x="140304" y="497478"/>
                  <a:pt x="132479" y="505268"/>
                  <a:pt x="123351" y="505268"/>
                </a:cubicBezTo>
                <a:cubicBezTo>
                  <a:pt x="122047" y="505268"/>
                  <a:pt x="119438" y="503970"/>
                  <a:pt x="118134" y="503970"/>
                </a:cubicBezTo>
                <a:cubicBezTo>
                  <a:pt x="114222" y="502672"/>
                  <a:pt x="110310" y="498777"/>
                  <a:pt x="109006" y="494882"/>
                </a:cubicBezTo>
                <a:cubicBezTo>
                  <a:pt x="107702" y="493584"/>
                  <a:pt x="107702" y="490987"/>
                  <a:pt x="107702" y="489689"/>
                </a:cubicBezTo>
                <a:cubicBezTo>
                  <a:pt x="107702" y="489689"/>
                  <a:pt x="107702" y="489689"/>
                  <a:pt x="107702" y="401404"/>
                </a:cubicBezTo>
                <a:cubicBezTo>
                  <a:pt x="107702" y="400106"/>
                  <a:pt x="107702" y="400106"/>
                  <a:pt x="106398" y="400106"/>
                </a:cubicBezTo>
                <a:cubicBezTo>
                  <a:pt x="106398" y="400106"/>
                  <a:pt x="106398" y="400106"/>
                  <a:pt x="80316" y="400106"/>
                </a:cubicBezTo>
                <a:cubicBezTo>
                  <a:pt x="79012" y="400106"/>
                  <a:pt x="79012" y="398808"/>
                  <a:pt x="79012" y="397509"/>
                </a:cubicBezTo>
                <a:lnTo>
                  <a:pt x="116830" y="276768"/>
                </a:lnTo>
                <a:cubicBezTo>
                  <a:pt x="116830" y="275469"/>
                  <a:pt x="116830" y="275469"/>
                  <a:pt x="115526" y="275469"/>
                </a:cubicBezTo>
                <a:cubicBezTo>
                  <a:pt x="115526" y="275469"/>
                  <a:pt x="115526" y="275469"/>
                  <a:pt x="109006" y="275469"/>
                </a:cubicBezTo>
                <a:cubicBezTo>
                  <a:pt x="107702" y="275469"/>
                  <a:pt x="107702" y="276768"/>
                  <a:pt x="107702" y="276768"/>
                </a:cubicBezTo>
                <a:cubicBezTo>
                  <a:pt x="107702" y="276768"/>
                  <a:pt x="107702" y="276768"/>
                  <a:pt x="89445" y="336489"/>
                </a:cubicBezTo>
                <a:cubicBezTo>
                  <a:pt x="86836" y="342981"/>
                  <a:pt x="80316" y="346876"/>
                  <a:pt x="73796" y="344279"/>
                </a:cubicBezTo>
                <a:cubicBezTo>
                  <a:pt x="67275" y="342981"/>
                  <a:pt x="63363" y="335191"/>
                  <a:pt x="65971" y="328700"/>
                </a:cubicBezTo>
                <a:cubicBezTo>
                  <a:pt x="65971" y="328700"/>
                  <a:pt x="84228" y="268978"/>
                  <a:pt x="84228" y="268978"/>
                </a:cubicBezTo>
                <a:cubicBezTo>
                  <a:pt x="86836" y="258591"/>
                  <a:pt x="97269" y="236520"/>
                  <a:pt x="116830" y="236520"/>
                </a:cubicBezTo>
                <a:close/>
                <a:moveTo>
                  <a:pt x="231615" y="228327"/>
                </a:moveTo>
                <a:cubicBezTo>
                  <a:pt x="231615" y="228327"/>
                  <a:pt x="231615" y="228327"/>
                  <a:pt x="307186" y="228327"/>
                </a:cubicBezTo>
                <a:cubicBezTo>
                  <a:pt x="322822" y="228327"/>
                  <a:pt x="339760" y="242629"/>
                  <a:pt x="339760" y="259532"/>
                </a:cubicBezTo>
                <a:cubicBezTo>
                  <a:pt x="339760" y="259532"/>
                  <a:pt x="339760" y="259532"/>
                  <a:pt x="339760" y="347945"/>
                </a:cubicBezTo>
                <a:cubicBezTo>
                  <a:pt x="339760" y="355747"/>
                  <a:pt x="334548" y="360947"/>
                  <a:pt x="326731" y="360947"/>
                </a:cubicBezTo>
                <a:cubicBezTo>
                  <a:pt x="320216" y="360947"/>
                  <a:pt x="313701" y="355747"/>
                  <a:pt x="313701" y="347945"/>
                </a:cubicBezTo>
                <a:cubicBezTo>
                  <a:pt x="313701" y="347945"/>
                  <a:pt x="313701" y="347945"/>
                  <a:pt x="313701" y="271234"/>
                </a:cubicBezTo>
                <a:cubicBezTo>
                  <a:pt x="313701" y="269934"/>
                  <a:pt x="313701" y="269934"/>
                  <a:pt x="312398" y="269934"/>
                </a:cubicBezTo>
                <a:cubicBezTo>
                  <a:pt x="312398" y="269934"/>
                  <a:pt x="312398" y="269934"/>
                  <a:pt x="307186" y="269934"/>
                </a:cubicBezTo>
                <a:cubicBezTo>
                  <a:pt x="305883" y="269934"/>
                  <a:pt x="305883" y="269934"/>
                  <a:pt x="305883" y="271234"/>
                </a:cubicBezTo>
                <a:cubicBezTo>
                  <a:pt x="305883" y="271234"/>
                  <a:pt x="305883" y="271234"/>
                  <a:pt x="305883" y="488367"/>
                </a:cubicBezTo>
                <a:cubicBezTo>
                  <a:pt x="305883" y="497468"/>
                  <a:pt x="298066" y="505269"/>
                  <a:pt x="288945" y="505269"/>
                </a:cubicBezTo>
                <a:cubicBezTo>
                  <a:pt x="279824" y="505269"/>
                  <a:pt x="273309" y="497468"/>
                  <a:pt x="273309" y="488367"/>
                </a:cubicBezTo>
                <a:cubicBezTo>
                  <a:pt x="273309" y="488367"/>
                  <a:pt x="273309" y="359647"/>
                  <a:pt x="273309" y="359647"/>
                </a:cubicBezTo>
                <a:cubicBezTo>
                  <a:pt x="273309" y="358347"/>
                  <a:pt x="272007" y="358347"/>
                  <a:pt x="272007" y="358347"/>
                </a:cubicBezTo>
                <a:cubicBezTo>
                  <a:pt x="272007" y="358347"/>
                  <a:pt x="272007" y="358347"/>
                  <a:pt x="266795" y="358347"/>
                </a:cubicBezTo>
                <a:cubicBezTo>
                  <a:pt x="265492" y="358347"/>
                  <a:pt x="264189" y="358347"/>
                  <a:pt x="264189" y="359647"/>
                </a:cubicBezTo>
                <a:cubicBezTo>
                  <a:pt x="264189" y="359647"/>
                  <a:pt x="264189" y="359647"/>
                  <a:pt x="264189" y="488367"/>
                </a:cubicBezTo>
                <a:cubicBezTo>
                  <a:pt x="264189" y="497468"/>
                  <a:pt x="257674" y="505269"/>
                  <a:pt x="248553" y="505269"/>
                </a:cubicBezTo>
                <a:cubicBezTo>
                  <a:pt x="239432" y="505269"/>
                  <a:pt x="231615" y="497468"/>
                  <a:pt x="231615" y="488367"/>
                </a:cubicBezTo>
                <a:cubicBezTo>
                  <a:pt x="231615" y="488367"/>
                  <a:pt x="231615" y="488367"/>
                  <a:pt x="231615" y="271234"/>
                </a:cubicBezTo>
                <a:cubicBezTo>
                  <a:pt x="231615" y="269934"/>
                  <a:pt x="231615" y="269934"/>
                  <a:pt x="230312" y="269934"/>
                </a:cubicBezTo>
                <a:cubicBezTo>
                  <a:pt x="230312" y="269934"/>
                  <a:pt x="230312" y="269934"/>
                  <a:pt x="225100" y="269934"/>
                </a:cubicBezTo>
                <a:cubicBezTo>
                  <a:pt x="223797" y="269934"/>
                  <a:pt x="223797" y="269934"/>
                  <a:pt x="223797" y="271234"/>
                </a:cubicBezTo>
                <a:cubicBezTo>
                  <a:pt x="223797" y="271234"/>
                  <a:pt x="223797" y="271234"/>
                  <a:pt x="223797" y="347945"/>
                </a:cubicBezTo>
                <a:cubicBezTo>
                  <a:pt x="223797" y="355747"/>
                  <a:pt x="218585" y="360947"/>
                  <a:pt x="210767" y="360947"/>
                </a:cubicBezTo>
                <a:cubicBezTo>
                  <a:pt x="204253" y="360947"/>
                  <a:pt x="197738" y="355747"/>
                  <a:pt x="197738" y="347945"/>
                </a:cubicBezTo>
                <a:cubicBezTo>
                  <a:pt x="197738" y="347945"/>
                  <a:pt x="197738" y="347945"/>
                  <a:pt x="197738" y="259532"/>
                </a:cubicBezTo>
                <a:cubicBezTo>
                  <a:pt x="197738" y="242629"/>
                  <a:pt x="214676" y="228327"/>
                  <a:pt x="231615" y="228327"/>
                </a:cubicBezTo>
                <a:close/>
                <a:moveTo>
                  <a:pt x="142902" y="178073"/>
                </a:moveTo>
                <a:cubicBezTo>
                  <a:pt x="150731" y="178073"/>
                  <a:pt x="157255" y="180668"/>
                  <a:pt x="161170" y="184560"/>
                </a:cubicBezTo>
                <a:cubicBezTo>
                  <a:pt x="162475" y="185857"/>
                  <a:pt x="163780" y="185857"/>
                  <a:pt x="165085" y="184560"/>
                </a:cubicBezTo>
                <a:cubicBezTo>
                  <a:pt x="169000" y="181965"/>
                  <a:pt x="174219" y="179371"/>
                  <a:pt x="180744" y="179371"/>
                </a:cubicBezTo>
                <a:cubicBezTo>
                  <a:pt x="189878" y="180668"/>
                  <a:pt x="191183" y="191046"/>
                  <a:pt x="188573" y="198830"/>
                </a:cubicBezTo>
                <a:cubicBezTo>
                  <a:pt x="188573" y="200127"/>
                  <a:pt x="187268" y="201425"/>
                  <a:pt x="187268" y="202722"/>
                </a:cubicBezTo>
                <a:cubicBezTo>
                  <a:pt x="183354" y="209208"/>
                  <a:pt x="180744" y="216992"/>
                  <a:pt x="178134" y="216992"/>
                </a:cubicBezTo>
                <a:cubicBezTo>
                  <a:pt x="176829" y="216992"/>
                  <a:pt x="183354" y="201425"/>
                  <a:pt x="178134" y="196235"/>
                </a:cubicBezTo>
                <a:cubicBezTo>
                  <a:pt x="176829" y="194938"/>
                  <a:pt x="175524" y="194938"/>
                  <a:pt x="174219" y="194938"/>
                </a:cubicBezTo>
                <a:cubicBezTo>
                  <a:pt x="172914" y="194938"/>
                  <a:pt x="171609" y="194938"/>
                  <a:pt x="170304" y="196235"/>
                </a:cubicBezTo>
                <a:cubicBezTo>
                  <a:pt x="170304" y="196235"/>
                  <a:pt x="169000" y="197533"/>
                  <a:pt x="169000" y="198830"/>
                </a:cubicBezTo>
                <a:cubicBezTo>
                  <a:pt x="170304" y="200127"/>
                  <a:pt x="170304" y="202722"/>
                  <a:pt x="170304" y="204019"/>
                </a:cubicBezTo>
                <a:cubicBezTo>
                  <a:pt x="170304" y="218290"/>
                  <a:pt x="158560" y="229965"/>
                  <a:pt x="142902" y="229965"/>
                </a:cubicBezTo>
                <a:cubicBezTo>
                  <a:pt x="128548" y="229965"/>
                  <a:pt x="116803" y="218290"/>
                  <a:pt x="116803" y="204019"/>
                </a:cubicBezTo>
                <a:cubicBezTo>
                  <a:pt x="116803" y="201425"/>
                  <a:pt x="116803" y="200127"/>
                  <a:pt x="118108" y="197533"/>
                </a:cubicBezTo>
                <a:cubicBezTo>
                  <a:pt x="118108" y="197533"/>
                  <a:pt x="116803" y="196235"/>
                  <a:pt x="116803" y="194938"/>
                </a:cubicBezTo>
                <a:cubicBezTo>
                  <a:pt x="115499" y="194938"/>
                  <a:pt x="114194" y="194938"/>
                  <a:pt x="114194" y="194938"/>
                </a:cubicBezTo>
                <a:cubicBezTo>
                  <a:pt x="112889" y="194938"/>
                  <a:pt x="110279" y="194938"/>
                  <a:pt x="110279" y="196235"/>
                </a:cubicBezTo>
                <a:cubicBezTo>
                  <a:pt x="105059" y="201425"/>
                  <a:pt x="111584" y="216992"/>
                  <a:pt x="110279" y="216992"/>
                </a:cubicBezTo>
                <a:cubicBezTo>
                  <a:pt x="107669" y="216992"/>
                  <a:pt x="105059" y="209208"/>
                  <a:pt x="101145" y="202722"/>
                </a:cubicBezTo>
                <a:cubicBezTo>
                  <a:pt x="101145" y="201425"/>
                  <a:pt x="99840" y="200127"/>
                  <a:pt x="99840" y="198830"/>
                </a:cubicBezTo>
                <a:cubicBezTo>
                  <a:pt x="97230" y="191046"/>
                  <a:pt x="98535" y="180668"/>
                  <a:pt x="107669" y="179371"/>
                </a:cubicBezTo>
                <a:cubicBezTo>
                  <a:pt x="112889" y="179371"/>
                  <a:pt x="118108" y="181965"/>
                  <a:pt x="122023" y="184560"/>
                </a:cubicBezTo>
                <a:cubicBezTo>
                  <a:pt x="123328" y="184560"/>
                  <a:pt x="124633" y="184560"/>
                  <a:pt x="125938" y="184560"/>
                </a:cubicBezTo>
                <a:cubicBezTo>
                  <a:pt x="131157" y="180668"/>
                  <a:pt x="136377" y="178073"/>
                  <a:pt x="142902" y="178073"/>
                </a:cubicBezTo>
                <a:close/>
                <a:moveTo>
                  <a:pt x="264179" y="161140"/>
                </a:moveTo>
                <a:cubicBezTo>
                  <a:pt x="264179" y="161140"/>
                  <a:pt x="264179" y="161140"/>
                  <a:pt x="264179" y="172778"/>
                </a:cubicBezTo>
                <a:cubicBezTo>
                  <a:pt x="265485" y="171485"/>
                  <a:pt x="266790" y="171485"/>
                  <a:pt x="268096" y="171485"/>
                </a:cubicBezTo>
                <a:cubicBezTo>
                  <a:pt x="268096" y="171485"/>
                  <a:pt x="268096" y="171485"/>
                  <a:pt x="274624" y="161140"/>
                </a:cubicBezTo>
                <a:cubicBezTo>
                  <a:pt x="274624" y="161140"/>
                  <a:pt x="274624" y="161140"/>
                  <a:pt x="274624" y="172778"/>
                </a:cubicBezTo>
                <a:cubicBezTo>
                  <a:pt x="274624" y="172778"/>
                  <a:pt x="275930" y="172778"/>
                  <a:pt x="277235" y="172778"/>
                </a:cubicBezTo>
                <a:cubicBezTo>
                  <a:pt x="277235" y="172778"/>
                  <a:pt x="277235" y="172778"/>
                  <a:pt x="283763" y="161140"/>
                </a:cubicBezTo>
                <a:cubicBezTo>
                  <a:pt x="283763" y="161140"/>
                  <a:pt x="283763" y="161140"/>
                  <a:pt x="283763" y="176658"/>
                </a:cubicBezTo>
                <a:cubicBezTo>
                  <a:pt x="290292" y="181830"/>
                  <a:pt x="295514" y="189589"/>
                  <a:pt x="295514" y="198641"/>
                </a:cubicBezTo>
                <a:cubicBezTo>
                  <a:pt x="295514" y="212865"/>
                  <a:pt x="283763" y="224503"/>
                  <a:pt x="269401" y="224503"/>
                </a:cubicBezTo>
                <a:cubicBezTo>
                  <a:pt x="253734" y="224503"/>
                  <a:pt x="241983" y="212865"/>
                  <a:pt x="241983" y="198641"/>
                </a:cubicBezTo>
                <a:cubicBezTo>
                  <a:pt x="241983" y="188296"/>
                  <a:pt x="248511" y="179244"/>
                  <a:pt x="256345" y="175365"/>
                </a:cubicBezTo>
                <a:close/>
                <a:moveTo>
                  <a:pt x="45590" y="85759"/>
                </a:moveTo>
                <a:cubicBezTo>
                  <a:pt x="45590" y="85759"/>
                  <a:pt x="45590" y="85759"/>
                  <a:pt x="157610" y="85759"/>
                </a:cubicBezTo>
                <a:cubicBezTo>
                  <a:pt x="182359" y="85759"/>
                  <a:pt x="199292" y="106546"/>
                  <a:pt x="203200" y="132530"/>
                </a:cubicBezTo>
                <a:cubicBezTo>
                  <a:pt x="207108" y="106546"/>
                  <a:pt x="224041" y="85759"/>
                  <a:pt x="248790" y="85759"/>
                </a:cubicBezTo>
                <a:cubicBezTo>
                  <a:pt x="248790" y="85759"/>
                  <a:pt x="248790" y="85759"/>
                  <a:pt x="360810" y="85759"/>
                </a:cubicBezTo>
                <a:cubicBezTo>
                  <a:pt x="385559" y="85759"/>
                  <a:pt x="406400" y="106546"/>
                  <a:pt x="406400" y="132530"/>
                </a:cubicBezTo>
                <a:cubicBezTo>
                  <a:pt x="406400" y="135128"/>
                  <a:pt x="406400" y="267648"/>
                  <a:pt x="406400" y="267648"/>
                </a:cubicBezTo>
                <a:cubicBezTo>
                  <a:pt x="406400" y="279341"/>
                  <a:pt x="397282" y="287136"/>
                  <a:pt x="386862" y="287136"/>
                </a:cubicBezTo>
                <a:cubicBezTo>
                  <a:pt x="376441" y="287136"/>
                  <a:pt x="367323" y="279341"/>
                  <a:pt x="367323" y="267648"/>
                </a:cubicBezTo>
                <a:cubicBezTo>
                  <a:pt x="367323" y="267648"/>
                  <a:pt x="367323" y="267648"/>
                  <a:pt x="367323" y="149420"/>
                </a:cubicBezTo>
                <a:cubicBezTo>
                  <a:pt x="367323" y="148120"/>
                  <a:pt x="366021" y="146821"/>
                  <a:pt x="366021" y="146821"/>
                </a:cubicBezTo>
                <a:cubicBezTo>
                  <a:pt x="366021" y="146821"/>
                  <a:pt x="366021" y="146821"/>
                  <a:pt x="360810" y="146821"/>
                </a:cubicBezTo>
                <a:cubicBezTo>
                  <a:pt x="359508" y="146821"/>
                  <a:pt x="359508" y="148120"/>
                  <a:pt x="359508" y="149420"/>
                </a:cubicBezTo>
                <a:cubicBezTo>
                  <a:pt x="359508" y="149420"/>
                  <a:pt x="359508" y="149420"/>
                  <a:pt x="359508" y="482016"/>
                </a:cubicBezTo>
                <a:cubicBezTo>
                  <a:pt x="359508" y="496307"/>
                  <a:pt x="347785" y="508000"/>
                  <a:pt x="333457" y="508000"/>
                </a:cubicBezTo>
                <a:cubicBezTo>
                  <a:pt x="324339" y="508000"/>
                  <a:pt x="316523" y="502803"/>
                  <a:pt x="312616" y="495008"/>
                </a:cubicBezTo>
                <a:cubicBezTo>
                  <a:pt x="312616" y="492410"/>
                  <a:pt x="312616" y="491111"/>
                  <a:pt x="312616" y="488512"/>
                </a:cubicBezTo>
                <a:cubicBezTo>
                  <a:pt x="312616" y="488512"/>
                  <a:pt x="312616" y="488512"/>
                  <a:pt x="312616" y="361190"/>
                </a:cubicBezTo>
                <a:cubicBezTo>
                  <a:pt x="316523" y="365088"/>
                  <a:pt x="321733" y="367686"/>
                  <a:pt x="326944" y="367686"/>
                </a:cubicBezTo>
                <a:cubicBezTo>
                  <a:pt x="338667" y="367686"/>
                  <a:pt x="346482" y="358592"/>
                  <a:pt x="346482" y="348198"/>
                </a:cubicBezTo>
                <a:cubicBezTo>
                  <a:pt x="346482" y="348198"/>
                  <a:pt x="346482" y="348198"/>
                  <a:pt x="346482" y="259852"/>
                </a:cubicBezTo>
                <a:cubicBezTo>
                  <a:pt x="346482" y="240364"/>
                  <a:pt x="328246" y="222176"/>
                  <a:pt x="307405" y="222176"/>
                </a:cubicBezTo>
                <a:cubicBezTo>
                  <a:pt x="307405" y="222176"/>
                  <a:pt x="307405" y="222176"/>
                  <a:pt x="293077" y="222176"/>
                </a:cubicBezTo>
                <a:cubicBezTo>
                  <a:pt x="298287" y="215680"/>
                  <a:pt x="302195" y="207884"/>
                  <a:pt x="302195" y="198790"/>
                </a:cubicBezTo>
                <a:cubicBezTo>
                  <a:pt x="302195" y="188396"/>
                  <a:pt x="298287" y="179302"/>
                  <a:pt x="290472" y="172806"/>
                </a:cubicBezTo>
                <a:cubicBezTo>
                  <a:pt x="290472" y="172806"/>
                  <a:pt x="290472" y="172806"/>
                  <a:pt x="289169" y="145522"/>
                </a:cubicBezTo>
                <a:cubicBezTo>
                  <a:pt x="289169" y="145522"/>
                  <a:pt x="289169" y="145522"/>
                  <a:pt x="278749" y="161113"/>
                </a:cubicBezTo>
                <a:cubicBezTo>
                  <a:pt x="278749" y="161113"/>
                  <a:pt x="278749" y="161113"/>
                  <a:pt x="278749" y="145522"/>
                </a:cubicBezTo>
                <a:cubicBezTo>
                  <a:pt x="278749" y="145522"/>
                  <a:pt x="278749" y="145522"/>
                  <a:pt x="269631" y="161113"/>
                </a:cubicBezTo>
                <a:cubicBezTo>
                  <a:pt x="269631" y="161113"/>
                  <a:pt x="269631" y="161113"/>
                  <a:pt x="269631" y="145522"/>
                </a:cubicBezTo>
                <a:cubicBezTo>
                  <a:pt x="269631" y="145522"/>
                  <a:pt x="269631" y="145522"/>
                  <a:pt x="251395" y="170207"/>
                </a:cubicBezTo>
                <a:cubicBezTo>
                  <a:pt x="251395" y="170207"/>
                  <a:pt x="251395" y="170207"/>
                  <a:pt x="250092" y="171507"/>
                </a:cubicBezTo>
                <a:cubicBezTo>
                  <a:pt x="250092" y="171507"/>
                  <a:pt x="250092" y="171507"/>
                  <a:pt x="250092" y="149420"/>
                </a:cubicBezTo>
                <a:cubicBezTo>
                  <a:pt x="250092" y="148120"/>
                  <a:pt x="250092" y="146821"/>
                  <a:pt x="248790" y="146821"/>
                </a:cubicBezTo>
                <a:cubicBezTo>
                  <a:pt x="248790" y="146821"/>
                  <a:pt x="248790" y="146821"/>
                  <a:pt x="244882" y="146821"/>
                </a:cubicBezTo>
                <a:cubicBezTo>
                  <a:pt x="243580" y="146821"/>
                  <a:pt x="242277" y="148120"/>
                  <a:pt x="242277" y="149420"/>
                </a:cubicBezTo>
                <a:cubicBezTo>
                  <a:pt x="242277" y="149420"/>
                  <a:pt x="235764" y="188396"/>
                  <a:pt x="230554" y="222176"/>
                </a:cubicBezTo>
                <a:cubicBezTo>
                  <a:pt x="216226" y="222176"/>
                  <a:pt x="203200" y="229971"/>
                  <a:pt x="196687" y="241664"/>
                </a:cubicBezTo>
                <a:cubicBezTo>
                  <a:pt x="191477" y="235168"/>
                  <a:pt x="184964" y="231270"/>
                  <a:pt x="177149" y="229971"/>
                </a:cubicBezTo>
                <a:cubicBezTo>
                  <a:pt x="177149" y="227372"/>
                  <a:pt x="177149" y="226073"/>
                  <a:pt x="175846" y="223475"/>
                </a:cubicBezTo>
                <a:cubicBezTo>
                  <a:pt x="177149" y="223475"/>
                  <a:pt x="178451" y="223475"/>
                  <a:pt x="178451" y="223475"/>
                </a:cubicBezTo>
                <a:cubicBezTo>
                  <a:pt x="178451" y="223475"/>
                  <a:pt x="178451" y="223475"/>
                  <a:pt x="179754" y="223475"/>
                </a:cubicBezTo>
                <a:cubicBezTo>
                  <a:pt x="184964" y="223475"/>
                  <a:pt x="187569" y="216979"/>
                  <a:pt x="192779" y="207884"/>
                </a:cubicBezTo>
                <a:cubicBezTo>
                  <a:pt x="192779" y="207884"/>
                  <a:pt x="192779" y="206585"/>
                  <a:pt x="194082" y="205286"/>
                </a:cubicBezTo>
                <a:cubicBezTo>
                  <a:pt x="194082" y="202688"/>
                  <a:pt x="195384" y="201388"/>
                  <a:pt x="195384" y="200089"/>
                </a:cubicBezTo>
                <a:cubicBezTo>
                  <a:pt x="197990" y="193593"/>
                  <a:pt x="196687" y="185798"/>
                  <a:pt x="194082" y="180601"/>
                </a:cubicBezTo>
                <a:cubicBezTo>
                  <a:pt x="190174" y="176703"/>
                  <a:pt x="186267" y="174105"/>
                  <a:pt x="181056" y="172806"/>
                </a:cubicBezTo>
                <a:cubicBezTo>
                  <a:pt x="181056" y="172806"/>
                  <a:pt x="179754" y="172806"/>
                  <a:pt x="179754" y="172806"/>
                </a:cubicBezTo>
                <a:cubicBezTo>
                  <a:pt x="175846" y="172806"/>
                  <a:pt x="171938" y="174105"/>
                  <a:pt x="168031" y="175404"/>
                </a:cubicBezTo>
                <a:cubicBezTo>
                  <a:pt x="168031" y="175404"/>
                  <a:pt x="168031" y="175404"/>
                  <a:pt x="164123" y="149420"/>
                </a:cubicBezTo>
                <a:cubicBezTo>
                  <a:pt x="164123" y="148120"/>
                  <a:pt x="162820" y="146821"/>
                  <a:pt x="161518" y="146821"/>
                </a:cubicBezTo>
                <a:cubicBezTo>
                  <a:pt x="161518" y="146821"/>
                  <a:pt x="161518" y="146821"/>
                  <a:pt x="157610" y="146821"/>
                </a:cubicBezTo>
                <a:cubicBezTo>
                  <a:pt x="156308" y="146821"/>
                  <a:pt x="156308" y="148120"/>
                  <a:pt x="156308" y="149420"/>
                </a:cubicBezTo>
                <a:cubicBezTo>
                  <a:pt x="156308" y="149420"/>
                  <a:pt x="156308" y="149420"/>
                  <a:pt x="156308" y="172806"/>
                </a:cubicBezTo>
                <a:cubicBezTo>
                  <a:pt x="152400" y="171507"/>
                  <a:pt x="148492" y="170207"/>
                  <a:pt x="143282" y="170207"/>
                </a:cubicBezTo>
                <a:cubicBezTo>
                  <a:pt x="136769" y="170207"/>
                  <a:pt x="130256" y="172806"/>
                  <a:pt x="123744" y="176703"/>
                </a:cubicBezTo>
                <a:cubicBezTo>
                  <a:pt x="119836" y="174105"/>
                  <a:pt x="114626" y="172806"/>
                  <a:pt x="109415" y="172806"/>
                </a:cubicBezTo>
                <a:cubicBezTo>
                  <a:pt x="109415" y="172806"/>
                  <a:pt x="108113" y="172806"/>
                  <a:pt x="108113" y="172806"/>
                </a:cubicBezTo>
                <a:cubicBezTo>
                  <a:pt x="102902" y="174105"/>
                  <a:pt x="97692" y="176703"/>
                  <a:pt x="95087" y="180601"/>
                </a:cubicBezTo>
                <a:cubicBezTo>
                  <a:pt x="92482" y="185798"/>
                  <a:pt x="91179" y="193593"/>
                  <a:pt x="93785" y="200089"/>
                </a:cubicBezTo>
                <a:cubicBezTo>
                  <a:pt x="93785" y="201388"/>
                  <a:pt x="95087" y="203987"/>
                  <a:pt x="95087" y="205286"/>
                </a:cubicBezTo>
                <a:cubicBezTo>
                  <a:pt x="96390" y="206585"/>
                  <a:pt x="96390" y="207884"/>
                  <a:pt x="96390" y="207884"/>
                </a:cubicBezTo>
                <a:cubicBezTo>
                  <a:pt x="101600" y="216979"/>
                  <a:pt x="104205" y="223475"/>
                  <a:pt x="109415" y="223475"/>
                </a:cubicBezTo>
                <a:cubicBezTo>
                  <a:pt x="109415" y="223475"/>
                  <a:pt x="109415" y="223475"/>
                  <a:pt x="110718" y="223475"/>
                </a:cubicBezTo>
                <a:cubicBezTo>
                  <a:pt x="112020" y="223475"/>
                  <a:pt x="114626" y="223475"/>
                  <a:pt x="115928" y="220876"/>
                </a:cubicBezTo>
                <a:cubicBezTo>
                  <a:pt x="117231" y="224774"/>
                  <a:pt x="119836" y="227372"/>
                  <a:pt x="122441" y="228672"/>
                </a:cubicBezTo>
                <a:cubicBezTo>
                  <a:pt x="122441" y="228672"/>
                  <a:pt x="122441" y="228672"/>
                  <a:pt x="117231" y="228672"/>
                </a:cubicBezTo>
                <a:cubicBezTo>
                  <a:pt x="89877" y="228672"/>
                  <a:pt x="79456" y="262451"/>
                  <a:pt x="78154" y="266348"/>
                </a:cubicBezTo>
                <a:cubicBezTo>
                  <a:pt x="78154" y="267648"/>
                  <a:pt x="59918" y="327411"/>
                  <a:pt x="59918" y="327411"/>
                </a:cubicBezTo>
                <a:cubicBezTo>
                  <a:pt x="56010" y="337805"/>
                  <a:pt x="62523" y="348198"/>
                  <a:pt x="71641" y="350797"/>
                </a:cubicBezTo>
                <a:cubicBezTo>
                  <a:pt x="74246" y="352096"/>
                  <a:pt x="75549" y="352096"/>
                  <a:pt x="78154" y="352096"/>
                </a:cubicBezTo>
                <a:cubicBezTo>
                  <a:pt x="80759" y="352096"/>
                  <a:pt x="84667" y="350797"/>
                  <a:pt x="87272" y="349497"/>
                </a:cubicBezTo>
                <a:cubicBezTo>
                  <a:pt x="87272" y="349497"/>
                  <a:pt x="87272" y="349497"/>
                  <a:pt x="72944" y="396269"/>
                </a:cubicBezTo>
                <a:cubicBezTo>
                  <a:pt x="72944" y="398867"/>
                  <a:pt x="72944" y="401466"/>
                  <a:pt x="74246" y="404064"/>
                </a:cubicBezTo>
                <a:cubicBezTo>
                  <a:pt x="75549" y="405363"/>
                  <a:pt x="78154" y="406662"/>
                  <a:pt x="80759" y="406662"/>
                </a:cubicBezTo>
                <a:cubicBezTo>
                  <a:pt x="80759" y="406662"/>
                  <a:pt x="80759" y="406662"/>
                  <a:pt x="97692" y="406662"/>
                </a:cubicBezTo>
                <a:cubicBezTo>
                  <a:pt x="97692" y="406662"/>
                  <a:pt x="97692" y="406662"/>
                  <a:pt x="97692" y="482016"/>
                </a:cubicBezTo>
                <a:cubicBezTo>
                  <a:pt x="97692" y="496307"/>
                  <a:pt x="85969" y="508000"/>
                  <a:pt x="72944" y="508000"/>
                </a:cubicBezTo>
                <a:cubicBezTo>
                  <a:pt x="58615" y="508000"/>
                  <a:pt x="46892" y="496307"/>
                  <a:pt x="46892" y="482016"/>
                </a:cubicBezTo>
                <a:cubicBezTo>
                  <a:pt x="46892" y="482016"/>
                  <a:pt x="46892" y="482016"/>
                  <a:pt x="46892" y="149420"/>
                </a:cubicBezTo>
                <a:cubicBezTo>
                  <a:pt x="46892" y="148120"/>
                  <a:pt x="46892" y="146821"/>
                  <a:pt x="45590" y="146821"/>
                </a:cubicBezTo>
                <a:cubicBezTo>
                  <a:pt x="45590" y="146821"/>
                  <a:pt x="45590" y="146821"/>
                  <a:pt x="41682" y="146821"/>
                </a:cubicBezTo>
                <a:cubicBezTo>
                  <a:pt x="40379" y="146821"/>
                  <a:pt x="39077" y="148120"/>
                  <a:pt x="39077" y="149420"/>
                </a:cubicBezTo>
                <a:cubicBezTo>
                  <a:pt x="39077" y="149420"/>
                  <a:pt x="39077" y="267648"/>
                  <a:pt x="39077" y="267648"/>
                </a:cubicBezTo>
                <a:cubicBezTo>
                  <a:pt x="39077" y="279341"/>
                  <a:pt x="29959" y="287136"/>
                  <a:pt x="19538" y="287136"/>
                </a:cubicBezTo>
                <a:cubicBezTo>
                  <a:pt x="9118" y="287136"/>
                  <a:pt x="0" y="279341"/>
                  <a:pt x="0" y="267648"/>
                </a:cubicBezTo>
                <a:cubicBezTo>
                  <a:pt x="0" y="267648"/>
                  <a:pt x="0" y="267648"/>
                  <a:pt x="0" y="132530"/>
                </a:cubicBezTo>
                <a:cubicBezTo>
                  <a:pt x="0" y="106546"/>
                  <a:pt x="20841" y="85759"/>
                  <a:pt x="45590" y="85759"/>
                </a:cubicBezTo>
                <a:close/>
                <a:moveTo>
                  <a:pt x="304527" y="0"/>
                </a:moveTo>
                <a:cubicBezTo>
                  <a:pt x="325472" y="0"/>
                  <a:pt x="342490" y="16818"/>
                  <a:pt x="342490" y="37518"/>
                </a:cubicBezTo>
                <a:cubicBezTo>
                  <a:pt x="342490" y="58217"/>
                  <a:pt x="325472" y="73742"/>
                  <a:pt x="304527" y="73742"/>
                </a:cubicBezTo>
                <a:cubicBezTo>
                  <a:pt x="283581" y="73742"/>
                  <a:pt x="266563" y="58217"/>
                  <a:pt x="266563" y="37518"/>
                </a:cubicBezTo>
                <a:cubicBezTo>
                  <a:pt x="266563" y="16818"/>
                  <a:pt x="283581" y="0"/>
                  <a:pt x="304527" y="0"/>
                </a:cubicBezTo>
                <a:close/>
                <a:moveTo>
                  <a:pt x="101326" y="0"/>
                </a:moveTo>
                <a:cubicBezTo>
                  <a:pt x="122272" y="0"/>
                  <a:pt x="139290" y="16818"/>
                  <a:pt x="139290" y="37518"/>
                </a:cubicBezTo>
                <a:cubicBezTo>
                  <a:pt x="139290" y="58217"/>
                  <a:pt x="122272" y="73742"/>
                  <a:pt x="101326" y="73742"/>
                </a:cubicBezTo>
                <a:cubicBezTo>
                  <a:pt x="80381" y="73742"/>
                  <a:pt x="63363" y="58217"/>
                  <a:pt x="63363" y="37518"/>
                </a:cubicBezTo>
                <a:cubicBezTo>
                  <a:pt x="63363" y="16818"/>
                  <a:pt x="80381" y="0"/>
                  <a:pt x="101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0D6283B-9D29-4A00-A81A-BFBEA5CE7F03}"/>
              </a:ext>
            </a:extLst>
          </p:cNvPr>
          <p:cNvCxnSpPr/>
          <p:nvPr/>
        </p:nvCxnSpPr>
        <p:spPr>
          <a:xfrm flipH="1">
            <a:off x="8668242" y="4805062"/>
            <a:ext cx="0" cy="89909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íṧ1ïḑe">
            <a:extLst>
              <a:ext uri="{FF2B5EF4-FFF2-40B4-BE49-F238E27FC236}">
                <a16:creationId xmlns:a16="http://schemas.microsoft.com/office/drawing/2014/main" id="{77B3A6B2-A396-4E10-B77B-AEA4A65B0CB2}"/>
              </a:ext>
            </a:extLst>
          </p:cNvPr>
          <p:cNvSpPr/>
          <p:nvPr/>
        </p:nvSpPr>
        <p:spPr bwMode="auto">
          <a:xfrm>
            <a:off x="8127999" y="4842732"/>
            <a:ext cx="280387" cy="361952"/>
          </a:xfrm>
          <a:custGeom>
            <a:gdLst>
              <a:gd name="connsiteX0" fmla="*/ 116830 w 406400"/>
              <a:gd name="connsiteY0" fmla="*/ 236520 h 508000"/>
              <a:gd name="connsiteX1" fmla="*/ 170298 w 406400"/>
              <a:gd name="connsiteY1" fmla="*/ 236520 h 508000"/>
              <a:gd name="connsiteX2" fmla="*/ 178122 w 406400"/>
              <a:gd name="connsiteY2" fmla="*/ 237819 h 508000"/>
              <a:gd name="connsiteX3" fmla="*/ 193771 w 406400"/>
              <a:gd name="connsiteY3" fmla="*/ 248205 h 508000"/>
              <a:gd name="connsiteX4" fmla="*/ 191163 w 406400"/>
              <a:gd name="connsiteY4" fmla="*/ 259890 h 508000"/>
              <a:gd name="connsiteX5" fmla="*/ 191163 w 406400"/>
              <a:gd name="connsiteY5" fmla="*/ 317015 h 508000"/>
              <a:gd name="connsiteX6" fmla="*/ 179426 w 406400"/>
              <a:gd name="connsiteY6" fmla="*/ 276768 h 508000"/>
              <a:gd name="connsiteX7" fmla="*/ 176818 w 406400"/>
              <a:gd name="connsiteY7" fmla="*/ 275469 h 508000"/>
              <a:gd name="connsiteX8" fmla="*/ 171602 w 406400"/>
              <a:gd name="connsiteY8" fmla="*/ 275469 h 508000"/>
              <a:gd name="connsiteX9" fmla="*/ 170298 w 406400"/>
              <a:gd name="connsiteY9" fmla="*/ 276768 h 508000"/>
              <a:gd name="connsiteX10" fmla="*/ 191163 w 406400"/>
              <a:gd name="connsiteY10" fmla="*/ 344279 h 508000"/>
              <a:gd name="connsiteX11" fmla="*/ 191163 w 406400"/>
              <a:gd name="connsiteY11" fmla="*/ 348174 h 508000"/>
              <a:gd name="connsiteX12" fmla="*/ 196379 w 406400"/>
              <a:gd name="connsiteY12" fmla="*/ 361157 h 508000"/>
              <a:gd name="connsiteX13" fmla="*/ 208116 w 406400"/>
              <a:gd name="connsiteY13" fmla="*/ 397509 h 508000"/>
              <a:gd name="connsiteX14" fmla="*/ 206812 w 406400"/>
              <a:gd name="connsiteY14" fmla="*/ 400106 h 508000"/>
              <a:gd name="connsiteX15" fmla="*/ 182034 w 406400"/>
              <a:gd name="connsiteY15" fmla="*/ 400106 h 508000"/>
              <a:gd name="connsiteX16" fmla="*/ 180730 w 406400"/>
              <a:gd name="connsiteY16" fmla="*/ 401404 h 508000"/>
              <a:gd name="connsiteX17" fmla="*/ 180730 w 406400"/>
              <a:gd name="connsiteY17" fmla="*/ 489689 h 508000"/>
              <a:gd name="connsiteX18" fmla="*/ 163777 w 406400"/>
              <a:gd name="connsiteY18" fmla="*/ 505268 h 508000"/>
              <a:gd name="connsiteX19" fmla="*/ 150736 w 406400"/>
              <a:gd name="connsiteY19" fmla="*/ 497478 h 508000"/>
              <a:gd name="connsiteX20" fmla="*/ 148128 w 406400"/>
              <a:gd name="connsiteY20" fmla="*/ 489689 h 508000"/>
              <a:gd name="connsiteX21" fmla="*/ 148128 w 406400"/>
              <a:gd name="connsiteY21" fmla="*/ 401404 h 508000"/>
              <a:gd name="connsiteX22" fmla="*/ 146824 w 406400"/>
              <a:gd name="connsiteY22" fmla="*/ 400106 h 508000"/>
              <a:gd name="connsiteX23" fmla="*/ 141608 w 406400"/>
              <a:gd name="connsiteY23" fmla="*/ 400106 h 508000"/>
              <a:gd name="connsiteX24" fmla="*/ 140304 w 406400"/>
              <a:gd name="connsiteY24" fmla="*/ 401404 h 508000"/>
              <a:gd name="connsiteX25" fmla="*/ 140304 w 406400"/>
              <a:gd name="connsiteY25" fmla="*/ 489689 h 508000"/>
              <a:gd name="connsiteX26" fmla="*/ 123351 w 406400"/>
              <a:gd name="connsiteY26" fmla="*/ 505268 h 508000"/>
              <a:gd name="connsiteX27" fmla="*/ 118134 w 406400"/>
              <a:gd name="connsiteY27" fmla="*/ 503970 h 508000"/>
              <a:gd name="connsiteX28" fmla="*/ 109006 w 406400"/>
              <a:gd name="connsiteY28" fmla="*/ 494882 h 508000"/>
              <a:gd name="connsiteX29" fmla="*/ 107702 w 406400"/>
              <a:gd name="connsiteY29" fmla="*/ 489689 h 508000"/>
              <a:gd name="connsiteX30" fmla="*/ 107702 w 406400"/>
              <a:gd name="connsiteY30" fmla="*/ 401404 h 508000"/>
              <a:gd name="connsiteX31" fmla="*/ 106398 w 406400"/>
              <a:gd name="connsiteY31" fmla="*/ 400106 h 508000"/>
              <a:gd name="connsiteX32" fmla="*/ 80316 w 406400"/>
              <a:gd name="connsiteY32" fmla="*/ 400106 h 508000"/>
              <a:gd name="connsiteX33" fmla="*/ 79012 w 406400"/>
              <a:gd name="connsiteY33" fmla="*/ 397509 h 508000"/>
              <a:gd name="connsiteX34" fmla="*/ 116830 w 406400"/>
              <a:gd name="connsiteY34" fmla="*/ 276768 h 508000"/>
              <a:gd name="connsiteX35" fmla="*/ 115526 w 406400"/>
              <a:gd name="connsiteY35" fmla="*/ 275469 h 508000"/>
              <a:gd name="connsiteX36" fmla="*/ 109006 w 406400"/>
              <a:gd name="connsiteY36" fmla="*/ 275469 h 508000"/>
              <a:gd name="connsiteX37" fmla="*/ 107702 w 406400"/>
              <a:gd name="connsiteY37" fmla="*/ 276768 h 508000"/>
              <a:gd name="connsiteX38" fmla="*/ 89445 w 406400"/>
              <a:gd name="connsiteY38" fmla="*/ 336489 h 508000"/>
              <a:gd name="connsiteX39" fmla="*/ 73796 w 406400"/>
              <a:gd name="connsiteY39" fmla="*/ 344279 h 508000"/>
              <a:gd name="connsiteX40" fmla="*/ 65971 w 406400"/>
              <a:gd name="connsiteY40" fmla="*/ 328700 h 508000"/>
              <a:gd name="connsiteX41" fmla="*/ 84228 w 406400"/>
              <a:gd name="connsiteY41" fmla="*/ 268978 h 508000"/>
              <a:gd name="connsiteX42" fmla="*/ 116830 w 406400"/>
              <a:gd name="connsiteY42" fmla="*/ 236520 h 508000"/>
              <a:gd name="connsiteX43" fmla="*/ 231615 w 406400"/>
              <a:gd name="connsiteY43" fmla="*/ 228327 h 508000"/>
              <a:gd name="connsiteX44" fmla="*/ 307186 w 406400"/>
              <a:gd name="connsiteY44" fmla="*/ 228327 h 508000"/>
              <a:gd name="connsiteX45" fmla="*/ 339760 w 406400"/>
              <a:gd name="connsiteY45" fmla="*/ 259532 h 508000"/>
              <a:gd name="connsiteX46" fmla="*/ 339760 w 406400"/>
              <a:gd name="connsiteY46" fmla="*/ 347945 h 508000"/>
              <a:gd name="connsiteX47" fmla="*/ 326731 w 406400"/>
              <a:gd name="connsiteY47" fmla="*/ 360947 h 508000"/>
              <a:gd name="connsiteX48" fmla="*/ 313701 w 406400"/>
              <a:gd name="connsiteY48" fmla="*/ 347945 h 508000"/>
              <a:gd name="connsiteX49" fmla="*/ 313701 w 406400"/>
              <a:gd name="connsiteY49" fmla="*/ 271234 h 508000"/>
              <a:gd name="connsiteX50" fmla="*/ 312398 w 406400"/>
              <a:gd name="connsiteY50" fmla="*/ 269934 h 508000"/>
              <a:gd name="connsiteX51" fmla="*/ 307186 w 406400"/>
              <a:gd name="connsiteY51" fmla="*/ 269934 h 508000"/>
              <a:gd name="connsiteX52" fmla="*/ 305883 w 406400"/>
              <a:gd name="connsiteY52" fmla="*/ 271234 h 508000"/>
              <a:gd name="connsiteX53" fmla="*/ 305883 w 406400"/>
              <a:gd name="connsiteY53" fmla="*/ 488367 h 508000"/>
              <a:gd name="connsiteX54" fmla="*/ 288945 w 406400"/>
              <a:gd name="connsiteY54" fmla="*/ 505269 h 508000"/>
              <a:gd name="connsiteX55" fmla="*/ 273309 w 406400"/>
              <a:gd name="connsiteY55" fmla="*/ 488367 h 508000"/>
              <a:gd name="connsiteX56" fmla="*/ 273309 w 406400"/>
              <a:gd name="connsiteY56" fmla="*/ 359647 h 508000"/>
              <a:gd name="connsiteX57" fmla="*/ 272007 w 406400"/>
              <a:gd name="connsiteY57" fmla="*/ 358347 h 508000"/>
              <a:gd name="connsiteX58" fmla="*/ 266795 w 406400"/>
              <a:gd name="connsiteY58" fmla="*/ 358347 h 508000"/>
              <a:gd name="connsiteX59" fmla="*/ 264189 w 406400"/>
              <a:gd name="connsiteY59" fmla="*/ 359647 h 508000"/>
              <a:gd name="connsiteX60" fmla="*/ 264189 w 406400"/>
              <a:gd name="connsiteY60" fmla="*/ 488367 h 508000"/>
              <a:gd name="connsiteX61" fmla="*/ 248553 w 406400"/>
              <a:gd name="connsiteY61" fmla="*/ 505269 h 508000"/>
              <a:gd name="connsiteX62" fmla="*/ 231615 w 406400"/>
              <a:gd name="connsiteY62" fmla="*/ 488367 h 508000"/>
              <a:gd name="connsiteX63" fmla="*/ 231615 w 406400"/>
              <a:gd name="connsiteY63" fmla="*/ 271234 h 508000"/>
              <a:gd name="connsiteX64" fmla="*/ 230312 w 406400"/>
              <a:gd name="connsiteY64" fmla="*/ 269934 h 508000"/>
              <a:gd name="connsiteX65" fmla="*/ 225100 w 406400"/>
              <a:gd name="connsiteY65" fmla="*/ 269934 h 508000"/>
              <a:gd name="connsiteX66" fmla="*/ 223797 w 406400"/>
              <a:gd name="connsiteY66" fmla="*/ 271234 h 508000"/>
              <a:gd name="connsiteX67" fmla="*/ 223797 w 406400"/>
              <a:gd name="connsiteY67" fmla="*/ 347945 h 508000"/>
              <a:gd name="connsiteX68" fmla="*/ 210767 w 406400"/>
              <a:gd name="connsiteY68" fmla="*/ 360947 h 508000"/>
              <a:gd name="connsiteX69" fmla="*/ 197738 w 406400"/>
              <a:gd name="connsiteY69" fmla="*/ 347945 h 508000"/>
              <a:gd name="connsiteX70" fmla="*/ 197738 w 406400"/>
              <a:gd name="connsiteY70" fmla="*/ 259532 h 508000"/>
              <a:gd name="connsiteX71" fmla="*/ 231615 w 406400"/>
              <a:gd name="connsiteY71" fmla="*/ 228327 h 508000"/>
              <a:gd name="connsiteX72" fmla="*/ 142902 w 406400"/>
              <a:gd name="connsiteY72" fmla="*/ 178073 h 508000"/>
              <a:gd name="connsiteX73" fmla="*/ 161170 w 406400"/>
              <a:gd name="connsiteY73" fmla="*/ 184560 h 508000"/>
              <a:gd name="connsiteX74" fmla="*/ 165085 w 406400"/>
              <a:gd name="connsiteY74" fmla="*/ 184560 h 508000"/>
              <a:gd name="connsiteX75" fmla="*/ 180744 w 406400"/>
              <a:gd name="connsiteY75" fmla="*/ 179371 h 508000"/>
              <a:gd name="connsiteX76" fmla="*/ 188573 w 406400"/>
              <a:gd name="connsiteY76" fmla="*/ 198830 h 508000"/>
              <a:gd name="connsiteX77" fmla="*/ 187268 w 406400"/>
              <a:gd name="connsiteY77" fmla="*/ 202722 h 508000"/>
              <a:gd name="connsiteX78" fmla="*/ 178134 w 406400"/>
              <a:gd name="connsiteY78" fmla="*/ 216992 h 508000"/>
              <a:gd name="connsiteX79" fmla="*/ 178134 w 406400"/>
              <a:gd name="connsiteY79" fmla="*/ 196235 h 508000"/>
              <a:gd name="connsiteX80" fmla="*/ 174219 w 406400"/>
              <a:gd name="connsiteY80" fmla="*/ 194938 h 508000"/>
              <a:gd name="connsiteX81" fmla="*/ 170304 w 406400"/>
              <a:gd name="connsiteY81" fmla="*/ 196235 h 508000"/>
              <a:gd name="connsiteX82" fmla="*/ 169000 w 406400"/>
              <a:gd name="connsiteY82" fmla="*/ 198830 h 508000"/>
              <a:gd name="connsiteX83" fmla="*/ 170304 w 406400"/>
              <a:gd name="connsiteY83" fmla="*/ 204019 h 508000"/>
              <a:gd name="connsiteX84" fmla="*/ 142902 w 406400"/>
              <a:gd name="connsiteY84" fmla="*/ 229965 h 508000"/>
              <a:gd name="connsiteX85" fmla="*/ 116803 w 406400"/>
              <a:gd name="connsiteY85" fmla="*/ 204019 h 508000"/>
              <a:gd name="connsiteX86" fmla="*/ 118108 w 406400"/>
              <a:gd name="connsiteY86" fmla="*/ 197533 h 508000"/>
              <a:gd name="connsiteX87" fmla="*/ 116803 w 406400"/>
              <a:gd name="connsiteY87" fmla="*/ 194938 h 508000"/>
              <a:gd name="connsiteX88" fmla="*/ 114194 w 406400"/>
              <a:gd name="connsiteY88" fmla="*/ 194938 h 508000"/>
              <a:gd name="connsiteX89" fmla="*/ 110279 w 406400"/>
              <a:gd name="connsiteY89" fmla="*/ 196235 h 508000"/>
              <a:gd name="connsiteX90" fmla="*/ 110279 w 406400"/>
              <a:gd name="connsiteY90" fmla="*/ 216992 h 508000"/>
              <a:gd name="connsiteX91" fmla="*/ 101145 w 406400"/>
              <a:gd name="connsiteY91" fmla="*/ 202722 h 508000"/>
              <a:gd name="connsiteX92" fmla="*/ 99840 w 406400"/>
              <a:gd name="connsiteY92" fmla="*/ 198830 h 508000"/>
              <a:gd name="connsiteX93" fmla="*/ 107669 w 406400"/>
              <a:gd name="connsiteY93" fmla="*/ 179371 h 508000"/>
              <a:gd name="connsiteX94" fmla="*/ 122023 w 406400"/>
              <a:gd name="connsiteY94" fmla="*/ 184560 h 508000"/>
              <a:gd name="connsiteX95" fmla="*/ 125938 w 406400"/>
              <a:gd name="connsiteY95" fmla="*/ 184560 h 508000"/>
              <a:gd name="connsiteX96" fmla="*/ 142902 w 406400"/>
              <a:gd name="connsiteY96" fmla="*/ 178073 h 508000"/>
              <a:gd name="connsiteX97" fmla="*/ 264179 w 406400"/>
              <a:gd name="connsiteY97" fmla="*/ 161140 h 508000"/>
              <a:gd name="connsiteX98" fmla="*/ 264179 w 406400"/>
              <a:gd name="connsiteY98" fmla="*/ 172778 h 508000"/>
              <a:gd name="connsiteX99" fmla="*/ 268096 w 406400"/>
              <a:gd name="connsiteY99" fmla="*/ 171485 h 508000"/>
              <a:gd name="connsiteX100" fmla="*/ 274624 w 406400"/>
              <a:gd name="connsiteY100" fmla="*/ 161140 h 508000"/>
              <a:gd name="connsiteX101" fmla="*/ 274624 w 406400"/>
              <a:gd name="connsiteY101" fmla="*/ 172778 h 508000"/>
              <a:gd name="connsiteX102" fmla="*/ 277235 w 406400"/>
              <a:gd name="connsiteY102" fmla="*/ 172778 h 508000"/>
              <a:gd name="connsiteX103" fmla="*/ 283763 w 406400"/>
              <a:gd name="connsiteY103" fmla="*/ 161140 h 508000"/>
              <a:gd name="connsiteX104" fmla="*/ 283763 w 406400"/>
              <a:gd name="connsiteY104" fmla="*/ 176658 h 508000"/>
              <a:gd name="connsiteX105" fmla="*/ 295514 w 406400"/>
              <a:gd name="connsiteY105" fmla="*/ 198641 h 508000"/>
              <a:gd name="connsiteX106" fmla="*/ 269401 w 406400"/>
              <a:gd name="connsiteY106" fmla="*/ 224503 h 508000"/>
              <a:gd name="connsiteX107" fmla="*/ 241983 w 406400"/>
              <a:gd name="connsiteY107" fmla="*/ 198641 h 508000"/>
              <a:gd name="connsiteX108" fmla="*/ 256345 w 406400"/>
              <a:gd name="connsiteY108" fmla="*/ 175365 h 508000"/>
              <a:gd name="connsiteX109" fmla="*/ 45590 w 406400"/>
              <a:gd name="connsiteY109" fmla="*/ 85759 h 508000"/>
              <a:gd name="connsiteX110" fmla="*/ 157610 w 406400"/>
              <a:gd name="connsiteY110" fmla="*/ 85759 h 508000"/>
              <a:gd name="connsiteX111" fmla="*/ 203200 w 406400"/>
              <a:gd name="connsiteY111" fmla="*/ 132530 h 508000"/>
              <a:gd name="connsiteX112" fmla="*/ 248790 w 406400"/>
              <a:gd name="connsiteY112" fmla="*/ 85759 h 508000"/>
              <a:gd name="connsiteX113" fmla="*/ 360810 w 406400"/>
              <a:gd name="connsiteY113" fmla="*/ 85759 h 508000"/>
              <a:gd name="connsiteX114" fmla="*/ 406400 w 406400"/>
              <a:gd name="connsiteY114" fmla="*/ 132530 h 508000"/>
              <a:gd name="connsiteX115" fmla="*/ 406400 w 406400"/>
              <a:gd name="connsiteY115" fmla="*/ 267648 h 508000"/>
              <a:gd name="connsiteX116" fmla="*/ 386862 w 406400"/>
              <a:gd name="connsiteY116" fmla="*/ 287136 h 508000"/>
              <a:gd name="connsiteX117" fmla="*/ 367323 w 406400"/>
              <a:gd name="connsiteY117" fmla="*/ 267648 h 508000"/>
              <a:gd name="connsiteX118" fmla="*/ 367323 w 406400"/>
              <a:gd name="connsiteY118" fmla="*/ 149420 h 508000"/>
              <a:gd name="connsiteX119" fmla="*/ 366021 w 406400"/>
              <a:gd name="connsiteY119" fmla="*/ 146821 h 508000"/>
              <a:gd name="connsiteX120" fmla="*/ 360810 w 406400"/>
              <a:gd name="connsiteY120" fmla="*/ 146821 h 508000"/>
              <a:gd name="connsiteX121" fmla="*/ 359508 w 406400"/>
              <a:gd name="connsiteY121" fmla="*/ 149420 h 508000"/>
              <a:gd name="connsiteX122" fmla="*/ 359508 w 406400"/>
              <a:gd name="connsiteY122" fmla="*/ 482016 h 508000"/>
              <a:gd name="connsiteX123" fmla="*/ 333457 w 406400"/>
              <a:gd name="connsiteY123" fmla="*/ 508000 h 508000"/>
              <a:gd name="connsiteX124" fmla="*/ 312616 w 406400"/>
              <a:gd name="connsiteY124" fmla="*/ 495008 h 508000"/>
              <a:gd name="connsiteX125" fmla="*/ 312616 w 406400"/>
              <a:gd name="connsiteY125" fmla="*/ 488512 h 508000"/>
              <a:gd name="connsiteX126" fmla="*/ 312616 w 406400"/>
              <a:gd name="connsiteY126" fmla="*/ 361190 h 508000"/>
              <a:gd name="connsiteX127" fmla="*/ 326944 w 406400"/>
              <a:gd name="connsiteY127" fmla="*/ 367686 h 508000"/>
              <a:gd name="connsiteX128" fmla="*/ 346482 w 406400"/>
              <a:gd name="connsiteY128" fmla="*/ 348198 h 508000"/>
              <a:gd name="connsiteX129" fmla="*/ 346482 w 406400"/>
              <a:gd name="connsiteY129" fmla="*/ 259852 h 508000"/>
              <a:gd name="connsiteX130" fmla="*/ 307405 w 406400"/>
              <a:gd name="connsiteY130" fmla="*/ 222176 h 508000"/>
              <a:gd name="connsiteX131" fmla="*/ 293077 w 406400"/>
              <a:gd name="connsiteY131" fmla="*/ 222176 h 508000"/>
              <a:gd name="connsiteX132" fmla="*/ 302195 w 406400"/>
              <a:gd name="connsiteY132" fmla="*/ 198790 h 508000"/>
              <a:gd name="connsiteX133" fmla="*/ 290472 w 406400"/>
              <a:gd name="connsiteY133" fmla="*/ 172806 h 508000"/>
              <a:gd name="connsiteX134" fmla="*/ 289169 w 406400"/>
              <a:gd name="connsiteY134" fmla="*/ 145522 h 508000"/>
              <a:gd name="connsiteX135" fmla="*/ 278749 w 406400"/>
              <a:gd name="connsiteY135" fmla="*/ 161113 h 508000"/>
              <a:gd name="connsiteX136" fmla="*/ 278749 w 406400"/>
              <a:gd name="connsiteY136" fmla="*/ 145522 h 508000"/>
              <a:gd name="connsiteX137" fmla="*/ 269631 w 406400"/>
              <a:gd name="connsiteY137" fmla="*/ 161113 h 508000"/>
              <a:gd name="connsiteX138" fmla="*/ 269631 w 406400"/>
              <a:gd name="connsiteY138" fmla="*/ 145522 h 508000"/>
              <a:gd name="connsiteX139" fmla="*/ 251395 w 406400"/>
              <a:gd name="connsiteY139" fmla="*/ 170207 h 508000"/>
              <a:gd name="connsiteX140" fmla="*/ 250092 w 406400"/>
              <a:gd name="connsiteY140" fmla="*/ 171507 h 508000"/>
              <a:gd name="connsiteX141" fmla="*/ 250092 w 406400"/>
              <a:gd name="connsiteY141" fmla="*/ 149420 h 508000"/>
              <a:gd name="connsiteX142" fmla="*/ 248790 w 406400"/>
              <a:gd name="connsiteY142" fmla="*/ 146821 h 508000"/>
              <a:gd name="connsiteX143" fmla="*/ 244882 w 406400"/>
              <a:gd name="connsiteY143" fmla="*/ 146821 h 508000"/>
              <a:gd name="connsiteX144" fmla="*/ 242277 w 406400"/>
              <a:gd name="connsiteY144" fmla="*/ 149420 h 508000"/>
              <a:gd name="connsiteX145" fmla="*/ 230554 w 406400"/>
              <a:gd name="connsiteY145" fmla="*/ 222176 h 508000"/>
              <a:gd name="connsiteX146" fmla="*/ 196687 w 406400"/>
              <a:gd name="connsiteY146" fmla="*/ 241664 h 508000"/>
              <a:gd name="connsiteX147" fmla="*/ 177149 w 406400"/>
              <a:gd name="connsiteY147" fmla="*/ 229971 h 508000"/>
              <a:gd name="connsiteX148" fmla="*/ 175846 w 406400"/>
              <a:gd name="connsiteY148" fmla="*/ 223475 h 508000"/>
              <a:gd name="connsiteX149" fmla="*/ 178451 w 406400"/>
              <a:gd name="connsiteY149" fmla="*/ 223475 h 508000"/>
              <a:gd name="connsiteX150" fmla="*/ 179754 w 406400"/>
              <a:gd name="connsiteY150" fmla="*/ 223475 h 508000"/>
              <a:gd name="connsiteX151" fmla="*/ 192779 w 406400"/>
              <a:gd name="connsiteY151" fmla="*/ 207884 h 508000"/>
              <a:gd name="connsiteX152" fmla="*/ 194082 w 406400"/>
              <a:gd name="connsiteY152" fmla="*/ 205286 h 508000"/>
              <a:gd name="connsiteX153" fmla="*/ 195384 w 406400"/>
              <a:gd name="connsiteY153" fmla="*/ 200089 h 508000"/>
              <a:gd name="connsiteX154" fmla="*/ 194082 w 406400"/>
              <a:gd name="connsiteY154" fmla="*/ 180601 h 508000"/>
              <a:gd name="connsiteX155" fmla="*/ 181056 w 406400"/>
              <a:gd name="connsiteY155" fmla="*/ 172806 h 508000"/>
              <a:gd name="connsiteX156" fmla="*/ 179754 w 406400"/>
              <a:gd name="connsiteY156" fmla="*/ 172806 h 508000"/>
              <a:gd name="connsiteX157" fmla="*/ 168031 w 406400"/>
              <a:gd name="connsiteY157" fmla="*/ 175404 h 508000"/>
              <a:gd name="connsiteX158" fmla="*/ 164123 w 406400"/>
              <a:gd name="connsiteY158" fmla="*/ 149420 h 508000"/>
              <a:gd name="connsiteX159" fmla="*/ 161518 w 406400"/>
              <a:gd name="connsiteY159" fmla="*/ 146821 h 508000"/>
              <a:gd name="connsiteX160" fmla="*/ 157610 w 406400"/>
              <a:gd name="connsiteY160" fmla="*/ 146821 h 508000"/>
              <a:gd name="connsiteX161" fmla="*/ 156308 w 406400"/>
              <a:gd name="connsiteY161" fmla="*/ 149420 h 508000"/>
              <a:gd name="connsiteX162" fmla="*/ 156308 w 406400"/>
              <a:gd name="connsiteY162" fmla="*/ 172806 h 508000"/>
              <a:gd name="connsiteX163" fmla="*/ 143282 w 406400"/>
              <a:gd name="connsiteY163" fmla="*/ 170207 h 508000"/>
              <a:gd name="connsiteX164" fmla="*/ 123744 w 406400"/>
              <a:gd name="connsiteY164" fmla="*/ 176703 h 508000"/>
              <a:gd name="connsiteX165" fmla="*/ 109415 w 406400"/>
              <a:gd name="connsiteY165" fmla="*/ 172806 h 508000"/>
              <a:gd name="connsiteX166" fmla="*/ 108113 w 406400"/>
              <a:gd name="connsiteY166" fmla="*/ 172806 h 508000"/>
              <a:gd name="connsiteX167" fmla="*/ 95087 w 406400"/>
              <a:gd name="connsiteY167" fmla="*/ 180601 h 508000"/>
              <a:gd name="connsiteX168" fmla="*/ 93785 w 406400"/>
              <a:gd name="connsiteY168" fmla="*/ 200089 h 508000"/>
              <a:gd name="connsiteX169" fmla="*/ 95087 w 406400"/>
              <a:gd name="connsiteY169" fmla="*/ 205286 h 508000"/>
              <a:gd name="connsiteX170" fmla="*/ 96390 w 406400"/>
              <a:gd name="connsiteY170" fmla="*/ 207884 h 508000"/>
              <a:gd name="connsiteX171" fmla="*/ 109415 w 406400"/>
              <a:gd name="connsiteY171" fmla="*/ 223475 h 508000"/>
              <a:gd name="connsiteX172" fmla="*/ 110718 w 406400"/>
              <a:gd name="connsiteY172" fmla="*/ 223475 h 508000"/>
              <a:gd name="connsiteX173" fmla="*/ 115928 w 406400"/>
              <a:gd name="connsiteY173" fmla="*/ 220876 h 508000"/>
              <a:gd name="connsiteX174" fmla="*/ 122441 w 406400"/>
              <a:gd name="connsiteY174" fmla="*/ 228672 h 508000"/>
              <a:gd name="connsiteX175" fmla="*/ 117231 w 406400"/>
              <a:gd name="connsiteY175" fmla="*/ 228672 h 508000"/>
              <a:gd name="connsiteX176" fmla="*/ 78154 w 406400"/>
              <a:gd name="connsiteY176" fmla="*/ 266348 h 508000"/>
              <a:gd name="connsiteX177" fmla="*/ 59918 w 406400"/>
              <a:gd name="connsiteY177" fmla="*/ 327411 h 508000"/>
              <a:gd name="connsiteX178" fmla="*/ 71641 w 406400"/>
              <a:gd name="connsiteY178" fmla="*/ 350797 h 508000"/>
              <a:gd name="connsiteX179" fmla="*/ 78154 w 406400"/>
              <a:gd name="connsiteY179" fmla="*/ 352096 h 508000"/>
              <a:gd name="connsiteX180" fmla="*/ 87272 w 406400"/>
              <a:gd name="connsiteY180" fmla="*/ 349497 h 508000"/>
              <a:gd name="connsiteX181" fmla="*/ 72944 w 406400"/>
              <a:gd name="connsiteY181" fmla="*/ 396269 h 508000"/>
              <a:gd name="connsiteX182" fmla="*/ 74246 w 406400"/>
              <a:gd name="connsiteY182" fmla="*/ 404064 h 508000"/>
              <a:gd name="connsiteX183" fmla="*/ 80759 w 406400"/>
              <a:gd name="connsiteY183" fmla="*/ 406662 h 508000"/>
              <a:gd name="connsiteX184" fmla="*/ 97692 w 406400"/>
              <a:gd name="connsiteY184" fmla="*/ 406662 h 508000"/>
              <a:gd name="connsiteX185" fmla="*/ 97692 w 406400"/>
              <a:gd name="connsiteY185" fmla="*/ 482016 h 508000"/>
              <a:gd name="connsiteX186" fmla="*/ 72944 w 406400"/>
              <a:gd name="connsiteY186" fmla="*/ 508000 h 508000"/>
              <a:gd name="connsiteX187" fmla="*/ 46892 w 406400"/>
              <a:gd name="connsiteY187" fmla="*/ 482016 h 508000"/>
              <a:gd name="connsiteX188" fmla="*/ 46892 w 406400"/>
              <a:gd name="connsiteY188" fmla="*/ 149420 h 508000"/>
              <a:gd name="connsiteX189" fmla="*/ 45590 w 406400"/>
              <a:gd name="connsiteY189" fmla="*/ 146821 h 508000"/>
              <a:gd name="connsiteX190" fmla="*/ 41682 w 406400"/>
              <a:gd name="connsiteY190" fmla="*/ 146821 h 508000"/>
              <a:gd name="connsiteX191" fmla="*/ 39077 w 406400"/>
              <a:gd name="connsiteY191" fmla="*/ 149420 h 508000"/>
              <a:gd name="connsiteX192" fmla="*/ 39077 w 406400"/>
              <a:gd name="connsiteY192" fmla="*/ 267648 h 508000"/>
              <a:gd name="connsiteX193" fmla="*/ 19538 w 406400"/>
              <a:gd name="connsiteY193" fmla="*/ 287136 h 508000"/>
              <a:gd name="connsiteX194" fmla="*/ 0 w 406400"/>
              <a:gd name="connsiteY194" fmla="*/ 267648 h 508000"/>
              <a:gd name="connsiteX195" fmla="*/ 0 w 406400"/>
              <a:gd name="connsiteY195" fmla="*/ 132530 h 508000"/>
              <a:gd name="connsiteX196" fmla="*/ 45590 w 406400"/>
              <a:gd name="connsiteY196" fmla="*/ 85759 h 508000"/>
              <a:gd name="connsiteX197" fmla="*/ 304527 w 406400"/>
              <a:gd name="connsiteY197" fmla="*/ 0 h 508000"/>
              <a:gd name="connsiteX198" fmla="*/ 342490 w 406400"/>
              <a:gd name="connsiteY198" fmla="*/ 37518 h 508000"/>
              <a:gd name="connsiteX199" fmla="*/ 304527 w 406400"/>
              <a:gd name="connsiteY199" fmla="*/ 73742 h 508000"/>
              <a:gd name="connsiteX200" fmla="*/ 266563 w 406400"/>
              <a:gd name="connsiteY200" fmla="*/ 37518 h 508000"/>
              <a:gd name="connsiteX201" fmla="*/ 304527 w 406400"/>
              <a:gd name="connsiteY201" fmla="*/ 0 h 508000"/>
              <a:gd name="connsiteX202" fmla="*/ 101326 w 406400"/>
              <a:gd name="connsiteY202" fmla="*/ 0 h 508000"/>
              <a:gd name="connsiteX203" fmla="*/ 139290 w 406400"/>
              <a:gd name="connsiteY203" fmla="*/ 37518 h 508000"/>
              <a:gd name="connsiteX204" fmla="*/ 101326 w 406400"/>
              <a:gd name="connsiteY204" fmla="*/ 73742 h 508000"/>
              <a:gd name="connsiteX205" fmla="*/ 63363 w 406400"/>
              <a:gd name="connsiteY205" fmla="*/ 37518 h 508000"/>
              <a:gd name="connsiteX206" fmla="*/ 101326 w 406400"/>
              <a:gd name="connsiteY206" fmla="*/ 0 h 508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406400" h="508000">
                <a:moveTo>
                  <a:pt x="116830" y="236520"/>
                </a:moveTo>
                <a:cubicBezTo>
                  <a:pt x="116830" y="236520"/>
                  <a:pt x="116830" y="236520"/>
                  <a:pt x="170298" y="236520"/>
                </a:cubicBezTo>
                <a:cubicBezTo>
                  <a:pt x="172906" y="236520"/>
                  <a:pt x="175514" y="236520"/>
                  <a:pt x="178122" y="237819"/>
                </a:cubicBezTo>
                <a:cubicBezTo>
                  <a:pt x="184642" y="239117"/>
                  <a:pt x="189859" y="244310"/>
                  <a:pt x="193771" y="248205"/>
                </a:cubicBezTo>
                <a:cubicBezTo>
                  <a:pt x="192467" y="252100"/>
                  <a:pt x="191163" y="255995"/>
                  <a:pt x="191163" y="259890"/>
                </a:cubicBezTo>
                <a:cubicBezTo>
                  <a:pt x="191163" y="259890"/>
                  <a:pt x="191163" y="259890"/>
                  <a:pt x="191163" y="317015"/>
                </a:cubicBezTo>
                <a:cubicBezTo>
                  <a:pt x="185947" y="298839"/>
                  <a:pt x="179426" y="276768"/>
                  <a:pt x="179426" y="276768"/>
                </a:cubicBezTo>
                <a:cubicBezTo>
                  <a:pt x="178122" y="276768"/>
                  <a:pt x="178122" y="275469"/>
                  <a:pt x="176818" y="275469"/>
                </a:cubicBezTo>
                <a:cubicBezTo>
                  <a:pt x="176818" y="275469"/>
                  <a:pt x="176818" y="275469"/>
                  <a:pt x="171602" y="275469"/>
                </a:cubicBezTo>
                <a:cubicBezTo>
                  <a:pt x="170298" y="275469"/>
                  <a:pt x="170298" y="275469"/>
                  <a:pt x="170298" y="276768"/>
                </a:cubicBezTo>
                <a:cubicBezTo>
                  <a:pt x="170298" y="276768"/>
                  <a:pt x="170298" y="276768"/>
                  <a:pt x="191163" y="344279"/>
                </a:cubicBezTo>
                <a:cubicBezTo>
                  <a:pt x="191163" y="344279"/>
                  <a:pt x="191163" y="344279"/>
                  <a:pt x="191163" y="348174"/>
                </a:cubicBezTo>
                <a:cubicBezTo>
                  <a:pt x="191163" y="353367"/>
                  <a:pt x="193771" y="357262"/>
                  <a:pt x="196379" y="361157"/>
                </a:cubicBezTo>
                <a:cubicBezTo>
                  <a:pt x="196379" y="361157"/>
                  <a:pt x="196379" y="361157"/>
                  <a:pt x="208116" y="397509"/>
                </a:cubicBezTo>
                <a:cubicBezTo>
                  <a:pt x="208116" y="398808"/>
                  <a:pt x="208116" y="400106"/>
                  <a:pt x="206812" y="400106"/>
                </a:cubicBezTo>
                <a:cubicBezTo>
                  <a:pt x="206812" y="400106"/>
                  <a:pt x="206812" y="400106"/>
                  <a:pt x="182034" y="400106"/>
                </a:cubicBezTo>
                <a:cubicBezTo>
                  <a:pt x="180730" y="400106"/>
                  <a:pt x="180730" y="400106"/>
                  <a:pt x="180730" y="401404"/>
                </a:cubicBezTo>
                <a:cubicBezTo>
                  <a:pt x="180730" y="401404"/>
                  <a:pt x="180730" y="401404"/>
                  <a:pt x="180730" y="489689"/>
                </a:cubicBezTo>
                <a:cubicBezTo>
                  <a:pt x="180730" y="497478"/>
                  <a:pt x="172906" y="505268"/>
                  <a:pt x="163777" y="505268"/>
                </a:cubicBezTo>
                <a:cubicBezTo>
                  <a:pt x="158561" y="505268"/>
                  <a:pt x="153345" y="501373"/>
                  <a:pt x="150736" y="497478"/>
                </a:cubicBezTo>
                <a:cubicBezTo>
                  <a:pt x="149432" y="494882"/>
                  <a:pt x="148128" y="492285"/>
                  <a:pt x="148128" y="489689"/>
                </a:cubicBezTo>
                <a:cubicBezTo>
                  <a:pt x="148128" y="489689"/>
                  <a:pt x="148128" y="489689"/>
                  <a:pt x="148128" y="401404"/>
                </a:cubicBezTo>
                <a:cubicBezTo>
                  <a:pt x="148128" y="400106"/>
                  <a:pt x="146824" y="400106"/>
                  <a:pt x="146824" y="400106"/>
                </a:cubicBezTo>
                <a:cubicBezTo>
                  <a:pt x="146824" y="400106"/>
                  <a:pt x="146824" y="400106"/>
                  <a:pt x="141608" y="400106"/>
                </a:cubicBezTo>
                <a:cubicBezTo>
                  <a:pt x="140304" y="400106"/>
                  <a:pt x="140304" y="400106"/>
                  <a:pt x="140304" y="401404"/>
                </a:cubicBezTo>
                <a:cubicBezTo>
                  <a:pt x="140304" y="401404"/>
                  <a:pt x="140304" y="401404"/>
                  <a:pt x="140304" y="489689"/>
                </a:cubicBezTo>
                <a:cubicBezTo>
                  <a:pt x="140304" y="497478"/>
                  <a:pt x="132479" y="505268"/>
                  <a:pt x="123351" y="505268"/>
                </a:cubicBezTo>
                <a:cubicBezTo>
                  <a:pt x="122047" y="505268"/>
                  <a:pt x="119438" y="503970"/>
                  <a:pt x="118134" y="503970"/>
                </a:cubicBezTo>
                <a:cubicBezTo>
                  <a:pt x="114222" y="502672"/>
                  <a:pt x="110310" y="498777"/>
                  <a:pt x="109006" y="494882"/>
                </a:cubicBezTo>
                <a:cubicBezTo>
                  <a:pt x="107702" y="493584"/>
                  <a:pt x="107702" y="490987"/>
                  <a:pt x="107702" y="489689"/>
                </a:cubicBezTo>
                <a:cubicBezTo>
                  <a:pt x="107702" y="489689"/>
                  <a:pt x="107702" y="489689"/>
                  <a:pt x="107702" y="401404"/>
                </a:cubicBezTo>
                <a:cubicBezTo>
                  <a:pt x="107702" y="400106"/>
                  <a:pt x="107702" y="400106"/>
                  <a:pt x="106398" y="400106"/>
                </a:cubicBezTo>
                <a:cubicBezTo>
                  <a:pt x="106398" y="400106"/>
                  <a:pt x="106398" y="400106"/>
                  <a:pt x="80316" y="400106"/>
                </a:cubicBezTo>
                <a:cubicBezTo>
                  <a:pt x="79012" y="400106"/>
                  <a:pt x="79012" y="398808"/>
                  <a:pt x="79012" y="397509"/>
                </a:cubicBezTo>
                <a:lnTo>
                  <a:pt x="116830" y="276768"/>
                </a:lnTo>
                <a:cubicBezTo>
                  <a:pt x="116830" y="275469"/>
                  <a:pt x="116830" y="275469"/>
                  <a:pt x="115526" y="275469"/>
                </a:cubicBezTo>
                <a:cubicBezTo>
                  <a:pt x="115526" y="275469"/>
                  <a:pt x="115526" y="275469"/>
                  <a:pt x="109006" y="275469"/>
                </a:cubicBezTo>
                <a:cubicBezTo>
                  <a:pt x="107702" y="275469"/>
                  <a:pt x="107702" y="276768"/>
                  <a:pt x="107702" y="276768"/>
                </a:cubicBezTo>
                <a:cubicBezTo>
                  <a:pt x="107702" y="276768"/>
                  <a:pt x="107702" y="276768"/>
                  <a:pt x="89445" y="336489"/>
                </a:cubicBezTo>
                <a:cubicBezTo>
                  <a:pt x="86836" y="342981"/>
                  <a:pt x="80316" y="346876"/>
                  <a:pt x="73796" y="344279"/>
                </a:cubicBezTo>
                <a:cubicBezTo>
                  <a:pt x="67275" y="342981"/>
                  <a:pt x="63363" y="335191"/>
                  <a:pt x="65971" y="328700"/>
                </a:cubicBezTo>
                <a:cubicBezTo>
                  <a:pt x="65971" y="328700"/>
                  <a:pt x="84228" y="268978"/>
                  <a:pt x="84228" y="268978"/>
                </a:cubicBezTo>
                <a:cubicBezTo>
                  <a:pt x="86836" y="258591"/>
                  <a:pt x="97269" y="236520"/>
                  <a:pt x="116830" y="236520"/>
                </a:cubicBezTo>
                <a:close/>
                <a:moveTo>
                  <a:pt x="231615" y="228327"/>
                </a:moveTo>
                <a:cubicBezTo>
                  <a:pt x="231615" y="228327"/>
                  <a:pt x="231615" y="228327"/>
                  <a:pt x="307186" y="228327"/>
                </a:cubicBezTo>
                <a:cubicBezTo>
                  <a:pt x="322822" y="228327"/>
                  <a:pt x="339760" y="242629"/>
                  <a:pt x="339760" y="259532"/>
                </a:cubicBezTo>
                <a:cubicBezTo>
                  <a:pt x="339760" y="259532"/>
                  <a:pt x="339760" y="259532"/>
                  <a:pt x="339760" y="347945"/>
                </a:cubicBezTo>
                <a:cubicBezTo>
                  <a:pt x="339760" y="355747"/>
                  <a:pt x="334548" y="360947"/>
                  <a:pt x="326731" y="360947"/>
                </a:cubicBezTo>
                <a:cubicBezTo>
                  <a:pt x="320216" y="360947"/>
                  <a:pt x="313701" y="355747"/>
                  <a:pt x="313701" y="347945"/>
                </a:cubicBezTo>
                <a:cubicBezTo>
                  <a:pt x="313701" y="347945"/>
                  <a:pt x="313701" y="347945"/>
                  <a:pt x="313701" y="271234"/>
                </a:cubicBezTo>
                <a:cubicBezTo>
                  <a:pt x="313701" y="269934"/>
                  <a:pt x="313701" y="269934"/>
                  <a:pt x="312398" y="269934"/>
                </a:cubicBezTo>
                <a:cubicBezTo>
                  <a:pt x="312398" y="269934"/>
                  <a:pt x="312398" y="269934"/>
                  <a:pt x="307186" y="269934"/>
                </a:cubicBezTo>
                <a:cubicBezTo>
                  <a:pt x="305883" y="269934"/>
                  <a:pt x="305883" y="269934"/>
                  <a:pt x="305883" y="271234"/>
                </a:cubicBezTo>
                <a:cubicBezTo>
                  <a:pt x="305883" y="271234"/>
                  <a:pt x="305883" y="271234"/>
                  <a:pt x="305883" y="488367"/>
                </a:cubicBezTo>
                <a:cubicBezTo>
                  <a:pt x="305883" y="497468"/>
                  <a:pt x="298066" y="505269"/>
                  <a:pt x="288945" y="505269"/>
                </a:cubicBezTo>
                <a:cubicBezTo>
                  <a:pt x="279824" y="505269"/>
                  <a:pt x="273309" y="497468"/>
                  <a:pt x="273309" y="488367"/>
                </a:cubicBezTo>
                <a:cubicBezTo>
                  <a:pt x="273309" y="488367"/>
                  <a:pt x="273309" y="359647"/>
                  <a:pt x="273309" y="359647"/>
                </a:cubicBezTo>
                <a:cubicBezTo>
                  <a:pt x="273309" y="358347"/>
                  <a:pt x="272007" y="358347"/>
                  <a:pt x="272007" y="358347"/>
                </a:cubicBezTo>
                <a:cubicBezTo>
                  <a:pt x="272007" y="358347"/>
                  <a:pt x="272007" y="358347"/>
                  <a:pt x="266795" y="358347"/>
                </a:cubicBezTo>
                <a:cubicBezTo>
                  <a:pt x="265492" y="358347"/>
                  <a:pt x="264189" y="358347"/>
                  <a:pt x="264189" y="359647"/>
                </a:cubicBezTo>
                <a:cubicBezTo>
                  <a:pt x="264189" y="359647"/>
                  <a:pt x="264189" y="359647"/>
                  <a:pt x="264189" y="488367"/>
                </a:cubicBezTo>
                <a:cubicBezTo>
                  <a:pt x="264189" y="497468"/>
                  <a:pt x="257674" y="505269"/>
                  <a:pt x="248553" y="505269"/>
                </a:cubicBezTo>
                <a:cubicBezTo>
                  <a:pt x="239432" y="505269"/>
                  <a:pt x="231615" y="497468"/>
                  <a:pt x="231615" y="488367"/>
                </a:cubicBezTo>
                <a:cubicBezTo>
                  <a:pt x="231615" y="488367"/>
                  <a:pt x="231615" y="488367"/>
                  <a:pt x="231615" y="271234"/>
                </a:cubicBezTo>
                <a:cubicBezTo>
                  <a:pt x="231615" y="269934"/>
                  <a:pt x="231615" y="269934"/>
                  <a:pt x="230312" y="269934"/>
                </a:cubicBezTo>
                <a:cubicBezTo>
                  <a:pt x="230312" y="269934"/>
                  <a:pt x="230312" y="269934"/>
                  <a:pt x="225100" y="269934"/>
                </a:cubicBezTo>
                <a:cubicBezTo>
                  <a:pt x="223797" y="269934"/>
                  <a:pt x="223797" y="269934"/>
                  <a:pt x="223797" y="271234"/>
                </a:cubicBezTo>
                <a:cubicBezTo>
                  <a:pt x="223797" y="271234"/>
                  <a:pt x="223797" y="271234"/>
                  <a:pt x="223797" y="347945"/>
                </a:cubicBezTo>
                <a:cubicBezTo>
                  <a:pt x="223797" y="355747"/>
                  <a:pt x="218585" y="360947"/>
                  <a:pt x="210767" y="360947"/>
                </a:cubicBezTo>
                <a:cubicBezTo>
                  <a:pt x="204253" y="360947"/>
                  <a:pt x="197738" y="355747"/>
                  <a:pt x="197738" y="347945"/>
                </a:cubicBezTo>
                <a:cubicBezTo>
                  <a:pt x="197738" y="347945"/>
                  <a:pt x="197738" y="347945"/>
                  <a:pt x="197738" y="259532"/>
                </a:cubicBezTo>
                <a:cubicBezTo>
                  <a:pt x="197738" y="242629"/>
                  <a:pt x="214676" y="228327"/>
                  <a:pt x="231615" y="228327"/>
                </a:cubicBezTo>
                <a:close/>
                <a:moveTo>
                  <a:pt x="142902" y="178073"/>
                </a:moveTo>
                <a:cubicBezTo>
                  <a:pt x="150731" y="178073"/>
                  <a:pt x="157255" y="180668"/>
                  <a:pt x="161170" y="184560"/>
                </a:cubicBezTo>
                <a:cubicBezTo>
                  <a:pt x="162475" y="185857"/>
                  <a:pt x="163780" y="185857"/>
                  <a:pt x="165085" y="184560"/>
                </a:cubicBezTo>
                <a:cubicBezTo>
                  <a:pt x="169000" y="181965"/>
                  <a:pt x="174219" y="179371"/>
                  <a:pt x="180744" y="179371"/>
                </a:cubicBezTo>
                <a:cubicBezTo>
                  <a:pt x="189878" y="180668"/>
                  <a:pt x="191183" y="191046"/>
                  <a:pt x="188573" y="198830"/>
                </a:cubicBezTo>
                <a:cubicBezTo>
                  <a:pt x="188573" y="200127"/>
                  <a:pt x="187268" y="201425"/>
                  <a:pt x="187268" y="202722"/>
                </a:cubicBezTo>
                <a:cubicBezTo>
                  <a:pt x="183354" y="209208"/>
                  <a:pt x="180744" y="216992"/>
                  <a:pt x="178134" y="216992"/>
                </a:cubicBezTo>
                <a:cubicBezTo>
                  <a:pt x="176829" y="216992"/>
                  <a:pt x="183354" y="201425"/>
                  <a:pt x="178134" y="196235"/>
                </a:cubicBezTo>
                <a:cubicBezTo>
                  <a:pt x="176829" y="194938"/>
                  <a:pt x="175524" y="194938"/>
                  <a:pt x="174219" y="194938"/>
                </a:cubicBezTo>
                <a:cubicBezTo>
                  <a:pt x="172914" y="194938"/>
                  <a:pt x="171609" y="194938"/>
                  <a:pt x="170304" y="196235"/>
                </a:cubicBezTo>
                <a:cubicBezTo>
                  <a:pt x="170304" y="196235"/>
                  <a:pt x="169000" y="197533"/>
                  <a:pt x="169000" y="198830"/>
                </a:cubicBezTo>
                <a:cubicBezTo>
                  <a:pt x="170304" y="200127"/>
                  <a:pt x="170304" y="202722"/>
                  <a:pt x="170304" y="204019"/>
                </a:cubicBezTo>
                <a:cubicBezTo>
                  <a:pt x="170304" y="218290"/>
                  <a:pt x="158560" y="229965"/>
                  <a:pt x="142902" y="229965"/>
                </a:cubicBezTo>
                <a:cubicBezTo>
                  <a:pt x="128548" y="229965"/>
                  <a:pt x="116803" y="218290"/>
                  <a:pt x="116803" y="204019"/>
                </a:cubicBezTo>
                <a:cubicBezTo>
                  <a:pt x="116803" y="201425"/>
                  <a:pt x="116803" y="200127"/>
                  <a:pt x="118108" y="197533"/>
                </a:cubicBezTo>
                <a:cubicBezTo>
                  <a:pt x="118108" y="197533"/>
                  <a:pt x="116803" y="196235"/>
                  <a:pt x="116803" y="194938"/>
                </a:cubicBezTo>
                <a:cubicBezTo>
                  <a:pt x="115499" y="194938"/>
                  <a:pt x="114194" y="194938"/>
                  <a:pt x="114194" y="194938"/>
                </a:cubicBezTo>
                <a:cubicBezTo>
                  <a:pt x="112889" y="194938"/>
                  <a:pt x="110279" y="194938"/>
                  <a:pt x="110279" y="196235"/>
                </a:cubicBezTo>
                <a:cubicBezTo>
                  <a:pt x="105059" y="201425"/>
                  <a:pt x="111584" y="216992"/>
                  <a:pt x="110279" y="216992"/>
                </a:cubicBezTo>
                <a:cubicBezTo>
                  <a:pt x="107669" y="216992"/>
                  <a:pt x="105059" y="209208"/>
                  <a:pt x="101145" y="202722"/>
                </a:cubicBezTo>
                <a:cubicBezTo>
                  <a:pt x="101145" y="201425"/>
                  <a:pt x="99840" y="200127"/>
                  <a:pt x="99840" y="198830"/>
                </a:cubicBezTo>
                <a:cubicBezTo>
                  <a:pt x="97230" y="191046"/>
                  <a:pt x="98535" y="180668"/>
                  <a:pt x="107669" y="179371"/>
                </a:cubicBezTo>
                <a:cubicBezTo>
                  <a:pt x="112889" y="179371"/>
                  <a:pt x="118108" y="181965"/>
                  <a:pt x="122023" y="184560"/>
                </a:cubicBezTo>
                <a:cubicBezTo>
                  <a:pt x="123328" y="184560"/>
                  <a:pt x="124633" y="184560"/>
                  <a:pt x="125938" y="184560"/>
                </a:cubicBezTo>
                <a:cubicBezTo>
                  <a:pt x="131157" y="180668"/>
                  <a:pt x="136377" y="178073"/>
                  <a:pt x="142902" y="178073"/>
                </a:cubicBezTo>
                <a:close/>
                <a:moveTo>
                  <a:pt x="264179" y="161140"/>
                </a:moveTo>
                <a:cubicBezTo>
                  <a:pt x="264179" y="161140"/>
                  <a:pt x="264179" y="161140"/>
                  <a:pt x="264179" y="172778"/>
                </a:cubicBezTo>
                <a:cubicBezTo>
                  <a:pt x="265485" y="171485"/>
                  <a:pt x="266790" y="171485"/>
                  <a:pt x="268096" y="171485"/>
                </a:cubicBezTo>
                <a:cubicBezTo>
                  <a:pt x="268096" y="171485"/>
                  <a:pt x="268096" y="171485"/>
                  <a:pt x="274624" y="161140"/>
                </a:cubicBezTo>
                <a:cubicBezTo>
                  <a:pt x="274624" y="161140"/>
                  <a:pt x="274624" y="161140"/>
                  <a:pt x="274624" y="172778"/>
                </a:cubicBezTo>
                <a:cubicBezTo>
                  <a:pt x="274624" y="172778"/>
                  <a:pt x="275930" y="172778"/>
                  <a:pt x="277235" y="172778"/>
                </a:cubicBezTo>
                <a:cubicBezTo>
                  <a:pt x="277235" y="172778"/>
                  <a:pt x="277235" y="172778"/>
                  <a:pt x="283763" y="161140"/>
                </a:cubicBezTo>
                <a:cubicBezTo>
                  <a:pt x="283763" y="161140"/>
                  <a:pt x="283763" y="161140"/>
                  <a:pt x="283763" y="176658"/>
                </a:cubicBezTo>
                <a:cubicBezTo>
                  <a:pt x="290292" y="181830"/>
                  <a:pt x="295514" y="189589"/>
                  <a:pt x="295514" y="198641"/>
                </a:cubicBezTo>
                <a:cubicBezTo>
                  <a:pt x="295514" y="212865"/>
                  <a:pt x="283763" y="224503"/>
                  <a:pt x="269401" y="224503"/>
                </a:cubicBezTo>
                <a:cubicBezTo>
                  <a:pt x="253734" y="224503"/>
                  <a:pt x="241983" y="212865"/>
                  <a:pt x="241983" y="198641"/>
                </a:cubicBezTo>
                <a:cubicBezTo>
                  <a:pt x="241983" y="188296"/>
                  <a:pt x="248511" y="179244"/>
                  <a:pt x="256345" y="175365"/>
                </a:cubicBezTo>
                <a:close/>
                <a:moveTo>
                  <a:pt x="45590" y="85759"/>
                </a:moveTo>
                <a:cubicBezTo>
                  <a:pt x="45590" y="85759"/>
                  <a:pt x="45590" y="85759"/>
                  <a:pt x="157610" y="85759"/>
                </a:cubicBezTo>
                <a:cubicBezTo>
                  <a:pt x="182359" y="85759"/>
                  <a:pt x="199292" y="106546"/>
                  <a:pt x="203200" y="132530"/>
                </a:cubicBezTo>
                <a:cubicBezTo>
                  <a:pt x="207108" y="106546"/>
                  <a:pt x="224041" y="85759"/>
                  <a:pt x="248790" y="85759"/>
                </a:cubicBezTo>
                <a:cubicBezTo>
                  <a:pt x="248790" y="85759"/>
                  <a:pt x="248790" y="85759"/>
                  <a:pt x="360810" y="85759"/>
                </a:cubicBezTo>
                <a:cubicBezTo>
                  <a:pt x="385559" y="85759"/>
                  <a:pt x="406400" y="106546"/>
                  <a:pt x="406400" y="132530"/>
                </a:cubicBezTo>
                <a:cubicBezTo>
                  <a:pt x="406400" y="135128"/>
                  <a:pt x="406400" y="267648"/>
                  <a:pt x="406400" y="267648"/>
                </a:cubicBezTo>
                <a:cubicBezTo>
                  <a:pt x="406400" y="279341"/>
                  <a:pt x="397282" y="287136"/>
                  <a:pt x="386862" y="287136"/>
                </a:cubicBezTo>
                <a:cubicBezTo>
                  <a:pt x="376441" y="287136"/>
                  <a:pt x="367323" y="279341"/>
                  <a:pt x="367323" y="267648"/>
                </a:cubicBezTo>
                <a:cubicBezTo>
                  <a:pt x="367323" y="267648"/>
                  <a:pt x="367323" y="267648"/>
                  <a:pt x="367323" y="149420"/>
                </a:cubicBezTo>
                <a:cubicBezTo>
                  <a:pt x="367323" y="148120"/>
                  <a:pt x="366021" y="146821"/>
                  <a:pt x="366021" y="146821"/>
                </a:cubicBezTo>
                <a:cubicBezTo>
                  <a:pt x="366021" y="146821"/>
                  <a:pt x="366021" y="146821"/>
                  <a:pt x="360810" y="146821"/>
                </a:cubicBezTo>
                <a:cubicBezTo>
                  <a:pt x="359508" y="146821"/>
                  <a:pt x="359508" y="148120"/>
                  <a:pt x="359508" y="149420"/>
                </a:cubicBezTo>
                <a:cubicBezTo>
                  <a:pt x="359508" y="149420"/>
                  <a:pt x="359508" y="149420"/>
                  <a:pt x="359508" y="482016"/>
                </a:cubicBezTo>
                <a:cubicBezTo>
                  <a:pt x="359508" y="496307"/>
                  <a:pt x="347785" y="508000"/>
                  <a:pt x="333457" y="508000"/>
                </a:cubicBezTo>
                <a:cubicBezTo>
                  <a:pt x="324339" y="508000"/>
                  <a:pt x="316523" y="502803"/>
                  <a:pt x="312616" y="495008"/>
                </a:cubicBezTo>
                <a:cubicBezTo>
                  <a:pt x="312616" y="492410"/>
                  <a:pt x="312616" y="491111"/>
                  <a:pt x="312616" y="488512"/>
                </a:cubicBezTo>
                <a:cubicBezTo>
                  <a:pt x="312616" y="488512"/>
                  <a:pt x="312616" y="488512"/>
                  <a:pt x="312616" y="361190"/>
                </a:cubicBezTo>
                <a:cubicBezTo>
                  <a:pt x="316523" y="365088"/>
                  <a:pt x="321733" y="367686"/>
                  <a:pt x="326944" y="367686"/>
                </a:cubicBezTo>
                <a:cubicBezTo>
                  <a:pt x="338667" y="367686"/>
                  <a:pt x="346482" y="358592"/>
                  <a:pt x="346482" y="348198"/>
                </a:cubicBezTo>
                <a:cubicBezTo>
                  <a:pt x="346482" y="348198"/>
                  <a:pt x="346482" y="348198"/>
                  <a:pt x="346482" y="259852"/>
                </a:cubicBezTo>
                <a:cubicBezTo>
                  <a:pt x="346482" y="240364"/>
                  <a:pt x="328246" y="222176"/>
                  <a:pt x="307405" y="222176"/>
                </a:cubicBezTo>
                <a:cubicBezTo>
                  <a:pt x="307405" y="222176"/>
                  <a:pt x="307405" y="222176"/>
                  <a:pt x="293077" y="222176"/>
                </a:cubicBezTo>
                <a:cubicBezTo>
                  <a:pt x="298287" y="215680"/>
                  <a:pt x="302195" y="207884"/>
                  <a:pt x="302195" y="198790"/>
                </a:cubicBezTo>
                <a:cubicBezTo>
                  <a:pt x="302195" y="188396"/>
                  <a:pt x="298287" y="179302"/>
                  <a:pt x="290472" y="172806"/>
                </a:cubicBezTo>
                <a:cubicBezTo>
                  <a:pt x="290472" y="172806"/>
                  <a:pt x="290472" y="172806"/>
                  <a:pt x="289169" y="145522"/>
                </a:cubicBezTo>
                <a:cubicBezTo>
                  <a:pt x="289169" y="145522"/>
                  <a:pt x="289169" y="145522"/>
                  <a:pt x="278749" y="161113"/>
                </a:cubicBezTo>
                <a:cubicBezTo>
                  <a:pt x="278749" y="161113"/>
                  <a:pt x="278749" y="161113"/>
                  <a:pt x="278749" y="145522"/>
                </a:cubicBezTo>
                <a:cubicBezTo>
                  <a:pt x="278749" y="145522"/>
                  <a:pt x="278749" y="145522"/>
                  <a:pt x="269631" y="161113"/>
                </a:cubicBezTo>
                <a:cubicBezTo>
                  <a:pt x="269631" y="161113"/>
                  <a:pt x="269631" y="161113"/>
                  <a:pt x="269631" y="145522"/>
                </a:cubicBezTo>
                <a:cubicBezTo>
                  <a:pt x="269631" y="145522"/>
                  <a:pt x="269631" y="145522"/>
                  <a:pt x="251395" y="170207"/>
                </a:cubicBezTo>
                <a:cubicBezTo>
                  <a:pt x="251395" y="170207"/>
                  <a:pt x="251395" y="170207"/>
                  <a:pt x="250092" y="171507"/>
                </a:cubicBezTo>
                <a:cubicBezTo>
                  <a:pt x="250092" y="171507"/>
                  <a:pt x="250092" y="171507"/>
                  <a:pt x="250092" y="149420"/>
                </a:cubicBezTo>
                <a:cubicBezTo>
                  <a:pt x="250092" y="148120"/>
                  <a:pt x="250092" y="146821"/>
                  <a:pt x="248790" y="146821"/>
                </a:cubicBezTo>
                <a:cubicBezTo>
                  <a:pt x="248790" y="146821"/>
                  <a:pt x="248790" y="146821"/>
                  <a:pt x="244882" y="146821"/>
                </a:cubicBezTo>
                <a:cubicBezTo>
                  <a:pt x="243580" y="146821"/>
                  <a:pt x="242277" y="148120"/>
                  <a:pt x="242277" y="149420"/>
                </a:cubicBezTo>
                <a:cubicBezTo>
                  <a:pt x="242277" y="149420"/>
                  <a:pt x="235764" y="188396"/>
                  <a:pt x="230554" y="222176"/>
                </a:cubicBezTo>
                <a:cubicBezTo>
                  <a:pt x="216226" y="222176"/>
                  <a:pt x="203200" y="229971"/>
                  <a:pt x="196687" y="241664"/>
                </a:cubicBezTo>
                <a:cubicBezTo>
                  <a:pt x="191477" y="235168"/>
                  <a:pt x="184964" y="231270"/>
                  <a:pt x="177149" y="229971"/>
                </a:cubicBezTo>
                <a:cubicBezTo>
                  <a:pt x="177149" y="227372"/>
                  <a:pt x="177149" y="226073"/>
                  <a:pt x="175846" y="223475"/>
                </a:cubicBezTo>
                <a:cubicBezTo>
                  <a:pt x="177149" y="223475"/>
                  <a:pt x="178451" y="223475"/>
                  <a:pt x="178451" y="223475"/>
                </a:cubicBezTo>
                <a:cubicBezTo>
                  <a:pt x="178451" y="223475"/>
                  <a:pt x="178451" y="223475"/>
                  <a:pt x="179754" y="223475"/>
                </a:cubicBezTo>
                <a:cubicBezTo>
                  <a:pt x="184964" y="223475"/>
                  <a:pt x="187569" y="216979"/>
                  <a:pt x="192779" y="207884"/>
                </a:cubicBezTo>
                <a:cubicBezTo>
                  <a:pt x="192779" y="207884"/>
                  <a:pt x="192779" y="206585"/>
                  <a:pt x="194082" y="205286"/>
                </a:cubicBezTo>
                <a:cubicBezTo>
                  <a:pt x="194082" y="202688"/>
                  <a:pt x="195384" y="201388"/>
                  <a:pt x="195384" y="200089"/>
                </a:cubicBezTo>
                <a:cubicBezTo>
                  <a:pt x="197990" y="193593"/>
                  <a:pt x="196687" y="185798"/>
                  <a:pt x="194082" y="180601"/>
                </a:cubicBezTo>
                <a:cubicBezTo>
                  <a:pt x="190174" y="176703"/>
                  <a:pt x="186267" y="174105"/>
                  <a:pt x="181056" y="172806"/>
                </a:cubicBezTo>
                <a:cubicBezTo>
                  <a:pt x="181056" y="172806"/>
                  <a:pt x="179754" y="172806"/>
                  <a:pt x="179754" y="172806"/>
                </a:cubicBezTo>
                <a:cubicBezTo>
                  <a:pt x="175846" y="172806"/>
                  <a:pt x="171938" y="174105"/>
                  <a:pt x="168031" y="175404"/>
                </a:cubicBezTo>
                <a:cubicBezTo>
                  <a:pt x="168031" y="175404"/>
                  <a:pt x="168031" y="175404"/>
                  <a:pt x="164123" y="149420"/>
                </a:cubicBezTo>
                <a:cubicBezTo>
                  <a:pt x="164123" y="148120"/>
                  <a:pt x="162820" y="146821"/>
                  <a:pt x="161518" y="146821"/>
                </a:cubicBezTo>
                <a:cubicBezTo>
                  <a:pt x="161518" y="146821"/>
                  <a:pt x="161518" y="146821"/>
                  <a:pt x="157610" y="146821"/>
                </a:cubicBezTo>
                <a:cubicBezTo>
                  <a:pt x="156308" y="146821"/>
                  <a:pt x="156308" y="148120"/>
                  <a:pt x="156308" y="149420"/>
                </a:cubicBezTo>
                <a:cubicBezTo>
                  <a:pt x="156308" y="149420"/>
                  <a:pt x="156308" y="149420"/>
                  <a:pt x="156308" y="172806"/>
                </a:cubicBezTo>
                <a:cubicBezTo>
                  <a:pt x="152400" y="171507"/>
                  <a:pt x="148492" y="170207"/>
                  <a:pt x="143282" y="170207"/>
                </a:cubicBezTo>
                <a:cubicBezTo>
                  <a:pt x="136769" y="170207"/>
                  <a:pt x="130256" y="172806"/>
                  <a:pt x="123744" y="176703"/>
                </a:cubicBezTo>
                <a:cubicBezTo>
                  <a:pt x="119836" y="174105"/>
                  <a:pt x="114626" y="172806"/>
                  <a:pt x="109415" y="172806"/>
                </a:cubicBezTo>
                <a:cubicBezTo>
                  <a:pt x="109415" y="172806"/>
                  <a:pt x="108113" y="172806"/>
                  <a:pt x="108113" y="172806"/>
                </a:cubicBezTo>
                <a:cubicBezTo>
                  <a:pt x="102902" y="174105"/>
                  <a:pt x="97692" y="176703"/>
                  <a:pt x="95087" y="180601"/>
                </a:cubicBezTo>
                <a:cubicBezTo>
                  <a:pt x="92482" y="185798"/>
                  <a:pt x="91179" y="193593"/>
                  <a:pt x="93785" y="200089"/>
                </a:cubicBezTo>
                <a:cubicBezTo>
                  <a:pt x="93785" y="201388"/>
                  <a:pt x="95087" y="203987"/>
                  <a:pt x="95087" y="205286"/>
                </a:cubicBezTo>
                <a:cubicBezTo>
                  <a:pt x="96390" y="206585"/>
                  <a:pt x="96390" y="207884"/>
                  <a:pt x="96390" y="207884"/>
                </a:cubicBezTo>
                <a:cubicBezTo>
                  <a:pt x="101600" y="216979"/>
                  <a:pt x="104205" y="223475"/>
                  <a:pt x="109415" y="223475"/>
                </a:cubicBezTo>
                <a:cubicBezTo>
                  <a:pt x="109415" y="223475"/>
                  <a:pt x="109415" y="223475"/>
                  <a:pt x="110718" y="223475"/>
                </a:cubicBezTo>
                <a:cubicBezTo>
                  <a:pt x="112020" y="223475"/>
                  <a:pt x="114626" y="223475"/>
                  <a:pt x="115928" y="220876"/>
                </a:cubicBezTo>
                <a:cubicBezTo>
                  <a:pt x="117231" y="224774"/>
                  <a:pt x="119836" y="227372"/>
                  <a:pt x="122441" y="228672"/>
                </a:cubicBezTo>
                <a:cubicBezTo>
                  <a:pt x="122441" y="228672"/>
                  <a:pt x="122441" y="228672"/>
                  <a:pt x="117231" y="228672"/>
                </a:cubicBezTo>
                <a:cubicBezTo>
                  <a:pt x="89877" y="228672"/>
                  <a:pt x="79456" y="262451"/>
                  <a:pt x="78154" y="266348"/>
                </a:cubicBezTo>
                <a:cubicBezTo>
                  <a:pt x="78154" y="267648"/>
                  <a:pt x="59918" y="327411"/>
                  <a:pt x="59918" y="327411"/>
                </a:cubicBezTo>
                <a:cubicBezTo>
                  <a:pt x="56010" y="337805"/>
                  <a:pt x="62523" y="348198"/>
                  <a:pt x="71641" y="350797"/>
                </a:cubicBezTo>
                <a:cubicBezTo>
                  <a:pt x="74246" y="352096"/>
                  <a:pt x="75549" y="352096"/>
                  <a:pt x="78154" y="352096"/>
                </a:cubicBezTo>
                <a:cubicBezTo>
                  <a:pt x="80759" y="352096"/>
                  <a:pt x="84667" y="350797"/>
                  <a:pt x="87272" y="349497"/>
                </a:cubicBezTo>
                <a:cubicBezTo>
                  <a:pt x="87272" y="349497"/>
                  <a:pt x="87272" y="349497"/>
                  <a:pt x="72944" y="396269"/>
                </a:cubicBezTo>
                <a:cubicBezTo>
                  <a:pt x="72944" y="398867"/>
                  <a:pt x="72944" y="401466"/>
                  <a:pt x="74246" y="404064"/>
                </a:cubicBezTo>
                <a:cubicBezTo>
                  <a:pt x="75549" y="405363"/>
                  <a:pt x="78154" y="406662"/>
                  <a:pt x="80759" y="406662"/>
                </a:cubicBezTo>
                <a:cubicBezTo>
                  <a:pt x="80759" y="406662"/>
                  <a:pt x="80759" y="406662"/>
                  <a:pt x="97692" y="406662"/>
                </a:cubicBezTo>
                <a:cubicBezTo>
                  <a:pt x="97692" y="406662"/>
                  <a:pt x="97692" y="406662"/>
                  <a:pt x="97692" y="482016"/>
                </a:cubicBezTo>
                <a:cubicBezTo>
                  <a:pt x="97692" y="496307"/>
                  <a:pt x="85969" y="508000"/>
                  <a:pt x="72944" y="508000"/>
                </a:cubicBezTo>
                <a:cubicBezTo>
                  <a:pt x="58615" y="508000"/>
                  <a:pt x="46892" y="496307"/>
                  <a:pt x="46892" y="482016"/>
                </a:cubicBezTo>
                <a:cubicBezTo>
                  <a:pt x="46892" y="482016"/>
                  <a:pt x="46892" y="482016"/>
                  <a:pt x="46892" y="149420"/>
                </a:cubicBezTo>
                <a:cubicBezTo>
                  <a:pt x="46892" y="148120"/>
                  <a:pt x="46892" y="146821"/>
                  <a:pt x="45590" y="146821"/>
                </a:cubicBezTo>
                <a:cubicBezTo>
                  <a:pt x="45590" y="146821"/>
                  <a:pt x="45590" y="146821"/>
                  <a:pt x="41682" y="146821"/>
                </a:cubicBezTo>
                <a:cubicBezTo>
                  <a:pt x="40379" y="146821"/>
                  <a:pt x="39077" y="148120"/>
                  <a:pt x="39077" y="149420"/>
                </a:cubicBezTo>
                <a:cubicBezTo>
                  <a:pt x="39077" y="149420"/>
                  <a:pt x="39077" y="267648"/>
                  <a:pt x="39077" y="267648"/>
                </a:cubicBezTo>
                <a:cubicBezTo>
                  <a:pt x="39077" y="279341"/>
                  <a:pt x="29959" y="287136"/>
                  <a:pt x="19538" y="287136"/>
                </a:cubicBezTo>
                <a:cubicBezTo>
                  <a:pt x="9118" y="287136"/>
                  <a:pt x="0" y="279341"/>
                  <a:pt x="0" y="267648"/>
                </a:cubicBezTo>
                <a:cubicBezTo>
                  <a:pt x="0" y="267648"/>
                  <a:pt x="0" y="267648"/>
                  <a:pt x="0" y="132530"/>
                </a:cubicBezTo>
                <a:cubicBezTo>
                  <a:pt x="0" y="106546"/>
                  <a:pt x="20841" y="85759"/>
                  <a:pt x="45590" y="85759"/>
                </a:cubicBezTo>
                <a:close/>
                <a:moveTo>
                  <a:pt x="304527" y="0"/>
                </a:moveTo>
                <a:cubicBezTo>
                  <a:pt x="325472" y="0"/>
                  <a:pt x="342490" y="16818"/>
                  <a:pt x="342490" y="37518"/>
                </a:cubicBezTo>
                <a:cubicBezTo>
                  <a:pt x="342490" y="58217"/>
                  <a:pt x="325472" y="73742"/>
                  <a:pt x="304527" y="73742"/>
                </a:cubicBezTo>
                <a:cubicBezTo>
                  <a:pt x="283581" y="73742"/>
                  <a:pt x="266563" y="58217"/>
                  <a:pt x="266563" y="37518"/>
                </a:cubicBezTo>
                <a:cubicBezTo>
                  <a:pt x="266563" y="16818"/>
                  <a:pt x="283581" y="0"/>
                  <a:pt x="304527" y="0"/>
                </a:cubicBezTo>
                <a:close/>
                <a:moveTo>
                  <a:pt x="101326" y="0"/>
                </a:moveTo>
                <a:cubicBezTo>
                  <a:pt x="122272" y="0"/>
                  <a:pt x="139290" y="16818"/>
                  <a:pt x="139290" y="37518"/>
                </a:cubicBezTo>
                <a:cubicBezTo>
                  <a:pt x="139290" y="58217"/>
                  <a:pt x="122272" y="73742"/>
                  <a:pt x="101326" y="73742"/>
                </a:cubicBezTo>
                <a:cubicBezTo>
                  <a:pt x="80381" y="73742"/>
                  <a:pt x="63363" y="58217"/>
                  <a:pt x="63363" y="37518"/>
                </a:cubicBezTo>
                <a:cubicBezTo>
                  <a:pt x="63363" y="16818"/>
                  <a:pt x="80381" y="0"/>
                  <a:pt x="101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CBF64E7-6EC2-4064-A711-3DDAEF053762}"/>
              </a:ext>
            </a:extLst>
          </p:cNvPr>
          <p:cNvSpPr/>
          <p:nvPr/>
        </p:nvSpPr>
        <p:spPr>
          <a:xfrm>
            <a:off x="969540" y="364026"/>
            <a:ext cx="3343909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4981060-D730-4DF9-89C3-5F2B5D7400F8}"/>
              </a:ext>
            </a:extLst>
          </p:cNvPr>
          <p:cNvSpPr txBox="1"/>
          <p:nvPr/>
        </p:nvSpPr>
        <p:spPr>
          <a:xfrm>
            <a:off x="1114091" y="469513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1.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运动与力的关系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DAF5C89-973D-49A4-8DF6-453A6D27FF28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601109A-AEDE-432B-BF3C-F426AB0871F1}"/>
              </a:ext>
            </a:extLst>
          </p:cNvPr>
          <p:cNvSpPr txBox="1"/>
          <p:nvPr/>
        </p:nvSpPr>
        <p:spPr>
          <a:xfrm>
            <a:off x="5294991" y="4739725"/>
            <a:ext cx="2530786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“给力”就动</a:t>
            </a:r>
            <a:endParaRPr lang="en-US" altLang="zh-CN">
              <a:solidFill>
                <a:schemeClr val="bg1"/>
              </a:solidFill>
              <a:latin typeface="三极榜书简体" panose="00000500000000000000" pitchFamily="2" charset="-122"/>
              <a:ea typeface="三极榜书简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“不给力”就不动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9CF60B2-95F1-4899-8198-BF17992B6E6B}"/>
              </a:ext>
            </a:extLst>
          </p:cNvPr>
          <p:cNvSpPr txBox="1"/>
          <p:nvPr/>
        </p:nvSpPr>
        <p:spPr>
          <a:xfrm>
            <a:off x="8819354" y="4736630"/>
            <a:ext cx="2530786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力是维持物体运</a:t>
            </a:r>
            <a:endParaRPr lang="en-US" altLang="zh-CN">
              <a:solidFill>
                <a:schemeClr val="bg1"/>
              </a:solidFill>
              <a:latin typeface="三极榜书简体" panose="00000500000000000000" pitchFamily="2" charset="-122"/>
              <a:ea typeface="三极榜书简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动状态的原因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030CACDD-12A8-4E04-B034-E5ABDAB60C2B}"/>
              </a:ext>
            </a:extLst>
          </p:cNvPr>
          <p:cNvSpPr/>
          <p:nvPr/>
        </p:nvSpPr>
        <p:spPr>
          <a:xfrm>
            <a:off x="4536907" y="2568309"/>
            <a:ext cx="2428715" cy="634808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625F608-CF96-47AE-A8DC-147C06680F16}"/>
              </a:ext>
            </a:extLst>
          </p:cNvPr>
          <p:cNvSpPr txBox="1"/>
          <p:nvPr/>
        </p:nvSpPr>
        <p:spPr>
          <a:xfrm>
            <a:off x="4681227" y="2624103"/>
            <a:ext cx="2150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古老的言论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3004E1-814D-40F6-9AB3-38BF5C2DF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27" y="2004412"/>
            <a:ext cx="2759446" cy="3775286"/>
          </a:xfrm>
          <a:prstGeom prst="rect">
            <a:avLst/>
          </a:prstGeom>
        </p:spPr>
      </p:pic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B44AA239-A6BD-4DBD-902B-FCBA43C6940C}"/>
              </a:ext>
            </a:extLst>
          </p:cNvPr>
          <p:cNvSpPr/>
          <p:nvPr/>
        </p:nvSpPr>
        <p:spPr>
          <a:xfrm>
            <a:off x="7625909" y="2529313"/>
            <a:ext cx="3448050" cy="938425"/>
          </a:xfrm>
          <a:prstGeom prst="flowChartProcess">
            <a:avLst/>
          </a:prstGeom>
          <a:solidFill>
            <a:srgbClr val="4657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力与运动有什么关系呢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2757644802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286CFAAC-8772-479E-B4AF-1A2794504D78}"/>
              </a:ext>
            </a:extLst>
          </p:cNvPr>
          <p:cNvSpPr/>
          <p:nvPr/>
        </p:nvSpPr>
        <p:spPr>
          <a:xfrm>
            <a:off x="969540" y="364026"/>
            <a:ext cx="3343909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44511F-6896-485E-8728-79654B7F92E0}"/>
              </a:ext>
            </a:extLst>
          </p:cNvPr>
          <p:cNvSpPr txBox="1"/>
          <p:nvPr/>
        </p:nvSpPr>
        <p:spPr>
          <a:xfrm>
            <a:off x="1114091" y="469513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1.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运动与力的关系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DCA2F14-56A8-4C9A-812C-19839249C22C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C24D659-3B9E-4546-8C19-8D0851CDE1C0}"/>
              </a:ext>
            </a:extLst>
          </p:cNvPr>
          <p:cNvSpPr/>
          <p:nvPr/>
        </p:nvSpPr>
        <p:spPr>
          <a:xfrm>
            <a:off x="969540" y="3981738"/>
            <a:ext cx="1554585" cy="489216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实验设计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36225F34-AC3B-4034-A950-035786DF98E6}"/>
              </a:ext>
            </a:extLst>
          </p:cNvPr>
          <p:cNvSpPr/>
          <p:nvPr/>
        </p:nvSpPr>
        <p:spPr>
          <a:xfrm>
            <a:off x="969540" y="3023728"/>
            <a:ext cx="1554585" cy="489216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实验仪器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E241223-9262-49D5-82B3-5BAB9C3B3133}"/>
              </a:ext>
            </a:extLst>
          </p:cNvPr>
          <p:cNvSpPr/>
          <p:nvPr/>
        </p:nvSpPr>
        <p:spPr>
          <a:xfrm>
            <a:off x="969540" y="1777771"/>
            <a:ext cx="1335509" cy="489216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猜想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9E72205-DE2C-4213-9FDB-1F8244137607}"/>
              </a:ext>
            </a:extLst>
          </p:cNvPr>
          <p:cNvSpPr txBox="1"/>
          <p:nvPr/>
        </p:nvSpPr>
        <p:spPr>
          <a:xfrm>
            <a:off x="2641493" y="1805322"/>
            <a:ext cx="6105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1.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同意，就像自行车，用力蹬就动，不蹬就不动</a:t>
            </a:r>
            <a:endParaRPr lang="en-US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2.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有时候用力，有时候不用力</a:t>
            </a:r>
            <a:endParaRPr lang="en-US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3.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不对，自行车等会蹬后，还会走一段距离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B6ADEE-7850-4E1D-B486-C63570D0CF91}"/>
              </a:ext>
            </a:extLst>
          </p:cNvPr>
          <p:cNvSpPr txBox="1"/>
          <p:nvPr/>
        </p:nvSpPr>
        <p:spPr>
          <a:xfrm>
            <a:off x="5048250" y="863371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你同意亚里士多德的观点吗？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31DDB0-9ADE-4D4D-9E66-2FB5E2A3F7CF}"/>
              </a:ext>
            </a:extLst>
          </p:cNvPr>
          <p:cNvSpPr txBox="1"/>
          <p:nvPr/>
        </p:nvSpPr>
        <p:spPr>
          <a:xfrm>
            <a:off x="2641493" y="3033953"/>
            <a:ext cx="571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小车、长木板、玻璃、毛巾、纸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74865D8-C16E-4FD8-B3BC-3FD6AC97A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599" y="4134966"/>
            <a:ext cx="2987591" cy="218485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6A71CC7-A226-41D8-A081-4D9D5C60D490}"/>
              </a:ext>
            </a:extLst>
          </p:cNvPr>
          <p:cNvSpPr txBox="1"/>
          <p:nvPr/>
        </p:nvSpPr>
        <p:spPr>
          <a:xfrm>
            <a:off x="10417089" y="450536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毛巾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2AE999C-600F-48DB-8B88-25DB2B811FE7}"/>
              </a:ext>
            </a:extLst>
          </p:cNvPr>
          <p:cNvSpPr txBox="1"/>
          <p:nvPr/>
        </p:nvSpPr>
        <p:spPr>
          <a:xfrm>
            <a:off x="10417089" y="5042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纸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F2DC764-AB73-496B-B59A-6A615B258B99}"/>
              </a:ext>
            </a:extLst>
          </p:cNvPr>
          <p:cNvSpPr txBox="1"/>
          <p:nvPr/>
        </p:nvSpPr>
        <p:spPr>
          <a:xfrm>
            <a:off x="10417089" y="562529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玻璃</a:t>
            </a:r>
          </a:p>
        </p:txBody>
      </p:sp>
      <p:sp>
        <p:nvSpPr>
          <p:cNvPr id="19" name="流程图: 过程 18">
            <a:extLst>
              <a:ext uri="{FF2B5EF4-FFF2-40B4-BE49-F238E27FC236}">
                <a16:creationId xmlns:a16="http://schemas.microsoft.com/office/drawing/2014/main" id="{AF3129D9-5BF0-4EC1-8AF2-4DA1B856FAAE}"/>
              </a:ext>
            </a:extLst>
          </p:cNvPr>
          <p:cNvSpPr/>
          <p:nvPr/>
        </p:nvSpPr>
        <p:spPr>
          <a:xfrm>
            <a:off x="8511063" y="1852744"/>
            <a:ext cx="2711397" cy="1583007"/>
          </a:xfrm>
          <a:prstGeom prst="flowChartProcess">
            <a:avLst/>
          </a:prstGeom>
          <a:solidFill>
            <a:srgbClr val="2B354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地球上完全不受力的物体不存在，我们在物体的运动方向上减小受力，观察归纳物体的运动状态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13478F7-8C06-4B21-8FCF-6F47FBEC1CA0}"/>
              </a:ext>
            </a:extLst>
          </p:cNvPr>
          <p:cNvSpPr txBox="1"/>
          <p:nvPr/>
        </p:nvSpPr>
        <p:spPr>
          <a:xfrm>
            <a:off x="2816394" y="4027062"/>
            <a:ext cx="4098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实验过程：保证小车位于斜面的同一高度，静止释放，使小车到达水平面时速度相同；比较小车在水平木板、棉布和毛巾上的滑行距离。</a:t>
            </a:r>
          </a:p>
        </p:txBody>
      </p:sp>
      <p:sp>
        <p:nvSpPr>
          <p:cNvPr id="21" name="流程图: 可选过程 20">
            <a:extLst>
              <a:ext uri="{FF2B5EF4-FFF2-40B4-BE49-F238E27FC236}">
                <a16:creationId xmlns:a16="http://schemas.microsoft.com/office/drawing/2014/main" id="{14BDB20C-FE80-4FAA-81A0-8780D7167AD0}"/>
              </a:ext>
            </a:extLst>
          </p:cNvPr>
          <p:cNvSpPr/>
          <p:nvPr/>
        </p:nvSpPr>
        <p:spPr>
          <a:xfrm>
            <a:off x="2816394" y="5505413"/>
            <a:ext cx="3825292" cy="489216"/>
          </a:xfrm>
          <a:prstGeom prst="flowChartAlternateProcess">
            <a:avLst/>
          </a:prstGeom>
          <a:solidFill>
            <a:srgbClr val="4657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控制变量法、理想实验法</a:t>
            </a:r>
          </a:p>
        </p:txBody>
      </p:sp>
    </p:spTree>
    <p:extLst>
      <p:ext uri="{BB962C8B-B14F-4D97-AF65-F5344CB8AC3E}">
        <p14:creationId xmlns:p14="http://schemas.microsoft.com/office/powerpoint/2010/main" val="3868311768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ïśľïďê">
            <a:extLst>
              <a:ext uri="{FF2B5EF4-FFF2-40B4-BE49-F238E27FC236}">
                <a16:creationId xmlns:a16="http://schemas.microsoft.com/office/drawing/2014/main" id="{2A64D87A-1B97-46BD-8DB5-EEEA5D4A243A}"/>
              </a:ext>
            </a:extLst>
          </p:cNvPr>
          <p:cNvSpPr/>
          <p:nvPr/>
        </p:nvSpPr>
        <p:spPr>
          <a:xfrm>
            <a:off x="1828869" y="3799365"/>
            <a:ext cx="644169" cy="644169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íṣḷídê" descr="Line arrow: Straight">
            <a:extLst>
              <a:ext uri="{FF2B5EF4-FFF2-40B4-BE49-F238E27FC236}">
                <a16:creationId xmlns:a16="http://schemas.microsoft.com/office/drawing/2014/main" id="{77326BA9-8180-494D-83B2-7AE3EE4BA74D}"/>
              </a:ext>
            </a:extLst>
          </p:cNvPr>
          <p:cNvSpPr/>
          <p:nvPr/>
        </p:nvSpPr>
        <p:spPr>
          <a:xfrm rot="10800000">
            <a:off x="2037966" y="4078592"/>
            <a:ext cx="225975" cy="85715"/>
          </a:xfrm>
          <a:custGeom>
            <a:gdLst>
              <a:gd name="connsiteX0" fmla="*/ 326921 w 334612"/>
              <a:gd name="connsiteY0" fmla="*/ 53846 h 126922"/>
              <a:gd name="connsiteX1" fmla="*/ 39230 w 334612"/>
              <a:gd name="connsiteY1" fmla="*/ 53846 h 126922"/>
              <a:gd name="connsiteX2" fmla="*/ 73461 w 334612"/>
              <a:gd name="connsiteY2" fmla="*/ 19615 h 126922"/>
              <a:gd name="connsiteX3" fmla="*/ 73461 w 334612"/>
              <a:gd name="connsiteY3" fmla="*/ 3462 h 126922"/>
              <a:gd name="connsiteX4" fmla="*/ 57307 w 334612"/>
              <a:gd name="connsiteY4" fmla="*/ 3462 h 126922"/>
              <a:gd name="connsiteX5" fmla="*/ 3462 w 334612"/>
              <a:gd name="connsiteY5" fmla="*/ 57307 h 126922"/>
              <a:gd name="connsiteX6" fmla="*/ 3462 w 334612"/>
              <a:gd name="connsiteY6" fmla="*/ 73461 h 126922"/>
              <a:gd name="connsiteX7" fmla="*/ 57307 w 334612"/>
              <a:gd name="connsiteY7" fmla="*/ 127307 h 126922"/>
              <a:gd name="connsiteX8" fmla="*/ 65384 w 334612"/>
              <a:gd name="connsiteY8" fmla="*/ 130768 h 126922"/>
              <a:gd name="connsiteX9" fmla="*/ 73461 w 334612"/>
              <a:gd name="connsiteY9" fmla="*/ 127307 h 126922"/>
              <a:gd name="connsiteX10" fmla="*/ 73461 w 334612"/>
              <a:gd name="connsiteY10" fmla="*/ 111153 h 126922"/>
              <a:gd name="connsiteX11" fmla="*/ 39230 w 334612"/>
              <a:gd name="connsiteY11" fmla="*/ 76923 h 126922"/>
              <a:gd name="connsiteX12" fmla="*/ 326921 w 334612"/>
              <a:gd name="connsiteY12" fmla="*/ 76923 h 126922"/>
              <a:gd name="connsiteX13" fmla="*/ 338459 w 334612"/>
              <a:gd name="connsiteY13" fmla="*/ 65384 h 126922"/>
              <a:gd name="connsiteX14" fmla="*/ 326921 w 334612"/>
              <a:gd name="connsiteY14" fmla="*/ 53846 h 126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12" h="126921">
                <a:moveTo>
                  <a:pt x="326921" y="53846"/>
                </a:moveTo>
                <a:lnTo>
                  <a:pt x="39230" y="53846"/>
                </a:lnTo>
                <a:lnTo>
                  <a:pt x="73461" y="19615"/>
                </a:lnTo>
                <a:cubicBezTo>
                  <a:pt x="78076" y="15000"/>
                  <a:pt x="78076" y="7692"/>
                  <a:pt x="73461" y="3462"/>
                </a:cubicBezTo>
                <a:cubicBezTo>
                  <a:pt x="68846" y="-1154"/>
                  <a:pt x="61538" y="-1154"/>
                  <a:pt x="57307" y="3462"/>
                </a:cubicBezTo>
                <a:lnTo>
                  <a:pt x="3462" y="57307"/>
                </a:lnTo>
                <a:cubicBezTo>
                  <a:pt x="-1154" y="61923"/>
                  <a:pt x="-1154" y="69230"/>
                  <a:pt x="3462" y="73461"/>
                </a:cubicBezTo>
                <a:lnTo>
                  <a:pt x="57307" y="127307"/>
                </a:lnTo>
                <a:cubicBezTo>
                  <a:pt x="59615" y="129614"/>
                  <a:pt x="62692" y="130768"/>
                  <a:pt x="65384" y="130768"/>
                </a:cubicBezTo>
                <a:cubicBezTo>
                  <a:pt x="68076" y="130768"/>
                  <a:pt x="71153" y="129614"/>
                  <a:pt x="73461" y="127307"/>
                </a:cubicBezTo>
                <a:cubicBezTo>
                  <a:pt x="78076" y="122691"/>
                  <a:pt x="78076" y="115384"/>
                  <a:pt x="73461" y="111153"/>
                </a:cubicBezTo>
                <a:lnTo>
                  <a:pt x="39230" y="76923"/>
                </a:lnTo>
                <a:lnTo>
                  <a:pt x="326921" y="76923"/>
                </a:lnTo>
                <a:cubicBezTo>
                  <a:pt x="333459" y="76923"/>
                  <a:pt x="338459" y="71923"/>
                  <a:pt x="338459" y="65384"/>
                </a:cubicBezTo>
                <a:cubicBezTo>
                  <a:pt x="338459" y="58846"/>
                  <a:pt x="333459" y="53846"/>
                  <a:pt x="326921" y="53846"/>
                </a:cubicBezTo>
                <a:close/>
              </a:path>
            </a:pathLst>
          </a:custGeom>
          <a:solidFill>
            <a:schemeClr val="bg1"/>
          </a:solidFill>
          <a:ln w="377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D28AD0B-157C-4845-A16F-1DE18C9D9563}"/>
              </a:ext>
            </a:extLst>
          </p:cNvPr>
          <p:cNvCxnSpPr/>
          <p:nvPr/>
        </p:nvCxnSpPr>
        <p:spPr>
          <a:xfrm flipH="1">
            <a:off x="3091154" y="3968227"/>
            <a:ext cx="0" cy="3921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ïśľidè">
            <a:extLst>
              <a:ext uri="{FF2B5EF4-FFF2-40B4-BE49-F238E27FC236}">
                <a16:creationId xmlns:a16="http://schemas.microsoft.com/office/drawing/2014/main" id="{0D66544B-A44A-4FC0-89D0-29845990DFD7}"/>
              </a:ext>
            </a:extLst>
          </p:cNvPr>
          <p:cNvSpPr/>
          <p:nvPr/>
        </p:nvSpPr>
        <p:spPr>
          <a:xfrm>
            <a:off x="1828869" y="4710226"/>
            <a:ext cx="644169" cy="644169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ïṣḻíḑè" descr="Line arrow: Straight">
            <a:extLst>
              <a:ext uri="{FF2B5EF4-FFF2-40B4-BE49-F238E27FC236}">
                <a16:creationId xmlns:a16="http://schemas.microsoft.com/office/drawing/2014/main" id="{3F0F5329-D988-4A8A-9DA9-3EC4C1B6320F}"/>
              </a:ext>
            </a:extLst>
          </p:cNvPr>
          <p:cNvSpPr/>
          <p:nvPr/>
        </p:nvSpPr>
        <p:spPr>
          <a:xfrm rot="10800000">
            <a:off x="2037966" y="4989453"/>
            <a:ext cx="225975" cy="85715"/>
          </a:xfrm>
          <a:custGeom>
            <a:gdLst>
              <a:gd name="connsiteX0" fmla="*/ 326921 w 334612"/>
              <a:gd name="connsiteY0" fmla="*/ 53846 h 126922"/>
              <a:gd name="connsiteX1" fmla="*/ 39230 w 334612"/>
              <a:gd name="connsiteY1" fmla="*/ 53846 h 126922"/>
              <a:gd name="connsiteX2" fmla="*/ 73461 w 334612"/>
              <a:gd name="connsiteY2" fmla="*/ 19615 h 126922"/>
              <a:gd name="connsiteX3" fmla="*/ 73461 w 334612"/>
              <a:gd name="connsiteY3" fmla="*/ 3462 h 126922"/>
              <a:gd name="connsiteX4" fmla="*/ 57307 w 334612"/>
              <a:gd name="connsiteY4" fmla="*/ 3462 h 126922"/>
              <a:gd name="connsiteX5" fmla="*/ 3462 w 334612"/>
              <a:gd name="connsiteY5" fmla="*/ 57307 h 126922"/>
              <a:gd name="connsiteX6" fmla="*/ 3462 w 334612"/>
              <a:gd name="connsiteY6" fmla="*/ 73461 h 126922"/>
              <a:gd name="connsiteX7" fmla="*/ 57307 w 334612"/>
              <a:gd name="connsiteY7" fmla="*/ 127307 h 126922"/>
              <a:gd name="connsiteX8" fmla="*/ 65384 w 334612"/>
              <a:gd name="connsiteY8" fmla="*/ 130768 h 126922"/>
              <a:gd name="connsiteX9" fmla="*/ 73461 w 334612"/>
              <a:gd name="connsiteY9" fmla="*/ 127307 h 126922"/>
              <a:gd name="connsiteX10" fmla="*/ 73461 w 334612"/>
              <a:gd name="connsiteY10" fmla="*/ 111153 h 126922"/>
              <a:gd name="connsiteX11" fmla="*/ 39230 w 334612"/>
              <a:gd name="connsiteY11" fmla="*/ 76923 h 126922"/>
              <a:gd name="connsiteX12" fmla="*/ 326921 w 334612"/>
              <a:gd name="connsiteY12" fmla="*/ 76923 h 126922"/>
              <a:gd name="connsiteX13" fmla="*/ 338459 w 334612"/>
              <a:gd name="connsiteY13" fmla="*/ 65384 h 126922"/>
              <a:gd name="connsiteX14" fmla="*/ 326921 w 334612"/>
              <a:gd name="connsiteY14" fmla="*/ 53846 h 126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12" h="126921">
                <a:moveTo>
                  <a:pt x="326921" y="53846"/>
                </a:moveTo>
                <a:lnTo>
                  <a:pt x="39230" y="53846"/>
                </a:lnTo>
                <a:lnTo>
                  <a:pt x="73461" y="19615"/>
                </a:lnTo>
                <a:cubicBezTo>
                  <a:pt x="78076" y="15000"/>
                  <a:pt x="78076" y="7692"/>
                  <a:pt x="73461" y="3462"/>
                </a:cubicBezTo>
                <a:cubicBezTo>
                  <a:pt x="68846" y="-1154"/>
                  <a:pt x="61538" y="-1154"/>
                  <a:pt x="57307" y="3462"/>
                </a:cubicBezTo>
                <a:lnTo>
                  <a:pt x="3462" y="57307"/>
                </a:lnTo>
                <a:cubicBezTo>
                  <a:pt x="-1154" y="61923"/>
                  <a:pt x="-1154" y="69230"/>
                  <a:pt x="3462" y="73461"/>
                </a:cubicBezTo>
                <a:lnTo>
                  <a:pt x="57307" y="127307"/>
                </a:lnTo>
                <a:cubicBezTo>
                  <a:pt x="59615" y="129614"/>
                  <a:pt x="62692" y="130768"/>
                  <a:pt x="65384" y="130768"/>
                </a:cubicBezTo>
                <a:cubicBezTo>
                  <a:pt x="68076" y="130768"/>
                  <a:pt x="71153" y="129614"/>
                  <a:pt x="73461" y="127307"/>
                </a:cubicBezTo>
                <a:cubicBezTo>
                  <a:pt x="78076" y="122691"/>
                  <a:pt x="78076" y="115384"/>
                  <a:pt x="73461" y="111153"/>
                </a:cubicBezTo>
                <a:lnTo>
                  <a:pt x="39230" y="76923"/>
                </a:lnTo>
                <a:lnTo>
                  <a:pt x="326921" y="76923"/>
                </a:lnTo>
                <a:cubicBezTo>
                  <a:pt x="333459" y="76923"/>
                  <a:pt x="338459" y="71923"/>
                  <a:pt x="338459" y="65384"/>
                </a:cubicBezTo>
                <a:cubicBezTo>
                  <a:pt x="338459" y="58846"/>
                  <a:pt x="333459" y="53846"/>
                  <a:pt x="326921" y="53846"/>
                </a:cubicBezTo>
                <a:close/>
              </a:path>
            </a:pathLst>
          </a:custGeom>
          <a:solidFill>
            <a:schemeClr val="bg1"/>
          </a:solidFill>
          <a:ln w="377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5B819C4-5BBA-47ED-B6BE-2DA36FDBA0C1}"/>
              </a:ext>
            </a:extLst>
          </p:cNvPr>
          <p:cNvCxnSpPr/>
          <p:nvPr/>
        </p:nvCxnSpPr>
        <p:spPr>
          <a:xfrm flipH="1">
            <a:off x="3091154" y="4879088"/>
            <a:ext cx="0" cy="3921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136FCC0-967A-4732-84F4-15254D67AF11}"/>
              </a:ext>
            </a:extLst>
          </p:cNvPr>
          <p:cNvCxnSpPr/>
          <p:nvPr/>
        </p:nvCxnSpPr>
        <p:spPr>
          <a:xfrm>
            <a:off x="1633280" y="3378574"/>
            <a:ext cx="704888" cy="0"/>
          </a:xfrm>
          <a:prstGeom prst="line">
            <a:avLst/>
          </a:prstGeom>
          <a:ln w="38100" cap="rnd">
            <a:solidFill>
              <a:srgbClr val="2B354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0330D73-17A5-456B-B919-712B7B878739}"/>
              </a:ext>
            </a:extLst>
          </p:cNvPr>
          <p:cNvSpPr/>
          <p:nvPr/>
        </p:nvSpPr>
        <p:spPr>
          <a:xfrm>
            <a:off x="969540" y="364026"/>
            <a:ext cx="3343909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E72A18F-F955-45D6-AF56-CA9A68A606AE}"/>
              </a:ext>
            </a:extLst>
          </p:cNvPr>
          <p:cNvSpPr txBox="1"/>
          <p:nvPr/>
        </p:nvSpPr>
        <p:spPr>
          <a:xfrm>
            <a:off x="1114091" y="469513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1.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运动与力的关系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BD9087F-02C6-49CC-A157-67550D8E1405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B67FC56-8352-470B-91DE-287A5E94D3F7}"/>
              </a:ext>
            </a:extLst>
          </p:cNvPr>
          <p:cNvSpPr txBox="1"/>
          <p:nvPr/>
        </p:nvSpPr>
        <p:spPr>
          <a:xfrm>
            <a:off x="3159153" y="3799365"/>
            <a:ext cx="3882870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三极榜书简体" panose="00000500000000000000" pitchFamily="2" charset="-122"/>
                <a:ea typeface="三极榜书简体" panose="00000500000000000000" pitchFamily="2" charset="-122"/>
              </a:rPr>
              <a:t>物体的运动不需要力的维持，没有力，物体也能运动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00DAE21-4220-42ED-831A-750C52262743}"/>
              </a:ext>
            </a:extLst>
          </p:cNvPr>
          <p:cNvSpPr txBox="1"/>
          <p:nvPr/>
        </p:nvSpPr>
        <p:spPr>
          <a:xfrm>
            <a:off x="3159153" y="4721866"/>
            <a:ext cx="3717895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三极榜书简体" panose="00000500000000000000" pitchFamily="2" charset="-122"/>
                <a:ea typeface="三极榜书简体" panose="00000500000000000000" pitchFamily="2" charset="-122"/>
              </a:rPr>
              <a:t>小车越来越慢是因为受到了摩擦力的阻碍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62C953-4B09-4D1F-AD9C-BFD5E4389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9238" y="3553936"/>
            <a:ext cx="215265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376E1CD-7267-4590-B20F-67EE98191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907" y="1427639"/>
            <a:ext cx="3829050" cy="1876425"/>
          </a:xfrm>
          <a:prstGeom prst="rect">
            <a:avLst/>
          </a:prstGeom>
        </p:spPr>
      </p:pic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88085185-14FC-4588-AF6A-2A4669325F11}"/>
              </a:ext>
            </a:extLst>
          </p:cNvPr>
          <p:cNvSpPr/>
          <p:nvPr/>
        </p:nvSpPr>
        <p:spPr>
          <a:xfrm>
            <a:off x="772905" y="1559059"/>
            <a:ext cx="1481371" cy="536441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实验结论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6FC3FD4-BA0B-4D29-B137-7B293C12C02D}"/>
              </a:ext>
            </a:extLst>
          </p:cNvPr>
          <p:cNvSpPr txBox="1"/>
          <p:nvPr/>
        </p:nvSpPr>
        <p:spPr>
          <a:xfrm>
            <a:off x="2558143" y="1776733"/>
            <a:ext cx="4547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华文宋体" panose="02010600040101010101" pitchFamily="2" charset="-122"/>
                <a:ea typeface="华文宋体" panose="02010600040101010101" pitchFamily="2" charset="-122"/>
              </a:rPr>
              <a:t>水平面越光滑，小车受到的摩擦力越小，速度减小的越慢，小车运动的距离就越长；假设摩擦力消失，小车将一直运动下去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3213459821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61F481-BBE6-4518-BA41-367480912A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EBCACF5-0024-46C8-A6F9-1F9DB35B3167}"/>
              </a:ext>
            </a:extLst>
          </p:cNvPr>
          <p:cNvSpPr txBox="1"/>
          <p:nvPr/>
        </p:nvSpPr>
        <p:spPr>
          <a:xfrm>
            <a:off x="1991272" y="2356916"/>
            <a:ext cx="6354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牛顿第一定律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96CA6FD-33B7-4570-95E7-8DE38C268AD4}"/>
              </a:ext>
            </a:extLst>
          </p:cNvPr>
          <p:cNvGrpSpPr/>
          <p:nvPr/>
        </p:nvGrpSpPr>
        <p:grpSpPr>
          <a:xfrm>
            <a:off x="1605983" y="3552506"/>
            <a:ext cx="6587243" cy="116990"/>
            <a:chOff x="2791887" y="4057517"/>
            <a:chExt cx="6587243" cy="11699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6C07052-3A98-47A8-B1BB-038B9A1BE9C9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838CCB3-AA63-4D94-A480-E7D66AF8808F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0F82C19-B569-4E6C-8832-757A301EDDD0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90F6428-EE12-40D7-8E57-29E340DFB287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1" name="iconfont-1054-809968">
            <a:extLst>
              <a:ext uri="{FF2B5EF4-FFF2-40B4-BE49-F238E27FC236}">
                <a16:creationId xmlns:a16="http://schemas.microsoft.com/office/drawing/2014/main" id="{735E9DEF-9864-4FEB-BA6E-93A8E721D6FD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iconfont-1119-838349">
            <a:extLst>
              <a:ext uri="{FF2B5EF4-FFF2-40B4-BE49-F238E27FC236}">
                <a16:creationId xmlns:a16="http://schemas.microsoft.com/office/drawing/2014/main" id="{1323936F-25DE-4844-AFD9-397114FDE15E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766095-D7AC-421C-BB3C-D6B51E910699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4" name="iconfont-11255-5323814">
            <a:extLst>
              <a:ext uri="{FF2B5EF4-FFF2-40B4-BE49-F238E27FC236}">
                <a16:creationId xmlns:a16="http://schemas.microsoft.com/office/drawing/2014/main" id="{987F2906-1E16-497F-9997-BED47CEB18C3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5" name="iconfont-11253-5330692">
            <a:extLst>
              <a:ext uri="{FF2B5EF4-FFF2-40B4-BE49-F238E27FC236}">
                <a16:creationId xmlns:a16="http://schemas.microsoft.com/office/drawing/2014/main" id="{893F64B8-04ED-4992-9D03-351F716DE759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677202921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C4A837F-CDB7-4499-A0BC-4A82182BB6ED}"/>
              </a:ext>
            </a:extLst>
          </p:cNvPr>
          <p:cNvSpPr/>
          <p:nvPr/>
        </p:nvSpPr>
        <p:spPr>
          <a:xfrm>
            <a:off x="969540" y="364026"/>
            <a:ext cx="3343909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5ADFB70-1872-4CD8-80D3-8598B1E2AEBE}"/>
              </a:ext>
            </a:extLst>
          </p:cNvPr>
          <p:cNvSpPr txBox="1"/>
          <p:nvPr/>
        </p:nvSpPr>
        <p:spPr>
          <a:xfrm>
            <a:off x="1114091" y="469513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2.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牛顿第一定律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10FC879-1B1F-419E-A408-470504892BF3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F2EF7E-4CBF-4202-AB9B-92A14BB5E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8647" y="1466850"/>
            <a:ext cx="22479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3BA0EA7-E43D-46B9-847D-3902EC742504}"/>
              </a:ext>
            </a:extLst>
          </p:cNvPr>
          <p:cNvSpPr txBox="1"/>
          <p:nvPr/>
        </p:nvSpPr>
        <p:spPr>
          <a:xfrm>
            <a:off x="4345331" y="2014676"/>
            <a:ext cx="5937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一切物体在没有受到力的作用时，总保持静止状态或匀速直线运动状态。直到有外力迫使它改变这种状态为止。</a:t>
            </a:r>
          </a:p>
        </p:txBody>
      </p:sp>
      <p:sp>
        <p:nvSpPr>
          <p:cNvPr id="8" name="íŝlîďê">
            <a:extLst>
              <a:ext uri="{FF2B5EF4-FFF2-40B4-BE49-F238E27FC236}">
                <a16:creationId xmlns:a16="http://schemas.microsoft.com/office/drawing/2014/main" id="{C55CAA53-833E-47CD-8483-656D188189EE}"/>
              </a:ext>
            </a:extLst>
          </p:cNvPr>
          <p:cNvSpPr/>
          <p:nvPr/>
        </p:nvSpPr>
        <p:spPr>
          <a:xfrm>
            <a:off x="2029498" y="3790919"/>
            <a:ext cx="1833803" cy="400110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/>
              <a:t> </a:t>
            </a:r>
            <a:endParaRPr lang="id-ID"/>
          </a:p>
        </p:txBody>
      </p:sp>
      <p:sp>
        <p:nvSpPr>
          <p:cNvPr id="9" name="íṣļîďê">
            <a:extLst>
              <a:ext uri="{FF2B5EF4-FFF2-40B4-BE49-F238E27FC236}">
                <a16:creationId xmlns:a16="http://schemas.microsoft.com/office/drawing/2014/main" id="{0B1F4631-C37F-4E80-B6EE-3E1C2027CB8C}"/>
              </a:ext>
            </a:extLst>
          </p:cNvPr>
          <p:cNvSpPr/>
          <p:nvPr/>
        </p:nvSpPr>
        <p:spPr>
          <a:xfrm>
            <a:off x="5179098" y="3790919"/>
            <a:ext cx="1833804" cy="400110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/>
              <a:t> </a:t>
            </a:r>
            <a:endParaRPr lang="id-ID"/>
          </a:p>
        </p:txBody>
      </p:sp>
      <p:sp>
        <p:nvSpPr>
          <p:cNvPr id="11" name="ï$ļiḓé">
            <a:extLst>
              <a:ext uri="{FF2B5EF4-FFF2-40B4-BE49-F238E27FC236}">
                <a16:creationId xmlns:a16="http://schemas.microsoft.com/office/drawing/2014/main" id="{585F1BA7-CA8C-454A-BB86-AA79ADBC4734}"/>
              </a:ext>
            </a:extLst>
          </p:cNvPr>
          <p:cNvSpPr/>
          <p:nvPr/>
        </p:nvSpPr>
        <p:spPr>
          <a:xfrm>
            <a:off x="8328698" y="3790919"/>
            <a:ext cx="1833804" cy="400110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/>
              <a:t> </a:t>
            </a:r>
            <a:endParaRPr lang="id-ID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13A4C1-0DA2-40ED-9ED9-A2DAAAC4AF5C}"/>
              </a:ext>
            </a:extLst>
          </p:cNvPr>
          <p:cNvSpPr txBox="1"/>
          <p:nvPr/>
        </p:nvSpPr>
        <p:spPr>
          <a:xfrm>
            <a:off x="2232885" y="3790919"/>
            <a:ext cx="131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一切物体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3E56B5F-2E7F-4E2E-86CC-C77B23605EE3}"/>
              </a:ext>
            </a:extLst>
          </p:cNvPr>
          <p:cNvSpPr txBox="1"/>
          <p:nvPr/>
        </p:nvSpPr>
        <p:spPr>
          <a:xfrm>
            <a:off x="5439068" y="3790919"/>
            <a:ext cx="131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或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8EC048-CF81-4E04-BDDF-EA7B63FA11A1}"/>
              </a:ext>
            </a:extLst>
          </p:cNvPr>
          <p:cNvSpPr txBox="1"/>
          <p:nvPr/>
        </p:nvSpPr>
        <p:spPr>
          <a:xfrm>
            <a:off x="8532085" y="3790919"/>
            <a:ext cx="131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实验推理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80F88EB-2A81-4A23-9B51-A6EBD1CBB611}"/>
              </a:ext>
            </a:extLst>
          </p:cNvPr>
          <p:cNvSpPr txBox="1"/>
          <p:nvPr/>
        </p:nvSpPr>
        <p:spPr>
          <a:xfrm>
            <a:off x="1599678" y="4954010"/>
            <a:ext cx="2569218" cy="794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适用于所有物体，不受力是理想状况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06533B-BF3A-416B-800E-3D8948E05E19}"/>
              </a:ext>
            </a:extLst>
          </p:cNvPr>
          <p:cNvSpPr txBox="1"/>
          <p:nvPr/>
        </p:nvSpPr>
        <p:spPr>
          <a:xfrm>
            <a:off x="4642851" y="4841012"/>
            <a:ext cx="2874813" cy="794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两种状态必是其一</a:t>
            </a:r>
            <a:endParaRPr lang="en-US" altLang="zh-CN" sz="1600">
              <a:latin typeface="三极榜书简体" panose="00000500000000000000" pitchFamily="2" charset="-122"/>
              <a:ea typeface="三极榜书简体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静者恒静，动者恒动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D245D67-52EC-4C1D-A61B-671004E165D3}"/>
              </a:ext>
            </a:extLst>
          </p:cNvPr>
          <p:cNvSpPr txBox="1"/>
          <p:nvPr/>
        </p:nvSpPr>
        <p:spPr>
          <a:xfrm>
            <a:off x="8115444" y="4841012"/>
            <a:ext cx="2600703" cy="1163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在大量经验事实的基础上，用推理的方法概括出来的。不能用实验直接证明。</a:t>
            </a:r>
          </a:p>
        </p:txBody>
      </p:sp>
    </p:spTree>
    <p:extLst>
      <p:ext uri="{BB962C8B-B14F-4D97-AF65-F5344CB8AC3E}">
        <p14:creationId xmlns:p14="http://schemas.microsoft.com/office/powerpoint/2010/main" val="2502273321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4557ACCB-C58A-4252-9E2C-20B7BAF3C2E0}"/>
              </a:ext>
            </a:extLst>
          </p:cNvPr>
          <p:cNvSpPr/>
          <p:nvPr/>
        </p:nvSpPr>
        <p:spPr>
          <a:xfrm>
            <a:off x="969541" y="364026"/>
            <a:ext cx="3054806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8BD961-186A-452C-A5D4-AD099C1E8CA9}"/>
              </a:ext>
            </a:extLst>
          </p:cNvPr>
          <p:cNvSpPr txBox="1"/>
          <p:nvPr/>
        </p:nvSpPr>
        <p:spPr>
          <a:xfrm>
            <a:off x="1114091" y="469513"/>
            <a:ext cx="305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2.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牛顿第一定律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50AC605-002A-46CB-8D34-268A32F519BD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BDE06D-8288-479A-B737-5D137F22E22C}"/>
              </a:ext>
            </a:extLst>
          </p:cNvPr>
          <p:cNvSpPr txBox="1"/>
          <p:nvPr/>
        </p:nvSpPr>
        <p:spPr>
          <a:xfrm>
            <a:off x="1963858" y="2647950"/>
            <a:ext cx="7989767" cy="295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内容：一切物体在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没有受到力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的作用时，总保持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静止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或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匀速直线运动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状态，直到外力迫使它改变这种状态。注意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endParaRPr lang="ja-JP" altLang="en-US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(1)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自然界中不受力的物体是不存在的</a:t>
            </a:r>
          </a:p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(2)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牛顿第一定律不是实验定律，是在大量经验事实的基础上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推理概括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出来的。</a:t>
            </a:r>
          </a:p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(3)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牛顿第一定律所反映的问题</a:t>
            </a:r>
          </a:p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a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力不是维持物体运动的原因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，即：物体的运动不需要力维持</a:t>
            </a:r>
            <a:endParaRPr lang="en-US" altLang="ja-JP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：力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和运动的关系，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力是改変物体运动状态的原因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。</a:t>
            </a:r>
            <a:endParaRPr lang="zh-CN" altLang="en-US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EACC00D-0DCE-47DB-99E5-CE28C8E9931B}"/>
              </a:ext>
            </a:extLst>
          </p:cNvPr>
          <p:cNvSpPr/>
          <p:nvPr/>
        </p:nvSpPr>
        <p:spPr>
          <a:xfrm>
            <a:off x="5095260" y="1818978"/>
            <a:ext cx="1335509" cy="489216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956976477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61F481-BBE6-4518-BA41-367480912A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EBCACF5-0024-46C8-A6F9-1F9DB35B3167}"/>
              </a:ext>
            </a:extLst>
          </p:cNvPr>
          <p:cNvSpPr txBox="1"/>
          <p:nvPr/>
        </p:nvSpPr>
        <p:spPr>
          <a:xfrm>
            <a:off x="2212358" y="2356916"/>
            <a:ext cx="6354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96CA6FD-33B7-4570-95E7-8DE38C268AD4}"/>
              </a:ext>
            </a:extLst>
          </p:cNvPr>
          <p:cNvGrpSpPr/>
          <p:nvPr/>
        </p:nvGrpSpPr>
        <p:grpSpPr>
          <a:xfrm>
            <a:off x="1827069" y="3552506"/>
            <a:ext cx="6587243" cy="116990"/>
            <a:chOff x="2791887" y="4057517"/>
            <a:chExt cx="6587243" cy="11699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6C07052-3A98-47A8-B1BB-038B9A1BE9C9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838CCB3-AA63-4D94-A480-E7D66AF8808F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0F82C19-B569-4E6C-8832-757A301EDDD0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90F6428-EE12-40D7-8E57-29E340DFB287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1" name="iconfont-1054-809968">
            <a:extLst>
              <a:ext uri="{FF2B5EF4-FFF2-40B4-BE49-F238E27FC236}">
                <a16:creationId xmlns:a16="http://schemas.microsoft.com/office/drawing/2014/main" id="{735E9DEF-9864-4FEB-BA6E-93A8E721D6FD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iconfont-1119-838349">
            <a:extLst>
              <a:ext uri="{FF2B5EF4-FFF2-40B4-BE49-F238E27FC236}">
                <a16:creationId xmlns:a16="http://schemas.microsoft.com/office/drawing/2014/main" id="{1323936F-25DE-4844-AFD9-397114FDE15E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766095-D7AC-421C-BB3C-D6B51E910699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4" name="iconfont-11255-5323814">
            <a:extLst>
              <a:ext uri="{FF2B5EF4-FFF2-40B4-BE49-F238E27FC236}">
                <a16:creationId xmlns:a16="http://schemas.microsoft.com/office/drawing/2014/main" id="{987F2906-1E16-497F-9997-BED47CEB18C3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5" name="iconfont-11253-5330692">
            <a:extLst>
              <a:ext uri="{FF2B5EF4-FFF2-40B4-BE49-F238E27FC236}">
                <a16:creationId xmlns:a16="http://schemas.microsoft.com/office/drawing/2014/main" id="{893F64B8-04ED-4992-9D03-351F716DE759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4036749692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ïśľïďê">
            <a:extLst>
              <a:ext uri="{FF2B5EF4-FFF2-40B4-BE49-F238E27FC236}">
                <a16:creationId xmlns:a16="http://schemas.microsoft.com/office/drawing/2014/main" id="{2A64D87A-1B97-46BD-8DB5-EEEA5D4A243A}"/>
              </a:ext>
            </a:extLst>
          </p:cNvPr>
          <p:cNvSpPr/>
          <p:nvPr/>
        </p:nvSpPr>
        <p:spPr>
          <a:xfrm>
            <a:off x="1190694" y="3151665"/>
            <a:ext cx="644169" cy="644169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íṣḷídê" descr="Line arrow: Straight">
            <a:extLst>
              <a:ext uri="{FF2B5EF4-FFF2-40B4-BE49-F238E27FC236}">
                <a16:creationId xmlns:a16="http://schemas.microsoft.com/office/drawing/2014/main" id="{77326BA9-8180-494D-83B2-7AE3EE4BA74D}"/>
              </a:ext>
            </a:extLst>
          </p:cNvPr>
          <p:cNvSpPr/>
          <p:nvPr/>
        </p:nvSpPr>
        <p:spPr>
          <a:xfrm rot="10800000">
            <a:off x="1399791" y="3430892"/>
            <a:ext cx="225975" cy="85715"/>
          </a:xfrm>
          <a:custGeom>
            <a:gdLst>
              <a:gd name="connsiteX0" fmla="*/ 326921 w 334612"/>
              <a:gd name="connsiteY0" fmla="*/ 53846 h 126922"/>
              <a:gd name="connsiteX1" fmla="*/ 39230 w 334612"/>
              <a:gd name="connsiteY1" fmla="*/ 53846 h 126922"/>
              <a:gd name="connsiteX2" fmla="*/ 73461 w 334612"/>
              <a:gd name="connsiteY2" fmla="*/ 19615 h 126922"/>
              <a:gd name="connsiteX3" fmla="*/ 73461 w 334612"/>
              <a:gd name="connsiteY3" fmla="*/ 3462 h 126922"/>
              <a:gd name="connsiteX4" fmla="*/ 57307 w 334612"/>
              <a:gd name="connsiteY4" fmla="*/ 3462 h 126922"/>
              <a:gd name="connsiteX5" fmla="*/ 3462 w 334612"/>
              <a:gd name="connsiteY5" fmla="*/ 57307 h 126922"/>
              <a:gd name="connsiteX6" fmla="*/ 3462 w 334612"/>
              <a:gd name="connsiteY6" fmla="*/ 73461 h 126922"/>
              <a:gd name="connsiteX7" fmla="*/ 57307 w 334612"/>
              <a:gd name="connsiteY7" fmla="*/ 127307 h 126922"/>
              <a:gd name="connsiteX8" fmla="*/ 65384 w 334612"/>
              <a:gd name="connsiteY8" fmla="*/ 130768 h 126922"/>
              <a:gd name="connsiteX9" fmla="*/ 73461 w 334612"/>
              <a:gd name="connsiteY9" fmla="*/ 127307 h 126922"/>
              <a:gd name="connsiteX10" fmla="*/ 73461 w 334612"/>
              <a:gd name="connsiteY10" fmla="*/ 111153 h 126922"/>
              <a:gd name="connsiteX11" fmla="*/ 39230 w 334612"/>
              <a:gd name="connsiteY11" fmla="*/ 76923 h 126922"/>
              <a:gd name="connsiteX12" fmla="*/ 326921 w 334612"/>
              <a:gd name="connsiteY12" fmla="*/ 76923 h 126922"/>
              <a:gd name="connsiteX13" fmla="*/ 338459 w 334612"/>
              <a:gd name="connsiteY13" fmla="*/ 65384 h 126922"/>
              <a:gd name="connsiteX14" fmla="*/ 326921 w 334612"/>
              <a:gd name="connsiteY14" fmla="*/ 53846 h 126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12" h="126921">
                <a:moveTo>
                  <a:pt x="326921" y="53846"/>
                </a:moveTo>
                <a:lnTo>
                  <a:pt x="39230" y="53846"/>
                </a:lnTo>
                <a:lnTo>
                  <a:pt x="73461" y="19615"/>
                </a:lnTo>
                <a:cubicBezTo>
                  <a:pt x="78076" y="15000"/>
                  <a:pt x="78076" y="7692"/>
                  <a:pt x="73461" y="3462"/>
                </a:cubicBezTo>
                <a:cubicBezTo>
                  <a:pt x="68846" y="-1154"/>
                  <a:pt x="61538" y="-1154"/>
                  <a:pt x="57307" y="3462"/>
                </a:cubicBezTo>
                <a:lnTo>
                  <a:pt x="3462" y="57307"/>
                </a:lnTo>
                <a:cubicBezTo>
                  <a:pt x="-1154" y="61923"/>
                  <a:pt x="-1154" y="69230"/>
                  <a:pt x="3462" y="73461"/>
                </a:cubicBezTo>
                <a:lnTo>
                  <a:pt x="57307" y="127307"/>
                </a:lnTo>
                <a:cubicBezTo>
                  <a:pt x="59615" y="129614"/>
                  <a:pt x="62692" y="130768"/>
                  <a:pt x="65384" y="130768"/>
                </a:cubicBezTo>
                <a:cubicBezTo>
                  <a:pt x="68076" y="130768"/>
                  <a:pt x="71153" y="129614"/>
                  <a:pt x="73461" y="127307"/>
                </a:cubicBezTo>
                <a:cubicBezTo>
                  <a:pt x="78076" y="122691"/>
                  <a:pt x="78076" y="115384"/>
                  <a:pt x="73461" y="111153"/>
                </a:cubicBezTo>
                <a:lnTo>
                  <a:pt x="39230" y="76923"/>
                </a:lnTo>
                <a:lnTo>
                  <a:pt x="326921" y="76923"/>
                </a:lnTo>
                <a:cubicBezTo>
                  <a:pt x="333459" y="76923"/>
                  <a:pt x="338459" y="71923"/>
                  <a:pt x="338459" y="65384"/>
                </a:cubicBezTo>
                <a:cubicBezTo>
                  <a:pt x="338459" y="58846"/>
                  <a:pt x="333459" y="53846"/>
                  <a:pt x="326921" y="53846"/>
                </a:cubicBezTo>
                <a:close/>
              </a:path>
            </a:pathLst>
          </a:custGeom>
          <a:solidFill>
            <a:schemeClr val="bg1"/>
          </a:solidFill>
          <a:ln w="377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D28AD0B-157C-4845-A16F-1DE18C9D9563}"/>
              </a:ext>
            </a:extLst>
          </p:cNvPr>
          <p:cNvCxnSpPr/>
          <p:nvPr/>
        </p:nvCxnSpPr>
        <p:spPr>
          <a:xfrm flipH="1">
            <a:off x="2888836" y="3291952"/>
            <a:ext cx="0" cy="3921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ïśľidè">
            <a:extLst>
              <a:ext uri="{FF2B5EF4-FFF2-40B4-BE49-F238E27FC236}">
                <a16:creationId xmlns:a16="http://schemas.microsoft.com/office/drawing/2014/main" id="{0D66544B-A44A-4FC0-89D0-29845990DFD7}"/>
              </a:ext>
            </a:extLst>
          </p:cNvPr>
          <p:cNvSpPr/>
          <p:nvPr/>
        </p:nvSpPr>
        <p:spPr>
          <a:xfrm>
            <a:off x="1190694" y="4881676"/>
            <a:ext cx="644169" cy="644169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ïṣḻíḑè" descr="Line arrow: Straight">
            <a:extLst>
              <a:ext uri="{FF2B5EF4-FFF2-40B4-BE49-F238E27FC236}">
                <a16:creationId xmlns:a16="http://schemas.microsoft.com/office/drawing/2014/main" id="{3F0F5329-D988-4A8A-9DA9-3EC4C1B6320F}"/>
              </a:ext>
            </a:extLst>
          </p:cNvPr>
          <p:cNvSpPr/>
          <p:nvPr/>
        </p:nvSpPr>
        <p:spPr>
          <a:xfrm rot="10800000">
            <a:off x="1399791" y="5160903"/>
            <a:ext cx="225975" cy="85715"/>
          </a:xfrm>
          <a:custGeom>
            <a:gdLst>
              <a:gd name="connsiteX0" fmla="*/ 326921 w 334612"/>
              <a:gd name="connsiteY0" fmla="*/ 53846 h 126922"/>
              <a:gd name="connsiteX1" fmla="*/ 39230 w 334612"/>
              <a:gd name="connsiteY1" fmla="*/ 53846 h 126922"/>
              <a:gd name="connsiteX2" fmla="*/ 73461 w 334612"/>
              <a:gd name="connsiteY2" fmla="*/ 19615 h 126922"/>
              <a:gd name="connsiteX3" fmla="*/ 73461 w 334612"/>
              <a:gd name="connsiteY3" fmla="*/ 3462 h 126922"/>
              <a:gd name="connsiteX4" fmla="*/ 57307 w 334612"/>
              <a:gd name="connsiteY4" fmla="*/ 3462 h 126922"/>
              <a:gd name="connsiteX5" fmla="*/ 3462 w 334612"/>
              <a:gd name="connsiteY5" fmla="*/ 57307 h 126922"/>
              <a:gd name="connsiteX6" fmla="*/ 3462 w 334612"/>
              <a:gd name="connsiteY6" fmla="*/ 73461 h 126922"/>
              <a:gd name="connsiteX7" fmla="*/ 57307 w 334612"/>
              <a:gd name="connsiteY7" fmla="*/ 127307 h 126922"/>
              <a:gd name="connsiteX8" fmla="*/ 65384 w 334612"/>
              <a:gd name="connsiteY8" fmla="*/ 130768 h 126922"/>
              <a:gd name="connsiteX9" fmla="*/ 73461 w 334612"/>
              <a:gd name="connsiteY9" fmla="*/ 127307 h 126922"/>
              <a:gd name="connsiteX10" fmla="*/ 73461 w 334612"/>
              <a:gd name="connsiteY10" fmla="*/ 111153 h 126922"/>
              <a:gd name="connsiteX11" fmla="*/ 39230 w 334612"/>
              <a:gd name="connsiteY11" fmla="*/ 76923 h 126922"/>
              <a:gd name="connsiteX12" fmla="*/ 326921 w 334612"/>
              <a:gd name="connsiteY12" fmla="*/ 76923 h 126922"/>
              <a:gd name="connsiteX13" fmla="*/ 338459 w 334612"/>
              <a:gd name="connsiteY13" fmla="*/ 65384 h 126922"/>
              <a:gd name="connsiteX14" fmla="*/ 326921 w 334612"/>
              <a:gd name="connsiteY14" fmla="*/ 53846 h 126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4612" h="126921">
                <a:moveTo>
                  <a:pt x="326921" y="53846"/>
                </a:moveTo>
                <a:lnTo>
                  <a:pt x="39230" y="53846"/>
                </a:lnTo>
                <a:lnTo>
                  <a:pt x="73461" y="19615"/>
                </a:lnTo>
                <a:cubicBezTo>
                  <a:pt x="78076" y="15000"/>
                  <a:pt x="78076" y="7692"/>
                  <a:pt x="73461" y="3462"/>
                </a:cubicBezTo>
                <a:cubicBezTo>
                  <a:pt x="68846" y="-1154"/>
                  <a:pt x="61538" y="-1154"/>
                  <a:pt x="57307" y="3462"/>
                </a:cubicBezTo>
                <a:lnTo>
                  <a:pt x="3462" y="57307"/>
                </a:lnTo>
                <a:cubicBezTo>
                  <a:pt x="-1154" y="61923"/>
                  <a:pt x="-1154" y="69230"/>
                  <a:pt x="3462" y="73461"/>
                </a:cubicBezTo>
                <a:lnTo>
                  <a:pt x="57307" y="127307"/>
                </a:lnTo>
                <a:cubicBezTo>
                  <a:pt x="59615" y="129614"/>
                  <a:pt x="62692" y="130768"/>
                  <a:pt x="65384" y="130768"/>
                </a:cubicBezTo>
                <a:cubicBezTo>
                  <a:pt x="68076" y="130768"/>
                  <a:pt x="71153" y="129614"/>
                  <a:pt x="73461" y="127307"/>
                </a:cubicBezTo>
                <a:cubicBezTo>
                  <a:pt x="78076" y="122691"/>
                  <a:pt x="78076" y="115384"/>
                  <a:pt x="73461" y="111153"/>
                </a:cubicBezTo>
                <a:lnTo>
                  <a:pt x="39230" y="76923"/>
                </a:lnTo>
                <a:lnTo>
                  <a:pt x="326921" y="76923"/>
                </a:lnTo>
                <a:cubicBezTo>
                  <a:pt x="333459" y="76923"/>
                  <a:pt x="338459" y="71923"/>
                  <a:pt x="338459" y="65384"/>
                </a:cubicBezTo>
                <a:cubicBezTo>
                  <a:pt x="338459" y="58846"/>
                  <a:pt x="333459" y="53846"/>
                  <a:pt x="326921" y="53846"/>
                </a:cubicBezTo>
                <a:close/>
              </a:path>
            </a:pathLst>
          </a:custGeom>
          <a:solidFill>
            <a:schemeClr val="bg1"/>
          </a:solidFill>
          <a:ln w="377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5B819C4-5BBA-47ED-B6BE-2DA36FDBA0C1}"/>
              </a:ext>
            </a:extLst>
          </p:cNvPr>
          <p:cNvCxnSpPr/>
          <p:nvPr/>
        </p:nvCxnSpPr>
        <p:spPr>
          <a:xfrm flipH="1">
            <a:off x="2888836" y="5018868"/>
            <a:ext cx="0" cy="3921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136FCC0-967A-4732-84F4-15254D67AF11}"/>
              </a:ext>
            </a:extLst>
          </p:cNvPr>
          <p:cNvCxnSpPr/>
          <p:nvPr/>
        </p:nvCxnSpPr>
        <p:spPr>
          <a:xfrm>
            <a:off x="1350924" y="2711824"/>
            <a:ext cx="704888" cy="0"/>
          </a:xfrm>
          <a:prstGeom prst="line">
            <a:avLst/>
          </a:prstGeom>
          <a:ln w="38100" cap="rnd">
            <a:solidFill>
              <a:srgbClr val="2B354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0330D73-17A5-456B-B919-712B7B878739}"/>
              </a:ext>
            </a:extLst>
          </p:cNvPr>
          <p:cNvSpPr/>
          <p:nvPr/>
        </p:nvSpPr>
        <p:spPr>
          <a:xfrm>
            <a:off x="969540" y="364026"/>
            <a:ext cx="1630785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E72A18F-F955-45D6-AF56-CA9A68A606AE}"/>
              </a:ext>
            </a:extLst>
          </p:cNvPr>
          <p:cNvSpPr txBox="1"/>
          <p:nvPr/>
        </p:nvSpPr>
        <p:spPr>
          <a:xfrm>
            <a:off x="1114091" y="469513"/>
            <a:ext cx="1362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3.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BD9087F-02C6-49CC-A157-67550D8E1405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03340F12-0FCB-4F11-A3D9-FEA15AD8CF6B}"/>
              </a:ext>
            </a:extLst>
          </p:cNvPr>
          <p:cNvSpPr/>
          <p:nvPr/>
        </p:nvSpPr>
        <p:spPr>
          <a:xfrm>
            <a:off x="1032906" y="1631008"/>
            <a:ext cx="1443594" cy="565118"/>
          </a:xfrm>
          <a:prstGeom prst="roundRect">
            <a:avLst>
              <a:gd name="adj" fmla="val 5000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B373211-2CE6-4EEA-B380-AB29E6C27F30}"/>
              </a:ext>
            </a:extLst>
          </p:cNvPr>
          <p:cNvSpPr txBox="1"/>
          <p:nvPr/>
        </p:nvSpPr>
        <p:spPr>
          <a:xfrm>
            <a:off x="1247832" y="1656094"/>
            <a:ext cx="106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定义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3EF64F1-8443-43D0-9852-197C9EE8CB40}"/>
              </a:ext>
            </a:extLst>
          </p:cNvPr>
          <p:cNvSpPr txBox="1"/>
          <p:nvPr/>
        </p:nvSpPr>
        <p:spPr>
          <a:xfrm>
            <a:off x="1903412" y="3277217"/>
            <a:ext cx="961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2B3544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注意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B67FC56-8352-470B-91DE-287A5E94D3F7}"/>
              </a:ext>
            </a:extLst>
          </p:cNvPr>
          <p:cNvSpPr txBox="1"/>
          <p:nvPr/>
        </p:nvSpPr>
        <p:spPr>
          <a:xfrm>
            <a:off x="3093750" y="3162479"/>
            <a:ext cx="3287879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惯性是一切物体的固有属性！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一切物体在任何情况下都具有惯性，不管是否受力，不管它是否运动和怎样运动，都具有惯性。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07EF5D8-EFD5-4C2D-9EC9-C58313B40794}"/>
              </a:ext>
            </a:extLst>
          </p:cNvPr>
          <p:cNvSpPr txBox="1"/>
          <p:nvPr/>
        </p:nvSpPr>
        <p:spPr>
          <a:xfrm>
            <a:off x="1903412" y="5018868"/>
            <a:ext cx="96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2B3544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说法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00DAE21-4220-42ED-831A-750C52262743}"/>
              </a:ext>
            </a:extLst>
          </p:cNvPr>
          <p:cNvSpPr txBox="1"/>
          <p:nvPr/>
        </p:nvSpPr>
        <p:spPr>
          <a:xfrm>
            <a:off x="3093750" y="4857251"/>
            <a:ext cx="3135600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惯性不是力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不能说“惯性力”、“受到惯性”、“惯性作用”，只能说物体</a:t>
            </a:r>
            <a:r>
              <a:rPr lang="zh-CN" altLang="en-US" sz="1600">
                <a:solidFill>
                  <a:srgbClr val="FF0000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具有</a:t>
            </a: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惯性，或者</a:t>
            </a:r>
            <a:r>
              <a:rPr lang="zh-CN" altLang="en-US" sz="1600">
                <a:solidFill>
                  <a:srgbClr val="FF0000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由于</a:t>
            </a: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惯性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55A364A-4EC7-4350-BF38-4C85FFF98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1313" y="1523999"/>
            <a:ext cx="3140895" cy="231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7D97913-4A8E-4AF1-91E8-5FA3ADD3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5782" y="4075942"/>
            <a:ext cx="3057065" cy="218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3BEE853-8001-401B-BBDA-81BE98199370}"/>
              </a:ext>
            </a:extLst>
          </p:cNvPr>
          <p:cNvSpPr txBox="1"/>
          <p:nvPr/>
        </p:nvSpPr>
        <p:spPr>
          <a:xfrm>
            <a:off x="3017133" y="1717649"/>
            <a:ext cx="3287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一切物体都有保持原来运动状态不变的性质</a:t>
            </a:r>
          </a:p>
          <a:p>
            <a:endParaRPr lang="zh-CN" altLang="en-US" sz="2000" b="1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A5F4AEA-B8BF-4B72-8FDA-95067AFCDC53}"/>
              </a:ext>
            </a:extLst>
          </p:cNvPr>
          <p:cNvCxnSpPr/>
          <p:nvPr/>
        </p:nvCxnSpPr>
        <p:spPr>
          <a:xfrm flipH="1">
            <a:off x="6829425" y="1523999"/>
            <a:ext cx="0" cy="4732316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custDataLst>
      <p:tags r:id="rId4"/>
    </p:custDataLst>
    <p:extLst>
      <p:ext uri="{BB962C8B-B14F-4D97-AF65-F5344CB8AC3E}">
        <p14:creationId xmlns:p14="http://schemas.microsoft.com/office/powerpoint/2010/main" val="2236999395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íṣlíḋè">
            <a:extLst>
              <a:ext uri="{FF2B5EF4-FFF2-40B4-BE49-F238E27FC236}">
                <a16:creationId xmlns:a16="http://schemas.microsoft.com/office/drawing/2014/main" id="{8FE1F8C3-FD6B-4DCD-933A-AC978F517C13}"/>
              </a:ext>
            </a:extLst>
          </p:cNvPr>
          <p:cNvSpPr/>
          <p:nvPr/>
        </p:nvSpPr>
        <p:spPr>
          <a:xfrm>
            <a:off x="7293136" y="1323975"/>
            <a:ext cx="4215690" cy="5024592"/>
          </a:xfrm>
          <a:prstGeom prst="roundRect">
            <a:avLst>
              <a:gd name="adj" fmla="val 0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C805A0E-998F-4C14-A982-24FCE872A80E}"/>
              </a:ext>
            </a:extLst>
          </p:cNvPr>
          <p:cNvCxnSpPr/>
          <p:nvPr/>
        </p:nvCxnSpPr>
        <p:spPr>
          <a:xfrm>
            <a:off x="6086843" y="3184873"/>
            <a:ext cx="5143132" cy="0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s1íḑè">
            <a:extLst>
              <a:ext uri="{FF2B5EF4-FFF2-40B4-BE49-F238E27FC236}">
                <a16:creationId xmlns:a16="http://schemas.microsoft.com/office/drawing/2014/main" id="{340463B7-13CF-48BE-B09F-E72A73937842}"/>
              </a:ext>
            </a:extLst>
          </p:cNvPr>
          <p:cNvSpPr/>
          <p:nvPr/>
        </p:nvSpPr>
        <p:spPr>
          <a:xfrm>
            <a:off x="11191875" y="3108673"/>
            <a:ext cx="152400" cy="152400"/>
          </a:xfrm>
          <a:prstGeom prst="ellipse">
            <a:avLst/>
          </a:prstGeom>
          <a:solidFill>
            <a:schemeClr val="bg1"/>
          </a:solidFill>
          <a:ln w="28575" cap="rnd">
            <a:solidFill>
              <a:schemeClr val="bg1">
                <a:alpha val="67000"/>
              </a:schemeClr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1" name="íšlïḋe">
            <a:extLst>
              <a:ext uri="{FF2B5EF4-FFF2-40B4-BE49-F238E27FC236}">
                <a16:creationId xmlns:a16="http://schemas.microsoft.com/office/drawing/2014/main" id="{DAFBC06B-2BCC-476A-841A-B44503064171}"/>
              </a:ext>
            </a:extLst>
          </p:cNvPr>
          <p:cNvSpPr/>
          <p:nvPr/>
        </p:nvSpPr>
        <p:spPr>
          <a:xfrm>
            <a:off x="5999473" y="3089552"/>
            <a:ext cx="172728" cy="172724"/>
          </a:xfrm>
          <a:prstGeom prst="ellipse">
            <a:avLst/>
          </a:prstGeom>
          <a:solidFill>
            <a:schemeClr val="tx1">
              <a:lumMod val="50000"/>
              <a:lumOff val="50000"/>
              <a:alpha val="63000"/>
            </a:schemeClr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2" name="iśḻíďe">
            <a:extLst>
              <a:ext uri="{FF2B5EF4-FFF2-40B4-BE49-F238E27FC236}">
                <a16:creationId xmlns:a16="http://schemas.microsoft.com/office/drawing/2014/main" id="{4BF04848-1267-42AD-9E44-F153A050EBC9}"/>
              </a:ext>
            </a:extLst>
          </p:cNvPr>
          <p:cNvSpPr/>
          <p:nvPr/>
        </p:nvSpPr>
        <p:spPr>
          <a:xfrm>
            <a:off x="6033449" y="3123526"/>
            <a:ext cx="104775" cy="104775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0EF8029-D28E-435E-93C3-155B682C09D0}"/>
              </a:ext>
            </a:extLst>
          </p:cNvPr>
          <p:cNvCxnSpPr/>
          <p:nvPr/>
        </p:nvCxnSpPr>
        <p:spPr>
          <a:xfrm>
            <a:off x="7920333" y="1903890"/>
            <a:ext cx="1054359" cy="0"/>
          </a:xfrm>
          <a:prstGeom prst="line">
            <a:avLst/>
          </a:prstGeom>
          <a:ln w="31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8335609-DF6D-42D9-A674-511AA9D89580}"/>
              </a:ext>
            </a:extLst>
          </p:cNvPr>
          <p:cNvCxnSpPr/>
          <p:nvPr/>
        </p:nvCxnSpPr>
        <p:spPr>
          <a:xfrm>
            <a:off x="7920333" y="1903890"/>
            <a:ext cx="466531" cy="0"/>
          </a:xfrm>
          <a:prstGeom prst="line">
            <a:avLst/>
          </a:prstGeom>
          <a:ln w="285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iSliḋe">
            <a:extLst>
              <a:ext uri="{FF2B5EF4-FFF2-40B4-BE49-F238E27FC236}">
                <a16:creationId xmlns:a16="http://schemas.microsoft.com/office/drawing/2014/main" id="{5A8A504E-5BEF-4883-8901-20ECAC5C3938}"/>
              </a:ext>
            </a:extLst>
          </p:cNvPr>
          <p:cNvGrpSpPr/>
          <p:nvPr/>
        </p:nvGrpSpPr>
        <p:grpSpPr>
          <a:xfrm>
            <a:off x="7810234" y="3370369"/>
            <a:ext cx="506338" cy="506336"/>
            <a:chOff x="915513" y="2993692"/>
            <a:chExt cx="573787" cy="573786"/>
          </a:xfrm>
        </p:grpSpPr>
        <p:sp>
          <p:nvSpPr>
            <p:cNvPr id="29" name="ïşlïďe">
              <a:extLst>
                <a:ext uri="{FF2B5EF4-FFF2-40B4-BE49-F238E27FC236}">
                  <a16:creationId xmlns:a16="http://schemas.microsoft.com/office/drawing/2014/main" id="{07362326-A636-4016-A9E2-86F2D0F84320}"/>
                </a:ext>
              </a:extLst>
            </p:cNvPr>
            <p:cNvSpPr/>
            <p:nvPr/>
          </p:nvSpPr>
          <p:spPr bwMode="auto">
            <a:xfrm>
              <a:off x="915513" y="2993692"/>
              <a:ext cx="573787" cy="57378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ṥḷîḍe">
              <a:extLst>
                <a:ext uri="{FF2B5EF4-FFF2-40B4-BE49-F238E27FC236}">
                  <a16:creationId xmlns:a16="http://schemas.microsoft.com/office/drawing/2014/main" id="{7C07B51B-07EC-4241-9A89-AD2125E49EB9}"/>
                </a:ext>
              </a:extLst>
            </p:cNvPr>
            <p:cNvSpPr/>
            <p:nvPr/>
          </p:nvSpPr>
          <p:spPr bwMode="auto">
            <a:xfrm>
              <a:off x="1053915" y="3161608"/>
              <a:ext cx="296981" cy="269151"/>
            </a:xfrm>
            <a:custGeom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rgbClr val="2B3544"/>
            </a:solidFill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ïṣḻiďe">
            <a:extLst>
              <a:ext uri="{FF2B5EF4-FFF2-40B4-BE49-F238E27FC236}">
                <a16:creationId xmlns:a16="http://schemas.microsoft.com/office/drawing/2014/main" id="{E1EA8C6A-4A5B-41D3-9574-C4A1A5B02D21}"/>
              </a:ext>
            </a:extLst>
          </p:cNvPr>
          <p:cNvGrpSpPr/>
          <p:nvPr/>
        </p:nvGrpSpPr>
        <p:grpSpPr>
          <a:xfrm>
            <a:off x="7810233" y="4571130"/>
            <a:ext cx="506338" cy="506336"/>
            <a:chOff x="915513" y="2993692"/>
            <a:chExt cx="573787" cy="573786"/>
          </a:xfrm>
        </p:grpSpPr>
        <p:sp>
          <p:nvSpPr>
            <p:cNvPr id="23" name="îšľïḓé">
              <a:extLst>
                <a:ext uri="{FF2B5EF4-FFF2-40B4-BE49-F238E27FC236}">
                  <a16:creationId xmlns:a16="http://schemas.microsoft.com/office/drawing/2014/main" id="{BBEA6A73-847A-42C2-B21C-83E9FBAB7279}"/>
                </a:ext>
              </a:extLst>
            </p:cNvPr>
            <p:cNvSpPr/>
            <p:nvPr/>
          </p:nvSpPr>
          <p:spPr bwMode="auto">
            <a:xfrm>
              <a:off x="915513" y="2993692"/>
              <a:ext cx="573787" cy="57378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ṧľîďe">
              <a:extLst>
                <a:ext uri="{FF2B5EF4-FFF2-40B4-BE49-F238E27FC236}">
                  <a16:creationId xmlns:a16="http://schemas.microsoft.com/office/drawing/2014/main" id="{8ECABE4B-E57B-4C69-8DA5-AF89F3E82FAC}"/>
                </a:ext>
              </a:extLst>
            </p:cNvPr>
            <p:cNvSpPr/>
            <p:nvPr/>
          </p:nvSpPr>
          <p:spPr bwMode="auto">
            <a:xfrm>
              <a:off x="1053915" y="3161608"/>
              <a:ext cx="296981" cy="269151"/>
            </a:xfrm>
            <a:custGeom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rgbClr val="2B3544"/>
            </a:solidFill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4962D187-CC28-4FB4-89B2-409AE6024FE1}"/>
              </a:ext>
            </a:extLst>
          </p:cNvPr>
          <p:cNvSpPr/>
          <p:nvPr/>
        </p:nvSpPr>
        <p:spPr>
          <a:xfrm>
            <a:off x="969540" y="364026"/>
            <a:ext cx="2658835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D77AE54-4E54-43A8-BB99-EF5C142B5041}"/>
              </a:ext>
            </a:extLst>
          </p:cNvPr>
          <p:cNvSpPr txBox="1"/>
          <p:nvPr/>
        </p:nvSpPr>
        <p:spPr>
          <a:xfrm>
            <a:off x="1114091" y="469513"/>
            <a:ext cx="2499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3.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惯性的大小</a:t>
            </a: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8794C0FF-58F3-4447-B43D-E4A22EA9119F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6A3E910C-2FA5-4A5F-8939-F129C6EAD2D7}"/>
              </a:ext>
            </a:extLst>
          </p:cNvPr>
          <p:cNvSpPr/>
          <p:nvPr/>
        </p:nvSpPr>
        <p:spPr>
          <a:xfrm>
            <a:off x="7877673" y="2071026"/>
            <a:ext cx="2428715" cy="6348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7602474-F277-4050-AA93-4DC278FD24CC}"/>
              </a:ext>
            </a:extLst>
          </p:cNvPr>
          <p:cNvSpPr txBox="1"/>
          <p:nvPr/>
        </p:nvSpPr>
        <p:spPr>
          <a:xfrm>
            <a:off x="8155429" y="2162359"/>
            <a:ext cx="1841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>
                <a:solidFill>
                  <a:srgbClr val="2B35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谁发动快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B043DD1-ED1D-4038-A940-733E9CF03283}"/>
              </a:ext>
            </a:extLst>
          </p:cNvPr>
          <p:cNvSpPr txBox="1"/>
          <p:nvPr/>
        </p:nvSpPr>
        <p:spPr>
          <a:xfrm>
            <a:off x="8586287" y="3259332"/>
            <a:ext cx="2605588" cy="794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质量是衡量物体惯性大小的唯一量度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6C0BF45-3444-46AD-88BC-B8CD478C6F4A}"/>
              </a:ext>
            </a:extLst>
          </p:cNvPr>
          <p:cNvSpPr txBox="1"/>
          <p:nvPr/>
        </p:nvSpPr>
        <p:spPr>
          <a:xfrm>
            <a:off x="8586287" y="4463308"/>
            <a:ext cx="2605588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三极榜书简体" panose="00000500000000000000" pitchFamily="2" charset="-122"/>
                <a:ea typeface="三极榜书简体" panose="00000500000000000000" pitchFamily="2" charset="-122"/>
              </a:rPr>
              <a:t>惯性的大小只与物体质量有关。质量越大，惯性越大，与受力情况、速度大小均无关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1110F20-12BF-4D3E-B5BF-14CA9E0E0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28" y="1318372"/>
            <a:ext cx="4062362" cy="233818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20EED20-7C04-4DBD-A27D-0ECB27E0F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828" y="3623537"/>
            <a:ext cx="4043616" cy="202722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688960C-C6B0-4B19-8476-5E913E48B800}"/>
              </a:ext>
            </a:extLst>
          </p:cNvPr>
          <p:cNvSpPr txBox="1"/>
          <p:nvPr/>
        </p:nvSpPr>
        <p:spPr>
          <a:xfrm>
            <a:off x="1945265" y="5883985"/>
            <a:ext cx="347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理解</a:t>
            </a:r>
            <a:r>
              <a:rPr lang="en-US" altLang="zh-CN" b="1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:</a:t>
            </a:r>
            <a:r>
              <a:rPr lang="zh-CN" altLang="en-US" b="1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运动状态改变的难易程度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3324190208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61F481-BBE6-4518-BA41-367480912A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EBCACF5-0024-46C8-A6F9-1F9DB35B3167}"/>
              </a:ext>
            </a:extLst>
          </p:cNvPr>
          <p:cNvSpPr txBox="1"/>
          <p:nvPr/>
        </p:nvSpPr>
        <p:spPr>
          <a:xfrm>
            <a:off x="2212358" y="2321004"/>
            <a:ext cx="6354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惯性应用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96CA6FD-33B7-4570-95E7-8DE38C268AD4}"/>
              </a:ext>
            </a:extLst>
          </p:cNvPr>
          <p:cNvGrpSpPr/>
          <p:nvPr/>
        </p:nvGrpSpPr>
        <p:grpSpPr>
          <a:xfrm>
            <a:off x="1827069" y="3516594"/>
            <a:ext cx="6587243" cy="116990"/>
            <a:chOff x="2791887" y="4057517"/>
            <a:chExt cx="6587243" cy="11699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6C07052-3A98-47A8-B1BB-038B9A1BE9C9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838CCB3-AA63-4D94-A480-E7D66AF8808F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0F82C19-B569-4E6C-8832-757A301EDDD0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90F6428-EE12-40D7-8E57-29E340DFB287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1" name="iconfont-1054-809968">
            <a:extLst>
              <a:ext uri="{FF2B5EF4-FFF2-40B4-BE49-F238E27FC236}">
                <a16:creationId xmlns:a16="http://schemas.microsoft.com/office/drawing/2014/main" id="{735E9DEF-9864-4FEB-BA6E-93A8E721D6FD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iconfont-1119-838349">
            <a:extLst>
              <a:ext uri="{FF2B5EF4-FFF2-40B4-BE49-F238E27FC236}">
                <a16:creationId xmlns:a16="http://schemas.microsoft.com/office/drawing/2014/main" id="{1323936F-25DE-4844-AFD9-397114FDE15E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766095-D7AC-421C-BB3C-D6B51E910699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4" name="iconfont-11255-5323814">
            <a:extLst>
              <a:ext uri="{FF2B5EF4-FFF2-40B4-BE49-F238E27FC236}">
                <a16:creationId xmlns:a16="http://schemas.microsoft.com/office/drawing/2014/main" id="{987F2906-1E16-497F-9997-BED47CEB18C3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5" name="iconfont-11253-5330692">
            <a:extLst>
              <a:ext uri="{FF2B5EF4-FFF2-40B4-BE49-F238E27FC236}">
                <a16:creationId xmlns:a16="http://schemas.microsoft.com/office/drawing/2014/main" id="{893F64B8-04ED-4992-9D03-351F716DE759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3357205764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íṩ1iḍé">
            <a:extLst>
              <a:ext uri="{FF2B5EF4-FFF2-40B4-BE49-F238E27FC236}">
                <a16:creationId xmlns:a16="http://schemas.microsoft.com/office/drawing/2014/main" id="{5F477DF7-A297-4D58-A2B3-A7720EF29716}"/>
              </a:ext>
            </a:extLst>
          </p:cNvPr>
          <p:cNvSpPr/>
          <p:nvPr/>
        </p:nvSpPr>
        <p:spPr>
          <a:xfrm>
            <a:off x="1096993" y="3515110"/>
            <a:ext cx="10012482" cy="420524"/>
          </a:xfrm>
          <a:prstGeom prst="roundRect">
            <a:avLst>
              <a:gd name="adj" fmla="val 5752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îṥḻiḍe">
            <a:extLst>
              <a:ext uri="{FF2B5EF4-FFF2-40B4-BE49-F238E27FC236}">
                <a16:creationId xmlns:a16="http://schemas.microsoft.com/office/drawing/2014/main" id="{762ACD1D-9F13-4FED-9CD0-510F71166FB3}"/>
              </a:ext>
            </a:extLst>
          </p:cNvPr>
          <p:cNvSpPr/>
          <p:nvPr/>
        </p:nvSpPr>
        <p:spPr>
          <a:xfrm>
            <a:off x="5119376" y="685886"/>
            <a:ext cx="1452874" cy="487649"/>
          </a:xfrm>
          <a:prstGeom prst="roundRect">
            <a:avLst>
              <a:gd name="adj" fmla="val 12419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图片解释</a:t>
            </a:r>
            <a:endParaRPr lang="de-DE" altLang="zh-CN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B34B6CA9-D628-4BFA-97D1-E5F2F1B785F4}"/>
              </a:ext>
            </a:extLst>
          </p:cNvPr>
          <p:cNvSpPr/>
          <p:nvPr/>
        </p:nvSpPr>
        <p:spPr>
          <a:xfrm>
            <a:off x="969541" y="364026"/>
            <a:ext cx="2326110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FA73815-BCEB-45D1-976C-C1893B2C08EF}"/>
              </a:ext>
            </a:extLst>
          </p:cNvPr>
          <p:cNvSpPr txBox="1"/>
          <p:nvPr/>
        </p:nvSpPr>
        <p:spPr>
          <a:xfrm>
            <a:off x="1114091" y="469513"/>
            <a:ext cx="2181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4.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惯性应用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973EF5C-BB29-41E3-8545-0ABCF70713AD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FF9EC29-501E-47FA-A79D-16C2092062BF}"/>
              </a:ext>
            </a:extLst>
          </p:cNvPr>
          <p:cNvSpPr txBox="1"/>
          <p:nvPr/>
        </p:nvSpPr>
        <p:spPr>
          <a:xfrm>
            <a:off x="6477000" y="4376822"/>
            <a:ext cx="4086220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当汽车刹车时，人的脚底由于擦而与车相对静止，人的上身由于惯性，会保持继续向前运动的状态，所以刹车或减速时，人会向前倾。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E1C9AE8-6D48-486E-8288-994FE923E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6993" y="1385325"/>
            <a:ext cx="4451319" cy="203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B7151BEC-D265-44F9-A28C-4BEE874F8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3234" y="1385597"/>
            <a:ext cx="4555236" cy="208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AF227F26-84BC-44ED-BD00-CE47E0BD5937}"/>
              </a:ext>
            </a:extLst>
          </p:cNvPr>
          <p:cNvSpPr txBox="1"/>
          <p:nvPr/>
        </p:nvSpPr>
        <p:spPr>
          <a:xfrm>
            <a:off x="1219200" y="4374765"/>
            <a:ext cx="4140458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latin typeface="三极榜书简体" panose="00000500000000000000" pitchFamily="2" charset="-122"/>
                <a:ea typeface="三极榜书简体" panose="00000500000000000000" pitchFamily="2" charset="-122"/>
              </a:rPr>
              <a:t>当汽车突然启动时，人的脚底由于摩擦而随车一起向前运动，人的上身由于惯性，仍保持原来的静止状态或慢速状态，所以，启动或加速时，人会后倒</a:t>
            </a:r>
          </a:p>
        </p:txBody>
      </p:sp>
    </p:spTree>
    <p:custDataLst>
      <p:tags r:id="rId4"/>
    </p:custDataLst>
    <p:extLst>
      <p:ext uri="{BB962C8B-B14F-4D97-AF65-F5344CB8AC3E}">
        <p14:creationId xmlns:p14="http://schemas.microsoft.com/office/powerpoint/2010/main" val="1603413199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CB62B362-1F65-4B4B-B871-5104B914452C}"/>
              </a:ext>
            </a:extLst>
          </p:cNvPr>
          <p:cNvSpPr/>
          <p:nvPr/>
        </p:nvSpPr>
        <p:spPr>
          <a:xfrm>
            <a:off x="969541" y="364026"/>
            <a:ext cx="2326110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81A62EE-0BA8-4F92-A079-69917B0E8863}"/>
              </a:ext>
            </a:extLst>
          </p:cNvPr>
          <p:cNvSpPr txBox="1"/>
          <p:nvPr/>
        </p:nvSpPr>
        <p:spPr>
          <a:xfrm>
            <a:off x="1114091" y="469513"/>
            <a:ext cx="2181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4.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惯性应用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8688AA9-886E-4F17-A230-82ABD5C5C290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E6FD404-8368-4CBF-A4BE-412284C1717C}"/>
              </a:ext>
            </a:extLst>
          </p:cNvPr>
          <p:cNvSpPr txBox="1"/>
          <p:nvPr/>
        </p:nvSpPr>
        <p:spPr>
          <a:xfrm>
            <a:off x="2951794" y="1448038"/>
            <a:ext cx="7534275" cy="171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1.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确定研究对象，及初始运动状态</a:t>
            </a:r>
            <a:endParaRPr lang="en-US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2.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其中哪个物体（或物体的哪一部分）受何种力，运动状态发生何种改变</a:t>
            </a:r>
          </a:p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3.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哪个物体（或物体的哪一部分）由于惯性保持原来的运动状态</a:t>
            </a:r>
          </a:p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4.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出现了何种结果</a:t>
            </a:r>
          </a:p>
        </p:txBody>
      </p:sp>
      <p:sp>
        <p:nvSpPr>
          <p:cNvPr id="7" name="îṥḻiḍe">
            <a:extLst>
              <a:ext uri="{FF2B5EF4-FFF2-40B4-BE49-F238E27FC236}">
                <a16:creationId xmlns:a16="http://schemas.microsoft.com/office/drawing/2014/main" id="{2EF80EB1-9E14-4466-8A3E-4714229F1A46}"/>
              </a:ext>
            </a:extLst>
          </p:cNvPr>
          <p:cNvSpPr/>
          <p:nvPr/>
        </p:nvSpPr>
        <p:spPr>
          <a:xfrm>
            <a:off x="969541" y="3236362"/>
            <a:ext cx="1452874" cy="487649"/>
          </a:xfrm>
          <a:prstGeom prst="roundRect">
            <a:avLst>
              <a:gd name="adj" fmla="val 12419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有益惯性</a:t>
            </a:r>
            <a:endParaRPr lang="de-DE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D837E4C-A866-4322-84C3-EBCF0BB70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2596" y="3902667"/>
            <a:ext cx="1638396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02015D75-F774-47E6-8A2A-00E8A7348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0992" y="3902667"/>
            <a:ext cx="2657477" cy="227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FFF57AD-9189-4EF0-8C18-C88D346E2570}"/>
              </a:ext>
            </a:extLst>
          </p:cNvPr>
          <p:cNvSpPr txBox="1"/>
          <p:nvPr/>
        </p:nvSpPr>
        <p:spPr>
          <a:xfrm>
            <a:off x="2494594" y="612383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宋体" panose="02010600040101010101" pitchFamily="2" charset="-122"/>
                <a:ea typeface="华文宋体" panose="02010600040101010101" pitchFamily="2" charset="-122"/>
              </a:rPr>
              <a:t>跳远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F840627-07B6-4277-9519-E4FFF0F52049}"/>
              </a:ext>
            </a:extLst>
          </p:cNvPr>
          <p:cNvSpPr txBox="1"/>
          <p:nvPr/>
        </p:nvSpPr>
        <p:spPr>
          <a:xfrm>
            <a:off x="4605335" y="6123834"/>
            <a:ext cx="1490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宋体" panose="02010600040101010101" pitchFamily="2" charset="-122"/>
                <a:ea typeface="华文宋体" panose="02010600040101010101" pitchFamily="2" charset="-122"/>
              </a:rPr>
              <a:t>镶嵌斧子</a:t>
            </a:r>
          </a:p>
        </p:txBody>
      </p:sp>
      <p:sp>
        <p:nvSpPr>
          <p:cNvPr id="12" name="îṥḻiḍe">
            <a:extLst>
              <a:ext uri="{FF2B5EF4-FFF2-40B4-BE49-F238E27FC236}">
                <a16:creationId xmlns:a16="http://schemas.microsoft.com/office/drawing/2014/main" id="{9609C723-67D2-4156-A739-FDCF3D60FC8D}"/>
              </a:ext>
            </a:extLst>
          </p:cNvPr>
          <p:cNvSpPr/>
          <p:nvPr/>
        </p:nvSpPr>
        <p:spPr>
          <a:xfrm>
            <a:off x="6646441" y="3259895"/>
            <a:ext cx="1452874" cy="487649"/>
          </a:xfrm>
          <a:prstGeom prst="roundRect">
            <a:avLst>
              <a:gd name="adj" fmla="val 12419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有害惯性</a:t>
            </a:r>
            <a:endParaRPr lang="de-DE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FB9B2140-92D8-47FE-A07A-D82E05D18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8304" y="3902667"/>
            <a:ext cx="2606944" cy="195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161D249-5791-4933-BA15-DC8DC863212B}"/>
              </a:ext>
            </a:extLst>
          </p:cNvPr>
          <p:cNvSpPr txBox="1"/>
          <p:nvPr/>
        </p:nvSpPr>
        <p:spPr>
          <a:xfrm>
            <a:off x="8291510" y="6026742"/>
            <a:ext cx="1490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宋体" panose="02010600040101010101" pitchFamily="2" charset="-122"/>
                <a:ea typeface="华文宋体" panose="02010600040101010101" pitchFamily="2" charset="-122"/>
              </a:rPr>
              <a:t>车辆减速</a:t>
            </a:r>
          </a:p>
        </p:txBody>
      </p:sp>
      <p:sp>
        <p:nvSpPr>
          <p:cNvPr id="15" name="îṥḻiḍe">
            <a:extLst>
              <a:ext uri="{FF2B5EF4-FFF2-40B4-BE49-F238E27FC236}">
                <a16:creationId xmlns:a16="http://schemas.microsoft.com/office/drawing/2014/main" id="{50D52475-A885-4BE7-8A25-53057D9A42F1}"/>
              </a:ext>
            </a:extLst>
          </p:cNvPr>
          <p:cNvSpPr/>
          <p:nvPr/>
        </p:nvSpPr>
        <p:spPr>
          <a:xfrm>
            <a:off x="969541" y="1835405"/>
            <a:ext cx="1452874" cy="487649"/>
          </a:xfrm>
          <a:prstGeom prst="roundRect">
            <a:avLst>
              <a:gd name="adj" fmla="val 12419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题型总结</a:t>
            </a:r>
            <a:endParaRPr lang="de-DE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37343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0C42B0F-3DDA-47B2-B6D4-8852341F2DE6}"/>
              </a:ext>
            </a:extLst>
          </p:cNvPr>
          <p:cNvSpPr/>
          <p:nvPr/>
        </p:nvSpPr>
        <p:spPr>
          <a:xfrm>
            <a:off x="969541" y="364026"/>
            <a:ext cx="2326110" cy="734197"/>
          </a:xfrm>
          <a:prstGeom prst="roundRect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7C2B9EF-C32F-4277-9FDD-D51498EC3AA2}"/>
              </a:ext>
            </a:extLst>
          </p:cNvPr>
          <p:cNvSpPr txBox="1"/>
          <p:nvPr/>
        </p:nvSpPr>
        <p:spPr>
          <a:xfrm>
            <a:off x="1114091" y="469513"/>
            <a:ext cx="2181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4.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惯性应用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D2C9A17-6EB4-4FFD-8473-D2D129CB2168}"/>
              </a:ext>
            </a:extLst>
          </p:cNvPr>
          <p:cNvSpPr/>
          <p:nvPr/>
        </p:nvSpPr>
        <p:spPr>
          <a:xfrm>
            <a:off x="455222" y="571007"/>
            <a:ext cx="320233" cy="320233"/>
          </a:xfrm>
          <a:prstGeom prst="ellipse">
            <a:avLst/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9C1176-EDCD-4D9A-9766-9F215263076E}"/>
              </a:ext>
            </a:extLst>
          </p:cNvPr>
          <p:cNvSpPr txBox="1"/>
          <p:nvPr/>
        </p:nvSpPr>
        <p:spPr>
          <a:xfrm>
            <a:off x="1738312" y="2667000"/>
            <a:ext cx="8867776" cy="296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1.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定义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：一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切物体都有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保持原来运动状态不変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的性质，这种性质称为惯性。</a:t>
            </a:r>
          </a:p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2.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大小：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物体的质量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是衡量物体惯性大小的唯一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量度</a:t>
            </a:r>
            <a:endParaRPr lang="en-US" altLang="ja-JP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注意</a:t>
            </a:r>
          </a:p>
          <a:p>
            <a:pPr>
              <a:lnSpc>
                <a:spcPct val="150000"/>
              </a:lnSpc>
            </a:pPr>
            <a:r>
              <a:rPr lang="en-US" altLang="zh-CN">
                <a:latin typeface="华文宋体" panose="02010600040101010101" pitchFamily="2" charset="-122"/>
                <a:ea typeface="华文宋体" panose="02010600040101010101" pitchFamily="2" charset="-122"/>
              </a:rPr>
              <a:t>A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一切物体在任何状态下都有惯性。</a:t>
            </a:r>
          </a:p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惯性的大小只与物体质量有关。质量大，惯性大，惯性与受力情况、速度大小均无关。</a:t>
            </a:r>
          </a:p>
          <a:p>
            <a:pPr>
              <a:lnSpc>
                <a:spcPct val="150000"/>
              </a:lnSpc>
            </a:pP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C</a:t>
            </a:r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惯性不是力，</a:t>
            </a:r>
            <a:r>
              <a:rPr lang="ja-JP" altLang="en-US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不能说“受到惯性力的作用”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，只能说“由于</a:t>
            </a:r>
            <a:r>
              <a:rPr lang="en-US" altLang="ja-JP">
                <a:latin typeface="华文宋体" panose="02010600040101010101" pitchFamily="2" charset="-122"/>
                <a:ea typeface="华文宋体" panose="02010600040101010101" pitchFamily="2" charset="-122"/>
              </a:rPr>
              <a:t>/</a:t>
            </a:r>
            <a:r>
              <a:rPr lang="ja-JP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具有惯性</a:t>
            </a:r>
            <a:endParaRPr lang="zh-CN" altLang="en-US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îṥḻiḍe">
            <a:extLst>
              <a:ext uri="{FF2B5EF4-FFF2-40B4-BE49-F238E27FC236}">
                <a16:creationId xmlns:a16="http://schemas.microsoft.com/office/drawing/2014/main" id="{01B97072-2C2B-4B2E-A65E-5584164B70D0}"/>
              </a:ext>
            </a:extLst>
          </p:cNvPr>
          <p:cNvSpPr/>
          <p:nvPr/>
        </p:nvSpPr>
        <p:spPr>
          <a:xfrm>
            <a:off x="5160013" y="1712362"/>
            <a:ext cx="1452874" cy="487649"/>
          </a:xfrm>
          <a:prstGeom prst="roundRect">
            <a:avLst>
              <a:gd name="adj" fmla="val 12419"/>
            </a:avLst>
          </a:prstGeom>
          <a:solidFill>
            <a:srgbClr val="2B3544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latin typeface="华文宋体" panose="02010600040101010101" pitchFamily="2" charset="-122"/>
                <a:ea typeface="华文宋体" panose="02010600040101010101" pitchFamily="2" charset="-122"/>
              </a:rPr>
              <a:t>总结</a:t>
            </a:r>
            <a:endParaRPr lang="de-DE" altLang="zh-CN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1558012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FCD77E-BCD0-4E60-B723-765A140ABD2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" r="11111" b="-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ACE89CD-309D-432D-8967-7F8FE1BBB18C}"/>
              </a:ext>
            </a:extLst>
          </p:cNvPr>
          <p:cNvSpPr txBox="1"/>
          <p:nvPr/>
        </p:nvSpPr>
        <p:spPr>
          <a:xfrm>
            <a:off x="2422822" y="2094882"/>
            <a:ext cx="73463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谢谢大家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BF51BD-1D60-4776-AA69-0DC139E74B9E}"/>
              </a:ext>
            </a:extLst>
          </p:cNvPr>
          <p:cNvSpPr txBox="1"/>
          <p:nvPr/>
        </p:nvSpPr>
        <p:spPr>
          <a:xfrm>
            <a:off x="11312974" y="2558597"/>
            <a:ext cx="369332" cy="1250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</a:rPr>
              <a:t>2020.04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" name="iconfont-1054-809968">
            <a:extLst>
              <a:ext uri="{FF2B5EF4-FFF2-40B4-BE49-F238E27FC236}">
                <a16:creationId xmlns:a16="http://schemas.microsoft.com/office/drawing/2014/main" id="{D20B9033-98B6-4AE1-9086-7B006CD691FC}"/>
              </a:ext>
            </a:extLst>
          </p:cNvPr>
          <p:cNvSpPr>
            <a:spLocks noChangeAspect="1"/>
          </p:cNvSpPr>
          <p:nvPr/>
        </p:nvSpPr>
        <p:spPr bwMode="auto">
          <a:xfrm>
            <a:off x="593809" y="5655748"/>
            <a:ext cx="304842" cy="304842"/>
          </a:xfrm>
          <a:custGeom>
            <a:gdLst>
              <a:gd name="T0" fmla="*/ 7991 w 12800"/>
              <a:gd name="T1" fmla="*/ 4785 h 12800"/>
              <a:gd name="T2" fmla="*/ 7237 w 12800"/>
              <a:gd name="T3" fmla="*/ 4281 h 12800"/>
              <a:gd name="T4" fmla="*/ 6348 w 12800"/>
              <a:gd name="T5" fmla="*/ 4105 h 12800"/>
              <a:gd name="T6" fmla="*/ 5458 w 12800"/>
              <a:gd name="T7" fmla="*/ 4281 h 12800"/>
              <a:gd name="T8" fmla="*/ 4704 w 12800"/>
              <a:gd name="T9" fmla="*/ 4785 h 12800"/>
              <a:gd name="T10" fmla="*/ 4200 w 12800"/>
              <a:gd name="T11" fmla="*/ 5538 h 12800"/>
              <a:gd name="T12" fmla="*/ 4023 w 12800"/>
              <a:gd name="T13" fmla="*/ 6426 h 12800"/>
              <a:gd name="T14" fmla="*/ 4200 w 12800"/>
              <a:gd name="T15" fmla="*/ 7314 h 12800"/>
              <a:gd name="T16" fmla="*/ 4704 w 12800"/>
              <a:gd name="T17" fmla="*/ 8067 h 12800"/>
              <a:gd name="T18" fmla="*/ 5458 w 12800"/>
              <a:gd name="T19" fmla="*/ 8571 h 12800"/>
              <a:gd name="T20" fmla="*/ 6348 w 12800"/>
              <a:gd name="T21" fmla="*/ 8747 h 12800"/>
              <a:gd name="T22" fmla="*/ 7237 w 12800"/>
              <a:gd name="T23" fmla="*/ 8571 h 12800"/>
              <a:gd name="T24" fmla="*/ 7991 w 12800"/>
              <a:gd name="T25" fmla="*/ 8067 h 12800"/>
              <a:gd name="T26" fmla="*/ 8495 w 12800"/>
              <a:gd name="T27" fmla="*/ 7314 h 12800"/>
              <a:gd name="T28" fmla="*/ 8672 w 12800"/>
              <a:gd name="T29" fmla="*/ 6426 h 12800"/>
              <a:gd name="T30" fmla="*/ 8495 w 12800"/>
              <a:gd name="T31" fmla="*/ 5538 h 12800"/>
              <a:gd name="T32" fmla="*/ 7991 w 12800"/>
              <a:gd name="T33" fmla="*/ 4785 h 12800"/>
              <a:gd name="T34" fmla="*/ 11482 w 12800"/>
              <a:gd name="T35" fmla="*/ 5844 h 12800"/>
              <a:gd name="T36" fmla="*/ 6947 w 12800"/>
              <a:gd name="T37" fmla="*/ 1317 h 12800"/>
              <a:gd name="T38" fmla="*/ 6947 w 12800"/>
              <a:gd name="T39" fmla="*/ 0 h 12800"/>
              <a:gd name="T40" fmla="*/ 5880 w 12800"/>
              <a:gd name="T41" fmla="*/ 0 h 12800"/>
              <a:gd name="T42" fmla="*/ 5880 w 12800"/>
              <a:gd name="T43" fmla="*/ 1334 h 12800"/>
              <a:gd name="T44" fmla="*/ 1318 w 12800"/>
              <a:gd name="T45" fmla="*/ 5844 h 12800"/>
              <a:gd name="T46" fmla="*/ 0 w 12800"/>
              <a:gd name="T47" fmla="*/ 5844 h 12800"/>
              <a:gd name="T48" fmla="*/ 0 w 12800"/>
              <a:gd name="T49" fmla="*/ 6933 h 12800"/>
              <a:gd name="T50" fmla="*/ 1318 w 12800"/>
              <a:gd name="T51" fmla="*/ 6933 h 12800"/>
              <a:gd name="T52" fmla="*/ 5857 w 12800"/>
              <a:gd name="T53" fmla="*/ 11466 h 12800"/>
              <a:gd name="T54" fmla="*/ 5857 w 12800"/>
              <a:gd name="T55" fmla="*/ 12800 h 12800"/>
              <a:gd name="T56" fmla="*/ 6947 w 12800"/>
              <a:gd name="T57" fmla="*/ 12800 h 12800"/>
              <a:gd name="T58" fmla="*/ 6947 w 12800"/>
              <a:gd name="T59" fmla="*/ 11483 h 12800"/>
              <a:gd name="T60" fmla="*/ 11482 w 12800"/>
              <a:gd name="T61" fmla="*/ 6933 h 12800"/>
              <a:gd name="T62" fmla="*/ 12800 w 12800"/>
              <a:gd name="T63" fmla="*/ 6933 h 12800"/>
              <a:gd name="T64" fmla="*/ 12800 w 12800"/>
              <a:gd name="T65" fmla="*/ 5844 h 12800"/>
              <a:gd name="T66" fmla="*/ 11482 w 12800"/>
              <a:gd name="T67" fmla="*/ 5844 h 12800"/>
              <a:gd name="T68" fmla="*/ 6400 w 12800"/>
              <a:gd name="T69" fmla="*/ 10589 h 12800"/>
              <a:gd name="T70" fmla="*/ 2214 w 12800"/>
              <a:gd name="T71" fmla="*/ 6409 h 12800"/>
              <a:gd name="T72" fmla="*/ 6400 w 12800"/>
              <a:gd name="T73" fmla="*/ 2206 h 12800"/>
              <a:gd name="T74" fmla="*/ 10586 w 12800"/>
              <a:gd name="T75" fmla="*/ 6409 h 12800"/>
              <a:gd name="T76" fmla="*/ 6400 w 12800"/>
              <a:gd name="T77" fmla="*/ 10589 h 128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00" h="12800">
                <a:moveTo>
                  <a:pt x="7991" y="4785"/>
                </a:moveTo>
                <a:cubicBezTo>
                  <a:pt x="7776" y="4570"/>
                  <a:pt x="7518" y="4398"/>
                  <a:pt x="7237" y="4281"/>
                </a:cubicBezTo>
                <a:cubicBezTo>
                  <a:pt x="6956" y="4165"/>
                  <a:pt x="6652" y="4105"/>
                  <a:pt x="6348" y="4105"/>
                </a:cubicBezTo>
                <a:cubicBezTo>
                  <a:pt x="6043" y="4105"/>
                  <a:pt x="5739" y="4165"/>
                  <a:pt x="5458" y="4281"/>
                </a:cubicBezTo>
                <a:cubicBezTo>
                  <a:pt x="5177" y="4398"/>
                  <a:pt x="4919" y="4570"/>
                  <a:pt x="4704" y="4785"/>
                </a:cubicBezTo>
                <a:cubicBezTo>
                  <a:pt x="4489" y="4999"/>
                  <a:pt x="4317" y="5257"/>
                  <a:pt x="4200" y="5538"/>
                </a:cubicBezTo>
                <a:cubicBezTo>
                  <a:pt x="4084" y="5819"/>
                  <a:pt x="4023" y="6122"/>
                  <a:pt x="4023" y="6426"/>
                </a:cubicBezTo>
                <a:cubicBezTo>
                  <a:pt x="4023" y="6730"/>
                  <a:pt x="4084" y="7033"/>
                  <a:pt x="4200" y="7314"/>
                </a:cubicBezTo>
                <a:cubicBezTo>
                  <a:pt x="4317" y="7595"/>
                  <a:pt x="4489" y="7853"/>
                  <a:pt x="4704" y="8067"/>
                </a:cubicBezTo>
                <a:cubicBezTo>
                  <a:pt x="4919" y="8282"/>
                  <a:pt x="5177" y="8454"/>
                  <a:pt x="5458" y="8571"/>
                </a:cubicBezTo>
                <a:cubicBezTo>
                  <a:pt x="5739" y="8687"/>
                  <a:pt x="6043" y="8747"/>
                  <a:pt x="6348" y="8747"/>
                </a:cubicBezTo>
                <a:cubicBezTo>
                  <a:pt x="6652" y="8747"/>
                  <a:pt x="6956" y="8687"/>
                  <a:pt x="7237" y="8571"/>
                </a:cubicBezTo>
                <a:cubicBezTo>
                  <a:pt x="7518" y="8454"/>
                  <a:pt x="7776" y="8282"/>
                  <a:pt x="7991" y="8067"/>
                </a:cubicBezTo>
                <a:cubicBezTo>
                  <a:pt x="8206" y="7853"/>
                  <a:pt x="8379" y="7595"/>
                  <a:pt x="8495" y="7314"/>
                </a:cubicBezTo>
                <a:cubicBezTo>
                  <a:pt x="8611" y="7034"/>
                  <a:pt x="8672" y="6730"/>
                  <a:pt x="8672" y="6426"/>
                </a:cubicBezTo>
                <a:cubicBezTo>
                  <a:pt x="8672" y="6122"/>
                  <a:pt x="8611" y="5819"/>
                  <a:pt x="8495" y="5538"/>
                </a:cubicBezTo>
                <a:cubicBezTo>
                  <a:pt x="8379" y="5257"/>
                  <a:pt x="8207" y="5000"/>
                  <a:pt x="7991" y="4785"/>
                </a:cubicBezTo>
                <a:close/>
                <a:moveTo>
                  <a:pt x="11482" y="5844"/>
                </a:moveTo>
                <a:cubicBezTo>
                  <a:pt x="11274" y="3350"/>
                  <a:pt x="9445" y="1490"/>
                  <a:pt x="6947" y="1317"/>
                </a:cubicBezTo>
                <a:lnTo>
                  <a:pt x="6947" y="0"/>
                </a:lnTo>
                <a:lnTo>
                  <a:pt x="5880" y="0"/>
                </a:lnTo>
                <a:lnTo>
                  <a:pt x="5880" y="1334"/>
                </a:lnTo>
                <a:cubicBezTo>
                  <a:pt x="3452" y="1559"/>
                  <a:pt x="1526" y="3402"/>
                  <a:pt x="1318" y="5844"/>
                </a:cubicBezTo>
                <a:lnTo>
                  <a:pt x="0" y="5844"/>
                </a:lnTo>
                <a:lnTo>
                  <a:pt x="0" y="6933"/>
                </a:lnTo>
                <a:lnTo>
                  <a:pt x="1318" y="6933"/>
                </a:lnTo>
                <a:cubicBezTo>
                  <a:pt x="1526" y="9375"/>
                  <a:pt x="3429" y="11224"/>
                  <a:pt x="5857" y="11466"/>
                </a:cubicBezTo>
                <a:lnTo>
                  <a:pt x="5857" y="12800"/>
                </a:lnTo>
                <a:lnTo>
                  <a:pt x="6947" y="12800"/>
                </a:lnTo>
                <a:lnTo>
                  <a:pt x="6947" y="11483"/>
                </a:lnTo>
                <a:cubicBezTo>
                  <a:pt x="9444" y="11310"/>
                  <a:pt x="11274" y="9427"/>
                  <a:pt x="11482" y="6933"/>
                </a:cubicBezTo>
                <a:lnTo>
                  <a:pt x="12800" y="6933"/>
                </a:lnTo>
                <a:lnTo>
                  <a:pt x="12800" y="5844"/>
                </a:lnTo>
                <a:lnTo>
                  <a:pt x="11482" y="5844"/>
                </a:lnTo>
                <a:close/>
                <a:moveTo>
                  <a:pt x="6400" y="10589"/>
                </a:moveTo>
                <a:cubicBezTo>
                  <a:pt x="4093" y="10589"/>
                  <a:pt x="2214" y="8695"/>
                  <a:pt x="2214" y="6409"/>
                </a:cubicBezTo>
                <a:cubicBezTo>
                  <a:pt x="2214" y="4122"/>
                  <a:pt x="4111" y="2206"/>
                  <a:pt x="6400" y="2206"/>
                </a:cubicBezTo>
                <a:cubicBezTo>
                  <a:pt x="8707" y="2206"/>
                  <a:pt x="10586" y="4122"/>
                  <a:pt x="10586" y="6409"/>
                </a:cubicBezTo>
                <a:cubicBezTo>
                  <a:pt x="10586" y="8695"/>
                  <a:pt x="8707" y="10589"/>
                  <a:pt x="6400" y="10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iconfont-1119-838349">
            <a:extLst>
              <a:ext uri="{FF2B5EF4-FFF2-40B4-BE49-F238E27FC236}">
                <a16:creationId xmlns:a16="http://schemas.microsoft.com/office/drawing/2014/main" id="{3AE690E1-94E5-40F6-853B-E0F7F8DF6A46}"/>
              </a:ext>
            </a:extLst>
          </p:cNvPr>
          <p:cNvSpPr>
            <a:spLocks noChangeAspect="1"/>
          </p:cNvSpPr>
          <p:nvPr/>
        </p:nvSpPr>
        <p:spPr bwMode="auto">
          <a:xfrm>
            <a:off x="661582" y="739923"/>
            <a:ext cx="282821" cy="172629"/>
          </a:xfrm>
          <a:custGeom>
            <a:gdLst>
              <a:gd name="T0" fmla="*/ 12757 w 12757"/>
              <a:gd name="T1" fmla="*/ 7448 h 7788"/>
              <a:gd name="T2" fmla="*/ 12417 w 12757"/>
              <a:gd name="T3" fmla="*/ 7788 h 7788"/>
              <a:gd name="T4" fmla="*/ 340 w 12757"/>
              <a:gd name="T5" fmla="*/ 7788 h 7788"/>
              <a:gd name="T6" fmla="*/ 0 w 12757"/>
              <a:gd name="T7" fmla="*/ 7448 h 7788"/>
              <a:gd name="T8" fmla="*/ 0 w 12757"/>
              <a:gd name="T9" fmla="*/ 7448 h 7788"/>
              <a:gd name="T10" fmla="*/ 340 w 12757"/>
              <a:gd name="T11" fmla="*/ 7108 h 7788"/>
              <a:gd name="T12" fmla="*/ 12417 w 12757"/>
              <a:gd name="T13" fmla="*/ 7108 h 7788"/>
              <a:gd name="T14" fmla="*/ 12757 w 12757"/>
              <a:gd name="T15" fmla="*/ 7448 h 7788"/>
              <a:gd name="T16" fmla="*/ 12757 w 12757"/>
              <a:gd name="T17" fmla="*/ 340 h 7788"/>
              <a:gd name="T18" fmla="*/ 12417 w 12757"/>
              <a:gd name="T19" fmla="*/ 0 h 7788"/>
              <a:gd name="T20" fmla="*/ 340 w 12757"/>
              <a:gd name="T21" fmla="*/ 0 h 7788"/>
              <a:gd name="T22" fmla="*/ 0 w 12757"/>
              <a:gd name="T23" fmla="*/ 340 h 7788"/>
              <a:gd name="T24" fmla="*/ 0 w 12757"/>
              <a:gd name="T25" fmla="*/ 340 h 7788"/>
              <a:gd name="T26" fmla="*/ 340 w 12757"/>
              <a:gd name="T27" fmla="*/ 680 h 7788"/>
              <a:gd name="T28" fmla="*/ 12417 w 12757"/>
              <a:gd name="T29" fmla="*/ 680 h 7788"/>
              <a:gd name="T30" fmla="*/ 12757 w 12757"/>
              <a:gd name="T31" fmla="*/ 340 h 7788"/>
              <a:gd name="T32" fmla="*/ 12757 w 12757"/>
              <a:gd name="T33" fmla="*/ 3894 h 7788"/>
              <a:gd name="T34" fmla="*/ 12417 w 12757"/>
              <a:gd name="T35" fmla="*/ 4234 h 7788"/>
              <a:gd name="T36" fmla="*/ 340 w 12757"/>
              <a:gd name="T37" fmla="*/ 4234 h 7788"/>
              <a:gd name="T38" fmla="*/ 0 w 12757"/>
              <a:gd name="T39" fmla="*/ 3894 h 7788"/>
              <a:gd name="T40" fmla="*/ 0 w 12757"/>
              <a:gd name="T41" fmla="*/ 3894 h 7788"/>
              <a:gd name="T42" fmla="*/ 340 w 12757"/>
              <a:gd name="T43" fmla="*/ 3554 h 7788"/>
              <a:gd name="T44" fmla="*/ 12417 w 12757"/>
              <a:gd name="T45" fmla="*/ 3554 h 7788"/>
              <a:gd name="T46" fmla="*/ 12757 w 12757"/>
              <a:gd name="T47" fmla="*/ 3894 h 778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757" h="7788">
                <a:moveTo>
                  <a:pt x="12757" y="7448"/>
                </a:moveTo>
                <a:cubicBezTo>
                  <a:pt x="12757" y="7636"/>
                  <a:pt x="12604" y="7788"/>
                  <a:pt x="12417" y="7788"/>
                </a:cubicBezTo>
                <a:lnTo>
                  <a:pt x="340" y="7788"/>
                </a:lnTo>
                <a:cubicBezTo>
                  <a:pt x="152" y="7788"/>
                  <a:pt x="0" y="7636"/>
                  <a:pt x="0" y="7448"/>
                </a:cubicBezTo>
                <a:lnTo>
                  <a:pt x="0" y="7448"/>
                </a:lnTo>
                <a:cubicBezTo>
                  <a:pt x="0" y="7260"/>
                  <a:pt x="152" y="7108"/>
                  <a:pt x="340" y="7108"/>
                </a:cubicBezTo>
                <a:lnTo>
                  <a:pt x="12417" y="7108"/>
                </a:lnTo>
                <a:cubicBezTo>
                  <a:pt x="12604" y="7108"/>
                  <a:pt x="12757" y="7260"/>
                  <a:pt x="12757" y="7448"/>
                </a:cubicBezTo>
                <a:close/>
                <a:moveTo>
                  <a:pt x="12757" y="340"/>
                </a:moveTo>
                <a:cubicBezTo>
                  <a:pt x="12757" y="152"/>
                  <a:pt x="12604" y="0"/>
                  <a:pt x="12417" y="0"/>
                </a:cubicBezTo>
                <a:lnTo>
                  <a:pt x="340" y="0"/>
                </a:lnTo>
                <a:cubicBezTo>
                  <a:pt x="152" y="0"/>
                  <a:pt x="0" y="152"/>
                  <a:pt x="0" y="340"/>
                </a:cubicBezTo>
                <a:lnTo>
                  <a:pt x="0" y="340"/>
                </a:lnTo>
                <a:cubicBezTo>
                  <a:pt x="0" y="528"/>
                  <a:pt x="152" y="680"/>
                  <a:pt x="340" y="680"/>
                </a:cubicBezTo>
                <a:lnTo>
                  <a:pt x="12417" y="680"/>
                </a:lnTo>
                <a:cubicBezTo>
                  <a:pt x="12604" y="680"/>
                  <a:pt x="12757" y="528"/>
                  <a:pt x="12757" y="340"/>
                </a:cubicBezTo>
                <a:close/>
                <a:moveTo>
                  <a:pt x="12757" y="3894"/>
                </a:moveTo>
                <a:cubicBezTo>
                  <a:pt x="12757" y="4082"/>
                  <a:pt x="12604" y="4234"/>
                  <a:pt x="12417" y="4234"/>
                </a:cubicBezTo>
                <a:lnTo>
                  <a:pt x="340" y="4234"/>
                </a:lnTo>
                <a:cubicBezTo>
                  <a:pt x="152" y="4234"/>
                  <a:pt x="0" y="4082"/>
                  <a:pt x="0" y="3894"/>
                </a:cubicBezTo>
                <a:lnTo>
                  <a:pt x="0" y="3894"/>
                </a:lnTo>
                <a:cubicBezTo>
                  <a:pt x="0" y="3706"/>
                  <a:pt x="152" y="3554"/>
                  <a:pt x="340" y="3554"/>
                </a:cubicBezTo>
                <a:lnTo>
                  <a:pt x="12417" y="3554"/>
                </a:lnTo>
                <a:cubicBezTo>
                  <a:pt x="12604" y="3554"/>
                  <a:pt x="12757" y="3706"/>
                  <a:pt x="12757" y="3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BF12C1-1ECD-4CC4-974C-8343E156969E}"/>
              </a:ext>
            </a:extLst>
          </p:cNvPr>
          <p:cNvSpPr txBox="1"/>
          <p:nvPr/>
        </p:nvSpPr>
        <p:spPr>
          <a:xfrm>
            <a:off x="626020" y="2321004"/>
            <a:ext cx="353943" cy="22159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chemeClr val="bg1"/>
                </a:solidFill>
              </a:rPr>
              <a:t>IBAOTU.COM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10" name="iconfont-11255-5323814">
            <a:extLst>
              <a:ext uri="{FF2B5EF4-FFF2-40B4-BE49-F238E27FC236}">
                <a16:creationId xmlns:a16="http://schemas.microsoft.com/office/drawing/2014/main" id="{E3818F76-0048-46AF-9E6C-CFBF5FA7E696}"/>
              </a:ext>
            </a:extLst>
          </p:cNvPr>
          <p:cNvSpPr>
            <a:spLocks noChangeAspect="1"/>
          </p:cNvSpPr>
          <p:nvPr/>
        </p:nvSpPr>
        <p:spPr bwMode="auto">
          <a:xfrm>
            <a:off x="11355276" y="5808169"/>
            <a:ext cx="248339" cy="252801"/>
          </a:xfrm>
          <a:custGeom>
            <a:gdLst>
              <a:gd name="T0" fmla="*/ 10015 w 10200"/>
              <a:gd name="T1" fmla="*/ 94 h 10384"/>
              <a:gd name="T2" fmla="*/ 9551 w 10200"/>
              <a:gd name="T3" fmla="*/ 94 h 10384"/>
              <a:gd name="T4" fmla="*/ 278 w 10200"/>
              <a:gd name="T5" fmla="*/ 4773 h 10384"/>
              <a:gd name="T6" fmla="*/ 0 w 10200"/>
              <a:gd name="T7" fmla="*/ 5148 h 10384"/>
              <a:gd name="T8" fmla="*/ 186 w 10200"/>
              <a:gd name="T9" fmla="*/ 5523 h 10384"/>
              <a:gd name="T10" fmla="*/ 2411 w 10200"/>
              <a:gd name="T11" fmla="*/ 6926 h 10384"/>
              <a:gd name="T12" fmla="*/ 2968 w 10200"/>
              <a:gd name="T13" fmla="*/ 6832 h 10384"/>
              <a:gd name="T14" fmla="*/ 7882 w 10200"/>
              <a:gd name="T15" fmla="*/ 2341 h 10384"/>
              <a:gd name="T16" fmla="*/ 8069 w 10200"/>
              <a:gd name="T17" fmla="*/ 2435 h 10384"/>
              <a:gd name="T18" fmla="*/ 3616 w 10200"/>
              <a:gd name="T19" fmla="*/ 7205 h 10384"/>
              <a:gd name="T20" fmla="*/ 3524 w 10200"/>
              <a:gd name="T21" fmla="*/ 7485 h 10384"/>
              <a:gd name="T22" fmla="*/ 3524 w 10200"/>
              <a:gd name="T23" fmla="*/ 9544 h 10384"/>
              <a:gd name="T24" fmla="*/ 3801 w 10200"/>
              <a:gd name="T25" fmla="*/ 10011 h 10384"/>
              <a:gd name="T26" fmla="*/ 4265 w 10200"/>
              <a:gd name="T27" fmla="*/ 9917 h 10384"/>
              <a:gd name="T28" fmla="*/ 5379 w 10200"/>
              <a:gd name="T29" fmla="*/ 8794 h 10384"/>
              <a:gd name="T30" fmla="*/ 7604 w 10200"/>
              <a:gd name="T31" fmla="*/ 10290 h 10384"/>
              <a:gd name="T32" fmla="*/ 7881 w 10200"/>
              <a:gd name="T33" fmla="*/ 10384 h 10384"/>
              <a:gd name="T34" fmla="*/ 8068 w 10200"/>
              <a:gd name="T35" fmla="*/ 10384 h 10384"/>
              <a:gd name="T36" fmla="*/ 8345 w 10200"/>
              <a:gd name="T37" fmla="*/ 10009 h 10384"/>
              <a:gd name="T38" fmla="*/ 10200 w 10200"/>
              <a:gd name="T39" fmla="*/ 655 h 10384"/>
              <a:gd name="T40" fmla="*/ 10015 w 10200"/>
              <a:gd name="T41" fmla="*/ 94 h 10384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00" h="10384">
                <a:moveTo>
                  <a:pt x="10015" y="94"/>
                </a:moveTo>
                <a:cubicBezTo>
                  <a:pt x="9829" y="0"/>
                  <a:pt x="9644" y="0"/>
                  <a:pt x="9551" y="94"/>
                </a:cubicBezTo>
                <a:lnTo>
                  <a:pt x="278" y="4773"/>
                </a:lnTo>
                <a:cubicBezTo>
                  <a:pt x="91" y="4773"/>
                  <a:pt x="0" y="4960"/>
                  <a:pt x="0" y="5148"/>
                </a:cubicBezTo>
                <a:cubicBezTo>
                  <a:pt x="0" y="5335"/>
                  <a:pt x="93" y="5523"/>
                  <a:pt x="186" y="5523"/>
                </a:cubicBezTo>
                <a:lnTo>
                  <a:pt x="2411" y="6926"/>
                </a:lnTo>
                <a:cubicBezTo>
                  <a:pt x="2597" y="7020"/>
                  <a:pt x="2782" y="7020"/>
                  <a:pt x="2968" y="6832"/>
                </a:cubicBezTo>
                <a:lnTo>
                  <a:pt x="7882" y="2341"/>
                </a:lnTo>
                <a:lnTo>
                  <a:pt x="8069" y="2435"/>
                </a:lnTo>
                <a:lnTo>
                  <a:pt x="3616" y="7205"/>
                </a:lnTo>
                <a:cubicBezTo>
                  <a:pt x="3524" y="7299"/>
                  <a:pt x="3524" y="7393"/>
                  <a:pt x="3524" y="7485"/>
                </a:cubicBezTo>
                <a:lnTo>
                  <a:pt x="3524" y="9544"/>
                </a:lnTo>
                <a:cubicBezTo>
                  <a:pt x="3524" y="9731"/>
                  <a:pt x="3616" y="9919"/>
                  <a:pt x="3801" y="10011"/>
                </a:cubicBezTo>
                <a:cubicBezTo>
                  <a:pt x="3986" y="10104"/>
                  <a:pt x="4173" y="10011"/>
                  <a:pt x="4265" y="9917"/>
                </a:cubicBezTo>
                <a:lnTo>
                  <a:pt x="5379" y="8794"/>
                </a:lnTo>
                <a:lnTo>
                  <a:pt x="7604" y="10290"/>
                </a:lnTo>
                <a:cubicBezTo>
                  <a:pt x="7696" y="10384"/>
                  <a:pt x="7790" y="10384"/>
                  <a:pt x="7881" y="10384"/>
                </a:cubicBezTo>
                <a:lnTo>
                  <a:pt x="8068" y="10384"/>
                </a:lnTo>
                <a:cubicBezTo>
                  <a:pt x="8254" y="10290"/>
                  <a:pt x="8345" y="10196"/>
                  <a:pt x="8345" y="10009"/>
                </a:cubicBezTo>
                <a:lnTo>
                  <a:pt x="10200" y="655"/>
                </a:lnTo>
                <a:cubicBezTo>
                  <a:pt x="10200" y="374"/>
                  <a:pt x="10200" y="188"/>
                  <a:pt x="10015" y="9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sp>
        <p:nvSpPr>
          <p:cNvPr id="11" name="iconfont-11253-5330692">
            <a:extLst>
              <a:ext uri="{FF2B5EF4-FFF2-40B4-BE49-F238E27FC236}">
                <a16:creationId xmlns:a16="http://schemas.microsoft.com/office/drawing/2014/main" id="{7FB03A89-3F06-408A-B373-73FB01B658BB}"/>
              </a:ext>
            </a:extLst>
          </p:cNvPr>
          <p:cNvSpPr>
            <a:spLocks noChangeAspect="1"/>
          </p:cNvSpPr>
          <p:nvPr/>
        </p:nvSpPr>
        <p:spPr bwMode="auto">
          <a:xfrm>
            <a:off x="11401028" y="912552"/>
            <a:ext cx="193225" cy="231919"/>
          </a:xfrm>
          <a:custGeom>
            <a:gdLst>
              <a:gd name="T0" fmla="*/ 8332 w 8332"/>
              <a:gd name="T1" fmla="*/ 8275 h 10000"/>
              <a:gd name="T2" fmla="*/ 7926 w 8332"/>
              <a:gd name="T3" fmla="*/ 9493 h 10000"/>
              <a:gd name="T4" fmla="*/ 6946 w 8332"/>
              <a:gd name="T5" fmla="*/ 10000 h 10000"/>
              <a:gd name="T6" fmla="*/ 1386 w 8332"/>
              <a:gd name="T7" fmla="*/ 10000 h 10000"/>
              <a:gd name="T8" fmla="*/ 406 w 8332"/>
              <a:gd name="T9" fmla="*/ 9493 h 10000"/>
              <a:gd name="T10" fmla="*/ 0 w 8332"/>
              <a:gd name="T11" fmla="*/ 8275 h 10000"/>
              <a:gd name="T12" fmla="*/ 55 w 8332"/>
              <a:gd name="T13" fmla="*/ 7230 h 10000"/>
              <a:gd name="T14" fmla="*/ 260 w 8332"/>
              <a:gd name="T15" fmla="*/ 6240 h 10000"/>
              <a:gd name="T16" fmla="*/ 641 w 8332"/>
              <a:gd name="T17" fmla="*/ 5387 h 10000"/>
              <a:gd name="T18" fmla="*/ 1254 w 8332"/>
              <a:gd name="T19" fmla="*/ 4809 h 10000"/>
              <a:gd name="T20" fmla="*/ 2130 w 8332"/>
              <a:gd name="T21" fmla="*/ 4584 h 10000"/>
              <a:gd name="T22" fmla="*/ 4167 w 8332"/>
              <a:gd name="T23" fmla="*/ 5417 h 10000"/>
              <a:gd name="T24" fmla="*/ 6205 w 8332"/>
              <a:gd name="T25" fmla="*/ 4584 h 10000"/>
              <a:gd name="T26" fmla="*/ 7081 w 8332"/>
              <a:gd name="T27" fmla="*/ 4809 h 10000"/>
              <a:gd name="T28" fmla="*/ 7694 w 8332"/>
              <a:gd name="T29" fmla="*/ 5387 h 10000"/>
              <a:gd name="T30" fmla="*/ 8075 w 8332"/>
              <a:gd name="T31" fmla="*/ 6240 h 10000"/>
              <a:gd name="T32" fmla="*/ 8280 w 8332"/>
              <a:gd name="T33" fmla="*/ 7230 h 10000"/>
              <a:gd name="T34" fmla="*/ 8332 w 8332"/>
              <a:gd name="T35" fmla="*/ 8275 h 10000"/>
              <a:gd name="T36" fmla="*/ 5934 w 8332"/>
              <a:gd name="T37" fmla="*/ 733 h 10000"/>
              <a:gd name="T38" fmla="*/ 6666 w 8332"/>
              <a:gd name="T39" fmla="*/ 2500 h 10000"/>
              <a:gd name="T40" fmla="*/ 5934 w 8332"/>
              <a:gd name="T41" fmla="*/ 4268 h 10000"/>
              <a:gd name="T42" fmla="*/ 4166 w 8332"/>
              <a:gd name="T43" fmla="*/ 5000 h 10000"/>
              <a:gd name="T44" fmla="*/ 2399 w 8332"/>
              <a:gd name="T45" fmla="*/ 4268 h 10000"/>
              <a:gd name="T46" fmla="*/ 1666 w 8332"/>
              <a:gd name="T47" fmla="*/ 2500 h 10000"/>
              <a:gd name="T48" fmla="*/ 2399 w 8332"/>
              <a:gd name="T49" fmla="*/ 733 h 10000"/>
              <a:gd name="T50" fmla="*/ 4166 w 8332"/>
              <a:gd name="T51" fmla="*/ 0 h 10000"/>
              <a:gd name="T52" fmla="*/ 5934 w 8332"/>
              <a:gd name="T53" fmla="*/ 733 h 10000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332" h="10000">
                <a:moveTo>
                  <a:pt x="8332" y="8275"/>
                </a:moveTo>
                <a:cubicBezTo>
                  <a:pt x="8332" y="8749"/>
                  <a:pt x="8197" y="9154"/>
                  <a:pt x="7926" y="9493"/>
                </a:cubicBezTo>
                <a:cubicBezTo>
                  <a:pt x="7655" y="9831"/>
                  <a:pt x="7327" y="10000"/>
                  <a:pt x="6946" y="10000"/>
                </a:cubicBezTo>
                <a:lnTo>
                  <a:pt x="1386" y="10000"/>
                </a:lnTo>
                <a:cubicBezTo>
                  <a:pt x="1004" y="10000"/>
                  <a:pt x="677" y="9830"/>
                  <a:pt x="406" y="9493"/>
                </a:cubicBezTo>
                <a:cubicBezTo>
                  <a:pt x="135" y="9154"/>
                  <a:pt x="0" y="8748"/>
                  <a:pt x="0" y="8275"/>
                </a:cubicBezTo>
                <a:cubicBezTo>
                  <a:pt x="0" y="7906"/>
                  <a:pt x="17" y="7558"/>
                  <a:pt x="55" y="7230"/>
                </a:cubicBezTo>
                <a:cubicBezTo>
                  <a:pt x="92" y="6903"/>
                  <a:pt x="160" y="6572"/>
                  <a:pt x="260" y="6240"/>
                </a:cubicBezTo>
                <a:cubicBezTo>
                  <a:pt x="360" y="5909"/>
                  <a:pt x="487" y="5624"/>
                  <a:pt x="641" y="5387"/>
                </a:cubicBezTo>
                <a:cubicBezTo>
                  <a:pt x="795" y="5151"/>
                  <a:pt x="1000" y="4957"/>
                  <a:pt x="1254" y="4809"/>
                </a:cubicBezTo>
                <a:cubicBezTo>
                  <a:pt x="1507" y="4660"/>
                  <a:pt x="1800" y="4584"/>
                  <a:pt x="2130" y="4584"/>
                </a:cubicBezTo>
                <a:cubicBezTo>
                  <a:pt x="2699" y="5140"/>
                  <a:pt x="3377" y="5417"/>
                  <a:pt x="4167" y="5417"/>
                </a:cubicBezTo>
                <a:cubicBezTo>
                  <a:pt x="4957" y="5417"/>
                  <a:pt x="5636" y="5140"/>
                  <a:pt x="6205" y="4584"/>
                </a:cubicBezTo>
                <a:cubicBezTo>
                  <a:pt x="6535" y="4584"/>
                  <a:pt x="6826" y="4659"/>
                  <a:pt x="7081" y="4809"/>
                </a:cubicBezTo>
                <a:cubicBezTo>
                  <a:pt x="7335" y="4957"/>
                  <a:pt x="7539" y="5151"/>
                  <a:pt x="7694" y="5387"/>
                </a:cubicBezTo>
                <a:cubicBezTo>
                  <a:pt x="7847" y="5625"/>
                  <a:pt x="7975" y="5907"/>
                  <a:pt x="8075" y="6240"/>
                </a:cubicBezTo>
                <a:cubicBezTo>
                  <a:pt x="8175" y="6571"/>
                  <a:pt x="8244" y="6901"/>
                  <a:pt x="8280" y="7230"/>
                </a:cubicBezTo>
                <a:cubicBezTo>
                  <a:pt x="8315" y="7558"/>
                  <a:pt x="8332" y="7906"/>
                  <a:pt x="8332" y="8275"/>
                </a:cubicBezTo>
                <a:close/>
                <a:moveTo>
                  <a:pt x="5934" y="733"/>
                </a:moveTo>
                <a:cubicBezTo>
                  <a:pt x="6422" y="1221"/>
                  <a:pt x="6666" y="1810"/>
                  <a:pt x="6666" y="2500"/>
                </a:cubicBezTo>
                <a:cubicBezTo>
                  <a:pt x="6666" y="3190"/>
                  <a:pt x="6422" y="3779"/>
                  <a:pt x="5934" y="4268"/>
                </a:cubicBezTo>
                <a:cubicBezTo>
                  <a:pt x="5445" y="4756"/>
                  <a:pt x="4856" y="5000"/>
                  <a:pt x="4166" y="5000"/>
                </a:cubicBezTo>
                <a:cubicBezTo>
                  <a:pt x="3476" y="5000"/>
                  <a:pt x="2887" y="4756"/>
                  <a:pt x="2399" y="4268"/>
                </a:cubicBezTo>
                <a:cubicBezTo>
                  <a:pt x="1910" y="3779"/>
                  <a:pt x="1666" y="3190"/>
                  <a:pt x="1666" y="2500"/>
                </a:cubicBezTo>
                <a:cubicBezTo>
                  <a:pt x="1666" y="1810"/>
                  <a:pt x="1910" y="1221"/>
                  <a:pt x="2399" y="733"/>
                </a:cubicBezTo>
                <a:cubicBezTo>
                  <a:pt x="2887" y="244"/>
                  <a:pt x="3476" y="0"/>
                  <a:pt x="4166" y="0"/>
                </a:cubicBezTo>
                <a:cubicBezTo>
                  <a:pt x="4856" y="0"/>
                  <a:pt x="5445" y="244"/>
                  <a:pt x="5934" y="73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/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B3145DC-1FF2-4026-89BF-FF2C8B227052}"/>
              </a:ext>
            </a:extLst>
          </p:cNvPr>
          <p:cNvGrpSpPr/>
          <p:nvPr/>
        </p:nvGrpSpPr>
        <p:grpSpPr>
          <a:xfrm>
            <a:off x="2255620" y="1868760"/>
            <a:ext cx="7680762" cy="136411"/>
            <a:chOff x="2791887" y="4057517"/>
            <a:chExt cx="6587243" cy="11699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B06182D-F8AC-4554-9A55-E6FCF72A6DD9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5ABA870-2E54-4833-AC80-FCAA08A4A742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0ECFFA37-3D75-4B1C-9C5C-C11186BAF443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04A6DD2-90F1-411F-A989-FAA514CE8033}"/>
              </a:ext>
            </a:extLst>
          </p:cNvPr>
          <p:cNvGrpSpPr/>
          <p:nvPr/>
        </p:nvGrpSpPr>
        <p:grpSpPr>
          <a:xfrm>
            <a:off x="2255619" y="4164295"/>
            <a:ext cx="7680762" cy="136411"/>
            <a:chOff x="2791887" y="4057517"/>
            <a:chExt cx="6587243" cy="116990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47831C3-3A31-410B-8D2C-769870B15963}"/>
                </a:ext>
              </a:extLst>
            </p:cNvPr>
            <p:cNvCxnSpPr/>
            <p:nvPr/>
          </p:nvCxnSpPr>
          <p:spPr>
            <a:xfrm>
              <a:off x="2850382" y="4116012"/>
              <a:ext cx="6491235" cy="0"/>
            </a:xfrm>
            <a:prstGeom prst="line">
              <a:avLst/>
            </a:prstGeom>
            <a:ln>
              <a:solidFill>
                <a:schemeClr val="bg1">
                  <a:alpha val="54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3B28D44-C572-44A0-B641-FD6AEFE00145}"/>
                </a:ext>
              </a:extLst>
            </p:cNvPr>
            <p:cNvSpPr/>
            <p:nvPr/>
          </p:nvSpPr>
          <p:spPr>
            <a:xfrm>
              <a:off x="9262140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79CCFAF-D264-46C7-BA51-52C1A8FA4728}"/>
                </a:ext>
              </a:extLst>
            </p:cNvPr>
            <p:cNvSpPr/>
            <p:nvPr/>
          </p:nvSpPr>
          <p:spPr>
            <a:xfrm>
              <a:off x="2791887" y="4057517"/>
              <a:ext cx="116990" cy="1169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>
            <a:extLst>
              <a:ext uri="{FF2B5EF4-FFF2-40B4-BE49-F238E27FC236}">
                <a16:creationId xmlns:a16="http://schemas.microsoft.com/office/drawing/2014/main" id="{4EF09E9D-08E6-413B-8D11-55F3F8A5F0B1}"/>
              </a:ext>
            </a:extLst>
          </p:cNvPr>
          <p:cNvSpPr/>
          <p:nvPr/>
        </p:nvSpPr>
        <p:spPr>
          <a:xfrm>
            <a:off x="3748555" y="4804118"/>
            <a:ext cx="207178" cy="2071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1975805F-EAE8-4CD9-8ABA-D4DFF14C0F22}"/>
              </a:ext>
            </a:extLst>
          </p:cNvPr>
          <p:cNvSpPr/>
          <p:nvPr/>
        </p:nvSpPr>
        <p:spPr>
          <a:xfrm>
            <a:off x="8339856" y="4804118"/>
            <a:ext cx="207178" cy="2071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2471400" y="11125200"/>
            <a:ext cx="355600" cy="2540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4218059774"/>
      </p:ext>
    </p:extLst>
  </p:cSld>
  <p:clrMapOvr>
    <a:masterClrMapping/>
  </p:clrMapOvr>
  <mc:AlternateContent>
    <mc:Choice xmlns:p159="http://schemas.microsoft.com/office/powerpoint/2015/09/main" Requires="p159">
      <p:transition spd="slow" advClick="0" p14:dur="200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tags/tag1.xml><?xml version="1.0" encoding="utf-8"?>
<p:tagLst xmlns:p="http://schemas.openxmlformats.org/presentationml/2006/main">
  <p:tag name="ISLIDE.DIAGRAM" val="#331392;"/>
</p:tagLst>
</file>

<file path=ppt/tags/tag2.xml><?xml version="1.0" encoding="utf-8"?>
<p:tagLst xmlns:p="http://schemas.openxmlformats.org/presentationml/2006/main">
  <p:tag name="ISLIDE.DIAGRAM" val="#362965;"/>
</p:tagLst>
</file>

<file path=ppt/tags/tag3.xml><?xml version="1.0" encoding="utf-8"?>
<p:tagLst xmlns:p="http://schemas.openxmlformats.org/presentationml/2006/main">
  <p:tag name="ISLIDE.DIAGRAM" val="#362965;"/>
</p:tagLst>
</file>

<file path=ppt/tags/tag4.xml><?xml version="1.0" encoding="utf-8"?>
<p:tagLst xmlns:p="http://schemas.openxmlformats.org/presentationml/2006/main">
  <p:tag name="ISLIDE.DIAGRAM" val="#331349;"/>
</p:tagLst>
</file>

<file path=ppt/tags/tag5.xml><?xml version="1.0" encoding="utf-8"?>
<p:tagLst xmlns:p="http://schemas.openxmlformats.org/presentationml/2006/main">
  <p:tag name="ISLIDE.DIAGRAM" val="#331377;"/>
</p:tagLst>
</file>

<file path=ppt/tags/tag6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ISPRING_PRESENTATION_TITLE" val="PowerPoint 演示文稿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112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 Light</vt:lpstr>
      <vt:lpstr>Calibri</vt:lpstr>
      <vt:lpstr>等线 Light</vt:lpstr>
      <vt:lpstr>等线</vt:lpstr>
      <vt:lpstr>仓耳青禾体-谷力 W05</vt:lpstr>
      <vt:lpstr>仓耳玄三M W05</vt:lpstr>
      <vt:lpstr>三极榜书简体</vt:lpstr>
      <vt:lpstr>华文宋体</vt:lpstr>
      <vt:lpstr>华文新魏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20.1100</AppVersion>
  <TotalTime>0</TotalTime>
  <Application>Aspose.Slides for Java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2021-03-31T11:18:41Z</cp:lastPrinted>
  <dcterms:created xsi:type="dcterms:W3CDTF">2021-03-31T11:18:41Z</dcterms:created>
  <dcterms:modified xsi:type="dcterms:W3CDTF">2021-03-31T03:18:46Z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