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409" r:id="rId4"/>
    <p:sldId id="410" r:id="rId5"/>
    <p:sldId id="424" r:id="rId6"/>
    <p:sldId id="425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39" r:id="rId15"/>
    <p:sldId id="440" r:id="rId16"/>
    <p:sldId id="441" r:id="rId17"/>
    <p:sldId id="418" r:id="rId18"/>
    <p:sldId id="419" r:id="rId19"/>
    <p:sldId id="420" r:id="rId20"/>
    <p:sldId id="421" r:id="rId21"/>
    <p:sldId id="422" r:id="rId22"/>
    <p:sldId id="423" r:id="rId23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203"/>
        <p:guide pos="382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tags" Target="tags/tag249.xml" /><Relationship Id="rId25" Type="http://schemas.openxmlformats.org/officeDocument/2006/relationships/presProps" Target="presProps.xml" /><Relationship Id="rId26" Type="http://schemas.openxmlformats.org/officeDocument/2006/relationships/viewProps" Target="viewProps.xml" /><Relationship Id="rId27" Type="http://schemas.openxmlformats.org/officeDocument/2006/relationships/theme" Target="theme/theme1.xml" /><Relationship Id="rId28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81.xml" /><Relationship Id="rId2" Type="http://schemas.openxmlformats.org/officeDocument/2006/relationships/tags" Target="../tags/tag82.xml" /><Relationship Id="rId3" Type="http://schemas.openxmlformats.org/officeDocument/2006/relationships/tags" Target="../tags/tag83.xml" /><Relationship Id="rId4" Type="http://schemas.openxmlformats.org/officeDocument/2006/relationships/tags" Target="../tags/tag84.xml" /><Relationship Id="rId5" Type="http://schemas.openxmlformats.org/officeDocument/2006/relationships/tags" Target="../tags/tag85.xml" /><Relationship Id="rId6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  <p:custDataLst>
              <p:tags r:id="rId4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  <p:custDataLst>
              <p:tags r:id="rId5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4.xml" /><Relationship Id="rId2" Type="http://schemas.openxmlformats.org/officeDocument/2006/relationships/tags" Target="../tags/tag75.xml" /><Relationship Id="rId3" Type="http://schemas.openxmlformats.org/officeDocument/2006/relationships/tags" Target="../tags/tag76.xml" /><Relationship Id="rId4" Type="http://schemas.openxmlformats.org/officeDocument/2006/relationships/tags" Target="../tags/tag77.xml" /><Relationship Id="rId5" Type="http://schemas.openxmlformats.org/officeDocument/2006/relationships/tags" Target="../tags/tag78.xml" /><Relationship Id="rId6" Type="http://schemas.openxmlformats.org/officeDocument/2006/relationships/tags" Target="../tags/tag79.xml" /><Relationship Id="rId7" Type="http://schemas.openxmlformats.org/officeDocument/2006/relationships/tags" Target="../tags/tag80.xml" /><Relationship Id="rId8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91.xml" /><Relationship Id="rId4" Type="http://schemas.openxmlformats.org/officeDocument/2006/relationships/tags" Target="../tags/tag92.xml" /><Relationship Id="rId5" Type="http://schemas.openxmlformats.org/officeDocument/2006/relationships/tags" Target="../tags/tag93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06.xml" /><Relationship Id="rId4" Type="http://schemas.openxmlformats.org/officeDocument/2006/relationships/tags" Target="../tags/tag107.xml" /><Relationship Id="rId5" Type="http://schemas.openxmlformats.org/officeDocument/2006/relationships/tags" Target="../tags/tag108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17.xml" /><Relationship Id="rId4" Type="http://schemas.openxmlformats.org/officeDocument/2006/relationships/tags" Target="../tags/tag118.xml" /><Relationship Id="rId5" Type="http://schemas.openxmlformats.org/officeDocument/2006/relationships/tags" Target="../tags/tag119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幻灯片图像占位符 1"/>
          <p:cNvSpPr/>
          <p:nvPr>
            <p:ph type="sldImg" idx="2"/>
            <p:custDataLst>
              <p:tags r:id="rId4"/>
            </p:custDataLst>
          </p:nvPr>
        </p:nvSpPr>
        <p:spPr/>
      </p:sp>
      <p:sp>
        <p:nvSpPr>
          <p:cNvPr id="3" name="文本占位符 2"/>
          <p:cNvSpPr/>
          <p:nvPr>
            <p:ph type="body" idx="3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幻灯片图像占位符 1"/>
          <p:cNvSpPr/>
          <p:nvPr>
            <p:ph type="sldImg" idx="2"/>
            <p:custDataLst>
              <p:tags r:id="rId4"/>
            </p:custDataLst>
          </p:nvPr>
        </p:nvSpPr>
        <p:spPr/>
      </p:sp>
      <p:sp>
        <p:nvSpPr>
          <p:cNvPr id="3" name="文本占位符 2"/>
          <p:cNvSpPr/>
          <p:nvPr>
            <p:ph type="body" idx="3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幻灯片图像占位符 1"/>
          <p:cNvSpPr/>
          <p:nvPr>
            <p:ph type="sldImg" idx="2"/>
            <p:custDataLst>
              <p:tags r:id="rId4"/>
            </p:custDataLst>
          </p:nvPr>
        </p:nvSpPr>
        <p:spPr/>
      </p:sp>
      <p:sp>
        <p:nvSpPr>
          <p:cNvPr id="3" name="文本占位符 2"/>
          <p:cNvSpPr/>
          <p:nvPr>
            <p:ph type="body" idx="3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tags" Target="../tags/tag6.xml" /><Relationship Id="rId7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7.xml" /><Relationship Id="rId2" Type="http://schemas.openxmlformats.org/officeDocument/2006/relationships/tags" Target="../tags/tag58.xml" /><Relationship Id="rId3" Type="http://schemas.openxmlformats.org/officeDocument/2006/relationships/tags" Target="../tags/tag59.xml" /><Relationship Id="rId4" Type="http://schemas.openxmlformats.org/officeDocument/2006/relationships/tags" Target="../tags/tag60.xml" /><Relationship Id="rId5" Type="http://schemas.openxmlformats.org/officeDocument/2006/relationships/tags" Target="../tags/tag61.xml" /><Relationship Id="rId6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2.xml" /><Relationship Id="rId2" Type="http://schemas.openxmlformats.org/officeDocument/2006/relationships/tags" Target="../tags/tag63.xml" /><Relationship Id="rId3" Type="http://schemas.openxmlformats.org/officeDocument/2006/relationships/tags" Target="../tags/tag64.xml" /><Relationship Id="rId4" Type="http://schemas.openxmlformats.org/officeDocument/2006/relationships/tags" Target="../tags/tag65.xml" /><Relationship Id="rId5" Type="http://schemas.openxmlformats.org/officeDocument/2006/relationships/tags" Target="../tags/tag66.xml" /><Relationship Id="rId6" Type="http://schemas.openxmlformats.org/officeDocument/2006/relationships/tags" Target="../tags/tag67.xml" /><Relationship Id="rId7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.xml" /><Relationship Id="rId2" Type="http://schemas.openxmlformats.org/officeDocument/2006/relationships/tags" Target="../tags/tag8.xml" /><Relationship Id="rId3" Type="http://schemas.openxmlformats.org/officeDocument/2006/relationships/tags" Target="../tags/tag9.xml" /><Relationship Id="rId4" Type="http://schemas.openxmlformats.org/officeDocument/2006/relationships/tags" Target="../tags/tag10.xml" /><Relationship Id="rId5" Type="http://schemas.openxmlformats.org/officeDocument/2006/relationships/tags" Target="../tags/tag11.xml" /><Relationship Id="rId6" Type="http://schemas.openxmlformats.org/officeDocument/2006/relationships/tags" Target="../tags/tag12.xml" /><Relationship Id="rId7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3.xml" /><Relationship Id="rId2" Type="http://schemas.openxmlformats.org/officeDocument/2006/relationships/tags" Target="../tags/tag14.xml" /><Relationship Id="rId3" Type="http://schemas.openxmlformats.org/officeDocument/2006/relationships/tags" Target="../tags/tag15.xml" /><Relationship Id="rId4" Type="http://schemas.openxmlformats.org/officeDocument/2006/relationships/tags" Target="../tags/tag16.xml" /><Relationship Id="rId5" Type="http://schemas.openxmlformats.org/officeDocument/2006/relationships/tags" Target="../tags/tag17.xml" /><Relationship Id="rId6" Type="http://schemas.openxmlformats.org/officeDocument/2006/relationships/tags" Target="../tags/tag18.xml" /><Relationship Id="rId7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9.xml" /><Relationship Id="rId2" Type="http://schemas.openxmlformats.org/officeDocument/2006/relationships/tags" Target="../tags/tag20.xml" /><Relationship Id="rId3" Type="http://schemas.openxmlformats.org/officeDocument/2006/relationships/tags" Target="../tags/tag21.xml" /><Relationship Id="rId4" Type="http://schemas.openxmlformats.org/officeDocument/2006/relationships/tags" Target="../tags/tag22.xml" /><Relationship Id="rId5" Type="http://schemas.openxmlformats.org/officeDocument/2006/relationships/tags" Target="../tags/tag23.xml" /><Relationship Id="rId6" Type="http://schemas.openxmlformats.org/officeDocument/2006/relationships/tags" Target="../tags/tag24.xml" /><Relationship Id="rId7" Type="http://schemas.openxmlformats.org/officeDocument/2006/relationships/tags" Target="../tags/tag25.xml" /><Relationship Id="rId8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6.xml" /><Relationship Id="rId10" Type="http://schemas.openxmlformats.org/officeDocument/2006/relationships/slideMaster" Target="../slideMasters/slideMaster1.xml" /><Relationship Id="rId2" Type="http://schemas.openxmlformats.org/officeDocument/2006/relationships/tags" Target="../tags/tag27.xml" /><Relationship Id="rId3" Type="http://schemas.openxmlformats.org/officeDocument/2006/relationships/tags" Target="../tags/tag28.xml" /><Relationship Id="rId4" Type="http://schemas.openxmlformats.org/officeDocument/2006/relationships/tags" Target="../tags/tag29.xml" /><Relationship Id="rId5" Type="http://schemas.openxmlformats.org/officeDocument/2006/relationships/tags" Target="../tags/tag30.xml" /><Relationship Id="rId6" Type="http://schemas.openxmlformats.org/officeDocument/2006/relationships/tags" Target="../tags/tag31.xml" /><Relationship Id="rId7" Type="http://schemas.openxmlformats.org/officeDocument/2006/relationships/tags" Target="../tags/tag32.xml" /><Relationship Id="rId8" Type="http://schemas.openxmlformats.org/officeDocument/2006/relationships/tags" Target="../tags/tag33.xml" /><Relationship Id="rId9" Type="http://schemas.openxmlformats.org/officeDocument/2006/relationships/tags" Target="../tags/tag34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5.xml" /><Relationship Id="rId2" Type="http://schemas.openxmlformats.org/officeDocument/2006/relationships/tags" Target="../tags/tag36.xml" /><Relationship Id="rId3" Type="http://schemas.openxmlformats.org/officeDocument/2006/relationships/tags" Target="../tags/tag37.xml" /><Relationship Id="rId4" Type="http://schemas.openxmlformats.org/officeDocument/2006/relationships/tags" Target="../tags/tag38.xml" /><Relationship Id="rId5" Type="http://schemas.openxmlformats.org/officeDocument/2006/relationships/tags" Target="../tags/tag39.xml" /><Relationship Id="rId6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0.xml" /><Relationship Id="rId2" Type="http://schemas.openxmlformats.org/officeDocument/2006/relationships/tags" Target="../tags/tag41.xml" /><Relationship Id="rId3" Type="http://schemas.openxmlformats.org/officeDocument/2006/relationships/tags" Target="../tags/tag42.xml" /><Relationship Id="rId4" Type="http://schemas.openxmlformats.org/officeDocument/2006/relationships/tags" Target="../tags/tag43.xml" /><Relationship Id="rId5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4.xml" /><Relationship Id="rId2" Type="http://schemas.openxmlformats.org/officeDocument/2006/relationships/tags" Target="../tags/tag45.xml" /><Relationship Id="rId3" Type="http://schemas.openxmlformats.org/officeDocument/2006/relationships/tags" Target="../tags/tag46.xml" /><Relationship Id="rId4" Type="http://schemas.openxmlformats.org/officeDocument/2006/relationships/tags" Target="../tags/tag47.xml" /><Relationship Id="rId5" Type="http://schemas.openxmlformats.org/officeDocument/2006/relationships/tags" Target="../tags/tag48.xml" /><Relationship Id="rId6" Type="http://schemas.openxmlformats.org/officeDocument/2006/relationships/tags" Target="../tags/tag49.xml" /><Relationship Id="rId7" Type="http://schemas.openxmlformats.org/officeDocument/2006/relationships/tags" Target="../tags/tag50.xml" /><Relationship Id="rId8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1.xml" /><Relationship Id="rId2" Type="http://schemas.openxmlformats.org/officeDocument/2006/relationships/tags" Target="../tags/tag52.xml" /><Relationship Id="rId3" Type="http://schemas.openxmlformats.org/officeDocument/2006/relationships/tags" Target="../tags/tag53.xml" /><Relationship Id="rId4" Type="http://schemas.openxmlformats.org/officeDocument/2006/relationships/tags" Target="../tags/tag54.xml" /><Relationship Id="rId5" Type="http://schemas.openxmlformats.org/officeDocument/2006/relationships/tags" Target="../tags/tag55.xml" /><Relationship Id="rId6" Type="http://schemas.openxmlformats.org/officeDocument/2006/relationships/tags" Target="../tags/tag56.xml" /><Relationship Id="rId7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effectLst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>
                <a:effectLst/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defRPr kumimoji="0" lang="zh-CN" altLang="en-US" sz="18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defRPr sz="1600" u="none" strike="noStrike" kern="1200" cap="none" spc="150" normalizeH="0" baseline="0">
                <a:latin typeface="Arial" panose="020b060402020209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/>
              </a:tabLst>
              <a:defRPr sz="1600" u="none" strike="noStrike" kern="1200" cap="none" spc="150" normalizeH="0" baseline="0">
                <a:latin typeface="Arial" panose="020b060402020209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sz="1600" u="none" strike="noStrike" kern="1200" cap="none" spc="150" normalizeH="0" baseline="0">
                <a:latin typeface="Arial" panose="020b060402020209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sz="1400" u="none" strike="noStrike" kern="1200" cap="none" spc="150" normalizeH="0" baseline="0">
                <a:latin typeface="Arial" panose="020b060402020209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latin typeface="Arial" panose="020b060402020209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000" b="1" i="0" u="none" strike="noStrike" kern="1200" cap="none" spc="20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/>
              </a:tabLst>
              <a:defRPr u="none" strike="noStrike" kern="1200" cap="none" spc="150" normalizeH="0"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800" b="1" i="0" u="none" strike="noStrike" kern="1200" cap="none" spc="300" normalizeH="0" baseline="0" noProof="1"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ags" Target="../tags/tag68.xml" /><Relationship Id="rId13" Type="http://schemas.openxmlformats.org/officeDocument/2006/relationships/tags" Target="../tags/tag69.xml" /><Relationship Id="rId14" Type="http://schemas.openxmlformats.org/officeDocument/2006/relationships/tags" Target="../tags/tag70.xml" /><Relationship Id="rId15" Type="http://schemas.openxmlformats.org/officeDocument/2006/relationships/tags" Target="../tags/tag71.xml" /><Relationship Id="rId16" Type="http://schemas.openxmlformats.org/officeDocument/2006/relationships/tags" Target="../tags/tag72.xml" /><Relationship Id="rId17" Type="http://schemas.openxmlformats.org/officeDocument/2006/relationships/tags" Target="../tags/tag73.xml" /><Relationship Id="rId18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>
          <p:custDataLst>
            <p:tags r:id="rId12"/>
          </p:custDataLst>
        </p:nvPr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1905" y="3175"/>
            <a:ext cx="12190095" cy="705485"/>
          </a:xfrm>
          <a:prstGeom prst="rect">
            <a:avLst/>
          </a:prstGeom>
          <a:solidFill>
            <a:srgbClr val="92D050"/>
          </a:solidFill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第六章 物质的物理属性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9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9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9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300" normalizeH="0" baseline="0">
          <a:solidFill>
            <a:schemeClr val="tx1"/>
          </a:solidFill>
          <a:uFillTx/>
          <a:latin typeface="Arial" panose="020b060402020209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9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9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9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9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9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9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9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9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9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86.xml" /><Relationship Id="rId3" Type="http://schemas.openxmlformats.org/officeDocument/2006/relationships/tags" Target="../tags/tag87.xml" /><Relationship Id="rId4" Type="http://schemas.openxmlformats.org/officeDocument/2006/relationships/tags" Target="../tags/tag88.xml" /><Relationship Id="rId5" Type="http://schemas.openxmlformats.org/officeDocument/2006/relationships/image" Target="../media/image1.png" /><Relationship Id="rId6" Type="http://schemas.openxmlformats.org/officeDocument/2006/relationships/tags" Target="../tags/tag89.xml" /><Relationship Id="rId7" Type="http://schemas.openxmlformats.org/officeDocument/2006/relationships/tags" Target="../tags/tag90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71.xml" /><Relationship Id="rId3" Type="http://schemas.openxmlformats.org/officeDocument/2006/relationships/tags" Target="../tags/tag172.xml" /><Relationship Id="rId4" Type="http://schemas.openxmlformats.org/officeDocument/2006/relationships/image" Target="../media/image4.png" /><Relationship Id="rId5" Type="http://schemas.openxmlformats.org/officeDocument/2006/relationships/tags" Target="../tags/tag173.xml" /><Relationship Id="rId6" Type="http://schemas.openxmlformats.org/officeDocument/2006/relationships/tags" Target="../tags/tag174.xml" /><Relationship Id="rId7" Type="http://schemas.openxmlformats.org/officeDocument/2006/relationships/hyperlink" Target="https://haokan.baidu.com/v?vid=8647177411590212481&amp;pd=bjh&amp;fr=bjhauthor&amp;type=video" TargetMode="External" /><Relationship Id="rId8" Type="http://schemas.openxmlformats.org/officeDocument/2006/relationships/tags" Target="../tags/tag17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76.xml" /><Relationship Id="rId3" Type="http://schemas.openxmlformats.org/officeDocument/2006/relationships/tags" Target="../tags/tag177.xml" /><Relationship Id="rId4" Type="http://schemas.openxmlformats.org/officeDocument/2006/relationships/tags" Target="../tags/tag178.xml" /><Relationship Id="rId5" Type="http://schemas.openxmlformats.org/officeDocument/2006/relationships/tags" Target="../tags/tag179.xml" /><Relationship Id="rId6" Type="http://schemas.openxmlformats.org/officeDocument/2006/relationships/tags" Target="../tags/tag180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81.xml" /><Relationship Id="rId3" Type="http://schemas.openxmlformats.org/officeDocument/2006/relationships/tags" Target="../tags/tag182.xml" /><Relationship Id="rId4" Type="http://schemas.openxmlformats.org/officeDocument/2006/relationships/tags" Target="../tags/tag183.xml" /><Relationship Id="rId5" Type="http://schemas.openxmlformats.org/officeDocument/2006/relationships/tags" Target="../tags/tag184.xml" /><Relationship Id="rId6" Type="http://schemas.openxmlformats.org/officeDocument/2006/relationships/tags" Target="../tags/tag185.xml" /><Relationship Id="rId7" Type="http://schemas.openxmlformats.org/officeDocument/2006/relationships/tags" Target="../tags/tag186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94.xml" /><Relationship Id="rId11" Type="http://schemas.openxmlformats.org/officeDocument/2006/relationships/tags" Target="../tags/tag195.xml" /><Relationship Id="rId12" Type="http://schemas.openxmlformats.org/officeDocument/2006/relationships/tags" Target="../tags/tag196.xml" /><Relationship Id="rId13" Type="http://schemas.openxmlformats.org/officeDocument/2006/relationships/tags" Target="../tags/tag197.xml" /><Relationship Id="rId14" Type="http://schemas.openxmlformats.org/officeDocument/2006/relationships/tags" Target="../tags/tag198.xml" /><Relationship Id="rId15" Type="http://schemas.openxmlformats.org/officeDocument/2006/relationships/tags" Target="../tags/tag199.xml" /><Relationship Id="rId16" Type="http://schemas.openxmlformats.org/officeDocument/2006/relationships/tags" Target="../tags/tag200.xml" /><Relationship Id="rId17" Type="http://schemas.openxmlformats.org/officeDocument/2006/relationships/tags" Target="../tags/tag201.xml" /><Relationship Id="rId18" Type="http://schemas.openxmlformats.org/officeDocument/2006/relationships/tags" Target="../tags/tag202.xml" /><Relationship Id="rId19" Type="http://schemas.openxmlformats.org/officeDocument/2006/relationships/tags" Target="../tags/tag203.xml" /><Relationship Id="rId2" Type="http://schemas.openxmlformats.org/officeDocument/2006/relationships/tags" Target="../tags/tag187.xml" /><Relationship Id="rId20" Type="http://schemas.openxmlformats.org/officeDocument/2006/relationships/tags" Target="../tags/tag204.xml" /><Relationship Id="rId21" Type="http://schemas.openxmlformats.org/officeDocument/2006/relationships/tags" Target="../tags/tag205.xml" /><Relationship Id="rId3" Type="http://schemas.openxmlformats.org/officeDocument/2006/relationships/tags" Target="../tags/tag188.xml" /><Relationship Id="rId4" Type="http://schemas.openxmlformats.org/officeDocument/2006/relationships/tags" Target="../tags/tag189.xml" /><Relationship Id="rId5" Type="http://schemas.openxmlformats.org/officeDocument/2006/relationships/image" Target="../media/image5.png" /><Relationship Id="rId6" Type="http://schemas.openxmlformats.org/officeDocument/2006/relationships/tags" Target="../tags/tag190.xml" /><Relationship Id="rId7" Type="http://schemas.openxmlformats.org/officeDocument/2006/relationships/tags" Target="../tags/tag191.xml" /><Relationship Id="rId8" Type="http://schemas.openxmlformats.org/officeDocument/2006/relationships/tags" Target="../tags/tag192.xml" /><Relationship Id="rId9" Type="http://schemas.openxmlformats.org/officeDocument/2006/relationships/tags" Target="../tags/tag19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06.xml" /><Relationship Id="rId3" Type="http://schemas.openxmlformats.org/officeDocument/2006/relationships/tags" Target="../tags/tag207.xml" /><Relationship Id="rId4" Type="http://schemas.openxmlformats.org/officeDocument/2006/relationships/tags" Target="../tags/tag208.xml" /><Relationship Id="rId5" Type="http://schemas.openxmlformats.org/officeDocument/2006/relationships/tags" Target="../tags/tag209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10.xml" /><Relationship Id="rId3" Type="http://schemas.openxmlformats.org/officeDocument/2006/relationships/tags" Target="../tags/tag211.xml" /><Relationship Id="rId4" Type="http://schemas.openxmlformats.org/officeDocument/2006/relationships/tags" Target="../tags/tag212.xml" /><Relationship Id="rId5" Type="http://schemas.openxmlformats.org/officeDocument/2006/relationships/tags" Target="../tags/tag21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14.xml" /><Relationship Id="rId3" Type="http://schemas.openxmlformats.org/officeDocument/2006/relationships/tags" Target="../tags/tag215.xml" /><Relationship Id="rId4" Type="http://schemas.openxmlformats.org/officeDocument/2006/relationships/tags" Target="../tags/tag216.xml" /><Relationship Id="rId5" Type="http://schemas.openxmlformats.org/officeDocument/2006/relationships/tags" Target="../tags/tag217.xml" /><Relationship Id="rId6" Type="http://schemas.openxmlformats.org/officeDocument/2006/relationships/tags" Target="../tags/tag218.xml" /><Relationship Id="rId7" Type="http://schemas.openxmlformats.org/officeDocument/2006/relationships/tags" Target="../tags/tag219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20.xml" /><Relationship Id="rId3" Type="http://schemas.openxmlformats.org/officeDocument/2006/relationships/tags" Target="../tags/tag221.xml" /><Relationship Id="rId4" Type="http://schemas.openxmlformats.org/officeDocument/2006/relationships/tags" Target="../tags/tag222.xml" /><Relationship Id="rId5" Type="http://schemas.openxmlformats.org/officeDocument/2006/relationships/tags" Target="../tags/tag223.xml" /><Relationship Id="rId6" Type="http://schemas.openxmlformats.org/officeDocument/2006/relationships/image" Target="../media/image6.png" /><Relationship Id="rId7" Type="http://schemas.openxmlformats.org/officeDocument/2006/relationships/tags" Target="../tags/tag224.xml" /><Relationship Id="rId8" Type="http://schemas.openxmlformats.org/officeDocument/2006/relationships/tags" Target="../tags/tag225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26.xml" /><Relationship Id="rId3" Type="http://schemas.openxmlformats.org/officeDocument/2006/relationships/tags" Target="../tags/tag227.xml" /><Relationship Id="rId4" Type="http://schemas.openxmlformats.org/officeDocument/2006/relationships/tags" Target="../tags/tag228.xml" /><Relationship Id="rId5" Type="http://schemas.openxmlformats.org/officeDocument/2006/relationships/tags" Target="../tags/tag229.xml" /><Relationship Id="rId6" Type="http://schemas.openxmlformats.org/officeDocument/2006/relationships/tags" Target="../tags/tag230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31.xml" /><Relationship Id="rId3" Type="http://schemas.openxmlformats.org/officeDocument/2006/relationships/tags" Target="../tags/tag232.xml" /><Relationship Id="rId4" Type="http://schemas.openxmlformats.org/officeDocument/2006/relationships/tags" Target="../tags/tag233.xml" /><Relationship Id="rId5" Type="http://schemas.openxmlformats.org/officeDocument/2006/relationships/tags" Target="../tags/tag234.xml" /><Relationship Id="rId6" Type="http://schemas.openxmlformats.org/officeDocument/2006/relationships/tags" Target="../tags/tag235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01.xml" /><Relationship Id="rId11" Type="http://schemas.openxmlformats.org/officeDocument/2006/relationships/tags" Target="../tags/tag102.xml" /><Relationship Id="rId12" Type="http://schemas.openxmlformats.org/officeDocument/2006/relationships/tags" Target="../tags/tag103.xml" /><Relationship Id="rId13" Type="http://schemas.openxmlformats.org/officeDocument/2006/relationships/tags" Target="../tags/tag104.xml" /><Relationship Id="rId14" Type="http://schemas.openxmlformats.org/officeDocument/2006/relationships/tags" Target="../tags/tag105.xml" /><Relationship Id="rId2" Type="http://schemas.openxmlformats.org/officeDocument/2006/relationships/notesSlide" Target="../notesSlides/notesSlide1.xml" /><Relationship Id="rId3" Type="http://schemas.openxmlformats.org/officeDocument/2006/relationships/tags" Target="../tags/tag94.xml" /><Relationship Id="rId4" Type="http://schemas.openxmlformats.org/officeDocument/2006/relationships/tags" Target="../tags/tag95.xml" /><Relationship Id="rId5" Type="http://schemas.openxmlformats.org/officeDocument/2006/relationships/tags" Target="../tags/tag96.xml" /><Relationship Id="rId6" Type="http://schemas.openxmlformats.org/officeDocument/2006/relationships/tags" Target="../tags/tag97.xml" /><Relationship Id="rId7" Type="http://schemas.openxmlformats.org/officeDocument/2006/relationships/tags" Target="../tags/tag98.xml" /><Relationship Id="rId8" Type="http://schemas.openxmlformats.org/officeDocument/2006/relationships/tags" Target="../tags/tag99.xml" /><Relationship Id="rId9" Type="http://schemas.openxmlformats.org/officeDocument/2006/relationships/tags" Target="../tags/tag100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image" Target="../media/image9.jpeg" /><Relationship Id="rId11" Type="http://schemas.openxmlformats.org/officeDocument/2006/relationships/tags" Target="../tags/tag242.xml" /><Relationship Id="rId12" Type="http://schemas.openxmlformats.org/officeDocument/2006/relationships/image" Target="../media/image10.jpeg" /><Relationship Id="rId13" Type="http://schemas.openxmlformats.org/officeDocument/2006/relationships/tags" Target="../tags/tag243.xml" /><Relationship Id="rId14" Type="http://schemas.openxmlformats.org/officeDocument/2006/relationships/tags" Target="../tags/tag244.xml" /><Relationship Id="rId15" Type="http://schemas.openxmlformats.org/officeDocument/2006/relationships/tags" Target="../tags/tag245.xml" /><Relationship Id="rId16" Type="http://schemas.openxmlformats.org/officeDocument/2006/relationships/tags" Target="../tags/tag246.xml" /><Relationship Id="rId17" Type="http://schemas.openxmlformats.org/officeDocument/2006/relationships/image" Target="../media/image11.png" /><Relationship Id="rId18" Type="http://schemas.openxmlformats.org/officeDocument/2006/relationships/tags" Target="../tags/tag247.xml" /><Relationship Id="rId19" Type="http://schemas.openxmlformats.org/officeDocument/2006/relationships/tags" Target="../tags/tag248.xml" /><Relationship Id="rId2" Type="http://schemas.openxmlformats.org/officeDocument/2006/relationships/tags" Target="../tags/tag236.xml" /><Relationship Id="rId3" Type="http://schemas.openxmlformats.org/officeDocument/2006/relationships/tags" Target="../tags/tag237.xml" /><Relationship Id="rId4" Type="http://schemas.openxmlformats.org/officeDocument/2006/relationships/tags" Target="../tags/tag238.xml" /><Relationship Id="rId5" Type="http://schemas.openxmlformats.org/officeDocument/2006/relationships/tags" Target="../tags/tag239.xml" /><Relationship Id="rId6" Type="http://schemas.openxmlformats.org/officeDocument/2006/relationships/image" Target="../media/image7.png" /><Relationship Id="rId7" Type="http://schemas.openxmlformats.org/officeDocument/2006/relationships/tags" Target="../tags/tag240.xml" /><Relationship Id="rId8" Type="http://schemas.openxmlformats.org/officeDocument/2006/relationships/image" Target="../media/image8.png" /><Relationship Id="rId9" Type="http://schemas.openxmlformats.org/officeDocument/2006/relationships/tags" Target="../tags/tag24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14.xml" /><Relationship Id="rId11" Type="http://schemas.openxmlformats.org/officeDocument/2006/relationships/tags" Target="../tags/tag115.xml" /><Relationship Id="rId12" Type="http://schemas.openxmlformats.org/officeDocument/2006/relationships/tags" Target="../tags/tag116.xml" /><Relationship Id="rId2" Type="http://schemas.openxmlformats.org/officeDocument/2006/relationships/notesSlide" Target="../notesSlides/notesSlide2.xml" /><Relationship Id="rId3" Type="http://schemas.openxmlformats.org/officeDocument/2006/relationships/tags" Target="../tags/tag109.xml" /><Relationship Id="rId4" Type="http://schemas.openxmlformats.org/officeDocument/2006/relationships/tags" Target="../tags/tag110.xml" /><Relationship Id="rId5" Type="http://schemas.openxmlformats.org/officeDocument/2006/relationships/tags" Target="../tags/tag111.xml" /><Relationship Id="rId6" Type="http://schemas.openxmlformats.org/officeDocument/2006/relationships/image" Target="../media/image2.jpeg" /><Relationship Id="rId7" Type="http://schemas.openxmlformats.org/officeDocument/2006/relationships/tags" Target="../tags/tag112.xml" /><Relationship Id="rId8" Type="http://schemas.openxmlformats.org/officeDocument/2006/relationships/image" Target="../media/image3.png" /><Relationship Id="rId9" Type="http://schemas.openxmlformats.org/officeDocument/2006/relationships/tags" Target="../tags/tag11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tags" Target="../tags/tag120.xml" /><Relationship Id="rId4" Type="http://schemas.openxmlformats.org/officeDocument/2006/relationships/tags" Target="../tags/tag121.xml" /><Relationship Id="rId5" Type="http://schemas.openxmlformats.org/officeDocument/2006/relationships/tags" Target="../tags/tag122.xml" /><Relationship Id="rId6" Type="http://schemas.openxmlformats.org/officeDocument/2006/relationships/tags" Target="../tags/tag123.xml" /><Relationship Id="rId7" Type="http://schemas.openxmlformats.org/officeDocument/2006/relationships/tags" Target="../tags/tag124.xml" /><Relationship Id="rId8" Type="http://schemas.openxmlformats.org/officeDocument/2006/relationships/tags" Target="../tags/tag125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34.xml" /><Relationship Id="rId2" Type="http://schemas.openxmlformats.org/officeDocument/2006/relationships/tags" Target="../tags/tag126.xml" /><Relationship Id="rId3" Type="http://schemas.openxmlformats.org/officeDocument/2006/relationships/tags" Target="../tags/tag127.xml" /><Relationship Id="rId4" Type="http://schemas.openxmlformats.org/officeDocument/2006/relationships/tags" Target="../tags/tag128.xml" /><Relationship Id="rId5" Type="http://schemas.openxmlformats.org/officeDocument/2006/relationships/tags" Target="../tags/tag129.xml" /><Relationship Id="rId6" Type="http://schemas.openxmlformats.org/officeDocument/2006/relationships/tags" Target="../tags/tag130.xml" /><Relationship Id="rId7" Type="http://schemas.openxmlformats.org/officeDocument/2006/relationships/tags" Target="../tags/tag131.xml" /><Relationship Id="rId8" Type="http://schemas.openxmlformats.org/officeDocument/2006/relationships/tags" Target="../tags/tag132.xml" /><Relationship Id="rId9" Type="http://schemas.openxmlformats.org/officeDocument/2006/relationships/tags" Target="../tags/tag13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42.xml" /><Relationship Id="rId11" Type="http://schemas.openxmlformats.org/officeDocument/2006/relationships/tags" Target="../tags/tag143.xml" /><Relationship Id="rId12" Type="http://schemas.openxmlformats.org/officeDocument/2006/relationships/tags" Target="../tags/tag144.xml" /><Relationship Id="rId13" Type="http://schemas.openxmlformats.org/officeDocument/2006/relationships/tags" Target="../tags/tag145.xml" /><Relationship Id="rId14" Type="http://schemas.openxmlformats.org/officeDocument/2006/relationships/tags" Target="../tags/tag146.xml" /><Relationship Id="rId15" Type="http://schemas.openxmlformats.org/officeDocument/2006/relationships/tags" Target="../tags/tag147.xml" /><Relationship Id="rId16" Type="http://schemas.openxmlformats.org/officeDocument/2006/relationships/tags" Target="../tags/tag148.xml" /><Relationship Id="rId2" Type="http://schemas.openxmlformats.org/officeDocument/2006/relationships/tags" Target="../tags/tag135.xml" /><Relationship Id="rId3" Type="http://schemas.openxmlformats.org/officeDocument/2006/relationships/tags" Target="../tags/tag136.xml" /><Relationship Id="rId4" Type="http://schemas.openxmlformats.org/officeDocument/2006/relationships/image" Target="../media/image1.png" /><Relationship Id="rId5" Type="http://schemas.openxmlformats.org/officeDocument/2006/relationships/tags" Target="../tags/tag137.xml" /><Relationship Id="rId6" Type="http://schemas.openxmlformats.org/officeDocument/2006/relationships/tags" Target="../tags/tag138.xml" /><Relationship Id="rId7" Type="http://schemas.openxmlformats.org/officeDocument/2006/relationships/tags" Target="../tags/tag139.xml" /><Relationship Id="rId8" Type="http://schemas.openxmlformats.org/officeDocument/2006/relationships/tags" Target="../tags/tag140.xml" /><Relationship Id="rId9" Type="http://schemas.openxmlformats.org/officeDocument/2006/relationships/tags" Target="../tags/tag14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49.xml" /><Relationship Id="rId3" Type="http://schemas.openxmlformats.org/officeDocument/2006/relationships/tags" Target="../tags/tag150.xml" /><Relationship Id="rId4" Type="http://schemas.openxmlformats.org/officeDocument/2006/relationships/tags" Target="../tags/tag151.xml" /><Relationship Id="rId5" Type="http://schemas.openxmlformats.org/officeDocument/2006/relationships/tags" Target="../tags/tag152.xml" /><Relationship Id="rId6" Type="http://schemas.openxmlformats.org/officeDocument/2006/relationships/tags" Target="../tags/tag153.xml" /><Relationship Id="rId7" Type="http://schemas.openxmlformats.org/officeDocument/2006/relationships/tags" Target="../tags/tag154.xml" /><Relationship Id="rId8" Type="http://schemas.openxmlformats.org/officeDocument/2006/relationships/tags" Target="../tags/tag155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63.xml" /><Relationship Id="rId2" Type="http://schemas.openxmlformats.org/officeDocument/2006/relationships/tags" Target="../tags/tag156.xml" /><Relationship Id="rId3" Type="http://schemas.openxmlformats.org/officeDocument/2006/relationships/tags" Target="../tags/tag157.xml" /><Relationship Id="rId4" Type="http://schemas.openxmlformats.org/officeDocument/2006/relationships/tags" Target="../tags/tag158.xml" /><Relationship Id="rId5" Type="http://schemas.openxmlformats.org/officeDocument/2006/relationships/hyperlink" Target="https://haokan.baidu.com/v?vid=2267432480461406230&amp;pd=bjh&amp;fr=bjhauthor&amp;type=video" TargetMode="External" /><Relationship Id="rId6" Type="http://schemas.openxmlformats.org/officeDocument/2006/relationships/tags" Target="../tags/tag159.xml" /><Relationship Id="rId7" Type="http://schemas.openxmlformats.org/officeDocument/2006/relationships/tags" Target="../tags/tag160.xml" /><Relationship Id="rId8" Type="http://schemas.openxmlformats.org/officeDocument/2006/relationships/tags" Target="../tags/tag161.xml" /><Relationship Id="rId9" Type="http://schemas.openxmlformats.org/officeDocument/2006/relationships/tags" Target="../tags/tag16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64.xml" /><Relationship Id="rId3" Type="http://schemas.openxmlformats.org/officeDocument/2006/relationships/tags" Target="../tags/tag165.xml" /><Relationship Id="rId4" Type="http://schemas.openxmlformats.org/officeDocument/2006/relationships/tags" Target="../tags/tag166.xml" /><Relationship Id="rId5" Type="http://schemas.openxmlformats.org/officeDocument/2006/relationships/hyperlink" Target="https://v.youku.com/v_show/id_XNDI3NzMzODIxMg==.html?spm=a2hbt.13141534.0.13141534" TargetMode="External" /><Relationship Id="rId6" Type="http://schemas.openxmlformats.org/officeDocument/2006/relationships/tags" Target="../tags/tag167.xml" /><Relationship Id="rId7" Type="http://schemas.openxmlformats.org/officeDocument/2006/relationships/tags" Target="../tags/tag168.xml" /><Relationship Id="rId8" Type="http://schemas.openxmlformats.org/officeDocument/2006/relationships/tags" Target="../tags/tag169.xml" /><Relationship Id="rId9" Type="http://schemas.openxmlformats.org/officeDocument/2006/relationships/tags" Target="../tags/tag170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1438910" y="939800"/>
            <a:ext cx="9799320" cy="704850"/>
          </a:xfrm>
        </p:spPr>
        <p:txBody>
          <a:bodyPr>
            <a:normAutofit fontScale="90000"/>
          </a:bodyPr>
          <a:lstStyle/>
          <a:p>
            <a:r>
              <a:rPr lang="zh-CN" altLang="zh-CN" sz="4000"/>
              <a:t>第七章 从粒子到宇宙</a:t>
            </a:r>
            <a:endParaRPr lang="zh-CN" altLang="zh-CN" sz="40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196260" y="1644605"/>
            <a:ext cx="9799200" cy="1472400"/>
          </a:xfrm>
        </p:spPr>
        <p:txBody>
          <a:bodyPr/>
          <a:lstStyle/>
          <a:p>
            <a:r>
              <a:rPr lang="zh-CN" altLang="en-US">
                <a:latin typeface="+mj-ea"/>
                <a:ea typeface="+mj-ea"/>
                <a:cs typeface="+mj-ea"/>
              </a:rPr>
              <a:t>第</a:t>
            </a:r>
            <a:r>
              <a:rPr lang="en-US" altLang="zh-CN">
                <a:latin typeface="+mj-ea"/>
                <a:ea typeface="+mj-ea"/>
                <a:cs typeface="+mj-ea"/>
              </a:rPr>
              <a:t>1</a:t>
            </a:r>
            <a:r>
              <a:rPr lang="zh-CN" altLang="en-US">
                <a:latin typeface="+mj-ea"/>
                <a:ea typeface="+mj-ea"/>
                <a:cs typeface="+mj-ea"/>
              </a:rPr>
              <a:t>节 走进分子世界</a:t>
            </a:r>
            <a:endParaRPr lang="zh-CN" altLang="en-US">
              <a:latin typeface="+mj-ea"/>
              <a:ea typeface="+mj-ea"/>
              <a:cs typeface="+mj-ea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973195" y="3694430"/>
            <a:ext cx="4244975" cy="278130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t>分子间的相互作用</a:t>
            </a:r>
            <a:r>
              <a:rPr lang="en-US" altLang="zh-CN"/>
              <a:t>-----</a:t>
            </a:r>
            <a:r>
              <a:t>吸引力</a:t>
            </a:r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343785" y="1313815"/>
            <a:ext cx="7504430" cy="3364230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608330" y="4853305"/>
            <a:ext cx="92398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讨论：分子间是否存在吸引力？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         观察  活动</a:t>
            </a:r>
            <a:r>
              <a:rPr lang="en-US" altLang="zh-CN">
                <a:solidFill>
                  <a:srgbClr val="FF0000"/>
                </a:solidFill>
              </a:rPr>
              <a:t>7.3   </a:t>
            </a:r>
            <a:r>
              <a:rPr lang="zh-CN" altLang="en-US">
                <a:solidFill>
                  <a:srgbClr val="FF0000"/>
                </a:solidFill>
                <a:hlinkClick r:id="rId7" action="ppaction://hlinkfile"/>
              </a:rPr>
              <a:t>收集分子间存在吸引力的证据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8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t>分子间的相互作用</a:t>
            </a:r>
            <a:r>
              <a:rPr lang="en-US" altLang="zh-CN"/>
              <a:t>---</a:t>
            </a:r>
            <a:r>
              <a:t>排斥力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608330" y="1490345"/>
            <a:ext cx="10801985" cy="737235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讨论：既然分子间有吸引力，为什么固体、液体很难被压缩。</a:t>
            </a:r>
            <a:endParaRPr>
              <a:sym typeface="+mn-ea"/>
            </a:endParaRPr>
          </a:p>
          <a:p>
            <a:endParaRPr lang="zh-CN" altLang="en-US"/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608330" y="2572385"/>
            <a:ext cx="4919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结论：分子间存在排斥力。</a:t>
            </a:r>
            <a:endParaRPr lang="zh-CN" altLang="en-US"/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t>分子间的相互作用</a:t>
            </a:r>
            <a:r>
              <a:rPr lang="en-US" altLang="zh-CN"/>
              <a:t>---</a:t>
            </a:r>
            <a:r>
              <a:t>现象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608330" y="1490345"/>
            <a:ext cx="10801985" cy="737235"/>
          </a:xfrm>
        </p:spPr>
        <p:txBody>
          <a:bodyPr/>
          <a:lstStyle/>
          <a:p>
            <a:r>
              <a:rPr lang="zh-CN" altLang="en-US"/>
              <a:t>区分：下列现象说明分子的哪些作用力</a:t>
            </a:r>
            <a:endParaRPr lang="zh-CN" altLang="en-US"/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608330" y="2572385"/>
            <a:ext cx="1080262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 altLang="zh-CN">
                <a:solidFill>
                  <a:schemeClr val="tx1"/>
                </a:solidFill>
                <a:sym typeface="+mn-ea"/>
              </a:rPr>
              <a:t>1.</a:t>
            </a:r>
            <a:r>
              <a:rPr lang="zh-CN" altLang="en-US">
                <a:solidFill>
                  <a:schemeClr val="tx1"/>
                </a:solidFill>
                <a:sym typeface="+mn-ea"/>
              </a:rPr>
              <a:t>一根钢条将其拉伸是很困难的</a:t>
            </a:r>
            <a:r>
              <a:rPr lang="zh-CN" altLang="en-US">
                <a:solidFill>
                  <a:schemeClr val="tx1"/>
                </a:solidFill>
              </a:rPr>
              <a:t>。</a:t>
            </a:r>
            <a:endParaRPr lang="zh-CN" altLang="en-US">
              <a:solidFill>
                <a:schemeClr val="tx1"/>
              </a:solidFill>
            </a:endParaRPr>
          </a:p>
          <a:p>
            <a:pPr fontAlgn="auto">
              <a:lnSpc>
                <a:spcPct val="200000"/>
              </a:lnSpc>
            </a:pPr>
            <a:r>
              <a:rPr lang="en-US" altLang="zh-CN">
                <a:solidFill>
                  <a:schemeClr val="tx1"/>
                </a:solidFill>
                <a:sym typeface="+mn-ea"/>
              </a:rPr>
              <a:t>2.</a:t>
            </a:r>
            <a:r>
              <a:rPr lang="zh-CN" altLang="en-US">
                <a:solidFill>
                  <a:schemeClr val="tx1"/>
                </a:solidFill>
                <a:sym typeface="+mn-ea"/>
              </a:rPr>
              <a:t>两滴小水珠遇到一起就会自动结合成一滴较大的水珠。</a:t>
            </a:r>
            <a:endParaRPr lang="zh-CN" altLang="en-US">
              <a:solidFill>
                <a:schemeClr val="tx1"/>
              </a:solidFill>
              <a:sym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 altLang="zh-CN">
                <a:solidFill>
                  <a:schemeClr val="tx1"/>
                </a:solidFill>
                <a:sym typeface="+mn-ea"/>
              </a:rPr>
              <a:t>3.物体不能无限地被压缩</a:t>
            </a:r>
            <a:r>
              <a:rPr lang="zh-CN" altLang="en-US">
                <a:solidFill>
                  <a:schemeClr val="tx1"/>
                </a:solidFill>
                <a:sym typeface="+mn-ea"/>
              </a:rPr>
              <a:t>。</a:t>
            </a:r>
            <a:endParaRPr lang="zh-CN" altLang="en-US">
              <a:solidFill>
                <a:schemeClr val="tx1"/>
              </a:solidFill>
              <a:sym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 altLang="zh-CN">
                <a:solidFill>
                  <a:schemeClr val="tx1"/>
                </a:solidFill>
                <a:sym typeface="+mn-ea"/>
              </a:rPr>
              <a:t>4.胶水把邮票贴在信封上，等胶水干了以后就很难直接把邮票完整地从信封上揭下来</a:t>
            </a:r>
            <a:r>
              <a:rPr lang="zh-CN" altLang="en-US">
                <a:solidFill>
                  <a:schemeClr val="tx1"/>
                </a:solidFill>
                <a:sym typeface="+mn-ea"/>
              </a:rPr>
              <a:t>。</a:t>
            </a:r>
            <a:endParaRPr lang="zh-CN" altLang="en-US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608330" y="5699760"/>
            <a:ext cx="93814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1"/>
                </a:solidFill>
                <a:latin typeface="Arial" panose="020b0604020202090204" pitchFamily="34" charset="0"/>
                <a:ea typeface="黑体" panose="02010609060101010101" pitchFamily="2" charset="-122"/>
                <a:sym typeface="+mn-ea"/>
              </a:rPr>
              <a:t>注意：分子间的引力和斥力是同时存在的。</a:t>
            </a:r>
            <a:endParaRPr lang="zh-CN" altLang="en-US" sz="2800" b="1">
              <a:solidFill>
                <a:schemeClr val="tx1"/>
              </a:solidFill>
              <a:latin typeface="Arial" panose="020b0604020202090204" pitchFamily="34" charset="0"/>
              <a:ea typeface="黑体" panose="02010609060101010101" pitchFamily="2" charset="-122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t>分子间的相互作用</a:t>
            </a:r>
            <a:r>
              <a:rPr lang="en-US" altLang="zh-CN"/>
              <a:t>---</a:t>
            </a:r>
            <a:r>
              <a:t>不同状态物质的分子作用力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608330" y="3985895"/>
            <a:ext cx="10969625" cy="783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固体很难被压缩、很难被拉伸，固体分子间相互作用力</a:t>
            </a:r>
            <a:r>
              <a:rPr lang="zh-CN" altLang="en-US" u="sng">
                <a:solidFill>
                  <a:schemeClr val="tx1"/>
                </a:solidFill>
                <a:latin typeface="+mn-ea"/>
                <a:sym typeface="+mn-ea"/>
              </a:rPr>
              <a:t>              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，分子间距离</a:t>
            </a:r>
            <a:r>
              <a:rPr lang="zh-CN" altLang="en-US" u="sng">
                <a:solidFill>
                  <a:schemeClr val="tx1"/>
                </a:solidFill>
                <a:latin typeface="+mn-ea"/>
                <a:sym typeface="+mn-ea"/>
              </a:rPr>
              <a:t>         </a:t>
            </a:r>
            <a:r>
              <a:rPr lang="zh-CN" altLang="en-US">
                <a:latin typeface="+mn-ea"/>
                <a:sym typeface="+mn-ea"/>
              </a:rPr>
              <a:t>（较大、较小、很小）</a:t>
            </a:r>
            <a:endParaRPr lang="zh-CN" altLang="en-US">
              <a:solidFill>
                <a:schemeClr val="tx1"/>
              </a:solidFill>
              <a:latin typeface="+mn-ea"/>
              <a:sym typeface="+mn-ea"/>
            </a:endParaRPr>
          </a:p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因此，固体 </a:t>
            </a:r>
            <a:r>
              <a:rPr lang="zh-CN" altLang="en-US" u="sng">
                <a:solidFill>
                  <a:schemeClr val="tx1"/>
                </a:solidFill>
                <a:latin typeface="+mn-ea"/>
                <a:sym typeface="+mn-ea"/>
              </a:rPr>
              <a:t>           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（有、没有）固定的形状，</a:t>
            </a:r>
            <a:r>
              <a:rPr lang="zh-CN" altLang="en-US" u="sng">
                <a:solidFill>
                  <a:schemeClr val="tx1"/>
                </a:solidFill>
                <a:latin typeface="+mn-ea"/>
                <a:sym typeface="+mn-ea"/>
              </a:rPr>
              <a:t>               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（有、没有）固定的体积。</a:t>
            </a:r>
            <a:endParaRPr lang="zh-CN" altLang="en-US">
              <a:solidFill>
                <a:schemeClr val="tx1"/>
              </a:solidFill>
              <a:latin typeface="+mn-ea"/>
              <a:sym typeface="+mn-ea"/>
            </a:endParaRPr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526030" y="1313815"/>
            <a:ext cx="6616700" cy="2183130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607695" y="4884420"/>
            <a:ext cx="110991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液体很难被压缩，但具有流动性，液体分子间相互作用力</a:t>
            </a:r>
            <a:r>
              <a:rPr lang="zh-CN" altLang="en-US" u="sng">
                <a:solidFill>
                  <a:schemeClr val="tx1"/>
                </a:solidFill>
                <a:latin typeface="+mn-ea"/>
                <a:sym typeface="+mn-ea"/>
              </a:rPr>
              <a:t>              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，</a:t>
            </a:r>
            <a:r>
              <a:rPr lang="zh-CN" altLang="en-US">
                <a:latin typeface="+mn-ea"/>
                <a:sym typeface="+mn-ea"/>
              </a:rPr>
              <a:t>分子间距离</a:t>
            </a:r>
            <a:r>
              <a:rPr lang="zh-CN" altLang="en-US" u="sng">
                <a:latin typeface="+mn-ea"/>
                <a:sym typeface="+mn-ea"/>
              </a:rPr>
              <a:t>         </a:t>
            </a:r>
            <a:r>
              <a:rPr lang="zh-CN" altLang="en-US">
                <a:latin typeface="+mn-ea"/>
                <a:sym typeface="+mn-ea"/>
              </a:rPr>
              <a:t>（较大、较小、很小）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因此，液体 </a:t>
            </a:r>
            <a:r>
              <a:rPr lang="zh-CN" altLang="en-US" u="sng">
                <a:solidFill>
                  <a:schemeClr val="tx1"/>
                </a:solidFill>
                <a:latin typeface="+mn-ea"/>
                <a:sym typeface="+mn-ea"/>
              </a:rPr>
              <a:t>           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（有、没有）固定的形状，</a:t>
            </a:r>
            <a:r>
              <a:rPr lang="zh-CN" altLang="en-US" u="sng">
                <a:solidFill>
                  <a:schemeClr val="tx1"/>
                </a:solidFill>
                <a:latin typeface="+mn-ea"/>
                <a:sym typeface="+mn-ea"/>
              </a:rPr>
              <a:t>               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（有、没有）固定的体积。</a:t>
            </a:r>
            <a:endParaRPr lang="zh-CN" altLang="en-US">
              <a:solidFill>
                <a:schemeClr val="tx1"/>
              </a:solidFill>
              <a:latin typeface="+mn-ea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8"/>
            </p:custDataLst>
          </p:nvPr>
        </p:nvSpPr>
        <p:spPr>
          <a:xfrm>
            <a:off x="611505" y="5699760"/>
            <a:ext cx="109696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气体容易扩散，容易被压缩，气体分子间相互作用力</a:t>
            </a:r>
            <a:r>
              <a:rPr lang="zh-CN" altLang="en-US" u="sng">
                <a:solidFill>
                  <a:schemeClr val="tx1"/>
                </a:solidFill>
                <a:latin typeface="+mn-ea"/>
                <a:sym typeface="+mn-ea"/>
              </a:rPr>
              <a:t>              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，</a:t>
            </a:r>
            <a:r>
              <a:rPr lang="zh-CN" altLang="en-US">
                <a:latin typeface="+mn-ea"/>
                <a:sym typeface="+mn-ea"/>
              </a:rPr>
              <a:t>分子间距离</a:t>
            </a:r>
            <a:r>
              <a:rPr lang="zh-CN" altLang="en-US" u="sng">
                <a:latin typeface="+mn-ea"/>
                <a:sym typeface="+mn-ea"/>
              </a:rPr>
              <a:t>         </a:t>
            </a:r>
            <a:r>
              <a:rPr lang="zh-CN" altLang="en-US">
                <a:latin typeface="+mn-ea"/>
                <a:sym typeface="+mn-ea"/>
              </a:rPr>
              <a:t>（较大、较小、很小）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因此，气体 </a:t>
            </a:r>
            <a:r>
              <a:rPr lang="zh-CN" altLang="en-US" u="sng">
                <a:solidFill>
                  <a:schemeClr val="tx1"/>
                </a:solidFill>
                <a:latin typeface="+mn-ea"/>
                <a:sym typeface="+mn-ea"/>
              </a:rPr>
              <a:t>           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（有、没有）固定的形状，</a:t>
            </a:r>
            <a:r>
              <a:rPr lang="zh-CN" altLang="en-US" u="sng">
                <a:solidFill>
                  <a:schemeClr val="tx1"/>
                </a:solidFill>
                <a:latin typeface="+mn-ea"/>
                <a:sym typeface="+mn-ea"/>
              </a:rPr>
              <a:t>               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（有、没有）固定的体积。</a:t>
            </a:r>
            <a:endParaRPr lang="zh-CN" altLang="en-US">
              <a:solidFill>
                <a:schemeClr val="tx1"/>
              </a:solidFill>
              <a:latin typeface="+mn-ea"/>
              <a:sym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9"/>
            </p:custDataLst>
          </p:nvPr>
        </p:nvSpPr>
        <p:spPr>
          <a:xfrm>
            <a:off x="6243955" y="3985895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较大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>
            <p:custDataLst>
              <p:tags r:id="rId10"/>
            </p:custDataLst>
          </p:nvPr>
        </p:nvSpPr>
        <p:spPr>
          <a:xfrm>
            <a:off x="1905635" y="4401185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>
            <p:custDataLst>
              <p:tags r:id="rId11"/>
            </p:custDataLst>
          </p:nvPr>
        </p:nvSpPr>
        <p:spPr>
          <a:xfrm>
            <a:off x="5588635" y="4354195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12"/>
            </p:custDataLst>
          </p:nvPr>
        </p:nvSpPr>
        <p:spPr>
          <a:xfrm>
            <a:off x="6486525" y="4884420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较小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>
            <p:custDataLst>
              <p:tags r:id="rId13"/>
            </p:custDataLst>
          </p:nvPr>
        </p:nvSpPr>
        <p:spPr>
          <a:xfrm>
            <a:off x="2432050" y="5161280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没有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>
            <p:custDataLst>
              <p:tags r:id="rId14"/>
            </p:custDataLst>
          </p:nvPr>
        </p:nvSpPr>
        <p:spPr>
          <a:xfrm>
            <a:off x="6158865" y="5161280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>
            <p:custDataLst>
              <p:tags r:id="rId15"/>
            </p:custDataLst>
          </p:nvPr>
        </p:nvSpPr>
        <p:spPr>
          <a:xfrm>
            <a:off x="6071235" y="5668010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很小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>
            <p:custDataLst>
              <p:tags r:id="rId16"/>
            </p:custDataLst>
          </p:nvPr>
        </p:nvSpPr>
        <p:spPr>
          <a:xfrm>
            <a:off x="1905635" y="5976620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没有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>
            <p:custDataLst>
              <p:tags r:id="rId17"/>
            </p:custDataLst>
          </p:nvPr>
        </p:nvSpPr>
        <p:spPr>
          <a:xfrm>
            <a:off x="5709920" y="6000115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没有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>
            <p:custDataLst>
              <p:tags r:id="rId18"/>
            </p:custDataLst>
          </p:nvPr>
        </p:nvSpPr>
        <p:spPr>
          <a:xfrm>
            <a:off x="8690610" y="3985895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很小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>
            <p:custDataLst>
              <p:tags r:id="rId19"/>
            </p:custDataLst>
          </p:nvPr>
        </p:nvSpPr>
        <p:spPr>
          <a:xfrm>
            <a:off x="8941435" y="4884420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较小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>
            <p:custDataLst>
              <p:tags r:id="rId20"/>
            </p:custDataLst>
          </p:nvPr>
        </p:nvSpPr>
        <p:spPr>
          <a:xfrm>
            <a:off x="8463915" y="5692140"/>
            <a:ext cx="1015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较大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2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分子动理论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/>
              <a:t>分子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   物质是由大量分子组成的。</a:t>
            </a:r>
            <a:r>
              <a:rPr lang="en-US" altLang="zh-CN"/>
              <a:t>-------------------------------</a:t>
            </a:r>
            <a:r>
              <a:t>分子直径很小</a:t>
            </a:r>
          </a:p>
          <a:p>
            <a:pPr marL="0" indent="0">
              <a:buNone/>
            </a:pPr>
            <a:r>
              <a:t>    分子间有空隙。               </a:t>
            </a:r>
            <a:r>
              <a:rPr lang="en-US" altLang="zh-CN"/>
              <a:t>-------------------------------</a:t>
            </a:r>
            <a:r>
              <a:t>混合后的液体体积变小</a:t>
            </a:r>
          </a:p>
          <a:p>
            <a:pPr marL="0" indent="0">
              <a:buNone/>
            </a:pPr>
            <a:r>
              <a:t>分子运动</a:t>
            </a:r>
          </a:p>
          <a:p>
            <a:pPr marL="0" indent="0">
              <a:buNone/>
            </a:pPr>
            <a:r>
              <a:t>    分子总是处在永不停息的无规则运动中。</a:t>
            </a:r>
            <a:r>
              <a:rPr lang="en-US" altLang="zh-CN"/>
              <a:t>----------------</a:t>
            </a:r>
            <a:r>
              <a:t>扩散现象（宏观体现）</a:t>
            </a:r>
          </a:p>
          <a:p>
            <a:pPr marL="0" indent="0">
              <a:buNone/>
            </a:pPr>
            <a:r>
              <a:t>    温度越高，分子运动越剧烈。               </a:t>
            </a:r>
            <a:r>
              <a:rPr lang="en-US" altLang="zh-CN"/>
              <a:t>----------------</a:t>
            </a:r>
            <a:r>
              <a:t>热水和冷水中，热水中白糖溶解较快。</a:t>
            </a:r>
          </a:p>
          <a:p>
            <a:pPr marL="0" indent="0">
              <a:buNone/>
            </a:pPr>
            <a:r>
              <a:t>分子间作用力</a:t>
            </a:r>
          </a:p>
          <a:p>
            <a:pPr marL="0" indent="0">
              <a:buNone/>
            </a:pPr>
            <a:r>
              <a:t>    分子间存在吸引力。        </a:t>
            </a:r>
            <a:r>
              <a:rPr lang="en-US" altLang="zh-CN"/>
              <a:t>---------------------------------</a:t>
            </a:r>
            <a:r>
              <a:t>两滴小水珠靠近会自动合并成大水珠。</a:t>
            </a:r>
          </a:p>
          <a:p>
            <a:pPr marL="0" indent="0">
              <a:buNone/>
            </a:pPr>
            <a:r>
              <a:t>    分子间存在排斥力。        </a:t>
            </a:r>
            <a:r>
              <a:rPr lang="en-US" altLang="zh-CN"/>
              <a:t>---------------------------------</a:t>
            </a:r>
            <a:r>
              <a:t>固体、液体很难被压缩</a:t>
            </a:r>
          </a:p>
        </p:txBody>
      </p:sp>
    </p:spTree>
    <p:custDataLst>
      <p:tags r:id="rId5"/>
    </p:custData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课堂总结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608330" y="1861820"/>
            <a:ext cx="10968990" cy="4369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1.</a:t>
            </a:r>
            <a:r>
              <a:rPr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分子概念</a:t>
            </a:r>
            <a:endParaRPr sz="240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2.</a:t>
            </a:r>
            <a:r>
              <a:rPr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分子动理论 </a:t>
            </a:r>
            <a:endParaRPr sz="240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物质是由</a:t>
            </a:r>
            <a:r>
              <a:rPr lang="zh-CN" altLang="en-US" sz="2400" u="sng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  </a:t>
            </a: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组成的。</a:t>
            </a:r>
            <a:endParaRPr lang="zh-CN" altLang="en-US" sz="240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分子间有</a:t>
            </a:r>
            <a:r>
              <a:rPr lang="zh-CN" altLang="en-US" sz="2400" u="sng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  </a:t>
            </a: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。</a:t>
            </a:r>
            <a:endParaRPr lang="zh-CN" altLang="en-US" sz="240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2400" u="sng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</a:t>
            </a: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现象表明：分子总是处在</a:t>
            </a:r>
            <a:r>
              <a:rPr lang="zh-CN" altLang="en-US" sz="2400" u="sng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                     </a:t>
            </a: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。</a:t>
            </a:r>
            <a:endParaRPr lang="zh-CN" altLang="en-US" sz="240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分子间存在</a:t>
            </a:r>
            <a:r>
              <a:rPr lang="zh-CN" altLang="en-US" sz="2400" u="sng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</a:t>
            </a: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和</a:t>
            </a:r>
            <a:r>
              <a:rPr lang="zh-CN" altLang="en-US" sz="2400" u="sng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</a:t>
            </a: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。</a:t>
            </a:r>
            <a:endParaRPr lang="zh-CN" altLang="en-US" sz="240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</a:t>
            </a:r>
            <a:endParaRPr lang="zh-CN" altLang="en-US" sz="240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  <a:endParaRPr lang="zh-CN" altLang="en-US"/>
          </a:p>
        </p:txBody>
      </p:sp>
      <p:sp>
        <p:nvSpPr>
          <p:cNvPr id="136195" name="文本占位符 37890"/>
          <p:cNvSpPr>
            <a:spLocks noGrp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608330" y="1468120"/>
            <a:ext cx="10631805" cy="3921125"/>
          </a:xfrm>
        </p:spPr>
        <p:txBody>
          <a:bodyPr lIns="91440" tIns="45720" rIns="91440" bIns="45720" anchor="t"/>
          <a:lstStyle/>
          <a:p>
            <a:pPr indent="-342900">
              <a:lnSpc>
                <a:spcPct val="200000"/>
              </a:lnSpc>
              <a:buNone/>
            </a:pPr>
            <a:r>
              <a:rPr lang="en-US" altLang="zh-CN">
                <a:solidFill>
                  <a:schemeClr val="tx1"/>
                </a:solidFill>
                <a:latin typeface="+mn-ea"/>
                <a:ea typeface="宋体" panose="02010600030101010101" pitchFamily="2" charset="-122"/>
                <a:cs typeface="+mn-ea"/>
              </a:rPr>
              <a:t>1.</a:t>
            </a:r>
            <a:r>
              <a:rPr lang="zh-CN" altLang="en-US">
                <a:solidFill>
                  <a:schemeClr val="tx1"/>
                </a:solidFill>
                <a:latin typeface="+mn-ea"/>
                <a:ea typeface="宋体" panose="02010600030101010101" pitchFamily="2" charset="-122"/>
                <a:cs typeface="+mn-ea"/>
              </a:rPr>
              <a:t>“花气袭人知骤暖，鹊声穿树喜新晴。”这是南宋诗人陆游《村居书喜》中的两句诗，对前一句，从物理角度可以理解为，花分泌的芳香油分子</a:t>
            </a:r>
            <a:r>
              <a:rPr lang="zh-CN" altLang="en-US" u="sng">
                <a:solidFill>
                  <a:schemeClr val="tx1"/>
                </a:solidFill>
                <a:latin typeface="+mn-ea"/>
                <a:ea typeface="宋体" panose="02010600030101010101" pitchFamily="2" charset="-122"/>
                <a:cs typeface="+mn-ea"/>
              </a:rPr>
              <a:t>                </a:t>
            </a:r>
            <a:r>
              <a:rPr lang="zh-CN" altLang="en-US">
                <a:solidFill>
                  <a:schemeClr val="tx1"/>
                </a:solidFill>
                <a:latin typeface="+mn-ea"/>
                <a:ea typeface="宋体" panose="02010600030101010101" pitchFamily="2" charset="-122"/>
                <a:cs typeface="+mn-ea"/>
              </a:rPr>
              <a:t>加快，说明当时周围的气温突然</a:t>
            </a:r>
            <a:r>
              <a:rPr lang="zh-CN" altLang="en-US" u="sng">
                <a:solidFill>
                  <a:schemeClr val="tx1"/>
                </a:solidFill>
                <a:latin typeface="+mn-ea"/>
                <a:ea typeface="宋体" panose="02010600030101010101" pitchFamily="2" charset="-122"/>
                <a:cs typeface="+mn-ea"/>
              </a:rPr>
              <a:t>                </a:t>
            </a:r>
            <a:r>
              <a:rPr lang="zh-CN" altLang="en-US">
                <a:solidFill>
                  <a:schemeClr val="tx1"/>
                </a:solidFill>
                <a:latin typeface="+mn-ea"/>
                <a:ea typeface="宋体" panose="02010600030101010101" pitchFamily="2" charset="-122"/>
                <a:cs typeface="+mn-ea"/>
              </a:rPr>
              <a:t>。</a:t>
            </a:r>
            <a:endParaRPr lang="zh-CN" altLang="en-US">
              <a:solidFill>
                <a:schemeClr val="tx1"/>
              </a:solidFill>
              <a:latin typeface="+mn-ea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37219" name="文本框 45058"/>
          <p:cNvSpPr/>
          <p:nvPr>
            <p:custDataLst>
              <p:tags r:id="rId5"/>
            </p:custDataLst>
          </p:nvPr>
        </p:nvSpPr>
        <p:spPr>
          <a:xfrm>
            <a:off x="6740525" y="2188210"/>
            <a:ext cx="13366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503050405090304" pitchFamily="18" charset="0"/>
              </a:rPr>
              <a:t>无规则</a:t>
            </a:r>
            <a:endParaRPr lang="zh-CN" altLang="en-US">
              <a:solidFill>
                <a:srgbClr val="FB0F25"/>
              </a:solidFill>
              <a:latin typeface="Times New Roman" panose="02020503050405090304" pitchFamily="18" charset="0"/>
            </a:endParaRPr>
          </a:p>
        </p:txBody>
      </p:sp>
      <p:sp>
        <p:nvSpPr>
          <p:cNvPr id="3" name="文本框 45058"/>
          <p:cNvSpPr/>
          <p:nvPr>
            <p:custDataLst>
              <p:tags r:id="rId6"/>
            </p:custDataLst>
          </p:nvPr>
        </p:nvSpPr>
        <p:spPr>
          <a:xfrm>
            <a:off x="1249045" y="2743835"/>
            <a:ext cx="13366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503050405090304" pitchFamily="18" charset="0"/>
              </a:rPr>
              <a:t>升高</a:t>
            </a:r>
            <a:endParaRPr lang="zh-CN" altLang="en-US">
              <a:solidFill>
                <a:srgbClr val="FB0F25"/>
              </a:solidFill>
              <a:latin typeface="Times New Roman" panose="02020503050405090304" pitchFamily="18" charset="0"/>
            </a:endParaRPr>
          </a:p>
        </p:txBody>
      </p:sp>
    </p:spTree>
    <p:custDataLst>
      <p:tags r:id="rId7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  <a:endParaRPr lang="zh-CN" altLang="en-US"/>
          </a:p>
        </p:txBody>
      </p:sp>
      <p:sp>
        <p:nvSpPr>
          <p:cNvPr id="137218" name="文本框 45057"/>
          <p:cNvSpPr/>
          <p:nvPr>
            <p:custDataLst>
              <p:tags r:id="rId4"/>
            </p:custDataLst>
          </p:nvPr>
        </p:nvSpPr>
        <p:spPr>
          <a:xfrm>
            <a:off x="608330" y="1490345"/>
            <a:ext cx="1140015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 altLang="zh-CN">
                <a:solidFill>
                  <a:schemeClr val="tx1"/>
                </a:solidFill>
                <a:latin typeface="+mn-ea"/>
                <a:cs typeface="+mn-ea"/>
              </a:rPr>
              <a:t>2.</a:t>
            </a:r>
            <a:r>
              <a:rPr lang="zh-CN" altLang="en-US">
                <a:solidFill>
                  <a:schemeClr val="tx1"/>
                </a:solidFill>
                <a:latin typeface="+mn-ea"/>
                <a:cs typeface="+mn-ea"/>
              </a:rPr>
              <a:t>如图所示，a是一个铁丝圈，中间较松弛的系着一根棉线，图中是浸过肥皂水的铁丝网，图c表示用手指轻碰一下棉线的左边，图d表示棉线左边的肥皂膜破了，棉线被拉向右边，这个实验说明了  （     ）                                             </a:t>
            </a:r>
            <a:endParaRPr lang="zh-CN" altLang="en-US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zh-CN" altLang="en-US">
                <a:solidFill>
                  <a:schemeClr val="tx1"/>
                </a:solidFill>
                <a:latin typeface="+mn-ea"/>
                <a:cs typeface="+mn-ea"/>
              </a:rPr>
              <a:t>A、物质由大量的分子组成    </a:t>
            </a:r>
            <a:endParaRPr lang="zh-CN" altLang="en-US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zh-CN" altLang="en-US">
                <a:solidFill>
                  <a:schemeClr val="tx1"/>
                </a:solidFill>
                <a:latin typeface="+mn-ea"/>
                <a:cs typeface="+mn-ea"/>
              </a:rPr>
              <a:t>B、分子间有间隙</a:t>
            </a:r>
            <a:endParaRPr lang="zh-CN" altLang="en-US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zh-CN" altLang="en-US">
                <a:solidFill>
                  <a:schemeClr val="tx1"/>
                </a:solidFill>
                <a:latin typeface="+mn-ea"/>
                <a:cs typeface="+mn-ea"/>
              </a:rPr>
              <a:t>C、分子间存在引力          </a:t>
            </a:r>
            <a:endParaRPr lang="zh-CN" altLang="en-US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zh-CN" altLang="en-US">
                <a:solidFill>
                  <a:schemeClr val="tx1"/>
                </a:solidFill>
                <a:latin typeface="+mn-ea"/>
                <a:cs typeface="+mn-ea"/>
              </a:rPr>
              <a:t>D、物质分子在不停的做无规则运动</a:t>
            </a:r>
            <a:endParaRPr lang="zh-CN" altLang="en-US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137219" name="文本框 45058"/>
          <p:cNvSpPr/>
          <p:nvPr>
            <p:custDataLst>
              <p:tags r:id="rId5"/>
            </p:custDataLst>
          </p:nvPr>
        </p:nvSpPr>
        <p:spPr>
          <a:xfrm>
            <a:off x="9376410" y="2148840"/>
            <a:ext cx="4203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>
                <a:solidFill>
                  <a:srgbClr val="FB0F25"/>
                </a:solidFill>
                <a:latin typeface="Times New Roman" panose="02020503050405090304" pitchFamily="18" charset="0"/>
              </a:rPr>
              <a:t>C</a:t>
            </a:r>
            <a:endParaRPr lang="en-US" altLang="zh-CN" sz="2800">
              <a:solidFill>
                <a:srgbClr val="FB0F25"/>
              </a:solidFill>
              <a:latin typeface="Times New Roman" panose="02020503050405090304" pitchFamily="18" charset="0"/>
            </a:endParaRPr>
          </a:p>
        </p:txBody>
      </p:sp>
      <p:pic>
        <p:nvPicPr>
          <p:cNvPr id="1073742850" name="图片 1073742849" descr="000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7371715" y="3528060"/>
            <a:ext cx="3692525" cy="137731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8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  <a:endParaRPr lang="zh-CN" altLang="en-US"/>
          </a:p>
        </p:txBody>
      </p:sp>
      <p:sp>
        <p:nvSpPr>
          <p:cNvPr id="137220" name="矩形 45059"/>
          <p:cNvSpPr/>
          <p:nvPr>
            <p:custDataLst>
              <p:tags r:id="rId4"/>
            </p:custDataLst>
          </p:nvPr>
        </p:nvSpPr>
        <p:spPr>
          <a:xfrm>
            <a:off x="608330" y="2068195"/>
            <a:ext cx="1096899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 altLang="zh-CN">
                <a:solidFill>
                  <a:schemeClr val="tx1"/>
                </a:solidFill>
                <a:latin typeface="+mn-ea"/>
                <a:cs typeface="+mn-ea"/>
              </a:rPr>
              <a:t>3.打碎的玻璃靠在一起不能“破镜重圆”原因是    （     ）                     </a:t>
            </a:r>
            <a:endParaRPr lang="en-US" altLang="zh-CN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 altLang="zh-CN">
                <a:solidFill>
                  <a:schemeClr val="tx1"/>
                </a:solidFill>
                <a:latin typeface="+mn-ea"/>
                <a:cs typeface="+mn-ea"/>
              </a:rPr>
              <a:t>A.、分子间的作用力因玻璃被打碎而消失  </a:t>
            </a:r>
            <a:endParaRPr lang="en-US" altLang="zh-CN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 altLang="zh-CN">
                <a:solidFill>
                  <a:schemeClr val="tx1"/>
                </a:solidFill>
                <a:latin typeface="+mn-ea"/>
                <a:cs typeface="+mn-ea"/>
              </a:rPr>
              <a:t>B、玻璃的分子之间只有斥力而没力 </a:t>
            </a:r>
            <a:endParaRPr lang="en-US" altLang="zh-CN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 altLang="zh-CN">
                <a:solidFill>
                  <a:schemeClr val="tx1"/>
                </a:solidFill>
                <a:latin typeface="+mn-ea"/>
                <a:cs typeface="+mn-ea"/>
              </a:rPr>
              <a:t>C.、玻璃表面太光滑                   </a:t>
            </a:r>
            <a:endParaRPr lang="en-US" altLang="zh-CN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 altLang="zh-CN">
                <a:solidFill>
                  <a:schemeClr val="tx1"/>
                </a:solidFill>
                <a:latin typeface="+mn-ea"/>
                <a:cs typeface="+mn-ea"/>
              </a:rPr>
              <a:t>D、碎片间的距离大于分子发生相互吸引的距离</a:t>
            </a:r>
            <a:endParaRPr lang="en-US" altLang="zh-CN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137221" name="文本框 45060"/>
          <p:cNvSpPr/>
          <p:nvPr>
            <p:custDataLst>
              <p:tags r:id="rId5"/>
            </p:custDataLst>
          </p:nvPr>
        </p:nvSpPr>
        <p:spPr>
          <a:xfrm>
            <a:off x="5918835" y="2157730"/>
            <a:ext cx="5130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b="1">
                <a:solidFill>
                  <a:srgbClr val="FB0F25"/>
                </a:solidFill>
                <a:latin typeface="Times New Roman" panose="02020503050405090304" pitchFamily="18" charset="0"/>
              </a:rPr>
              <a:t>D</a:t>
            </a:r>
            <a:endParaRPr lang="en-US" altLang="zh-CN" sz="3600" b="1">
              <a:solidFill>
                <a:srgbClr val="FB0F25"/>
              </a:solidFill>
              <a:latin typeface="Times New Roman" panose="02020503050405090304" pitchFamily="18" charset="0"/>
            </a:endParaRPr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/>
      <p:bldP spid="1372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t>练一练</a:t>
            </a:r>
          </a:p>
        </p:txBody>
      </p:sp>
      <p:sp>
        <p:nvSpPr>
          <p:cNvPr id="138242" name="文本框 46081"/>
          <p:cNvSpPr/>
          <p:nvPr>
            <p:custDataLst>
              <p:tags r:id="rId4"/>
            </p:custDataLst>
          </p:nvPr>
        </p:nvSpPr>
        <p:spPr>
          <a:xfrm>
            <a:off x="608330" y="2345690"/>
            <a:ext cx="10968355" cy="3138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fontAlgn="auto" hangingPunct="0">
              <a:lnSpc>
                <a:spcPct val="200000"/>
              </a:lnSpc>
            </a:pPr>
            <a:r>
              <a:rPr lang="en-US" altLang="zh-CN">
                <a:solidFill>
                  <a:schemeClr val="tx1"/>
                </a:solidFill>
                <a:uFillTx/>
                <a:latin typeface="Times New Roman" panose="02020503050405090304" pitchFamily="18" charset="0"/>
              </a:rPr>
              <a:t>4.</a:t>
            </a:r>
            <a:r>
              <a:rPr lang="zh-CN" altLang="en-US">
                <a:solidFill>
                  <a:schemeClr val="tx1"/>
                </a:solidFill>
                <a:uFillTx/>
                <a:latin typeface="Times New Roman" panose="02020503050405090304" pitchFamily="18" charset="0"/>
              </a:rPr>
              <a:t>下列说法正确的是    （     ）                                        </a:t>
            </a:r>
            <a:endParaRPr lang="zh-CN" altLang="en-US">
              <a:solidFill>
                <a:schemeClr val="tx1"/>
              </a:solidFill>
              <a:uFillTx/>
              <a:latin typeface="Times New Roman" panose="02020503050405090304" pitchFamily="18" charset="0"/>
            </a:endParaRPr>
          </a:p>
          <a:p>
            <a:pPr eaLnBrk="0" fontAlgn="auto" hangingPunct="0">
              <a:lnSpc>
                <a:spcPct val="200000"/>
              </a:lnSpc>
            </a:pPr>
            <a:r>
              <a:rPr lang="zh-CN" altLang="en-US">
                <a:solidFill>
                  <a:schemeClr val="tx1"/>
                </a:solidFill>
                <a:uFillTx/>
                <a:latin typeface="Times New Roman" panose="02020503050405090304" pitchFamily="18" charset="0"/>
              </a:rPr>
              <a:t>A、科学家把保持物质化学性质最小的微粒称为离子    B、分子的直径很小,一般分子直径的数量级为10</a:t>
            </a:r>
            <a:r>
              <a:rPr lang="zh-CN" altLang="en-US" baseline="30000">
                <a:solidFill>
                  <a:schemeClr val="tx1"/>
                </a:solidFill>
                <a:uFillTx/>
                <a:latin typeface="Times New Roman" panose="02020503050405090304" pitchFamily="18" charset="0"/>
              </a:rPr>
              <a:t>-10</a:t>
            </a:r>
            <a:r>
              <a:rPr lang="zh-CN" altLang="en-US">
                <a:solidFill>
                  <a:schemeClr val="tx1"/>
                </a:solidFill>
                <a:uFillTx/>
                <a:latin typeface="Times New Roman" panose="02020503050405090304" pitchFamily="18" charset="0"/>
              </a:rPr>
              <a:t>m</a:t>
            </a:r>
            <a:endParaRPr lang="zh-CN" altLang="en-US">
              <a:solidFill>
                <a:schemeClr val="tx1"/>
              </a:solidFill>
              <a:uFillTx/>
              <a:latin typeface="Times New Roman" panose="02020503050405090304" pitchFamily="18" charset="0"/>
            </a:endParaRPr>
          </a:p>
          <a:p>
            <a:pPr eaLnBrk="0" fontAlgn="auto" hangingPunct="0">
              <a:lnSpc>
                <a:spcPct val="200000"/>
              </a:lnSpc>
            </a:pPr>
            <a:r>
              <a:rPr lang="zh-CN" altLang="en-US">
                <a:solidFill>
                  <a:schemeClr val="tx1"/>
                </a:solidFill>
                <a:uFillTx/>
                <a:latin typeface="Times New Roman" panose="02020503050405090304" pitchFamily="18" charset="0"/>
              </a:rPr>
              <a:t>C、分子是组成物质的微粒,它时刻在保持静止   D、构成物质的分子之间只存在排斥力  </a:t>
            </a:r>
            <a:r>
              <a:rPr lang="zh-CN" altLang="en-US" sz="3600" b="1">
                <a:solidFill>
                  <a:schemeClr val="tx1"/>
                </a:solidFill>
                <a:uFillTx/>
                <a:latin typeface="Times New Roman" panose="02020503050405090304" pitchFamily="18" charset="0"/>
              </a:rPr>
              <a:t>  </a:t>
            </a:r>
            <a:endParaRPr lang="zh-CN" altLang="en-US" sz="3600" b="1">
              <a:solidFill>
                <a:schemeClr val="tx1"/>
              </a:solidFill>
              <a:uFillTx/>
              <a:latin typeface="Times New Roman" panose="02020503050405090304" pitchFamily="18" charset="0"/>
            </a:endParaRPr>
          </a:p>
          <a:p>
            <a:pPr fontAlgn="auto">
              <a:lnSpc>
                <a:spcPct val="150000"/>
              </a:lnSpc>
            </a:pPr>
            <a:endParaRPr lang="zh-CN" altLang="en-US" sz="3600" b="1">
              <a:solidFill>
                <a:schemeClr val="tx1"/>
              </a:solidFill>
              <a:uFillTx/>
              <a:latin typeface="Times New Roman" panose="02020503050405090304" pitchFamily="18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3162300" y="2497455"/>
            <a:ext cx="3130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</a:t>
            </a:r>
            <a:endParaRPr lang="en-US" altLang="zh-CN">
              <a:solidFill>
                <a:srgbClr val="FF0000"/>
              </a:solidFill>
            </a:endParaRPr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新课导入</a:t>
            </a:r>
            <a:r>
              <a:rPr lang="en-US" altLang="zh-CN"/>
              <a:t>-----</a:t>
            </a:r>
            <a:r>
              <a:t>观察（一）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08330" y="1490345"/>
            <a:ext cx="10968990" cy="408305"/>
          </a:xfrm>
        </p:spPr>
        <p:txBody>
          <a:bodyPr>
            <a:normAutofit lnSpcReduction="20000"/>
          </a:bodyPr>
          <a:lstStyle/>
          <a:p>
            <a:r>
              <a:rPr lang="zh-CN" altLang="en-US"/>
              <a:t>准备：白纸、素描炭笔、放大镜</a:t>
            </a:r>
            <a:endParaRPr lang="zh-CN" altLang="en-US"/>
          </a:p>
        </p:txBody>
      </p:sp>
      <p:cxnSp>
        <p:nvCxnSpPr>
          <p:cNvPr id="4" name="直接连接符 3"/>
          <p:cNvCxnSpPr/>
          <p:nvPr>
            <p:custDataLst>
              <p:tags r:id="rId6"/>
            </p:custDataLst>
          </p:nvPr>
        </p:nvCxnSpPr>
        <p:spPr>
          <a:xfrm>
            <a:off x="1136015" y="3486150"/>
            <a:ext cx="2867025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>
            <p:custDataLst>
              <p:tags r:id="rId7"/>
            </p:custDataLst>
          </p:nvPr>
        </p:nvCxnSpPr>
        <p:spPr>
          <a:xfrm>
            <a:off x="6684010" y="3486150"/>
            <a:ext cx="2983865" cy="24765"/>
          </a:xfrm>
          <a:prstGeom prst="line">
            <a:avLst/>
          </a:prstGeom>
          <a:ln w="69850" cmpd="sng">
            <a:solidFill>
              <a:schemeClr val="tx1"/>
            </a:solidFill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617855" y="4243705"/>
            <a:ext cx="47802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肉眼看上去，是</a:t>
            </a:r>
            <a:r>
              <a:rPr lang="zh-CN" altLang="en-US" u="sng"/>
              <a:t>              </a:t>
            </a:r>
            <a:r>
              <a:rPr lang="zh-CN" altLang="en-US"/>
              <a:t>的。（连续或间断）</a:t>
            </a:r>
            <a:endParaRPr lang="zh-CN" altLang="en-US"/>
          </a:p>
        </p:txBody>
      </p:sp>
      <p:sp>
        <p:nvSpPr>
          <p:cNvPr id="11" name="文本框 10"/>
          <p:cNvSpPr txBox="1"/>
          <p:nvPr>
            <p:custDataLst>
              <p:tags r:id="rId9"/>
            </p:custDataLst>
          </p:nvPr>
        </p:nvSpPr>
        <p:spPr>
          <a:xfrm>
            <a:off x="5786120" y="4243705"/>
            <a:ext cx="4999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放大后看上去，是</a:t>
            </a:r>
            <a:r>
              <a:rPr lang="zh-CN" altLang="en-US" u="sng"/>
              <a:t>              </a:t>
            </a:r>
            <a:r>
              <a:rPr lang="zh-CN" altLang="en-US"/>
              <a:t>的。（连续或间断）</a:t>
            </a:r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10"/>
            </p:custDataLst>
          </p:nvPr>
        </p:nvSpPr>
        <p:spPr>
          <a:xfrm>
            <a:off x="2357120" y="4243705"/>
            <a:ext cx="8972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连续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>
            <p:custDataLst>
              <p:tags r:id="rId11"/>
            </p:custDataLst>
          </p:nvPr>
        </p:nvSpPr>
        <p:spPr>
          <a:xfrm>
            <a:off x="7837170" y="4243705"/>
            <a:ext cx="8972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间断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>
            <p:custDataLst>
              <p:tags r:id="rId12"/>
            </p:custDataLst>
          </p:nvPr>
        </p:nvSpPr>
        <p:spPr>
          <a:xfrm>
            <a:off x="1561465" y="2092960"/>
            <a:ext cx="2488565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整体</a:t>
            </a:r>
            <a:endParaRPr lang="zh-CN" altLang="en-US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矩形 14"/>
          <p:cNvSpPr/>
          <p:nvPr>
            <p:custDataLst>
              <p:tags r:id="rId13"/>
            </p:custDataLst>
          </p:nvPr>
        </p:nvSpPr>
        <p:spPr>
          <a:xfrm>
            <a:off x="6818630" y="2092960"/>
            <a:ext cx="2488565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微粒</a:t>
            </a:r>
            <a:endParaRPr lang="zh-CN" altLang="en-US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  <a:endParaRPr lang="zh-CN" altLang="en-US"/>
          </a:p>
        </p:txBody>
      </p:sp>
      <p:sp>
        <p:nvSpPr>
          <p:cNvPr id="138246" name="文本框 46089"/>
          <p:cNvSpPr/>
          <p:nvPr>
            <p:custDataLst>
              <p:tags r:id="rId4"/>
            </p:custDataLst>
          </p:nvPr>
        </p:nvSpPr>
        <p:spPr>
          <a:xfrm>
            <a:off x="608330" y="1815465"/>
            <a:ext cx="1096899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>
                <a:solidFill>
                  <a:schemeClr val="tx1"/>
                </a:solidFill>
                <a:latin typeface="+mn-ea"/>
                <a:cs typeface="+mn-ea"/>
              </a:rPr>
              <a:t>5.图1说明</a:t>
            </a:r>
            <a:r>
              <a:rPr lang="en-US" altLang="zh-CN" u="sng">
                <a:solidFill>
                  <a:schemeClr val="tx1"/>
                </a:solidFill>
                <a:latin typeface="+mn-ea"/>
                <a:cs typeface="+mn-ea"/>
              </a:rPr>
              <a:t>                       </a:t>
            </a:r>
            <a:r>
              <a:rPr lang="en-US" altLang="zh-CN">
                <a:solidFill>
                  <a:schemeClr val="tx1"/>
                </a:solidFill>
                <a:latin typeface="+mn-ea"/>
                <a:cs typeface="+mn-ea"/>
              </a:rPr>
              <a:t>；图234是</a:t>
            </a:r>
            <a:r>
              <a:rPr lang="en-US" altLang="zh-CN" u="sng">
                <a:solidFill>
                  <a:schemeClr val="tx1"/>
                </a:solidFill>
                <a:latin typeface="+mn-ea"/>
                <a:cs typeface="+mn-ea"/>
              </a:rPr>
              <a:t>                 </a:t>
            </a:r>
            <a:r>
              <a:rPr lang="en-US" altLang="zh-CN">
                <a:solidFill>
                  <a:schemeClr val="tx1"/>
                </a:solidFill>
                <a:latin typeface="+mn-ea"/>
                <a:cs typeface="+mn-ea"/>
              </a:rPr>
              <a:t>现象，说明</a:t>
            </a:r>
            <a:r>
              <a:rPr lang="en-US" altLang="zh-CN" u="sng">
                <a:solidFill>
                  <a:schemeClr val="tx1"/>
                </a:solidFill>
                <a:latin typeface="+mn-ea"/>
                <a:cs typeface="+mn-ea"/>
              </a:rPr>
              <a:t>                                                  </a:t>
            </a:r>
            <a:r>
              <a:rPr lang="en-US" altLang="zh-CN">
                <a:solidFill>
                  <a:schemeClr val="tx1"/>
                </a:solidFill>
                <a:latin typeface="+mn-ea"/>
                <a:cs typeface="+mn-ea"/>
              </a:rPr>
              <a:t>。 </a:t>
            </a:r>
            <a:endParaRPr lang="en-US" altLang="zh-CN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138247" name="矩形 46090"/>
          <p:cNvSpPr/>
          <p:nvPr>
            <p:custDataLst>
              <p:tags r:id="rId5"/>
            </p:custDataLst>
          </p:nvPr>
        </p:nvSpPr>
        <p:spPr>
          <a:xfrm>
            <a:off x="1701165" y="1815465"/>
            <a:ext cx="18491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Times New Roman" panose="02020503050405090304" pitchFamily="18" charset="0"/>
              </a:rPr>
              <a:t>分子之间有空隙</a:t>
            </a:r>
            <a:endParaRPr lang="zh-CN" altLang="en-US" b="1">
              <a:solidFill>
                <a:srgbClr val="FF0000"/>
              </a:solidFill>
              <a:latin typeface="Times New Roman" panose="02020503050405090304" pitchFamily="18" charset="0"/>
            </a:endParaRPr>
          </a:p>
        </p:txBody>
      </p:sp>
      <p:pic>
        <p:nvPicPr>
          <p:cNvPr id="1073742853" name="图片 1073742852" descr="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713355" y="3183890"/>
            <a:ext cx="1343025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2851" name="图片 1073742850" descr="000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602615" y="3129280"/>
            <a:ext cx="1711325" cy="19824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2852" name="图片 1073742851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0">
            <a:lum contrast="54000"/>
          </a:blip>
          <a:stretch>
            <a:fillRect/>
          </a:stretch>
        </p:blipFill>
        <p:spPr>
          <a:xfrm>
            <a:off x="4780280" y="3121025"/>
            <a:ext cx="1918335" cy="20059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2854" name="图片 1073742853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2">
            <a:lum contrast="54000"/>
          </a:blip>
          <a:stretch>
            <a:fillRect/>
          </a:stretch>
        </p:blipFill>
        <p:spPr>
          <a:xfrm>
            <a:off x="6972300" y="3297555"/>
            <a:ext cx="1727200" cy="18294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>
            <p:custDataLst>
              <p:tags r:id="rId14"/>
            </p:custDataLst>
          </p:nvPr>
        </p:nvSpPr>
        <p:spPr>
          <a:xfrm>
            <a:off x="602615" y="5541010"/>
            <a:ext cx="927544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/>
            <a:r>
              <a:rPr lang="zh-CN" altLang="en-US" b="0">
                <a:solidFill>
                  <a:srgbClr val="000000"/>
                </a:solidFill>
                <a:latin typeface="+mn-ea"/>
                <a:cs typeface="+mn-ea"/>
              </a:rPr>
              <a:t>图</a:t>
            </a:r>
            <a:r>
              <a:rPr lang="en-US" altLang="zh-CN" b="0">
                <a:solidFill>
                  <a:srgbClr val="000000"/>
                </a:solidFill>
                <a:latin typeface="+mn-ea"/>
                <a:cs typeface="+mn-ea"/>
              </a:rPr>
              <a:t>1                         </a:t>
            </a:r>
            <a:r>
              <a:rPr lang="zh-CN" altLang="en-US" b="0">
                <a:solidFill>
                  <a:srgbClr val="000000"/>
                </a:solidFill>
                <a:latin typeface="+mn-ea"/>
                <a:cs typeface="+mn-ea"/>
              </a:rPr>
              <a:t>图</a:t>
            </a:r>
            <a:r>
              <a:rPr lang="en-US" altLang="zh-CN" b="0">
                <a:solidFill>
                  <a:srgbClr val="000000"/>
                </a:solidFill>
                <a:latin typeface="+mn-ea"/>
                <a:cs typeface="+mn-ea"/>
              </a:rPr>
              <a:t>2                       </a:t>
            </a:r>
            <a:r>
              <a:rPr lang="zh-CN" altLang="en-US" b="0">
                <a:solidFill>
                  <a:srgbClr val="000000"/>
                </a:solidFill>
                <a:latin typeface="+mn-ea"/>
                <a:cs typeface="+mn-ea"/>
              </a:rPr>
              <a:t>图</a:t>
            </a:r>
            <a:r>
              <a:rPr lang="en-US" altLang="zh-CN" b="0">
                <a:solidFill>
                  <a:srgbClr val="000000"/>
                </a:solidFill>
                <a:latin typeface="+mn-ea"/>
                <a:cs typeface="+mn-ea"/>
              </a:rPr>
              <a:t>3                    </a:t>
            </a:r>
            <a:r>
              <a:rPr lang="zh-CN" altLang="en-US" b="0">
                <a:solidFill>
                  <a:srgbClr val="000000"/>
                </a:solidFill>
                <a:latin typeface="+mn-ea"/>
                <a:cs typeface="+mn-ea"/>
              </a:rPr>
              <a:t>图</a:t>
            </a:r>
            <a:r>
              <a:rPr lang="en-US" altLang="zh-CN" b="0">
                <a:solidFill>
                  <a:srgbClr val="000000"/>
                </a:solidFill>
                <a:latin typeface="+mn-ea"/>
                <a:cs typeface="+mn-ea"/>
              </a:rPr>
              <a:t>4</a:t>
            </a:r>
            <a:r>
              <a:rPr lang="zh-CN" altLang="en-US" b="0">
                <a:solidFill>
                  <a:srgbClr val="000000"/>
                </a:solidFill>
                <a:latin typeface="+mn-ea"/>
                <a:cs typeface="+mn-ea"/>
              </a:rPr>
              <a:t>（炒好的一盘菜好香）</a:t>
            </a:r>
            <a:endParaRPr lang="zh-CN" altLang="en-US">
              <a:latin typeface="+mn-ea"/>
              <a:cs typeface="+mn-ea"/>
            </a:endParaRPr>
          </a:p>
        </p:txBody>
      </p:sp>
      <p:sp>
        <p:nvSpPr>
          <p:cNvPr id="3" name="矩形 46090"/>
          <p:cNvSpPr/>
          <p:nvPr>
            <p:custDataLst>
              <p:tags r:id="rId15"/>
            </p:custDataLst>
          </p:nvPr>
        </p:nvSpPr>
        <p:spPr>
          <a:xfrm>
            <a:off x="4546600" y="1815465"/>
            <a:ext cx="18491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Times New Roman" panose="02020503050405090304" pitchFamily="18" charset="0"/>
              </a:rPr>
              <a:t>扩散</a:t>
            </a:r>
            <a:endParaRPr lang="zh-CN" altLang="en-US" b="1">
              <a:solidFill>
                <a:srgbClr val="FF0000"/>
              </a:solidFill>
              <a:latin typeface="Times New Roman" panose="02020503050405090304" pitchFamily="18" charset="0"/>
            </a:endParaRPr>
          </a:p>
        </p:txBody>
      </p:sp>
      <p:sp>
        <p:nvSpPr>
          <p:cNvPr id="4" name="矩形 46090"/>
          <p:cNvSpPr/>
          <p:nvPr>
            <p:custDataLst>
              <p:tags r:id="rId16"/>
            </p:custDataLst>
          </p:nvPr>
        </p:nvSpPr>
        <p:spPr>
          <a:xfrm>
            <a:off x="6951980" y="1815465"/>
            <a:ext cx="46259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Times New Roman" panose="02020503050405090304" pitchFamily="18" charset="0"/>
              </a:rPr>
              <a:t>分子总是永不停息的做无规则运动</a:t>
            </a:r>
            <a:endParaRPr lang="zh-CN" altLang="en-US" b="1">
              <a:solidFill>
                <a:srgbClr val="FF0000"/>
              </a:solidFill>
              <a:latin typeface="Times New Roman" panose="02020503050405090304" pitchFamily="18" charset="0"/>
            </a:endParaRPr>
          </a:p>
        </p:txBody>
      </p:sp>
      <p:pic>
        <p:nvPicPr>
          <p:cNvPr id="1073742855" name="New picture"/>
          <p:cNvPicPr/>
          <p:nvPr>
            <p:custDataLst>
              <p:tags r:id="rId18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12153900" y="12369800"/>
            <a:ext cx="330200" cy="254000"/>
          </a:xfrm>
          <a:prstGeom prst="cube">
            <a:avLst/>
          </a:prstGeom>
        </p:spPr>
      </p:pic>
    </p:spTree>
    <p:custDataLst>
      <p:tags r:id="rId19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 fill="hold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7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新课导入</a:t>
            </a:r>
            <a:r>
              <a:rPr lang="en-US" altLang="zh-CN"/>
              <a:t>-----</a:t>
            </a:r>
            <a:r>
              <a:t>观察（二）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08330" y="1490345"/>
            <a:ext cx="10968990" cy="408305"/>
          </a:xfrm>
        </p:spPr>
        <p:txBody>
          <a:bodyPr>
            <a:normAutofit lnSpcReduction="20000"/>
          </a:bodyPr>
          <a:lstStyle/>
          <a:p>
            <a:r>
              <a:rPr lang="zh-CN" altLang="en-US"/>
              <a:t>观察：带刻度的玻璃管、塞子、水、红色酒精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267585" y="1898650"/>
            <a:ext cx="438150" cy="4486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105785" y="1898650"/>
            <a:ext cx="409575" cy="4486275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10"/>
            </p:custDataLst>
          </p:nvPr>
        </p:nvSpPr>
        <p:spPr>
          <a:xfrm>
            <a:off x="4776470" y="2484755"/>
            <a:ext cx="67405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混合后水和酒精的总体积</a:t>
            </a:r>
            <a:r>
              <a:rPr lang="zh-CN" altLang="en-US" u="sng"/>
              <a:t>                </a:t>
            </a:r>
            <a:r>
              <a:rPr lang="zh-CN" altLang="en-US"/>
              <a:t>（大于</a:t>
            </a:r>
            <a:r>
              <a:rPr lang="en-US" altLang="zh-CN"/>
              <a:t>/</a:t>
            </a:r>
            <a:r>
              <a:rPr lang="zh-CN" altLang="en-US"/>
              <a:t>等于</a:t>
            </a:r>
            <a:r>
              <a:rPr lang="en-US" altLang="zh-CN"/>
              <a:t>/</a:t>
            </a:r>
            <a:r>
              <a:rPr lang="zh-CN" altLang="en-US"/>
              <a:t>小于）混合前水和酒精的总体积</a:t>
            </a:r>
            <a:endParaRPr lang="zh-CN" altLang="en-US"/>
          </a:p>
        </p:txBody>
      </p:sp>
      <p:sp>
        <p:nvSpPr>
          <p:cNvPr id="10" name="文本框 9"/>
          <p:cNvSpPr txBox="1"/>
          <p:nvPr>
            <p:custDataLst>
              <p:tags r:id="rId11"/>
            </p:custDataLst>
          </p:nvPr>
        </p:nvSpPr>
        <p:spPr>
          <a:xfrm>
            <a:off x="7513955" y="2484755"/>
            <a:ext cx="12649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小于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1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新课导入</a:t>
            </a:r>
            <a:r>
              <a:rPr lang="en-US" altLang="zh-CN"/>
              <a:t>-----</a:t>
            </a:r>
            <a:r>
              <a:rPr lang="zh-CN" altLang="en-US"/>
              <a:t>讨论</a:t>
            </a:r>
            <a:endParaRPr lang="zh-CN" altLang="en-US"/>
          </a:p>
        </p:txBody>
      </p:sp>
      <p:sp>
        <p:nvSpPr>
          <p:cNvPr id="4" name="内容占位符 3"/>
          <p:cNvSpPr/>
          <p:nvPr>
            <p:ph idx="1"/>
            <p:custDataLst>
              <p:tags r:id="rId5"/>
            </p:custDataLst>
          </p:nvPr>
        </p:nvSpPr>
        <p:spPr>
          <a:xfrm>
            <a:off x="608330" y="1490345"/>
            <a:ext cx="10621010" cy="223075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>
                <a:solidFill>
                  <a:schemeClr val="tx1"/>
                </a:solidFill>
                <a:latin typeface="+mn-ea"/>
                <a:ea typeface="黑体" panose="02010609060101010101" pitchFamily="2" charset="-122"/>
                <a:cs typeface="+mn-ea"/>
                <a:sym typeface="+mn-ea"/>
              </a:rPr>
              <a:t>模型</a:t>
            </a:r>
            <a:r>
              <a:rPr lang="en-US" altLang="zh-CN">
                <a:solidFill>
                  <a:schemeClr val="tx1"/>
                </a:solidFill>
                <a:latin typeface="+mn-ea"/>
                <a:ea typeface="黑体" panose="02010609060101010101" pitchFamily="2" charset="-122"/>
                <a:cs typeface="+mn-ea"/>
                <a:sym typeface="+mn-ea"/>
              </a:rPr>
              <a:t>1</a:t>
            </a:r>
            <a:r>
              <a:rPr>
                <a:solidFill>
                  <a:schemeClr val="tx1"/>
                </a:solidFill>
                <a:latin typeface="+mn-ea"/>
                <a:ea typeface="黑体" panose="02010609060101010101" pitchFamily="2" charset="-122"/>
                <a:cs typeface="+mn-ea"/>
                <a:sym typeface="+mn-ea"/>
              </a:rPr>
              <a:t>：物质是由微粒组成的，各个微粒紧靠在一起，形成了我们所看到的连续体。</a:t>
            </a:r>
            <a:endParaRPr lang="zh-CN" altLang="en-US">
              <a:solidFill>
                <a:schemeClr val="tx1"/>
              </a:solidFill>
              <a:latin typeface="+mn-ea"/>
              <a:ea typeface="黑体" panose="02010609060101010101" pitchFamily="2" charset="-122"/>
              <a:cs typeface="+mn-ea"/>
            </a:endParaRPr>
          </a:p>
          <a:p>
            <a:pPr>
              <a:spcBef>
                <a:spcPct val="50000"/>
              </a:spcBef>
            </a:pPr>
            <a:r>
              <a:rPr>
                <a:solidFill>
                  <a:schemeClr val="tx1"/>
                </a:solidFill>
                <a:latin typeface="+mn-ea"/>
                <a:ea typeface="黑体" panose="02010609060101010101" pitchFamily="2" charset="-122"/>
                <a:cs typeface="+mn-ea"/>
                <a:sym typeface="+mn-ea"/>
              </a:rPr>
              <a:t>模型</a:t>
            </a:r>
            <a:r>
              <a:rPr lang="en-US" altLang="zh-CN">
                <a:solidFill>
                  <a:schemeClr val="tx1"/>
                </a:solidFill>
                <a:latin typeface="+mn-ea"/>
                <a:ea typeface="黑体" panose="02010609060101010101" pitchFamily="2" charset="-122"/>
                <a:cs typeface="+mn-ea"/>
                <a:sym typeface="+mn-ea"/>
              </a:rPr>
              <a:t>2</a:t>
            </a:r>
            <a:r>
              <a:rPr>
                <a:solidFill>
                  <a:schemeClr val="tx1"/>
                </a:solidFill>
                <a:latin typeface="+mn-ea"/>
                <a:ea typeface="黑体" panose="02010609060101010101" pitchFamily="2" charset="-122"/>
                <a:cs typeface="+mn-ea"/>
                <a:sym typeface="+mn-ea"/>
              </a:rPr>
              <a:t>：固体是由微粒组成的，液体是连成一片的，</a:t>
            </a:r>
            <a:endParaRPr>
              <a:solidFill>
                <a:schemeClr val="tx1"/>
              </a:solidFill>
              <a:latin typeface="+mn-ea"/>
              <a:ea typeface="黑体" panose="02010609060101010101" pitchFamily="2" charset="-122"/>
              <a:cs typeface="+mn-ea"/>
              <a:sym typeface="+mn-ea"/>
            </a:endParaRPr>
          </a:p>
          <a:p>
            <a:pPr>
              <a:spcBef>
                <a:spcPct val="50000"/>
              </a:spcBef>
            </a:pPr>
            <a:r>
              <a:rPr>
                <a:solidFill>
                  <a:schemeClr val="tx1"/>
                </a:solidFill>
                <a:latin typeface="+mn-ea"/>
                <a:ea typeface="黑体" panose="02010609060101010101" pitchFamily="2" charset="-122"/>
                <a:cs typeface="+mn-ea"/>
                <a:sym typeface="+mn-ea"/>
              </a:rPr>
              <a:t>模型</a:t>
            </a:r>
            <a:r>
              <a:rPr lang="en-US" altLang="zh-CN">
                <a:solidFill>
                  <a:schemeClr val="tx1"/>
                </a:solidFill>
                <a:latin typeface="+mn-ea"/>
                <a:ea typeface="黑体" panose="02010609060101010101" pitchFamily="2" charset="-122"/>
                <a:cs typeface="+mn-ea"/>
                <a:sym typeface="+mn-ea"/>
              </a:rPr>
              <a:t>3</a:t>
            </a:r>
            <a:r>
              <a:rPr>
                <a:solidFill>
                  <a:schemeClr val="tx1"/>
                </a:solidFill>
                <a:latin typeface="+mn-ea"/>
                <a:ea typeface="黑体" panose="02010609060101010101" pitchFamily="2" charset="-122"/>
                <a:cs typeface="+mn-ea"/>
                <a:sym typeface="+mn-ea"/>
              </a:rPr>
              <a:t>：物质是由微粒组成的，微粒之间有空隙。</a:t>
            </a:r>
            <a:endParaRPr lang="zh-CN" altLang="en-US">
              <a:solidFill>
                <a:schemeClr val="tx1"/>
              </a:solidFill>
              <a:latin typeface="+mn-ea"/>
              <a:ea typeface="黑体" panose="02010609060101010101" pitchFamily="2" charset="-122"/>
              <a:cs typeface="+mn-ea"/>
            </a:endParaRPr>
          </a:p>
          <a:p>
            <a:pPr>
              <a:spcBef>
                <a:spcPct val="50000"/>
              </a:spcBef>
            </a:pPr>
            <a:endParaRPr lang="zh-CN" altLang="en-US">
              <a:solidFill>
                <a:srgbClr val="FFFF00"/>
              </a:solidFill>
              <a:latin typeface="+mn-ea"/>
              <a:ea typeface="黑体" panose="02010609060101010101" pitchFamily="2" charset="-122"/>
              <a:cs typeface="+mn-ea"/>
            </a:endParaRPr>
          </a:p>
          <a:p>
            <a:pPr marL="0" indent="0">
              <a:buNone/>
            </a:pPr>
            <a:endParaRPr lang="zh-CN" altLang="en-US">
              <a:latin typeface="+mn-ea"/>
              <a:cs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6"/>
            </p:custDataLst>
          </p:nvPr>
        </p:nvSpPr>
        <p:spPr>
          <a:xfrm>
            <a:off x="654050" y="3803650"/>
            <a:ext cx="100945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我选择</a:t>
            </a:r>
            <a:r>
              <a:rPr lang="zh-CN" altLang="en-US" sz="2800" u="sng"/>
              <a:t>                    </a:t>
            </a:r>
            <a:r>
              <a:rPr lang="zh-CN" altLang="en-US" sz="2800"/>
              <a:t>。</a:t>
            </a:r>
            <a:endParaRPr lang="zh-CN" altLang="en-US" sz="2800"/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2184400" y="3785870"/>
            <a:ext cx="20701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模型</a:t>
            </a:r>
            <a:r>
              <a:rPr lang="en-US" altLang="zh-CN" sz="2800">
                <a:solidFill>
                  <a:srgbClr val="FF0000"/>
                </a:solidFill>
              </a:rPr>
              <a:t>3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  <p:custDataLst>
      <p:tags r:id="rId8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t>分子模型</a:t>
            </a:r>
            <a:r>
              <a:rPr lang="en-US" altLang="zh-CN"/>
              <a:t>-----</a:t>
            </a:r>
            <a:r>
              <a:t>分子概念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608330" y="1493520"/>
            <a:ext cx="1159510" cy="637540"/>
          </a:xfrm>
        </p:spPr>
        <p:txBody>
          <a:bodyPr/>
          <a:lstStyle/>
          <a:p>
            <a:r>
              <a:rPr lang="zh-CN" altLang="en-US">
                <a:latin typeface="微软雅黑" panose="020b0503020204020204" pitchFamily="34" charset="-122"/>
              </a:rPr>
              <a:t>分子：</a:t>
            </a: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1564640" y="1493520"/>
            <a:ext cx="4317365" cy="63754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9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9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>
                <a:solidFill>
                  <a:srgbClr val="FF0000"/>
                </a:solidFill>
                <a:latin typeface="微软雅黑" panose="020b0503020204020204" pitchFamily="34" charset="-122"/>
              </a:rPr>
              <a:t>能保持物质化学性质不变的最小微粒</a:t>
            </a:r>
            <a:endParaRPr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custDataLst>
              <p:tags r:id="rId6"/>
            </p:custDataLst>
          </p:nvPr>
        </p:nvSpPr>
        <p:spPr>
          <a:xfrm>
            <a:off x="912495" y="2131060"/>
            <a:ext cx="7502525" cy="202628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9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9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sym typeface="+mn-ea"/>
              </a:rPr>
              <a:t>水是由</a:t>
            </a:r>
            <a:r>
              <a:rPr sz="3200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sym typeface="+mn-ea"/>
              </a:rPr>
              <a:t>                </a:t>
            </a:r>
            <a:r>
              <a:rPr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sym typeface="+mn-ea"/>
              </a:rPr>
              <a:t>组成的</a:t>
            </a:r>
            <a:endParaRPr lang="zh-CN" altLang="en-US" sz="320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  <a:p>
            <a:pPr marL="0" indent="0">
              <a:buNone/>
            </a:pPr>
            <a:r>
              <a:rPr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sym typeface="+mn-ea"/>
              </a:rPr>
              <a:t>铝是由</a:t>
            </a:r>
            <a:r>
              <a:rPr sz="3200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sym typeface="+mn-ea"/>
              </a:rPr>
              <a:t>                </a:t>
            </a:r>
            <a:r>
              <a:rPr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sym typeface="+mn-ea"/>
              </a:rPr>
              <a:t>组成的</a:t>
            </a:r>
            <a:endParaRPr lang="zh-CN" altLang="en-US" sz="320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  <a:p>
            <a:pPr marL="0" indent="0">
              <a:buNone/>
            </a:pPr>
            <a:endParaRPr lang="zh-CN" altLang="en-US" sz="320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9" name="内容占位符 2"/>
          <p:cNvSpPr>
            <a:spLocks noGrp="1"/>
          </p:cNvSpPr>
          <p:nvPr>
            <p:custDataLst>
              <p:tags r:id="rId7"/>
            </p:custDataLst>
          </p:nvPr>
        </p:nvSpPr>
        <p:spPr>
          <a:xfrm>
            <a:off x="6326505" y="1493520"/>
            <a:ext cx="4317365" cy="63754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9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9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>
                <a:solidFill>
                  <a:srgbClr val="FF0000"/>
                </a:solidFill>
                <a:latin typeface="微软雅黑" panose="020b0503020204020204" pitchFamily="34" charset="-122"/>
              </a:rPr>
              <a:t>举例：氧气分子的助燃性</a:t>
            </a:r>
            <a:endParaRPr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2804160" y="2131060"/>
            <a:ext cx="2486025" cy="63754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9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9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sz="2800">
                <a:solidFill>
                  <a:srgbClr val="FF0000"/>
                </a:solidFill>
                <a:latin typeface="微软雅黑" panose="020b0503020204020204" pitchFamily="34" charset="-122"/>
              </a:rPr>
              <a:t>水分子</a:t>
            </a:r>
            <a:endParaRPr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内容占位符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2804160" y="2825115"/>
            <a:ext cx="2486025" cy="63754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9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9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sz="2800">
                <a:solidFill>
                  <a:srgbClr val="FF0000"/>
                </a:solidFill>
                <a:latin typeface="微软雅黑" panose="020b0503020204020204" pitchFamily="34" charset="-122"/>
              </a:rPr>
              <a:t>铝分子</a:t>
            </a:r>
            <a:endParaRPr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  <p:custDataLst>
      <p:tags r:id="rId1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  <p:bldP spid="4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61410" y="437585"/>
            <a:ext cx="10969200" cy="705600"/>
          </a:xfrm>
        </p:spPr>
        <p:txBody>
          <a:bodyPr/>
          <a:lstStyle/>
          <a:p>
            <a:r>
              <a:rPr>
                <a:sym typeface="+mn-ea"/>
              </a:rPr>
              <a:t>分子模型</a:t>
            </a:r>
            <a:r>
              <a:rPr lang="en-US" altLang="zh-CN">
                <a:sym typeface="+mn-ea"/>
              </a:rPr>
              <a:t>-----</a:t>
            </a:r>
            <a:r>
              <a:rPr>
                <a:sym typeface="+mn-ea"/>
              </a:rPr>
              <a:t>物质组成</a:t>
            </a:r>
            <a:endParaRPr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78460" y="2797175"/>
            <a:ext cx="4244975" cy="2781300"/>
          </a:xfrm>
          <a:prstGeom prst="rect">
            <a:avLst/>
          </a:prstGeom>
        </p:spPr>
      </p:pic>
      <p:sp>
        <p:nvSpPr>
          <p:cNvPr id="26" name="文本框 25"/>
          <p:cNvSpPr txBox="1"/>
          <p:nvPr>
            <p:custDataLst>
              <p:tags r:id="rId6"/>
            </p:custDataLst>
          </p:nvPr>
        </p:nvSpPr>
        <p:spPr>
          <a:xfrm>
            <a:off x="416560" y="5801360"/>
            <a:ext cx="42500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扫描隧道显微镜下的苯分子</a:t>
            </a:r>
            <a:endParaRPr lang="zh-CN" altLang="en-US"/>
          </a:p>
        </p:txBody>
      </p:sp>
      <p:sp>
        <p:nvSpPr>
          <p:cNvPr id="27" name="文本框 26"/>
          <p:cNvSpPr txBox="1"/>
          <p:nvPr>
            <p:custDataLst>
              <p:tags r:id="rId7"/>
            </p:custDataLst>
          </p:nvPr>
        </p:nvSpPr>
        <p:spPr>
          <a:xfrm>
            <a:off x="6736715" y="2967990"/>
            <a:ext cx="47631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酒精和水混合后总体积变小、扫描隧道显微镜下苯分子的图像都表明：分子间有</a:t>
            </a:r>
            <a:r>
              <a:rPr lang="zh-CN" altLang="en-US" u="sng"/>
              <a:t>             </a:t>
            </a:r>
            <a:r>
              <a:rPr lang="zh-CN" altLang="en-US"/>
              <a:t>。</a:t>
            </a:r>
            <a:endParaRPr lang="zh-CN" altLang="en-US"/>
          </a:p>
        </p:txBody>
      </p:sp>
      <p:sp>
        <p:nvSpPr>
          <p:cNvPr id="28" name="文本框 27"/>
          <p:cNvSpPr txBox="1"/>
          <p:nvPr>
            <p:custDataLst>
              <p:tags r:id="rId8"/>
            </p:custDataLst>
          </p:nvPr>
        </p:nvSpPr>
        <p:spPr>
          <a:xfrm>
            <a:off x="378460" y="1422400"/>
            <a:ext cx="47631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一般分子直径的数量级为</a:t>
            </a:r>
            <a:r>
              <a:rPr lang="zh-CN" altLang="en-US" u="sng"/>
              <a:t>          </a:t>
            </a:r>
            <a:r>
              <a:rPr lang="en-US" altLang="zh-CN"/>
              <a:t>m,</a:t>
            </a:r>
            <a:r>
              <a:rPr lang="zh-CN" altLang="en-US"/>
              <a:t>约</a:t>
            </a:r>
            <a:r>
              <a:rPr lang="zh-CN" altLang="en-US" u="sng"/>
              <a:t>       </a:t>
            </a:r>
            <a:r>
              <a:rPr lang="en-US" altLang="zh-CN"/>
              <a:t>nm.</a:t>
            </a:r>
            <a:endParaRPr lang="en-US" altLang="zh-CN"/>
          </a:p>
          <a:p>
            <a:pPr fontAlgn="auto">
              <a:lnSpc>
                <a:spcPct val="150000"/>
              </a:lnSpc>
            </a:pPr>
            <a:r>
              <a:rPr lang="en-US" altLang="zh-CN"/>
              <a:t>1cm</a:t>
            </a:r>
            <a:r>
              <a:rPr lang="en-US" altLang="zh-CN" baseline="30000"/>
              <a:t>3</a:t>
            </a:r>
            <a:r>
              <a:rPr lang="zh-CN" altLang="en-US"/>
              <a:t>的容器里约有</a:t>
            </a:r>
            <a:r>
              <a:rPr lang="zh-CN" altLang="en-US" u="sng"/>
              <a:t>                </a:t>
            </a:r>
            <a:r>
              <a:rPr lang="zh-CN" altLang="en-US"/>
              <a:t>个空气分子。</a:t>
            </a:r>
            <a:endParaRPr lang="zh-CN" altLang="en-US"/>
          </a:p>
        </p:txBody>
      </p:sp>
      <p:sp>
        <p:nvSpPr>
          <p:cNvPr id="29" name="文本框 28"/>
          <p:cNvSpPr txBox="1"/>
          <p:nvPr>
            <p:custDataLst>
              <p:tags r:id="rId9"/>
            </p:custDataLst>
          </p:nvPr>
        </p:nvSpPr>
        <p:spPr>
          <a:xfrm>
            <a:off x="6736715" y="1422400"/>
            <a:ext cx="476313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分子的直径表明：物质是由</a:t>
            </a:r>
            <a:r>
              <a:rPr lang="zh-CN" altLang="en-US" u="sng"/>
              <a:t>               </a:t>
            </a:r>
            <a:r>
              <a:rPr lang="zh-CN" altLang="en-US"/>
              <a:t>组成的。</a:t>
            </a:r>
            <a:endParaRPr lang="zh-CN" altLang="en-US"/>
          </a:p>
        </p:txBody>
      </p:sp>
      <p:sp>
        <p:nvSpPr>
          <p:cNvPr id="30" name="文本框 29"/>
          <p:cNvSpPr txBox="1"/>
          <p:nvPr>
            <p:custDataLst>
              <p:tags r:id="rId10"/>
            </p:custDataLst>
          </p:nvPr>
        </p:nvSpPr>
        <p:spPr>
          <a:xfrm>
            <a:off x="2999740" y="1422400"/>
            <a:ext cx="806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10</a:t>
            </a:r>
            <a:r>
              <a:rPr lang="en-US" altLang="zh-CN" baseline="30000">
                <a:solidFill>
                  <a:srgbClr val="FF0000"/>
                </a:solidFill>
              </a:rPr>
              <a:t>-10</a:t>
            </a:r>
            <a:endParaRPr lang="en-US" altLang="zh-CN" baseline="30000">
              <a:solidFill>
                <a:srgbClr val="FF0000"/>
              </a:solidFill>
            </a:endParaRPr>
          </a:p>
        </p:txBody>
      </p:sp>
      <p:sp>
        <p:nvSpPr>
          <p:cNvPr id="31" name="文本框 30"/>
          <p:cNvSpPr txBox="1"/>
          <p:nvPr>
            <p:custDataLst>
              <p:tags r:id="rId11"/>
            </p:custDataLst>
          </p:nvPr>
        </p:nvSpPr>
        <p:spPr>
          <a:xfrm>
            <a:off x="4060825" y="1422400"/>
            <a:ext cx="806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0.1</a:t>
            </a:r>
            <a:endParaRPr lang="en-US" altLang="zh-CN" baseline="30000">
              <a:solidFill>
                <a:srgbClr val="FF0000"/>
              </a:solidFill>
            </a:endParaRPr>
          </a:p>
        </p:txBody>
      </p:sp>
      <p:sp>
        <p:nvSpPr>
          <p:cNvPr id="32" name="文本框 31"/>
          <p:cNvSpPr txBox="1"/>
          <p:nvPr>
            <p:custDataLst>
              <p:tags r:id="rId12"/>
            </p:custDataLst>
          </p:nvPr>
        </p:nvSpPr>
        <p:spPr>
          <a:xfrm>
            <a:off x="2357120" y="1976120"/>
            <a:ext cx="12642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2.7</a:t>
            </a:r>
            <a:r>
              <a:rPr lang="en-US" altLang="zh-CN">
                <a:solidFill>
                  <a:srgbClr val="FF0000"/>
                </a:solidFill>
                <a:latin typeface="Arial" panose="020b0604020202090204" pitchFamily="34" charset="0"/>
              </a:rPr>
              <a:t>×</a:t>
            </a:r>
            <a:r>
              <a:rPr lang="en-US" altLang="zh-CN">
                <a:solidFill>
                  <a:srgbClr val="FF0000"/>
                </a:solidFill>
              </a:rPr>
              <a:t>10</a:t>
            </a:r>
            <a:r>
              <a:rPr lang="en-US" altLang="zh-CN" baseline="30000">
                <a:solidFill>
                  <a:srgbClr val="FF0000"/>
                </a:solidFill>
              </a:rPr>
              <a:t>19</a:t>
            </a:r>
            <a:endParaRPr lang="en-US" altLang="zh-CN" baseline="30000">
              <a:solidFill>
                <a:srgbClr val="FF0000"/>
              </a:solidFill>
            </a:endParaRPr>
          </a:p>
        </p:txBody>
      </p:sp>
      <p:sp>
        <p:nvSpPr>
          <p:cNvPr id="33" name="文本框 32"/>
          <p:cNvSpPr txBox="1"/>
          <p:nvPr>
            <p:custDataLst>
              <p:tags r:id="rId13"/>
            </p:custDataLst>
          </p:nvPr>
        </p:nvSpPr>
        <p:spPr>
          <a:xfrm>
            <a:off x="9594215" y="1511300"/>
            <a:ext cx="11728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大量分子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4" name="文本框 33"/>
          <p:cNvSpPr txBox="1"/>
          <p:nvPr>
            <p:custDataLst>
              <p:tags r:id="rId14"/>
            </p:custDataLst>
          </p:nvPr>
        </p:nvSpPr>
        <p:spPr>
          <a:xfrm>
            <a:off x="10161270" y="3521710"/>
            <a:ext cx="11728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空隙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" name="文本框 34"/>
          <p:cNvSpPr txBox="1"/>
          <p:nvPr>
            <p:custDataLst>
              <p:tags r:id="rId15"/>
            </p:custDataLst>
          </p:nvPr>
        </p:nvSpPr>
        <p:spPr>
          <a:xfrm>
            <a:off x="196215" y="6350635"/>
            <a:ext cx="116332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探索微观颗粒的工具：光学显微镜、电子显微镜、扫描隧道显微镜等</a:t>
            </a:r>
            <a:endParaRPr lang="zh-CN" altLang="en-US"/>
          </a:p>
        </p:txBody>
      </p:sp>
    </p:spTree>
    <p:custDataLst>
      <p:tags r:id="rId1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分子的运动</a:t>
            </a:r>
            <a:r>
              <a:rPr lang="en-US" altLang="zh-CN"/>
              <a:t>-----</a:t>
            </a:r>
            <a:r>
              <a:t>扩散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608330" y="1490345"/>
            <a:ext cx="10968990" cy="487680"/>
          </a:xfrm>
        </p:spPr>
        <p:txBody>
          <a:bodyPr/>
          <a:lstStyle/>
          <a:p>
            <a:r>
              <a:rPr lang="zh-CN" altLang="en-US"/>
              <a:t>阅读课本图</a:t>
            </a:r>
            <a:r>
              <a:rPr lang="en-US" altLang="zh-CN"/>
              <a:t>7-4</a:t>
            </a:r>
            <a:r>
              <a:t>，</a:t>
            </a:r>
            <a:r>
              <a:rPr lang="en-US" altLang="zh-CN"/>
              <a:t>7-5</a:t>
            </a:r>
            <a:r>
              <a:t>，回答下列问题</a:t>
            </a:r>
          </a:p>
        </p:txBody>
      </p:sp>
      <p:sp>
        <p:nvSpPr>
          <p:cNvPr id="5" name="内容占位符 2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611505" y="2456180"/>
            <a:ext cx="10968990" cy="422465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9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9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9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   1.</a:t>
            </a:r>
            <a:r>
              <a:t>香气分子、醋分子和酱油分子是</a:t>
            </a:r>
            <a:r>
              <a:rPr u="sng"/>
              <a:t>                     </a:t>
            </a:r>
            <a:r>
              <a:t>（运动或静止）的。   </a:t>
            </a:r>
          </a:p>
          <a:p>
            <a:pPr marL="0" indent="0">
              <a:buNone/>
            </a:pPr>
            <a:r>
              <a:t>   </a:t>
            </a:r>
            <a:r>
              <a:rPr lang="en-US" altLang="zh-CN"/>
              <a:t>2.</a:t>
            </a:r>
            <a:r>
              <a:t>这些现象叫做</a:t>
            </a:r>
            <a:r>
              <a:rPr u="sng"/>
              <a:t>           </a:t>
            </a:r>
            <a:r>
              <a:t>现象    </a:t>
            </a:r>
          </a:p>
          <a:p>
            <a:pPr marL="0" indent="0">
              <a:buNone/>
            </a:pPr>
            <a:r>
              <a:t>     信息快递：不同的物质在相互接触时，彼此进入对方的现象。</a:t>
            </a:r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5140325" y="2456180"/>
            <a:ext cx="1905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运动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2757170" y="2967990"/>
            <a:ext cx="1905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扩散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8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altLang="zh-CN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分子运动</a:t>
            </a:r>
            <a:r>
              <a:rPr lang="en-US" altLang="zh-CN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-----</a:t>
            </a:r>
            <a:r>
              <a:rPr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扩散</a:t>
            </a:r>
            <a:endParaRPr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9027" name="文本框 29698"/>
          <p:cNvSpPr/>
          <p:nvPr>
            <p:custDataLst>
              <p:tags r:id="rId4"/>
            </p:custDataLst>
          </p:nvPr>
        </p:nvSpPr>
        <p:spPr>
          <a:xfrm>
            <a:off x="607695" y="2017395"/>
            <a:ext cx="3556000" cy="206121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chemeClr val="tx1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3200">
                <a:solidFill>
                  <a:schemeClr val="tx1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3200">
                <a:solidFill>
                  <a:schemeClr val="tx1"/>
                </a:solidFill>
                <a:latin typeface="宋体" panose="02010600030101010101" pitchFamily="2" charset="-122"/>
              </a:rPr>
              <a:t>气体的扩散</a:t>
            </a:r>
            <a:endParaRPr lang="zh-CN" altLang="en-US" sz="320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chemeClr val="tx1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3200">
                <a:solidFill>
                  <a:schemeClr val="tx1"/>
                </a:solidFill>
                <a:latin typeface="宋体" panose="02010600030101010101" pitchFamily="2" charset="-122"/>
              </a:rPr>
              <a:t>液体的扩散</a:t>
            </a:r>
            <a:endParaRPr lang="zh-CN" altLang="en-US" sz="320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3200">
                <a:solidFill>
                  <a:schemeClr val="tx1"/>
                </a:solidFill>
                <a:latin typeface="宋体" panose="02010600030101010101" pitchFamily="2" charset="-122"/>
                <a:hlinkClick r:id="rId5" action="ppaction://hlinkfile"/>
              </a:rPr>
              <a:t>3.</a:t>
            </a:r>
            <a:r>
              <a:rPr lang="zh-CN" altLang="en-US" sz="3200">
                <a:solidFill>
                  <a:schemeClr val="tx1"/>
                </a:solidFill>
                <a:latin typeface="宋体" panose="02010600030101010101" pitchFamily="2" charset="-122"/>
                <a:hlinkClick r:id="rId5" action="ppaction://hlinkfile"/>
              </a:rPr>
              <a:t>固体的扩散</a:t>
            </a:r>
            <a:endParaRPr lang="zh-CN" altLang="en-US" sz="320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782320" y="4756785"/>
            <a:ext cx="1075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大量扩散现象表明：</a:t>
            </a:r>
            <a:endParaRPr lang="zh-CN" altLang="en-US"/>
          </a:p>
          <a:p>
            <a:r>
              <a:rPr lang="zh-CN" altLang="en-US"/>
              <a:t>      分子在                                           运动中</a:t>
            </a:r>
            <a:endParaRPr lang="zh-CN" altLang="en-US"/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1849120" y="5015865"/>
            <a:ext cx="20116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永不停息的无规则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6544310" y="2017395"/>
            <a:ext cx="44113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思考：</a:t>
            </a:r>
            <a:endParaRPr lang="zh-CN" altLang="en-US"/>
          </a:p>
          <a:p>
            <a:r>
              <a:rPr lang="zh-CN" altLang="en-US"/>
              <a:t>花粉、尘土是分子吗？</a:t>
            </a:r>
            <a:endParaRPr lang="zh-CN" altLang="en-US"/>
          </a:p>
          <a:p>
            <a:r>
              <a:rPr lang="en-US" altLang="zh-CN"/>
              <a:t>“</a:t>
            </a:r>
            <a:r>
              <a:rPr lang="zh-CN" altLang="en-US"/>
              <a:t>尘土飞扬</a:t>
            </a:r>
            <a:r>
              <a:rPr lang="en-US" altLang="zh-CN"/>
              <a:t>”</a:t>
            </a:r>
            <a:r>
              <a:rPr lang="zh-CN" altLang="en-US"/>
              <a:t>是扩散现象吗？</a:t>
            </a:r>
            <a:endParaRPr lang="zh-CN" altLang="en-US"/>
          </a:p>
        </p:txBody>
      </p:sp>
      <p:sp>
        <p:nvSpPr>
          <p:cNvPr id="6" name="文本框 5"/>
          <p:cNvSpPr txBox="1"/>
          <p:nvPr>
            <p:custDataLst>
              <p:tags r:id="rId9"/>
            </p:custDataLst>
          </p:nvPr>
        </p:nvSpPr>
        <p:spPr>
          <a:xfrm>
            <a:off x="6537960" y="4756785"/>
            <a:ext cx="44176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b="1">
                <a:solidFill>
                  <a:srgbClr val="FF0000"/>
                </a:solidFill>
                <a:latin typeface="Times New Roman" panose="02020503050405090304" pitchFamily="18" charset="0"/>
                <a:ea typeface="黑体" panose="02010609060101010101" pitchFamily="2" charset="-122"/>
                <a:sym typeface="+mn-ea"/>
              </a:rPr>
              <a:t>注意：</a:t>
            </a:r>
            <a:endParaRPr lang="zh-CN" altLang="en-US" b="1">
              <a:solidFill>
                <a:srgbClr val="FF0000"/>
              </a:solidFill>
              <a:latin typeface="Times New Roman" panose="02020503050405090304" pitchFamily="18" charset="0"/>
              <a:ea typeface="黑体" panose="02010609060101010101" pitchFamily="2" charset="-122"/>
              <a:sym typeface="+mn-ea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b="1">
                <a:solidFill>
                  <a:srgbClr val="FF0000"/>
                </a:solidFill>
                <a:latin typeface="Times New Roman" panose="02020503050405090304" pitchFamily="18" charset="0"/>
                <a:ea typeface="黑体" panose="02010609060101010101" pitchFamily="2" charset="-122"/>
                <a:sym typeface="+mn-ea"/>
              </a:rPr>
              <a:t>分子是看不见的</a:t>
            </a:r>
            <a:r>
              <a:rPr lang="en-US" altLang="zh-CN" b="1">
                <a:solidFill>
                  <a:srgbClr val="FF0000"/>
                </a:solidFill>
                <a:latin typeface="Times New Roman" panose="0202050305040509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b="1">
              <a:solidFill>
                <a:srgbClr val="FF0000"/>
              </a:solidFill>
              <a:latin typeface="Times New Roman" panose="02020503050405090304" pitchFamily="18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b="1">
                <a:solidFill>
                  <a:srgbClr val="FF0000"/>
                </a:solidFill>
                <a:latin typeface="Times New Roman" panose="02020503050405090304" pitchFamily="18" charset="0"/>
                <a:ea typeface="黑体" panose="02010609060101010101" pitchFamily="2" charset="-122"/>
                <a:sym typeface="+mn-ea"/>
              </a:rPr>
              <a:t>反之，能看见的就不是分子</a:t>
            </a:r>
            <a:endParaRPr lang="zh-CN" altLang="en-US" b="1">
              <a:solidFill>
                <a:srgbClr val="FF0000"/>
              </a:solidFill>
              <a:latin typeface="Times New Roman" panose="02020503050405090304" pitchFamily="18" charset="0"/>
              <a:ea typeface="黑体" panose="02010609060101010101" pitchFamily="2" charset="-122"/>
              <a:sym typeface="+mn-ea"/>
            </a:endParaRPr>
          </a:p>
        </p:txBody>
      </p:sp>
    </p:spTree>
    <p:custDataLst>
      <p:tags r:id="rId1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t>分子的运动</a:t>
            </a:r>
            <a:r>
              <a:rPr lang="en-US" altLang="zh-CN"/>
              <a:t>-----</a:t>
            </a:r>
            <a:r>
              <a:t>影响因素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>
                <a:hlinkClick r:id="rId5" action="ppaction://hlinkfile"/>
              </a:rPr>
              <a:t>影响分子运动快慢的因素</a:t>
            </a:r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955040" y="2876550"/>
            <a:ext cx="1049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结论：</a:t>
            </a:r>
            <a:r>
              <a:rPr lang="zh-CN" altLang="en-US" u="sng"/>
              <a:t>                </a:t>
            </a:r>
            <a:r>
              <a:rPr lang="zh-CN" altLang="en-US"/>
              <a:t>越高，分子的无规则运动越</a:t>
            </a:r>
            <a:r>
              <a:rPr lang="zh-CN" altLang="en-US" u="sng"/>
              <a:t>                      </a:t>
            </a:r>
            <a:r>
              <a:rPr lang="zh-CN" altLang="en-US"/>
              <a:t>。</a:t>
            </a:r>
            <a:endParaRPr lang="zh-CN" altLang="en-US"/>
          </a:p>
        </p:txBody>
      </p:sp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1604010" y="2876550"/>
            <a:ext cx="1905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温度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>
            <p:custDataLst>
              <p:tags r:id="rId8"/>
            </p:custDataLst>
          </p:nvPr>
        </p:nvSpPr>
        <p:spPr>
          <a:xfrm>
            <a:off x="5766435" y="2876550"/>
            <a:ext cx="1905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剧烈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9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ags/tag1.xml><?xml version="1.0" encoding="utf-8"?>
<p:tagLst xmlns:p="http://schemas.openxmlformats.org/presentationml/2006/main">
  <p:tag name="AS_UNIQUEID" val="879"/>
</p:tagLst>
</file>

<file path=ppt/tags/tag10.xml><?xml version="1.0" encoding="utf-8"?>
<p:tagLst xmlns:p="http://schemas.openxmlformats.org/presentationml/2006/main">
  <p:tag name="AS_UNIQUEID" val="88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0.xml><?xml version="1.0" encoding="utf-8"?>
<p:tagLst xmlns:p="http://schemas.openxmlformats.org/presentationml/2006/main">
  <p:tag name="AS_UNIQUEID" val="977"/>
</p:tagLst>
</file>

<file path=ppt/tags/tag101.xml><?xml version="1.0" encoding="utf-8"?>
<p:tagLst xmlns:p="http://schemas.openxmlformats.org/presentationml/2006/main">
  <p:tag name="AS_UNIQUEID" val="978"/>
</p:tagLst>
</file>

<file path=ppt/tags/tag102.xml><?xml version="1.0" encoding="utf-8"?>
<p:tagLst xmlns:p="http://schemas.openxmlformats.org/presentationml/2006/main">
  <p:tag name="AS_UNIQUEID" val="979"/>
</p:tagLst>
</file>

<file path=ppt/tags/tag103.xml><?xml version="1.0" encoding="utf-8"?>
<p:tagLst xmlns:p="http://schemas.openxmlformats.org/presentationml/2006/main">
  <p:tag name="AS_UNIQUEID" val="980"/>
</p:tagLst>
</file>

<file path=ppt/tags/tag104.xml><?xml version="1.0" encoding="utf-8"?>
<p:tagLst xmlns:p="http://schemas.openxmlformats.org/presentationml/2006/main">
  <p:tag name="AS_UNIQUEID" val="981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6.xml><?xml version="1.0" encoding="utf-8"?>
<p:tagLst xmlns:p="http://schemas.openxmlformats.org/presentationml/2006/main">
  <p:tag name="AS_UNIQUEID" val="982"/>
</p:tagLst>
</file>

<file path=ppt/tags/tag107.xml><?xml version="1.0" encoding="utf-8"?>
<p:tagLst xmlns:p="http://schemas.openxmlformats.org/presentationml/2006/main">
  <p:tag name="AS_UNIQUEID" val="983"/>
</p:tagLst>
</file>

<file path=ppt/tags/tag108.xml><?xml version="1.0" encoding="utf-8"?>
<p:tagLst xmlns:p="http://schemas.openxmlformats.org/presentationml/2006/main">
  <p:tag name="AS_UNIQUEID" val="984"/>
</p:tagLst>
</file>

<file path=ppt/tags/tag109.xml><?xml version="1.0" encoding="utf-8"?>
<p:tagLst xmlns:p="http://schemas.openxmlformats.org/presentationml/2006/main">
  <p:tag name="AS_UNIQUEID" val="985"/>
</p:tagLst>
</file>

<file path=ppt/tags/tag11.xml><?xml version="1.0" encoding="utf-8"?>
<p:tagLst xmlns:p="http://schemas.openxmlformats.org/presentationml/2006/main">
  <p:tag name="AS_UNIQUEID" val="88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0.xml><?xml version="1.0" encoding="utf-8"?>
<p:tagLst xmlns:p="http://schemas.openxmlformats.org/presentationml/2006/main">
  <p:tag name="AS_UNIQUEID" val="986"/>
</p:tagLst>
</file>

<file path=ppt/tags/tag111.xml><?xml version="1.0" encoding="utf-8"?>
<p:tagLst xmlns:p="http://schemas.openxmlformats.org/presentationml/2006/main">
  <p:tag name="AS_UNIQUEID" val="987"/>
</p:tagLst>
</file>

<file path=ppt/tags/tag112.xml><?xml version="1.0" encoding="utf-8"?>
<p:tagLst xmlns:p="http://schemas.openxmlformats.org/presentationml/2006/main">
  <p:tag name="AS_UNIQUEID" val="988"/>
</p:tagLst>
</file>

<file path=ppt/tags/tag113.xml><?xml version="1.0" encoding="utf-8"?>
<p:tagLst xmlns:p="http://schemas.openxmlformats.org/presentationml/2006/main">
  <p:tag name="AS_UNIQUEID" val="989"/>
</p:tagLst>
</file>

<file path=ppt/tags/tag114.xml><?xml version="1.0" encoding="utf-8"?>
<p:tagLst xmlns:p="http://schemas.openxmlformats.org/presentationml/2006/main">
  <p:tag name="AS_UNIQUEID" val="990"/>
</p:tagLst>
</file>

<file path=ppt/tags/tag115.xml><?xml version="1.0" encoding="utf-8"?>
<p:tagLst xmlns:p="http://schemas.openxmlformats.org/presentationml/2006/main">
  <p:tag name="AS_UNIQUEID" val="991"/>
</p:tagLst>
</file>

<file path=ppt/tags/tag1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17.xml><?xml version="1.0" encoding="utf-8"?>
<p:tagLst xmlns:p="http://schemas.openxmlformats.org/presentationml/2006/main">
  <p:tag name="AS_UNIQUEID" val="992"/>
</p:tagLst>
</file>

<file path=ppt/tags/tag118.xml><?xml version="1.0" encoding="utf-8"?>
<p:tagLst xmlns:p="http://schemas.openxmlformats.org/presentationml/2006/main">
  <p:tag name="AS_UNIQUEID" val="993"/>
</p:tagLst>
</file>

<file path=ppt/tags/tag119.xml><?xml version="1.0" encoding="utf-8"?>
<p:tagLst xmlns:p="http://schemas.openxmlformats.org/presentationml/2006/main">
  <p:tag name="AS_UNIQUEID" val="994"/>
</p:tagLst>
</file>

<file path=ppt/tags/tag12.xml><?xml version="1.0" encoding="utf-8"?>
<p:tagLst xmlns:p="http://schemas.openxmlformats.org/presentationml/2006/main">
  <p:tag name="AS_UNIQUEID" val="89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0.xml><?xml version="1.0" encoding="utf-8"?>
<p:tagLst xmlns:p="http://schemas.openxmlformats.org/presentationml/2006/main">
  <p:tag name="AS_UNIQUEID" val="995"/>
</p:tagLst>
</file>

<file path=ppt/tags/tag121.xml><?xml version="1.0" encoding="utf-8"?>
<p:tagLst xmlns:p="http://schemas.openxmlformats.org/presentationml/2006/main">
  <p:tag name="AS_UNIQUEID" val="996"/>
</p:tagLst>
</file>

<file path=ppt/tags/tag122.xml><?xml version="1.0" encoding="utf-8"?>
<p:tagLst xmlns:p="http://schemas.openxmlformats.org/presentationml/2006/main">
  <p:tag name="AS_UNIQUEID" val="997"/>
</p:tagLst>
</file>

<file path=ppt/tags/tag123.xml><?xml version="1.0" encoding="utf-8"?>
<p:tagLst xmlns:p="http://schemas.openxmlformats.org/presentationml/2006/main">
  <p:tag name="AS_UNIQUEID" val="998"/>
</p:tagLst>
</file>

<file path=ppt/tags/tag124.xml><?xml version="1.0" encoding="utf-8"?>
<p:tagLst xmlns:p="http://schemas.openxmlformats.org/presentationml/2006/main">
  <p:tag name="AS_UNIQUEID" val="999"/>
</p:tagLst>
</file>

<file path=ppt/tags/tag1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26.xml><?xml version="1.0" encoding="utf-8"?>
<p:tagLst xmlns:p="http://schemas.openxmlformats.org/presentationml/2006/main">
  <p:tag name="AS_UNIQUEID" val="1000"/>
</p:tagLst>
</file>

<file path=ppt/tags/tag127.xml><?xml version="1.0" encoding="utf-8"?>
<p:tagLst xmlns:p="http://schemas.openxmlformats.org/presentationml/2006/main">
  <p:tag name="AS_UNIQUEID" val="1001"/>
</p:tagLst>
</file>

<file path=ppt/tags/tag128.xml><?xml version="1.0" encoding="utf-8"?>
<p:tagLst xmlns:p="http://schemas.openxmlformats.org/presentationml/2006/main">
  <p:tag name="AS_UNIQUEID" val="1002"/>
</p:tagLst>
</file>

<file path=ppt/tags/tag129.xml><?xml version="1.0" encoding="utf-8"?>
<p:tagLst xmlns:p="http://schemas.openxmlformats.org/presentationml/2006/main">
  <p:tag name="AS_UNIQUEID" val="1003"/>
</p:tagLst>
</file>

<file path=ppt/tags/tag13.xml><?xml version="1.0" encoding="utf-8"?>
<p:tagLst xmlns:p="http://schemas.openxmlformats.org/presentationml/2006/main">
  <p:tag name="AS_UNIQUEID" val="891"/>
</p:tagLst>
</file>

<file path=ppt/tags/tag130.xml><?xml version="1.0" encoding="utf-8"?>
<p:tagLst xmlns:p="http://schemas.openxmlformats.org/presentationml/2006/main">
  <p:tag name="AS_UNIQUEID" val="1004"/>
</p:tagLst>
</file>

<file path=ppt/tags/tag131.xml><?xml version="1.0" encoding="utf-8"?>
<p:tagLst xmlns:p="http://schemas.openxmlformats.org/presentationml/2006/main">
  <p:tag name="AS_UNIQUEID" val="1005"/>
</p:tagLst>
</file>

<file path=ppt/tags/tag132.xml><?xml version="1.0" encoding="utf-8"?>
<p:tagLst xmlns:p="http://schemas.openxmlformats.org/presentationml/2006/main">
  <p:tag name="AS_UNIQUEID" val="1006"/>
</p:tagLst>
</file>

<file path=ppt/tags/tag133.xml><?xml version="1.0" encoding="utf-8"?>
<p:tagLst xmlns:p="http://schemas.openxmlformats.org/presentationml/2006/main">
  <p:tag name="AS_UNIQUEID" val="1007"/>
</p:tagLst>
</file>

<file path=ppt/tags/tag1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35.xml><?xml version="1.0" encoding="utf-8"?>
<p:tagLst xmlns:p="http://schemas.openxmlformats.org/presentationml/2006/main">
  <p:tag name="AS_UNIQUEID" val="1008"/>
</p:tagLst>
</file>

<file path=ppt/tags/tag136.xml><?xml version="1.0" encoding="utf-8"?>
<p:tagLst xmlns:p="http://schemas.openxmlformats.org/presentationml/2006/main">
  <p:tag name="AS_UNIQUEID" val="1009"/>
</p:tagLst>
</file>

<file path=ppt/tags/tag137.xml><?xml version="1.0" encoding="utf-8"?>
<p:tagLst xmlns:p="http://schemas.openxmlformats.org/presentationml/2006/main">
  <p:tag name="AS_UNIQUEID" val="1010"/>
</p:tagLst>
</file>

<file path=ppt/tags/tag138.xml><?xml version="1.0" encoding="utf-8"?>
<p:tagLst xmlns:p="http://schemas.openxmlformats.org/presentationml/2006/main">
  <p:tag name="AS_UNIQUEID" val="1011"/>
</p:tagLst>
</file>

<file path=ppt/tags/tag139.xml><?xml version="1.0" encoding="utf-8"?>
<p:tagLst xmlns:p="http://schemas.openxmlformats.org/presentationml/2006/main">
  <p:tag name="AS_UNIQUEID" val="1012"/>
</p:tagLst>
</file>

<file path=ppt/tags/tag14.xml><?xml version="1.0" encoding="utf-8"?>
<p:tagLst xmlns:p="http://schemas.openxmlformats.org/presentationml/2006/main">
  <p:tag name="AS_UNIQUEID" val="89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0.xml><?xml version="1.0" encoding="utf-8"?>
<p:tagLst xmlns:p="http://schemas.openxmlformats.org/presentationml/2006/main">
  <p:tag name="AS_UNIQUEID" val="1013"/>
</p:tagLst>
</file>

<file path=ppt/tags/tag141.xml><?xml version="1.0" encoding="utf-8"?>
<p:tagLst xmlns:p="http://schemas.openxmlformats.org/presentationml/2006/main">
  <p:tag name="AS_UNIQUEID" val="1014"/>
</p:tagLst>
</file>

<file path=ppt/tags/tag142.xml><?xml version="1.0" encoding="utf-8"?>
<p:tagLst xmlns:p="http://schemas.openxmlformats.org/presentationml/2006/main">
  <p:tag name="AS_UNIQUEID" val="1015"/>
</p:tagLst>
</file>

<file path=ppt/tags/tag143.xml><?xml version="1.0" encoding="utf-8"?>
<p:tagLst xmlns:p="http://schemas.openxmlformats.org/presentationml/2006/main">
  <p:tag name="AS_UNIQUEID" val="1016"/>
</p:tagLst>
</file>

<file path=ppt/tags/tag144.xml><?xml version="1.0" encoding="utf-8"?>
<p:tagLst xmlns:p="http://schemas.openxmlformats.org/presentationml/2006/main">
  <p:tag name="AS_UNIQUEID" val="1017"/>
</p:tagLst>
</file>

<file path=ppt/tags/tag145.xml><?xml version="1.0" encoding="utf-8"?>
<p:tagLst xmlns:p="http://schemas.openxmlformats.org/presentationml/2006/main">
  <p:tag name="AS_UNIQUEID" val="1018"/>
</p:tagLst>
</file>

<file path=ppt/tags/tag146.xml><?xml version="1.0" encoding="utf-8"?>
<p:tagLst xmlns:p="http://schemas.openxmlformats.org/presentationml/2006/main">
  <p:tag name="AS_UNIQUEID" val="1019"/>
</p:tagLst>
</file>

<file path=ppt/tags/tag147.xml><?xml version="1.0" encoding="utf-8"?>
<p:tagLst xmlns:p="http://schemas.openxmlformats.org/presentationml/2006/main">
  <p:tag name="AS_UNIQUEID" val="1020"/>
</p:tagLst>
</file>

<file path=ppt/tags/tag1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9.xml><?xml version="1.0" encoding="utf-8"?>
<p:tagLst xmlns:p="http://schemas.openxmlformats.org/presentationml/2006/main">
  <p:tag name="AS_UNIQUEID" val="1021"/>
</p:tagLst>
</file>

<file path=ppt/tags/tag15.xml><?xml version="1.0" encoding="utf-8"?>
<p:tagLst xmlns:p="http://schemas.openxmlformats.org/presentationml/2006/main">
  <p:tag name="AS_UNIQUEID" val="89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0.xml><?xml version="1.0" encoding="utf-8"?>
<p:tagLst xmlns:p="http://schemas.openxmlformats.org/presentationml/2006/main">
  <p:tag name="AS_UNIQUEID" val="1022"/>
</p:tagLst>
</file>

<file path=ppt/tags/tag151.xml><?xml version="1.0" encoding="utf-8"?>
<p:tagLst xmlns:p="http://schemas.openxmlformats.org/presentationml/2006/main">
  <p:tag name="AS_UNIQUEID" val="1023"/>
</p:tagLst>
</file>

<file path=ppt/tags/tag152.xml><?xml version="1.0" encoding="utf-8"?>
<p:tagLst xmlns:p="http://schemas.openxmlformats.org/presentationml/2006/main">
  <p:tag name="AS_UNIQUEID" val="1024"/>
</p:tagLst>
</file>

<file path=ppt/tags/tag153.xml><?xml version="1.0" encoding="utf-8"?>
<p:tagLst xmlns:p="http://schemas.openxmlformats.org/presentationml/2006/main">
  <p:tag name="AS_UNIQUEID" val="1025"/>
</p:tagLst>
</file>

<file path=ppt/tags/tag154.xml><?xml version="1.0" encoding="utf-8"?>
<p:tagLst xmlns:p="http://schemas.openxmlformats.org/presentationml/2006/main">
  <p:tag name="AS_UNIQUEID" val="1026"/>
</p:tagLst>
</file>

<file path=ppt/tags/tag1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56.xml><?xml version="1.0" encoding="utf-8"?>
<p:tagLst xmlns:p="http://schemas.openxmlformats.org/presentationml/2006/main">
  <p:tag name="AS_UNIQUEID" val="1027"/>
</p:tagLst>
</file>

<file path=ppt/tags/tag157.xml><?xml version="1.0" encoding="utf-8"?>
<p:tagLst xmlns:p="http://schemas.openxmlformats.org/presentationml/2006/main">
  <p:tag name="AS_UNIQUEID" val="1028"/>
</p:tagLst>
</file>

<file path=ppt/tags/tag158.xml><?xml version="1.0" encoding="utf-8"?>
<p:tagLst xmlns:p="http://schemas.openxmlformats.org/presentationml/2006/main">
  <p:tag name="AS_UNIQUEID" val="825"/>
</p:tagLst>
</file>

<file path=ppt/tags/tag159.xml><?xml version="1.0" encoding="utf-8"?>
<p:tagLst xmlns:p="http://schemas.openxmlformats.org/presentationml/2006/main">
  <p:tag name="AS_UNIQUEID" val="1029"/>
</p:tagLst>
</file>

<file path=ppt/tags/tag16.xml><?xml version="1.0" encoding="utf-8"?>
<p:tagLst xmlns:p="http://schemas.openxmlformats.org/presentationml/2006/main">
  <p:tag name="AS_UNIQUEID" val="89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0.xml><?xml version="1.0" encoding="utf-8"?>
<p:tagLst xmlns:p="http://schemas.openxmlformats.org/presentationml/2006/main">
  <p:tag name="AS_UNIQUEID" val="1030"/>
</p:tagLst>
</file>

<file path=ppt/tags/tag161.xml><?xml version="1.0" encoding="utf-8"?>
<p:tagLst xmlns:p="http://schemas.openxmlformats.org/presentationml/2006/main">
  <p:tag name="AS_UNIQUEID" val="1031"/>
</p:tagLst>
</file>

<file path=ppt/tags/tag162.xml><?xml version="1.0" encoding="utf-8"?>
<p:tagLst xmlns:p="http://schemas.openxmlformats.org/presentationml/2006/main">
  <p:tag name="AS_UNIQUEID" val="1032"/>
</p:tagLst>
</file>

<file path=ppt/tags/tag1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64.xml><?xml version="1.0" encoding="utf-8"?>
<p:tagLst xmlns:p="http://schemas.openxmlformats.org/presentationml/2006/main">
  <p:tag name="AS_UNIQUEID" val="1033"/>
</p:tagLst>
</file>

<file path=ppt/tags/tag165.xml><?xml version="1.0" encoding="utf-8"?>
<p:tagLst xmlns:p="http://schemas.openxmlformats.org/presentationml/2006/main">
  <p:tag name="AS_UNIQUEID" val="1034"/>
</p:tagLst>
</file>

<file path=ppt/tags/tag166.xml><?xml version="1.0" encoding="utf-8"?>
<p:tagLst xmlns:p="http://schemas.openxmlformats.org/presentationml/2006/main">
  <p:tag name="AS_UNIQUEID" val="1035"/>
</p:tagLst>
</file>

<file path=ppt/tags/tag167.xml><?xml version="1.0" encoding="utf-8"?>
<p:tagLst xmlns:p="http://schemas.openxmlformats.org/presentationml/2006/main">
  <p:tag name="AS_UNIQUEID" val="1036"/>
</p:tagLst>
</file>

<file path=ppt/tags/tag168.xml><?xml version="1.0" encoding="utf-8"?>
<p:tagLst xmlns:p="http://schemas.openxmlformats.org/presentationml/2006/main">
  <p:tag name="AS_UNIQUEID" val="1037"/>
</p:tagLst>
</file>

<file path=ppt/tags/tag169.xml><?xml version="1.0" encoding="utf-8"?>
<p:tagLst xmlns:p="http://schemas.openxmlformats.org/presentationml/2006/main">
  <p:tag name="AS_UNIQUEID" val="1038"/>
</p:tagLst>
</file>

<file path=ppt/tags/tag17.xml><?xml version="1.0" encoding="utf-8"?>
<p:tagLst xmlns:p="http://schemas.openxmlformats.org/presentationml/2006/main">
  <p:tag name="AS_UNIQUEID" val="89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71.xml><?xml version="1.0" encoding="utf-8"?>
<p:tagLst xmlns:p="http://schemas.openxmlformats.org/presentationml/2006/main">
  <p:tag name="AS_UNIQUEID" val="1039"/>
</p:tagLst>
</file>

<file path=ppt/tags/tag172.xml><?xml version="1.0" encoding="utf-8"?>
<p:tagLst xmlns:p="http://schemas.openxmlformats.org/presentationml/2006/main">
  <p:tag name="AS_UNIQUEID" val="1040"/>
</p:tagLst>
</file>

<file path=ppt/tags/tag173.xml><?xml version="1.0" encoding="utf-8"?>
<p:tagLst xmlns:p="http://schemas.openxmlformats.org/presentationml/2006/main">
  <p:tag name="AS_UNIQUEID" val="1041"/>
</p:tagLst>
</file>

<file path=ppt/tags/tag174.xml><?xml version="1.0" encoding="utf-8"?>
<p:tagLst xmlns:p="http://schemas.openxmlformats.org/presentationml/2006/main">
  <p:tag name="AS_UNIQUEID" val="1042"/>
</p:tagLst>
</file>

<file path=ppt/tags/tag1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76.xml><?xml version="1.0" encoding="utf-8"?>
<p:tagLst xmlns:p="http://schemas.openxmlformats.org/presentationml/2006/main">
  <p:tag name="AS_UNIQUEID" val="1043"/>
</p:tagLst>
</file>

<file path=ppt/tags/tag177.xml><?xml version="1.0" encoding="utf-8"?>
<p:tagLst xmlns:p="http://schemas.openxmlformats.org/presentationml/2006/main">
  <p:tag name="AS_UNIQUEID" val="1044"/>
</p:tagLst>
</file>

<file path=ppt/tags/tag178.xml><?xml version="1.0" encoding="utf-8"?>
<p:tagLst xmlns:p="http://schemas.openxmlformats.org/presentationml/2006/main">
  <p:tag name="AS_UNIQUEID" val="1045"/>
</p:tagLst>
</file>

<file path=ppt/tags/tag179.xml><?xml version="1.0" encoding="utf-8"?>
<p:tagLst xmlns:p="http://schemas.openxmlformats.org/presentationml/2006/main">
  <p:tag name="AS_UNIQUEID" val="1046"/>
</p:tagLst>
</file>

<file path=ppt/tags/tag18.xml><?xml version="1.0" encoding="utf-8"?>
<p:tagLst xmlns:p="http://schemas.openxmlformats.org/presentationml/2006/main">
  <p:tag name="AS_UNIQUEID" val="89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81.xml><?xml version="1.0" encoding="utf-8"?>
<p:tagLst xmlns:p="http://schemas.openxmlformats.org/presentationml/2006/main">
  <p:tag name="AS_UNIQUEID" val="1047"/>
</p:tagLst>
</file>

<file path=ppt/tags/tag182.xml><?xml version="1.0" encoding="utf-8"?>
<p:tagLst xmlns:p="http://schemas.openxmlformats.org/presentationml/2006/main">
  <p:tag name="AS_UNIQUEID" val="1048"/>
</p:tagLst>
</file>

<file path=ppt/tags/tag183.xml><?xml version="1.0" encoding="utf-8"?>
<p:tagLst xmlns:p="http://schemas.openxmlformats.org/presentationml/2006/main">
  <p:tag name="AS_UNIQUEID" val="1049"/>
</p:tagLst>
</file>

<file path=ppt/tags/tag184.xml><?xml version="1.0" encoding="utf-8"?>
<p:tagLst xmlns:p="http://schemas.openxmlformats.org/presentationml/2006/main">
  <p:tag name="AS_UNIQUEID" val="1050"/>
</p:tagLst>
</file>

<file path=ppt/tags/tag185.xml><?xml version="1.0" encoding="utf-8"?>
<p:tagLst xmlns:p="http://schemas.openxmlformats.org/presentationml/2006/main">
  <p:tag name="AS_UNIQUEID" val="1051"/>
</p:tagLst>
</file>

<file path=ppt/tags/tag1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87.xml><?xml version="1.0" encoding="utf-8"?>
<p:tagLst xmlns:p="http://schemas.openxmlformats.org/presentationml/2006/main">
  <p:tag name="AS_UNIQUEID" val="1052"/>
</p:tagLst>
</file>

<file path=ppt/tags/tag188.xml><?xml version="1.0" encoding="utf-8"?>
<p:tagLst xmlns:p="http://schemas.openxmlformats.org/presentationml/2006/main">
  <p:tag name="AS_UNIQUEID" val="1053"/>
</p:tagLst>
</file>

<file path=ppt/tags/tag189.xml><?xml version="1.0" encoding="utf-8"?>
<p:tagLst xmlns:p="http://schemas.openxmlformats.org/presentationml/2006/main">
  <p:tag name="AS_UNIQUEID" val="1054"/>
</p:tagLst>
</file>

<file path=ppt/tags/tag19.xml><?xml version="1.0" encoding="utf-8"?>
<p:tagLst xmlns:p="http://schemas.openxmlformats.org/presentationml/2006/main">
  <p:tag name="AS_UNIQUEID" val="897"/>
</p:tagLst>
</file>

<file path=ppt/tags/tag190.xml><?xml version="1.0" encoding="utf-8"?>
<p:tagLst xmlns:p="http://schemas.openxmlformats.org/presentationml/2006/main">
  <p:tag name="AS_UNIQUEID" val="1055"/>
</p:tagLst>
</file>

<file path=ppt/tags/tag191.xml><?xml version="1.0" encoding="utf-8"?>
<p:tagLst xmlns:p="http://schemas.openxmlformats.org/presentationml/2006/main">
  <p:tag name="AS_UNIQUEID" val="1056"/>
</p:tagLst>
</file>

<file path=ppt/tags/tag192.xml><?xml version="1.0" encoding="utf-8"?>
<p:tagLst xmlns:p="http://schemas.openxmlformats.org/presentationml/2006/main">
  <p:tag name="AS_UNIQUEID" val="1057"/>
</p:tagLst>
</file>

<file path=ppt/tags/tag193.xml><?xml version="1.0" encoding="utf-8"?>
<p:tagLst xmlns:p="http://schemas.openxmlformats.org/presentationml/2006/main">
  <p:tag name="AS_UNIQUEID" val="1058"/>
</p:tagLst>
</file>

<file path=ppt/tags/tag194.xml><?xml version="1.0" encoding="utf-8"?>
<p:tagLst xmlns:p="http://schemas.openxmlformats.org/presentationml/2006/main">
  <p:tag name="AS_UNIQUEID" val="1059"/>
</p:tagLst>
</file>

<file path=ppt/tags/tag195.xml><?xml version="1.0" encoding="utf-8"?>
<p:tagLst xmlns:p="http://schemas.openxmlformats.org/presentationml/2006/main">
  <p:tag name="AS_UNIQUEID" val="1060"/>
</p:tagLst>
</file>

<file path=ppt/tags/tag196.xml><?xml version="1.0" encoding="utf-8"?>
<p:tagLst xmlns:p="http://schemas.openxmlformats.org/presentationml/2006/main">
  <p:tag name="AS_UNIQUEID" val="1061"/>
</p:tagLst>
</file>

<file path=ppt/tags/tag197.xml><?xml version="1.0" encoding="utf-8"?>
<p:tagLst xmlns:p="http://schemas.openxmlformats.org/presentationml/2006/main">
  <p:tag name="AS_UNIQUEID" val="1062"/>
</p:tagLst>
</file>

<file path=ppt/tags/tag198.xml><?xml version="1.0" encoding="utf-8"?>
<p:tagLst xmlns:p="http://schemas.openxmlformats.org/presentationml/2006/main">
  <p:tag name="AS_UNIQUEID" val="1063"/>
</p:tagLst>
</file>

<file path=ppt/tags/tag199.xml><?xml version="1.0" encoding="utf-8"?>
<p:tagLst xmlns:p="http://schemas.openxmlformats.org/presentationml/2006/main">
  <p:tag name="AS_UNIQUEID" val="1064"/>
</p:tagLst>
</file>

<file path=ppt/tags/tag2.xml><?xml version="1.0" encoding="utf-8"?>
<p:tagLst xmlns:p="http://schemas.openxmlformats.org/presentationml/2006/main">
  <p:tag name="AS_UNIQUEID" val="88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AS_UNIQUEID" val="89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00.xml><?xml version="1.0" encoding="utf-8"?>
<p:tagLst xmlns:p="http://schemas.openxmlformats.org/presentationml/2006/main">
  <p:tag name="AS_UNIQUEID" val="1065"/>
</p:tagLst>
</file>

<file path=ppt/tags/tag201.xml><?xml version="1.0" encoding="utf-8"?>
<p:tagLst xmlns:p="http://schemas.openxmlformats.org/presentationml/2006/main">
  <p:tag name="AS_UNIQUEID" val="1066"/>
</p:tagLst>
</file>

<file path=ppt/tags/tag202.xml><?xml version="1.0" encoding="utf-8"?>
<p:tagLst xmlns:p="http://schemas.openxmlformats.org/presentationml/2006/main">
  <p:tag name="AS_UNIQUEID" val="1067"/>
</p:tagLst>
</file>

<file path=ppt/tags/tag203.xml><?xml version="1.0" encoding="utf-8"?>
<p:tagLst xmlns:p="http://schemas.openxmlformats.org/presentationml/2006/main">
  <p:tag name="AS_UNIQUEID" val="1068"/>
</p:tagLst>
</file>

<file path=ppt/tags/tag204.xml><?xml version="1.0" encoding="utf-8"?>
<p:tagLst xmlns:p="http://schemas.openxmlformats.org/presentationml/2006/main">
  <p:tag name="AS_UNIQUEID" val="1069"/>
</p:tagLst>
</file>

<file path=ppt/tags/tag2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06.xml><?xml version="1.0" encoding="utf-8"?>
<p:tagLst xmlns:p="http://schemas.openxmlformats.org/presentationml/2006/main">
  <p:tag name="AS_UNIQUEID" val="1070"/>
</p:tagLst>
</file>

<file path=ppt/tags/tag207.xml><?xml version="1.0" encoding="utf-8"?>
<p:tagLst xmlns:p="http://schemas.openxmlformats.org/presentationml/2006/main">
  <p:tag name="AS_UNIQUEID" val="1071"/>
</p:tagLst>
</file>

<file path=ppt/tags/tag208.xml><?xml version="1.0" encoding="utf-8"?>
<p:tagLst xmlns:p="http://schemas.openxmlformats.org/presentationml/2006/main">
  <p:tag name="AS_UNIQUEID" val="1072"/>
</p:tagLst>
</file>

<file path=ppt/tags/tag2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.xml><?xml version="1.0" encoding="utf-8"?>
<p:tagLst xmlns:p="http://schemas.openxmlformats.org/presentationml/2006/main">
  <p:tag name="AS_UNIQUEID" val="89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0.xml><?xml version="1.0" encoding="utf-8"?>
<p:tagLst xmlns:p="http://schemas.openxmlformats.org/presentationml/2006/main">
  <p:tag name="AS_UNIQUEID" val="1073"/>
</p:tagLst>
</file>

<file path=ppt/tags/tag211.xml><?xml version="1.0" encoding="utf-8"?>
<p:tagLst xmlns:p="http://schemas.openxmlformats.org/presentationml/2006/main">
  <p:tag name="AS_UNIQUEID" val="1074"/>
</p:tagLst>
</file>

<file path=ppt/tags/tag212.xml><?xml version="1.0" encoding="utf-8"?>
<p:tagLst xmlns:p="http://schemas.openxmlformats.org/presentationml/2006/main">
  <p:tag name="AS_UNIQUEID" val="1075"/>
</p:tagLst>
</file>

<file path=ppt/tags/tag2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4.xml><?xml version="1.0" encoding="utf-8"?>
<p:tagLst xmlns:p="http://schemas.openxmlformats.org/presentationml/2006/main">
  <p:tag name="AS_UNIQUEID" val="1076"/>
</p:tagLst>
</file>

<file path=ppt/tags/tag215.xml><?xml version="1.0" encoding="utf-8"?>
<p:tagLst xmlns:p="http://schemas.openxmlformats.org/presentationml/2006/main">
  <p:tag name="AS_UNIQUEID" val="1077"/>
</p:tagLst>
</file>

<file path=ppt/tags/tag216.xml><?xml version="1.0" encoding="utf-8"?>
<p:tagLst xmlns:p="http://schemas.openxmlformats.org/presentationml/2006/main">
  <p:tag name="AS_UNIQUEID" val="867"/>
</p:tagLst>
</file>

<file path=ppt/tags/tag217.xml><?xml version="1.0" encoding="utf-8"?>
<p:tagLst xmlns:p="http://schemas.openxmlformats.org/presentationml/2006/main">
  <p:tag name="AS_UNIQUEID" val="870"/>
</p:tagLst>
</file>

<file path=ppt/tags/tag218.xml><?xml version="1.0" encoding="utf-8"?>
<p:tagLst xmlns:p="http://schemas.openxmlformats.org/presentationml/2006/main">
  <p:tag name="AS_UNIQUEID" val="870"/>
</p:tagLst>
</file>

<file path=ppt/tags/tag2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2.xml><?xml version="1.0" encoding="utf-8"?>
<p:tagLst xmlns:p="http://schemas.openxmlformats.org/presentationml/2006/main">
  <p:tag name="AS_UNIQUEID" val="90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0.xml><?xml version="1.0" encoding="utf-8"?>
<p:tagLst xmlns:p="http://schemas.openxmlformats.org/presentationml/2006/main">
  <p:tag name="AS_UNIQUEID" val="1078"/>
</p:tagLst>
</file>

<file path=ppt/tags/tag221.xml><?xml version="1.0" encoding="utf-8"?>
<p:tagLst xmlns:p="http://schemas.openxmlformats.org/presentationml/2006/main">
  <p:tag name="AS_UNIQUEID" val="1079"/>
</p:tagLst>
</file>

<file path=ppt/tags/tag222.xml><?xml version="1.0" encoding="utf-8"?>
<p:tagLst xmlns:p="http://schemas.openxmlformats.org/presentationml/2006/main">
  <p:tag name="AS_UNIQUEID" val="869"/>
</p:tagLst>
</file>

<file path=ppt/tags/tag223.xml><?xml version="1.0" encoding="utf-8"?>
<p:tagLst xmlns:p="http://schemas.openxmlformats.org/presentationml/2006/main">
  <p:tag name="AS_UNIQUEID" val="870"/>
</p:tagLst>
</file>

<file path=ppt/tags/tag224.xml><?xml version="1.0" encoding="utf-8"?>
<p:tagLst xmlns:p="http://schemas.openxmlformats.org/presentationml/2006/main">
  <p:tag name="AS_UNIQUEID" val="1080"/>
</p:tagLst>
</file>

<file path=ppt/tags/tag2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26.xml><?xml version="1.0" encoding="utf-8"?>
<p:tagLst xmlns:p="http://schemas.openxmlformats.org/presentationml/2006/main">
  <p:tag name="AS_UNIQUEID" val="1081"/>
</p:tagLst>
</file>

<file path=ppt/tags/tag227.xml><?xml version="1.0" encoding="utf-8"?>
<p:tagLst xmlns:p="http://schemas.openxmlformats.org/presentationml/2006/main">
  <p:tag name="AS_UNIQUEID" val="1082"/>
</p:tagLst>
</file>

<file path=ppt/tags/tag228.xml><?xml version="1.0" encoding="utf-8"?>
<p:tagLst xmlns:p="http://schemas.openxmlformats.org/presentationml/2006/main">
  <p:tag name="AS_UNIQUEID" val="871"/>
</p:tagLst>
</file>

<file path=ppt/tags/tag229.xml><?xml version="1.0" encoding="utf-8"?>
<p:tagLst xmlns:p="http://schemas.openxmlformats.org/presentationml/2006/main">
  <p:tag name="AS_UNIQUEID" val="872"/>
</p:tagLst>
</file>

<file path=ppt/tags/tag23.xml><?xml version="1.0" encoding="utf-8"?>
<p:tagLst xmlns:p="http://schemas.openxmlformats.org/presentationml/2006/main">
  <p:tag name="AS_UNIQUEID" val="90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31.xml><?xml version="1.0" encoding="utf-8"?>
<p:tagLst xmlns:p="http://schemas.openxmlformats.org/presentationml/2006/main">
  <p:tag name="AS_UNIQUEID" val="1083"/>
</p:tagLst>
</file>

<file path=ppt/tags/tag232.xml><?xml version="1.0" encoding="utf-8"?>
<p:tagLst xmlns:p="http://schemas.openxmlformats.org/presentationml/2006/main">
  <p:tag name="AS_UNIQUEID" val="1084"/>
</p:tagLst>
</file>

<file path=ppt/tags/tag233.xml><?xml version="1.0" encoding="utf-8"?>
<p:tagLst xmlns:p="http://schemas.openxmlformats.org/presentationml/2006/main">
  <p:tag name="AS_UNIQUEID" val="873"/>
</p:tagLst>
</file>

<file path=ppt/tags/tag234.xml><?xml version="1.0" encoding="utf-8"?>
<p:tagLst xmlns:p="http://schemas.openxmlformats.org/presentationml/2006/main">
  <p:tag name="AS_UNIQUEID" val="1085"/>
</p:tagLst>
</file>

<file path=ppt/tags/tag2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36.xml><?xml version="1.0" encoding="utf-8"?>
<p:tagLst xmlns:p="http://schemas.openxmlformats.org/presentationml/2006/main">
  <p:tag name="AS_UNIQUEID" val="1086"/>
</p:tagLst>
</file>

<file path=ppt/tags/tag237.xml><?xml version="1.0" encoding="utf-8"?>
<p:tagLst xmlns:p="http://schemas.openxmlformats.org/presentationml/2006/main">
  <p:tag name="AS_UNIQUEID" val="1087"/>
</p:tagLst>
</file>

<file path=ppt/tags/tag238.xml><?xml version="1.0" encoding="utf-8"?>
<p:tagLst xmlns:p="http://schemas.openxmlformats.org/presentationml/2006/main">
  <p:tag name="AS_UNIQUEID" val="877"/>
</p:tagLst>
</file>

<file path=ppt/tags/tag239.xml><?xml version="1.0" encoding="utf-8"?>
<p:tagLst xmlns:p="http://schemas.openxmlformats.org/presentationml/2006/main">
  <p:tag name="AS_UNIQUEID" val="878"/>
</p:tagLst>
</file>

<file path=ppt/tags/tag24.xml><?xml version="1.0" encoding="utf-8"?>
<p:tagLst xmlns:p="http://schemas.openxmlformats.org/presentationml/2006/main">
  <p:tag name="AS_UNIQUEID" val="90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0.xml><?xml version="1.0" encoding="utf-8"?>
<p:tagLst xmlns:p="http://schemas.openxmlformats.org/presentationml/2006/main">
  <p:tag name="AS_UNIQUEID" val="1088"/>
</p:tagLst>
</file>

<file path=ppt/tags/tag241.xml><?xml version="1.0" encoding="utf-8"?>
<p:tagLst xmlns:p="http://schemas.openxmlformats.org/presentationml/2006/main">
  <p:tag name="AS_UNIQUEID" val="1089"/>
</p:tagLst>
</file>

<file path=ppt/tags/tag242.xml><?xml version="1.0" encoding="utf-8"?>
<p:tagLst xmlns:p="http://schemas.openxmlformats.org/presentationml/2006/main">
  <p:tag name="AS_UNIQUEID" val="1090"/>
</p:tagLst>
</file>

<file path=ppt/tags/tag243.xml><?xml version="1.0" encoding="utf-8"?>
<p:tagLst xmlns:p="http://schemas.openxmlformats.org/presentationml/2006/main">
  <p:tag name="AS_UNIQUEID" val="1091"/>
</p:tagLst>
</file>

<file path=ppt/tags/tag244.xml><?xml version="1.0" encoding="utf-8"?>
<p:tagLst xmlns:p="http://schemas.openxmlformats.org/presentationml/2006/main">
  <p:tag name="AS_UNIQUEID" val="1092"/>
</p:tagLst>
</file>

<file path=ppt/tags/tag245.xml><?xml version="1.0" encoding="utf-8"?>
<p:tagLst xmlns:p="http://schemas.openxmlformats.org/presentationml/2006/main">
  <p:tag name="AS_UNIQUEID" val="878"/>
</p:tagLst>
</file>

<file path=ppt/tags/tag246.xml><?xml version="1.0" encoding="utf-8"?>
<p:tagLst xmlns:p="http://schemas.openxmlformats.org/presentationml/2006/main">
  <p:tag name="AS_UNIQUEID" val="878"/>
</p:tagLst>
</file>

<file path=ppt/tags/tag247.xml><?xml version="1.0" encoding="utf-8"?>
<p:tagLst xmlns:p="http://schemas.openxmlformats.org/presentationml/2006/main">
  <p:tag name="AS_UNIQUEID" val="1093"/>
</p:tagLst>
</file>

<file path=ppt/tags/tag2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49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5.xml><?xml version="1.0" encoding="utf-8"?>
<p:tagLst xmlns:p="http://schemas.openxmlformats.org/presentationml/2006/main">
  <p:tag name="AS_UNIQUEID" val="90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p="http://schemas.openxmlformats.org/presentationml/2006/main">
  <p:tag name="AS_UNIQUEID" val="904"/>
</p:tagLst>
</file>

<file path=ppt/tags/tag27.xml><?xml version="1.0" encoding="utf-8"?>
<p:tagLst xmlns:p="http://schemas.openxmlformats.org/presentationml/2006/main">
  <p:tag name="AS_UNIQUEID" val="90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AS_UNIQUEID" val="90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AS_UNIQUEID" val="90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AS_UNIQUEID" val="88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AS_UNIQUEID" val="90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p="http://schemas.openxmlformats.org/presentationml/2006/main">
  <p:tag name="AS_UNIQUEID" val="90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p="http://schemas.openxmlformats.org/presentationml/2006/main">
  <p:tag name="AS_UNIQUEID" val="91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p="http://schemas.openxmlformats.org/presentationml/2006/main">
  <p:tag name="AS_UNIQUEID" val="91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p="http://schemas.openxmlformats.org/presentationml/2006/main">
  <p:tag name="AS_UNIQUEID" val="91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p="http://schemas.openxmlformats.org/presentationml/2006/main">
  <p:tag name="AS_UNIQUEID" val="913"/>
</p:tagLst>
</file>

<file path=ppt/tags/tag36.xml><?xml version="1.0" encoding="utf-8"?>
<p:tagLst xmlns:p="http://schemas.openxmlformats.org/presentationml/2006/main">
  <p:tag name="AS_UNIQUEID" val="91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.xml><?xml version="1.0" encoding="utf-8"?>
<p:tagLst xmlns:p="http://schemas.openxmlformats.org/presentationml/2006/main">
  <p:tag name="AS_UNIQUEID" val="91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p="http://schemas.openxmlformats.org/presentationml/2006/main">
  <p:tag name="AS_UNIQUEID" val="91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p="http://schemas.openxmlformats.org/presentationml/2006/main">
  <p:tag name="AS_UNIQUEID" val="91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p="http://schemas.openxmlformats.org/presentationml/2006/main">
  <p:tag name="AS_UNIQUEID" val="88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AS_UNIQUEID" val="918"/>
</p:tagLst>
</file>

<file path=ppt/tags/tag41.xml><?xml version="1.0" encoding="utf-8"?>
<p:tagLst xmlns:p="http://schemas.openxmlformats.org/presentationml/2006/main">
  <p:tag name="AS_UNIQUEID" val="91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p="http://schemas.openxmlformats.org/presentationml/2006/main">
  <p:tag name="AS_UNIQUEID" val="92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p="http://schemas.openxmlformats.org/presentationml/2006/main">
  <p:tag name="AS_UNIQUEID" val="92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p="http://schemas.openxmlformats.org/presentationml/2006/main">
  <p:tag name="AS_UNIQUEID" val="922"/>
</p:tagLst>
</file>

<file path=ppt/tags/tag45.xml><?xml version="1.0" encoding="utf-8"?>
<p:tagLst xmlns:p="http://schemas.openxmlformats.org/presentationml/2006/main">
  <p:tag name="AS_UNIQUEID" val="92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p="http://schemas.openxmlformats.org/presentationml/2006/main">
  <p:tag name="AS_UNIQUEID" val="92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p="http://schemas.openxmlformats.org/presentationml/2006/main">
  <p:tag name="AS_UNIQUEID" val="92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p="http://schemas.openxmlformats.org/presentationml/2006/main">
  <p:tag name="AS_UNIQUEID" val="92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p="http://schemas.openxmlformats.org/presentationml/2006/main">
  <p:tag name="AS_UNIQUEID" val="92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p="http://schemas.openxmlformats.org/presentationml/2006/main">
  <p:tag name="AS_UNIQUEID" val="88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AS_UNIQUEID" val="92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1.xml><?xml version="1.0" encoding="utf-8"?>
<p:tagLst xmlns:p="http://schemas.openxmlformats.org/presentationml/2006/main">
  <p:tag name="AS_UNIQUEID" val="929"/>
</p:tagLst>
</file>

<file path=ppt/tags/tag52.xml><?xml version="1.0" encoding="utf-8"?>
<p:tagLst xmlns:p="http://schemas.openxmlformats.org/presentationml/2006/main">
  <p:tag name="AS_UNIQUEID" val="93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p="http://schemas.openxmlformats.org/presentationml/2006/main">
  <p:tag name="AS_UNIQUEID" val="93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p="http://schemas.openxmlformats.org/presentationml/2006/main">
  <p:tag name="AS_UNIQUEID" val="93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p="http://schemas.openxmlformats.org/presentationml/2006/main">
  <p:tag name="AS_UNIQUEID" val="93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6.xml><?xml version="1.0" encoding="utf-8"?>
<p:tagLst xmlns:p="http://schemas.openxmlformats.org/presentationml/2006/main">
  <p:tag name="AS_UNIQUEID" val="93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7.xml><?xml version="1.0" encoding="utf-8"?>
<p:tagLst xmlns:p="http://schemas.openxmlformats.org/presentationml/2006/main">
  <p:tag name="AS_UNIQUEID" val="935"/>
</p:tagLst>
</file>

<file path=ppt/tags/tag58.xml><?xml version="1.0" encoding="utf-8"?>
<p:tagLst xmlns:p="http://schemas.openxmlformats.org/presentationml/2006/main">
  <p:tag name="AS_UNIQUEID" val="93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p="http://schemas.openxmlformats.org/presentationml/2006/main">
  <p:tag name="AS_UNIQUEID" val="93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.xml><?xml version="1.0" encoding="utf-8"?>
<p:tagLst xmlns:p="http://schemas.openxmlformats.org/presentationml/2006/main">
  <p:tag name="AS_UNIQUEID" val="88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0.xml><?xml version="1.0" encoding="utf-8"?>
<p:tagLst xmlns:p="http://schemas.openxmlformats.org/presentationml/2006/main">
  <p:tag name="AS_UNIQUEID" val="93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1.xml><?xml version="1.0" encoding="utf-8"?>
<p:tagLst xmlns:p="http://schemas.openxmlformats.org/presentationml/2006/main">
  <p:tag name="AS_UNIQUEID" val="93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2.xml><?xml version="1.0" encoding="utf-8"?>
<p:tagLst xmlns:p="http://schemas.openxmlformats.org/presentationml/2006/main">
  <p:tag name="AS_UNIQUEID" val="940"/>
</p:tagLst>
</file>

<file path=ppt/tags/tag63.xml><?xml version="1.0" encoding="utf-8"?>
<p:tagLst xmlns:p="http://schemas.openxmlformats.org/presentationml/2006/main">
  <p:tag name="AS_UNIQUEID" val="94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4.xml><?xml version="1.0" encoding="utf-8"?>
<p:tagLst xmlns:p="http://schemas.openxmlformats.org/presentationml/2006/main">
  <p:tag name="AS_UNIQUEID" val="94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5.xml><?xml version="1.0" encoding="utf-8"?>
<p:tagLst xmlns:p="http://schemas.openxmlformats.org/presentationml/2006/main">
  <p:tag name="AS_UNIQUEID" val="94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6.xml><?xml version="1.0" encoding="utf-8"?>
<p:tagLst xmlns:p="http://schemas.openxmlformats.org/presentationml/2006/main">
  <p:tag name="AS_UNIQUEID" val="94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7.xml><?xml version="1.0" encoding="utf-8"?>
<p:tagLst xmlns:p="http://schemas.openxmlformats.org/presentationml/2006/main">
  <p:tag name="AS_UNIQUEID" val="94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8.xml><?xml version="1.0" encoding="utf-8"?>
<p:tagLst xmlns:p="http://schemas.openxmlformats.org/presentationml/2006/main">
  <p:tag name="AS_UNIQUEID" val="946"/>
</p:tagLst>
</file>

<file path=ppt/tags/tag69.xml><?xml version="1.0" encoding="utf-8"?>
<p:tagLst xmlns:p="http://schemas.openxmlformats.org/presentationml/2006/main">
  <p:tag name="AS_UNIQUEID" val="947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p="http://schemas.openxmlformats.org/presentationml/2006/main">
  <p:tag name="AS_UNIQUEID" val="885"/>
</p:tagLst>
</file>

<file path=ppt/tags/tag70.xml><?xml version="1.0" encoding="utf-8"?>
<p:tagLst xmlns:p="http://schemas.openxmlformats.org/presentationml/2006/main">
  <p:tag name="AS_UNIQUEID" val="948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1.xml><?xml version="1.0" encoding="utf-8"?>
<p:tagLst xmlns:p="http://schemas.openxmlformats.org/presentationml/2006/main">
  <p:tag name="AS_UNIQUEID" val="94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2.xml><?xml version="1.0" encoding="utf-8"?>
<p:tagLst xmlns:p="http://schemas.openxmlformats.org/presentationml/2006/main">
  <p:tag name="AS_UNIQUEID" val="95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3.xml><?xml version="1.0" encoding="utf-8"?>
<p:tagLst xmlns:p="http://schemas.openxmlformats.org/presentationml/2006/main">
  <p:tag name="AS_UNIQUEID" val="95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4.xml><?xml version="1.0" encoding="utf-8"?>
<p:tagLst xmlns:p="http://schemas.openxmlformats.org/presentationml/2006/main">
  <p:tag name="AS_UNIQUEID" val="952"/>
</p:tagLst>
</file>

<file path=ppt/tags/tag75.xml><?xml version="1.0" encoding="utf-8"?>
<p:tagLst xmlns:p="http://schemas.openxmlformats.org/presentationml/2006/main">
  <p:tag name="AS_UNIQUEID" val="953"/>
</p:tagLst>
</file>

<file path=ppt/tags/tag76.xml><?xml version="1.0" encoding="utf-8"?>
<p:tagLst xmlns:p="http://schemas.openxmlformats.org/presentationml/2006/main">
  <p:tag name="AS_UNIQUEID" val="954"/>
</p:tagLst>
</file>

<file path=ppt/tags/tag77.xml><?xml version="1.0" encoding="utf-8"?>
<p:tagLst xmlns:p="http://schemas.openxmlformats.org/presentationml/2006/main">
  <p:tag name="AS_UNIQUEID" val="955"/>
</p:tagLst>
</file>

<file path=ppt/tags/tag78.xml><?xml version="1.0" encoding="utf-8"?>
<p:tagLst xmlns:p="http://schemas.openxmlformats.org/presentationml/2006/main">
  <p:tag name="AS_UNIQUEID" val="956"/>
</p:tagLst>
</file>

<file path=ppt/tags/tag79.xml><?xml version="1.0" encoding="utf-8"?>
<p:tagLst xmlns:p="http://schemas.openxmlformats.org/presentationml/2006/main">
  <p:tag name="AS_UNIQUEID" val="957"/>
</p:tagLst>
</file>

<file path=ppt/tags/tag8.xml><?xml version="1.0" encoding="utf-8"?>
<p:tagLst xmlns:p="http://schemas.openxmlformats.org/presentationml/2006/main">
  <p:tag name="AS_UNIQUEID" val="88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AS_UNIQUEID" val="958"/>
</p:tagLst>
</file>

<file path=ppt/tags/tag81.xml><?xml version="1.0" encoding="utf-8"?>
<p:tagLst xmlns:p="http://schemas.openxmlformats.org/presentationml/2006/main">
  <p:tag name="AS_UNIQUEID" val="959"/>
</p:tagLst>
</file>

<file path=ppt/tags/tag82.xml><?xml version="1.0" encoding="utf-8"?>
<p:tagLst xmlns:p="http://schemas.openxmlformats.org/presentationml/2006/main">
  <p:tag name="AS_UNIQUEID" val="960"/>
</p:tagLst>
</file>

<file path=ppt/tags/tag83.xml><?xml version="1.0" encoding="utf-8"?>
<p:tagLst xmlns:p="http://schemas.openxmlformats.org/presentationml/2006/main">
  <p:tag name="AS_UNIQUEID" val="961"/>
</p:tagLst>
</file>

<file path=ppt/tags/tag84.xml><?xml version="1.0" encoding="utf-8"?>
<p:tagLst xmlns:p="http://schemas.openxmlformats.org/presentationml/2006/main">
  <p:tag name="AS_UNIQUEID" val="962"/>
</p:tagLst>
</file>

<file path=ppt/tags/tag85.xml><?xml version="1.0" encoding="utf-8"?>
<p:tagLst xmlns:p="http://schemas.openxmlformats.org/presentationml/2006/main">
  <p:tag name="AS_UNIQUEID" val="963"/>
</p:tagLst>
</file>

<file path=ppt/tags/tag86.xml><?xml version="1.0" encoding="utf-8"?>
<p:tagLst xmlns:p="http://schemas.openxmlformats.org/presentationml/2006/main">
  <p:tag name="AS_UNIQUEID" val="964"/>
</p:tagLst>
</file>

<file path=ppt/tags/tag87.xml><?xml version="1.0" encoding="utf-8"?>
<p:tagLst xmlns:p="http://schemas.openxmlformats.org/presentationml/2006/main">
  <p:tag name="AS_UNIQUEID" val="965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88.xml><?xml version="1.0" encoding="utf-8"?>
<p:tagLst xmlns:p="http://schemas.openxmlformats.org/presentationml/2006/main">
  <p:tag name="AS_UNIQUEID" val="966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89.xml><?xml version="1.0" encoding="utf-8"?>
<p:tagLst xmlns:p="http://schemas.openxmlformats.org/presentationml/2006/main">
  <p:tag name="AS_UNIQUEID" val="967"/>
</p:tagLst>
</file>

<file path=ppt/tags/tag9.xml><?xml version="1.0" encoding="utf-8"?>
<p:tagLst xmlns:p="http://schemas.openxmlformats.org/presentationml/2006/main">
  <p:tag name="AS_UNIQUEID" val="88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1.xml><?xml version="1.0" encoding="utf-8"?>
<p:tagLst xmlns:p="http://schemas.openxmlformats.org/presentationml/2006/main">
  <p:tag name="AS_UNIQUEID" val="968"/>
</p:tagLst>
</file>

<file path=ppt/tags/tag92.xml><?xml version="1.0" encoding="utf-8"?>
<p:tagLst xmlns:p="http://schemas.openxmlformats.org/presentationml/2006/main">
  <p:tag name="AS_UNIQUEID" val="969"/>
</p:tagLst>
</file>

<file path=ppt/tags/tag93.xml><?xml version="1.0" encoding="utf-8"?>
<p:tagLst xmlns:p="http://schemas.openxmlformats.org/presentationml/2006/main">
  <p:tag name="AS_UNIQUEID" val="970"/>
</p:tagLst>
</file>

<file path=ppt/tags/tag94.xml><?xml version="1.0" encoding="utf-8"?>
<p:tagLst xmlns:p="http://schemas.openxmlformats.org/presentationml/2006/main">
  <p:tag name="AS_UNIQUEID" val="971"/>
</p:tagLst>
</file>

<file path=ppt/tags/tag95.xml><?xml version="1.0" encoding="utf-8"?>
<p:tagLst xmlns:p="http://schemas.openxmlformats.org/presentationml/2006/main">
  <p:tag name="AS_UNIQUEID" val="972"/>
</p:tagLst>
</file>

<file path=ppt/tags/tag96.xml><?xml version="1.0" encoding="utf-8"?>
<p:tagLst xmlns:p="http://schemas.openxmlformats.org/presentationml/2006/main">
  <p:tag name="AS_UNIQUEID" val="973"/>
</p:tagLst>
</file>

<file path=ppt/tags/tag97.xml><?xml version="1.0" encoding="utf-8"?>
<p:tagLst xmlns:p="http://schemas.openxmlformats.org/presentationml/2006/main">
  <p:tag name="AS_UNIQUEID" val="974"/>
</p:tagLst>
</file>

<file path=ppt/tags/tag98.xml><?xml version="1.0" encoding="utf-8"?>
<p:tagLst xmlns:p="http://schemas.openxmlformats.org/presentationml/2006/main">
  <p:tag name="AS_UNIQUEID" val="975"/>
</p:tagLst>
</file>

<file path=ppt/tags/tag99.xml><?xml version="1.0" encoding="utf-8"?>
<p:tagLst xmlns:p="http://schemas.openxmlformats.org/presentationml/2006/main">
  <p:tag name="AS_UNIQUEID" val="976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Paragraphs>142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微软雅黑</vt:lpstr>
      <vt:lpstr>Wingdings</vt:lpstr>
      <vt:lpstr>Calibri Light</vt:lpstr>
      <vt:lpstr>Calibri</vt:lpstr>
      <vt:lpstr>黑体</vt:lpstr>
      <vt:lpstr>宋体</vt:lpstr>
      <vt:lpstr>Times New Roman</vt:lpstr>
      <vt:lpstr>Office 主题​​</vt:lpstr>
      <vt:lpstr>第七章 从粒子到宇宙</vt:lpstr>
      <vt:lpstr>新课导入-----观察（一）</vt:lpstr>
      <vt:lpstr>新课导入-----观察（二）</vt:lpstr>
      <vt:lpstr>新课导入-----讨论</vt:lpstr>
      <vt:lpstr>分子模型-----分子概念</vt:lpstr>
      <vt:lpstr>分子模型-----物质组成</vt:lpstr>
      <vt:lpstr>分子的运动-----扩散</vt:lpstr>
      <vt:lpstr>分子运动-----扩散</vt:lpstr>
      <vt:lpstr>分子的运动-----影响因素</vt:lpstr>
      <vt:lpstr>分子间的相互作用-----吸引力</vt:lpstr>
      <vt:lpstr>分子间的相互作用---排斥力</vt:lpstr>
      <vt:lpstr>分子间的相互作用---现象</vt:lpstr>
      <vt:lpstr>分子间的相互作用---不同状态物质的分子作用力</vt:lpstr>
      <vt:lpstr>分子动理论</vt:lpstr>
      <vt:lpstr>课堂总结</vt:lpstr>
      <vt:lpstr>练一练</vt:lpstr>
      <vt:lpstr>练一练</vt:lpstr>
      <vt:lpstr>练一练</vt:lpstr>
      <vt:lpstr>练一练</vt:lpstr>
      <vt:lpstr>练一练</vt:lpstr>
    </vt:vector>
  </TitlesOfParts>
  <LinksUpToDate>false</LinksUpToDate>
  <SharedDoc>false</SharedDoc>
  <HyperlinksChanged>false</HyperlinksChanged>
  <AppVersion>20.1100</AppVersion>
  <TotalTime>0</TotalTime>
  <Application>Aspose.Slides for Java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2021-02-16T17:02:56Z</cp:lastPrinted>
  <dcterms:created xsi:type="dcterms:W3CDTF">2021-02-16T17:02:56Z</dcterms:created>
  <dcterms:modified xsi:type="dcterms:W3CDTF">2021-02-16T09:03:02Z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