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wav" ContentType="audio/x-wav"/>
  <Default Extension="png" ContentType="image/png"/>
  <Default Extension="gif" ContentType="image/gi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409" r:id="rId3"/>
    <p:sldId id="410" r:id="rId4"/>
    <p:sldId id="411" r:id="rId5"/>
    <p:sldId id="412" r:id="rId6"/>
    <p:sldId id="413" r:id="rId7"/>
    <p:sldId id="414" r:id="rId8"/>
    <p:sldId id="415" r:id="rId9"/>
    <p:sldId id="416" r:id="rId10"/>
    <p:sldId id="417" r:id="rId11"/>
    <p:sldId id="418" r:id="rId12"/>
    <p:sldId id="419" r:id="rId13"/>
    <p:sldId id="420" r:id="rId14"/>
    <p:sldId id="421" r:id="rId15"/>
    <p:sldId id="422" r:id="rId16"/>
    <p:sldId id="423" r:id="rId17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2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tags" Target="tags/tag188.xml" /><Relationship Id="rId19" Type="http://schemas.openxmlformats.org/officeDocument/2006/relationships/presProps" Target="presProps.xml" /><Relationship Id="rId2" Type="http://schemas.openxmlformats.org/officeDocument/2006/relationships/notesMaster" Target="notesMasters/notesMaster1.xml" /><Relationship Id="rId20" Type="http://schemas.openxmlformats.org/officeDocument/2006/relationships/viewProps" Target="viewProps.xml" /><Relationship Id="rId21" Type="http://schemas.openxmlformats.org/officeDocument/2006/relationships/theme" Target="theme/theme1.xml" /><Relationship Id="rId22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74.xml" /><Relationship Id="rId2" Type="http://schemas.openxmlformats.org/officeDocument/2006/relationships/tags" Target="../tags/tag75.xml" /><Relationship Id="rId3" Type="http://schemas.openxmlformats.org/officeDocument/2006/relationships/tags" Target="../tags/tag76.xml" /><Relationship Id="rId4" Type="http://schemas.openxmlformats.org/officeDocument/2006/relationships/tags" Target="../tags/tag77.xml" /><Relationship Id="rId5" Type="http://schemas.openxmlformats.org/officeDocument/2006/relationships/tags" Target="../tags/tag78.xml" /><Relationship Id="rId6" Type="http://schemas.openxmlformats.org/officeDocument/2006/relationships/tags" Target="../tags/tag79.xml" /><Relationship Id="rId7" Type="http://schemas.openxmlformats.org/officeDocument/2006/relationships/tags" Target="../tags/tag80.xml" /><Relationship Id="rId8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2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3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6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7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86.xml" /><Relationship Id="rId4" Type="http://schemas.openxmlformats.org/officeDocument/2006/relationships/tags" Target="../tags/tag87.xml" /><Relationship Id="rId5" Type="http://schemas.openxmlformats.org/officeDocument/2006/relationships/tags" Target="../tags/tag88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/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tags" Target="../tags/tag6.xml" /><Relationship Id="rId7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7.xml" /><Relationship Id="rId2" Type="http://schemas.openxmlformats.org/officeDocument/2006/relationships/tags" Target="../tags/tag58.xml" /><Relationship Id="rId3" Type="http://schemas.openxmlformats.org/officeDocument/2006/relationships/tags" Target="../tags/tag59.xml" /><Relationship Id="rId4" Type="http://schemas.openxmlformats.org/officeDocument/2006/relationships/tags" Target="../tags/tag60.xml" /><Relationship Id="rId5" Type="http://schemas.openxmlformats.org/officeDocument/2006/relationships/tags" Target="../tags/tag61.xml" /><Relationship Id="rId6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2.xml" /><Relationship Id="rId2" Type="http://schemas.openxmlformats.org/officeDocument/2006/relationships/tags" Target="../tags/tag63.xml" /><Relationship Id="rId3" Type="http://schemas.openxmlformats.org/officeDocument/2006/relationships/tags" Target="../tags/tag64.xml" /><Relationship Id="rId4" Type="http://schemas.openxmlformats.org/officeDocument/2006/relationships/tags" Target="../tags/tag65.xml" /><Relationship Id="rId5" Type="http://schemas.openxmlformats.org/officeDocument/2006/relationships/tags" Target="../tags/tag66.xml" /><Relationship Id="rId6" Type="http://schemas.openxmlformats.org/officeDocument/2006/relationships/tags" Target="../tags/tag67.xml" /><Relationship Id="rId7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7.xml" /><Relationship Id="rId2" Type="http://schemas.openxmlformats.org/officeDocument/2006/relationships/tags" Target="../tags/tag8.xml" /><Relationship Id="rId3" Type="http://schemas.openxmlformats.org/officeDocument/2006/relationships/tags" Target="../tags/tag9.xml" /><Relationship Id="rId4" Type="http://schemas.openxmlformats.org/officeDocument/2006/relationships/tags" Target="../tags/tag10.xml" /><Relationship Id="rId5" Type="http://schemas.openxmlformats.org/officeDocument/2006/relationships/tags" Target="../tags/tag11.xml" /><Relationship Id="rId6" Type="http://schemas.openxmlformats.org/officeDocument/2006/relationships/tags" Target="../tags/tag12.xml" /><Relationship Id="rId7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3.xml" /><Relationship Id="rId2" Type="http://schemas.openxmlformats.org/officeDocument/2006/relationships/tags" Target="../tags/tag14.xml" /><Relationship Id="rId3" Type="http://schemas.openxmlformats.org/officeDocument/2006/relationships/tags" Target="../tags/tag15.xml" /><Relationship Id="rId4" Type="http://schemas.openxmlformats.org/officeDocument/2006/relationships/tags" Target="../tags/tag16.xml" /><Relationship Id="rId5" Type="http://schemas.openxmlformats.org/officeDocument/2006/relationships/tags" Target="../tags/tag17.xml" /><Relationship Id="rId6" Type="http://schemas.openxmlformats.org/officeDocument/2006/relationships/tags" Target="../tags/tag18.xml" /><Relationship Id="rId7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9.xml" /><Relationship Id="rId2" Type="http://schemas.openxmlformats.org/officeDocument/2006/relationships/tags" Target="../tags/tag20.xml" /><Relationship Id="rId3" Type="http://schemas.openxmlformats.org/officeDocument/2006/relationships/tags" Target="../tags/tag21.xml" /><Relationship Id="rId4" Type="http://schemas.openxmlformats.org/officeDocument/2006/relationships/tags" Target="../tags/tag22.xml" /><Relationship Id="rId5" Type="http://schemas.openxmlformats.org/officeDocument/2006/relationships/tags" Target="../tags/tag23.xml" /><Relationship Id="rId6" Type="http://schemas.openxmlformats.org/officeDocument/2006/relationships/tags" Target="../tags/tag24.xml" /><Relationship Id="rId7" Type="http://schemas.openxmlformats.org/officeDocument/2006/relationships/tags" Target="../tags/tag25.xml" /><Relationship Id="rId8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6.xml" /><Relationship Id="rId10" Type="http://schemas.openxmlformats.org/officeDocument/2006/relationships/slideMaster" Target="../slideMasters/slideMaster1.xml" /><Relationship Id="rId2" Type="http://schemas.openxmlformats.org/officeDocument/2006/relationships/tags" Target="../tags/tag27.xml" /><Relationship Id="rId3" Type="http://schemas.openxmlformats.org/officeDocument/2006/relationships/tags" Target="../tags/tag28.xml" /><Relationship Id="rId4" Type="http://schemas.openxmlformats.org/officeDocument/2006/relationships/tags" Target="../tags/tag29.xml" /><Relationship Id="rId5" Type="http://schemas.openxmlformats.org/officeDocument/2006/relationships/tags" Target="../tags/tag30.xml" /><Relationship Id="rId6" Type="http://schemas.openxmlformats.org/officeDocument/2006/relationships/tags" Target="../tags/tag31.xml" /><Relationship Id="rId7" Type="http://schemas.openxmlformats.org/officeDocument/2006/relationships/tags" Target="../tags/tag32.xml" /><Relationship Id="rId8" Type="http://schemas.openxmlformats.org/officeDocument/2006/relationships/tags" Target="../tags/tag33.xml" /><Relationship Id="rId9" Type="http://schemas.openxmlformats.org/officeDocument/2006/relationships/tags" Target="../tags/tag34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5.xml" /><Relationship Id="rId2" Type="http://schemas.openxmlformats.org/officeDocument/2006/relationships/tags" Target="../tags/tag36.xml" /><Relationship Id="rId3" Type="http://schemas.openxmlformats.org/officeDocument/2006/relationships/tags" Target="../tags/tag37.xml" /><Relationship Id="rId4" Type="http://schemas.openxmlformats.org/officeDocument/2006/relationships/tags" Target="../tags/tag38.xml" /><Relationship Id="rId5" Type="http://schemas.openxmlformats.org/officeDocument/2006/relationships/tags" Target="../tags/tag39.xml" /><Relationship Id="rId6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0.xml" /><Relationship Id="rId2" Type="http://schemas.openxmlformats.org/officeDocument/2006/relationships/tags" Target="../tags/tag41.xml" /><Relationship Id="rId3" Type="http://schemas.openxmlformats.org/officeDocument/2006/relationships/tags" Target="../tags/tag42.xml" /><Relationship Id="rId4" Type="http://schemas.openxmlformats.org/officeDocument/2006/relationships/tags" Target="../tags/tag43.xml" /><Relationship Id="rId5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4.xml" /><Relationship Id="rId2" Type="http://schemas.openxmlformats.org/officeDocument/2006/relationships/tags" Target="../tags/tag45.xml" /><Relationship Id="rId3" Type="http://schemas.openxmlformats.org/officeDocument/2006/relationships/tags" Target="../tags/tag46.xml" /><Relationship Id="rId4" Type="http://schemas.openxmlformats.org/officeDocument/2006/relationships/tags" Target="../tags/tag47.xml" /><Relationship Id="rId5" Type="http://schemas.openxmlformats.org/officeDocument/2006/relationships/tags" Target="../tags/tag48.xml" /><Relationship Id="rId6" Type="http://schemas.openxmlformats.org/officeDocument/2006/relationships/tags" Target="../tags/tag49.xml" /><Relationship Id="rId7" Type="http://schemas.openxmlformats.org/officeDocument/2006/relationships/tags" Target="../tags/tag50.xml" /><Relationship Id="rId8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1.xml" /><Relationship Id="rId2" Type="http://schemas.openxmlformats.org/officeDocument/2006/relationships/tags" Target="../tags/tag52.xml" /><Relationship Id="rId3" Type="http://schemas.openxmlformats.org/officeDocument/2006/relationships/tags" Target="../tags/tag53.xml" /><Relationship Id="rId4" Type="http://schemas.openxmlformats.org/officeDocument/2006/relationships/tags" Target="../tags/tag54.xml" /><Relationship Id="rId5" Type="http://schemas.openxmlformats.org/officeDocument/2006/relationships/tags" Target="../tags/tag55.xml" /><Relationship Id="rId6" Type="http://schemas.openxmlformats.org/officeDocument/2006/relationships/tags" Target="../tags/tag56.xml" /><Relationship Id="rId7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effectLst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defRPr u="none" strike="noStrike" kern="1200" cap="none" spc="150" normalizeH="0" baseline="0"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tabLst>
                <a:tab pos="1609725"/>
              </a:tabLst>
              <a:defRPr u="none" strike="noStrike" kern="1200" cap="none" spc="150" normalizeH="0" baseline="0"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defRPr u="none" strike="noStrike" kern="1200" cap="none" spc="150" normalizeH="0" baseline="0"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defRPr u="none" strike="noStrike" kern="1200" cap="none" spc="150" normalizeH="0" baseline="0"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defRPr u="none" strike="noStrike" kern="1200" cap="none" spc="150" normalizeH="0" baseline="0"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defRPr kumimoji="0" lang="zh-CN" altLang="en-US" sz="18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effectLst/>
                <a:uFillTx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defRPr sz="1600" u="none" strike="noStrike" kern="1200" cap="none" spc="150" normalizeH="0"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tabLst>
                <a:tab pos="1609725"/>
              </a:tabLst>
              <a:defRPr sz="1600" u="none" strike="noStrike" kern="1200" cap="none" spc="150" normalizeH="0"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defRPr sz="1600" u="none" strike="noStrike" kern="1200" cap="none" spc="150" normalizeH="0"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defRPr sz="1400" u="none" strike="noStrike" kern="1200" cap="none" spc="150" normalizeH="0"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1" u="none" strike="noStrike" kern="1200" cap="none" spc="200" normalizeH="0" baseline="0"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kumimoji="0" lang="zh-CN" altLang="en-US" sz="2000" b="1" i="0" u="none" strike="noStrike" kern="1200" cap="none" spc="2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defRPr kumimoji="0" lang="zh-CN" altLang="en-US" sz="14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None/>
              <a:tabLst>
                <a:tab pos="1609725"/>
              </a:tabLst>
              <a:defRPr u="none" strike="noStrike" kern="1200" cap="none" spc="150" normalizeH="0"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defRPr u="none" strike="noStrike" kern="1200" cap="none" spc="150" normalizeH="0"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800" b="1" i="0" u="none" strike="noStrike" kern="1200" cap="none" spc="300" normalizeH="0" baseline="0" noProof="1"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defRPr u="none" strike="noStrike" kern="1200" cap="none" spc="150" normalizeH="0" baseline="0"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tabLst>
                <a:tab pos="1609725"/>
              </a:tabLst>
              <a:defRPr u="none" strike="noStrike" kern="1200" cap="none" spc="150" normalizeH="0" baseline="0"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defRPr u="none" strike="noStrike" kern="1200" cap="none" spc="150" normalizeH="0" baseline="0"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defRPr u="none" strike="noStrike" kern="1200" cap="none" spc="150" normalizeH="0" baseline="0"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defRPr u="none" strike="noStrike" kern="1200" cap="none" spc="150" normalizeH="0" baseline="0"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ags" Target="../tags/tag68.xml" /><Relationship Id="rId13" Type="http://schemas.openxmlformats.org/officeDocument/2006/relationships/tags" Target="../tags/tag69.xml" /><Relationship Id="rId14" Type="http://schemas.openxmlformats.org/officeDocument/2006/relationships/tags" Target="../tags/tag70.xml" /><Relationship Id="rId15" Type="http://schemas.openxmlformats.org/officeDocument/2006/relationships/tags" Target="../tags/tag71.xml" /><Relationship Id="rId16" Type="http://schemas.openxmlformats.org/officeDocument/2006/relationships/tags" Target="../tags/tag72.xml" /><Relationship Id="rId17" Type="http://schemas.openxmlformats.org/officeDocument/2006/relationships/tags" Target="../tags/tag73.xml" /><Relationship Id="rId18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>
          <p:custDataLst>
            <p:tags r:id="rId12"/>
          </p:custDataLst>
        </p:nvPr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1905" y="3175"/>
            <a:ext cx="12190095" cy="705485"/>
          </a:xfrm>
          <a:prstGeom prst="rect">
            <a:avLst/>
          </a:prstGeom>
          <a:solidFill>
            <a:srgbClr val="92D050"/>
          </a:solidFill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第六章 物质的物理属性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30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81.xml" /><Relationship Id="rId3" Type="http://schemas.openxmlformats.org/officeDocument/2006/relationships/tags" Target="../tags/tag82.xml" /><Relationship Id="rId4" Type="http://schemas.openxmlformats.org/officeDocument/2006/relationships/tags" Target="../tags/tag83.xml" /><Relationship Id="rId5" Type="http://schemas.openxmlformats.org/officeDocument/2006/relationships/image" Target="../media/image1.png" /><Relationship Id="rId6" Type="http://schemas.openxmlformats.org/officeDocument/2006/relationships/tags" Target="../tags/tag84.xml" /><Relationship Id="rId7" Type="http://schemas.openxmlformats.org/officeDocument/2006/relationships/tags" Target="../tags/tag85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56.xml" /><Relationship Id="rId3" Type="http://schemas.openxmlformats.org/officeDocument/2006/relationships/tags" Target="../tags/tag157.xml" /><Relationship Id="rId4" Type="http://schemas.openxmlformats.org/officeDocument/2006/relationships/tags" Target="../tags/tag158.xml" /><Relationship Id="rId5" Type="http://schemas.openxmlformats.org/officeDocument/2006/relationships/tags" Target="../tags/tag159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60.xml" /><Relationship Id="rId3" Type="http://schemas.openxmlformats.org/officeDocument/2006/relationships/tags" Target="../tags/tag161.xml" /><Relationship Id="rId4" Type="http://schemas.openxmlformats.org/officeDocument/2006/relationships/tags" Target="../tags/tag162.xml" /><Relationship Id="rId5" Type="http://schemas.openxmlformats.org/officeDocument/2006/relationships/tags" Target="../tags/tag163.xml" /><Relationship Id="rId6" Type="http://schemas.openxmlformats.org/officeDocument/2006/relationships/tags" Target="../tags/tag164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65.xml" /><Relationship Id="rId3" Type="http://schemas.openxmlformats.org/officeDocument/2006/relationships/tags" Target="../tags/tag166.xml" /><Relationship Id="rId4" Type="http://schemas.openxmlformats.org/officeDocument/2006/relationships/tags" Target="../tags/tag167.xml" /><Relationship Id="rId5" Type="http://schemas.openxmlformats.org/officeDocument/2006/relationships/tags" Target="../tags/tag168.xml" /><Relationship Id="rId6" Type="http://schemas.openxmlformats.org/officeDocument/2006/relationships/tags" Target="../tags/tag169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70.xml" /><Relationship Id="rId3" Type="http://schemas.openxmlformats.org/officeDocument/2006/relationships/tags" Target="../tags/tag171.xml" /><Relationship Id="rId4" Type="http://schemas.openxmlformats.org/officeDocument/2006/relationships/tags" Target="../tags/tag172.xml" /><Relationship Id="rId5" Type="http://schemas.openxmlformats.org/officeDocument/2006/relationships/tags" Target="../tags/tag173.xml" /><Relationship Id="rId6" Type="http://schemas.openxmlformats.org/officeDocument/2006/relationships/tags" Target="../tags/tag174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75.xml" /><Relationship Id="rId3" Type="http://schemas.openxmlformats.org/officeDocument/2006/relationships/tags" Target="../tags/tag176.xml" /><Relationship Id="rId4" Type="http://schemas.openxmlformats.org/officeDocument/2006/relationships/tags" Target="../tags/tag177.xml" /><Relationship Id="rId5" Type="http://schemas.openxmlformats.org/officeDocument/2006/relationships/image" Target="../media/image7.jpeg" /><Relationship Id="rId6" Type="http://schemas.openxmlformats.org/officeDocument/2006/relationships/tags" Target="../tags/tag178.xml" /><Relationship Id="rId7" Type="http://schemas.openxmlformats.org/officeDocument/2006/relationships/tags" Target="../tags/tag179.xml" /><Relationship Id="rId8" Type="http://schemas.openxmlformats.org/officeDocument/2006/relationships/tags" Target="../tags/tag180.xml" /><Relationship Id="rId9" Type="http://schemas.openxmlformats.org/officeDocument/2006/relationships/tags" Target="../tags/tag181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82.xml" /><Relationship Id="rId3" Type="http://schemas.openxmlformats.org/officeDocument/2006/relationships/tags" Target="../tags/tag183.xml" /><Relationship Id="rId4" Type="http://schemas.openxmlformats.org/officeDocument/2006/relationships/tags" Target="../tags/tag184.xml" /><Relationship Id="rId5" Type="http://schemas.openxmlformats.org/officeDocument/2006/relationships/tags" Target="../tags/tag185.xml" /><Relationship Id="rId6" Type="http://schemas.openxmlformats.org/officeDocument/2006/relationships/image" Target="../media/image8.png" /><Relationship Id="rId7" Type="http://schemas.openxmlformats.org/officeDocument/2006/relationships/tags" Target="../tags/tag186.xml" /><Relationship Id="rId8" Type="http://schemas.openxmlformats.org/officeDocument/2006/relationships/tags" Target="../tags/tag187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tags" Target="../tags/tag94.xml" /><Relationship Id="rId11" Type="http://schemas.openxmlformats.org/officeDocument/2006/relationships/tags" Target="../tags/tag95.xml" /><Relationship Id="rId2" Type="http://schemas.openxmlformats.org/officeDocument/2006/relationships/notesSlide" Target="../notesSlides/notesSlide1.xml" /><Relationship Id="rId3" Type="http://schemas.openxmlformats.org/officeDocument/2006/relationships/tags" Target="../tags/tag89.xml" /><Relationship Id="rId4" Type="http://schemas.openxmlformats.org/officeDocument/2006/relationships/tags" Target="../tags/tag90.xml" /><Relationship Id="rId5" Type="http://schemas.openxmlformats.org/officeDocument/2006/relationships/tags" Target="../tags/tag91.xml" /><Relationship Id="rId6" Type="http://schemas.openxmlformats.org/officeDocument/2006/relationships/image" Target="../media/image2.gif" /><Relationship Id="rId7" Type="http://schemas.openxmlformats.org/officeDocument/2006/relationships/tags" Target="../tags/tag92.xml" /><Relationship Id="rId8" Type="http://schemas.openxmlformats.org/officeDocument/2006/relationships/image" Target="../media/image3.jpeg" /><Relationship Id="rId9" Type="http://schemas.openxmlformats.org/officeDocument/2006/relationships/tags" Target="../tags/tag93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tags" Target="../tags/tag104.xml" /><Relationship Id="rId2" Type="http://schemas.openxmlformats.org/officeDocument/2006/relationships/tags" Target="../tags/tag96.xml" /><Relationship Id="rId3" Type="http://schemas.openxmlformats.org/officeDocument/2006/relationships/tags" Target="../tags/tag97.xml" /><Relationship Id="rId4" Type="http://schemas.openxmlformats.org/officeDocument/2006/relationships/tags" Target="../tags/tag98.xml" /><Relationship Id="rId5" Type="http://schemas.openxmlformats.org/officeDocument/2006/relationships/tags" Target="../tags/tag99.xml" /><Relationship Id="rId6" Type="http://schemas.openxmlformats.org/officeDocument/2006/relationships/tags" Target="../tags/tag100.xml" /><Relationship Id="rId7" Type="http://schemas.openxmlformats.org/officeDocument/2006/relationships/tags" Target="../tags/tag101.xml" /><Relationship Id="rId8" Type="http://schemas.openxmlformats.org/officeDocument/2006/relationships/tags" Target="../tags/tag102.xml" /><Relationship Id="rId9" Type="http://schemas.openxmlformats.org/officeDocument/2006/relationships/tags" Target="../tags/tag10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tags" Target="../tags/tag112.xml" /><Relationship Id="rId11" Type="http://schemas.openxmlformats.org/officeDocument/2006/relationships/tags" Target="../tags/tag113.xml" /><Relationship Id="rId12" Type="http://schemas.openxmlformats.org/officeDocument/2006/relationships/tags" Target="../tags/tag114.xml" /><Relationship Id="rId13" Type="http://schemas.openxmlformats.org/officeDocument/2006/relationships/tags" Target="../tags/tag115.xml" /><Relationship Id="rId14" Type="http://schemas.openxmlformats.org/officeDocument/2006/relationships/tags" Target="../tags/tag116.xml" /><Relationship Id="rId15" Type="http://schemas.openxmlformats.org/officeDocument/2006/relationships/tags" Target="../tags/tag117.xml" /><Relationship Id="rId16" Type="http://schemas.openxmlformats.org/officeDocument/2006/relationships/tags" Target="../tags/tag118.xml" /><Relationship Id="rId17" Type="http://schemas.openxmlformats.org/officeDocument/2006/relationships/tags" Target="../tags/tag119.xml" /><Relationship Id="rId18" Type="http://schemas.openxmlformats.org/officeDocument/2006/relationships/tags" Target="../tags/tag120.xml" /><Relationship Id="rId19" Type="http://schemas.openxmlformats.org/officeDocument/2006/relationships/tags" Target="../tags/tag121.xml" /><Relationship Id="rId2" Type="http://schemas.openxmlformats.org/officeDocument/2006/relationships/tags" Target="../tags/tag105.xml" /><Relationship Id="rId20" Type="http://schemas.openxmlformats.org/officeDocument/2006/relationships/tags" Target="../tags/tag122.xml" /><Relationship Id="rId21" Type="http://schemas.openxmlformats.org/officeDocument/2006/relationships/tags" Target="../tags/tag123.xml" /><Relationship Id="rId22" Type="http://schemas.openxmlformats.org/officeDocument/2006/relationships/tags" Target="../tags/tag124.xml" /><Relationship Id="rId23" Type="http://schemas.openxmlformats.org/officeDocument/2006/relationships/tags" Target="../tags/tag125.xml" /><Relationship Id="rId24" Type="http://schemas.openxmlformats.org/officeDocument/2006/relationships/tags" Target="../tags/tag126.xml" /><Relationship Id="rId25" Type="http://schemas.openxmlformats.org/officeDocument/2006/relationships/tags" Target="../tags/tag127.xml" /><Relationship Id="rId26" Type="http://schemas.openxmlformats.org/officeDocument/2006/relationships/image" Target="../media/image5.png" /><Relationship Id="rId27" Type="http://schemas.openxmlformats.org/officeDocument/2006/relationships/tags" Target="../tags/tag128.xml" /><Relationship Id="rId28" Type="http://schemas.openxmlformats.org/officeDocument/2006/relationships/tags" Target="../tags/tag129.xml" /><Relationship Id="rId29" Type="http://schemas.openxmlformats.org/officeDocument/2006/relationships/audio" Target="../media/audio11.wav" /><Relationship Id="rId3" Type="http://schemas.openxmlformats.org/officeDocument/2006/relationships/tags" Target="../tags/tag106.xml" /><Relationship Id="rId4" Type="http://schemas.openxmlformats.org/officeDocument/2006/relationships/tags" Target="../tags/tag107.xml" /><Relationship Id="rId5" Type="http://schemas.openxmlformats.org/officeDocument/2006/relationships/image" Target="../media/image4.png" /><Relationship Id="rId6" Type="http://schemas.openxmlformats.org/officeDocument/2006/relationships/tags" Target="../tags/tag108.xml" /><Relationship Id="rId7" Type="http://schemas.openxmlformats.org/officeDocument/2006/relationships/tags" Target="../tags/tag109.xml" /><Relationship Id="rId8" Type="http://schemas.openxmlformats.org/officeDocument/2006/relationships/tags" Target="../tags/tag110.xml" /><Relationship Id="rId9" Type="http://schemas.openxmlformats.org/officeDocument/2006/relationships/tags" Target="../tags/tag111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30.xml" /><Relationship Id="rId3" Type="http://schemas.openxmlformats.org/officeDocument/2006/relationships/tags" Target="../tags/tag131.xml" /><Relationship Id="rId4" Type="http://schemas.openxmlformats.org/officeDocument/2006/relationships/tags" Target="../tags/tag132.xml" /><Relationship Id="rId5" Type="http://schemas.openxmlformats.org/officeDocument/2006/relationships/tags" Target="../tags/tag133.xml" /><Relationship Id="rId6" Type="http://schemas.openxmlformats.org/officeDocument/2006/relationships/tags" Target="../tags/tag134.xml" /><Relationship Id="rId7" Type="http://schemas.openxmlformats.org/officeDocument/2006/relationships/tags" Target="../tags/tag13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36.xml" /><Relationship Id="rId3" Type="http://schemas.openxmlformats.org/officeDocument/2006/relationships/tags" Target="../tags/tag137.xml" /><Relationship Id="rId4" Type="http://schemas.openxmlformats.org/officeDocument/2006/relationships/tags" Target="../tags/tag138.xml" /><Relationship Id="rId5" Type="http://schemas.openxmlformats.org/officeDocument/2006/relationships/tags" Target="../tags/tag139.xml" /><Relationship Id="rId6" Type="http://schemas.openxmlformats.org/officeDocument/2006/relationships/tags" Target="../tags/tag140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41.xml" /><Relationship Id="rId3" Type="http://schemas.openxmlformats.org/officeDocument/2006/relationships/tags" Target="../tags/tag142.xml" /><Relationship Id="rId4" Type="http://schemas.openxmlformats.org/officeDocument/2006/relationships/tags" Target="../tags/tag143.xml" /><Relationship Id="rId5" Type="http://schemas.openxmlformats.org/officeDocument/2006/relationships/image" Target="../media/image6.png" /><Relationship Id="rId6" Type="http://schemas.openxmlformats.org/officeDocument/2006/relationships/tags" Target="../tags/tag144.xml" /><Relationship Id="rId7" Type="http://schemas.openxmlformats.org/officeDocument/2006/relationships/tags" Target="../tags/tag145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46.xml" /><Relationship Id="rId3" Type="http://schemas.openxmlformats.org/officeDocument/2006/relationships/tags" Target="../tags/tag147.xml" /><Relationship Id="rId4" Type="http://schemas.openxmlformats.org/officeDocument/2006/relationships/tags" Target="../tags/tag148.xml" /><Relationship Id="rId5" Type="http://schemas.openxmlformats.org/officeDocument/2006/relationships/tags" Target="../tags/tag149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50.xml" /><Relationship Id="rId3" Type="http://schemas.openxmlformats.org/officeDocument/2006/relationships/tags" Target="../tags/tag151.xml" /><Relationship Id="rId4" Type="http://schemas.openxmlformats.org/officeDocument/2006/relationships/tags" Target="../tags/tag152.xml" /><Relationship Id="rId5" Type="http://schemas.openxmlformats.org/officeDocument/2006/relationships/tags" Target="../tags/tag153.xml" /><Relationship Id="rId6" Type="http://schemas.openxmlformats.org/officeDocument/2006/relationships/tags" Target="../tags/tag154.xml" /><Relationship Id="rId7" Type="http://schemas.openxmlformats.org/officeDocument/2006/relationships/tags" Target="../tags/tag155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1438910" y="939800"/>
            <a:ext cx="9799320" cy="704850"/>
          </a:xfrm>
        </p:spPr>
        <p:txBody>
          <a:bodyPr>
            <a:normAutofit fontScale="90000"/>
          </a:bodyPr>
          <a:lstStyle/>
          <a:p>
            <a:r>
              <a:rPr lang="zh-CN" altLang="zh-CN" sz="4000"/>
              <a:t>第六章 物质的物理属性</a:t>
            </a:r>
            <a:endParaRPr lang="zh-CN" altLang="zh-CN" sz="40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4"/>
            </p:custDataLst>
          </p:nvPr>
        </p:nvSpPr>
        <p:spPr>
          <a:xfrm>
            <a:off x="1196260" y="1644605"/>
            <a:ext cx="9799200" cy="1472400"/>
          </a:xfrm>
        </p:spPr>
        <p:txBody>
          <a:bodyPr/>
          <a:lstStyle/>
          <a:p>
            <a:r>
              <a:rPr lang="zh-CN" altLang="en-US">
                <a:latin typeface="+mj-ea"/>
                <a:ea typeface="+mj-ea"/>
                <a:cs typeface="+mj-ea"/>
              </a:rPr>
              <a:t>第</a:t>
            </a:r>
            <a:r>
              <a:rPr lang="en-US" altLang="zh-CN">
                <a:latin typeface="+mj-ea"/>
                <a:ea typeface="+mj-ea"/>
                <a:cs typeface="+mj-ea"/>
              </a:rPr>
              <a:t>1</a:t>
            </a:r>
            <a:r>
              <a:rPr lang="zh-CN" altLang="en-US">
                <a:latin typeface="+mj-ea"/>
                <a:ea typeface="+mj-ea"/>
                <a:cs typeface="+mj-ea"/>
              </a:rPr>
              <a:t>节  物体的质量</a:t>
            </a:r>
            <a:endParaRPr lang="zh-CN" altLang="en-US">
              <a:latin typeface="+mj-ea"/>
              <a:ea typeface="+mj-ea"/>
              <a:cs typeface="+mj-ea"/>
            </a:endParaRPr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4191635" y="3237230"/>
            <a:ext cx="4255135" cy="2460625"/>
          </a:xfrm>
          <a:prstGeom prst="rect">
            <a:avLst/>
          </a:prstGeom>
        </p:spPr>
      </p:pic>
    </p:spTree>
    <p:custDataLst>
      <p:tags r:id="rId7"/>
    </p:custData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课堂总结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608330" y="1899920"/>
            <a:ext cx="10968990" cy="2526665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１</a:t>
            </a:r>
            <a:r>
              <a:rPr lang="en-US" altLang="zh-CN"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.</a:t>
            </a:r>
            <a:r>
              <a:rPr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知道质量的概念、单位及单位换算；</a:t>
            </a:r>
            <a:br>
              <a:rPr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</a:br>
            <a:r>
              <a:rPr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２</a:t>
            </a:r>
            <a:r>
              <a:rPr lang="en-US" altLang="zh-CN"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.</a:t>
            </a:r>
            <a:r>
              <a:rPr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知道质量是物体本身的一种属性</a:t>
            </a:r>
            <a:endParaRPr sz="240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r>
              <a:rPr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质量不随物体形状、状态、位置的变化而变化；</a:t>
            </a:r>
            <a:br>
              <a:rPr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</a:br>
            <a:r>
              <a:rPr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３</a:t>
            </a:r>
            <a:r>
              <a:rPr lang="en-US" altLang="zh-CN"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.</a:t>
            </a:r>
            <a:r>
              <a:rPr sz="24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掌握托盘天平的使用方法和注意事项；</a:t>
            </a:r>
            <a:endParaRPr lang="zh-CN" altLang="en-US" sz="240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</p:spTree>
    <p:custDataLst>
      <p:tags r:id="rId5"/>
    </p:custData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练一练</a:t>
            </a:r>
            <a:endParaRPr lang="zh-CN" altLang="en-US"/>
          </a:p>
        </p:txBody>
      </p:sp>
      <p:sp>
        <p:nvSpPr>
          <p:cNvPr id="136195" name="文本占位符 37890"/>
          <p:cNvSpPr>
            <a:spLocks noGrp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608013" y="1468120"/>
            <a:ext cx="8836025" cy="3921125"/>
          </a:xfrm>
        </p:spPr>
        <p:txBody>
          <a:bodyPr lIns="91440" tIns="45720" rIns="91440" bIns="45720" anchor="t">
            <a:normAutofit fontScale="90000"/>
          </a:bodyPr>
          <a:lstStyle/>
          <a:p>
            <a:pPr indent="-342900">
              <a:buNone/>
            </a:pPr>
            <a:r>
              <a:rPr lang="en-US" altLang="zh-CN" sz="3600" b="1">
                <a:solidFill>
                  <a:schemeClr val="tx1"/>
                </a:solidFill>
                <a:ea typeface="宋体" panose="02010600030101010101" pitchFamily="2" charset="-122"/>
              </a:rPr>
              <a:t>1.</a:t>
            </a:r>
            <a:r>
              <a:rPr lang="zh-CN" altLang="en-US" sz="3600" b="1">
                <a:solidFill>
                  <a:schemeClr val="tx1"/>
                </a:solidFill>
                <a:ea typeface="宋体" panose="02010600030101010101" pitchFamily="2" charset="-122"/>
              </a:rPr>
              <a:t>下面关于质量的说法正确的（     ）</a:t>
            </a:r>
            <a:endParaRPr lang="zh-CN" altLang="en-US" sz="3600" b="1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indent="-342900">
              <a:spcBef>
                <a:spcPct val="0"/>
              </a:spcBef>
              <a:buNone/>
            </a:pPr>
            <a:r>
              <a:rPr lang="zh-CN" altLang="en-US" sz="3600" b="1">
                <a:solidFill>
                  <a:schemeClr val="tx1"/>
                </a:solidFill>
                <a:ea typeface="宋体" panose="02010600030101010101" pitchFamily="2" charset="-122"/>
              </a:rPr>
              <a:t>  </a:t>
            </a:r>
            <a:r>
              <a:rPr lang="en-US" altLang="zh-CN" sz="3600" b="1">
                <a:solidFill>
                  <a:schemeClr val="tx1"/>
                </a:solidFill>
                <a:ea typeface="宋体" panose="02010600030101010101" pitchFamily="2" charset="-122"/>
              </a:rPr>
              <a:t>A</a:t>
            </a:r>
            <a:r>
              <a:rPr lang="zh-CN" altLang="en-US" sz="3600" b="1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zh-CN" altLang="en-US" sz="3600" b="1">
                <a:solidFill>
                  <a:schemeClr val="tx1"/>
                </a:solidFill>
                <a:ea typeface="宋体" panose="02010600030101010101" pitchFamily="2" charset="-122"/>
                <a:sym typeface="+mn-ea"/>
              </a:rPr>
              <a:t>质量是物体的多少</a:t>
            </a:r>
            <a:endParaRPr lang="zh-CN" altLang="en-US" sz="3600" b="1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indent="-342900">
              <a:spcBef>
                <a:spcPct val="0"/>
              </a:spcBef>
              <a:buNone/>
            </a:pPr>
            <a:r>
              <a:rPr lang="zh-CN" altLang="en-US" sz="3600" b="1">
                <a:solidFill>
                  <a:schemeClr val="tx1"/>
                </a:solidFill>
                <a:ea typeface="宋体" panose="02010600030101010101" pitchFamily="2" charset="-122"/>
              </a:rPr>
              <a:t>  </a:t>
            </a:r>
            <a:r>
              <a:rPr lang="en-US" altLang="zh-CN" sz="3600" b="1">
                <a:solidFill>
                  <a:schemeClr val="tx1"/>
                </a:solidFill>
                <a:ea typeface="宋体" panose="02010600030101010101" pitchFamily="2" charset="-122"/>
              </a:rPr>
              <a:t>B</a:t>
            </a:r>
            <a:r>
              <a:rPr lang="zh-CN" altLang="en-US" sz="3600" b="1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zh-CN" altLang="en-US" sz="3600" b="1">
                <a:solidFill>
                  <a:schemeClr val="tx1"/>
                </a:solidFill>
                <a:ea typeface="宋体" panose="02010600030101010101" pitchFamily="2" charset="-122"/>
                <a:sym typeface="+mn-ea"/>
              </a:rPr>
              <a:t>质量是物质的大小</a:t>
            </a:r>
            <a:endParaRPr lang="zh-CN" altLang="en-US" sz="3600" b="1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indent="-342900">
              <a:spcBef>
                <a:spcPct val="0"/>
              </a:spcBef>
              <a:buNone/>
            </a:pPr>
            <a:r>
              <a:rPr lang="zh-CN" altLang="en-US" sz="3600" b="1">
                <a:solidFill>
                  <a:schemeClr val="tx1"/>
                </a:solidFill>
                <a:ea typeface="宋体" panose="02010600030101010101" pitchFamily="2" charset="-122"/>
              </a:rPr>
              <a:t>  </a:t>
            </a:r>
            <a:r>
              <a:rPr lang="en-US" altLang="zh-CN" sz="3600" b="1">
                <a:solidFill>
                  <a:schemeClr val="tx1"/>
                </a:solidFill>
                <a:ea typeface="宋体" panose="02010600030101010101" pitchFamily="2" charset="-122"/>
              </a:rPr>
              <a:t>C</a:t>
            </a:r>
            <a:r>
              <a:rPr lang="zh-CN" altLang="en-US" sz="3600" b="1">
                <a:solidFill>
                  <a:schemeClr val="tx1"/>
                </a:solidFill>
                <a:ea typeface="宋体" panose="02010600030101010101" pitchFamily="2" charset="-122"/>
              </a:rPr>
              <a:t>、质量是物体中所含物质的多少 </a:t>
            </a:r>
            <a:endParaRPr lang="zh-CN" altLang="en-US" sz="3600" b="1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indent="-342900">
              <a:spcBef>
                <a:spcPct val="0"/>
              </a:spcBef>
              <a:buNone/>
            </a:pPr>
            <a:r>
              <a:rPr lang="zh-CN" altLang="en-US" sz="3600" b="1">
                <a:solidFill>
                  <a:schemeClr val="tx1"/>
                </a:solidFill>
                <a:ea typeface="宋体" panose="02010600030101010101" pitchFamily="2" charset="-122"/>
              </a:rPr>
              <a:t>  </a:t>
            </a:r>
            <a:r>
              <a:rPr lang="en-US" altLang="zh-CN" sz="3600" b="1">
                <a:solidFill>
                  <a:schemeClr val="tx1"/>
                </a:solidFill>
                <a:ea typeface="宋体" panose="02010600030101010101" pitchFamily="2" charset="-122"/>
              </a:rPr>
              <a:t>D</a:t>
            </a:r>
            <a:r>
              <a:rPr lang="zh-CN" altLang="en-US" sz="3600" b="1">
                <a:solidFill>
                  <a:schemeClr val="tx1"/>
                </a:solidFill>
                <a:ea typeface="宋体" panose="02010600030101010101" pitchFamily="2" charset="-122"/>
              </a:rPr>
              <a:t>、质量是物体的大小</a:t>
            </a:r>
            <a:endParaRPr lang="zh-CN" altLang="en-US" sz="3600" b="1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indent="-342900">
              <a:spcBef>
                <a:spcPct val="10000"/>
              </a:spcBef>
              <a:buNone/>
            </a:pPr>
            <a:endParaRPr lang="zh-CN" altLang="en-US" sz="3600" b="1">
              <a:solidFill>
                <a:schemeClr val="tx1"/>
              </a:solidFill>
              <a:ea typeface="宋体" panose="02010600030101010101" pitchFamily="2" charset="-122"/>
            </a:endParaRPr>
          </a:p>
        </p:txBody>
      </p:sp>
      <p:sp>
        <p:nvSpPr>
          <p:cNvPr id="136196" name="文本框 37891"/>
          <p:cNvSpPr/>
          <p:nvPr>
            <p:custDataLst>
              <p:tags r:id="rId5"/>
            </p:custDataLst>
          </p:nvPr>
        </p:nvSpPr>
        <p:spPr>
          <a:xfrm>
            <a:off x="6638608" y="1553210"/>
            <a:ext cx="792162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  <a:endParaRPr lang="en-US" altLang="zh-CN" sz="32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练一练</a:t>
            </a:r>
            <a:endParaRPr lang="zh-CN" altLang="en-US"/>
          </a:p>
        </p:txBody>
      </p:sp>
      <p:sp>
        <p:nvSpPr>
          <p:cNvPr id="137218" name="文本框 45057"/>
          <p:cNvSpPr/>
          <p:nvPr>
            <p:custDataLst>
              <p:tags r:id="rId4"/>
            </p:custDataLst>
          </p:nvPr>
        </p:nvSpPr>
        <p:spPr>
          <a:xfrm>
            <a:off x="608330" y="1490345"/>
            <a:ext cx="1140015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2.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托盘天平横梁上都有标尺和游码，向右移动游码的作用是                         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  <a:sym typeface="+mn-ea"/>
              </a:rPr>
              <a:t>                                                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（      ）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A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、</a:t>
            </a:r>
            <a:r>
              <a:rPr lang="zh-CN" altLang="en-US" sz="3600" b="1">
                <a:latin typeface="Times New Roman" panose="02020603050405020304" pitchFamily="18" charset="0"/>
                <a:sym typeface="+mn-ea"/>
              </a:rPr>
              <a:t>可代替指针用来指示平衡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B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、</a:t>
            </a:r>
            <a:r>
              <a:rPr lang="zh-CN" altLang="en-US" sz="3600" b="1">
                <a:latin typeface="Times New Roman" panose="02020603050405020304" pitchFamily="18" charset="0"/>
                <a:sym typeface="+mn-ea"/>
              </a:rPr>
              <a:t>相当于向左调节平衡螺母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C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、相当于在左盘中加小砝码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D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、相当于在右盘中加小砝码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7219" name="文本框 45058"/>
          <p:cNvSpPr/>
          <p:nvPr>
            <p:custDataLst>
              <p:tags r:id="rId5"/>
            </p:custDataLst>
          </p:nvPr>
        </p:nvSpPr>
        <p:spPr>
          <a:xfrm>
            <a:off x="10562590" y="2138045"/>
            <a:ext cx="514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3600" b="1">
                <a:solidFill>
                  <a:srgbClr val="FB0F25"/>
                </a:solidFill>
                <a:latin typeface="Times New Roman" panose="02020603050405020304" pitchFamily="18" charset="0"/>
              </a:rPr>
              <a:t>D</a:t>
            </a:r>
            <a:endParaRPr lang="en-US" altLang="zh-CN" sz="3600" b="1">
              <a:solidFill>
                <a:srgbClr val="FB0F25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13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练一练</a:t>
            </a:r>
            <a:endParaRPr lang="zh-CN" altLang="en-US"/>
          </a:p>
        </p:txBody>
      </p:sp>
      <p:sp>
        <p:nvSpPr>
          <p:cNvPr id="137220" name="矩形 45059"/>
          <p:cNvSpPr/>
          <p:nvPr>
            <p:custDataLst>
              <p:tags r:id="rId4"/>
            </p:custDataLst>
          </p:nvPr>
        </p:nvSpPr>
        <p:spPr>
          <a:xfrm>
            <a:off x="608330" y="2068195"/>
            <a:ext cx="1096899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3.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质量为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2×10</a:t>
            </a:r>
            <a:r>
              <a:rPr lang="en-US" altLang="zh-CN" sz="3600" b="1" baseline="30000">
                <a:solidFill>
                  <a:schemeClr val="tx1"/>
                </a:solidFill>
                <a:latin typeface="Times New Roman" panose="02020603050405020304" pitchFamily="18" charset="0"/>
              </a:rPr>
              <a:t>5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mg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的物体，可能是下列物体中的（     ）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zh-CN" sz="3600" b="1">
                <a:solidFill>
                  <a:schemeClr val="tx1"/>
                </a:solidFill>
                <a:latin typeface="宋体" panose="02010600030101010101" pitchFamily="2" charset="-122"/>
              </a:rPr>
              <a:t>A</a:t>
            </a:r>
            <a:r>
              <a:rPr lang="zh-CN" altLang="en-US" sz="3600" b="1">
                <a:solidFill>
                  <a:schemeClr val="tx1"/>
                </a:solidFill>
                <a:latin typeface="宋体" panose="02010600030101010101" pitchFamily="2" charset="-122"/>
              </a:rPr>
              <a:t>、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一条鲸鱼                   </a:t>
            </a:r>
            <a:r>
              <a:rPr lang="en-US" altLang="zh-CN" sz="3600" b="1">
                <a:solidFill>
                  <a:schemeClr val="tx1"/>
                </a:solidFill>
                <a:latin typeface="宋体" panose="02010600030101010101" pitchFamily="2" charset="-122"/>
              </a:rPr>
              <a:t>B</a:t>
            </a:r>
            <a:r>
              <a:rPr lang="zh-CN" altLang="en-US" sz="3600" b="1">
                <a:solidFill>
                  <a:schemeClr val="tx1"/>
                </a:solidFill>
                <a:latin typeface="宋体" panose="02010600030101010101" pitchFamily="2" charset="-122"/>
              </a:rPr>
              <a:t>、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一只苹果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zh-CN" sz="3600" b="1">
                <a:solidFill>
                  <a:schemeClr val="tx1"/>
                </a:solidFill>
                <a:latin typeface="宋体" panose="02010600030101010101" pitchFamily="2" charset="-122"/>
              </a:rPr>
              <a:t>C</a:t>
            </a:r>
            <a:r>
              <a:rPr lang="zh-CN" altLang="en-US" sz="3600" b="1">
                <a:solidFill>
                  <a:schemeClr val="tx1"/>
                </a:solidFill>
                <a:latin typeface="宋体" panose="02010600030101010101" pitchFamily="2" charset="-122"/>
              </a:rPr>
              <a:t>、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一台冰箱                   </a:t>
            </a:r>
            <a:r>
              <a:rPr lang="en-US" altLang="zh-CN" sz="3600" b="1">
                <a:solidFill>
                  <a:schemeClr val="tx1"/>
                </a:solidFill>
                <a:latin typeface="宋体" panose="02010600030101010101" pitchFamily="2" charset="-122"/>
              </a:rPr>
              <a:t>D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、一只苍蝇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7221" name="文本框 45060"/>
          <p:cNvSpPr/>
          <p:nvPr>
            <p:custDataLst>
              <p:tags r:id="rId5"/>
            </p:custDataLst>
          </p:nvPr>
        </p:nvSpPr>
        <p:spPr>
          <a:xfrm>
            <a:off x="10644505" y="2222500"/>
            <a:ext cx="488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3600" b="1">
                <a:solidFill>
                  <a:srgbClr val="FB0F25"/>
                </a:solidFill>
                <a:latin typeface="Times New Roman" panose="02020603050405020304" pitchFamily="18" charset="0"/>
              </a:rPr>
              <a:t>B</a:t>
            </a:r>
            <a:endParaRPr lang="en-US" altLang="zh-CN" sz="3600" b="1">
              <a:solidFill>
                <a:srgbClr val="FB0F25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13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 fill="hold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0" grpId="0"/>
      <p:bldP spid="1372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t>练一练</a:t>
            </a:r>
          </a:p>
        </p:txBody>
      </p:sp>
      <p:sp>
        <p:nvSpPr>
          <p:cNvPr id="138242" name="文本框 46081"/>
          <p:cNvSpPr/>
          <p:nvPr>
            <p:custDataLst>
              <p:tags r:id="rId4"/>
            </p:custDataLst>
          </p:nvPr>
        </p:nvSpPr>
        <p:spPr>
          <a:xfrm>
            <a:off x="608330" y="2345690"/>
            <a:ext cx="8458200" cy="37671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4.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某同学用已调节好的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   托盘天平测量物体的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   质量，操作情况如图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   所示，其中操作错误的是：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）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______________________</a:t>
            </a:r>
            <a:endParaRPr lang="en-US" altLang="zh-CN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20000"/>
              </a:spcBef>
            </a:pP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）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______________________</a:t>
            </a:r>
            <a:endParaRPr lang="en-US" altLang="zh-CN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38243" name="图片 46082" descr="fangfama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7821930" y="2554288"/>
            <a:ext cx="3124200" cy="28178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8244" name="文本框 46083"/>
          <p:cNvSpPr/>
          <p:nvPr>
            <p:custDataLst>
              <p:tags r:id="rId7"/>
            </p:custDataLst>
          </p:nvPr>
        </p:nvSpPr>
        <p:spPr>
          <a:xfrm>
            <a:off x="1908175" y="4639945"/>
            <a:ext cx="521208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物体和砝码的位置放反了</a:t>
            </a:r>
            <a:endParaRPr lang="zh-CN" altLang="en-US" sz="36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8245" name="文本框 46084"/>
          <p:cNvSpPr/>
          <p:nvPr>
            <p:custDataLst>
              <p:tags r:id="rId8"/>
            </p:custDataLst>
          </p:nvPr>
        </p:nvSpPr>
        <p:spPr>
          <a:xfrm>
            <a:off x="1984375" y="5371783"/>
            <a:ext cx="338328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直接用手拿物体</a:t>
            </a:r>
            <a:endParaRPr lang="zh-CN" altLang="en-US" sz="36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9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 fill="hold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 fill="hold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4" grpId="0"/>
      <p:bldP spid="1382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练一练</a:t>
            </a:r>
            <a:endParaRPr lang="zh-CN" altLang="en-US"/>
          </a:p>
        </p:txBody>
      </p:sp>
      <p:sp>
        <p:nvSpPr>
          <p:cNvPr id="138246" name="文本框 46089"/>
          <p:cNvSpPr/>
          <p:nvPr>
            <p:custDataLst>
              <p:tags r:id="rId4"/>
            </p:custDataLst>
          </p:nvPr>
        </p:nvSpPr>
        <p:spPr>
          <a:xfrm>
            <a:off x="608330" y="1815465"/>
            <a:ext cx="9144000" cy="17532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5. 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有一宇航员把质量为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300g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的铜块带到月球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    中，则铜块的质量将</a:t>
            </a:r>
            <a:r>
              <a:rPr lang="en-US" altLang="zh-CN" sz="3600" b="1">
                <a:solidFill>
                  <a:schemeClr val="tx1"/>
                </a:solidFill>
                <a:latin typeface="Times New Roman" panose="02020603050405020304" pitchFamily="18" charset="0"/>
              </a:rPr>
              <a:t>_____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（增大、减小或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    不变）</a:t>
            </a:r>
            <a:endParaRPr lang="zh-CN" altLang="en-US" sz="36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8247" name="矩形 46090"/>
          <p:cNvSpPr/>
          <p:nvPr>
            <p:custDataLst>
              <p:tags r:id="rId5"/>
            </p:custDataLst>
          </p:nvPr>
        </p:nvSpPr>
        <p:spPr>
          <a:xfrm>
            <a:off x="5332730" y="2336165"/>
            <a:ext cx="1101725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不变</a:t>
            </a:r>
            <a:endParaRPr lang="zh-CN" altLang="en-US" sz="36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38248" name="New picture"/>
          <p:cNvPicPr/>
          <p:nvPr>
            <p:custDataLst>
              <p:tags r:id="rId7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2204700" y="11531600"/>
            <a:ext cx="355600" cy="266700"/>
          </a:xfrm>
          <a:prstGeom prst="cube">
            <a:avLst/>
          </a:prstGeom>
        </p:spPr>
      </p:pic>
    </p:spTree>
    <p:custDataLst>
      <p:tags r:id="rId8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 fill="hold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zh-CN" altLang="en-US"/>
              <a:t>新课导入</a:t>
            </a:r>
            <a:r>
              <a:rPr lang="en-US" altLang="zh-CN"/>
              <a:t>-----</a:t>
            </a:r>
            <a:r>
              <a:rPr lang="zh-CN" altLang="en-US"/>
              <a:t>讨论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5"/>
            </p:custDataLst>
          </p:nvPr>
        </p:nvSpPr>
        <p:spPr>
          <a:xfrm>
            <a:off x="608330" y="1490345"/>
            <a:ext cx="10968990" cy="408305"/>
          </a:xfrm>
        </p:spPr>
        <p:txBody>
          <a:bodyPr>
            <a:normAutofit lnSpcReduction="20000"/>
          </a:bodyPr>
          <a:lstStyle/>
          <a:p>
            <a:r>
              <a:rPr lang="zh-CN" altLang="en-US"/>
              <a:t>两个埃菲尔铁塔，所含铁这种物质一样吗？</a:t>
            </a:r>
            <a:endParaRPr lang="zh-CN" altLang="en-US"/>
          </a:p>
        </p:txBody>
      </p:sp>
      <p:pic>
        <p:nvPicPr>
          <p:cNvPr id="5" name="图片 4" descr="3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560820" y="2004060"/>
            <a:ext cx="3731895" cy="3731895"/>
          </a:xfrm>
          <a:prstGeom prst="rect">
            <a:avLst/>
          </a:prstGeom>
        </p:spPr>
      </p:pic>
      <p:pic>
        <p:nvPicPr>
          <p:cNvPr id="6" name="图片 5" descr="2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608330" y="2004060"/>
            <a:ext cx="5604510" cy="3731895"/>
          </a:xfrm>
          <a:prstGeom prst="rect">
            <a:avLst/>
          </a:prstGeom>
        </p:spPr>
      </p:pic>
      <p:sp>
        <p:nvSpPr>
          <p:cNvPr id="7" name="内容占位符 2"/>
          <p:cNvSpPr>
            <a:spLocks noGrp="1"/>
          </p:cNvSpPr>
          <p:nvPr>
            <p:custDataLst>
              <p:tags r:id="rId10"/>
            </p:custDataLst>
          </p:nvPr>
        </p:nvSpPr>
        <p:spPr>
          <a:xfrm>
            <a:off x="381000" y="6074410"/>
            <a:ext cx="10968990" cy="408305"/>
          </a:xfrm>
          <a:prstGeom prst="rect">
            <a:avLst/>
          </a:prstGeom>
        </p:spPr>
        <p:txBody>
          <a:bodyPr vert="horz" lIns="90000" tIns="46800" rIns="90000" bIns="46800" rtlCol="0">
            <a:normAutofit lnSpcReduction="20000"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/>
              <a:t>两个埃菲尔铁塔，所含铁这种物质一样吗？</a:t>
            </a:r>
            <a:endParaRPr lang="zh-CN" altLang="en-US"/>
          </a:p>
        </p:txBody>
      </p:sp>
    </p:spTree>
    <p:custDataLst>
      <p:tags r:id="rId11"/>
    </p:custData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t>质量</a:t>
            </a:r>
            <a:r>
              <a:rPr lang="en-US" altLang="zh-CN"/>
              <a:t>-----</a:t>
            </a:r>
            <a:r>
              <a:t>阅读课本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608330" y="1493520"/>
            <a:ext cx="10777855" cy="637540"/>
          </a:xfrm>
        </p:spPr>
        <p:txBody>
          <a:bodyPr/>
          <a:lstStyle/>
          <a:p>
            <a:r>
              <a:rPr lang="zh-CN" altLang="en-US">
                <a:latin typeface="微软雅黑" panose="020b0503020204020204" pitchFamily="34" charset="-122"/>
              </a:rPr>
              <a:t>质量</a:t>
            </a:r>
            <a:r>
              <a:rPr lang="zh-CN" altLang="en-US"/>
              <a:t>：</a:t>
            </a:r>
            <a:endParaRPr lang="zh-CN" altLang="en-US"/>
          </a:p>
        </p:txBody>
      </p:sp>
      <p:sp>
        <p:nvSpPr>
          <p:cNvPr id="4" name="内容占位符 2"/>
          <p:cNvSpPr>
            <a:spLocks noGrp="1"/>
          </p:cNvSpPr>
          <p:nvPr>
            <p:custDataLst>
              <p:tags r:id="rId5"/>
            </p:custDataLst>
          </p:nvPr>
        </p:nvSpPr>
        <p:spPr>
          <a:xfrm>
            <a:off x="1583055" y="1493520"/>
            <a:ext cx="7193280" cy="63754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>
                <a:latin typeface="微软雅黑" panose="020b0503020204020204" pitchFamily="34" charset="-122"/>
              </a:rPr>
              <a:t>物体所含物质的多少。</a:t>
            </a:r>
            <a:endParaRPr>
              <a:latin typeface="微软雅黑" panose="020b0503020204020204" pitchFamily="34" charset="-122"/>
            </a:endParaRPr>
          </a:p>
        </p:txBody>
      </p:sp>
      <p:sp>
        <p:nvSpPr>
          <p:cNvPr id="5" name="内容占位符 2"/>
          <p:cNvSpPr>
            <a:spLocks noGrp="1"/>
          </p:cNvSpPr>
          <p:nvPr>
            <p:custDataLst>
              <p:tags r:id="rId6"/>
            </p:custDataLst>
          </p:nvPr>
        </p:nvSpPr>
        <p:spPr>
          <a:xfrm>
            <a:off x="894080" y="2020570"/>
            <a:ext cx="3435985" cy="164211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/>
              <a:t>表示字母：</a:t>
            </a:r>
            <a:endParaRPr lang="zh-CN" altLang="en-US"/>
          </a:p>
          <a:p>
            <a:r>
              <a:rPr lang="zh-CN" altLang="en-US"/>
              <a:t>国际单位：</a:t>
            </a:r>
            <a:endParaRPr lang="zh-CN" altLang="en-US"/>
          </a:p>
          <a:p>
            <a:r>
              <a:rPr lang="zh-CN" altLang="en-US"/>
              <a:t>常用单位：</a:t>
            </a:r>
            <a:endParaRPr lang="zh-CN" altLang="en-US"/>
          </a:p>
        </p:txBody>
      </p:sp>
      <p:sp>
        <p:nvSpPr>
          <p:cNvPr id="6" name="内容占位符 2"/>
          <p:cNvSpPr>
            <a:spLocks noGrp="1"/>
          </p:cNvSpPr>
          <p:nvPr>
            <p:custDataLst>
              <p:tags r:id="rId7"/>
            </p:custDataLst>
          </p:nvPr>
        </p:nvSpPr>
        <p:spPr>
          <a:xfrm>
            <a:off x="2688590" y="2020570"/>
            <a:ext cx="4241165" cy="164211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/>
              <a:t>m</a:t>
            </a:r>
            <a:endParaRPr lang="en-US" altLang="zh-CN"/>
          </a:p>
          <a:p>
            <a:pPr marL="0" indent="0">
              <a:buNone/>
            </a:pPr>
            <a:r>
              <a:t>千克（</a:t>
            </a:r>
            <a:r>
              <a:rPr lang="en-US" altLang="zh-CN"/>
              <a:t>kg</a:t>
            </a:r>
            <a:r>
              <a:t>）</a:t>
            </a:r>
          </a:p>
          <a:p>
            <a:pPr marL="0" indent="0">
              <a:buNone/>
            </a:pPr>
            <a:r>
              <a:t>吨（</a:t>
            </a:r>
            <a:r>
              <a:rPr lang="en-US" altLang="zh-CN"/>
              <a:t>t)    </a:t>
            </a:r>
            <a:r>
              <a:t>克（</a:t>
            </a:r>
            <a:r>
              <a:rPr lang="en-US" altLang="zh-CN"/>
              <a:t>g</a:t>
            </a:r>
            <a:r>
              <a:t>）    毫克（</a:t>
            </a:r>
            <a:r>
              <a:rPr lang="en-US" altLang="zh-CN"/>
              <a:t>mg</a:t>
            </a:r>
            <a:r>
              <a:t>）</a:t>
            </a:r>
          </a:p>
        </p:txBody>
      </p:sp>
      <p:sp>
        <p:nvSpPr>
          <p:cNvPr id="7" name="内容占位符 2"/>
          <p:cNvSpPr>
            <a:spLocks noGrp="1"/>
          </p:cNvSpPr>
          <p:nvPr>
            <p:custDataLst>
              <p:tags r:id="rId8"/>
            </p:custDataLst>
          </p:nvPr>
        </p:nvSpPr>
        <p:spPr>
          <a:xfrm>
            <a:off x="894080" y="3662680"/>
            <a:ext cx="10777855" cy="63754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单位换算：     </a:t>
            </a:r>
            <a:r>
              <a:rPr lang="en-US" altLang="zh-CN"/>
              <a:t>0.2kg=</a:t>
            </a:r>
            <a:r>
              <a:rPr lang="en-US" altLang="zh-CN" u="sng"/>
              <a:t>             </a:t>
            </a:r>
            <a:r>
              <a:rPr lang="en-US" altLang="zh-CN"/>
              <a:t>g                  12kg=</a:t>
            </a:r>
            <a:r>
              <a:rPr lang="en-US" altLang="zh-CN" u="sng">
                <a:sym typeface="+mn-ea"/>
              </a:rPr>
              <a:t>             </a:t>
            </a:r>
            <a:r>
              <a:rPr lang="en-US" altLang="zh-CN"/>
              <a:t>t         12kg=</a:t>
            </a:r>
            <a:r>
              <a:rPr lang="en-US" altLang="zh-CN" u="sng">
                <a:sym typeface="+mn-ea"/>
              </a:rPr>
              <a:t>             </a:t>
            </a:r>
            <a:r>
              <a:rPr lang="en-US" altLang="zh-CN"/>
              <a:t>mg</a:t>
            </a:r>
            <a:endParaRPr lang="en-US" altLang="zh-CN"/>
          </a:p>
        </p:txBody>
      </p:sp>
      <p:sp>
        <p:nvSpPr>
          <p:cNvPr id="8" name="内容占位符 2"/>
          <p:cNvSpPr>
            <a:spLocks noGrp="1"/>
          </p:cNvSpPr>
          <p:nvPr>
            <p:custDataLst>
              <p:tags r:id="rId9"/>
            </p:custDataLst>
          </p:nvPr>
        </p:nvSpPr>
        <p:spPr>
          <a:xfrm>
            <a:off x="894080" y="3662680"/>
            <a:ext cx="10777855" cy="63754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/>
              <a:t>                                      200                              </a:t>
            </a:r>
            <a:r>
              <a:rPr lang="en-US" altLang="zh-CN">
                <a:sym typeface="+mn-ea"/>
              </a:rPr>
              <a:t> 1.2×10</a:t>
            </a:r>
            <a:r>
              <a:rPr lang="en-US" altLang="zh-CN" baseline="30000">
                <a:sym typeface="+mn-ea"/>
              </a:rPr>
              <a:t>-2    </a:t>
            </a:r>
            <a:r>
              <a:rPr lang="en-US" altLang="zh-CN" baseline="30000"/>
              <a:t>                       </a:t>
            </a:r>
            <a:r>
              <a:rPr lang="en-US" altLang="zh-CN">
                <a:sym typeface="+mn-ea"/>
              </a:rPr>
              <a:t> 1.2×10</a:t>
            </a:r>
            <a:r>
              <a:rPr lang="en-US" altLang="zh-CN" baseline="30000">
                <a:sym typeface="+mn-ea"/>
              </a:rPr>
              <a:t>7</a:t>
            </a:r>
            <a:r>
              <a:rPr lang="en-US" altLang="zh-CN">
                <a:sym typeface="+mn-ea"/>
              </a:rPr>
              <a:t> </a:t>
            </a:r>
            <a:endParaRPr lang="en-US" altLang="zh-CN"/>
          </a:p>
        </p:txBody>
      </p:sp>
    </p:spTree>
    <p:custDataLst>
      <p:tags r:id="rId10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build="p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61410" y="437585"/>
            <a:ext cx="10969200" cy="705600"/>
          </a:xfrm>
        </p:spPr>
        <p:txBody>
          <a:bodyPr/>
          <a:lstStyle/>
          <a:p>
            <a:r>
              <a:rPr lang="zh-CN" altLang="en-US"/>
              <a:t>托盘天平</a:t>
            </a:r>
            <a:r>
              <a:rPr lang="en-US" altLang="zh-CN"/>
              <a:t>-----</a:t>
            </a:r>
            <a:r>
              <a:t>测量质量的工具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475137" descr="{C26E62F8-A280-11DC-8DE1-000AE642FA7F}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0320" y="0"/>
            <a:ext cx="12178665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475139"/>
          <p:cNvSpPr/>
          <p:nvPr>
            <p:custDataLst>
              <p:tags r:id="rId7"/>
            </p:custDataLst>
          </p:nvPr>
        </p:nvSpPr>
        <p:spPr>
          <a:xfrm>
            <a:off x="9262110" y="6008370"/>
            <a:ext cx="1522095" cy="521970"/>
          </a:xfrm>
          <a:prstGeom prst="rect">
            <a:avLst/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</a:rPr>
              <a:t>底座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cxnSp>
        <p:nvCxnSpPr>
          <p:cNvPr id="7" name="直接连接符 475140"/>
          <p:cNvCxnSpPr/>
          <p:nvPr>
            <p:custDataLst>
              <p:tags r:id="rId8"/>
            </p:custDataLst>
          </p:nvPr>
        </p:nvCxnSpPr>
        <p:spPr>
          <a:xfrm>
            <a:off x="8434070" y="5121275"/>
            <a:ext cx="1418590" cy="608330"/>
          </a:xfrm>
          <a:prstGeom prst="line">
            <a:avLst/>
          </a:prstGeom>
          <a:ln w="76200" cap="flat" cmpd="sng">
            <a:solidFill>
              <a:srgbClr val="FF5050"/>
            </a:solidFill>
            <a:prstDash val="solid"/>
            <a:round/>
            <a:headEnd type="triangle" w="med" len="med"/>
            <a:tailEnd type="none" w="sm" len="sm"/>
          </a:ln>
        </p:spPr>
      </p:cxnSp>
      <p:sp>
        <p:nvSpPr>
          <p:cNvPr id="8" name="文本框 475141"/>
          <p:cNvSpPr/>
          <p:nvPr>
            <p:custDataLst>
              <p:tags r:id="rId9"/>
            </p:custDataLst>
          </p:nvPr>
        </p:nvSpPr>
        <p:spPr>
          <a:xfrm>
            <a:off x="6557010" y="6008370"/>
            <a:ext cx="1522095" cy="521970"/>
          </a:xfrm>
          <a:prstGeom prst="rect">
            <a:avLst/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</a:rPr>
              <a:t>标尺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cxnSp>
        <p:nvCxnSpPr>
          <p:cNvPr id="9" name="直接连接符 475142"/>
          <p:cNvCxnSpPr>
            <a:endCxn id="8" idx="0"/>
          </p:cNvCxnSpPr>
          <p:nvPr>
            <p:custDataLst>
              <p:tags r:id="rId10"/>
            </p:custDataLst>
          </p:nvPr>
        </p:nvCxnSpPr>
        <p:spPr>
          <a:xfrm>
            <a:off x="6942455" y="3505200"/>
            <a:ext cx="375920" cy="2503170"/>
          </a:xfrm>
          <a:prstGeom prst="line">
            <a:avLst/>
          </a:prstGeom>
          <a:ln w="76200" cap="flat" cmpd="sng">
            <a:solidFill>
              <a:srgbClr val="FF5050"/>
            </a:solidFill>
            <a:prstDash val="solid"/>
            <a:round/>
            <a:headEnd type="triangle" w="med" len="med"/>
            <a:tailEnd type="none" w="sm" len="sm"/>
          </a:ln>
        </p:spPr>
      </p:cxnSp>
      <p:sp>
        <p:nvSpPr>
          <p:cNvPr id="10" name="文本框 475143"/>
          <p:cNvSpPr/>
          <p:nvPr>
            <p:custDataLst>
              <p:tags r:id="rId11"/>
            </p:custDataLst>
          </p:nvPr>
        </p:nvSpPr>
        <p:spPr>
          <a:xfrm>
            <a:off x="4182745" y="1143000"/>
            <a:ext cx="1419860" cy="521970"/>
          </a:xfrm>
          <a:prstGeom prst="rect">
            <a:avLst/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</a:rPr>
              <a:t>横梁 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cxnSp>
        <p:nvCxnSpPr>
          <p:cNvPr id="11" name="直接连接符 475144"/>
          <p:cNvCxnSpPr/>
          <p:nvPr>
            <p:custDataLst>
              <p:tags r:id="rId12"/>
            </p:custDataLst>
          </p:nvPr>
        </p:nvCxnSpPr>
        <p:spPr>
          <a:xfrm>
            <a:off x="5824855" y="1741170"/>
            <a:ext cx="1215390" cy="1217930"/>
          </a:xfrm>
          <a:prstGeom prst="line">
            <a:avLst/>
          </a:prstGeom>
          <a:ln w="76200" cap="flat" cmpd="sng">
            <a:solidFill>
              <a:srgbClr val="FF505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" name="文本框 475145"/>
          <p:cNvSpPr/>
          <p:nvPr>
            <p:custDataLst>
              <p:tags r:id="rId13"/>
            </p:custDataLst>
          </p:nvPr>
        </p:nvSpPr>
        <p:spPr>
          <a:xfrm>
            <a:off x="9262110" y="146685"/>
            <a:ext cx="2028825" cy="521970"/>
          </a:xfrm>
          <a:prstGeom prst="rect">
            <a:avLst/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</a:rPr>
              <a:t>分度盘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cxnSp>
        <p:nvCxnSpPr>
          <p:cNvPr id="13" name="直接连接符 475146"/>
          <p:cNvCxnSpPr/>
          <p:nvPr>
            <p:custDataLst>
              <p:tags r:id="rId14"/>
            </p:custDataLst>
          </p:nvPr>
        </p:nvCxnSpPr>
        <p:spPr>
          <a:xfrm flipH="1">
            <a:off x="7376160" y="471805"/>
            <a:ext cx="1799590" cy="573405"/>
          </a:xfrm>
          <a:prstGeom prst="line">
            <a:avLst/>
          </a:prstGeom>
          <a:ln w="76200" cap="flat" cmpd="sng">
            <a:solidFill>
              <a:srgbClr val="FF505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" name="文本框 475147"/>
          <p:cNvSpPr/>
          <p:nvPr>
            <p:custDataLst>
              <p:tags r:id="rId15"/>
            </p:custDataLst>
          </p:nvPr>
        </p:nvSpPr>
        <p:spPr>
          <a:xfrm>
            <a:off x="4182745" y="146685"/>
            <a:ext cx="1419860" cy="521970"/>
          </a:xfrm>
          <a:prstGeom prst="rect">
            <a:avLst/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</a:rPr>
              <a:t>指针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cxnSp>
        <p:nvCxnSpPr>
          <p:cNvPr id="15" name="直接连接符 475148"/>
          <p:cNvCxnSpPr>
            <a:stCxn id="14" idx="3"/>
          </p:cNvCxnSpPr>
          <p:nvPr>
            <p:custDataLst>
              <p:tags r:id="rId16"/>
            </p:custDataLst>
          </p:nvPr>
        </p:nvCxnSpPr>
        <p:spPr>
          <a:xfrm>
            <a:off x="5602605" y="407670"/>
            <a:ext cx="1517650" cy="814070"/>
          </a:xfrm>
          <a:prstGeom prst="line">
            <a:avLst/>
          </a:prstGeom>
          <a:ln w="76200" cap="flat" cmpd="sng">
            <a:solidFill>
              <a:srgbClr val="FF505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" name="文本框 475149"/>
          <p:cNvSpPr/>
          <p:nvPr>
            <p:custDataLst>
              <p:tags r:id="rId17"/>
            </p:custDataLst>
          </p:nvPr>
        </p:nvSpPr>
        <p:spPr>
          <a:xfrm>
            <a:off x="4853305" y="6008370"/>
            <a:ext cx="1419860" cy="521970"/>
          </a:xfrm>
          <a:prstGeom prst="rect">
            <a:avLst/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</a:rPr>
              <a:t>游码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cxnSp>
        <p:nvCxnSpPr>
          <p:cNvPr id="17" name="直接连接符 475150"/>
          <p:cNvCxnSpPr/>
          <p:nvPr>
            <p:custDataLst>
              <p:tags r:id="rId18"/>
            </p:custDataLst>
          </p:nvPr>
        </p:nvCxnSpPr>
        <p:spPr>
          <a:xfrm flipH="1">
            <a:off x="5734685" y="3408680"/>
            <a:ext cx="622935" cy="2551430"/>
          </a:xfrm>
          <a:prstGeom prst="line">
            <a:avLst/>
          </a:prstGeom>
          <a:ln w="76200" cap="flat" cmpd="sng">
            <a:solidFill>
              <a:srgbClr val="FF5050"/>
            </a:solidFill>
            <a:prstDash val="solid"/>
            <a:round/>
            <a:headEnd type="triangle" w="med" len="med"/>
            <a:tailEnd type="none" w="sm" len="sm"/>
          </a:ln>
        </p:spPr>
      </p:cxnSp>
      <p:sp>
        <p:nvSpPr>
          <p:cNvPr id="18" name="文本框 475151"/>
          <p:cNvSpPr/>
          <p:nvPr>
            <p:custDataLst>
              <p:tags r:id="rId19"/>
            </p:custDataLst>
          </p:nvPr>
        </p:nvSpPr>
        <p:spPr>
          <a:xfrm>
            <a:off x="1615440" y="1143000"/>
            <a:ext cx="1419860" cy="521970"/>
          </a:xfrm>
          <a:prstGeom prst="rect">
            <a:avLst/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</a:rPr>
              <a:t>托盘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cxnSp>
        <p:nvCxnSpPr>
          <p:cNvPr id="19" name="直接连接符 475152"/>
          <p:cNvCxnSpPr/>
          <p:nvPr>
            <p:custDataLst>
              <p:tags r:id="rId20"/>
            </p:custDataLst>
          </p:nvPr>
        </p:nvCxnSpPr>
        <p:spPr>
          <a:xfrm>
            <a:off x="1880870" y="1741170"/>
            <a:ext cx="1316990" cy="532130"/>
          </a:xfrm>
          <a:prstGeom prst="line">
            <a:avLst/>
          </a:prstGeom>
          <a:ln w="76200" cap="flat" cmpd="sng">
            <a:solidFill>
              <a:srgbClr val="FF505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0" name="文本框 475153"/>
          <p:cNvSpPr/>
          <p:nvPr>
            <p:custDataLst>
              <p:tags r:id="rId21"/>
            </p:custDataLst>
          </p:nvPr>
        </p:nvSpPr>
        <p:spPr>
          <a:xfrm>
            <a:off x="11208385" y="3914775"/>
            <a:ext cx="709295" cy="1814830"/>
          </a:xfrm>
          <a:prstGeom prst="rect">
            <a:avLst/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</a:rPr>
              <a:t>平衡螺母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cxnSp>
        <p:nvCxnSpPr>
          <p:cNvPr id="21" name="直接连接符 475154"/>
          <p:cNvCxnSpPr/>
          <p:nvPr>
            <p:custDataLst>
              <p:tags r:id="rId22"/>
            </p:custDataLst>
          </p:nvPr>
        </p:nvCxnSpPr>
        <p:spPr>
          <a:xfrm>
            <a:off x="11208385" y="3302953"/>
            <a:ext cx="194945" cy="611505"/>
          </a:xfrm>
          <a:prstGeom prst="line">
            <a:avLst/>
          </a:prstGeom>
          <a:ln w="76200" cap="flat" cmpd="sng">
            <a:solidFill>
              <a:srgbClr val="FF5050"/>
            </a:solidFill>
            <a:prstDash val="solid"/>
            <a:round/>
            <a:headEnd type="none" w="sm" len="sm"/>
            <a:tailEnd type="triangle" w="med" len="med"/>
          </a:ln>
        </p:spPr>
      </p:cxnSp>
      <p:grpSp>
        <p:nvGrpSpPr>
          <p:cNvPr id="22" name="组合 475155"/>
          <p:cNvGrpSpPr/>
          <p:nvPr>
            <p:custDataLst>
              <p:tags r:id="rId23"/>
            </p:custDataLst>
          </p:nvPr>
        </p:nvGrpSpPr>
        <p:grpSpPr>
          <a:xfrm>
            <a:off x="299085" y="3977005"/>
            <a:ext cx="2435225" cy="2092325"/>
            <a:chOff x="480" y="1296"/>
            <a:chExt cx="864" cy="1318"/>
          </a:xfrm>
        </p:grpSpPr>
        <p:sp>
          <p:nvSpPr>
            <p:cNvPr id="23" name="文本框 475156"/>
            <p:cNvSpPr/>
            <p:nvPr>
              <p:custDataLst>
                <p:tags r:id="rId24"/>
              </p:custDataLst>
            </p:nvPr>
          </p:nvSpPr>
          <p:spPr>
            <a:xfrm>
              <a:off x="480" y="1296"/>
              <a:ext cx="864" cy="290"/>
            </a:xfrm>
            <a:prstGeom prst="rect">
              <a:avLst/>
            </a:prstGeom>
            <a:noFill/>
            <a:ln w="76200" cap="flat" cmpd="sng">
              <a:solidFill>
                <a:schemeClr val="tx1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400" b="1">
                  <a:latin typeface="Times New Roman" panose="02020603050405020304" pitchFamily="18" charset="0"/>
                </a:rPr>
                <a:t>砝码和镊子</a:t>
              </a:r>
              <a:endParaRPr lang="zh-CN" altLang="en-US" sz="2400" b="1">
                <a:latin typeface="Times New Roman" panose="02020603050405020304" pitchFamily="18" charset="0"/>
              </a:endParaRPr>
            </a:p>
          </p:txBody>
        </p:sp>
        <p:cxnSp>
          <p:nvCxnSpPr>
            <p:cNvPr id="24" name="直接连接符 475157"/>
            <p:cNvCxnSpPr/>
            <p:nvPr>
              <p:custDataLst>
                <p:tags r:id="rId25"/>
              </p:custDataLst>
            </p:nvPr>
          </p:nvCxnSpPr>
          <p:spPr>
            <a:xfrm flipH="1">
              <a:off x="907" y="1632"/>
              <a:ext cx="5" cy="982"/>
            </a:xfrm>
            <a:prstGeom prst="line">
              <a:avLst/>
            </a:prstGeom>
            <a:ln w="76200" cap="flat" cmpd="sng">
              <a:solidFill>
                <a:srgbClr val="FF5050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pic>
        <p:nvPicPr>
          <p:cNvPr id="25" name="图片 475158" descr="QQ截图未命名"/>
          <p:cNvPicPr>
            <a:picLocks noChangeAspect="1"/>
          </p:cNvPicPr>
          <p:nvPr>
            <p:custDataLst>
              <p:tags r:id="rId27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812800" y="6399530"/>
            <a:ext cx="1724660" cy="3746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8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9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  <p:bldP spid="16" grpId="0"/>
      <p:bldP spid="18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托盘天平</a:t>
            </a:r>
            <a:r>
              <a:rPr lang="en-US" altLang="zh-CN"/>
              <a:t>-----</a:t>
            </a:r>
            <a:r>
              <a:t>使用方法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608330" y="1490345"/>
            <a:ext cx="10968990" cy="487680"/>
          </a:xfrm>
        </p:spPr>
        <p:txBody>
          <a:bodyPr/>
          <a:lstStyle/>
          <a:p>
            <a:r>
              <a:rPr lang="zh-CN" altLang="en-US"/>
              <a:t>阅读课本  信息快递</a:t>
            </a:r>
            <a:endParaRPr lang="zh-CN" altLang="en-US"/>
          </a:p>
        </p:txBody>
      </p:sp>
      <p:sp>
        <p:nvSpPr>
          <p:cNvPr id="4" name="内容占位符 2"/>
          <p:cNvSpPr>
            <a:spLocks noGrp="1"/>
          </p:cNvSpPr>
          <p:nvPr>
            <p:custDataLst>
              <p:tags r:id="rId5"/>
            </p:custDataLst>
          </p:nvPr>
        </p:nvSpPr>
        <p:spPr>
          <a:xfrm>
            <a:off x="611505" y="2456180"/>
            <a:ext cx="10968990" cy="390906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/>
              <a:t>使用前：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使用时：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测量时：</a:t>
            </a:r>
            <a:endParaRPr lang="zh-CN" altLang="en-US"/>
          </a:p>
        </p:txBody>
      </p:sp>
      <p:sp>
        <p:nvSpPr>
          <p:cNvPr id="5" name="内容占位符 2"/>
          <p:cNvSpPr>
            <a:spLocks noGrp="1"/>
          </p:cNvSpPr>
          <p:nvPr>
            <p:custDataLst>
              <p:tags r:id="rId6"/>
            </p:custDataLst>
          </p:nvPr>
        </p:nvSpPr>
        <p:spPr>
          <a:xfrm>
            <a:off x="611505" y="2456180"/>
            <a:ext cx="10968990" cy="422465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/>
              <a:t>               </a:t>
            </a:r>
            <a:r>
              <a:t>放置在</a:t>
            </a:r>
            <a:r>
              <a:rPr>
                <a:solidFill>
                  <a:srgbClr val="FF0000"/>
                </a:solidFill>
              </a:rPr>
              <a:t>水平台面</a:t>
            </a:r>
            <a:r>
              <a:t>上。</a:t>
            </a:r>
          </a:p>
          <a:p>
            <a:pPr marL="0" indent="0">
              <a:buNone/>
            </a:pPr>
            <a:r>
              <a:t>               调零：先将游码归至左端</a:t>
            </a:r>
            <a:r>
              <a:rPr>
                <a:solidFill>
                  <a:srgbClr val="FF0000"/>
                </a:solidFill>
              </a:rPr>
              <a:t>零刻度线</a:t>
            </a:r>
            <a:r>
              <a:t>处，再调节</a:t>
            </a:r>
            <a:r>
              <a:rPr>
                <a:solidFill>
                  <a:srgbClr val="FF0000"/>
                </a:solidFill>
              </a:rPr>
              <a:t>平衡螺母</a:t>
            </a:r>
            <a:r>
              <a:t>直至指针对准分度盘中央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         物体放在天平的左盘，砝码放在天平的右盘。       </a:t>
            </a:r>
            <a:r>
              <a:rPr lang="zh-CN" altLang="en-US">
                <a:solidFill>
                  <a:srgbClr val="FF0000"/>
                </a:solidFill>
              </a:rPr>
              <a:t>左物右码</a:t>
            </a:r>
            <a:endParaRPr lang="zh-CN" alt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FF0000"/>
                </a:solidFill>
              </a:rPr>
              <a:t>               </a:t>
            </a:r>
            <a:r>
              <a:rPr lang="zh-CN" altLang="en-US">
                <a:solidFill>
                  <a:schemeClr val="tx1"/>
                </a:solidFill>
              </a:rPr>
              <a:t>用镊子夹取砝码和调节游码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         先放砝码，</a:t>
            </a:r>
            <a:r>
              <a:rPr lang="zh-CN" altLang="en-US">
                <a:solidFill>
                  <a:srgbClr val="FF0000"/>
                </a:solidFill>
              </a:rPr>
              <a:t>从大到小</a:t>
            </a:r>
            <a:r>
              <a:rPr lang="zh-CN" altLang="en-US"/>
              <a:t>放置，再调节游码，直至天平平衡。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         此时，左盘物体的质量等于右盘</a:t>
            </a:r>
            <a:r>
              <a:rPr>
                <a:sym typeface="+mn-ea"/>
              </a:rPr>
              <a:t>内砝码的总质量与标尺上游码左端所对的示数之和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  <p:custDataLst>
      <p:tags r:id="rId7"/>
    </p:custData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altLang="zh-CN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托盘天平</a:t>
            </a:r>
            <a:r>
              <a:rPr lang="en-US" altLang="zh-CN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-----</a:t>
            </a:r>
            <a:r>
              <a:rPr altLang="zh-CN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使用注意</a:t>
            </a:r>
            <a:endParaRPr lang="zh-CN" altLang="zh-CN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9027" name="文本框 29698"/>
          <p:cNvSpPr/>
          <p:nvPr>
            <p:custDataLst>
              <p:tags r:id="rId4"/>
            </p:custDataLst>
          </p:nvPr>
        </p:nvSpPr>
        <p:spPr>
          <a:xfrm>
            <a:off x="608330" y="2017395"/>
            <a:ext cx="10969625" cy="2306955"/>
          </a:xfrm>
          <a:prstGeom prst="rect">
            <a:avLst/>
          </a:prstGeom>
          <a:noFill/>
          <a:ln w="12700">
            <a:noFill/>
          </a:ln>
        </p:spPr>
        <p:txBody>
          <a:bodyPr wrap="square"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>
                <a:solidFill>
                  <a:schemeClr val="tx1"/>
                </a:solidFill>
                <a:latin typeface="宋体" panose="02010600030101010101" pitchFamily="2" charset="-122"/>
              </a:rPr>
              <a:t>1</a:t>
            </a:r>
            <a:r>
              <a:rPr lang="en-US" altLang="zh-CN" sz="3200">
                <a:solidFill>
                  <a:schemeClr val="tx1"/>
                </a:solidFill>
                <a:latin typeface="宋体" panose="02010600030101010101" pitchFamily="2" charset="-122"/>
              </a:rPr>
              <a:t>.</a:t>
            </a:r>
            <a:r>
              <a:rPr lang="zh-CN" altLang="en-US" sz="3200">
                <a:solidFill>
                  <a:schemeClr val="tx1"/>
                </a:solidFill>
                <a:latin typeface="宋体" panose="02010600030101010101" pitchFamily="2" charset="-122"/>
              </a:rPr>
              <a:t>用天平测量物体的质量时，不能超过天平的最大测量值，</a:t>
            </a:r>
            <a:r>
              <a:rPr lang="zh-CN" altLang="en-US" sz="3200">
                <a:solidFill>
                  <a:srgbClr val="FF0000"/>
                </a:solidFill>
                <a:latin typeface="宋体" panose="02010600030101010101" pitchFamily="2" charset="-122"/>
              </a:rPr>
              <a:t>用镊子</a:t>
            </a:r>
            <a:r>
              <a:rPr lang="zh-CN" altLang="en-US" sz="3200">
                <a:solidFill>
                  <a:schemeClr val="tx1"/>
                </a:solidFill>
                <a:latin typeface="宋体" panose="02010600030101010101" pitchFamily="2" charset="-122"/>
              </a:rPr>
              <a:t>往盘里加减砝码时要轻拿轻放。</a:t>
            </a:r>
            <a:endParaRPr lang="zh-CN" altLang="en-US" sz="3200">
              <a:solidFill>
                <a:schemeClr val="tx1"/>
              </a:solidFill>
              <a:latin typeface="宋体" panose="02010600030101010101" pitchFamily="2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3200">
                <a:solidFill>
                  <a:schemeClr val="tx1"/>
                </a:solidFill>
                <a:latin typeface="宋体" panose="02010600030101010101" pitchFamily="2" charset="-122"/>
              </a:rPr>
              <a:t>2.</a:t>
            </a:r>
            <a:r>
              <a:rPr lang="zh-CN" altLang="en-US" sz="3200">
                <a:solidFill>
                  <a:schemeClr val="tx1"/>
                </a:solidFill>
                <a:latin typeface="宋体" panose="02010600030101010101" pitchFamily="2" charset="-122"/>
              </a:rPr>
              <a:t>保持天平干燥、清洁，不要把潮湿的物体和化学药品直接放在天平里，不要用手直接拿砝码。</a:t>
            </a:r>
            <a:endParaRPr lang="zh-CN" altLang="en-US" sz="3200">
              <a:solidFill>
                <a:schemeClr val="tx1"/>
              </a:solidFill>
              <a:latin typeface="宋体" panose="02010600030101010101" pitchFamily="2" charset="-122"/>
            </a:endParaRPr>
          </a:p>
        </p:txBody>
      </p:sp>
      <p:sp>
        <p:nvSpPr>
          <p:cNvPr id="130055" name="文本框 43020"/>
          <p:cNvSpPr/>
          <p:nvPr>
            <p:custDataLst>
              <p:tags r:id="rId5"/>
            </p:custDataLst>
          </p:nvPr>
        </p:nvSpPr>
        <p:spPr>
          <a:xfrm>
            <a:off x="1057275" y="5254308"/>
            <a:ext cx="673100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chemeClr val="tx1"/>
                </a:solidFill>
                <a:latin typeface="宋体" panose="02010600030101010101" pitchFamily="2" charset="-122"/>
              </a:rPr>
              <a:t>读数：</a:t>
            </a:r>
            <a:r>
              <a:rPr lang="en-US" altLang="zh-CN" sz="3200">
                <a:solidFill>
                  <a:schemeClr val="tx1"/>
                </a:solidFill>
                <a:latin typeface="宋体" panose="02010600030101010101" pitchFamily="2" charset="-122"/>
              </a:rPr>
              <a:t>m</a:t>
            </a:r>
            <a:r>
              <a:rPr lang="zh-CN" altLang="en-US" sz="3200" baseline="-25000">
                <a:solidFill>
                  <a:schemeClr val="tx1"/>
                </a:solidFill>
                <a:latin typeface="宋体" panose="02010600030101010101" pitchFamily="2" charset="-122"/>
              </a:rPr>
              <a:t>物</a:t>
            </a:r>
            <a:r>
              <a:rPr lang="en-US" altLang="zh-CN" sz="3200">
                <a:solidFill>
                  <a:schemeClr val="tx1"/>
                </a:solidFill>
                <a:latin typeface="宋体" panose="02010600030101010101" pitchFamily="2" charset="-122"/>
              </a:rPr>
              <a:t>= m</a:t>
            </a:r>
            <a:r>
              <a:rPr lang="zh-CN" altLang="en-US" sz="3200" baseline="-25000">
                <a:solidFill>
                  <a:schemeClr val="tx1"/>
                </a:solidFill>
                <a:latin typeface="宋体" panose="02010600030101010101" pitchFamily="2" charset="-122"/>
              </a:rPr>
              <a:t>砝</a:t>
            </a:r>
            <a:r>
              <a:rPr lang="en-US" altLang="zh-CN" sz="3200">
                <a:solidFill>
                  <a:schemeClr val="tx1"/>
                </a:solidFill>
                <a:latin typeface="宋体" panose="02010600030101010101" pitchFamily="2" charset="-122"/>
              </a:rPr>
              <a:t>+ m</a:t>
            </a:r>
            <a:r>
              <a:rPr lang="zh-CN" altLang="en-US" sz="3200" baseline="-25000">
                <a:solidFill>
                  <a:schemeClr val="tx1"/>
                </a:solidFill>
                <a:latin typeface="宋体" panose="02010600030101010101" pitchFamily="2" charset="-122"/>
              </a:rPr>
              <a:t>游码示数</a:t>
            </a:r>
            <a:endParaRPr lang="zh-CN" altLang="en-US" sz="3200" baseline="-25000">
              <a:solidFill>
                <a:schemeClr val="tx1"/>
              </a:solidFill>
              <a:latin typeface="宋体" panose="02010600030101010101" pitchFamily="2" charset="-122"/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 fill="hold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t>托盘天平</a:t>
            </a:r>
            <a:r>
              <a:rPr lang="en-US" altLang="zh-CN"/>
              <a:t>-----</a:t>
            </a:r>
            <a:r>
              <a:t>下列操作错误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zh-CN" altLang="en-US"/>
              <a:t>观察课本图</a:t>
            </a:r>
            <a:r>
              <a:rPr lang="en-US" altLang="zh-CN"/>
              <a:t>6-2</a:t>
            </a:r>
            <a:r>
              <a:rPr lang="zh-CN" altLang="en-US"/>
              <a:t>，指出使用托盘天平</a:t>
            </a:r>
            <a:r>
              <a:t>过程中的错误</a:t>
            </a:r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957580" y="1964690"/>
            <a:ext cx="6677660" cy="4893310"/>
          </a:xfrm>
          <a:prstGeom prst="rect">
            <a:avLst/>
          </a:prstGeom>
        </p:spPr>
      </p:pic>
    </p:spTree>
    <p:custDataLst>
      <p:tags r:id="rId7"/>
    </p:custData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质量测量</a:t>
            </a:r>
            <a:r>
              <a:rPr lang="en-US" altLang="zh-CN"/>
              <a:t>-----</a:t>
            </a:r>
            <a:r>
              <a:t>常见的质量测量工具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611575" y="1552630"/>
            <a:ext cx="10969200" cy="4759200"/>
          </a:xfrm>
        </p:spPr>
        <p:txBody>
          <a:bodyPr/>
          <a:lstStyle/>
          <a:p>
            <a:r>
              <a:rPr lang="zh-CN" altLang="en-US"/>
              <a:t>阅读课本，认识生活中常见的质量测量工具。</a:t>
            </a:r>
            <a:endParaRPr lang="zh-CN" altLang="en-US"/>
          </a:p>
        </p:txBody>
      </p:sp>
    </p:spTree>
    <p:custDataLst>
      <p:tags r:id="rId5"/>
    </p:custData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物体属性</a:t>
            </a:r>
            <a:r>
              <a:rPr lang="en-US" altLang="zh-CN"/>
              <a:t>---</a:t>
            </a:r>
            <a:r>
              <a:t>质量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608330" y="1490345"/>
            <a:ext cx="10968990" cy="2976880"/>
          </a:xfrm>
        </p:spPr>
        <p:txBody>
          <a:bodyPr/>
          <a:lstStyle/>
          <a:p>
            <a:r>
              <a:rPr lang="zh-CN" altLang="en-US"/>
              <a:t>演示活动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1.</a:t>
            </a:r>
            <a:r>
              <a:t>用天平测量一块橡皮泥的质量</a:t>
            </a:r>
            <a:r>
              <a:rPr lang="en-US" altLang="zh-CN"/>
              <a:t>m</a:t>
            </a:r>
            <a:r>
              <a:rPr lang="en-US" altLang="zh-CN" baseline="-25000"/>
              <a:t>1</a:t>
            </a:r>
            <a:r>
              <a:rPr lang="en-US" altLang="zh-CN"/>
              <a:t>,</a:t>
            </a:r>
            <a:r>
              <a:t>再把橡皮泥捏成其他形状，测量质量</a:t>
            </a:r>
            <a:r>
              <a:rPr lang="en-US" altLang="zh-CN"/>
              <a:t>m</a:t>
            </a:r>
            <a:r>
              <a:rPr lang="en-US" altLang="zh-CN" baseline="-25000"/>
              <a:t>2</a:t>
            </a:r>
            <a:r>
              <a:t>。比较质量是否发生变化？</a:t>
            </a:r>
          </a:p>
          <a:p/>
          <a:p>
            <a:r>
              <a:rPr lang="en-US" altLang="zh-CN"/>
              <a:t>2.</a:t>
            </a:r>
            <a:r>
              <a:t>把一块冰放到烧杯中测量质量</a:t>
            </a:r>
            <a:r>
              <a:rPr lang="en-US" altLang="zh-CN">
                <a:sym typeface="+mn-ea"/>
              </a:rPr>
              <a:t>m</a:t>
            </a:r>
            <a:r>
              <a:rPr lang="en-US" altLang="zh-CN" baseline="-25000">
                <a:sym typeface="+mn-ea"/>
              </a:rPr>
              <a:t>1</a:t>
            </a:r>
            <a:r>
              <a:t>，待冰熔化后再测量质量</a:t>
            </a:r>
            <a:r>
              <a:rPr lang="en-US" altLang="zh-CN">
                <a:sym typeface="+mn-ea"/>
              </a:rPr>
              <a:t>m</a:t>
            </a:r>
            <a:r>
              <a:rPr lang="en-US" altLang="zh-CN" baseline="-25000">
                <a:sym typeface="+mn-ea"/>
              </a:rPr>
              <a:t>2</a:t>
            </a:r>
            <a:r>
              <a:t>，</a:t>
            </a:r>
            <a:r>
              <a:rPr>
                <a:sym typeface="+mn-ea"/>
              </a:rPr>
              <a:t>比较质量是否发生变化？</a:t>
            </a:r>
            <a:endParaRPr>
              <a:sym typeface="+mn-ea"/>
            </a:endParaRPr>
          </a:p>
          <a:p>
            <a:endParaRPr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5"/>
            </p:custDataLst>
          </p:nvPr>
        </p:nvSpPr>
        <p:spPr>
          <a:xfrm>
            <a:off x="608330" y="4779645"/>
            <a:ext cx="108019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结论：质量是物体的一种属性。不随物体状态、形状的变化而变化</a:t>
            </a:r>
            <a:endParaRPr lang="zh-CN" altLang="en-US"/>
          </a:p>
        </p:txBody>
      </p:sp>
      <p:sp>
        <p:nvSpPr>
          <p:cNvPr id="5" name="文本框 4"/>
          <p:cNvSpPr txBox="1"/>
          <p:nvPr>
            <p:custDataLst>
              <p:tags r:id="rId6"/>
            </p:custDataLst>
          </p:nvPr>
        </p:nvSpPr>
        <p:spPr>
          <a:xfrm>
            <a:off x="659130" y="5354320"/>
            <a:ext cx="108019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补充：质量不随位置的变化而变化</a:t>
            </a:r>
            <a:endParaRPr lang="zh-CN" altLang="en-US"/>
          </a:p>
        </p:txBody>
      </p:sp>
    </p:spTree>
    <p:custDataLst>
      <p:tags r:id="rId7"/>
    </p:custData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UNIQUEID" val="879"/>
</p:tagLst>
</file>

<file path=ppt/tags/tag10.xml><?xml version="1.0" encoding="utf-8"?>
<p:tagLst xmlns:p="http://schemas.openxmlformats.org/presentationml/2006/main">
  <p:tag name="AS_UNIQUEID" val="88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00.xml><?xml version="1.0" encoding="utf-8"?>
<p:tagLst xmlns:p="http://schemas.openxmlformats.org/presentationml/2006/main">
  <p:tag name="AS_UNIQUEID" val="976"/>
</p:tagLst>
</file>

<file path=ppt/tags/tag101.xml><?xml version="1.0" encoding="utf-8"?>
<p:tagLst xmlns:p="http://schemas.openxmlformats.org/presentationml/2006/main">
  <p:tag name="AS_UNIQUEID" val="977"/>
</p:tagLst>
</file>

<file path=ppt/tags/tag102.xml><?xml version="1.0" encoding="utf-8"?>
<p:tagLst xmlns:p="http://schemas.openxmlformats.org/presentationml/2006/main">
  <p:tag name="AS_UNIQUEID" val="978"/>
</p:tagLst>
</file>

<file path=ppt/tags/tag103.xml><?xml version="1.0" encoding="utf-8"?>
<p:tagLst xmlns:p="http://schemas.openxmlformats.org/presentationml/2006/main">
  <p:tag name="AS_UNIQUEID" val="979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05.xml><?xml version="1.0" encoding="utf-8"?>
<p:tagLst xmlns:p="http://schemas.openxmlformats.org/presentationml/2006/main">
  <p:tag name="AS_UNIQUEID" val="980"/>
</p:tagLst>
</file>

<file path=ppt/tags/tag106.xml><?xml version="1.0" encoding="utf-8"?>
<p:tagLst xmlns:p="http://schemas.openxmlformats.org/presentationml/2006/main">
  <p:tag name="AS_UNIQUEID" val="981"/>
</p:tagLst>
</file>

<file path=ppt/tags/tag107.xml><?xml version="1.0" encoding="utf-8"?>
<p:tagLst xmlns:p="http://schemas.openxmlformats.org/presentationml/2006/main">
  <p:tag name="AS_UNIQUEID" val="982"/>
</p:tagLst>
</file>

<file path=ppt/tags/tag108.xml><?xml version="1.0" encoding="utf-8"?>
<p:tagLst xmlns:p="http://schemas.openxmlformats.org/presentationml/2006/main">
  <p:tag name="AS_UNIQUEID" val="760"/>
</p:tagLst>
</file>

<file path=ppt/tags/tag109.xml><?xml version="1.0" encoding="utf-8"?>
<p:tagLst xmlns:p="http://schemas.openxmlformats.org/presentationml/2006/main">
  <p:tag name="AS_UNIQUEID" val="762"/>
</p:tagLst>
</file>

<file path=ppt/tags/tag11.xml><?xml version="1.0" encoding="utf-8"?>
<p:tagLst xmlns:p="http://schemas.openxmlformats.org/presentationml/2006/main">
  <p:tag name="AS_UNIQUEID" val="88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0.xml><?xml version="1.0" encoding="utf-8"?>
<p:tagLst xmlns:p="http://schemas.openxmlformats.org/presentationml/2006/main">
  <p:tag name="AS_UNIQUEID" val="763"/>
</p:tagLst>
</file>

<file path=ppt/tags/tag111.xml><?xml version="1.0" encoding="utf-8"?>
<p:tagLst xmlns:p="http://schemas.openxmlformats.org/presentationml/2006/main">
  <p:tag name="AS_UNIQUEID" val="764"/>
</p:tagLst>
</file>

<file path=ppt/tags/tag112.xml><?xml version="1.0" encoding="utf-8"?>
<p:tagLst xmlns:p="http://schemas.openxmlformats.org/presentationml/2006/main">
  <p:tag name="AS_UNIQUEID" val="765"/>
</p:tagLst>
</file>

<file path=ppt/tags/tag113.xml><?xml version="1.0" encoding="utf-8"?>
<p:tagLst xmlns:p="http://schemas.openxmlformats.org/presentationml/2006/main">
  <p:tag name="AS_UNIQUEID" val="766"/>
</p:tagLst>
</file>

<file path=ppt/tags/tag114.xml><?xml version="1.0" encoding="utf-8"?>
<p:tagLst xmlns:p="http://schemas.openxmlformats.org/presentationml/2006/main">
  <p:tag name="AS_UNIQUEID" val="767"/>
</p:tagLst>
</file>

<file path=ppt/tags/tag115.xml><?xml version="1.0" encoding="utf-8"?>
<p:tagLst xmlns:p="http://schemas.openxmlformats.org/presentationml/2006/main">
  <p:tag name="AS_UNIQUEID" val="768"/>
</p:tagLst>
</file>

<file path=ppt/tags/tag116.xml><?xml version="1.0" encoding="utf-8"?>
<p:tagLst xmlns:p="http://schemas.openxmlformats.org/presentationml/2006/main">
  <p:tag name="AS_UNIQUEID" val="769"/>
</p:tagLst>
</file>

<file path=ppt/tags/tag117.xml><?xml version="1.0" encoding="utf-8"?>
<p:tagLst xmlns:p="http://schemas.openxmlformats.org/presentationml/2006/main">
  <p:tag name="AS_UNIQUEID" val="770"/>
</p:tagLst>
</file>

<file path=ppt/tags/tag118.xml><?xml version="1.0" encoding="utf-8"?>
<p:tagLst xmlns:p="http://schemas.openxmlformats.org/presentationml/2006/main">
  <p:tag name="AS_UNIQUEID" val="771"/>
</p:tagLst>
</file>

<file path=ppt/tags/tag119.xml><?xml version="1.0" encoding="utf-8"?>
<p:tagLst xmlns:p="http://schemas.openxmlformats.org/presentationml/2006/main">
  <p:tag name="AS_UNIQUEID" val="772"/>
</p:tagLst>
</file>

<file path=ppt/tags/tag12.xml><?xml version="1.0" encoding="utf-8"?>
<p:tagLst xmlns:p="http://schemas.openxmlformats.org/presentationml/2006/main">
  <p:tag name="AS_UNIQUEID" val="89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20.xml><?xml version="1.0" encoding="utf-8"?>
<p:tagLst xmlns:p="http://schemas.openxmlformats.org/presentationml/2006/main">
  <p:tag name="AS_UNIQUEID" val="773"/>
</p:tagLst>
</file>

<file path=ppt/tags/tag121.xml><?xml version="1.0" encoding="utf-8"?>
<p:tagLst xmlns:p="http://schemas.openxmlformats.org/presentationml/2006/main">
  <p:tag name="AS_UNIQUEID" val="774"/>
</p:tagLst>
</file>

<file path=ppt/tags/tag122.xml><?xml version="1.0" encoding="utf-8"?>
<p:tagLst xmlns:p="http://schemas.openxmlformats.org/presentationml/2006/main">
  <p:tag name="AS_UNIQUEID" val="775"/>
</p:tagLst>
</file>

<file path=ppt/tags/tag123.xml><?xml version="1.0" encoding="utf-8"?>
<p:tagLst xmlns:p="http://schemas.openxmlformats.org/presentationml/2006/main">
  <p:tag name="AS_UNIQUEID" val="776"/>
</p:tagLst>
</file>

<file path=ppt/tags/tag124.xml><?xml version="1.0" encoding="utf-8"?>
<p:tagLst xmlns:p="http://schemas.openxmlformats.org/presentationml/2006/main">
  <p:tag name="AS_UNIQUEID" val="777"/>
</p:tagLst>
</file>

<file path=ppt/tags/tag125.xml><?xml version="1.0" encoding="utf-8"?>
<p:tagLst xmlns:p="http://schemas.openxmlformats.org/presentationml/2006/main">
  <p:tag name="AS_UNIQUEID" val="983"/>
</p:tagLst>
</file>

<file path=ppt/tags/tag126.xml><?xml version="1.0" encoding="utf-8"?>
<p:tagLst xmlns:p="http://schemas.openxmlformats.org/presentationml/2006/main">
  <p:tag name="AS_UNIQUEID" val="778"/>
</p:tagLst>
</file>

<file path=ppt/tags/tag127.xml><?xml version="1.0" encoding="utf-8"?>
<p:tagLst xmlns:p="http://schemas.openxmlformats.org/presentationml/2006/main">
  <p:tag name="AS_UNIQUEID" val="779"/>
</p:tagLst>
</file>

<file path=ppt/tags/tag128.xml><?xml version="1.0" encoding="utf-8"?>
<p:tagLst xmlns:p="http://schemas.openxmlformats.org/presentationml/2006/main">
  <p:tag name="AS_UNIQUEID" val="780"/>
</p:tagLst>
</file>

<file path=ppt/tags/tag12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3.xml><?xml version="1.0" encoding="utf-8"?>
<p:tagLst xmlns:p="http://schemas.openxmlformats.org/presentationml/2006/main">
  <p:tag name="AS_UNIQUEID" val="891"/>
</p:tagLst>
</file>

<file path=ppt/tags/tag130.xml><?xml version="1.0" encoding="utf-8"?>
<p:tagLst xmlns:p="http://schemas.openxmlformats.org/presentationml/2006/main">
  <p:tag name="AS_UNIQUEID" val="984"/>
</p:tagLst>
</file>

<file path=ppt/tags/tag131.xml><?xml version="1.0" encoding="utf-8"?>
<p:tagLst xmlns:p="http://schemas.openxmlformats.org/presentationml/2006/main">
  <p:tag name="AS_UNIQUEID" val="985"/>
</p:tagLst>
</file>

<file path=ppt/tags/tag132.xml><?xml version="1.0" encoding="utf-8"?>
<p:tagLst xmlns:p="http://schemas.openxmlformats.org/presentationml/2006/main">
  <p:tag name="AS_UNIQUEID" val="986"/>
</p:tagLst>
</file>

<file path=ppt/tags/tag133.xml><?xml version="1.0" encoding="utf-8"?>
<p:tagLst xmlns:p="http://schemas.openxmlformats.org/presentationml/2006/main">
  <p:tag name="AS_UNIQUEID" val="987"/>
</p:tagLst>
</file>

<file path=ppt/tags/tag134.xml><?xml version="1.0" encoding="utf-8"?>
<p:tagLst xmlns:p="http://schemas.openxmlformats.org/presentationml/2006/main">
  <p:tag name="AS_UNIQUEID" val="988"/>
</p:tagLst>
</file>

<file path=ppt/tags/tag13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36.xml><?xml version="1.0" encoding="utf-8"?>
<p:tagLst xmlns:p="http://schemas.openxmlformats.org/presentationml/2006/main">
  <p:tag name="AS_UNIQUEID" val="989"/>
</p:tagLst>
</file>

<file path=ppt/tags/tag137.xml><?xml version="1.0" encoding="utf-8"?>
<p:tagLst xmlns:p="http://schemas.openxmlformats.org/presentationml/2006/main">
  <p:tag name="AS_UNIQUEID" val="990"/>
</p:tagLst>
</file>

<file path=ppt/tags/tag138.xml><?xml version="1.0" encoding="utf-8"?>
<p:tagLst xmlns:p="http://schemas.openxmlformats.org/presentationml/2006/main">
  <p:tag name="AS_UNIQUEID" val="825"/>
</p:tagLst>
</file>

<file path=ppt/tags/tag139.xml><?xml version="1.0" encoding="utf-8"?>
<p:tagLst xmlns:p="http://schemas.openxmlformats.org/presentationml/2006/main">
  <p:tag name="AS_UNIQUEID" val="831"/>
</p:tagLst>
</file>

<file path=ppt/tags/tag14.xml><?xml version="1.0" encoding="utf-8"?>
<p:tagLst xmlns:p="http://schemas.openxmlformats.org/presentationml/2006/main">
  <p:tag name="AS_UNIQUEID" val="89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41.xml><?xml version="1.0" encoding="utf-8"?>
<p:tagLst xmlns:p="http://schemas.openxmlformats.org/presentationml/2006/main">
  <p:tag name="AS_UNIQUEID" val="991"/>
</p:tagLst>
</file>

<file path=ppt/tags/tag142.xml><?xml version="1.0" encoding="utf-8"?>
<p:tagLst xmlns:p="http://schemas.openxmlformats.org/presentationml/2006/main">
  <p:tag name="AS_UNIQUEID" val="992"/>
</p:tagLst>
</file>

<file path=ppt/tags/tag143.xml><?xml version="1.0" encoding="utf-8"?>
<p:tagLst xmlns:p="http://schemas.openxmlformats.org/presentationml/2006/main">
  <p:tag name="AS_UNIQUEID" val="993"/>
</p:tagLst>
</file>

<file path=ppt/tags/tag144.xml><?xml version="1.0" encoding="utf-8"?>
<p:tagLst xmlns:p="http://schemas.openxmlformats.org/presentationml/2006/main">
  <p:tag name="AS_UNIQUEID" val="994"/>
  <p:tag name="KSO_WM_UNIT_PLACING_PICTURE_USER_VIEWPORT" val="{&quot;height&quot;:7079,&quot;width&quot;:9660}"/>
</p:tagLst>
</file>

<file path=ppt/tags/tag14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46.xml><?xml version="1.0" encoding="utf-8"?>
<p:tagLst xmlns:p="http://schemas.openxmlformats.org/presentationml/2006/main">
  <p:tag name="AS_UNIQUEID" val="995"/>
</p:tagLst>
</file>

<file path=ppt/tags/tag147.xml><?xml version="1.0" encoding="utf-8"?>
<p:tagLst xmlns:p="http://schemas.openxmlformats.org/presentationml/2006/main">
  <p:tag name="AS_UNIQUEID" val="996"/>
</p:tagLst>
</file>

<file path=ppt/tags/tag148.xml><?xml version="1.0" encoding="utf-8"?>
<p:tagLst xmlns:p="http://schemas.openxmlformats.org/presentationml/2006/main">
  <p:tag name="AS_UNIQUEID" val="997"/>
</p:tagLst>
</file>

<file path=ppt/tags/tag14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5.xml><?xml version="1.0" encoding="utf-8"?>
<p:tagLst xmlns:p="http://schemas.openxmlformats.org/presentationml/2006/main">
  <p:tag name="AS_UNIQUEID" val="89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0.xml><?xml version="1.0" encoding="utf-8"?>
<p:tagLst xmlns:p="http://schemas.openxmlformats.org/presentationml/2006/main">
  <p:tag name="AS_UNIQUEID" val="998"/>
</p:tagLst>
</file>

<file path=ppt/tags/tag151.xml><?xml version="1.0" encoding="utf-8"?>
<p:tagLst xmlns:p="http://schemas.openxmlformats.org/presentationml/2006/main">
  <p:tag name="AS_UNIQUEID" val="999"/>
</p:tagLst>
</file>

<file path=ppt/tags/tag152.xml><?xml version="1.0" encoding="utf-8"?>
<p:tagLst xmlns:p="http://schemas.openxmlformats.org/presentationml/2006/main">
  <p:tag name="AS_UNIQUEID" val="1000"/>
</p:tagLst>
</file>

<file path=ppt/tags/tag153.xml><?xml version="1.0" encoding="utf-8"?>
<p:tagLst xmlns:p="http://schemas.openxmlformats.org/presentationml/2006/main">
  <p:tag name="AS_UNIQUEID" val="1001"/>
</p:tagLst>
</file>

<file path=ppt/tags/tag154.xml><?xml version="1.0" encoding="utf-8"?>
<p:tagLst xmlns:p="http://schemas.openxmlformats.org/presentationml/2006/main">
  <p:tag name="AS_UNIQUEID" val="1002"/>
</p:tagLst>
</file>

<file path=ppt/tags/tag15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56.xml><?xml version="1.0" encoding="utf-8"?>
<p:tagLst xmlns:p="http://schemas.openxmlformats.org/presentationml/2006/main">
  <p:tag name="AS_UNIQUEID" val="1003"/>
</p:tagLst>
</file>

<file path=ppt/tags/tag157.xml><?xml version="1.0" encoding="utf-8"?>
<p:tagLst xmlns:p="http://schemas.openxmlformats.org/presentationml/2006/main">
  <p:tag name="AS_UNIQUEID" val="1004"/>
</p:tagLst>
</file>

<file path=ppt/tags/tag158.xml><?xml version="1.0" encoding="utf-8"?>
<p:tagLst xmlns:p="http://schemas.openxmlformats.org/presentationml/2006/main">
  <p:tag name="AS_UNIQUEID" val="1005"/>
</p:tagLst>
</file>

<file path=ppt/tags/tag15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6.xml><?xml version="1.0" encoding="utf-8"?>
<p:tagLst xmlns:p="http://schemas.openxmlformats.org/presentationml/2006/main">
  <p:tag name="AS_UNIQUEID" val="89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0.xml><?xml version="1.0" encoding="utf-8"?>
<p:tagLst xmlns:p="http://schemas.openxmlformats.org/presentationml/2006/main">
  <p:tag name="AS_UNIQUEID" val="1006"/>
</p:tagLst>
</file>

<file path=ppt/tags/tag161.xml><?xml version="1.0" encoding="utf-8"?>
<p:tagLst xmlns:p="http://schemas.openxmlformats.org/presentationml/2006/main">
  <p:tag name="AS_UNIQUEID" val="1007"/>
</p:tagLst>
</file>

<file path=ppt/tags/tag162.xml><?xml version="1.0" encoding="utf-8"?>
<p:tagLst xmlns:p="http://schemas.openxmlformats.org/presentationml/2006/main">
  <p:tag name="AS_UNIQUEID" val="867"/>
</p:tagLst>
</file>

<file path=ppt/tags/tag163.xml><?xml version="1.0" encoding="utf-8"?>
<p:tagLst xmlns:p="http://schemas.openxmlformats.org/presentationml/2006/main">
  <p:tag name="AS_UNIQUEID" val="868"/>
</p:tagLst>
</file>

<file path=ppt/tags/tag1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65.xml><?xml version="1.0" encoding="utf-8"?>
<p:tagLst xmlns:p="http://schemas.openxmlformats.org/presentationml/2006/main">
  <p:tag name="AS_UNIQUEID" val="1008"/>
</p:tagLst>
</file>

<file path=ppt/tags/tag166.xml><?xml version="1.0" encoding="utf-8"?>
<p:tagLst xmlns:p="http://schemas.openxmlformats.org/presentationml/2006/main">
  <p:tag name="AS_UNIQUEID" val="1009"/>
</p:tagLst>
</file>

<file path=ppt/tags/tag167.xml><?xml version="1.0" encoding="utf-8"?>
<p:tagLst xmlns:p="http://schemas.openxmlformats.org/presentationml/2006/main">
  <p:tag name="AS_UNIQUEID" val="869"/>
</p:tagLst>
</file>

<file path=ppt/tags/tag168.xml><?xml version="1.0" encoding="utf-8"?>
<p:tagLst xmlns:p="http://schemas.openxmlformats.org/presentationml/2006/main">
  <p:tag name="AS_UNIQUEID" val="870"/>
</p:tagLst>
</file>

<file path=ppt/tags/tag1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7.xml><?xml version="1.0" encoding="utf-8"?>
<p:tagLst xmlns:p="http://schemas.openxmlformats.org/presentationml/2006/main">
  <p:tag name="AS_UNIQUEID" val="89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70.xml><?xml version="1.0" encoding="utf-8"?>
<p:tagLst xmlns:p="http://schemas.openxmlformats.org/presentationml/2006/main">
  <p:tag name="AS_UNIQUEID" val="1010"/>
</p:tagLst>
</file>

<file path=ppt/tags/tag171.xml><?xml version="1.0" encoding="utf-8"?>
<p:tagLst xmlns:p="http://schemas.openxmlformats.org/presentationml/2006/main">
  <p:tag name="AS_UNIQUEID" val="1011"/>
</p:tagLst>
</file>

<file path=ppt/tags/tag172.xml><?xml version="1.0" encoding="utf-8"?>
<p:tagLst xmlns:p="http://schemas.openxmlformats.org/presentationml/2006/main">
  <p:tag name="AS_UNIQUEID" val="871"/>
</p:tagLst>
</file>

<file path=ppt/tags/tag173.xml><?xml version="1.0" encoding="utf-8"?>
<p:tagLst xmlns:p="http://schemas.openxmlformats.org/presentationml/2006/main">
  <p:tag name="AS_UNIQUEID" val="872"/>
</p:tagLst>
</file>

<file path=ppt/tags/tag1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75.xml><?xml version="1.0" encoding="utf-8"?>
<p:tagLst xmlns:p="http://schemas.openxmlformats.org/presentationml/2006/main">
  <p:tag name="AS_UNIQUEID" val="1012"/>
</p:tagLst>
</file>

<file path=ppt/tags/tag176.xml><?xml version="1.0" encoding="utf-8"?>
<p:tagLst xmlns:p="http://schemas.openxmlformats.org/presentationml/2006/main">
  <p:tag name="AS_UNIQUEID" val="1013"/>
</p:tagLst>
</file>

<file path=ppt/tags/tag177.xml><?xml version="1.0" encoding="utf-8"?>
<p:tagLst xmlns:p="http://schemas.openxmlformats.org/presentationml/2006/main">
  <p:tag name="AS_UNIQUEID" val="873"/>
</p:tagLst>
</file>

<file path=ppt/tags/tag178.xml><?xml version="1.0" encoding="utf-8"?>
<p:tagLst xmlns:p="http://schemas.openxmlformats.org/presentationml/2006/main">
  <p:tag name="AS_UNIQUEID" val="874"/>
</p:tagLst>
</file>

<file path=ppt/tags/tag179.xml><?xml version="1.0" encoding="utf-8"?>
<p:tagLst xmlns:p="http://schemas.openxmlformats.org/presentationml/2006/main">
  <p:tag name="AS_UNIQUEID" val="875"/>
</p:tagLst>
</file>

<file path=ppt/tags/tag18.xml><?xml version="1.0" encoding="utf-8"?>
<p:tagLst xmlns:p="http://schemas.openxmlformats.org/presentationml/2006/main">
  <p:tag name="AS_UNIQUEID" val="89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80.xml><?xml version="1.0" encoding="utf-8"?>
<p:tagLst xmlns:p="http://schemas.openxmlformats.org/presentationml/2006/main">
  <p:tag name="AS_UNIQUEID" val="876"/>
</p:tagLst>
</file>

<file path=ppt/tags/tag18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82.xml><?xml version="1.0" encoding="utf-8"?>
<p:tagLst xmlns:p="http://schemas.openxmlformats.org/presentationml/2006/main">
  <p:tag name="AS_UNIQUEID" val="1014"/>
</p:tagLst>
</file>

<file path=ppt/tags/tag183.xml><?xml version="1.0" encoding="utf-8"?>
<p:tagLst xmlns:p="http://schemas.openxmlformats.org/presentationml/2006/main">
  <p:tag name="AS_UNIQUEID" val="1015"/>
</p:tagLst>
</file>

<file path=ppt/tags/tag184.xml><?xml version="1.0" encoding="utf-8"?>
<p:tagLst xmlns:p="http://schemas.openxmlformats.org/presentationml/2006/main">
  <p:tag name="AS_UNIQUEID" val="877"/>
</p:tagLst>
</file>

<file path=ppt/tags/tag185.xml><?xml version="1.0" encoding="utf-8"?>
<p:tagLst xmlns:p="http://schemas.openxmlformats.org/presentationml/2006/main">
  <p:tag name="AS_UNIQUEID" val="878"/>
</p:tagLst>
</file>

<file path=ppt/tags/tag186.xml><?xml version="1.0" encoding="utf-8"?>
<p:tagLst xmlns:p="http://schemas.openxmlformats.org/presentationml/2006/main">
  <p:tag name="AS_UNIQUEID" val="1016"/>
</p:tagLst>
</file>

<file path=ppt/tags/tag1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88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19.xml><?xml version="1.0" encoding="utf-8"?>
<p:tagLst xmlns:p="http://schemas.openxmlformats.org/presentationml/2006/main">
  <p:tag name="AS_UNIQUEID" val="897"/>
</p:tagLst>
</file>

<file path=ppt/tags/tag2.xml><?xml version="1.0" encoding="utf-8"?>
<p:tagLst xmlns:p="http://schemas.openxmlformats.org/presentationml/2006/main">
  <p:tag name="AS_UNIQUEID" val="88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AS_UNIQUEID" val="89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AS_UNIQUEID" val="89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AS_UNIQUEID" val="90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3.xml><?xml version="1.0" encoding="utf-8"?>
<p:tagLst xmlns:p="http://schemas.openxmlformats.org/presentationml/2006/main">
  <p:tag name="AS_UNIQUEID" val="90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4.xml><?xml version="1.0" encoding="utf-8"?>
<p:tagLst xmlns:p="http://schemas.openxmlformats.org/presentationml/2006/main">
  <p:tag name="AS_UNIQUEID" val="90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p="http://schemas.openxmlformats.org/presentationml/2006/main">
  <p:tag name="AS_UNIQUEID" val="90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p="http://schemas.openxmlformats.org/presentationml/2006/main">
  <p:tag name="AS_UNIQUEID" val="904"/>
</p:tagLst>
</file>

<file path=ppt/tags/tag27.xml><?xml version="1.0" encoding="utf-8"?>
<p:tagLst xmlns:p="http://schemas.openxmlformats.org/presentationml/2006/main">
  <p:tag name="AS_UNIQUEID" val="90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AS_UNIQUEID" val="90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AS_UNIQUEID" val="90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AS_UNIQUEID" val="88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AS_UNIQUEID" val="90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p="http://schemas.openxmlformats.org/presentationml/2006/main">
  <p:tag name="AS_UNIQUEID" val="90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p="http://schemas.openxmlformats.org/presentationml/2006/main">
  <p:tag name="AS_UNIQUEID" val="91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p="http://schemas.openxmlformats.org/presentationml/2006/main">
  <p:tag name="AS_UNIQUEID" val="91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p="http://schemas.openxmlformats.org/presentationml/2006/main">
  <p:tag name="AS_UNIQUEID" val="91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p="http://schemas.openxmlformats.org/presentationml/2006/main">
  <p:tag name="AS_UNIQUEID" val="913"/>
</p:tagLst>
</file>

<file path=ppt/tags/tag36.xml><?xml version="1.0" encoding="utf-8"?>
<p:tagLst xmlns:p="http://schemas.openxmlformats.org/presentationml/2006/main">
  <p:tag name="AS_UNIQUEID" val="91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7.xml><?xml version="1.0" encoding="utf-8"?>
<p:tagLst xmlns:p="http://schemas.openxmlformats.org/presentationml/2006/main">
  <p:tag name="AS_UNIQUEID" val="91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p="http://schemas.openxmlformats.org/presentationml/2006/main">
  <p:tag name="AS_UNIQUEID" val="91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p="http://schemas.openxmlformats.org/presentationml/2006/main">
  <p:tag name="AS_UNIQUEID" val="91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p="http://schemas.openxmlformats.org/presentationml/2006/main">
  <p:tag name="AS_UNIQUEID" val="88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AS_UNIQUEID" val="918"/>
</p:tagLst>
</file>

<file path=ppt/tags/tag41.xml><?xml version="1.0" encoding="utf-8"?>
<p:tagLst xmlns:p="http://schemas.openxmlformats.org/presentationml/2006/main">
  <p:tag name="AS_UNIQUEID" val="91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p="http://schemas.openxmlformats.org/presentationml/2006/main">
  <p:tag name="AS_UNIQUEID" val="92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p="http://schemas.openxmlformats.org/presentationml/2006/main">
  <p:tag name="AS_UNIQUEID" val="92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4.xml><?xml version="1.0" encoding="utf-8"?>
<p:tagLst xmlns:p="http://schemas.openxmlformats.org/presentationml/2006/main">
  <p:tag name="AS_UNIQUEID" val="922"/>
</p:tagLst>
</file>

<file path=ppt/tags/tag45.xml><?xml version="1.0" encoding="utf-8"?>
<p:tagLst xmlns:p="http://schemas.openxmlformats.org/presentationml/2006/main">
  <p:tag name="AS_UNIQUEID" val="92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p="http://schemas.openxmlformats.org/presentationml/2006/main">
  <p:tag name="AS_UNIQUEID" val="92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p="http://schemas.openxmlformats.org/presentationml/2006/main">
  <p:tag name="AS_UNIQUEID" val="92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p="http://schemas.openxmlformats.org/presentationml/2006/main">
  <p:tag name="AS_UNIQUEID" val="92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p="http://schemas.openxmlformats.org/presentationml/2006/main">
  <p:tag name="AS_UNIQUEID" val="92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.xml><?xml version="1.0" encoding="utf-8"?>
<p:tagLst xmlns:p="http://schemas.openxmlformats.org/presentationml/2006/main">
  <p:tag name="AS_UNIQUEID" val="88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AS_UNIQUEID" val="92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1.xml><?xml version="1.0" encoding="utf-8"?>
<p:tagLst xmlns:p="http://schemas.openxmlformats.org/presentationml/2006/main">
  <p:tag name="AS_UNIQUEID" val="929"/>
</p:tagLst>
</file>

<file path=ppt/tags/tag52.xml><?xml version="1.0" encoding="utf-8"?>
<p:tagLst xmlns:p="http://schemas.openxmlformats.org/presentationml/2006/main">
  <p:tag name="AS_UNIQUEID" val="93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p="http://schemas.openxmlformats.org/presentationml/2006/main">
  <p:tag name="AS_UNIQUEID" val="93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p="http://schemas.openxmlformats.org/presentationml/2006/main">
  <p:tag name="AS_UNIQUEID" val="93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5.xml><?xml version="1.0" encoding="utf-8"?>
<p:tagLst xmlns:p="http://schemas.openxmlformats.org/presentationml/2006/main">
  <p:tag name="AS_UNIQUEID" val="93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6.xml><?xml version="1.0" encoding="utf-8"?>
<p:tagLst xmlns:p="http://schemas.openxmlformats.org/presentationml/2006/main">
  <p:tag name="AS_UNIQUEID" val="93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7.xml><?xml version="1.0" encoding="utf-8"?>
<p:tagLst xmlns:p="http://schemas.openxmlformats.org/presentationml/2006/main">
  <p:tag name="AS_UNIQUEID" val="935"/>
</p:tagLst>
</file>

<file path=ppt/tags/tag58.xml><?xml version="1.0" encoding="utf-8"?>
<p:tagLst xmlns:p="http://schemas.openxmlformats.org/presentationml/2006/main">
  <p:tag name="AS_UNIQUEID" val="93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9.xml><?xml version="1.0" encoding="utf-8"?>
<p:tagLst xmlns:p="http://schemas.openxmlformats.org/presentationml/2006/main">
  <p:tag name="AS_UNIQUEID" val="93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6.xml><?xml version="1.0" encoding="utf-8"?>
<p:tagLst xmlns:p="http://schemas.openxmlformats.org/presentationml/2006/main">
  <p:tag name="AS_UNIQUEID" val="88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0.xml><?xml version="1.0" encoding="utf-8"?>
<p:tagLst xmlns:p="http://schemas.openxmlformats.org/presentationml/2006/main">
  <p:tag name="AS_UNIQUEID" val="93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61.xml><?xml version="1.0" encoding="utf-8"?>
<p:tagLst xmlns:p="http://schemas.openxmlformats.org/presentationml/2006/main">
  <p:tag name="AS_UNIQUEID" val="93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62.xml><?xml version="1.0" encoding="utf-8"?>
<p:tagLst xmlns:p="http://schemas.openxmlformats.org/presentationml/2006/main">
  <p:tag name="AS_UNIQUEID" val="940"/>
</p:tagLst>
</file>

<file path=ppt/tags/tag63.xml><?xml version="1.0" encoding="utf-8"?>
<p:tagLst xmlns:p="http://schemas.openxmlformats.org/presentationml/2006/main">
  <p:tag name="AS_UNIQUEID" val="94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4.xml><?xml version="1.0" encoding="utf-8"?>
<p:tagLst xmlns:p="http://schemas.openxmlformats.org/presentationml/2006/main">
  <p:tag name="AS_UNIQUEID" val="94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5.xml><?xml version="1.0" encoding="utf-8"?>
<p:tagLst xmlns:p="http://schemas.openxmlformats.org/presentationml/2006/main">
  <p:tag name="AS_UNIQUEID" val="94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6.xml><?xml version="1.0" encoding="utf-8"?>
<p:tagLst xmlns:p="http://schemas.openxmlformats.org/presentationml/2006/main">
  <p:tag name="AS_UNIQUEID" val="94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7.xml><?xml version="1.0" encoding="utf-8"?>
<p:tagLst xmlns:p="http://schemas.openxmlformats.org/presentationml/2006/main">
  <p:tag name="AS_UNIQUEID" val="94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8.xml><?xml version="1.0" encoding="utf-8"?>
<p:tagLst xmlns:p="http://schemas.openxmlformats.org/presentationml/2006/main">
  <p:tag name="AS_UNIQUEID" val="946"/>
</p:tagLst>
</file>

<file path=ppt/tags/tag69.xml><?xml version="1.0" encoding="utf-8"?>
<p:tagLst xmlns:p="http://schemas.openxmlformats.org/presentationml/2006/main">
  <p:tag name="AS_UNIQUEID" val="947"/>
  <p:tag name="KSO_WM_BEAUTIFY_FLAG" val="#wm#"/>
  <p:tag name="KSO_WM_TAG_VERSION" val="1.0"/>
  <p:tag name="KSO_WM_TEMPLATE_CATEGORY" val="custom"/>
  <p:tag name="KSO_WM_TEMPLATE_INDEX" val="2020517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.xml><?xml version="1.0" encoding="utf-8"?>
<p:tagLst xmlns:p="http://schemas.openxmlformats.org/presentationml/2006/main">
  <p:tag name="AS_UNIQUEID" val="885"/>
</p:tagLst>
</file>

<file path=ppt/tags/tag70.xml><?xml version="1.0" encoding="utf-8"?>
<p:tagLst xmlns:p="http://schemas.openxmlformats.org/presentationml/2006/main">
  <p:tag name="AS_UNIQUEID" val="948"/>
  <p:tag name="KSO_WM_BEAUTIFY_FLAG" val="#wm#"/>
  <p:tag name="KSO_WM_TAG_VERSION" val="1.0"/>
  <p:tag name="KSO_WM_TEMPLATE_CATEGORY" val="custom"/>
  <p:tag name="KSO_WM_TEMPLATE_INDEX" val="2020517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1.xml><?xml version="1.0" encoding="utf-8"?>
<p:tagLst xmlns:p="http://schemas.openxmlformats.org/presentationml/2006/main">
  <p:tag name="AS_UNIQUEID" val="94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2.xml><?xml version="1.0" encoding="utf-8"?>
<p:tagLst xmlns:p="http://schemas.openxmlformats.org/presentationml/2006/main">
  <p:tag name="AS_UNIQUEID" val="95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3.xml><?xml version="1.0" encoding="utf-8"?>
<p:tagLst xmlns:p="http://schemas.openxmlformats.org/presentationml/2006/main">
  <p:tag name="AS_UNIQUEID" val="95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4.xml><?xml version="1.0" encoding="utf-8"?>
<p:tagLst xmlns:p="http://schemas.openxmlformats.org/presentationml/2006/main">
  <p:tag name="AS_UNIQUEID" val="952"/>
</p:tagLst>
</file>

<file path=ppt/tags/tag75.xml><?xml version="1.0" encoding="utf-8"?>
<p:tagLst xmlns:p="http://schemas.openxmlformats.org/presentationml/2006/main">
  <p:tag name="AS_UNIQUEID" val="953"/>
</p:tagLst>
</file>

<file path=ppt/tags/tag76.xml><?xml version="1.0" encoding="utf-8"?>
<p:tagLst xmlns:p="http://schemas.openxmlformats.org/presentationml/2006/main">
  <p:tag name="AS_UNIQUEID" val="954"/>
</p:tagLst>
</file>

<file path=ppt/tags/tag77.xml><?xml version="1.0" encoding="utf-8"?>
<p:tagLst xmlns:p="http://schemas.openxmlformats.org/presentationml/2006/main">
  <p:tag name="AS_UNIQUEID" val="955"/>
</p:tagLst>
</file>

<file path=ppt/tags/tag78.xml><?xml version="1.0" encoding="utf-8"?>
<p:tagLst xmlns:p="http://schemas.openxmlformats.org/presentationml/2006/main">
  <p:tag name="AS_UNIQUEID" val="956"/>
</p:tagLst>
</file>

<file path=ppt/tags/tag79.xml><?xml version="1.0" encoding="utf-8"?>
<p:tagLst xmlns:p="http://schemas.openxmlformats.org/presentationml/2006/main">
  <p:tag name="AS_UNIQUEID" val="957"/>
</p:tagLst>
</file>

<file path=ppt/tags/tag8.xml><?xml version="1.0" encoding="utf-8"?>
<p:tagLst xmlns:p="http://schemas.openxmlformats.org/presentationml/2006/main">
  <p:tag name="AS_UNIQUEID" val="88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AS_UNIQUEID" val="958"/>
</p:tagLst>
</file>

<file path=ppt/tags/tag81.xml><?xml version="1.0" encoding="utf-8"?>
<p:tagLst xmlns:p="http://schemas.openxmlformats.org/presentationml/2006/main">
  <p:tag name="AS_UNIQUEID" val="959"/>
</p:tagLst>
</file>

<file path=ppt/tags/tag82.xml><?xml version="1.0" encoding="utf-8"?>
<p:tagLst xmlns:p="http://schemas.openxmlformats.org/presentationml/2006/main">
  <p:tag name="AS_UNIQUEID" val="960"/>
  <p:tag name="KSO_WM_BEAUTIFY_FLAG" val="#wm#"/>
  <p:tag name="KSO_WM_TAG_VERSION" val="1.0"/>
  <p:tag name="KSO_WM_TEMPLATE_CATEGORY" val="custom"/>
  <p:tag name="KSO_WM_TEMPLATE_INDEX" val="20205176"/>
  <p:tag name="KSO_WM_UNIT_COMPATIBLE" val="0"/>
  <p:tag name="KSO_WM_UNIT_DIAGRAM_ISNUMVISUAL" val="0"/>
  <p:tag name="KSO_WM_UNIT_DIAGRAM_ISREFERUNIT" val="0"/>
  <p:tag name="KSO_WM_UNIT_HIGHLIGHT" val="0"/>
  <p:tag name="KSO_WM_UNIT_ID" val="custom20205176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空白演示"/>
  <p:tag name="KSO_WM_UNIT_SHOW_EDIT_AREA_INDICATION" val="1"/>
  <p:tag name="KSO_WM_UNIT_TYPE" val="a"/>
  <p:tag name="KSO_WM_UNIT_VALUE" val="28"/>
</p:tagLst>
</file>

<file path=ppt/tags/tag83.xml><?xml version="1.0" encoding="utf-8"?>
<p:tagLst xmlns:p="http://schemas.openxmlformats.org/presentationml/2006/main">
  <p:tag name="AS_UNIQUEID" val="961"/>
  <p:tag name="KSO_WM_BEAUTIFY_FLAG" val="#wm#"/>
  <p:tag name="KSO_WM_TAG_VERSION" val="1.0"/>
  <p:tag name="KSO_WM_TEMPLATE_CATEGORY" val="custom"/>
  <p:tag name="KSO_WM_TEMPLATE_INDEX" val="20205176"/>
  <p:tag name="KSO_WM_UNIT_COMPATIBLE" val="0"/>
  <p:tag name="KSO_WM_UNIT_DIAGRAM_ISNUMVISUAL" val="0"/>
  <p:tag name="KSO_WM_UNIT_DIAGRAM_ISREFERUNIT" val="0"/>
  <p:tag name="KSO_WM_UNIT_HIGHLIGHT" val="0"/>
  <p:tag name="KSO_WM_UNIT_ID" val="custom20205176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输入您的封面副标题"/>
  <p:tag name="KSO_WM_UNIT_SHOW_EDIT_AREA_INDICATION" val="1"/>
  <p:tag name="KSO_WM_UNIT_TYPE" val="b"/>
  <p:tag name="KSO_WM_UNIT_VALUE" val="111"/>
</p:tagLst>
</file>

<file path=ppt/tags/tag84.xml><?xml version="1.0" encoding="utf-8"?>
<p:tagLst xmlns:p="http://schemas.openxmlformats.org/presentationml/2006/main">
  <p:tag name="AS_UNIQUEID" val="962"/>
</p:tagLst>
</file>

<file path=ppt/tags/tag85.xml><?xml version="1.0" encoding="utf-8"?>
<p:tagLst xmlns:p="http://schemas.openxmlformats.org/presentationml/2006/main">
  <p:tag name="KSO_WM_BEAUTIFY_FLAG" val="#wm#"/>
  <p:tag name="KSO_WM_SLIDE_ID" val="custom20205176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176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86.xml><?xml version="1.0" encoding="utf-8"?>
<p:tagLst xmlns:p="http://schemas.openxmlformats.org/presentationml/2006/main">
  <p:tag name="AS_UNIQUEID" val="963"/>
</p:tagLst>
</file>

<file path=ppt/tags/tag87.xml><?xml version="1.0" encoding="utf-8"?>
<p:tagLst xmlns:p="http://schemas.openxmlformats.org/presentationml/2006/main">
  <p:tag name="AS_UNIQUEID" val="964"/>
</p:tagLst>
</file>

<file path=ppt/tags/tag88.xml><?xml version="1.0" encoding="utf-8"?>
<p:tagLst xmlns:p="http://schemas.openxmlformats.org/presentationml/2006/main">
  <p:tag name="AS_UNIQUEID" val="965"/>
</p:tagLst>
</file>

<file path=ppt/tags/tag89.xml><?xml version="1.0" encoding="utf-8"?>
<p:tagLst xmlns:p="http://schemas.openxmlformats.org/presentationml/2006/main">
  <p:tag name="AS_UNIQUEID" val="966"/>
</p:tagLst>
</file>

<file path=ppt/tags/tag9.xml><?xml version="1.0" encoding="utf-8"?>
<p:tagLst xmlns:p="http://schemas.openxmlformats.org/presentationml/2006/main">
  <p:tag name="AS_UNIQUEID" val="88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AS_UNIQUEID" val="967"/>
</p:tagLst>
</file>

<file path=ppt/tags/tag91.xml><?xml version="1.0" encoding="utf-8"?>
<p:tagLst xmlns:p="http://schemas.openxmlformats.org/presentationml/2006/main">
  <p:tag name="AS_UNIQUEID" val="968"/>
</p:tagLst>
</file>

<file path=ppt/tags/tag92.xml><?xml version="1.0" encoding="utf-8"?>
<p:tagLst xmlns:p="http://schemas.openxmlformats.org/presentationml/2006/main">
  <p:tag name="AS_UNIQUEID" val="969"/>
</p:tagLst>
</file>

<file path=ppt/tags/tag93.xml><?xml version="1.0" encoding="utf-8"?>
<p:tagLst xmlns:p="http://schemas.openxmlformats.org/presentationml/2006/main">
  <p:tag name="AS_UNIQUEID" val="970"/>
</p:tagLst>
</file>

<file path=ppt/tags/tag94.xml><?xml version="1.0" encoding="utf-8"?>
<p:tagLst xmlns:p="http://schemas.openxmlformats.org/presentationml/2006/main">
  <p:tag name="AS_UNIQUEID" val="971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96.xml><?xml version="1.0" encoding="utf-8"?>
<p:tagLst xmlns:p="http://schemas.openxmlformats.org/presentationml/2006/main">
  <p:tag name="AS_UNIQUEID" val="972"/>
</p:tagLst>
</file>

<file path=ppt/tags/tag97.xml><?xml version="1.0" encoding="utf-8"?>
<p:tagLst xmlns:p="http://schemas.openxmlformats.org/presentationml/2006/main">
  <p:tag name="AS_UNIQUEID" val="973"/>
</p:tagLst>
</file>

<file path=ppt/tags/tag98.xml><?xml version="1.0" encoding="utf-8"?>
<p:tagLst xmlns:p="http://schemas.openxmlformats.org/presentationml/2006/main">
  <p:tag name="AS_UNIQUEID" val="974"/>
</p:tagLst>
</file>

<file path=ppt/tags/tag99.xml><?xml version="1.0" encoding="utf-8"?>
<p:tagLst xmlns:p="http://schemas.openxmlformats.org/presentationml/2006/main">
  <p:tag name="AS_UNIQUEID" val="975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87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微软雅黑</vt:lpstr>
      <vt:lpstr>Wingdings</vt:lpstr>
      <vt:lpstr>Calibri Light</vt:lpstr>
      <vt:lpstr>Calibri</vt:lpstr>
      <vt:lpstr>Times New Roman</vt:lpstr>
      <vt:lpstr>黑体</vt:lpstr>
      <vt:lpstr>宋体</vt:lpstr>
      <vt:lpstr>Office 主题​​</vt:lpstr>
      <vt:lpstr>第六章 物质的物理属性</vt:lpstr>
      <vt:lpstr>新课导入-----讨论</vt:lpstr>
      <vt:lpstr>质量-----阅读课本</vt:lpstr>
      <vt:lpstr>托盘天平-----测量质量的工具</vt:lpstr>
      <vt:lpstr>托盘天平-----使用方法</vt:lpstr>
      <vt:lpstr>托盘天平-----使用注意</vt:lpstr>
      <vt:lpstr>托盘天平-----下列操作错误</vt:lpstr>
      <vt:lpstr>质量测量-----常见的质量测量工具</vt:lpstr>
      <vt:lpstr>物体属性---质量</vt:lpstr>
      <vt:lpstr>课堂总结</vt:lpstr>
      <vt:lpstr>练一练</vt:lpstr>
      <vt:lpstr>练一练</vt:lpstr>
      <vt:lpstr>练一练</vt:lpstr>
      <vt:lpstr>练一练</vt:lpstr>
      <vt:lpstr>练一练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2021-01-27T18:59:53Z</cp:lastPrinted>
  <dcterms:created xsi:type="dcterms:W3CDTF">2021-01-27T18:59:53Z</dcterms:created>
  <dcterms:modified xsi:type="dcterms:W3CDTF">2021-01-27T10:59:54Z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