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998" r:id="rId2"/>
    <p:sldMasterId id="2147484100" r:id="rId3"/>
    <p:sldMasterId id="2147484156" r:id="rId4"/>
  </p:sldMasterIdLst>
  <p:notesMasterIdLst>
    <p:notesMasterId r:id="rId5"/>
  </p:notesMasterIdLst>
  <p:sldIdLst>
    <p:sldId id="256" r:id="rId6"/>
    <p:sldId id="390" r:id="rId7"/>
    <p:sldId id="426" r:id="rId8"/>
    <p:sldId id="427" r:id="rId9"/>
    <p:sldId id="418" r:id="rId10"/>
  </p:sldIdLst>
  <p:sldSz cx="9144000" cy="6858000" type="screen4x3"/>
  <p:notesSz cx="6858000" cy="9144000"/>
  <p:custDataLst>
    <p:tags r:id="rId11"/>
  </p:custDataLst>
  <p:defaultTextStyle>
    <a:defPPr algn="l" eaLnBrk="1" hangingPunct="1">
      <a:defRPr lang="zh-CN">
        <a:latin typeface="Arial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80" d="100"/>
          <a:sy n="8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5.xml" /><Relationship Id="rId11" Type="http://schemas.openxmlformats.org/officeDocument/2006/relationships/tags" Target="tags/tag352.xml" /><Relationship Id="rId12" Type="http://schemas.openxmlformats.org/officeDocument/2006/relationships/presProps" Target="presProps.xml" /><Relationship Id="rId13" Type="http://schemas.openxmlformats.org/officeDocument/2006/relationships/viewProps" Target="viewProps.xml" /><Relationship Id="rId14" Type="http://schemas.openxmlformats.org/officeDocument/2006/relationships/theme" Target="theme/theme1.xml" /><Relationship Id="rId15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3" Type="http://schemas.openxmlformats.org/officeDocument/2006/relationships/slideMaster" Target="slideMasters/slideMaster3.xml" /><Relationship Id="rId4" Type="http://schemas.openxmlformats.org/officeDocument/2006/relationships/slideMaster" Target="slideMasters/slideMaster4.xml" /><Relationship Id="rId5" Type="http://schemas.openxmlformats.org/officeDocument/2006/relationships/notesMaster" Target="notesMasters/notesMaster1.xml" /><Relationship Id="rId6" Type="http://schemas.openxmlformats.org/officeDocument/2006/relationships/slide" Target="slides/slide1.xml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1.xml" /><Relationship Id="rId2" Type="http://schemas.openxmlformats.org/officeDocument/2006/relationships/tags" Target="../tags/tag302.xml" /><Relationship Id="rId3" Type="http://schemas.openxmlformats.org/officeDocument/2006/relationships/tags" Target="../tags/tag303.xml" /><Relationship Id="rId4" Type="http://schemas.openxmlformats.org/officeDocument/2006/relationships/tags" Target="../tags/tag304.xml" /><Relationship Id="rId5" Type="http://schemas.openxmlformats.org/officeDocument/2006/relationships/tags" Target="../tags/tag305.xml" /><Relationship Id="rId6" Type="http://schemas.openxmlformats.org/officeDocument/2006/relationships/tags" Target="../tags/tag306.xml" /><Relationship Id="rId7" Type="http://schemas.openxmlformats.org/officeDocument/2006/relationships/tags" Target="../tags/tag307.xml" /><Relationship Id="rId8" Type="http://schemas.openxmlformats.org/officeDocument/2006/relationships/theme" Target="../theme/theme5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5122" name="页眉占位符 1"/>
          <p:cNvSpPr>
            <a:spLocks noGrp="1" noChangeArrowheads="1"/>
          </p:cNvSpPr>
          <p:nvPr>
            <p:ph type="hdr" sz="quarter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3" name="日期占位符 2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4" name="幻灯片图像占位符 3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noFill/>
            <a:miter lim="800000"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5126" name="页脚占位符 5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latin typeface="Calibri" pitchFamily="34" charset="0"/>
            </a:endParaRPr>
          </a:p>
        </p:txBody>
      </p:sp>
      <p:sp>
        <p:nvSpPr>
          <p:cNvPr id="5127" name="灯片编号占位符 6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832A1F2B-10B8-44BD-A7C7-6D48ED8920A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13.xml" /><Relationship Id="rId4" Type="http://schemas.openxmlformats.org/officeDocument/2006/relationships/tags" Target="../tags/tag314.xml" /><Relationship Id="rId5" Type="http://schemas.openxmlformats.org/officeDocument/2006/relationships/tags" Target="../tags/tag315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22.xml" /><Relationship Id="rId4" Type="http://schemas.openxmlformats.org/officeDocument/2006/relationships/tags" Target="../tags/tag323.xml" /><Relationship Id="rId5" Type="http://schemas.openxmlformats.org/officeDocument/2006/relationships/tags" Target="../tags/tag324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30.xml" /><Relationship Id="rId4" Type="http://schemas.openxmlformats.org/officeDocument/2006/relationships/tags" Target="../tags/tag331.xml" /><Relationship Id="rId5" Type="http://schemas.openxmlformats.org/officeDocument/2006/relationships/tags" Target="../tags/tag332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339.xml" /><Relationship Id="rId4" Type="http://schemas.openxmlformats.org/officeDocument/2006/relationships/tags" Target="../tags/tag340.xml" /><Relationship Id="rId5" Type="http://schemas.openxmlformats.org/officeDocument/2006/relationships/tags" Target="../tags/tag34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8193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8194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0241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0242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2289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2290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14337" name="幻灯片图像占位符 1"/>
          <p:cNvSpPr/>
          <p:nvPr>
            <p:ph type="sldImg" idx="4294967295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miter lim="800000"/>
          </a:ln>
        </p:spPr>
      </p:sp>
      <p:sp>
        <p:nvSpPr>
          <p:cNvPr id="14338" name="文本占位符 2"/>
          <p:cNvSpPr/>
          <p:nvPr>
            <p:ph type="body" idx="4294967295"/>
            <p:custDataLst>
              <p:tags r:id="rId5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tags" Target="../tags/tag77.xml" /><Relationship Id="rId3" Type="http://schemas.openxmlformats.org/officeDocument/2006/relationships/tags" Target="../tags/tag78.xml" /><Relationship Id="rId4" Type="http://schemas.openxmlformats.org/officeDocument/2006/relationships/tags" Target="../tags/tag79.xml" /><Relationship Id="rId5" Type="http://schemas.openxmlformats.org/officeDocument/2006/relationships/tags" Target="../tags/tag80.xml" /><Relationship Id="rId6" Type="http://schemas.openxmlformats.org/officeDocument/2006/relationships/tags" Target="../tags/tag81.xml" /><Relationship Id="rId7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8.xml" /><Relationship Id="rId2" Type="http://schemas.openxmlformats.org/officeDocument/2006/relationships/tags" Target="../tags/tag89.xml" /><Relationship Id="rId3" Type="http://schemas.openxmlformats.org/officeDocument/2006/relationships/tags" Target="../tags/tag90.xml" /><Relationship Id="rId4" Type="http://schemas.openxmlformats.org/officeDocument/2006/relationships/tags" Target="../tags/tag91.xml" /><Relationship Id="rId5" Type="http://schemas.openxmlformats.org/officeDocument/2006/relationships/tags" Target="../tags/tag92.xml" /><Relationship Id="rId6" Type="http://schemas.openxmlformats.org/officeDocument/2006/relationships/tags" Target="../tags/tag93.xml" /><Relationship Id="rId7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4.xml" /><Relationship Id="rId2" Type="http://schemas.openxmlformats.org/officeDocument/2006/relationships/tags" Target="../tags/tag95.xml" /><Relationship Id="rId3" Type="http://schemas.openxmlformats.org/officeDocument/2006/relationships/tags" Target="../tags/tag96.xml" /><Relationship Id="rId4" Type="http://schemas.openxmlformats.org/officeDocument/2006/relationships/tags" Target="../tags/tag97.xml" /><Relationship Id="rId5" Type="http://schemas.openxmlformats.org/officeDocument/2006/relationships/tags" Target="../tags/tag98.xml" /><Relationship Id="rId6" Type="http://schemas.openxmlformats.org/officeDocument/2006/relationships/tags" Target="../tags/tag99.xml" /><Relationship Id="rId7" Type="http://schemas.openxmlformats.org/officeDocument/2006/relationships/tags" Target="../tags/tag100.xml" /><Relationship Id="rId8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1.xml" /><Relationship Id="rId10" Type="http://schemas.openxmlformats.org/officeDocument/2006/relationships/slideMaster" Target="../slideMasters/slideMaster2.xml" /><Relationship Id="rId2" Type="http://schemas.openxmlformats.org/officeDocument/2006/relationships/tags" Target="../tags/tag102.xml" /><Relationship Id="rId3" Type="http://schemas.openxmlformats.org/officeDocument/2006/relationships/tags" Target="../tags/tag103.xml" /><Relationship Id="rId4" Type="http://schemas.openxmlformats.org/officeDocument/2006/relationships/tags" Target="../tags/tag104.xml" /><Relationship Id="rId5" Type="http://schemas.openxmlformats.org/officeDocument/2006/relationships/tags" Target="../tags/tag105.xml" /><Relationship Id="rId6" Type="http://schemas.openxmlformats.org/officeDocument/2006/relationships/tags" Target="../tags/tag106.xml" /><Relationship Id="rId7" Type="http://schemas.openxmlformats.org/officeDocument/2006/relationships/tags" Target="../tags/tag107.xml" /><Relationship Id="rId8" Type="http://schemas.openxmlformats.org/officeDocument/2006/relationships/tags" Target="../tags/tag108.xml" /><Relationship Id="rId9" Type="http://schemas.openxmlformats.org/officeDocument/2006/relationships/tags" Target="../tags/tag109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tags" Target="../tags/tag113.xml" /><Relationship Id="rId5" Type="http://schemas.openxmlformats.org/officeDocument/2006/relationships/tags" Target="../tags/tag114.xml" /><Relationship Id="rId6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5.xml" /><Relationship Id="rId2" Type="http://schemas.openxmlformats.org/officeDocument/2006/relationships/tags" Target="../tags/tag116.xml" /><Relationship Id="rId3" Type="http://schemas.openxmlformats.org/officeDocument/2006/relationships/tags" Target="../tags/tag117.xml" /><Relationship Id="rId4" Type="http://schemas.openxmlformats.org/officeDocument/2006/relationships/tags" Target="../tags/tag118.xml" /><Relationship Id="rId5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tags" Target="../tags/tag124.xml" /><Relationship Id="rId7" Type="http://schemas.openxmlformats.org/officeDocument/2006/relationships/tags" Target="../tags/tag125.xml" /><Relationship Id="rId8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6.xml" /><Relationship Id="rId2" Type="http://schemas.openxmlformats.org/officeDocument/2006/relationships/tags" Target="../tags/tag127.xml" /><Relationship Id="rId3" Type="http://schemas.openxmlformats.org/officeDocument/2006/relationships/tags" Target="../tags/tag128.xml" /><Relationship Id="rId4" Type="http://schemas.openxmlformats.org/officeDocument/2006/relationships/tags" Target="../tags/tag129.xml" /><Relationship Id="rId5" Type="http://schemas.openxmlformats.org/officeDocument/2006/relationships/tags" Target="../tags/tag130.xml" /><Relationship Id="rId6" Type="http://schemas.openxmlformats.org/officeDocument/2006/relationships/tags" Target="../tags/tag131.xml" /><Relationship Id="rId7" Type="http://schemas.openxmlformats.org/officeDocument/2006/relationships/tags" Target="../tags/tag132.xml" /><Relationship Id="rId8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tags" Target="../tags/tag134.xml" /><Relationship Id="rId3" Type="http://schemas.openxmlformats.org/officeDocument/2006/relationships/tags" Target="../tags/tag135.xml" /><Relationship Id="rId4" Type="http://schemas.openxmlformats.org/officeDocument/2006/relationships/tags" Target="../tags/tag136.xml" /><Relationship Id="rId5" Type="http://schemas.openxmlformats.org/officeDocument/2006/relationships/tags" Target="../tags/tag137.xml" /><Relationship Id="rId6" Type="http://schemas.openxmlformats.org/officeDocument/2006/relationships/tags" Target="../tags/tag138.xml" /><Relationship Id="rId7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tags" Target="../tags/tag142.xml" /><Relationship Id="rId5" Type="http://schemas.openxmlformats.org/officeDocument/2006/relationships/tags" Target="../tags/tag143.xml" /><Relationship Id="rId6" Type="http://schemas.openxmlformats.org/officeDocument/2006/relationships/tags" Target="../tags/tag144.xml" /><Relationship Id="rId7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1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tags" Target="../tags/tag154.xml" /><Relationship Id="rId5" Type="http://schemas.openxmlformats.org/officeDocument/2006/relationships/tags" Target="../tags/tag155.xml" /><Relationship Id="rId6" Type="http://schemas.openxmlformats.org/officeDocument/2006/relationships/tags" Target="../tags/tag156.xml" /><Relationship Id="rId7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7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tags" Target="../tags/tag160.xml" /><Relationship Id="rId5" Type="http://schemas.openxmlformats.org/officeDocument/2006/relationships/tags" Target="../tags/tag161.xml" /><Relationship Id="rId6" Type="http://schemas.openxmlformats.org/officeDocument/2006/relationships/tags" Target="../tags/tag162.xml" /><Relationship Id="rId7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tags" Target="../tags/tag166.xml" /><Relationship Id="rId5" Type="http://schemas.openxmlformats.org/officeDocument/2006/relationships/tags" Target="../tags/tag167.xml" /><Relationship Id="rId6" Type="http://schemas.openxmlformats.org/officeDocument/2006/relationships/tags" Target="../tags/tag168.xml" /><Relationship Id="rId7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9.xml" /><Relationship Id="rId2" Type="http://schemas.openxmlformats.org/officeDocument/2006/relationships/tags" Target="../tags/tag170.xml" /><Relationship Id="rId3" Type="http://schemas.openxmlformats.org/officeDocument/2006/relationships/tags" Target="../tags/tag171.xml" /><Relationship Id="rId4" Type="http://schemas.openxmlformats.org/officeDocument/2006/relationships/tags" Target="../tags/tag172.xml" /><Relationship Id="rId5" Type="http://schemas.openxmlformats.org/officeDocument/2006/relationships/tags" Target="../tags/tag173.xml" /><Relationship Id="rId6" Type="http://schemas.openxmlformats.org/officeDocument/2006/relationships/tags" Target="../tags/tag174.xml" /><Relationship Id="rId7" Type="http://schemas.openxmlformats.org/officeDocument/2006/relationships/tags" Target="../tags/tag175.xml" /><Relationship Id="rId8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10" Type="http://schemas.openxmlformats.org/officeDocument/2006/relationships/slideMaster" Target="../slideMasters/slideMaster3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ags" Target="../tags/tag183.xml" /><Relationship Id="rId9" Type="http://schemas.openxmlformats.org/officeDocument/2006/relationships/tags" Target="../tags/tag184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5.xml" /><Relationship Id="rId2" Type="http://schemas.openxmlformats.org/officeDocument/2006/relationships/tags" Target="../tags/tag186.xml" /><Relationship Id="rId3" Type="http://schemas.openxmlformats.org/officeDocument/2006/relationships/tags" Target="../tags/tag187.xml" /><Relationship Id="rId4" Type="http://schemas.openxmlformats.org/officeDocument/2006/relationships/tags" Target="../tags/tag188.xml" /><Relationship Id="rId5" Type="http://schemas.openxmlformats.org/officeDocument/2006/relationships/tags" Target="../tags/tag189.xml" /><Relationship Id="rId6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0.xml" /><Relationship Id="rId2" Type="http://schemas.openxmlformats.org/officeDocument/2006/relationships/tags" Target="../tags/tag191.xml" /><Relationship Id="rId3" Type="http://schemas.openxmlformats.org/officeDocument/2006/relationships/tags" Target="../tags/tag192.xml" /><Relationship Id="rId4" Type="http://schemas.openxmlformats.org/officeDocument/2006/relationships/tags" Target="../tags/tag193.xml" /><Relationship Id="rId5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4.xml" /><Relationship Id="rId2" Type="http://schemas.openxmlformats.org/officeDocument/2006/relationships/tags" Target="../tags/tag195.xml" /><Relationship Id="rId3" Type="http://schemas.openxmlformats.org/officeDocument/2006/relationships/tags" Target="../tags/tag196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1.xml" /><Relationship Id="rId2" Type="http://schemas.openxmlformats.org/officeDocument/2006/relationships/tags" Target="../tags/tag202.xml" /><Relationship Id="rId3" Type="http://schemas.openxmlformats.org/officeDocument/2006/relationships/tags" Target="../tags/tag203.xml" /><Relationship Id="rId4" Type="http://schemas.openxmlformats.org/officeDocument/2006/relationships/tags" Target="../tags/tag204.xml" /><Relationship Id="rId5" Type="http://schemas.openxmlformats.org/officeDocument/2006/relationships/tags" Target="../tags/tag205.xml" /><Relationship Id="rId6" Type="http://schemas.openxmlformats.org/officeDocument/2006/relationships/tags" Target="../tags/tag206.xml" /><Relationship Id="rId7" Type="http://schemas.openxmlformats.org/officeDocument/2006/relationships/tags" Target="../tags/tag207.xml" /><Relationship Id="rId8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08.xml" /><Relationship Id="rId2" Type="http://schemas.openxmlformats.org/officeDocument/2006/relationships/tags" Target="../tags/tag209.xml" /><Relationship Id="rId3" Type="http://schemas.openxmlformats.org/officeDocument/2006/relationships/tags" Target="../tags/tag210.xml" /><Relationship Id="rId4" Type="http://schemas.openxmlformats.org/officeDocument/2006/relationships/tags" Target="../tags/tag211.xml" /><Relationship Id="rId5" Type="http://schemas.openxmlformats.org/officeDocument/2006/relationships/tags" Target="../tags/tag212.xml" /><Relationship Id="rId6" Type="http://schemas.openxmlformats.org/officeDocument/2006/relationships/tags" Target="../tags/tag213.xml" /><Relationship Id="rId7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14.xml" /><Relationship Id="rId2" Type="http://schemas.openxmlformats.org/officeDocument/2006/relationships/tags" Target="../tags/tag215.xml" /><Relationship Id="rId3" Type="http://schemas.openxmlformats.org/officeDocument/2006/relationships/tags" Target="../tags/tag216.xml" /><Relationship Id="rId4" Type="http://schemas.openxmlformats.org/officeDocument/2006/relationships/tags" Target="../tags/tag217.xml" /><Relationship Id="rId5" Type="http://schemas.openxmlformats.org/officeDocument/2006/relationships/tags" Target="../tags/tag218.xml" /><Relationship Id="rId6" Type="http://schemas.openxmlformats.org/officeDocument/2006/relationships/tags" Target="../tags/tag219.xml" /><Relationship Id="rId7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6.xml" /><Relationship Id="rId2" Type="http://schemas.openxmlformats.org/officeDocument/2006/relationships/tags" Target="../tags/tag227.xml" /><Relationship Id="rId3" Type="http://schemas.openxmlformats.org/officeDocument/2006/relationships/tags" Target="../tags/tag228.xml" /><Relationship Id="rId4" Type="http://schemas.openxmlformats.org/officeDocument/2006/relationships/tags" Target="../tags/tag229.xml" /><Relationship Id="rId5" Type="http://schemas.openxmlformats.org/officeDocument/2006/relationships/tags" Target="../tags/tag230.xml" /><Relationship Id="rId6" Type="http://schemas.openxmlformats.org/officeDocument/2006/relationships/tags" Target="../tags/tag231.xml" /><Relationship Id="rId7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2.xml" /><Relationship Id="rId2" Type="http://schemas.openxmlformats.org/officeDocument/2006/relationships/tags" Target="../tags/tag233.xml" /><Relationship Id="rId3" Type="http://schemas.openxmlformats.org/officeDocument/2006/relationships/tags" Target="../tags/tag234.xml" /><Relationship Id="rId4" Type="http://schemas.openxmlformats.org/officeDocument/2006/relationships/tags" Target="../tags/tag235.xml" /><Relationship Id="rId5" Type="http://schemas.openxmlformats.org/officeDocument/2006/relationships/tags" Target="../tags/tag236.xml" /><Relationship Id="rId6" Type="http://schemas.openxmlformats.org/officeDocument/2006/relationships/tags" Target="../tags/tag237.xml" /><Relationship Id="rId7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38.xml" /><Relationship Id="rId2" Type="http://schemas.openxmlformats.org/officeDocument/2006/relationships/tags" Target="../tags/tag239.xml" /><Relationship Id="rId3" Type="http://schemas.openxmlformats.org/officeDocument/2006/relationships/tags" Target="../tags/tag240.xml" /><Relationship Id="rId4" Type="http://schemas.openxmlformats.org/officeDocument/2006/relationships/tags" Target="../tags/tag241.xml" /><Relationship Id="rId5" Type="http://schemas.openxmlformats.org/officeDocument/2006/relationships/tags" Target="../tags/tag242.xml" /><Relationship Id="rId6" Type="http://schemas.openxmlformats.org/officeDocument/2006/relationships/tags" Target="../tags/tag243.xml" /><Relationship Id="rId7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44.xml" /><Relationship Id="rId2" Type="http://schemas.openxmlformats.org/officeDocument/2006/relationships/tags" Target="../tags/tag245.xml" /><Relationship Id="rId3" Type="http://schemas.openxmlformats.org/officeDocument/2006/relationships/tags" Target="../tags/tag246.xml" /><Relationship Id="rId4" Type="http://schemas.openxmlformats.org/officeDocument/2006/relationships/tags" Target="../tags/tag247.xml" /><Relationship Id="rId5" Type="http://schemas.openxmlformats.org/officeDocument/2006/relationships/tags" Target="../tags/tag248.xml" /><Relationship Id="rId6" Type="http://schemas.openxmlformats.org/officeDocument/2006/relationships/tags" Target="../tags/tag249.xml" /><Relationship Id="rId7" Type="http://schemas.openxmlformats.org/officeDocument/2006/relationships/tags" Target="../tags/tag250.xml" /><Relationship Id="rId8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51.xml" /><Relationship Id="rId10" Type="http://schemas.openxmlformats.org/officeDocument/2006/relationships/slideMaster" Target="../slideMasters/slideMaster4.xml" /><Relationship Id="rId2" Type="http://schemas.openxmlformats.org/officeDocument/2006/relationships/tags" Target="../tags/tag252.xml" /><Relationship Id="rId3" Type="http://schemas.openxmlformats.org/officeDocument/2006/relationships/tags" Target="../tags/tag253.xml" /><Relationship Id="rId4" Type="http://schemas.openxmlformats.org/officeDocument/2006/relationships/tags" Target="../tags/tag254.xml" /><Relationship Id="rId5" Type="http://schemas.openxmlformats.org/officeDocument/2006/relationships/tags" Target="../tags/tag255.xml" /><Relationship Id="rId6" Type="http://schemas.openxmlformats.org/officeDocument/2006/relationships/tags" Target="../tags/tag256.xml" /><Relationship Id="rId7" Type="http://schemas.openxmlformats.org/officeDocument/2006/relationships/tags" Target="../tags/tag257.xml" /><Relationship Id="rId8" Type="http://schemas.openxmlformats.org/officeDocument/2006/relationships/tags" Target="../tags/tag258.xml" /><Relationship Id="rId9" Type="http://schemas.openxmlformats.org/officeDocument/2006/relationships/tags" Target="../tags/tag259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0.xml" /><Relationship Id="rId2" Type="http://schemas.openxmlformats.org/officeDocument/2006/relationships/tags" Target="../tags/tag261.xml" /><Relationship Id="rId3" Type="http://schemas.openxmlformats.org/officeDocument/2006/relationships/tags" Target="../tags/tag262.xml" /><Relationship Id="rId4" Type="http://schemas.openxmlformats.org/officeDocument/2006/relationships/tags" Target="../tags/tag263.xml" /><Relationship Id="rId5" Type="http://schemas.openxmlformats.org/officeDocument/2006/relationships/tags" Target="../tags/tag264.xml" /><Relationship Id="rId6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5.xml" /><Relationship Id="rId2" Type="http://schemas.openxmlformats.org/officeDocument/2006/relationships/tags" Target="../tags/tag266.xml" /><Relationship Id="rId3" Type="http://schemas.openxmlformats.org/officeDocument/2006/relationships/tags" Target="../tags/tag267.xml" /><Relationship Id="rId4" Type="http://schemas.openxmlformats.org/officeDocument/2006/relationships/tags" Target="../tags/tag268.xml" /><Relationship Id="rId5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9.xml" /><Relationship Id="rId2" Type="http://schemas.openxmlformats.org/officeDocument/2006/relationships/tags" Target="../tags/tag270.xml" /><Relationship Id="rId3" Type="http://schemas.openxmlformats.org/officeDocument/2006/relationships/tags" Target="../tags/tag271.xml" /><Relationship Id="rId4" Type="http://schemas.openxmlformats.org/officeDocument/2006/relationships/tags" Target="../tags/tag272.xml" /><Relationship Id="rId5" Type="http://schemas.openxmlformats.org/officeDocument/2006/relationships/tags" Target="../tags/tag273.xml" /><Relationship Id="rId6" Type="http://schemas.openxmlformats.org/officeDocument/2006/relationships/tags" Target="../tags/tag274.xml" /><Relationship Id="rId7" Type="http://schemas.openxmlformats.org/officeDocument/2006/relationships/tags" Target="../tags/tag275.xml" /><Relationship Id="rId8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76.xml" /><Relationship Id="rId2" Type="http://schemas.openxmlformats.org/officeDocument/2006/relationships/tags" Target="../tags/tag277.xml" /><Relationship Id="rId3" Type="http://schemas.openxmlformats.org/officeDocument/2006/relationships/tags" Target="../tags/tag278.xml" /><Relationship Id="rId4" Type="http://schemas.openxmlformats.org/officeDocument/2006/relationships/tags" Target="../tags/tag279.xml" /><Relationship Id="rId5" Type="http://schemas.openxmlformats.org/officeDocument/2006/relationships/tags" Target="../tags/tag280.xml" /><Relationship Id="rId6" Type="http://schemas.openxmlformats.org/officeDocument/2006/relationships/tags" Target="../tags/tag281.xml" /><Relationship Id="rId7" Type="http://schemas.openxmlformats.org/officeDocument/2006/relationships/tags" Target="../tags/tag282.xml" /><Relationship Id="rId8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3.xml" /><Relationship Id="rId2" Type="http://schemas.openxmlformats.org/officeDocument/2006/relationships/tags" Target="../tags/tag284.xml" /><Relationship Id="rId3" Type="http://schemas.openxmlformats.org/officeDocument/2006/relationships/tags" Target="../tags/tag285.xml" /><Relationship Id="rId4" Type="http://schemas.openxmlformats.org/officeDocument/2006/relationships/tags" Target="../tags/tag286.xml" /><Relationship Id="rId5" Type="http://schemas.openxmlformats.org/officeDocument/2006/relationships/tags" Target="../tags/tag287.xml" /><Relationship Id="rId6" Type="http://schemas.openxmlformats.org/officeDocument/2006/relationships/tags" Target="../tags/tag288.xml" /><Relationship Id="rId7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89.xml" /><Relationship Id="rId2" Type="http://schemas.openxmlformats.org/officeDocument/2006/relationships/tags" Target="../tags/tag290.xml" /><Relationship Id="rId3" Type="http://schemas.openxmlformats.org/officeDocument/2006/relationships/tags" Target="../tags/tag291.xml" /><Relationship Id="rId4" Type="http://schemas.openxmlformats.org/officeDocument/2006/relationships/tags" Target="../tags/tag292.xml" /><Relationship Id="rId5" Type="http://schemas.openxmlformats.org/officeDocument/2006/relationships/tags" Target="../tags/tag293.xml" /><Relationship Id="rId6" Type="http://schemas.openxmlformats.org/officeDocument/2006/relationships/tags" Target="../tags/tag294.xml" /><Relationship Id="rId7" Type="http://schemas.openxmlformats.org/officeDocument/2006/relationships/slideMaster" Target="../slideMasters/slideMaster4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0" name="日期占位符 3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页脚占位符 4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0" name="灯片编号占位符 5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tags" Target="../tags/tag145.xml" /><Relationship Id="rId13" Type="http://schemas.openxmlformats.org/officeDocument/2006/relationships/tags" Target="../tags/tag146.xml" /><Relationship Id="rId14" Type="http://schemas.openxmlformats.org/officeDocument/2006/relationships/tags" Target="../tags/tag147.xml" /><Relationship Id="rId15" Type="http://schemas.openxmlformats.org/officeDocument/2006/relationships/tags" Target="../tags/tag148.xml" /><Relationship Id="rId16" Type="http://schemas.openxmlformats.org/officeDocument/2006/relationships/tags" Target="../tags/tag149.xml" /><Relationship Id="rId17" Type="http://schemas.openxmlformats.org/officeDocument/2006/relationships/tags" Target="../tags/tag150.xml" /><Relationship Id="rId18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10" Type="http://schemas.openxmlformats.org/officeDocument/2006/relationships/slideLayout" Target="../slideLayouts/slideLayout32.xml" /><Relationship Id="rId11" Type="http://schemas.openxmlformats.org/officeDocument/2006/relationships/slideLayout" Target="../slideLayouts/slideLayout33.xml" /><Relationship Id="rId12" Type="http://schemas.openxmlformats.org/officeDocument/2006/relationships/tags" Target="../tags/tag220.xml" /><Relationship Id="rId13" Type="http://schemas.openxmlformats.org/officeDocument/2006/relationships/tags" Target="../tags/tag221.xml" /><Relationship Id="rId14" Type="http://schemas.openxmlformats.org/officeDocument/2006/relationships/tags" Target="../tags/tag222.xml" /><Relationship Id="rId15" Type="http://schemas.openxmlformats.org/officeDocument/2006/relationships/tags" Target="../tags/tag223.xml" /><Relationship Id="rId16" Type="http://schemas.openxmlformats.org/officeDocument/2006/relationships/tags" Target="../tags/tag224.xml" /><Relationship Id="rId17" Type="http://schemas.openxmlformats.org/officeDocument/2006/relationships/tags" Target="../tags/tag225.xml" /><Relationship Id="rId18" Type="http://schemas.openxmlformats.org/officeDocument/2006/relationships/theme" Target="../theme/theme3.xml" /><Relationship Id="rId2" Type="http://schemas.openxmlformats.org/officeDocument/2006/relationships/slideLayout" Target="../slideLayouts/slideLayout24.xml" /><Relationship Id="rId3" Type="http://schemas.openxmlformats.org/officeDocument/2006/relationships/slideLayout" Target="../slideLayouts/slideLayout25.xml" /><Relationship Id="rId4" Type="http://schemas.openxmlformats.org/officeDocument/2006/relationships/slideLayout" Target="../slideLayouts/slideLayout26.xml" /><Relationship Id="rId5" Type="http://schemas.openxmlformats.org/officeDocument/2006/relationships/slideLayout" Target="../slideLayouts/slideLayout27.xml" /><Relationship Id="rId6" Type="http://schemas.openxmlformats.org/officeDocument/2006/relationships/slideLayout" Target="../slideLayouts/slideLayout28.xml" /><Relationship Id="rId7" Type="http://schemas.openxmlformats.org/officeDocument/2006/relationships/slideLayout" Target="../slideLayouts/slideLayout29.xml" /><Relationship Id="rId8" Type="http://schemas.openxmlformats.org/officeDocument/2006/relationships/slideLayout" Target="../slideLayouts/slideLayout30.xml" /><Relationship Id="rId9" Type="http://schemas.openxmlformats.org/officeDocument/2006/relationships/slideLayout" Target="../slideLayouts/slideLayout31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slideLayout" Target="../slideLayouts/slideLayout44.xml" /><Relationship Id="rId12" Type="http://schemas.openxmlformats.org/officeDocument/2006/relationships/tags" Target="../tags/tag295.xml" /><Relationship Id="rId13" Type="http://schemas.openxmlformats.org/officeDocument/2006/relationships/tags" Target="../tags/tag296.xml" /><Relationship Id="rId14" Type="http://schemas.openxmlformats.org/officeDocument/2006/relationships/tags" Target="../tags/tag297.xml" /><Relationship Id="rId15" Type="http://schemas.openxmlformats.org/officeDocument/2006/relationships/tags" Target="../tags/tag298.xml" /><Relationship Id="rId16" Type="http://schemas.openxmlformats.org/officeDocument/2006/relationships/tags" Target="../tags/tag299.xml" /><Relationship Id="rId17" Type="http://schemas.openxmlformats.org/officeDocument/2006/relationships/tags" Target="../tags/tag300.xml" /><Relationship Id="rId18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026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5EE6DBA7-856E-4107-9915-6F33B7125E90}" type="slidenum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7" r:id="rId1"/>
    <p:sldLayoutId id="2147484158" r:id="rId2"/>
    <p:sldLayoutId id="2147484159" r:id="rId3"/>
    <p:sldLayoutId id="2147484160" r:id="rId4"/>
    <p:sldLayoutId id="2147484161" r:id="rId5"/>
    <p:sldLayoutId id="2147484162" r:id="rId6"/>
    <p:sldLayoutId id="2147484163" r:id="rId7"/>
    <p:sldLayoutId id="2147484164" r:id="rId8"/>
    <p:sldLayoutId id="2147484165" r:id="rId9"/>
    <p:sldLayoutId id="2147484166" r:id="rId10"/>
    <p:sldLayoutId id="2147484167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2050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8668D73-32BB-44D8-A4E4-D7F2E2035E80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70" r:id="rId3"/>
    <p:sldLayoutId id="2147484171" r:id="rId4"/>
    <p:sldLayoutId id="2147484172" r:id="rId5"/>
    <p:sldLayoutId id="2147484173" r:id="rId6"/>
    <p:sldLayoutId id="2147484174" r:id="rId7"/>
    <p:sldLayoutId id="2147484175" r:id="rId8"/>
    <p:sldLayoutId id="2147484176" r:id="rId9"/>
    <p:sldLayoutId id="2147484177" r:id="rId10"/>
    <p:sldLayoutId id="2147484178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3074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5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3076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7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3078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2D64ADED-4F81-4EC8-9CF9-1C822915C174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9" r:id="rId1"/>
    <p:sldLayoutId id="2147484180" r:id="rId2"/>
    <p:sldLayoutId id="2147484181" r:id="rId3"/>
    <p:sldLayoutId id="2147484182" r:id="rId4"/>
    <p:sldLayoutId id="2147484183" r:id="rId5"/>
    <p:sldLayoutId id="2147484184" r:id="rId6"/>
    <p:sldLayoutId id="2147484185" r:id="rId7"/>
    <p:sldLayoutId id="2147484186" r:id="rId8"/>
    <p:sldLayoutId id="2147484187" r:id="rId9"/>
    <p:sldLayoutId id="2147484188" r:id="rId10"/>
    <p:sldLayoutId id="214748418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D9D9D9"/>
            </a:gs>
            <a:gs pos="35001">
              <a:srgbClr val="F2F2F2"/>
            </a:gs>
            <a:gs pos="72000">
              <a:srgbClr val="F2F2F2"/>
            </a:gs>
            <a:gs pos="100000">
              <a:srgbClr val="D9D9D9"/>
            </a:gs>
          </a:gsLst>
          <a:lin ang="0" scaled="1"/>
        </a:grad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4098" name="标题占位符 1"/>
          <p:cNvSpPr/>
          <p:nvPr>
            <p:ph type="title" idx="4294967295"/>
            <p:custDataLst>
              <p:tags r:id="rId13"/>
            </p:custDataLst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4099" name="文本占位符 2"/>
          <p:cNvSpPr/>
          <p:nvPr>
            <p:ph type="body" idx="4294967295"/>
            <p:custDataLst>
              <p:tags r:id="rId14"/>
            </p:custDataLst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342900" lvl="0" indent="-342900"/>
            <a:r>
              <a:t>单击此处编辑母版文本样式</a:t>
            </a:r>
          </a:p>
          <a:p>
            <a:pPr marL="742950" lvl="1" indent="-285750"/>
            <a:r>
              <a:t>第二级</a:t>
            </a:r>
          </a:p>
          <a:p>
            <a:pPr marL="1143000" lvl="2" indent="-228600"/>
            <a:r>
              <a:t>第三级</a:t>
            </a:r>
          </a:p>
          <a:p>
            <a:pPr marL="1600200" lvl="3" indent="-228600"/>
            <a:r>
              <a:t>第四级</a:t>
            </a:r>
          </a:p>
          <a:p>
            <a:pPr marL="2057400" lvl="4" indent="-228600"/>
            <a:r>
              <a:t>第五级</a:t>
            </a:r>
          </a:p>
        </p:txBody>
      </p:sp>
      <p:sp>
        <p:nvSpPr>
          <p:cNvPr id="4100" name="日期占位符 3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1" name="页脚占位符 4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102" name="灯片编号占位符 5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7E9653BF-B46A-42F9-BC9C-CD3A3312A8FC}" type="slidenum">
              <a:rPr lang="zh-CN" altLang="en-US" sz="1200">
                <a:solidFill>
                  <a:srgbClr val="898989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>
              <a:solidFill>
                <a:srgbClr val="898989"/>
              </a:solidFill>
              <a:latin typeface="Calibri" pitchFamily="34" charset="0"/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0" r:id="rId1"/>
    <p:sldLayoutId id="2147484191" r:id="rId2"/>
    <p:sldLayoutId id="2147484192" r:id="rId3"/>
    <p:sldLayoutId id="2147484193" r:id="rId4"/>
    <p:sldLayoutId id="2147484194" r:id="rId5"/>
    <p:sldLayoutId id="2147484195" r:id="rId6"/>
    <p:sldLayoutId id="2147484196" r:id="rId7"/>
    <p:sldLayoutId id="2147484197" r:id="rId8"/>
    <p:sldLayoutId id="2147484198" r:id="rId9"/>
    <p:sldLayoutId id="2147484199" r:id="rId10"/>
    <p:sldLayoutId id="2147484200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308.xml" /><Relationship Id="rId3" Type="http://schemas.openxmlformats.org/officeDocument/2006/relationships/tags" Target="../tags/tag309.xml" /><Relationship Id="rId4" Type="http://schemas.openxmlformats.org/officeDocument/2006/relationships/tags" Target="../tags/tag310.xml" /><Relationship Id="rId5" Type="http://schemas.openxmlformats.org/officeDocument/2006/relationships/tags" Target="../tags/tag311.xml" /><Relationship Id="rId6" Type="http://schemas.openxmlformats.org/officeDocument/2006/relationships/image" Target="../media/image1.png" /><Relationship Id="rId7" Type="http://schemas.openxmlformats.org/officeDocument/2006/relationships/tags" Target="../tags/tag31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316.xml" /><Relationship Id="rId4" Type="http://schemas.openxmlformats.org/officeDocument/2006/relationships/tags" Target="../tags/tag317.xml" /><Relationship Id="rId5" Type="http://schemas.openxmlformats.org/officeDocument/2006/relationships/tags" Target="../tags/tag318.xml" /><Relationship Id="rId6" Type="http://schemas.openxmlformats.org/officeDocument/2006/relationships/image" Target="../media/image2.jpeg" /><Relationship Id="rId7" Type="http://schemas.openxmlformats.org/officeDocument/2006/relationships/tags" Target="../tags/tag319.xml" /><Relationship Id="rId8" Type="http://schemas.openxmlformats.org/officeDocument/2006/relationships/tags" Target="../tags/tag320.xml" /><Relationship Id="rId9" Type="http://schemas.openxmlformats.org/officeDocument/2006/relationships/tags" Target="../tags/tag32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0.xml" /><Relationship Id="rId2" Type="http://schemas.openxmlformats.org/officeDocument/2006/relationships/notesSlide" Target="../notesSlides/notesSlide2.xml" /><Relationship Id="rId3" Type="http://schemas.openxmlformats.org/officeDocument/2006/relationships/tags" Target="../tags/tag325.xml" /><Relationship Id="rId4" Type="http://schemas.openxmlformats.org/officeDocument/2006/relationships/tags" Target="../tags/tag326.xml" /><Relationship Id="rId5" Type="http://schemas.openxmlformats.org/officeDocument/2006/relationships/image" Target="../media/image3.png" /><Relationship Id="rId6" Type="http://schemas.openxmlformats.org/officeDocument/2006/relationships/tags" Target="../tags/tag327.xml" /><Relationship Id="rId7" Type="http://schemas.openxmlformats.org/officeDocument/2006/relationships/tags" Target="../tags/tag328.xml" /><Relationship Id="rId8" Type="http://schemas.openxmlformats.org/officeDocument/2006/relationships/tags" Target="../tags/tag329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333.xml" /><Relationship Id="rId4" Type="http://schemas.openxmlformats.org/officeDocument/2006/relationships/image" Target="../media/image4.png" /><Relationship Id="rId5" Type="http://schemas.openxmlformats.org/officeDocument/2006/relationships/tags" Target="../tags/tag334.xml" /><Relationship Id="rId6" Type="http://schemas.openxmlformats.org/officeDocument/2006/relationships/tags" Target="../tags/tag335.xml" /><Relationship Id="rId7" Type="http://schemas.openxmlformats.org/officeDocument/2006/relationships/tags" Target="../tags/tag336.xml" /><Relationship Id="rId8" Type="http://schemas.openxmlformats.org/officeDocument/2006/relationships/tags" Target="../tags/tag337.xml" /><Relationship Id="rId9" Type="http://schemas.openxmlformats.org/officeDocument/2006/relationships/tags" Target="../tags/tag338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10" Type="http://schemas.openxmlformats.org/officeDocument/2006/relationships/tags" Target="../tags/tag347.xml" /><Relationship Id="rId11" Type="http://schemas.openxmlformats.org/officeDocument/2006/relationships/tags" Target="../tags/tag348.xml" /><Relationship Id="rId12" Type="http://schemas.openxmlformats.org/officeDocument/2006/relationships/tags" Target="../tags/tag349.xml" /><Relationship Id="rId13" Type="http://schemas.openxmlformats.org/officeDocument/2006/relationships/image" Target="../media/image7.png" /><Relationship Id="rId14" Type="http://schemas.openxmlformats.org/officeDocument/2006/relationships/tags" Target="../tags/tag350.xml" /><Relationship Id="rId15" Type="http://schemas.openxmlformats.org/officeDocument/2006/relationships/tags" Target="../tags/tag35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342.xml" /><Relationship Id="rId4" Type="http://schemas.openxmlformats.org/officeDocument/2006/relationships/image" Target="../media/image5.jpeg" /><Relationship Id="rId5" Type="http://schemas.openxmlformats.org/officeDocument/2006/relationships/tags" Target="../tags/tag343.xml" /><Relationship Id="rId6" Type="http://schemas.openxmlformats.org/officeDocument/2006/relationships/image" Target="../media/image6.jpeg" /><Relationship Id="rId7" Type="http://schemas.openxmlformats.org/officeDocument/2006/relationships/tags" Target="../tags/tag344.xml" /><Relationship Id="rId8" Type="http://schemas.openxmlformats.org/officeDocument/2006/relationships/tags" Target="../tags/tag345.xml" /><Relationship Id="rId9" Type="http://schemas.openxmlformats.org/officeDocument/2006/relationships/tags" Target="../tags/tag346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/>
      <p:sp>
        <p:nvSpPr>
          <p:cNvPr id="6146" name="矩形 2"/>
          <p:cNvSpPr/>
          <p:nvPr>
            <p:custDataLst>
              <p:tags r:id="rId3"/>
            </p:custDataLst>
          </p:nvPr>
        </p:nvSpPr>
        <p:spPr>
          <a:xfrm>
            <a:off x="0" y="1952625"/>
            <a:ext cx="6084888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147" name="标题 1"/>
          <p:cNvSpPr>
            <a:spLocks noGrp="1"/>
          </p:cNvSpPr>
          <p:nvPr>
            <p:ph type="ctrTitle" idx="4294967295"/>
            <p:custDataLst>
              <p:tags r:id="rId4"/>
            </p:custDataLst>
          </p:nvPr>
        </p:nvSpPr>
        <p:spPr>
          <a:xfrm>
            <a:off x="723900" y="2063750"/>
            <a:ext cx="5146675" cy="1470025"/>
          </a:xfrm>
        </p:spPr>
        <p:txBody>
          <a:bodyPr vert="horz" wrap="square" lIns="91440" tIns="45720" rIns="91440" bIns="45720" numCol="1" anchor="ctr" anchorCtr="0" compatLnSpc="1"/>
          <a:lstStyle>
            <a:lvl1pPr marL="0" indent="0" algn="ctr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lang="zh-CN" altLang="en-US"/>
            </a:lvl2pPr>
            <a:lvl3pPr>
              <a:defRPr lang="zh-CN" altLang="en-US"/>
            </a:lvl3pPr>
            <a:lvl4pPr>
              <a:defRPr lang="zh-CN" altLang="en-US"/>
            </a:lvl4pPr>
            <a:lvl5pPr>
              <a:defRPr lang="zh-CN" altLang="en-US"/>
            </a:lvl5pPr>
          </a:lstStyle>
          <a:p>
            <a:pPr marL="0" marR="0" lvl="0" indent="0" defTabSz="914400" eaLnBrk="1" hangingPunct="1">
              <a:lnSpc>
                <a:spcPct val="100000"/>
              </a:lnSpc>
              <a:buClrTx/>
              <a:buNone/>
            </a:pPr>
            <a:r>
              <a:rPr lang="zh-CN" altLang="en-US" b="1" u="none" baseline="0">
                <a:solidFill>
                  <a:schemeClr val="bg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汉仪综艺体繁"/>
              </a:rPr>
              <a:t>磁生电</a:t>
            </a:r>
            <a:endParaRPr lang="zh-CN" altLang="en-US" b="1" u="none" baseline="0">
              <a:solidFill>
                <a:schemeClr val="bg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汉仪综艺体繁"/>
            </a:endParaRPr>
          </a:p>
        </p:txBody>
      </p:sp>
      <p:sp>
        <p:nvSpPr>
          <p:cNvPr id="6148" name="矩形 3"/>
          <p:cNvSpPr/>
          <p:nvPr>
            <p:custDataLst>
              <p:tags r:id="rId5"/>
            </p:custDataLst>
          </p:nvPr>
        </p:nvSpPr>
        <p:spPr>
          <a:xfrm>
            <a:off x="8459788" y="1952625"/>
            <a:ext cx="627062" cy="1692275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6149" name="图片 1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929312" y="1917700"/>
            <a:ext cx="2614612" cy="17621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22" presetClass="entr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 additive="base">
                                        <p:cTn id="11" dur="500" fill="hold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500" fill="hold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1"/>
      <p:bldP spid="6148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7169" name="矩形 10"/>
          <p:cNvSpPr/>
          <p:nvPr>
            <p:custDataLst>
              <p:tags r:id="rId4"/>
            </p:custDataLst>
          </p:nvPr>
        </p:nvSpPr>
        <p:spPr>
          <a:xfrm>
            <a:off x="215900" y="238125"/>
            <a:ext cx="3154362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一、磁生电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170" name="矩形 10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401820" y="1908175"/>
            <a:ext cx="4582160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电磁感应现象：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导线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a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b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在磁场中</a:t>
            </a:r>
            <a:r>
              <a:rPr lang="zh-CN" altLang="en-US" sz="2400" b="1">
                <a:solidFill>
                  <a:srgbClr val="FF0000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切割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磁感线运动而产生电流，这种现象叫电磁感应。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感应电流的方向与导体的运动方向和磁场的方向有关。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7171" name="Picture 6" descr="20"/>
          <p:cNvPicPr/>
          <p:nvPr>
            <p:custDataLst>
              <p:tags r:id="rId7"/>
            </p:custDataLst>
          </p:nvPr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1462" y="1855788"/>
            <a:ext cx="3803650" cy="3148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矩形标注 3"/>
          <p:cNvSpPr/>
          <p:nvPr>
            <p:custDataLst>
              <p:tags r:id="rId8"/>
            </p:custDataLst>
          </p:nvPr>
        </p:nvSpPr>
        <p:spPr>
          <a:xfrm>
            <a:off x="747712" y="5260975"/>
            <a:ext cx="2622550" cy="720725"/>
          </a:xfrm>
          <a:prstGeom prst="wedgeRectCallout">
            <a:avLst>
              <a:gd name="adj1" fmla="val -41333"/>
              <a:gd name="adj2" fmla="val -188097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en-US" altLang="zh-CN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a</a:t>
            </a:r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、</a:t>
            </a:r>
            <a:r>
              <a:rPr lang="en-US" altLang="zh-CN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b</a:t>
            </a:r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上下运动是切割磁感线吗？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</p:spTree>
    <p:custDataLst>
      <p:tags r:id="rId9"/>
    </p:custData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sp>
        <p:nvSpPr>
          <p:cNvPr id="9217" name="矩形 10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608830" y="1826260"/>
            <a:ext cx="4094480" cy="34150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白色部分向下切割磁感线，黑色部分向上切割磁感线。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当旋转</a:t>
            </a:r>
            <a:r>
              <a:rPr lang="en-US" altLang="zh-CN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180</a:t>
            </a: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°后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白色部分向上切割磁感线，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黑色部分向下切割磁感线。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所以电流方向在不断的变化。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9218" name="图片 1"/>
          <p:cNvPicPr/>
          <p:nvPr>
            <p:custDataLst>
              <p:tags r:id="rId6"/>
            </p:custDataLst>
          </p:nvPr>
        </p:nvPicPr>
        <p:blipFill>
          <a:blip r:embed="rId5"/>
          <a:srcRect l="55715" t="24327" r="29590" b="52120"/>
          <a:stretch>
            <a:fillRect/>
          </a:stretch>
        </p:blipFill>
        <p:spPr>
          <a:xfrm>
            <a:off x="514350" y="1876425"/>
            <a:ext cx="3675062" cy="3314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矩形 10"/>
          <p:cNvSpPr/>
          <p:nvPr>
            <p:custDataLst>
              <p:tags r:id="rId7"/>
            </p:custDataLst>
          </p:nvPr>
        </p:nvSpPr>
        <p:spPr>
          <a:xfrm>
            <a:off x="215900" y="238125"/>
            <a:ext cx="3575050" cy="706438"/>
          </a:xfrm>
          <a:prstGeom prst="rect">
            <a:avLst/>
          </a:prstGeom>
          <a:solidFill>
            <a:srgbClr val="953735"/>
          </a:solidFill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二、交流电</a:t>
            </a:r>
            <a:endParaRPr lang="zh-CN" altLang="en-US" sz="40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8"/>
    </p:custData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11265" name="图片 1"/>
          <p:cNvPicPr/>
          <p:nvPr>
            <p:custDataLst>
              <p:tags r:id="rId5"/>
            </p:custDataLst>
          </p:nvPr>
        </p:nvPicPr>
        <p:blipFill>
          <a:blip r:embed="rId4"/>
          <a:srcRect l="33758" t="25917" r="32502" b="52088"/>
          <a:stretch>
            <a:fillRect/>
          </a:stretch>
        </p:blipFill>
        <p:spPr>
          <a:xfrm>
            <a:off x="635000" y="1384300"/>
            <a:ext cx="7431088" cy="27241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6" name="矩形标注 4"/>
          <p:cNvSpPr/>
          <p:nvPr>
            <p:custDataLst>
              <p:tags r:id="rId6"/>
            </p:custDataLst>
          </p:nvPr>
        </p:nvSpPr>
        <p:spPr>
          <a:xfrm>
            <a:off x="7102475" y="2595562"/>
            <a:ext cx="1562100" cy="844550"/>
          </a:xfrm>
          <a:prstGeom prst="wedgeRectCallout">
            <a:avLst>
              <a:gd name="adj1" fmla="val -77602"/>
              <a:gd name="adj2" fmla="val -29458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声音带动膜片振动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67" name="矩形标注 5"/>
          <p:cNvSpPr/>
          <p:nvPr>
            <p:custDataLst>
              <p:tags r:id="rId7"/>
            </p:custDataLst>
          </p:nvPr>
        </p:nvSpPr>
        <p:spPr>
          <a:xfrm>
            <a:off x="1931988" y="1160462"/>
            <a:ext cx="2784475" cy="827088"/>
          </a:xfrm>
          <a:prstGeom prst="wedgeRectCallout">
            <a:avLst>
              <a:gd name="adj1" fmla="val 90796"/>
              <a:gd name="adj2" fmla="val 131796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线圈振动切割磁感线产生变化的电流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68" name="矩形标注 6"/>
          <p:cNvSpPr/>
          <p:nvPr>
            <p:custDataLst>
              <p:tags r:id="rId8"/>
            </p:custDataLst>
          </p:nvPr>
        </p:nvSpPr>
        <p:spPr>
          <a:xfrm>
            <a:off x="2973388" y="4029075"/>
            <a:ext cx="3197225" cy="819150"/>
          </a:xfrm>
          <a:prstGeom prst="wedgeRectCallout">
            <a:avLst>
              <a:gd name="adj1" fmla="val 42412"/>
              <a:gd name="adj2" fmla="val -191616"/>
            </a:avLst>
          </a:prstGeom>
          <a:solidFill>
            <a:schemeClr val="accent1"/>
          </a:solidFill>
          <a:ln w="25400">
            <a:solidFill>
              <a:srgbClr val="385D8A"/>
            </a:solidFill>
            <a:bevel/>
          </a:ln>
        </p:spPr>
        <p:txBody>
          <a:bodyPr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400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膜片带动与之相连的线圈振动</a:t>
            </a:r>
            <a:endParaRPr lang="zh-CN" altLang="en-US" sz="2400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1269" name="矩形 1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149475" y="5066983"/>
            <a:ext cx="4402138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话筒原理与发电机原理相同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>
          <p:custDataLst>
            <p:tags r:id="rId3"/>
          </p:custDataLst>
        </p:nvPr>
      </p:nvGrpSpPr>
      <p:grpSpPr/>
      <p:pic>
        <p:nvPicPr>
          <p:cNvPr id="13313" name="图片 36880" descr="13304001"/>
          <p:cNvPicPr/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533400" y="1087438"/>
            <a:ext cx="3502025" cy="17843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3314" name="图片 43009" descr="20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5149850" y="844550"/>
            <a:ext cx="2859088" cy="2079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5" name="矩形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0185" y="3747770"/>
            <a:ext cx="4186555" cy="239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电动机原理：通电导线在磁场中受到力的作用。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受力方向与电流和磁场方向有关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电能转化为机械能。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4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扬声器与电动机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的原理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相同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3316" name="矩形 10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795520" y="3747770"/>
            <a:ext cx="4262755" cy="193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1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发电机原理：电磁感应现象。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2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、电流方向与运动和磁场方向有关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3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机械能转化为电能。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  <a:p>
            <a:pPr marL="0" marR="0" lvl="0" indent="0">
              <a:lnSpc>
                <a:spcPct val="150000"/>
              </a:lnSpc>
            </a:pPr>
            <a:r>
              <a:rPr lang="en-US" altLang="zh-CN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4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、</a:t>
            </a:r>
            <a:r>
              <a:rPr lang="zh-CN" altLang="en-US" sz="20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话筒与发电机的原理相同。</a:t>
            </a:r>
            <a:endParaRPr lang="zh-CN" altLang="en-US" sz="20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sp>
        <p:nvSpPr>
          <p:cNvPr id="13317" name="矩形 7"/>
          <p:cNvSpPr/>
          <p:nvPr>
            <p:custDataLst>
              <p:tags r:id="rId10"/>
            </p:custDataLst>
          </p:nvPr>
        </p:nvSpPr>
        <p:spPr>
          <a:xfrm>
            <a:off x="1279525" y="3068955"/>
            <a:ext cx="198818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原理图有电源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18" name="矩形 8"/>
          <p:cNvSpPr/>
          <p:nvPr>
            <p:custDataLst>
              <p:tags r:id="rId11"/>
            </p:custDataLst>
          </p:nvPr>
        </p:nvSpPr>
        <p:spPr>
          <a:xfrm>
            <a:off x="5556250" y="3042285"/>
            <a:ext cx="222694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>
                <a:solidFill>
                  <a:srgbClr val="FFFFFF"/>
                </a:solidFill>
                <a:latin typeface="Calibri" pitchFamily="34" charset="0"/>
                <a:ea typeface="宋体" pitchFamily="2" charset="-122"/>
              </a:rPr>
              <a:t>原理图无电源</a:t>
            </a:r>
            <a:endParaRPr lang="zh-CN" altLang="en-US">
              <a:solidFill>
                <a:srgbClr val="FFFFFF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319" name="矩形 10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18770" y="200025"/>
            <a:ext cx="344868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en-US" sz="2400" b="1">
                <a:effectLst>
                  <a:outerShdw blurRad="38100" dist="38100" dir="2700000" algn="tl">
                    <a:schemeClr val="bg2"/>
                  </a:outerShdw>
                </a:effectLst>
                <a:latin typeface="微软雅黑" pitchFamily="34" charset="-122"/>
                <a:ea typeface="微软雅黑" pitchFamily="34" charset="-122"/>
                <a:sym typeface="幼圆" pitchFamily="49" charset="-122"/>
              </a:rPr>
              <a:t>电动机与发电机对比：</a:t>
            </a:r>
            <a:endParaRPr lang="zh-CN" altLang="en-US" sz="2400" b="1">
              <a:effectLst>
                <a:outerShdw blurRad="38100" dist="38100" dir="2700000" algn="tl">
                  <a:schemeClr val="bg2"/>
                </a:outerShdw>
              </a:effectLst>
              <a:latin typeface="微软雅黑" pitchFamily="34" charset="-122"/>
              <a:ea typeface="微软雅黑" pitchFamily="34" charset="-122"/>
              <a:sym typeface="幼圆" pitchFamily="49" charset="-122"/>
            </a:endParaRPr>
          </a:p>
        </p:txBody>
      </p:sp>
      <p:pic>
        <p:nvPicPr>
          <p:cNvPr id="13320" name="New picture"/>
          <p:cNvPicPr/>
          <p:nvPr>
            <p:custDataLst>
              <p:tags r:id="rId14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10845800" y="11760200"/>
            <a:ext cx="317500" cy="241300"/>
          </a:xfrm>
          <a:prstGeom prst="cube">
            <a:avLst/>
          </a:prstGeom>
        </p:spPr>
      </p:pic>
    </p:spTree>
    <p:custDataLst>
      <p:tags r:id="rId15"/>
    </p:custData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UNIQUEID" val="800"/>
</p:tagLst>
</file>

<file path=ppt/tags/tag2.xml><?xml version="1.0" encoding="utf-8"?>
<p:tagLst xmlns:p="http://schemas.openxmlformats.org/presentationml/2006/main">
  <p:tag name="AS_UNIQUEID" val="744"/>
</p:tagLst>
</file>

<file path=ppt/tags/tag3.xml><?xml version="1.0" encoding="utf-8"?>
<p:tagLst xmlns:p="http://schemas.openxmlformats.org/presentationml/2006/main">
  <p:tag name="AS_UNIQUEID" val="745"/>
</p:tagLst>
</file>

<file path=ppt/tags/tag4.xml><?xml version="1.0" encoding="utf-8"?>
<p:tagLst xmlns:p="http://schemas.openxmlformats.org/presentationml/2006/main">
  <p:tag name="AS_UNIQUEID" val="746"/>
</p:tagLst>
</file>

<file path=ppt/tags/tag5.xml><?xml version="1.0" encoding="utf-8"?>
<p:tagLst xmlns:p="http://schemas.openxmlformats.org/presentationml/2006/main">
  <p:tag name="AS_UNIQUEID" val="747"/>
</p:tagLst>
</file>

<file path=ppt/tags/tag6.xml><?xml version="1.0" encoding="utf-8"?>
<p:tagLst xmlns:p="http://schemas.openxmlformats.org/presentationml/2006/main">
  <p:tag name="AS_UNIQUEID" val="748"/>
</p:tagLst>
</file>

<file path=ppt/tags/tag7.xml><?xml version="1.0" encoding="utf-8"?>
<p:tagLst xmlns:p="http://schemas.openxmlformats.org/presentationml/2006/main">
  <p:tag name="AS_UNIQUEID" val="801"/>
</p:tagLst>
</file>

<file path=ppt/tags/tag8.xml><?xml version="1.0" encoding="utf-8"?>
<p:tagLst xmlns:p="http://schemas.openxmlformats.org/presentationml/2006/main">
  <p:tag name="AS_UNIQUEID" val="802"/>
</p:tagLst>
</file>

<file path=ppt/tags/tag9.xml><?xml version="1.0" encoding="utf-8"?>
<p:tagLst xmlns:p="http://schemas.openxmlformats.org/presentationml/2006/main">
  <p:tag name="AS_UNIQUEID" val="803"/>
</p:tagLst>
</file>

<file path=ppt/tags/tag10.xml><?xml version="1.0" encoding="utf-8"?>
<p:tagLst xmlns:p="http://schemas.openxmlformats.org/presentationml/2006/main">
  <p:tag name="AS_UNIQUEID" val="804"/>
</p:tagLst>
</file>

<file path=ppt/tags/tag11.xml><?xml version="1.0" encoding="utf-8"?>
<p:tagLst xmlns:p="http://schemas.openxmlformats.org/presentationml/2006/main">
  <p:tag name="AS_UNIQUEID" val="805"/>
</p:tagLst>
</file>

<file path=ppt/tags/tag12.xml><?xml version="1.0" encoding="utf-8"?>
<p:tagLst xmlns:p="http://schemas.openxmlformats.org/presentationml/2006/main">
  <p:tag name="AS_UNIQUEID" val="806"/>
</p:tagLst>
</file>

<file path=ppt/tags/tag13.xml><?xml version="1.0" encoding="utf-8"?>
<p:tagLst xmlns:p="http://schemas.openxmlformats.org/presentationml/2006/main">
  <p:tag name="AS_UNIQUEID" val="807"/>
</p:tagLst>
</file>

<file path=ppt/tags/tag14.xml><?xml version="1.0" encoding="utf-8"?>
<p:tagLst xmlns:p="http://schemas.openxmlformats.org/presentationml/2006/main">
  <p:tag name="AS_UNIQUEID" val="808"/>
</p:tagLst>
</file>

<file path=ppt/tags/tag15.xml><?xml version="1.0" encoding="utf-8"?>
<p:tagLst xmlns:p="http://schemas.openxmlformats.org/presentationml/2006/main">
  <p:tag name="AS_UNIQUEID" val="809"/>
</p:tagLst>
</file>

<file path=ppt/tags/tag16.xml><?xml version="1.0" encoding="utf-8"?>
<p:tagLst xmlns:p="http://schemas.openxmlformats.org/presentationml/2006/main">
  <p:tag name="AS_UNIQUEID" val="810"/>
</p:tagLst>
</file>

<file path=ppt/tags/tag17.xml><?xml version="1.0" encoding="utf-8"?>
<p:tagLst xmlns:p="http://schemas.openxmlformats.org/presentationml/2006/main">
  <p:tag name="AS_UNIQUEID" val="811"/>
</p:tagLst>
</file>

<file path=ppt/tags/tag18.xml><?xml version="1.0" encoding="utf-8"?>
<p:tagLst xmlns:p="http://schemas.openxmlformats.org/presentationml/2006/main">
  <p:tag name="AS_UNIQUEID" val="812"/>
</p:tagLst>
</file>

<file path=ppt/tags/tag19.xml><?xml version="1.0" encoding="utf-8"?>
<p:tagLst xmlns:p="http://schemas.openxmlformats.org/presentationml/2006/main">
  <p:tag name="AS_UNIQUEID" val="813"/>
</p:tagLst>
</file>

<file path=ppt/tags/tag20.xml><?xml version="1.0" encoding="utf-8"?>
<p:tagLst xmlns:p="http://schemas.openxmlformats.org/presentationml/2006/main">
  <p:tag name="AS_UNIQUEID" val="814"/>
</p:tagLst>
</file>

<file path=ppt/tags/tag21.xml><?xml version="1.0" encoding="utf-8"?>
<p:tagLst xmlns:p="http://schemas.openxmlformats.org/presentationml/2006/main">
  <p:tag name="AS_UNIQUEID" val="815"/>
</p:tagLst>
</file>

<file path=ppt/tags/tag22.xml><?xml version="1.0" encoding="utf-8"?>
<p:tagLst xmlns:p="http://schemas.openxmlformats.org/presentationml/2006/main">
  <p:tag name="AS_UNIQUEID" val="816"/>
</p:tagLst>
</file>

<file path=ppt/tags/tag23.xml><?xml version="1.0" encoding="utf-8"?>
<p:tagLst xmlns:p="http://schemas.openxmlformats.org/presentationml/2006/main">
  <p:tag name="AS_UNIQUEID" val="817"/>
</p:tagLst>
</file>

<file path=ppt/tags/tag24.xml><?xml version="1.0" encoding="utf-8"?>
<p:tagLst xmlns:p="http://schemas.openxmlformats.org/presentationml/2006/main">
  <p:tag name="AS_UNIQUEID" val="818"/>
</p:tagLst>
</file>

<file path=ppt/tags/tag25.xml><?xml version="1.0" encoding="utf-8"?>
<p:tagLst xmlns:p="http://schemas.openxmlformats.org/presentationml/2006/main">
  <p:tag name="AS_UNIQUEID" val="819"/>
</p:tagLst>
</file>

<file path=ppt/tags/tag26.xml><?xml version="1.0" encoding="utf-8"?>
<p:tagLst xmlns:p="http://schemas.openxmlformats.org/presentationml/2006/main">
  <p:tag name="AS_UNIQUEID" val="820"/>
</p:tagLst>
</file>

<file path=ppt/tags/tag27.xml><?xml version="1.0" encoding="utf-8"?>
<p:tagLst xmlns:p="http://schemas.openxmlformats.org/presentationml/2006/main">
  <p:tag name="AS_UNIQUEID" val="821"/>
</p:tagLst>
</file>

<file path=ppt/tags/tag28.xml><?xml version="1.0" encoding="utf-8"?>
<p:tagLst xmlns:p="http://schemas.openxmlformats.org/presentationml/2006/main">
  <p:tag name="AS_UNIQUEID" val="822"/>
</p:tagLst>
</file>

<file path=ppt/tags/tag29.xml><?xml version="1.0" encoding="utf-8"?>
<p:tagLst xmlns:p="http://schemas.openxmlformats.org/presentationml/2006/main">
  <p:tag name="AS_UNIQUEID" val="823"/>
</p:tagLst>
</file>

<file path=ppt/tags/tag30.xml><?xml version="1.0" encoding="utf-8"?>
<p:tagLst xmlns:p="http://schemas.openxmlformats.org/presentationml/2006/main">
  <p:tag name="AS_UNIQUEID" val="824"/>
</p:tagLst>
</file>

<file path=ppt/tags/tag31.xml><?xml version="1.0" encoding="utf-8"?>
<p:tagLst xmlns:p="http://schemas.openxmlformats.org/presentationml/2006/main">
  <p:tag name="AS_UNIQUEID" val="825"/>
</p:tagLst>
</file>

<file path=ppt/tags/tag32.xml><?xml version="1.0" encoding="utf-8"?>
<p:tagLst xmlns:p="http://schemas.openxmlformats.org/presentationml/2006/main">
  <p:tag name="AS_UNIQUEID" val="826"/>
</p:tagLst>
</file>

<file path=ppt/tags/tag33.xml><?xml version="1.0" encoding="utf-8"?>
<p:tagLst xmlns:p="http://schemas.openxmlformats.org/presentationml/2006/main">
  <p:tag name="AS_UNIQUEID" val="827"/>
</p:tagLst>
</file>

<file path=ppt/tags/tag34.xml><?xml version="1.0" encoding="utf-8"?>
<p:tagLst xmlns:p="http://schemas.openxmlformats.org/presentationml/2006/main">
  <p:tag name="AS_UNIQUEID" val="828"/>
</p:tagLst>
</file>

<file path=ppt/tags/tag35.xml><?xml version="1.0" encoding="utf-8"?>
<p:tagLst xmlns:p="http://schemas.openxmlformats.org/presentationml/2006/main">
  <p:tag name="AS_UNIQUEID" val="829"/>
</p:tagLst>
</file>

<file path=ppt/tags/tag36.xml><?xml version="1.0" encoding="utf-8"?>
<p:tagLst xmlns:p="http://schemas.openxmlformats.org/presentationml/2006/main">
  <p:tag name="AS_UNIQUEID" val="830"/>
</p:tagLst>
</file>

<file path=ppt/tags/tag37.xml><?xml version="1.0" encoding="utf-8"?>
<p:tagLst xmlns:p="http://schemas.openxmlformats.org/presentationml/2006/main">
  <p:tag name="AS_UNIQUEID" val="831"/>
</p:tagLst>
</file>

<file path=ppt/tags/tag38.xml><?xml version="1.0" encoding="utf-8"?>
<p:tagLst xmlns:p="http://schemas.openxmlformats.org/presentationml/2006/main">
  <p:tag name="AS_UNIQUEID" val="832"/>
</p:tagLst>
</file>

<file path=ppt/tags/tag39.xml><?xml version="1.0" encoding="utf-8"?>
<p:tagLst xmlns:p="http://schemas.openxmlformats.org/presentationml/2006/main">
  <p:tag name="AS_UNIQUEID" val="833"/>
</p:tagLst>
</file>

<file path=ppt/tags/tag40.xml><?xml version="1.0" encoding="utf-8"?>
<p:tagLst xmlns:p="http://schemas.openxmlformats.org/presentationml/2006/main">
  <p:tag name="AS_UNIQUEID" val="834"/>
</p:tagLst>
</file>

<file path=ppt/tags/tag41.xml><?xml version="1.0" encoding="utf-8"?>
<p:tagLst xmlns:p="http://schemas.openxmlformats.org/presentationml/2006/main">
  <p:tag name="AS_UNIQUEID" val="835"/>
</p:tagLst>
</file>

<file path=ppt/tags/tag42.xml><?xml version="1.0" encoding="utf-8"?>
<p:tagLst xmlns:p="http://schemas.openxmlformats.org/presentationml/2006/main">
  <p:tag name="AS_UNIQUEID" val="836"/>
</p:tagLst>
</file>

<file path=ppt/tags/tag43.xml><?xml version="1.0" encoding="utf-8"?>
<p:tagLst xmlns:p="http://schemas.openxmlformats.org/presentationml/2006/main">
  <p:tag name="AS_UNIQUEID" val="837"/>
</p:tagLst>
</file>

<file path=ppt/tags/tag44.xml><?xml version="1.0" encoding="utf-8"?>
<p:tagLst xmlns:p="http://schemas.openxmlformats.org/presentationml/2006/main">
  <p:tag name="AS_UNIQUEID" val="838"/>
</p:tagLst>
</file>

<file path=ppt/tags/tag45.xml><?xml version="1.0" encoding="utf-8"?>
<p:tagLst xmlns:p="http://schemas.openxmlformats.org/presentationml/2006/main">
  <p:tag name="AS_UNIQUEID" val="839"/>
</p:tagLst>
</file>

<file path=ppt/tags/tag46.xml><?xml version="1.0" encoding="utf-8"?>
<p:tagLst xmlns:p="http://schemas.openxmlformats.org/presentationml/2006/main">
  <p:tag name="AS_UNIQUEID" val="840"/>
</p:tagLst>
</file>

<file path=ppt/tags/tag47.xml><?xml version="1.0" encoding="utf-8"?>
<p:tagLst xmlns:p="http://schemas.openxmlformats.org/presentationml/2006/main">
  <p:tag name="AS_UNIQUEID" val="841"/>
</p:tagLst>
</file>

<file path=ppt/tags/tag48.xml><?xml version="1.0" encoding="utf-8"?>
<p:tagLst xmlns:p="http://schemas.openxmlformats.org/presentationml/2006/main">
  <p:tag name="AS_UNIQUEID" val="842"/>
</p:tagLst>
</file>

<file path=ppt/tags/tag49.xml><?xml version="1.0" encoding="utf-8"?>
<p:tagLst xmlns:p="http://schemas.openxmlformats.org/presentationml/2006/main">
  <p:tag name="AS_UNIQUEID" val="843"/>
</p:tagLst>
</file>

<file path=ppt/tags/tag50.xml><?xml version="1.0" encoding="utf-8"?>
<p:tagLst xmlns:p="http://schemas.openxmlformats.org/presentationml/2006/main">
  <p:tag name="AS_UNIQUEID" val="844"/>
</p:tagLst>
</file>

<file path=ppt/tags/tag51.xml><?xml version="1.0" encoding="utf-8"?>
<p:tagLst xmlns:p="http://schemas.openxmlformats.org/presentationml/2006/main">
  <p:tag name="AS_UNIQUEID" val="845"/>
</p:tagLst>
</file>

<file path=ppt/tags/tag52.xml><?xml version="1.0" encoding="utf-8"?>
<p:tagLst xmlns:p="http://schemas.openxmlformats.org/presentationml/2006/main">
  <p:tag name="AS_UNIQUEID" val="846"/>
</p:tagLst>
</file>

<file path=ppt/tags/tag53.xml><?xml version="1.0" encoding="utf-8"?>
<p:tagLst xmlns:p="http://schemas.openxmlformats.org/presentationml/2006/main">
  <p:tag name="AS_UNIQUEID" val="847"/>
</p:tagLst>
</file>

<file path=ppt/tags/tag54.xml><?xml version="1.0" encoding="utf-8"?>
<p:tagLst xmlns:p="http://schemas.openxmlformats.org/presentationml/2006/main">
  <p:tag name="AS_UNIQUEID" val="848"/>
</p:tagLst>
</file>

<file path=ppt/tags/tag55.xml><?xml version="1.0" encoding="utf-8"?>
<p:tagLst xmlns:p="http://schemas.openxmlformats.org/presentationml/2006/main">
  <p:tag name="AS_UNIQUEID" val="849"/>
</p:tagLst>
</file>

<file path=ppt/tags/tag56.xml><?xml version="1.0" encoding="utf-8"?>
<p:tagLst xmlns:p="http://schemas.openxmlformats.org/presentationml/2006/main">
  <p:tag name="AS_UNIQUEID" val="850"/>
</p:tagLst>
</file>

<file path=ppt/tags/tag57.xml><?xml version="1.0" encoding="utf-8"?>
<p:tagLst xmlns:p="http://schemas.openxmlformats.org/presentationml/2006/main">
  <p:tag name="AS_UNIQUEID" val="851"/>
</p:tagLst>
</file>

<file path=ppt/tags/tag58.xml><?xml version="1.0" encoding="utf-8"?>
<p:tagLst xmlns:p="http://schemas.openxmlformats.org/presentationml/2006/main">
  <p:tag name="AS_UNIQUEID" val="852"/>
</p:tagLst>
</file>

<file path=ppt/tags/tag59.xml><?xml version="1.0" encoding="utf-8"?>
<p:tagLst xmlns:p="http://schemas.openxmlformats.org/presentationml/2006/main">
  <p:tag name="AS_UNIQUEID" val="853"/>
</p:tagLst>
</file>

<file path=ppt/tags/tag60.xml><?xml version="1.0" encoding="utf-8"?>
<p:tagLst xmlns:p="http://schemas.openxmlformats.org/presentationml/2006/main">
  <p:tag name="AS_UNIQUEID" val="854"/>
</p:tagLst>
</file>

<file path=ppt/tags/tag61.xml><?xml version="1.0" encoding="utf-8"?>
<p:tagLst xmlns:p="http://schemas.openxmlformats.org/presentationml/2006/main">
  <p:tag name="AS_UNIQUEID" val="855"/>
</p:tagLst>
</file>

<file path=ppt/tags/tag62.xml><?xml version="1.0" encoding="utf-8"?>
<p:tagLst xmlns:p="http://schemas.openxmlformats.org/presentationml/2006/main">
  <p:tag name="AS_UNIQUEID" val="856"/>
</p:tagLst>
</file>

<file path=ppt/tags/tag63.xml><?xml version="1.0" encoding="utf-8"?>
<p:tagLst xmlns:p="http://schemas.openxmlformats.org/presentationml/2006/main">
  <p:tag name="AS_UNIQUEID" val="857"/>
</p:tagLst>
</file>

<file path=ppt/tags/tag64.xml><?xml version="1.0" encoding="utf-8"?>
<p:tagLst xmlns:p="http://schemas.openxmlformats.org/presentationml/2006/main">
  <p:tag name="AS_UNIQUEID" val="858"/>
</p:tagLst>
</file>

<file path=ppt/tags/tag65.xml><?xml version="1.0" encoding="utf-8"?>
<p:tagLst xmlns:p="http://schemas.openxmlformats.org/presentationml/2006/main">
  <p:tag name="AS_UNIQUEID" val="859"/>
</p:tagLst>
</file>

<file path=ppt/tags/tag66.xml><?xml version="1.0" encoding="utf-8"?>
<p:tagLst xmlns:p="http://schemas.openxmlformats.org/presentationml/2006/main">
  <p:tag name="AS_UNIQUEID" val="860"/>
</p:tagLst>
</file>

<file path=ppt/tags/tag67.xml><?xml version="1.0" encoding="utf-8"?>
<p:tagLst xmlns:p="http://schemas.openxmlformats.org/presentationml/2006/main">
  <p:tag name="AS_UNIQUEID" val="861"/>
</p:tagLst>
</file>

<file path=ppt/tags/tag68.xml><?xml version="1.0" encoding="utf-8"?>
<p:tagLst xmlns:p="http://schemas.openxmlformats.org/presentationml/2006/main">
  <p:tag name="AS_UNIQUEID" val="862"/>
</p:tagLst>
</file>

<file path=ppt/tags/tag69.xml><?xml version="1.0" encoding="utf-8"?>
<p:tagLst xmlns:p="http://schemas.openxmlformats.org/presentationml/2006/main">
  <p:tag name="AS_UNIQUEID" val="863"/>
</p:tagLst>
</file>

<file path=ppt/tags/tag70.xml><?xml version="1.0" encoding="utf-8"?>
<p:tagLst xmlns:p="http://schemas.openxmlformats.org/presentationml/2006/main">
  <p:tag name="AS_UNIQUEID" val="864"/>
</p:tagLst>
</file>

<file path=ppt/tags/tag71.xml><?xml version="1.0" encoding="utf-8"?>
<p:tagLst xmlns:p="http://schemas.openxmlformats.org/presentationml/2006/main">
  <p:tag name="AS_UNIQUEID" val="724"/>
</p:tagLst>
</file>

<file path=ppt/tags/tag72.xml><?xml version="1.0" encoding="utf-8"?>
<p:tagLst xmlns:p="http://schemas.openxmlformats.org/presentationml/2006/main">
  <p:tag name="AS_UNIQUEID" val="725"/>
</p:tagLst>
</file>

<file path=ppt/tags/tag73.xml><?xml version="1.0" encoding="utf-8"?>
<p:tagLst xmlns:p="http://schemas.openxmlformats.org/presentationml/2006/main">
  <p:tag name="AS_UNIQUEID" val="726"/>
</p:tagLst>
</file>

<file path=ppt/tags/tag74.xml><?xml version="1.0" encoding="utf-8"?>
<p:tagLst xmlns:p="http://schemas.openxmlformats.org/presentationml/2006/main">
  <p:tag name="AS_UNIQUEID" val="727"/>
</p:tagLst>
</file>

<file path=ppt/tags/tag75.xml><?xml version="1.0" encoding="utf-8"?>
<p:tagLst xmlns:p="http://schemas.openxmlformats.org/presentationml/2006/main">
  <p:tag name="AS_UNIQUEID" val="728"/>
</p:tagLst>
</file>

<file path=ppt/tags/tag76.xml><?xml version="1.0" encoding="utf-8"?>
<p:tagLst xmlns:p="http://schemas.openxmlformats.org/presentationml/2006/main">
  <p:tag name="AS_UNIQUEID" val="865"/>
</p:tagLst>
</file>

<file path=ppt/tags/tag77.xml><?xml version="1.0" encoding="utf-8"?>
<p:tagLst xmlns:p="http://schemas.openxmlformats.org/presentationml/2006/main">
  <p:tag name="AS_UNIQUEID" val="749"/>
</p:tagLst>
</file>

<file path=ppt/tags/tag78.xml><?xml version="1.0" encoding="utf-8"?>
<p:tagLst xmlns:p="http://schemas.openxmlformats.org/presentationml/2006/main">
  <p:tag name="AS_UNIQUEID" val="750"/>
</p:tagLst>
</file>

<file path=ppt/tags/tag79.xml><?xml version="1.0" encoding="utf-8"?>
<p:tagLst xmlns:p="http://schemas.openxmlformats.org/presentationml/2006/main">
  <p:tag name="AS_UNIQUEID" val="751"/>
</p:tagLst>
</file>

<file path=ppt/tags/tag80.xml><?xml version="1.0" encoding="utf-8"?>
<p:tagLst xmlns:p="http://schemas.openxmlformats.org/presentationml/2006/main">
  <p:tag name="AS_UNIQUEID" val="752"/>
</p:tagLst>
</file>

<file path=ppt/tags/tag81.xml><?xml version="1.0" encoding="utf-8"?>
<p:tagLst xmlns:p="http://schemas.openxmlformats.org/presentationml/2006/main">
  <p:tag name="AS_UNIQUEID" val="753"/>
</p:tagLst>
</file>

<file path=ppt/tags/tag82.xml><?xml version="1.0" encoding="utf-8"?>
<p:tagLst xmlns:p="http://schemas.openxmlformats.org/presentationml/2006/main">
  <p:tag name="AS_UNIQUEID" val="866"/>
</p:tagLst>
</file>

<file path=ppt/tags/tag83.xml><?xml version="1.0" encoding="utf-8"?>
<p:tagLst xmlns:p="http://schemas.openxmlformats.org/presentationml/2006/main">
  <p:tag name="AS_UNIQUEID" val="867"/>
</p:tagLst>
</file>

<file path=ppt/tags/tag84.xml><?xml version="1.0" encoding="utf-8"?>
<p:tagLst xmlns:p="http://schemas.openxmlformats.org/presentationml/2006/main">
  <p:tag name="AS_UNIQUEID" val="868"/>
</p:tagLst>
</file>

<file path=ppt/tags/tag85.xml><?xml version="1.0" encoding="utf-8"?>
<p:tagLst xmlns:p="http://schemas.openxmlformats.org/presentationml/2006/main">
  <p:tag name="AS_UNIQUEID" val="869"/>
</p:tagLst>
</file>

<file path=ppt/tags/tag86.xml><?xml version="1.0" encoding="utf-8"?>
<p:tagLst xmlns:p="http://schemas.openxmlformats.org/presentationml/2006/main">
  <p:tag name="AS_UNIQUEID" val="870"/>
</p:tagLst>
</file>

<file path=ppt/tags/tag87.xml><?xml version="1.0" encoding="utf-8"?>
<p:tagLst xmlns:p="http://schemas.openxmlformats.org/presentationml/2006/main">
  <p:tag name="AS_UNIQUEID" val="871"/>
</p:tagLst>
</file>

<file path=ppt/tags/tag88.xml><?xml version="1.0" encoding="utf-8"?>
<p:tagLst xmlns:p="http://schemas.openxmlformats.org/presentationml/2006/main">
  <p:tag name="AS_UNIQUEID" val="872"/>
</p:tagLst>
</file>

<file path=ppt/tags/tag89.xml><?xml version="1.0" encoding="utf-8"?>
<p:tagLst xmlns:p="http://schemas.openxmlformats.org/presentationml/2006/main">
  <p:tag name="AS_UNIQUEID" val="873"/>
</p:tagLst>
</file>

<file path=ppt/tags/tag90.xml><?xml version="1.0" encoding="utf-8"?>
<p:tagLst xmlns:p="http://schemas.openxmlformats.org/presentationml/2006/main">
  <p:tag name="AS_UNIQUEID" val="874"/>
</p:tagLst>
</file>

<file path=ppt/tags/tag91.xml><?xml version="1.0" encoding="utf-8"?>
<p:tagLst xmlns:p="http://schemas.openxmlformats.org/presentationml/2006/main">
  <p:tag name="AS_UNIQUEID" val="875"/>
</p:tagLst>
</file>

<file path=ppt/tags/tag92.xml><?xml version="1.0" encoding="utf-8"?>
<p:tagLst xmlns:p="http://schemas.openxmlformats.org/presentationml/2006/main">
  <p:tag name="AS_UNIQUEID" val="876"/>
</p:tagLst>
</file>

<file path=ppt/tags/tag93.xml><?xml version="1.0" encoding="utf-8"?>
<p:tagLst xmlns:p="http://schemas.openxmlformats.org/presentationml/2006/main">
  <p:tag name="AS_UNIQUEID" val="877"/>
</p:tagLst>
</file>

<file path=ppt/tags/tag94.xml><?xml version="1.0" encoding="utf-8"?>
<p:tagLst xmlns:p="http://schemas.openxmlformats.org/presentationml/2006/main">
  <p:tag name="AS_UNIQUEID" val="878"/>
</p:tagLst>
</file>

<file path=ppt/tags/tag95.xml><?xml version="1.0" encoding="utf-8"?>
<p:tagLst xmlns:p="http://schemas.openxmlformats.org/presentationml/2006/main">
  <p:tag name="AS_UNIQUEID" val="879"/>
</p:tagLst>
</file>

<file path=ppt/tags/tag96.xml><?xml version="1.0" encoding="utf-8"?>
<p:tagLst xmlns:p="http://schemas.openxmlformats.org/presentationml/2006/main">
  <p:tag name="AS_UNIQUEID" val="880"/>
</p:tagLst>
</file>

<file path=ppt/tags/tag97.xml><?xml version="1.0" encoding="utf-8"?>
<p:tagLst xmlns:p="http://schemas.openxmlformats.org/presentationml/2006/main">
  <p:tag name="AS_UNIQUEID" val="881"/>
</p:tagLst>
</file>

<file path=ppt/tags/tag98.xml><?xml version="1.0" encoding="utf-8"?>
<p:tagLst xmlns:p="http://schemas.openxmlformats.org/presentationml/2006/main">
  <p:tag name="AS_UNIQUEID" val="882"/>
</p:tagLst>
</file>

<file path=ppt/tags/tag99.xml><?xml version="1.0" encoding="utf-8"?>
<p:tagLst xmlns:p="http://schemas.openxmlformats.org/presentationml/2006/main">
  <p:tag name="AS_UNIQUEID" val="883"/>
</p:tagLst>
</file>

<file path=ppt/tags/tag100.xml><?xml version="1.0" encoding="utf-8"?>
<p:tagLst xmlns:p="http://schemas.openxmlformats.org/presentationml/2006/main">
  <p:tag name="AS_UNIQUEID" val="884"/>
</p:tagLst>
</file>

<file path=ppt/tags/tag101.xml><?xml version="1.0" encoding="utf-8"?>
<p:tagLst xmlns:p="http://schemas.openxmlformats.org/presentationml/2006/main">
  <p:tag name="AS_UNIQUEID" val="885"/>
</p:tagLst>
</file>

<file path=ppt/tags/tag102.xml><?xml version="1.0" encoding="utf-8"?>
<p:tagLst xmlns:p="http://schemas.openxmlformats.org/presentationml/2006/main">
  <p:tag name="AS_UNIQUEID" val="886"/>
</p:tagLst>
</file>

<file path=ppt/tags/tag103.xml><?xml version="1.0" encoding="utf-8"?>
<p:tagLst xmlns:p="http://schemas.openxmlformats.org/presentationml/2006/main">
  <p:tag name="AS_UNIQUEID" val="887"/>
</p:tagLst>
</file>

<file path=ppt/tags/tag104.xml><?xml version="1.0" encoding="utf-8"?>
<p:tagLst xmlns:p="http://schemas.openxmlformats.org/presentationml/2006/main">
  <p:tag name="AS_UNIQUEID" val="888"/>
</p:tagLst>
</file>

<file path=ppt/tags/tag105.xml><?xml version="1.0" encoding="utf-8"?>
<p:tagLst xmlns:p="http://schemas.openxmlformats.org/presentationml/2006/main">
  <p:tag name="AS_UNIQUEID" val="889"/>
</p:tagLst>
</file>

<file path=ppt/tags/tag106.xml><?xml version="1.0" encoding="utf-8"?>
<p:tagLst xmlns:p="http://schemas.openxmlformats.org/presentationml/2006/main">
  <p:tag name="AS_UNIQUEID" val="890"/>
</p:tagLst>
</file>

<file path=ppt/tags/tag107.xml><?xml version="1.0" encoding="utf-8"?>
<p:tagLst xmlns:p="http://schemas.openxmlformats.org/presentationml/2006/main">
  <p:tag name="AS_UNIQUEID" val="891"/>
</p:tagLst>
</file>

<file path=ppt/tags/tag108.xml><?xml version="1.0" encoding="utf-8"?>
<p:tagLst xmlns:p="http://schemas.openxmlformats.org/presentationml/2006/main">
  <p:tag name="AS_UNIQUEID" val="892"/>
</p:tagLst>
</file>

<file path=ppt/tags/tag109.xml><?xml version="1.0" encoding="utf-8"?>
<p:tagLst xmlns:p="http://schemas.openxmlformats.org/presentationml/2006/main">
  <p:tag name="AS_UNIQUEID" val="893"/>
</p:tagLst>
</file>

<file path=ppt/tags/tag110.xml><?xml version="1.0" encoding="utf-8"?>
<p:tagLst xmlns:p="http://schemas.openxmlformats.org/presentationml/2006/main">
  <p:tag name="AS_UNIQUEID" val="894"/>
</p:tagLst>
</file>

<file path=ppt/tags/tag111.xml><?xml version="1.0" encoding="utf-8"?>
<p:tagLst xmlns:p="http://schemas.openxmlformats.org/presentationml/2006/main">
  <p:tag name="AS_UNIQUEID" val="895"/>
</p:tagLst>
</file>

<file path=ppt/tags/tag112.xml><?xml version="1.0" encoding="utf-8"?>
<p:tagLst xmlns:p="http://schemas.openxmlformats.org/presentationml/2006/main">
  <p:tag name="AS_UNIQUEID" val="896"/>
</p:tagLst>
</file>

<file path=ppt/tags/tag113.xml><?xml version="1.0" encoding="utf-8"?>
<p:tagLst xmlns:p="http://schemas.openxmlformats.org/presentationml/2006/main">
  <p:tag name="AS_UNIQUEID" val="897"/>
</p:tagLst>
</file>

<file path=ppt/tags/tag114.xml><?xml version="1.0" encoding="utf-8"?>
<p:tagLst xmlns:p="http://schemas.openxmlformats.org/presentationml/2006/main">
  <p:tag name="AS_UNIQUEID" val="898"/>
</p:tagLst>
</file>

<file path=ppt/tags/tag115.xml><?xml version="1.0" encoding="utf-8"?>
<p:tagLst xmlns:p="http://schemas.openxmlformats.org/presentationml/2006/main">
  <p:tag name="AS_UNIQUEID" val="899"/>
</p:tagLst>
</file>

<file path=ppt/tags/tag116.xml><?xml version="1.0" encoding="utf-8"?>
<p:tagLst xmlns:p="http://schemas.openxmlformats.org/presentationml/2006/main">
  <p:tag name="AS_UNIQUEID" val="900"/>
</p:tagLst>
</file>

<file path=ppt/tags/tag117.xml><?xml version="1.0" encoding="utf-8"?>
<p:tagLst xmlns:p="http://schemas.openxmlformats.org/presentationml/2006/main">
  <p:tag name="AS_UNIQUEID" val="901"/>
</p:tagLst>
</file>

<file path=ppt/tags/tag118.xml><?xml version="1.0" encoding="utf-8"?>
<p:tagLst xmlns:p="http://schemas.openxmlformats.org/presentationml/2006/main">
  <p:tag name="AS_UNIQUEID" val="902"/>
</p:tagLst>
</file>

<file path=ppt/tags/tag119.xml><?xml version="1.0" encoding="utf-8"?>
<p:tagLst xmlns:p="http://schemas.openxmlformats.org/presentationml/2006/main">
  <p:tag name="AS_UNIQUEID" val="903"/>
</p:tagLst>
</file>

<file path=ppt/tags/tag120.xml><?xml version="1.0" encoding="utf-8"?>
<p:tagLst xmlns:p="http://schemas.openxmlformats.org/presentationml/2006/main">
  <p:tag name="AS_UNIQUEID" val="904"/>
</p:tagLst>
</file>

<file path=ppt/tags/tag121.xml><?xml version="1.0" encoding="utf-8"?>
<p:tagLst xmlns:p="http://schemas.openxmlformats.org/presentationml/2006/main">
  <p:tag name="AS_UNIQUEID" val="905"/>
</p:tagLst>
</file>

<file path=ppt/tags/tag122.xml><?xml version="1.0" encoding="utf-8"?>
<p:tagLst xmlns:p="http://schemas.openxmlformats.org/presentationml/2006/main">
  <p:tag name="AS_UNIQUEID" val="906"/>
</p:tagLst>
</file>

<file path=ppt/tags/tag123.xml><?xml version="1.0" encoding="utf-8"?>
<p:tagLst xmlns:p="http://schemas.openxmlformats.org/presentationml/2006/main">
  <p:tag name="AS_UNIQUEID" val="907"/>
</p:tagLst>
</file>

<file path=ppt/tags/tag124.xml><?xml version="1.0" encoding="utf-8"?>
<p:tagLst xmlns:p="http://schemas.openxmlformats.org/presentationml/2006/main">
  <p:tag name="AS_UNIQUEID" val="908"/>
</p:tagLst>
</file>

<file path=ppt/tags/tag125.xml><?xml version="1.0" encoding="utf-8"?>
<p:tagLst xmlns:p="http://schemas.openxmlformats.org/presentationml/2006/main">
  <p:tag name="AS_UNIQUEID" val="909"/>
</p:tagLst>
</file>

<file path=ppt/tags/tag126.xml><?xml version="1.0" encoding="utf-8"?>
<p:tagLst xmlns:p="http://schemas.openxmlformats.org/presentationml/2006/main">
  <p:tag name="AS_UNIQUEID" val="910"/>
</p:tagLst>
</file>

<file path=ppt/tags/tag127.xml><?xml version="1.0" encoding="utf-8"?>
<p:tagLst xmlns:p="http://schemas.openxmlformats.org/presentationml/2006/main">
  <p:tag name="AS_UNIQUEID" val="911"/>
</p:tagLst>
</file>

<file path=ppt/tags/tag128.xml><?xml version="1.0" encoding="utf-8"?>
<p:tagLst xmlns:p="http://schemas.openxmlformats.org/presentationml/2006/main">
  <p:tag name="AS_UNIQUEID" val="912"/>
</p:tagLst>
</file>

<file path=ppt/tags/tag129.xml><?xml version="1.0" encoding="utf-8"?>
<p:tagLst xmlns:p="http://schemas.openxmlformats.org/presentationml/2006/main">
  <p:tag name="AS_UNIQUEID" val="913"/>
</p:tagLst>
</file>

<file path=ppt/tags/tag130.xml><?xml version="1.0" encoding="utf-8"?>
<p:tagLst xmlns:p="http://schemas.openxmlformats.org/presentationml/2006/main">
  <p:tag name="AS_UNIQUEID" val="914"/>
</p:tagLst>
</file>

<file path=ppt/tags/tag131.xml><?xml version="1.0" encoding="utf-8"?>
<p:tagLst xmlns:p="http://schemas.openxmlformats.org/presentationml/2006/main">
  <p:tag name="AS_UNIQUEID" val="915"/>
</p:tagLst>
</file>

<file path=ppt/tags/tag132.xml><?xml version="1.0" encoding="utf-8"?>
<p:tagLst xmlns:p="http://schemas.openxmlformats.org/presentationml/2006/main">
  <p:tag name="AS_UNIQUEID" val="916"/>
</p:tagLst>
</file>

<file path=ppt/tags/tag133.xml><?xml version="1.0" encoding="utf-8"?>
<p:tagLst xmlns:p="http://schemas.openxmlformats.org/presentationml/2006/main">
  <p:tag name="AS_UNIQUEID" val="917"/>
</p:tagLst>
</file>

<file path=ppt/tags/tag134.xml><?xml version="1.0" encoding="utf-8"?>
<p:tagLst xmlns:p="http://schemas.openxmlformats.org/presentationml/2006/main">
  <p:tag name="AS_UNIQUEID" val="918"/>
</p:tagLst>
</file>

<file path=ppt/tags/tag135.xml><?xml version="1.0" encoding="utf-8"?>
<p:tagLst xmlns:p="http://schemas.openxmlformats.org/presentationml/2006/main">
  <p:tag name="AS_UNIQUEID" val="919"/>
</p:tagLst>
</file>

<file path=ppt/tags/tag136.xml><?xml version="1.0" encoding="utf-8"?>
<p:tagLst xmlns:p="http://schemas.openxmlformats.org/presentationml/2006/main">
  <p:tag name="AS_UNIQUEID" val="920"/>
</p:tagLst>
</file>

<file path=ppt/tags/tag137.xml><?xml version="1.0" encoding="utf-8"?>
<p:tagLst xmlns:p="http://schemas.openxmlformats.org/presentationml/2006/main">
  <p:tag name="AS_UNIQUEID" val="921"/>
</p:tagLst>
</file>

<file path=ppt/tags/tag138.xml><?xml version="1.0" encoding="utf-8"?>
<p:tagLst xmlns:p="http://schemas.openxmlformats.org/presentationml/2006/main">
  <p:tag name="AS_UNIQUEID" val="922"/>
</p:tagLst>
</file>

<file path=ppt/tags/tag139.xml><?xml version="1.0" encoding="utf-8"?>
<p:tagLst xmlns:p="http://schemas.openxmlformats.org/presentationml/2006/main">
  <p:tag name="AS_UNIQUEID" val="923"/>
</p:tagLst>
</file>

<file path=ppt/tags/tag140.xml><?xml version="1.0" encoding="utf-8"?>
<p:tagLst xmlns:p="http://schemas.openxmlformats.org/presentationml/2006/main">
  <p:tag name="AS_UNIQUEID" val="924"/>
</p:tagLst>
</file>

<file path=ppt/tags/tag141.xml><?xml version="1.0" encoding="utf-8"?>
<p:tagLst xmlns:p="http://schemas.openxmlformats.org/presentationml/2006/main">
  <p:tag name="AS_UNIQUEID" val="925"/>
</p:tagLst>
</file>

<file path=ppt/tags/tag142.xml><?xml version="1.0" encoding="utf-8"?>
<p:tagLst xmlns:p="http://schemas.openxmlformats.org/presentationml/2006/main">
  <p:tag name="AS_UNIQUEID" val="926"/>
</p:tagLst>
</file>

<file path=ppt/tags/tag143.xml><?xml version="1.0" encoding="utf-8"?>
<p:tagLst xmlns:p="http://schemas.openxmlformats.org/presentationml/2006/main">
  <p:tag name="AS_UNIQUEID" val="927"/>
</p:tagLst>
</file>

<file path=ppt/tags/tag144.xml><?xml version="1.0" encoding="utf-8"?>
<p:tagLst xmlns:p="http://schemas.openxmlformats.org/presentationml/2006/main">
  <p:tag name="AS_UNIQUEID" val="928"/>
</p:tagLst>
</file>

<file path=ppt/tags/tag145.xml><?xml version="1.0" encoding="utf-8"?>
<p:tagLst xmlns:p="http://schemas.openxmlformats.org/presentationml/2006/main">
  <p:tag name="AS_UNIQUEID" val="929"/>
</p:tagLst>
</file>

<file path=ppt/tags/tag146.xml><?xml version="1.0" encoding="utf-8"?>
<p:tagLst xmlns:p="http://schemas.openxmlformats.org/presentationml/2006/main">
  <p:tag name="AS_UNIQUEID" val="729"/>
</p:tagLst>
</file>

<file path=ppt/tags/tag147.xml><?xml version="1.0" encoding="utf-8"?>
<p:tagLst xmlns:p="http://schemas.openxmlformats.org/presentationml/2006/main">
  <p:tag name="AS_UNIQUEID" val="730"/>
</p:tagLst>
</file>

<file path=ppt/tags/tag148.xml><?xml version="1.0" encoding="utf-8"?>
<p:tagLst xmlns:p="http://schemas.openxmlformats.org/presentationml/2006/main">
  <p:tag name="AS_UNIQUEID" val="731"/>
</p:tagLst>
</file>

<file path=ppt/tags/tag149.xml><?xml version="1.0" encoding="utf-8"?>
<p:tagLst xmlns:p="http://schemas.openxmlformats.org/presentationml/2006/main">
  <p:tag name="AS_UNIQUEID" val="732"/>
</p:tagLst>
</file>

<file path=ppt/tags/tag150.xml><?xml version="1.0" encoding="utf-8"?>
<p:tagLst xmlns:p="http://schemas.openxmlformats.org/presentationml/2006/main">
  <p:tag name="AS_UNIQUEID" val="733"/>
</p:tagLst>
</file>

<file path=ppt/tags/tag151.xml><?xml version="1.0" encoding="utf-8"?>
<p:tagLst xmlns:p="http://schemas.openxmlformats.org/presentationml/2006/main">
  <p:tag name="AS_UNIQUEID" val="930"/>
</p:tagLst>
</file>

<file path=ppt/tags/tag152.xml><?xml version="1.0" encoding="utf-8"?>
<p:tagLst xmlns:p="http://schemas.openxmlformats.org/presentationml/2006/main">
  <p:tag name="AS_UNIQUEID" val="754"/>
</p:tagLst>
</file>

<file path=ppt/tags/tag153.xml><?xml version="1.0" encoding="utf-8"?>
<p:tagLst xmlns:p="http://schemas.openxmlformats.org/presentationml/2006/main">
  <p:tag name="AS_UNIQUEID" val="755"/>
</p:tagLst>
</file>

<file path=ppt/tags/tag154.xml><?xml version="1.0" encoding="utf-8"?>
<p:tagLst xmlns:p="http://schemas.openxmlformats.org/presentationml/2006/main">
  <p:tag name="AS_UNIQUEID" val="756"/>
</p:tagLst>
</file>

<file path=ppt/tags/tag155.xml><?xml version="1.0" encoding="utf-8"?>
<p:tagLst xmlns:p="http://schemas.openxmlformats.org/presentationml/2006/main">
  <p:tag name="AS_UNIQUEID" val="757"/>
</p:tagLst>
</file>

<file path=ppt/tags/tag156.xml><?xml version="1.0" encoding="utf-8"?>
<p:tagLst xmlns:p="http://schemas.openxmlformats.org/presentationml/2006/main">
  <p:tag name="AS_UNIQUEID" val="758"/>
</p:tagLst>
</file>

<file path=ppt/tags/tag157.xml><?xml version="1.0" encoding="utf-8"?>
<p:tagLst xmlns:p="http://schemas.openxmlformats.org/presentationml/2006/main">
  <p:tag name="AS_UNIQUEID" val="931"/>
</p:tagLst>
</file>

<file path=ppt/tags/tag158.xml><?xml version="1.0" encoding="utf-8"?>
<p:tagLst xmlns:p="http://schemas.openxmlformats.org/presentationml/2006/main">
  <p:tag name="AS_UNIQUEID" val="932"/>
</p:tagLst>
</file>

<file path=ppt/tags/tag159.xml><?xml version="1.0" encoding="utf-8"?>
<p:tagLst xmlns:p="http://schemas.openxmlformats.org/presentationml/2006/main">
  <p:tag name="AS_UNIQUEID" val="933"/>
</p:tagLst>
</file>

<file path=ppt/tags/tag160.xml><?xml version="1.0" encoding="utf-8"?>
<p:tagLst xmlns:p="http://schemas.openxmlformats.org/presentationml/2006/main">
  <p:tag name="AS_UNIQUEID" val="934"/>
</p:tagLst>
</file>

<file path=ppt/tags/tag161.xml><?xml version="1.0" encoding="utf-8"?>
<p:tagLst xmlns:p="http://schemas.openxmlformats.org/presentationml/2006/main">
  <p:tag name="AS_UNIQUEID" val="935"/>
</p:tagLst>
</file>

<file path=ppt/tags/tag162.xml><?xml version="1.0" encoding="utf-8"?>
<p:tagLst xmlns:p="http://schemas.openxmlformats.org/presentationml/2006/main">
  <p:tag name="AS_UNIQUEID" val="936"/>
</p:tagLst>
</file>

<file path=ppt/tags/tag163.xml><?xml version="1.0" encoding="utf-8"?>
<p:tagLst xmlns:p="http://schemas.openxmlformats.org/presentationml/2006/main">
  <p:tag name="AS_UNIQUEID" val="937"/>
</p:tagLst>
</file>

<file path=ppt/tags/tag164.xml><?xml version="1.0" encoding="utf-8"?>
<p:tagLst xmlns:p="http://schemas.openxmlformats.org/presentationml/2006/main">
  <p:tag name="AS_UNIQUEID" val="938"/>
</p:tagLst>
</file>

<file path=ppt/tags/tag165.xml><?xml version="1.0" encoding="utf-8"?>
<p:tagLst xmlns:p="http://schemas.openxmlformats.org/presentationml/2006/main">
  <p:tag name="AS_UNIQUEID" val="939"/>
</p:tagLst>
</file>

<file path=ppt/tags/tag166.xml><?xml version="1.0" encoding="utf-8"?>
<p:tagLst xmlns:p="http://schemas.openxmlformats.org/presentationml/2006/main">
  <p:tag name="AS_UNIQUEID" val="940"/>
</p:tagLst>
</file>

<file path=ppt/tags/tag167.xml><?xml version="1.0" encoding="utf-8"?>
<p:tagLst xmlns:p="http://schemas.openxmlformats.org/presentationml/2006/main">
  <p:tag name="AS_UNIQUEID" val="941"/>
</p:tagLst>
</file>

<file path=ppt/tags/tag168.xml><?xml version="1.0" encoding="utf-8"?>
<p:tagLst xmlns:p="http://schemas.openxmlformats.org/presentationml/2006/main">
  <p:tag name="AS_UNIQUEID" val="942"/>
</p:tagLst>
</file>

<file path=ppt/tags/tag169.xml><?xml version="1.0" encoding="utf-8"?>
<p:tagLst xmlns:p="http://schemas.openxmlformats.org/presentationml/2006/main">
  <p:tag name="AS_UNIQUEID" val="943"/>
</p:tagLst>
</file>

<file path=ppt/tags/tag170.xml><?xml version="1.0" encoding="utf-8"?>
<p:tagLst xmlns:p="http://schemas.openxmlformats.org/presentationml/2006/main">
  <p:tag name="AS_UNIQUEID" val="944"/>
</p:tagLst>
</file>

<file path=ppt/tags/tag171.xml><?xml version="1.0" encoding="utf-8"?>
<p:tagLst xmlns:p="http://schemas.openxmlformats.org/presentationml/2006/main">
  <p:tag name="AS_UNIQUEID" val="945"/>
</p:tagLst>
</file>

<file path=ppt/tags/tag172.xml><?xml version="1.0" encoding="utf-8"?>
<p:tagLst xmlns:p="http://schemas.openxmlformats.org/presentationml/2006/main">
  <p:tag name="AS_UNIQUEID" val="946"/>
</p:tagLst>
</file>

<file path=ppt/tags/tag173.xml><?xml version="1.0" encoding="utf-8"?>
<p:tagLst xmlns:p="http://schemas.openxmlformats.org/presentationml/2006/main">
  <p:tag name="AS_UNIQUEID" val="947"/>
</p:tagLst>
</file>

<file path=ppt/tags/tag174.xml><?xml version="1.0" encoding="utf-8"?>
<p:tagLst xmlns:p="http://schemas.openxmlformats.org/presentationml/2006/main">
  <p:tag name="AS_UNIQUEID" val="948"/>
</p:tagLst>
</file>

<file path=ppt/tags/tag175.xml><?xml version="1.0" encoding="utf-8"?>
<p:tagLst xmlns:p="http://schemas.openxmlformats.org/presentationml/2006/main">
  <p:tag name="AS_UNIQUEID" val="949"/>
</p:tagLst>
</file>

<file path=ppt/tags/tag176.xml><?xml version="1.0" encoding="utf-8"?>
<p:tagLst xmlns:p="http://schemas.openxmlformats.org/presentationml/2006/main">
  <p:tag name="AS_UNIQUEID" val="950"/>
</p:tagLst>
</file>

<file path=ppt/tags/tag177.xml><?xml version="1.0" encoding="utf-8"?>
<p:tagLst xmlns:p="http://schemas.openxmlformats.org/presentationml/2006/main">
  <p:tag name="AS_UNIQUEID" val="951"/>
</p:tagLst>
</file>

<file path=ppt/tags/tag178.xml><?xml version="1.0" encoding="utf-8"?>
<p:tagLst xmlns:p="http://schemas.openxmlformats.org/presentationml/2006/main">
  <p:tag name="AS_UNIQUEID" val="952"/>
</p:tagLst>
</file>

<file path=ppt/tags/tag179.xml><?xml version="1.0" encoding="utf-8"?>
<p:tagLst xmlns:p="http://schemas.openxmlformats.org/presentationml/2006/main">
  <p:tag name="AS_UNIQUEID" val="953"/>
</p:tagLst>
</file>

<file path=ppt/tags/tag180.xml><?xml version="1.0" encoding="utf-8"?>
<p:tagLst xmlns:p="http://schemas.openxmlformats.org/presentationml/2006/main">
  <p:tag name="AS_UNIQUEID" val="954"/>
</p:tagLst>
</file>

<file path=ppt/tags/tag181.xml><?xml version="1.0" encoding="utf-8"?>
<p:tagLst xmlns:p="http://schemas.openxmlformats.org/presentationml/2006/main">
  <p:tag name="AS_UNIQUEID" val="955"/>
</p:tagLst>
</file>

<file path=ppt/tags/tag182.xml><?xml version="1.0" encoding="utf-8"?>
<p:tagLst xmlns:p="http://schemas.openxmlformats.org/presentationml/2006/main">
  <p:tag name="AS_UNIQUEID" val="956"/>
</p:tagLst>
</file>

<file path=ppt/tags/tag183.xml><?xml version="1.0" encoding="utf-8"?>
<p:tagLst xmlns:p="http://schemas.openxmlformats.org/presentationml/2006/main">
  <p:tag name="AS_UNIQUEID" val="957"/>
</p:tagLst>
</file>

<file path=ppt/tags/tag184.xml><?xml version="1.0" encoding="utf-8"?>
<p:tagLst xmlns:p="http://schemas.openxmlformats.org/presentationml/2006/main">
  <p:tag name="AS_UNIQUEID" val="958"/>
</p:tagLst>
</file>

<file path=ppt/tags/tag185.xml><?xml version="1.0" encoding="utf-8"?>
<p:tagLst xmlns:p="http://schemas.openxmlformats.org/presentationml/2006/main">
  <p:tag name="AS_UNIQUEID" val="959"/>
</p:tagLst>
</file>

<file path=ppt/tags/tag186.xml><?xml version="1.0" encoding="utf-8"?>
<p:tagLst xmlns:p="http://schemas.openxmlformats.org/presentationml/2006/main">
  <p:tag name="AS_UNIQUEID" val="960"/>
</p:tagLst>
</file>

<file path=ppt/tags/tag187.xml><?xml version="1.0" encoding="utf-8"?>
<p:tagLst xmlns:p="http://schemas.openxmlformats.org/presentationml/2006/main">
  <p:tag name="AS_UNIQUEID" val="961"/>
</p:tagLst>
</file>

<file path=ppt/tags/tag188.xml><?xml version="1.0" encoding="utf-8"?>
<p:tagLst xmlns:p="http://schemas.openxmlformats.org/presentationml/2006/main">
  <p:tag name="AS_UNIQUEID" val="962"/>
</p:tagLst>
</file>

<file path=ppt/tags/tag189.xml><?xml version="1.0" encoding="utf-8"?>
<p:tagLst xmlns:p="http://schemas.openxmlformats.org/presentationml/2006/main">
  <p:tag name="AS_UNIQUEID" val="963"/>
</p:tagLst>
</file>

<file path=ppt/tags/tag190.xml><?xml version="1.0" encoding="utf-8"?>
<p:tagLst xmlns:p="http://schemas.openxmlformats.org/presentationml/2006/main">
  <p:tag name="AS_UNIQUEID" val="964"/>
</p:tagLst>
</file>

<file path=ppt/tags/tag191.xml><?xml version="1.0" encoding="utf-8"?>
<p:tagLst xmlns:p="http://schemas.openxmlformats.org/presentationml/2006/main">
  <p:tag name="AS_UNIQUEID" val="965"/>
</p:tagLst>
</file>

<file path=ppt/tags/tag192.xml><?xml version="1.0" encoding="utf-8"?>
<p:tagLst xmlns:p="http://schemas.openxmlformats.org/presentationml/2006/main">
  <p:tag name="AS_UNIQUEID" val="966"/>
</p:tagLst>
</file>

<file path=ppt/tags/tag193.xml><?xml version="1.0" encoding="utf-8"?>
<p:tagLst xmlns:p="http://schemas.openxmlformats.org/presentationml/2006/main">
  <p:tag name="AS_UNIQUEID" val="967"/>
</p:tagLst>
</file>

<file path=ppt/tags/tag194.xml><?xml version="1.0" encoding="utf-8"?>
<p:tagLst xmlns:p="http://schemas.openxmlformats.org/presentationml/2006/main">
  <p:tag name="AS_UNIQUEID" val="968"/>
</p:tagLst>
</file>

<file path=ppt/tags/tag195.xml><?xml version="1.0" encoding="utf-8"?>
<p:tagLst xmlns:p="http://schemas.openxmlformats.org/presentationml/2006/main">
  <p:tag name="AS_UNIQUEID" val="969"/>
</p:tagLst>
</file>

<file path=ppt/tags/tag196.xml><?xml version="1.0" encoding="utf-8"?>
<p:tagLst xmlns:p="http://schemas.openxmlformats.org/presentationml/2006/main">
  <p:tag name="AS_UNIQUEID" val="970"/>
</p:tagLst>
</file>

<file path=ppt/tags/tag197.xml><?xml version="1.0" encoding="utf-8"?>
<p:tagLst xmlns:p="http://schemas.openxmlformats.org/presentationml/2006/main">
  <p:tag name="AS_UNIQUEID" val="971"/>
</p:tagLst>
</file>

<file path=ppt/tags/tag198.xml><?xml version="1.0" encoding="utf-8"?>
<p:tagLst xmlns:p="http://schemas.openxmlformats.org/presentationml/2006/main">
  <p:tag name="AS_UNIQUEID" val="972"/>
</p:tagLst>
</file>

<file path=ppt/tags/tag199.xml><?xml version="1.0" encoding="utf-8"?>
<p:tagLst xmlns:p="http://schemas.openxmlformats.org/presentationml/2006/main">
  <p:tag name="AS_UNIQUEID" val="973"/>
</p:tagLst>
</file>

<file path=ppt/tags/tag200.xml><?xml version="1.0" encoding="utf-8"?>
<p:tagLst xmlns:p="http://schemas.openxmlformats.org/presentationml/2006/main">
  <p:tag name="AS_UNIQUEID" val="974"/>
</p:tagLst>
</file>

<file path=ppt/tags/tag201.xml><?xml version="1.0" encoding="utf-8"?>
<p:tagLst xmlns:p="http://schemas.openxmlformats.org/presentationml/2006/main">
  <p:tag name="AS_UNIQUEID" val="975"/>
</p:tagLst>
</file>

<file path=ppt/tags/tag202.xml><?xml version="1.0" encoding="utf-8"?>
<p:tagLst xmlns:p="http://schemas.openxmlformats.org/presentationml/2006/main">
  <p:tag name="AS_UNIQUEID" val="976"/>
</p:tagLst>
</file>

<file path=ppt/tags/tag203.xml><?xml version="1.0" encoding="utf-8"?>
<p:tagLst xmlns:p="http://schemas.openxmlformats.org/presentationml/2006/main">
  <p:tag name="AS_UNIQUEID" val="977"/>
</p:tagLst>
</file>

<file path=ppt/tags/tag204.xml><?xml version="1.0" encoding="utf-8"?>
<p:tagLst xmlns:p="http://schemas.openxmlformats.org/presentationml/2006/main">
  <p:tag name="AS_UNIQUEID" val="978"/>
</p:tagLst>
</file>

<file path=ppt/tags/tag205.xml><?xml version="1.0" encoding="utf-8"?>
<p:tagLst xmlns:p="http://schemas.openxmlformats.org/presentationml/2006/main">
  <p:tag name="AS_UNIQUEID" val="979"/>
</p:tagLst>
</file>

<file path=ppt/tags/tag206.xml><?xml version="1.0" encoding="utf-8"?>
<p:tagLst xmlns:p="http://schemas.openxmlformats.org/presentationml/2006/main">
  <p:tag name="AS_UNIQUEID" val="980"/>
</p:tagLst>
</file>

<file path=ppt/tags/tag207.xml><?xml version="1.0" encoding="utf-8"?>
<p:tagLst xmlns:p="http://schemas.openxmlformats.org/presentationml/2006/main">
  <p:tag name="AS_UNIQUEID" val="981"/>
</p:tagLst>
</file>

<file path=ppt/tags/tag208.xml><?xml version="1.0" encoding="utf-8"?>
<p:tagLst xmlns:p="http://schemas.openxmlformats.org/presentationml/2006/main">
  <p:tag name="AS_UNIQUEID" val="982"/>
</p:tagLst>
</file>

<file path=ppt/tags/tag209.xml><?xml version="1.0" encoding="utf-8"?>
<p:tagLst xmlns:p="http://schemas.openxmlformats.org/presentationml/2006/main">
  <p:tag name="AS_UNIQUEID" val="983"/>
</p:tagLst>
</file>

<file path=ppt/tags/tag210.xml><?xml version="1.0" encoding="utf-8"?>
<p:tagLst xmlns:p="http://schemas.openxmlformats.org/presentationml/2006/main">
  <p:tag name="AS_UNIQUEID" val="984"/>
</p:tagLst>
</file>

<file path=ppt/tags/tag211.xml><?xml version="1.0" encoding="utf-8"?>
<p:tagLst xmlns:p="http://schemas.openxmlformats.org/presentationml/2006/main">
  <p:tag name="AS_UNIQUEID" val="985"/>
</p:tagLst>
</file>

<file path=ppt/tags/tag212.xml><?xml version="1.0" encoding="utf-8"?>
<p:tagLst xmlns:p="http://schemas.openxmlformats.org/presentationml/2006/main">
  <p:tag name="AS_UNIQUEID" val="986"/>
</p:tagLst>
</file>

<file path=ppt/tags/tag213.xml><?xml version="1.0" encoding="utf-8"?>
<p:tagLst xmlns:p="http://schemas.openxmlformats.org/presentationml/2006/main">
  <p:tag name="AS_UNIQUEID" val="987"/>
</p:tagLst>
</file>

<file path=ppt/tags/tag214.xml><?xml version="1.0" encoding="utf-8"?>
<p:tagLst xmlns:p="http://schemas.openxmlformats.org/presentationml/2006/main">
  <p:tag name="AS_UNIQUEID" val="988"/>
</p:tagLst>
</file>

<file path=ppt/tags/tag215.xml><?xml version="1.0" encoding="utf-8"?>
<p:tagLst xmlns:p="http://schemas.openxmlformats.org/presentationml/2006/main">
  <p:tag name="AS_UNIQUEID" val="989"/>
</p:tagLst>
</file>

<file path=ppt/tags/tag216.xml><?xml version="1.0" encoding="utf-8"?>
<p:tagLst xmlns:p="http://schemas.openxmlformats.org/presentationml/2006/main">
  <p:tag name="AS_UNIQUEID" val="990"/>
</p:tagLst>
</file>

<file path=ppt/tags/tag217.xml><?xml version="1.0" encoding="utf-8"?>
<p:tagLst xmlns:p="http://schemas.openxmlformats.org/presentationml/2006/main">
  <p:tag name="AS_UNIQUEID" val="991"/>
</p:tagLst>
</file>

<file path=ppt/tags/tag218.xml><?xml version="1.0" encoding="utf-8"?>
<p:tagLst xmlns:p="http://schemas.openxmlformats.org/presentationml/2006/main">
  <p:tag name="AS_UNIQUEID" val="992"/>
</p:tagLst>
</file>

<file path=ppt/tags/tag219.xml><?xml version="1.0" encoding="utf-8"?>
<p:tagLst xmlns:p="http://schemas.openxmlformats.org/presentationml/2006/main">
  <p:tag name="AS_UNIQUEID" val="993"/>
</p:tagLst>
</file>

<file path=ppt/tags/tag220.xml><?xml version="1.0" encoding="utf-8"?>
<p:tagLst xmlns:p="http://schemas.openxmlformats.org/presentationml/2006/main">
  <p:tag name="AS_UNIQUEID" val="994"/>
</p:tagLst>
</file>

<file path=ppt/tags/tag221.xml><?xml version="1.0" encoding="utf-8"?>
<p:tagLst xmlns:p="http://schemas.openxmlformats.org/presentationml/2006/main">
  <p:tag name="AS_UNIQUEID" val="734"/>
</p:tagLst>
</file>

<file path=ppt/tags/tag222.xml><?xml version="1.0" encoding="utf-8"?>
<p:tagLst xmlns:p="http://schemas.openxmlformats.org/presentationml/2006/main">
  <p:tag name="AS_UNIQUEID" val="735"/>
</p:tagLst>
</file>

<file path=ppt/tags/tag223.xml><?xml version="1.0" encoding="utf-8"?>
<p:tagLst xmlns:p="http://schemas.openxmlformats.org/presentationml/2006/main">
  <p:tag name="AS_UNIQUEID" val="736"/>
</p:tagLst>
</file>

<file path=ppt/tags/tag224.xml><?xml version="1.0" encoding="utf-8"?>
<p:tagLst xmlns:p="http://schemas.openxmlformats.org/presentationml/2006/main">
  <p:tag name="AS_UNIQUEID" val="737"/>
</p:tagLst>
</file>

<file path=ppt/tags/tag225.xml><?xml version="1.0" encoding="utf-8"?>
<p:tagLst xmlns:p="http://schemas.openxmlformats.org/presentationml/2006/main">
  <p:tag name="AS_UNIQUEID" val="738"/>
</p:tagLst>
</file>

<file path=ppt/tags/tag226.xml><?xml version="1.0" encoding="utf-8"?>
<p:tagLst xmlns:p="http://schemas.openxmlformats.org/presentationml/2006/main">
  <p:tag name="AS_UNIQUEID" val="995"/>
</p:tagLst>
</file>

<file path=ppt/tags/tag227.xml><?xml version="1.0" encoding="utf-8"?>
<p:tagLst xmlns:p="http://schemas.openxmlformats.org/presentationml/2006/main">
  <p:tag name="AS_UNIQUEID" val="759"/>
</p:tagLst>
</file>

<file path=ppt/tags/tag228.xml><?xml version="1.0" encoding="utf-8"?>
<p:tagLst xmlns:p="http://schemas.openxmlformats.org/presentationml/2006/main">
  <p:tag name="AS_UNIQUEID" val="760"/>
</p:tagLst>
</file>

<file path=ppt/tags/tag229.xml><?xml version="1.0" encoding="utf-8"?>
<p:tagLst xmlns:p="http://schemas.openxmlformats.org/presentationml/2006/main">
  <p:tag name="AS_UNIQUEID" val="761"/>
</p:tagLst>
</file>

<file path=ppt/tags/tag230.xml><?xml version="1.0" encoding="utf-8"?>
<p:tagLst xmlns:p="http://schemas.openxmlformats.org/presentationml/2006/main">
  <p:tag name="AS_UNIQUEID" val="762"/>
</p:tagLst>
</file>

<file path=ppt/tags/tag231.xml><?xml version="1.0" encoding="utf-8"?>
<p:tagLst xmlns:p="http://schemas.openxmlformats.org/presentationml/2006/main">
  <p:tag name="AS_UNIQUEID" val="763"/>
</p:tagLst>
</file>

<file path=ppt/tags/tag232.xml><?xml version="1.0" encoding="utf-8"?>
<p:tagLst xmlns:p="http://schemas.openxmlformats.org/presentationml/2006/main">
  <p:tag name="AS_UNIQUEID" val="996"/>
</p:tagLst>
</file>

<file path=ppt/tags/tag233.xml><?xml version="1.0" encoding="utf-8"?>
<p:tagLst xmlns:p="http://schemas.openxmlformats.org/presentationml/2006/main">
  <p:tag name="AS_UNIQUEID" val="997"/>
</p:tagLst>
</file>

<file path=ppt/tags/tag234.xml><?xml version="1.0" encoding="utf-8"?>
<p:tagLst xmlns:p="http://schemas.openxmlformats.org/presentationml/2006/main">
  <p:tag name="AS_UNIQUEID" val="998"/>
</p:tagLst>
</file>

<file path=ppt/tags/tag235.xml><?xml version="1.0" encoding="utf-8"?>
<p:tagLst xmlns:p="http://schemas.openxmlformats.org/presentationml/2006/main">
  <p:tag name="AS_UNIQUEID" val="999"/>
</p:tagLst>
</file>

<file path=ppt/tags/tag236.xml><?xml version="1.0" encoding="utf-8"?>
<p:tagLst xmlns:p="http://schemas.openxmlformats.org/presentationml/2006/main">
  <p:tag name="AS_UNIQUEID" val="1000"/>
</p:tagLst>
</file>

<file path=ppt/tags/tag237.xml><?xml version="1.0" encoding="utf-8"?>
<p:tagLst xmlns:p="http://schemas.openxmlformats.org/presentationml/2006/main">
  <p:tag name="AS_UNIQUEID" val="1001"/>
</p:tagLst>
</file>

<file path=ppt/tags/tag238.xml><?xml version="1.0" encoding="utf-8"?>
<p:tagLst xmlns:p="http://schemas.openxmlformats.org/presentationml/2006/main">
  <p:tag name="AS_UNIQUEID" val="1002"/>
</p:tagLst>
</file>

<file path=ppt/tags/tag239.xml><?xml version="1.0" encoding="utf-8"?>
<p:tagLst xmlns:p="http://schemas.openxmlformats.org/presentationml/2006/main">
  <p:tag name="AS_UNIQUEID" val="1003"/>
</p:tagLst>
</file>

<file path=ppt/tags/tag240.xml><?xml version="1.0" encoding="utf-8"?>
<p:tagLst xmlns:p="http://schemas.openxmlformats.org/presentationml/2006/main">
  <p:tag name="AS_UNIQUEID" val="1004"/>
</p:tagLst>
</file>

<file path=ppt/tags/tag241.xml><?xml version="1.0" encoding="utf-8"?>
<p:tagLst xmlns:p="http://schemas.openxmlformats.org/presentationml/2006/main">
  <p:tag name="AS_UNIQUEID" val="1005"/>
</p:tagLst>
</file>

<file path=ppt/tags/tag242.xml><?xml version="1.0" encoding="utf-8"?>
<p:tagLst xmlns:p="http://schemas.openxmlformats.org/presentationml/2006/main">
  <p:tag name="AS_UNIQUEID" val="1006"/>
</p:tagLst>
</file>

<file path=ppt/tags/tag243.xml><?xml version="1.0" encoding="utf-8"?>
<p:tagLst xmlns:p="http://schemas.openxmlformats.org/presentationml/2006/main">
  <p:tag name="AS_UNIQUEID" val="1007"/>
</p:tagLst>
</file>

<file path=ppt/tags/tag244.xml><?xml version="1.0" encoding="utf-8"?>
<p:tagLst xmlns:p="http://schemas.openxmlformats.org/presentationml/2006/main">
  <p:tag name="AS_UNIQUEID" val="1008"/>
</p:tagLst>
</file>

<file path=ppt/tags/tag245.xml><?xml version="1.0" encoding="utf-8"?>
<p:tagLst xmlns:p="http://schemas.openxmlformats.org/presentationml/2006/main">
  <p:tag name="AS_UNIQUEID" val="1009"/>
</p:tagLst>
</file>

<file path=ppt/tags/tag246.xml><?xml version="1.0" encoding="utf-8"?>
<p:tagLst xmlns:p="http://schemas.openxmlformats.org/presentationml/2006/main">
  <p:tag name="AS_UNIQUEID" val="1010"/>
</p:tagLst>
</file>

<file path=ppt/tags/tag247.xml><?xml version="1.0" encoding="utf-8"?>
<p:tagLst xmlns:p="http://schemas.openxmlformats.org/presentationml/2006/main">
  <p:tag name="AS_UNIQUEID" val="1011"/>
</p:tagLst>
</file>

<file path=ppt/tags/tag248.xml><?xml version="1.0" encoding="utf-8"?>
<p:tagLst xmlns:p="http://schemas.openxmlformats.org/presentationml/2006/main">
  <p:tag name="AS_UNIQUEID" val="1012"/>
</p:tagLst>
</file>

<file path=ppt/tags/tag249.xml><?xml version="1.0" encoding="utf-8"?>
<p:tagLst xmlns:p="http://schemas.openxmlformats.org/presentationml/2006/main">
  <p:tag name="AS_UNIQUEID" val="1013"/>
</p:tagLst>
</file>

<file path=ppt/tags/tag250.xml><?xml version="1.0" encoding="utf-8"?>
<p:tagLst xmlns:p="http://schemas.openxmlformats.org/presentationml/2006/main">
  <p:tag name="AS_UNIQUEID" val="1014"/>
</p:tagLst>
</file>

<file path=ppt/tags/tag251.xml><?xml version="1.0" encoding="utf-8"?>
<p:tagLst xmlns:p="http://schemas.openxmlformats.org/presentationml/2006/main">
  <p:tag name="AS_UNIQUEID" val="1015"/>
</p:tagLst>
</file>

<file path=ppt/tags/tag252.xml><?xml version="1.0" encoding="utf-8"?>
<p:tagLst xmlns:p="http://schemas.openxmlformats.org/presentationml/2006/main">
  <p:tag name="AS_UNIQUEID" val="1016"/>
</p:tagLst>
</file>

<file path=ppt/tags/tag253.xml><?xml version="1.0" encoding="utf-8"?>
<p:tagLst xmlns:p="http://schemas.openxmlformats.org/presentationml/2006/main">
  <p:tag name="AS_UNIQUEID" val="1017"/>
</p:tagLst>
</file>

<file path=ppt/tags/tag254.xml><?xml version="1.0" encoding="utf-8"?>
<p:tagLst xmlns:p="http://schemas.openxmlformats.org/presentationml/2006/main">
  <p:tag name="AS_UNIQUEID" val="1018"/>
</p:tagLst>
</file>

<file path=ppt/tags/tag255.xml><?xml version="1.0" encoding="utf-8"?>
<p:tagLst xmlns:p="http://schemas.openxmlformats.org/presentationml/2006/main">
  <p:tag name="AS_UNIQUEID" val="1019"/>
</p:tagLst>
</file>

<file path=ppt/tags/tag256.xml><?xml version="1.0" encoding="utf-8"?>
<p:tagLst xmlns:p="http://schemas.openxmlformats.org/presentationml/2006/main">
  <p:tag name="AS_UNIQUEID" val="1020"/>
</p:tagLst>
</file>

<file path=ppt/tags/tag257.xml><?xml version="1.0" encoding="utf-8"?>
<p:tagLst xmlns:p="http://schemas.openxmlformats.org/presentationml/2006/main">
  <p:tag name="AS_UNIQUEID" val="1021"/>
</p:tagLst>
</file>

<file path=ppt/tags/tag258.xml><?xml version="1.0" encoding="utf-8"?>
<p:tagLst xmlns:p="http://schemas.openxmlformats.org/presentationml/2006/main">
  <p:tag name="AS_UNIQUEID" val="1022"/>
</p:tagLst>
</file>

<file path=ppt/tags/tag259.xml><?xml version="1.0" encoding="utf-8"?>
<p:tagLst xmlns:p="http://schemas.openxmlformats.org/presentationml/2006/main">
  <p:tag name="AS_UNIQUEID" val="1023"/>
</p:tagLst>
</file>

<file path=ppt/tags/tag260.xml><?xml version="1.0" encoding="utf-8"?>
<p:tagLst xmlns:p="http://schemas.openxmlformats.org/presentationml/2006/main">
  <p:tag name="AS_UNIQUEID" val="1024"/>
</p:tagLst>
</file>

<file path=ppt/tags/tag261.xml><?xml version="1.0" encoding="utf-8"?>
<p:tagLst xmlns:p="http://schemas.openxmlformats.org/presentationml/2006/main">
  <p:tag name="AS_UNIQUEID" val="1025"/>
</p:tagLst>
</file>

<file path=ppt/tags/tag262.xml><?xml version="1.0" encoding="utf-8"?>
<p:tagLst xmlns:p="http://schemas.openxmlformats.org/presentationml/2006/main">
  <p:tag name="AS_UNIQUEID" val="1026"/>
</p:tagLst>
</file>

<file path=ppt/tags/tag263.xml><?xml version="1.0" encoding="utf-8"?>
<p:tagLst xmlns:p="http://schemas.openxmlformats.org/presentationml/2006/main">
  <p:tag name="AS_UNIQUEID" val="1027"/>
</p:tagLst>
</file>

<file path=ppt/tags/tag264.xml><?xml version="1.0" encoding="utf-8"?>
<p:tagLst xmlns:p="http://schemas.openxmlformats.org/presentationml/2006/main">
  <p:tag name="AS_UNIQUEID" val="1028"/>
</p:tagLst>
</file>

<file path=ppt/tags/tag265.xml><?xml version="1.0" encoding="utf-8"?>
<p:tagLst xmlns:p="http://schemas.openxmlformats.org/presentationml/2006/main">
  <p:tag name="AS_UNIQUEID" val="1029"/>
</p:tagLst>
</file>

<file path=ppt/tags/tag266.xml><?xml version="1.0" encoding="utf-8"?>
<p:tagLst xmlns:p="http://schemas.openxmlformats.org/presentationml/2006/main">
  <p:tag name="AS_UNIQUEID" val="1030"/>
</p:tagLst>
</file>

<file path=ppt/tags/tag267.xml><?xml version="1.0" encoding="utf-8"?>
<p:tagLst xmlns:p="http://schemas.openxmlformats.org/presentationml/2006/main">
  <p:tag name="AS_UNIQUEID" val="1031"/>
</p:tagLst>
</file>

<file path=ppt/tags/tag268.xml><?xml version="1.0" encoding="utf-8"?>
<p:tagLst xmlns:p="http://schemas.openxmlformats.org/presentationml/2006/main">
  <p:tag name="AS_UNIQUEID" val="1032"/>
</p:tagLst>
</file>

<file path=ppt/tags/tag269.xml><?xml version="1.0" encoding="utf-8"?>
<p:tagLst xmlns:p="http://schemas.openxmlformats.org/presentationml/2006/main">
  <p:tag name="AS_UNIQUEID" val="1033"/>
</p:tagLst>
</file>

<file path=ppt/tags/tag270.xml><?xml version="1.0" encoding="utf-8"?>
<p:tagLst xmlns:p="http://schemas.openxmlformats.org/presentationml/2006/main">
  <p:tag name="AS_UNIQUEID" val="1034"/>
</p:tagLst>
</file>

<file path=ppt/tags/tag271.xml><?xml version="1.0" encoding="utf-8"?>
<p:tagLst xmlns:p="http://schemas.openxmlformats.org/presentationml/2006/main">
  <p:tag name="AS_UNIQUEID" val="1035"/>
</p:tagLst>
</file>

<file path=ppt/tags/tag272.xml><?xml version="1.0" encoding="utf-8"?>
<p:tagLst xmlns:p="http://schemas.openxmlformats.org/presentationml/2006/main">
  <p:tag name="AS_UNIQUEID" val="1036"/>
</p:tagLst>
</file>

<file path=ppt/tags/tag273.xml><?xml version="1.0" encoding="utf-8"?>
<p:tagLst xmlns:p="http://schemas.openxmlformats.org/presentationml/2006/main">
  <p:tag name="AS_UNIQUEID" val="1037"/>
</p:tagLst>
</file>

<file path=ppt/tags/tag274.xml><?xml version="1.0" encoding="utf-8"?>
<p:tagLst xmlns:p="http://schemas.openxmlformats.org/presentationml/2006/main">
  <p:tag name="AS_UNIQUEID" val="1038"/>
</p:tagLst>
</file>

<file path=ppt/tags/tag275.xml><?xml version="1.0" encoding="utf-8"?>
<p:tagLst xmlns:p="http://schemas.openxmlformats.org/presentationml/2006/main">
  <p:tag name="AS_UNIQUEID" val="1039"/>
</p:tagLst>
</file>

<file path=ppt/tags/tag276.xml><?xml version="1.0" encoding="utf-8"?>
<p:tagLst xmlns:p="http://schemas.openxmlformats.org/presentationml/2006/main">
  <p:tag name="AS_UNIQUEID" val="1040"/>
</p:tagLst>
</file>

<file path=ppt/tags/tag277.xml><?xml version="1.0" encoding="utf-8"?>
<p:tagLst xmlns:p="http://schemas.openxmlformats.org/presentationml/2006/main">
  <p:tag name="AS_UNIQUEID" val="1041"/>
</p:tagLst>
</file>

<file path=ppt/tags/tag278.xml><?xml version="1.0" encoding="utf-8"?>
<p:tagLst xmlns:p="http://schemas.openxmlformats.org/presentationml/2006/main">
  <p:tag name="AS_UNIQUEID" val="1042"/>
</p:tagLst>
</file>

<file path=ppt/tags/tag279.xml><?xml version="1.0" encoding="utf-8"?>
<p:tagLst xmlns:p="http://schemas.openxmlformats.org/presentationml/2006/main">
  <p:tag name="AS_UNIQUEID" val="1043"/>
</p:tagLst>
</file>

<file path=ppt/tags/tag280.xml><?xml version="1.0" encoding="utf-8"?>
<p:tagLst xmlns:p="http://schemas.openxmlformats.org/presentationml/2006/main">
  <p:tag name="AS_UNIQUEID" val="1044"/>
</p:tagLst>
</file>

<file path=ppt/tags/tag281.xml><?xml version="1.0" encoding="utf-8"?>
<p:tagLst xmlns:p="http://schemas.openxmlformats.org/presentationml/2006/main">
  <p:tag name="AS_UNIQUEID" val="1045"/>
</p:tagLst>
</file>

<file path=ppt/tags/tag282.xml><?xml version="1.0" encoding="utf-8"?>
<p:tagLst xmlns:p="http://schemas.openxmlformats.org/presentationml/2006/main">
  <p:tag name="AS_UNIQUEID" val="1046"/>
</p:tagLst>
</file>

<file path=ppt/tags/tag283.xml><?xml version="1.0" encoding="utf-8"?>
<p:tagLst xmlns:p="http://schemas.openxmlformats.org/presentationml/2006/main">
  <p:tag name="AS_UNIQUEID" val="1047"/>
</p:tagLst>
</file>

<file path=ppt/tags/tag284.xml><?xml version="1.0" encoding="utf-8"?>
<p:tagLst xmlns:p="http://schemas.openxmlformats.org/presentationml/2006/main">
  <p:tag name="AS_UNIQUEID" val="1048"/>
</p:tagLst>
</file>

<file path=ppt/tags/tag285.xml><?xml version="1.0" encoding="utf-8"?>
<p:tagLst xmlns:p="http://schemas.openxmlformats.org/presentationml/2006/main">
  <p:tag name="AS_UNIQUEID" val="1049"/>
</p:tagLst>
</file>

<file path=ppt/tags/tag286.xml><?xml version="1.0" encoding="utf-8"?>
<p:tagLst xmlns:p="http://schemas.openxmlformats.org/presentationml/2006/main">
  <p:tag name="AS_UNIQUEID" val="1050"/>
</p:tagLst>
</file>

<file path=ppt/tags/tag287.xml><?xml version="1.0" encoding="utf-8"?>
<p:tagLst xmlns:p="http://schemas.openxmlformats.org/presentationml/2006/main">
  <p:tag name="AS_UNIQUEID" val="1051"/>
</p:tagLst>
</file>

<file path=ppt/tags/tag288.xml><?xml version="1.0" encoding="utf-8"?>
<p:tagLst xmlns:p="http://schemas.openxmlformats.org/presentationml/2006/main">
  <p:tag name="AS_UNIQUEID" val="1052"/>
</p:tagLst>
</file>

<file path=ppt/tags/tag289.xml><?xml version="1.0" encoding="utf-8"?>
<p:tagLst xmlns:p="http://schemas.openxmlformats.org/presentationml/2006/main">
  <p:tag name="AS_UNIQUEID" val="1053"/>
</p:tagLst>
</file>

<file path=ppt/tags/tag290.xml><?xml version="1.0" encoding="utf-8"?>
<p:tagLst xmlns:p="http://schemas.openxmlformats.org/presentationml/2006/main">
  <p:tag name="AS_UNIQUEID" val="1054"/>
</p:tagLst>
</file>

<file path=ppt/tags/tag291.xml><?xml version="1.0" encoding="utf-8"?>
<p:tagLst xmlns:p="http://schemas.openxmlformats.org/presentationml/2006/main">
  <p:tag name="AS_UNIQUEID" val="1055"/>
</p:tagLst>
</file>

<file path=ppt/tags/tag292.xml><?xml version="1.0" encoding="utf-8"?>
<p:tagLst xmlns:p="http://schemas.openxmlformats.org/presentationml/2006/main">
  <p:tag name="AS_UNIQUEID" val="1056"/>
</p:tagLst>
</file>

<file path=ppt/tags/tag293.xml><?xml version="1.0" encoding="utf-8"?>
<p:tagLst xmlns:p="http://schemas.openxmlformats.org/presentationml/2006/main">
  <p:tag name="AS_UNIQUEID" val="1057"/>
</p:tagLst>
</file>

<file path=ppt/tags/tag294.xml><?xml version="1.0" encoding="utf-8"?>
<p:tagLst xmlns:p="http://schemas.openxmlformats.org/presentationml/2006/main">
  <p:tag name="AS_UNIQUEID" val="1058"/>
</p:tagLst>
</file>

<file path=ppt/tags/tag295.xml><?xml version="1.0" encoding="utf-8"?>
<p:tagLst xmlns:p="http://schemas.openxmlformats.org/presentationml/2006/main">
  <p:tag name="AS_UNIQUEID" val="1059"/>
</p:tagLst>
</file>

<file path=ppt/tags/tag296.xml><?xml version="1.0" encoding="utf-8"?>
<p:tagLst xmlns:p="http://schemas.openxmlformats.org/presentationml/2006/main">
  <p:tag name="AS_UNIQUEID" val="739"/>
</p:tagLst>
</file>

<file path=ppt/tags/tag297.xml><?xml version="1.0" encoding="utf-8"?>
<p:tagLst xmlns:p="http://schemas.openxmlformats.org/presentationml/2006/main">
  <p:tag name="AS_UNIQUEID" val="740"/>
</p:tagLst>
</file>

<file path=ppt/tags/tag298.xml><?xml version="1.0" encoding="utf-8"?>
<p:tagLst xmlns:p="http://schemas.openxmlformats.org/presentationml/2006/main">
  <p:tag name="AS_UNIQUEID" val="741"/>
</p:tagLst>
</file>

<file path=ppt/tags/tag299.xml><?xml version="1.0" encoding="utf-8"?>
<p:tagLst xmlns:p="http://schemas.openxmlformats.org/presentationml/2006/main">
  <p:tag name="AS_UNIQUEID" val="742"/>
</p:tagLst>
</file>

<file path=ppt/tags/tag300.xml><?xml version="1.0" encoding="utf-8"?>
<p:tagLst xmlns:p="http://schemas.openxmlformats.org/presentationml/2006/main">
  <p:tag name="AS_UNIQUEID" val="743"/>
</p:tagLst>
</file>

<file path=ppt/tags/tag301.xml><?xml version="1.0" encoding="utf-8"?>
<p:tagLst xmlns:p="http://schemas.openxmlformats.org/presentationml/2006/main">
  <p:tag name="AS_UNIQUEID" val="1060"/>
</p:tagLst>
</file>

<file path=ppt/tags/tag302.xml><?xml version="1.0" encoding="utf-8"?>
<p:tagLst xmlns:p="http://schemas.openxmlformats.org/presentationml/2006/main">
  <p:tag name="AS_UNIQUEID" val="786"/>
</p:tagLst>
</file>

<file path=ppt/tags/tag303.xml><?xml version="1.0" encoding="utf-8"?>
<p:tagLst xmlns:p="http://schemas.openxmlformats.org/presentationml/2006/main">
  <p:tag name="AS_UNIQUEID" val="787"/>
</p:tagLst>
</file>

<file path=ppt/tags/tag304.xml><?xml version="1.0" encoding="utf-8"?>
<p:tagLst xmlns:p="http://schemas.openxmlformats.org/presentationml/2006/main">
  <p:tag name="AS_UNIQUEID" val="788"/>
</p:tagLst>
</file>

<file path=ppt/tags/tag305.xml><?xml version="1.0" encoding="utf-8"?>
<p:tagLst xmlns:p="http://schemas.openxmlformats.org/presentationml/2006/main">
  <p:tag name="AS_UNIQUEID" val="789"/>
</p:tagLst>
</file>

<file path=ppt/tags/tag306.xml><?xml version="1.0" encoding="utf-8"?>
<p:tagLst xmlns:p="http://schemas.openxmlformats.org/presentationml/2006/main">
  <p:tag name="AS_UNIQUEID" val="790"/>
</p:tagLst>
</file>

<file path=ppt/tags/tag307.xml><?xml version="1.0" encoding="utf-8"?>
<p:tagLst xmlns:p="http://schemas.openxmlformats.org/presentationml/2006/main">
  <p:tag name="AS_UNIQUEID" val="791"/>
</p:tagLst>
</file>

<file path=ppt/tags/tag308.xml><?xml version="1.0" encoding="utf-8"?>
<p:tagLst xmlns:p="http://schemas.openxmlformats.org/presentationml/2006/main">
  <p:tag name="AS_UNIQUEID" val="1061"/>
</p:tagLst>
</file>

<file path=ppt/tags/tag309.xml><?xml version="1.0" encoding="utf-8"?>
<p:tagLst xmlns:p="http://schemas.openxmlformats.org/presentationml/2006/main">
  <p:tag name="AS_UNIQUEID" val="764"/>
</p:tagLst>
</file>

<file path=ppt/tags/tag310.xml><?xml version="1.0" encoding="utf-8"?>
<p:tagLst xmlns:p="http://schemas.openxmlformats.org/presentationml/2006/main">
  <p:tag name="AS_UNIQUEID" val="765"/>
</p:tagLst>
</file>

<file path=ppt/tags/tag311.xml><?xml version="1.0" encoding="utf-8"?>
<p:tagLst xmlns:p="http://schemas.openxmlformats.org/presentationml/2006/main">
  <p:tag name="AS_UNIQUEID" val="766"/>
</p:tagLst>
</file>

<file path=ppt/tags/tag312.xml><?xml version="1.0" encoding="utf-8"?>
<p:tagLst xmlns:p="http://schemas.openxmlformats.org/presentationml/2006/main">
  <p:tag name="AS_UNIQUEID" val="767"/>
</p:tagLst>
</file>

<file path=ppt/tags/tag313.xml><?xml version="1.0" encoding="utf-8"?>
<p:tagLst xmlns:p="http://schemas.openxmlformats.org/presentationml/2006/main">
  <p:tag name="AS_UNIQUEID" val="1062"/>
</p:tagLst>
</file>

<file path=ppt/tags/tag314.xml><?xml version="1.0" encoding="utf-8"?>
<p:tagLst xmlns:p="http://schemas.openxmlformats.org/presentationml/2006/main">
  <p:tag name="AS_UNIQUEID" val="792"/>
</p:tagLst>
</file>

<file path=ppt/tags/tag315.xml><?xml version="1.0" encoding="utf-8"?>
<p:tagLst xmlns:p="http://schemas.openxmlformats.org/presentationml/2006/main">
  <p:tag name="AS_UNIQUEID" val="793"/>
</p:tagLst>
</file>

<file path=ppt/tags/tag316.xml><?xml version="1.0" encoding="utf-8"?>
<p:tagLst xmlns:p="http://schemas.openxmlformats.org/presentationml/2006/main">
  <p:tag name="AS_UNIQUEID" val="1063"/>
</p:tagLst>
</file>

<file path=ppt/tags/tag317.xml><?xml version="1.0" encoding="utf-8"?>
<p:tagLst xmlns:p="http://schemas.openxmlformats.org/presentationml/2006/main">
  <p:tag name="AS_UNIQUEID" val="768"/>
</p:tagLst>
</file>

<file path=ppt/tags/tag318.xml><?xml version="1.0" encoding="utf-8"?>
<p:tagLst xmlns:p="http://schemas.openxmlformats.org/presentationml/2006/main">
  <p:tag name="AS_UNIQUEID" val="769"/>
</p:tagLst>
</file>

<file path=ppt/tags/tag319.xml><?xml version="1.0" encoding="utf-8"?>
<p:tagLst xmlns:p="http://schemas.openxmlformats.org/presentationml/2006/main">
  <p:tag name="AS_UNIQUEID" val="723"/>
</p:tagLst>
</file>

<file path=ppt/tags/tag320.xml><?xml version="1.0" encoding="utf-8"?>
<p:tagLst xmlns:p="http://schemas.openxmlformats.org/presentationml/2006/main">
  <p:tag name="AS_UNIQUEID" val="770"/>
</p:tagLst>
</file>

<file path=ppt/tags/tag32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22.xml><?xml version="1.0" encoding="utf-8"?>
<p:tagLst xmlns:p="http://schemas.openxmlformats.org/presentationml/2006/main">
  <p:tag name="AS_UNIQUEID" val="1064"/>
</p:tagLst>
</file>

<file path=ppt/tags/tag323.xml><?xml version="1.0" encoding="utf-8"?>
<p:tagLst xmlns:p="http://schemas.openxmlformats.org/presentationml/2006/main">
  <p:tag name="AS_UNIQUEID" val="794"/>
</p:tagLst>
</file>

<file path=ppt/tags/tag324.xml><?xml version="1.0" encoding="utf-8"?>
<p:tagLst xmlns:p="http://schemas.openxmlformats.org/presentationml/2006/main">
  <p:tag name="AS_UNIQUEID" val="795"/>
</p:tagLst>
</file>

<file path=ppt/tags/tag325.xml><?xml version="1.0" encoding="utf-8"?>
<p:tagLst xmlns:p="http://schemas.openxmlformats.org/presentationml/2006/main">
  <p:tag name="AS_UNIQUEID" val="1065"/>
</p:tagLst>
</file>

<file path=ppt/tags/tag326.xml><?xml version="1.0" encoding="utf-8"?>
<p:tagLst xmlns:p="http://schemas.openxmlformats.org/presentationml/2006/main">
  <p:tag name="AS_UNIQUEID" val="771"/>
</p:tagLst>
</file>

<file path=ppt/tags/tag327.xml><?xml version="1.0" encoding="utf-8"?>
<p:tagLst xmlns:p="http://schemas.openxmlformats.org/presentationml/2006/main">
  <p:tag name="AS_UNIQUEID" val="772"/>
</p:tagLst>
</file>

<file path=ppt/tags/tag328.xml><?xml version="1.0" encoding="utf-8"?>
<p:tagLst xmlns:p="http://schemas.openxmlformats.org/presentationml/2006/main">
  <p:tag name="AS_UNIQUEID" val="773"/>
</p:tagLst>
</file>

<file path=ppt/tags/tag329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30.xml><?xml version="1.0" encoding="utf-8"?>
<p:tagLst xmlns:p="http://schemas.openxmlformats.org/presentationml/2006/main">
  <p:tag name="AS_UNIQUEID" val="1066"/>
</p:tagLst>
</file>

<file path=ppt/tags/tag331.xml><?xml version="1.0" encoding="utf-8"?>
<p:tagLst xmlns:p="http://schemas.openxmlformats.org/presentationml/2006/main">
  <p:tag name="AS_UNIQUEID" val="796"/>
</p:tagLst>
</file>

<file path=ppt/tags/tag332.xml><?xml version="1.0" encoding="utf-8"?>
<p:tagLst xmlns:p="http://schemas.openxmlformats.org/presentationml/2006/main">
  <p:tag name="AS_UNIQUEID" val="797"/>
</p:tagLst>
</file>

<file path=ppt/tags/tag333.xml><?xml version="1.0" encoding="utf-8"?>
<p:tagLst xmlns:p="http://schemas.openxmlformats.org/presentationml/2006/main">
  <p:tag name="AS_UNIQUEID" val="1067"/>
</p:tagLst>
</file>

<file path=ppt/tags/tag334.xml><?xml version="1.0" encoding="utf-8"?>
<p:tagLst xmlns:p="http://schemas.openxmlformats.org/presentationml/2006/main">
  <p:tag name="AS_UNIQUEID" val="774"/>
</p:tagLst>
</file>

<file path=ppt/tags/tag335.xml><?xml version="1.0" encoding="utf-8"?>
<p:tagLst xmlns:p="http://schemas.openxmlformats.org/presentationml/2006/main">
  <p:tag name="AS_UNIQUEID" val="775"/>
</p:tagLst>
</file>

<file path=ppt/tags/tag336.xml><?xml version="1.0" encoding="utf-8"?>
<p:tagLst xmlns:p="http://schemas.openxmlformats.org/presentationml/2006/main">
  <p:tag name="AS_UNIQUEID" val="776"/>
</p:tagLst>
</file>

<file path=ppt/tags/tag337.xml><?xml version="1.0" encoding="utf-8"?>
<p:tagLst xmlns:p="http://schemas.openxmlformats.org/presentationml/2006/main">
  <p:tag name="AS_UNIQUEID" val="777"/>
</p:tagLst>
</file>

<file path=ppt/tags/tag338.xml><?xml version="1.0" encoding="utf-8"?>
<p:tagLst xmlns:p="http://schemas.openxmlformats.org/presentationml/2006/main">
  <p:tag name="AS_UNIQUEID" val="778"/>
</p:tagLst>
</file>

<file path=ppt/tags/tag339.xml><?xml version="1.0" encoding="utf-8"?>
<p:tagLst xmlns:p="http://schemas.openxmlformats.org/presentationml/2006/main">
  <p:tag name="AS_UNIQUEID" val="1068"/>
</p:tagLst>
</file>

<file path=ppt/tags/tag340.xml><?xml version="1.0" encoding="utf-8"?>
<p:tagLst xmlns:p="http://schemas.openxmlformats.org/presentationml/2006/main">
  <p:tag name="AS_UNIQUEID" val="798"/>
</p:tagLst>
</file>

<file path=ppt/tags/tag341.xml><?xml version="1.0" encoding="utf-8"?>
<p:tagLst xmlns:p="http://schemas.openxmlformats.org/presentationml/2006/main">
  <p:tag name="AS_UNIQUEID" val="799"/>
</p:tagLst>
</file>

<file path=ppt/tags/tag342.xml><?xml version="1.0" encoding="utf-8"?>
<p:tagLst xmlns:p="http://schemas.openxmlformats.org/presentationml/2006/main">
  <p:tag name="AS_UNIQUEID" val="1069"/>
</p:tagLst>
</file>

<file path=ppt/tags/tag343.xml><?xml version="1.0" encoding="utf-8"?>
<p:tagLst xmlns:p="http://schemas.openxmlformats.org/presentationml/2006/main">
  <p:tag name="AS_UNIQUEID" val="779"/>
  <p:tag name="KSO_WM_UNIT_PLACING_PICTURE_USER_VIEWPORT" val="{&quot;height&quot;:4827.5007874015746,&quot;width&quot;:9470}"/>
</p:tagLst>
</file>

<file path=ppt/tags/tag344.xml><?xml version="1.0" encoding="utf-8"?>
<p:tagLst xmlns:p="http://schemas.openxmlformats.org/presentationml/2006/main">
  <p:tag name="AS_UNIQUEID" val="299"/>
</p:tagLst>
</file>

<file path=ppt/tags/tag345.xml><?xml version="1.0" encoding="utf-8"?>
<p:tagLst xmlns:p="http://schemas.openxmlformats.org/presentationml/2006/main">
  <p:tag name="AS_UNIQUEID" val="780"/>
</p:tagLst>
</file>

<file path=ppt/tags/tag346.xml><?xml version="1.0" encoding="utf-8"?>
<p:tagLst xmlns:p="http://schemas.openxmlformats.org/presentationml/2006/main">
  <p:tag name="AS_UNIQUEID" val="781"/>
</p:tagLst>
</file>

<file path=ppt/tags/tag347.xml><?xml version="1.0" encoding="utf-8"?>
<p:tagLst xmlns:p="http://schemas.openxmlformats.org/presentationml/2006/main">
  <p:tag name="AS_UNIQUEID" val="782"/>
</p:tagLst>
</file>

<file path=ppt/tags/tag348.xml><?xml version="1.0" encoding="utf-8"?>
<p:tagLst xmlns:p="http://schemas.openxmlformats.org/presentationml/2006/main">
  <p:tag name="AS_UNIQUEID" val="783"/>
</p:tagLst>
</file>

<file path=ppt/tags/tag349.xml><?xml version="1.0" encoding="utf-8"?>
<p:tagLst xmlns:p="http://schemas.openxmlformats.org/presentationml/2006/main">
  <p:tag name="AS_UNIQUEID" val="784"/>
</p:tagLst>
</file>

<file path=ppt/tags/tag350.xml><?xml version="1.0" encoding="utf-8"?>
<p:tagLst xmlns:p="http://schemas.openxmlformats.org/presentationml/2006/main">
  <p:tag name="AS_UNIQUEID" val="785"/>
</p:tagLst>
</file>

<file path=ppt/tags/tag351.xml><?xml version="1.0" encoding="utf-8"?>
<p:tagLst xmlns:p="http://schemas.openxmlformats.org/presentationml/2006/main">
  <p:tag name="KSO_WM_BEAUTIFY_FLAG" val="#wm#"/>
  <p:tag name="KSO_WM_SLIDE_BACKGROUND" val="[&quot;general&quot;]"/>
  <p:tag name="KSO_WM_SLIDE_ID" val="diagram20200428_1"/>
  <p:tag name="KSO_WM_SLIDE_INDEX" val="1"/>
  <p:tag name="KSO_WM_SLIDE_ITEM_CNT" val="0"/>
  <p:tag name="KSO_WM_SLIDE_LAYOUT" val="d"/>
  <p:tag name="KSO_WM_SLIDE_LAYOUT_CNT" val="1"/>
  <p:tag name="KSO_WM_SLIDE_LAYOUT_INFO" val="{&quot;direction&quot;:0,&quot;horizontalAlign&quot;:1,&quot;verticalAlign&quot;:1,&quot;type&quot;:1,&quot;diagramDirection&quot;:0,&quot;canSetOverLayout&quot;:1,&quot;isOverLayout&quot;:1,&quot;margin&quot;:{&quot;left&quot;:1.27,&quot;top&quot;:1.69,&quot;right&quot;:1.27,&quot;bottom&quot;:1.69},&quot;marginOverLayout&quot;:{&quot;left&quot;:0.0,&quot;top&quot;:0.0,&quot;right&quot;:0.0,&quot;bottom&quot;:0.0},&quot;backgroundInfo&quot;:[{&quot;type&quot;:&quot;general&quot;,&quot;left&quot;:0.0,&quot;top&quot;:0.0,&quot;right&quot;:0.0,&quot;bottom&quot;:0.0}]}"/>
  <p:tag name="KSO_WM_SLIDE_POSITION" val="-1*0"/>
  <p:tag name="KSO_WM_SLIDE_RATIO" val="1.777778"/>
  <p:tag name="KSO_WM_SLIDE_SIZE" val="961*540"/>
  <p:tag name="KSO_WM_SLIDE_SUBTYPE" val="picTxt"/>
  <p:tag name="KSO_WM_SLIDE_TYPE" val="text"/>
  <p:tag name="KSO_WM_TAG_VERSION" val="1.0"/>
  <p:tag name="KSO_WM_TEMPLATE_CATEGORY" val="diagram"/>
  <p:tag name="KSO_WM_TEMPLATE_INDEX" val="20200428"/>
  <p:tag name="KSO_WM_TEMPLATE_SUBCATEGORY" val="11"/>
</p:tagLst>
</file>

<file path=ppt/tags/tag352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4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5_Office 主题​​">
  <a:themeElements>
    <a:clrScheme name="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Calibri"/>
        <a:ea typeface="宋体"/>
        <a:cs typeface="Arial"/>
      </a:majorFont>
      <a:minorFont>
        <a:latin typeface="Calibri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27</Paragraphs>
  <Slides>5</Slides>
  <Notes>4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baseType="lpstr" size="6">
      <vt:lpstr>Office 主题​​</vt:lpstr>
      <vt:lpstr>磁生电</vt:lpstr>
      <vt:lpstr>Slide 2</vt:lpstr>
      <vt:lpstr>Slide 3</vt:lpstr>
      <vt:lpstr>Slide 4</vt:lpstr>
      <vt:lpstr>Slide 5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2020-12-15T16:33:01.048</cp:lastPrinted>
  <dcterms:created xsi:type="dcterms:W3CDTF">2020-12-15T16:33:01Z</dcterms:created>
  <dcterms:modified xsi:type="dcterms:W3CDTF">2020-12-15T08:33:01Z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