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998" r:id="rId2"/>
    <p:sldMasterId id="2147484021" r:id="rId3"/>
    <p:sldMasterId id="2147484055" r:id="rId4"/>
  </p:sldMasterIdLst>
  <p:notesMasterIdLst>
    <p:notesMasterId r:id="rId5"/>
  </p:notesMasterIdLst>
  <p:sldIdLst>
    <p:sldId id="256" r:id="rId6"/>
    <p:sldId id="389" r:id="rId7"/>
    <p:sldId id="390" r:id="rId8"/>
    <p:sldId id="411" r:id="rId9"/>
    <p:sldId id="403" r:id="rId10"/>
    <p:sldId id="396" r:id="rId11"/>
    <p:sldId id="410" r:id="rId12"/>
    <p:sldId id="412" r:id="rId13"/>
    <p:sldId id="413" r:id="rId14"/>
    <p:sldId id="414" r:id="rId15"/>
  </p:sldIdLst>
  <p:sldSz cx="9144000" cy="6858000" type="screen4x3"/>
  <p:notesSz cx="6858000" cy="9144000"/>
  <p:custDataLst>
    <p:tags r:id="rId16"/>
  </p:custDataLst>
  <p:defaultTextStyle>
    <a:defPPr algn="l" eaLnBrk="1" hangingPunct="1">
      <a:defRPr lang="zh-CN">
        <a:latin typeface="Arial" pitchFamily="34" charset="0"/>
        <a:ea typeface="宋体" pitchFamily="2" charset="-122"/>
      </a:defRPr>
    </a:defPPr>
    <a:lvl1pPr marL="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1pPr>
    <a:lvl2pPr marL="4572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2pPr>
    <a:lvl3pPr marL="9144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3pPr>
    <a:lvl4pPr marL="13716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4pPr>
    <a:lvl5pPr marL="18288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/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>
      <p:cViewPr varScale="1">
        <p:scale>
          <a:sx n="80" d="100"/>
          <a:sy n="80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5.xml" /><Relationship Id="rId11" Type="http://schemas.openxmlformats.org/officeDocument/2006/relationships/slide" Target="slides/slide6.xml" /><Relationship Id="rId12" Type="http://schemas.openxmlformats.org/officeDocument/2006/relationships/slide" Target="slides/slide7.xml" /><Relationship Id="rId13" Type="http://schemas.openxmlformats.org/officeDocument/2006/relationships/slide" Target="slides/slide8.xml" /><Relationship Id="rId14" Type="http://schemas.openxmlformats.org/officeDocument/2006/relationships/slide" Target="slides/slide9.xml" /><Relationship Id="rId15" Type="http://schemas.openxmlformats.org/officeDocument/2006/relationships/slide" Target="slides/slide10.xml" /><Relationship Id="rId16" Type="http://schemas.openxmlformats.org/officeDocument/2006/relationships/tags" Target="tags/tag7.xml" /><Relationship Id="rId17" Type="http://schemas.openxmlformats.org/officeDocument/2006/relationships/presProps" Target="presProps.xml" /><Relationship Id="rId18" Type="http://schemas.openxmlformats.org/officeDocument/2006/relationships/viewProps" Target="viewProps.xml" /><Relationship Id="rId19" Type="http://schemas.openxmlformats.org/officeDocument/2006/relationships/theme" Target="theme/theme1.xml" /><Relationship Id="rId2" Type="http://schemas.openxmlformats.org/officeDocument/2006/relationships/slideMaster" Target="slideMasters/slideMaster2.xml" /><Relationship Id="rId20" Type="http://schemas.openxmlformats.org/officeDocument/2006/relationships/tableStyles" Target="tableStyles.xml" /><Relationship Id="rId3" Type="http://schemas.openxmlformats.org/officeDocument/2006/relationships/slideMaster" Target="slideMasters/slideMaster3.xml" /><Relationship Id="rId4" Type="http://schemas.openxmlformats.org/officeDocument/2006/relationships/slideMaster" Target="slideMasters/slideMaster4.xml" /><Relationship Id="rId5" Type="http://schemas.openxmlformats.org/officeDocument/2006/relationships/notesMaster" Target="notesMasters/notesMaster1.xml" /><Relationship Id="rId6" Type="http://schemas.openxmlformats.org/officeDocument/2006/relationships/slide" Target="slides/slide1.xml" /><Relationship Id="rId7" Type="http://schemas.openxmlformats.org/officeDocument/2006/relationships/slide" Target="slides/slide2.xml" /><Relationship Id="rId8" Type="http://schemas.openxmlformats.org/officeDocument/2006/relationships/slide" Target="slides/slide3.xml" /><Relationship Id="rId9" Type="http://schemas.openxmlformats.org/officeDocument/2006/relationships/slide" Target="slides/slide4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5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5122" name="页眉占位符 1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latin typeface="Calibri" pitchFamily="34" charset="0"/>
            </a:endParaRPr>
          </a:p>
        </p:txBody>
      </p:sp>
      <p:sp>
        <p:nvSpPr>
          <p:cNvPr id="5123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endParaRPr lang="zh-CN" altLang="en-US" sz="1200">
              <a:latin typeface="Calibri" pitchFamily="34" charset="0"/>
            </a:endParaRPr>
          </a:p>
        </p:txBody>
      </p:sp>
      <p:sp>
        <p:nvSpPr>
          <p:cNvPr id="5124" name="幻灯片图像占位符 3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noFill/>
            <a:miter lim="800000"/>
          </a:ln>
        </p:spPr>
      </p:sp>
      <p:sp>
        <p:nvSpPr>
          <p:cNvPr id="5125" name="备注占位符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marL="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defTabSz="914400"/>
            <a:r>
              <a:t>单击此处编辑母版文本样式</a:t>
            </a:r>
          </a:p>
          <a:p>
            <a:pPr marL="457200" lvl="1" indent="0" defTabSz="914400"/>
            <a:r>
              <a:t>第二级</a:t>
            </a:r>
          </a:p>
          <a:p>
            <a:pPr marL="914400" lvl="2" indent="0" defTabSz="914400"/>
            <a:r>
              <a:t>第三级</a:t>
            </a:r>
          </a:p>
          <a:p>
            <a:pPr marL="1371600" lvl="3" indent="0" defTabSz="914400"/>
            <a:r>
              <a:t>第四级</a:t>
            </a:r>
          </a:p>
          <a:p>
            <a:pPr marL="1828800" lvl="4" indent="0" defTabSz="914400"/>
            <a:r>
              <a:t>第五级</a:t>
            </a:r>
          </a:p>
        </p:txBody>
      </p:sp>
      <p:sp>
        <p:nvSpPr>
          <p:cNvPr id="5126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latin typeface="Calibri" pitchFamily="34" charset="0"/>
            </a:endParaRPr>
          </a:p>
        </p:txBody>
      </p:sp>
      <p:sp>
        <p:nvSpPr>
          <p:cNvPr id="5127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11D420D8-6A28-4CB5-A67C-A4F179D2ADE1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193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8194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1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0242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89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2290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7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4338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5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6386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3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8434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1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20482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2529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22530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4577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24578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8B9E03C-85ED-4E1E-81C0-FDA23EBFE7F1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8B9E03C-85ED-4E1E-81C0-FDA23EBFE7F1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8B9E03C-85ED-4E1E-81C0-FDA23EBFE7F1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8B9E03C-85ED-4E1E-81C0-FDA23EBFE7F1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8B9E03C-85ED-4E1E-81C0-FDA23EBFE7F1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8B9E03C-85ED-4E1E-81C0-FDA23EBFE7F1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8B9E03C-85ED-4E1E-81C0-FDA23EBFE7F1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8B9E03C-85ED-4E1E-81C0-FDA23EBFE7F1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8B9E03C-85ED-4E1E-81C0-FDA23EBFE7F1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8B9E03C-85ED-4E1E-81C0-FDA23EBFE7F1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8B9E03C-85ED-4E1E-81C0-FDA23EBFE7F1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36E96626-4FFE-436F-AE7C-2C72FD1D9F6C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36E96626-4FFE-436F-AE7C-2C72FD1D9F6C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36E96626-4FFE-436F-AE7C-2C72FD1D9F6C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36E96626-4FFE-436F-AE7C-2C72FD1D9F6C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36E96626-4FFE-436F-AE7C-2C72FD1D9F6C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36E96626-4FFE-436F-AE7C-2C72FD1D9F6C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36E96626-4FFE-436F-AE7C-2C72FD1D9F6C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36E96626-4FFE-436F-AE7C-2C72FD1D9F6C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36E96626-4FFE-436F-AE7C-2C72FD1D9F6C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36E96626-4FFE-436F-AE7C-2C72FD1D9F6C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36E96626-4FFE-436F-AE7C-2C72FD1D9F6C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3DE24CDA-6299-458B-B719-1DC878AB092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3DE24CDA-6299-458B-B719-1DC878AB092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3DE24CDA-6299-458B-B719-1DC878AB092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3DE24CDA-6299-458B-B719-1DC878AB092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3DE24CDA-6299-458B-B719-1DC878AB092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3DE24CDA-6299-458B-B719-1DC878AB092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3DE24CDA-6299-458B-B719-1DC878AB092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3DE24CDA-6299-458B-B719-1DC878AB092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3DE24CDA-6299-458B-B719-1DC878AB092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3DE24CDA-6299-458B-B719-1DC878AB092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3DE24CDA-6299-458B-B719-1DC878AB092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85D9F6B-A06D-4AFC-ABBC-4A8D3121C1B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85D9F6B-A06D-4AFC-ABBC-4A8D3121C1B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85D9F6B-A06D-4AFC-ABBC-4A8D3121C1B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85D9F6B-A06D-4AFC-ABBC-4A8D3121C1B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85D9F6B-A06D-4AFC-ABBC-4A8D3121C1B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85D9F6B-A06D-4AFC-ABBC-4A8D3121C1B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85D9F6B-A06D-4AFC-ABBC-4A8D3121C1B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85D9F6B-A06D-4AFC-ABBC-4A8D3121C1B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85D9F6B-A06D-4AFC-ABBC-4A8D3121C1B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85D9F6B-A06D-4AFC-ABBC-4A8D3121C1B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85D9F6B-A06D-4AFC-ABBC-4A8D3121C1B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slideLayout" Target="../slideLayouts/slideLayout21.xml" /><Relationship Id="rId11" Type="http://schemas.openxmlformats.org/officeDocument/2006/relationships/slideLayout" Target="../slideLayouts/slideLayout22.xml" /><Relationship Id="rId12" Type="http://schemas.openxmlformats.org/officeDocument/2006/relationships/theme" Target="../theme/theme2.xml" /><Relationship Id="rId2" Type="http://schemas.openxmlformats.org/officeDocument/2006/relationships/slideLayout" Target="../slideLayouts/slideLayout13.xml" /><Relationship Id="rId3" Type="http://schemas.openxmlformats.org/officeDocument/2006/relationships/slideLayout" Target="../slideLayouts/slideLayout14.xml" /><Relationship Id="rId4" Type="http://schemas.openxmlformats.org/officeDocument/2006/relationships/slideLayout" Target="../slideLayouts/slideLayout15.xml" /><Relationship Id="rId5" Type="http://schemas.openxmlformats.org/officeDocument/2006/relationships/slideLayout" Target="../slideLayouts/slideLayout16.xml" /><Relationship Id="rId6" Type="http://schemas.openxmlformats.org/officeDocument/2006/relationships/slideLayout" Target="../slideLayouts/slideLayout17.xml" /><Relationship Id="rId7" Type="http://schemas.openxmlformats.org/officeDocument/2006/relationships/slideLayout" Target="../slideLayouts/slideLayout18.xml" /><Relationship Id="rId8" Type="http://schemas.openxmlformats.org/officeDocument/2006/relationships/slideLayout" Target="../slideLayouts/slideLayout19.xml" /><Relationship Id="rId9" Type="http://schemas.openxmlformats.org/officeDocument/2006/relationships/slideLayout" Target="../slideLayouts/slideLayout20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3.xml" /><Relationship Id="rId10" Type="http://schemas.openxmlformats.org/officeDocument/2006/relationships/slideLayout" Target="../slideLayouts/slideLayout32.xml" /><Relationship Id="rId11" Type="http://schemas.openxmlformats.org/officeDocument/2006/relationships/slideLayout" Target="../slideLayouts/slideLayout33.xml" /><Relationship Id="rId12" Type="http://schemas.openxmlformats.org/officeDocument/2006/relationships/theme" Target="../theme/theme3.xml" /><Relationship Id="rId2" Type="http://schemas.openxmlformats.org/officeDocument/2006/relationships/slideLayout" Target="../slideLayouts/slideLayout24.xml" /><Relationship Id="rId3" Type="http://schemas.openxmlformats.org/officeDocument/2006/relationships/slideLayout" Target="../slideLayouts/slideLayout25.xml" /><Relationship Id="rId4" Type="http://schemas.openxmlformats.org/officeDocument/2006/relationships/slideLayout" Target="../slideLayouts/slideLayout26.xml" /><Relationship Id="rId5" Type="http://schemas.openxmlformats.org/officeDocument/2006/relationships/slideLayout" Target="../slideLayouts/slideLayout27.xml" /><Relationship Id="rId6" Type="http://schemas.openxmlformats.org/officeDocument/2006/relationships/slideLayout" Target="../slideLayouts/slideLayout28.xml" /><Relationship Id="rId7" Type="http://schemas.openxmlformats.org/officeDocument/2006/relationships/slideLayout" Target="../slideLayouts/slideLayout29.xml" /><Relationship Id="rId8" Type="http://schemas.openxmlformats.org/officeDocument/2006/relationships/slideLayout" Target="../slideLayouts/slideLayout30.xml" /><Relationship Id="rId9" Type="http://schemas.openxmlformats.org/officeDocument/2006/relationships/slideLayout" Target="../slideLayouts/slideLayout31.xml" /></Relationships>
</file>

<file path=ppt/slideMasters/_rels/slideMaster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4.xml" /><Relationship Id="rId10" Type="http://schemas.openxmlformats.org/officeDocument/2006/relationships/slideLayout" Target="../slideLayouts/slideLayout43.xml" /><Relationship Id="rId11" Type="http://schemas.openxmlformats.org/officeDocument/2006/relationships/slideLayout" Target="../slideLayouts/slideLayout44.xml" /><Relationship Id="rId12" Type="http://schemas.openxmlformats.org/officeDocument/2006/relationships/theme" Target="../theme/theme4.xml" /><Relationship Id="rId2" Type="http://schemas.openxmlformats.org/officeDocument/2006/relationships/slideLayout" Target="../slideLayouts/slideLayout35.xml" /><Relationship Id="rId3" Type="http://schemas.openxmlformats.org/officeDocument/2006/relationships/slideLayout" Target="../slideLayouts/slideLayout36.xml" /><Relationship Id="rId4" Type="http://schemas.openxmlformats.org/officeDocument/2006/relationships/slideLayout" Target="../slideLayouts/slideLayout37.xml" /><Relationship Id="rId5" Type="http://schemas.openxmlformats.org/officeDocument/2006/relationships/slideLayout" Target="../slideLayouts/slideLayout38.xml" /><Relationship Id="rId6" Type="http://schemas.openxmlformats.org/officeDocument/2006/relationships/slideLayout" Target="../slideLayouts/slideLayout39.xml" /><Relationship Id="rId7" Type="http://schemas.openxmlformats.org/officeDocument/2006/relationships/slideLayout" Target="../slideLayouts/slideLayout40.xml" /><Relationship Id="rId8" Type="http://schemas.openxmlformats.org/officeDocument/2006/relationships/slideLayout" Target="../slideLayouts/slideLayout41.xml" /><Relationship Id="rId9" Type="http://schemas.openxmlformats.org/officeDocument/2006/relationships/slideLayout" Target="../slideLayouts/slideLayout42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/>
      </p:nvGrpSpPr>
      <p:grpSpPr/>
      <p:sp>
        <p:nvSpPr>
          <p:cNvPr id="1026" name="标题占位符 1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7" name="文本占位符 2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8B9E03C-85ED-4E1E-81C0-FDA23EBFE7F1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56" r:id="rId1"/>
    <p:sldLayoutId id="2147484057" r:id="rId2"/>
    <p:sldLayoutId id="2147484058" r:id="rId3"/>
    <p:sldLayoutId id="2147484059" r:id="rId4"/>
    <p:sldLayoutId id="2147484060" r:id="rId5"/>
    <p:sldLayoutId id="2147484061" r:id="rId6"/>
    <p:sldLayoutId id="2147484062" r:id="rId7"/>
    <p:sldLayoutId id="2147484063" r:id="rId8"/>
    <p:sldLayoutId id="2147484064" r:id="rId9"/>
    <p:sldLayoutId id="2147484065" r:id="rId10"/>
    <p:sldLayoutId id="2147484066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/>
      </p:nvGrpSpPr>
      <p:grpSpPr/>
      <p:sp>
        <p:nvSpPr>
          <p:cNvPr id="2050" name="标题占位符 1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2051" name="文本占位符 2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2052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053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054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36E96626-4FFE-436F-AE7C-2C72FD1D9F6C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67" r:id="rId1"/>
    <p:sldLayoutId id="2147484068" r:id="rId2"/>
    <p:sldLayoutId id="2147484069" r:id="rId3"/>
    <p:sldLayoutId id="2147484070" r:id="rId4"/>
    <p:sldLayoutId id="2147484071" r:id="rId5"/>
    <p:sldLayoutId id="2147484072" r:id="rId6"/>
    <p:sldLayoutId id="2147484073" r:id="rId7"/>
    <p:sldLayoutId id="2147484074" r:id="rId8"/>
    <p:sldLayoutId id="2147484075" r:id="rId9"/>
    <p:sldLayoutId id="2147484076" r:id="rId10"/>
    <p:sldLayoutId id="2147484077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/>
      </p:nvGrpSpPr>
      <p:grpSpPr/>
      <p:sp>
        <p:nvSpPr>
          <p:cNvPr id="3074" name="标题占位符 1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3075" name="文本占位符 2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3076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077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078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3DE24CDA-6299-458B-B719-1DC878AB092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78" r:id="rId1"/>
    <p:sldLayoutId id="2147484079" r:id="rId2"/>
    <p:sldLayoutId id="2147484080" r:id="rId3"/>
    <p:sldLayoutId id="2147484081" r:id="rId4"/>
    <p:sldLayoutId id="2147484082" r:id="rId5"/>
    <p:sldLayoutId id="2147484083" r:id="rId6"/>
    <p:sldLayoutId id="2147484084" r:id="rId7"/>
    <p:sldLayoutId id="2147484085" r:id="rId8"/>
    <p:sldLayoutId id="2147484086" r:id="rId9"/>
    <p:sldLayoutId id="2147484087" r:id="rId10"/>
    <p:sldLayoutId id="2147484088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/>
      </p:nvGrpSpPr>
      <p:grpSpPr/>
      <p:sp>
        <p:nvSpPr>
          <p:cNvPr id="4098" name="标题占位符 1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4099" name="文本占位符 2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4100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101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102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85D9F6B-A06D-4AFC-ABBC-4A8D3121C1B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9" r:id="rId1"/>
    <p:sldLayoutId id="2147484090" r:id="rId2"/>
    <p:sldLayoutId id="2147484091" r:id="rId3"/>
    <p:sldLayoutId id="2147484092" r:id="rId4"/>
    <p:sldLayoutId id="2147484093" r:id="rId5"/>
    <p:sldLayoutId id="2147484094" r:id="rId6"/>
    <p:sldLayoutId id="2147484095" r:id="rId7"/>
    <p:sldLayoutId id="2147484096" r:id="rId8"/>
    <p:sldLayoutId id="2147484097" r:id="rId9"/>
    <p:sldLayoutId id="2147484098" r:id="rId10"/>
    <p:sldLayoutId id="2147484099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1.png" /><Relationship Id="rId4" Type="http://schemas.openxmlformats.org/officeDocument/2006/relationships/tags" Target="../tags/tag1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1.png" /><Relationship Id="rId4" Type="http://schemas.openxmlformats.org/officeDocument/2006/relationships/tags" Target="../tags/tag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0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2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 /><Relationship Id="rId2" Type="http://schemas.openxmlformats.org/officeDocument/2006/relationships/notesSlide" Target="../notesSlides/notesSlide4.xml" /><Relationship Id="rId3" Type="http://schemas.openxmlformats.org/officeDocument/2006/relationships/image" Target="../media/image3.png" /><Relationship Id="rId4" Type="http://schemas.openxmlformats.org/officeDocument/2006/relationships/tags" Target="../tags/tag3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notesSlide" Target="../notesSlides/notesSlide5.xml" /><Relationship Id="rId3" Type="http://schemas.openxmlformats.org/officeDocument/2006/relationships/image" Target="../media/image4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0.xml" /><Relationship Id="rId2" Type="http://schemas.openxmlformats.org/officeDocument/2006/relationships/notesSlide" Target="../notesSlides/notesSlide6.xml" /><Relationship Id="rId3" Type="http://schemas.openxmlformats.org/officeDocument/2006/relationships/image" Target="../media/image5.png" /><Relationship Id="rId4" Type="http://schemas.openxmlformats.org/officeDocument/2006/relationships/tags" Target="../tags/tag4.xml" /><Relationship Id="rId5" Type="http://schemas.openxmlformats.org/officeDocument/2006/relationships/image" Target="../media/image4.png" /><Relationship Id="rId6" Type="http://schemas.openxmlformats.org/officeDocument/2006/relationships/tags" Target="../tags/tag5.xml" /><Relationship Id="rId7" Type="http://schemas.openxmlformats.org/officeDocument/2006/relationships/tags" Target="../tags/tag6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0.xml" /><Relationship Id="rId2" Type="http://schemas.openxmlformats.org/officeDocument/2006/relationships/notesSlide" Target="../notesSlides/notesSlide7.xml" /><Relationship Id="rId3" Type="http://schemas.openxmlformats.org/officeDocument/2006/relationships/image" Target="../media/image6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0.xml" /><Relationship Id="rId2" Type="http://schemas.openxmlformats.org/officeDocument/2006/relationships/notesSlide" Target="../notesSlides/notesSlide8.xml" /><Relationship Id="rId3" Type="http://schemas.openxmlformats.org/officeDocument/2006/relationships/image" Target="../media/image7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0.xml" /><Relationship Id="rId2" Type="http://schemas.openxmlformats.org/officeDocument/2006/relationships/notesSlide" Target="../notesSlides/notesSlide9.xml" /><Relationship Id="rId3" Type="http://schemas.openxmlformats.org/officeDocument/2006/relationships/image" Target="../media/image8.png" /><Relationship Id="rId4" Type="http://schemas.openxmlformats.org/officeDocument/2006/relationships/image" Target="../media/image9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6146" name="矩形 2"/>
          <p:cNvSpPr/>
          <p:nvPr/>
        </p:nvSpPr>
        <p:spPr>
          <a:xfrm>
            <a:off x="0" y="1952625"/>
            <a:ext cx="6084888" cy="1692275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147" name="标题 1"/>
          <p:cNvSpPr>
            <a:spLocks noGrp="1"/>
          </p:cNvSpPr>
          <p:nvPr>
            <p:ph type="ctrTitle" idx="4294967295"/>
          </p:nvPr>
        </p:nvSpPr>
        <p:spPr>
          <a:xfrm>
            <a:off x="723900" y="2063750"/>
            <a:ext cx="5146675" cy="1470025"/>
          </a:xfrm>
        </p:spPr>
        <p:txBody>
          <a:bodyPr vert="horz" wrap="square" lIns="91440" tIns="45720" rIns="91440" bIns="45720" numCol="1" anchor="ctr" anchorCtr="0" compatLnSpc="1"/>
          <a:lstStyle>
            <a:lvl1pPr marL="0" indent="0" algn="ctr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>
              <a:defRPr lang="zh-CN" altLang="en-US"/>
            </a:lvl2pPr>
            <a:lvl3pPr>
              <a:defRPr lang="zh-CN" altLang="en-US"/>
            </a:lvl3pPr>
            <a:lvl4pPr>
              <a:defRPr lang="zh-CN" altLang="en-US"/>
            </a:lvl4pPr>
            <a:lvl5pPr>
              <a:defRPr lang="zh-CN" altLang="en-US"/>
            </a:lvl5pPr>
          </a:lstStyle>
          <a:p>
            <a:pPr marL="0" marR="0" lvl="0" indent="0" defTabSz="914400" eaLnBrk="1" hangingPunct="1">
              <a:lnSpc>
                <a:spcPct val="100000"/>
              </a:lnSpc>
              <a:buClrTx/>
              <a:buNone/>
            </a:pPr>
            <a:r>
              <a:rPr lang="zh-CN" altLang="en-US" b="1" u="none" baseline="0">
                <a:solidFill>
                  <a:schemeClr val="bg1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汉仪综艺体繁"/>
              </a:rPr>
              <a:t>电生磁</a:t>
            </a:r>
            <a:endParaRPr lang="zh-CN" altLang="en-US" b="1" u="none" baseline="0">
              <a:solidFill>
                <a:schemeClr val="bg1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汉仪综艺体繁"/>
            </a:endParaRPr>
          </a:p>
        </p:txBody>
      </p:sp>
      <p:sp>
        <p:nvSpPr>
          <p:cNvPr id="6148" name="矩形 3"/>
          <p:cNvSpPr/>
          <p:nvPr/>
        </p:nvSpPr>
        <p:spPr>
          <a:xfrm>
            <a:off x="8459788" y="1952625"/>
            <a:ext cx="627062" cy="1692275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pic>
        <p:nvPicPr>
          <p:cNvPr id="6149" name="图片 1"/>
          <p:cNvPicPr/>
          <p:nvPr/>
        </p:nvPicPr>
        <p:blipFill>
          <a:blip r:embed="rId2"/>
          <a:srcRect l="43392" t="15958" r="44517" b="67137"/>
          <a:stretch>
            <a:fillRect/>
          </a:stretch>
        </p:blipFill>
        <p:spPr>
          <a:xfrm>
            <a:off x="5870575" y="1546225"/>
            <a:ext cx="2667000" cy="20986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2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 additive="base">
                                        <p:cTn id="11" dur="500" fill="hold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grpId="1" nodeType="afterEffect">
                                  <p:childTnLst>
                                    <p:set>
                                      <p:cBhvr additive="base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15" dur="500" fill="hold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  <p:bldP spid="6147" grpId="1"/>
      <p:bldP spid="6148" grpId="2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7169" name="图片 1"/>
          <p:cNvPicPr/>
          <p:nvPr/>
        </p:nvPicPr>
        <p:blipFill>
          <a:blip r:embed="rId3"/>
          <a:srcRect l="32477" t="15865" r="32966" b="64491"/>
          <a:stretch>
            <a:fillRect/>
          </a:stretch>
        </p:blipFill>
        <p:spPr>
          <a:xfrm>
            <a:off x="762000" y="1692275"/>
            <a:ext cx="7621588" cy="24368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7170" name="矩形 3"/>
          <p:cNvSpPr/>
          <p:nvPr/>
        </p:nvSpPr>
        <p:spPr>
          <a:xfrm>
            <a:off x="925513" y="4591050"/>
            <a:ext cx="1738313" cy="5842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3200" b="1">
                <a:effectLst>
                  <a:outerShdw blurRad="38100" dist="38100" dir="2700000" algn="tl">
                    <a:schemeClr val="bg2"/>
                  </a:outerShdw>
                </a:effectLst>
                <a:latin typeface="Arial" pitchFamily="34" charset="0"/>
                <a:ea typeface="宋体" pitchFamily="2" charset="-122"/>
              </a:rPr>
              <a:t>偏转</a:t>
            </a:r>
            <a:endParaRPr lang="zh-CN" altLang="en-US" sz="3200" b="1">
              <a:effectLst>
                <a:outerShdw blurRad="38100" dist="38100" dir="2700000" algn="tl">
                  <a:schemeClr val="bg2"/>
                </a:outerShdw>
              </a:effectLst>
              <a:latin typeface="Arial" pitchFamily="34" charset="0"/>
              <a:ea typeface="宋体" pitchFamily="2" charset="-122"/>
            </a:endParaRPr>
          </a:p>
        </p:txBody>
      </p:sp>
      <p:sp>
        <p:nvSpPr>
          <p:cNvPr id="7171" name="矩形 4"/>
          <p:cNvSpPr/>
          <p:nvPr/>
        </p:nvSpPr>
        <p:spPr>
          <a:xfrm>
            <a:off x="3783013" y="4591050"/>
            <a:ext cx="1408113" cy="584200"/>
          </a:xfrm>
          <a:prstGeom prst="rect">
            <a:avLst/>
          </a:prstGeom>
          <a:noFill/>
          <a:ln>
            <a:noFill/>
          </a:ln>
        </p:spPr>
        <p:txBody>
          <a:bodyPr wrap="none" rtlCol="0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3200" b="1">
                <a:effectLst>
                  <a:outerShdw blurRad="38100" dist="38100" dir="2700000" algn="tl">
                    <a:schemeClr val="bg2"/>
                  </a:outerShdw>
                </a:effectLst>
                <a:latin typeface="Arial" pitchFamily="34" charset="0"/>
                <a:ea typeface="宋体" pitchFamily="2" charset="-122"/>
              </a:rPr>
              <a:t>不偏转</a:t>
            </a:r>
            <a:endParaRPr lang="zh-CN" altLang="en-US" sz="3200" b="1">
              <a:effectLst>
                <a:outerShdw blurRad="38100" dist="38100" dir="2700000" algn="tl">
                  <a:schemeClr val="bg2"/>
                </a:outerShdw>
              </a:effectLst>
              <a:latin typeface="Arial" pitchFamily="34" charset="0"/>
              <a:ea typeface="宋体" pitchFamily="2" charset="-122"/>
            </a:endParaRPr>
          </a:p>
        </p:txBody>
      </p:sp>
      <p:sp>
        <p:nvSpPr>
          <p:cNvPr id="7172" name="矩形 5"/>
          <p:cNvSpPr/>
          <p:nvPr/>
        </p:nvSpPr>
        <p:spPr>
          <a:xfrm>
            <a:off x="6415088" y="4591050"/>
            <a:ext cx="1816100" cy="584200"/>
          </a:xfrm>
          <a:prstGeom prst="rect">
            <a:avLst/>
          </a:prstGeom>
          <a:noFill/>
          <a:ln>
            <a:noFill/>
          </a:ln>
        </p:spPr>
        <p:txBody>
          <a:bodyPr wrap="none" rtlCol="0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3200" b="1">
                <a:effectLst>
                  <a:outerShdw blurRad="38100" dist="38100" dir="2700000" algn="tl">
                    <a:schemeClr val="bg2"/>
                  </a:outerShdw>
                </a:effectLst>
                <a:latin typeface="Arial" pitchFamily="34" charset="0"/>
                <a:ea typeface="宋体" pitchFamily="2" charset="-122"/>
              </a:rPr>
              <a:t>反向偏转</a:t>
            </a:r>
            <a:endParaRPr lang="zh-CN" altLang="en-US" sz="3200" b="1">
              <a:effectLst>
                <a:outerShdw blurRad="38100" dist="38100" dir="2700000" algn="tl">
                  <a:schemeClr val="bg2"/>
                </a:outerShdw>
              </a:effectLst>
              <a:latin typeface="Arial" pitchFamily="34" charset="0"/>
              <a:ea typeface="宋体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217" name="矩形 10"/>
          <p:cNvSpPr/>
          <p:nvPr/>
        </p:nvSpPr>
        <p:spPr>
          <a:xfrm>
            <a:off x="215900" y="238125"/>
            <a:ext cx="4778375" cy="706438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一、电流的磁效应</a:t>
            </a:r>
            <a:endParaRPr lang="zh-CN" altLang="en-US" sz="40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218" name="矩形 10"/>
          <p:cNvSpPr>
            <a:spLocks noChangeArrowheads="1"/>
          </p:cNvSpPr>
          <p:nvPr/>
        </p:nvSpPr>
        <p:spPr bwMode="auto">
          <a:xfrm>
            <a:off x="3406775" y="2409825"/>
            <a:ext cx="5399088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奥斯特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第一个发现电与磁之间的联系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电流的磁效应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：通电导线周围存在磁场。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电流的</a:t>
            </a:r>
            <a:r>
              <a:rPr lang="zh-CN" altLang="en-US" sz="24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磁场方向与电流的方向有关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</p:txBody>
      </p:sp>
      <p:pic>
        <p:nvPicPr>
          <p:cNvPr id="9219" name="图片 1"/>
          <p:cNvPicPr/>
          <p:nvPr/>
        </p:nvPicPr>
        <p:blipFill>
          <a:blip r:embed="rId3"/>
          <a:srcRect l="43392" t="15958" r="44517" b="67137"/>
          <a:stretch>
            <a:fillRect/>
          </a:stretch>
        </p:blipFill>
        <p:spPr>
          <a:xfrm>
            <a:off x="481012" y="2513012"/>
            <a:ext cx="2667000" cy="2098675"/>
          </a:xfrm>
          <a:prstGeom prst="rect">
            <a:avLst/>
          </a:prstGeom>
          <a:noFill/>
          <a:ln>
            <a:noFill/>
            <a:miter lim="800000"/>
          </a:ln>
        </p:spPr>
      </p:pic>
    </p:spTree>
    <p:custDataLst>
      <p:tags r:id="rId4"/>
    </p:custDataLst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5" name="矩形 10"/>
          <p:cNvSpPr>
            <a:spLocks noChangeArrowheads="1"/>
          </p:cNvSpPr>
          <p:nvPr/>
        </p:nvSpPr>
        <p:spPr bwMode="auto">
          <a:xfrm>
            <a:off x="169863" y="166688"/>
            <a:ext cx="8755063" cy="396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最先通过科学实验发现电流磁效应的物理学家是（　　）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A．法拉第	B．安培	C．库仑	D．奥斯特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通过直接感知的现象，推测无法直接感知的事实，是常用的物理方法，如图所示，在静止的小磁针上方平行架一根导线，给导线通电时小磁针发生偏转，由此可以推测</a:t>
            </a:r>
            <a:r>
              <a:rPr lang="zh-CN" sz="2400" b="1" u="sng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                               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；用超声波可以击碎人体内的解释，由此可以推测</a:t>
            </a:r>
            <a:r>
              <a:rPr lang="zh-CN" sz="2400" b="1" u="sng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                     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。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</p:txBody>
      </p:sp>
      <p:sp>
        <p:nvSpPr>
          <p:cNvPr id="11266" name="矩形 2"/>
          <p:cNvSpPr/>
          <p:nvPr/>
        </p:nvSpPr>
        <p:spPr>
          <a:xfrm>
            <a:off x="6831013" y="322263"/>
            <a:ext cx="1084263" cy="522288"/>
          </a:xfrm>
          <a:prstGeom prst="rect">
            <a:avLst/>
          </a:prstGeom>
          <a:noFill/>
          <a:ln>
            <a:noFill/>
          </a:ln>
        </p:spPr>
        <p:txBody>
          <a:bodyPr wrap="square" rtlCol="0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Arial" pitchFamily="34" charset="0"/>
              </a:rPr>
              <a:t>D</a:t>
            </a:r>
            <a:endParaRPr lang="en-US" altLang="zh-CN" sz="28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Arial" pitchFamily="34" charset="0"/>
            </a:endParaRPr>
          </a:p>
        </p:txBody>
      </p:sp>
      <p:pic>
        <p:nvPicPr>
          <p:cNvPr id="11267" name="图片 100001" descr="figure"/>
          <p:cNvPicPr/>
          <p:nvPr/>
        </p:nvPicPr>
        <p:blipFill>
          <a:blip r:embed="rId3"/>
          <a:stretch>
            <a:fillRect/>
          </a:stretch>
        </p:blipFill>
        <p:spPr>
          <a:xfrm>
            <a:off x="6323012" y="4678362"/>
            <a:ext cx="2428875" cy="17589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1268" name="矩形 4"/>
          <p:cNvSpPr/>
          <p:nvPr/>
        </p:nvSpPr>
        <p:spPr>
          <a:xfrm>
            <a:off x="5481638" y="2952750"/>
            <a:ext cx="2932113" cy="398463"/>
          </a:xfrm>
          <a:prstGeom prst="rect">
            <a:avLst/>
          </a:prstGeom>
          <a:noFill/>
          <a:ln>
            <a:noFill/>
          </a:ln>
        </p:spPr>
        <p:txBody>
          <a:bodyPr wrap="square" rtlCol="0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0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Arial" pitchFamily="34" charset="0"/>
                <a:ea typeface="宋体" pitchFamily="2" charset="-122"/>
              </a:rPr>
              <a:t>通电导线周围存在磁场</a:t>
            </a:r>
            <a:endParaRPr lang="zh-CN" altLang="en-US" sz="20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Arial" pitchFamily="34" charset="0"/>
              <a:ea typeface="宋体" pitchFamily="2" charset="-122"/>
            </a:endParaRPr>
          </a:p>
        </p:txBody>
      </p:sp>
      <p:sp>
        <p:nvSpPr>
          <p:cNvPr id="11269" name="矩形 5"/>
          <p:cNvSpPr/>
          <p:nvPr/>
        </p:nvSpPr>
        <p:spPr>
          <a:xfrm>
            <a:off x="6534150" y="3562350"/>
            <a:ext cx="2305050" cy="398463"/>
          </a:xfrm>
          <a:prstGeom prst="rect">
            <a:avLst/>
          </a:prstGeom>
          <a:noFill/>
          <a:ln>
            <a:noFill/>
          </a:ln>
        </p:spPr>
        <p:txBody>
          <a:bodyPr wrap="square" rtlCol="0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0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Arial" pitchFamily="34" charset="0"/>
                <a:ea typeface="宋体" pitchFamily="2" charset="-122"/>
              </a:rPr>
              <a:t>声音可以传递能量</a:t>
            </a:r>
            <a:endParaRPr lang="zh-CN" altLang="en-US" sz="20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3" name="矩形 10"/>
          <p:cNvSpPr/>
          <p:nvPr/>
        </p:nvSpPr>
        <p:spPr>
          <a:xfrm>
            <a:off x="215900" y="238125"/>
            <a:ext cx="5473700" cy="706438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二、通电螺线管的磁场</a:t>
            </a:r>
            <a:endParaRPr lang="zh-CN" altLang="en-US" sz="40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314" name="矩形 10"/>
          <p:cNvSpPr>
            <a:spLocks noChangeArrowheads="1"/>
          </p:cNvSpPr>
          <p:nvPr/>
        </p:nvSpPr>
        <p:spPr bwMode="auto">
          <a:xfrm>
            <a:off x="3406775" y="2101850"/>
            <a:ext cx="4738688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螺线管：绕有导线的圆筒。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</p:txBody>
      </p:sp>
      <p:pic>
        <p:nvPicPr>
          <p:cNvPr id="13315" name="图片 3"/>
          <p:cNvPicPr/>
          <p:nvPr/>
        </p:nvPicPr>
        <p:blipFill>
          <a:blip r:embed="rId3"/>
          <a:srcRect l="58355" t="20748" r="29062" b="55914"/>
          <a:stretch>
            <a:fillRect/>
          </a:stretch>
        </p:blipFill>
        <p:spPr>
          <a:xfrm>
            <a:off x="523875" y="1481138"/>
            <a:ext cx="2117725" cy="22098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3316" name="图片 4"/>
          <p:cNvPicPr/>
          <p:nvPr/>
        </p:nvPicPr>
        <p:blipFill>
          <a:blip r:embed="rId3"/>
          <a:srcRect l="58325" t="47326" r="29062" b="29851"/>
          <a:stretch>
            <a:fillRect/>
          </a:stretch>
        </p:blipFill>
        <p:spPr>
          <a:xfrm>
            <a:off x="523875" y="4152900"/>
            <a:ext cx="2122488" cy="21605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3317" name="矩形 10"/>
          <p:cNvSpPr>
            <a:spLocks noChangeArrowheads="1"/>
          </p:cNvSpPr>
          <p:nvPr/>
        </p:nvSpPr>
        <p:spPr bwMode="auto">
          <a:xfrm>
            <a:off x="3406775" y="4541838"/>
            <a:ext cx="4738688" cy="119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通电螺线管的磁感线分布与条形磁铁的磁感线相似。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</p:txBody>
      </p:sp>
    </p:spTree>
    <p:custDataLst>
      <p:tags r:id="rId4"/>
    </p:custDataLst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1" name="矩形 10"/>
          <p:cNvSpPr>
            <a:spLocks noChangeArrowheads="1"/>
          </p:cNvSpPr>
          <p:nvPr/>
        </p:nvSpPr>
        <p:spPr bwMode="auto">
          <a:xfrm>
            <a:off x="2998788" y="1400175"/>
            <a:ext cx="5746750" cy="3414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探究通电螺线管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N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极和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S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极与电流之间的关系。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观察四个通电螺线管的电流方向，标出螺线管的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N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、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S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极。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结论：通电螺线管的极性与电流的方向有关。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</p:txBody>
      </p:sp>
      <p:pic>
        <p:nvPicPr>
          <p:cNvPr id="15362" name="图片 2"/>
          <p:cNvPicPr/>
          <p:nvPr/>
        </p:nvPicPr>
        <p:blipFill>
          <a:blip r:embed="rId3"/>
          <a:srcRect l="55215" t="36435" r="30988" b="18656"/>
          <a:stretch>
            <a:fillRect/>
          </a:stretch>
        </p:blipFill>
        <p:spPr>
          <a:xfrm>
            <a:off x="322262" y="1082675"/>
            <a:ext cx="2438400" cy="446563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09" name="矩形 10"/>
          <p:cNvSpPr/>
          <p:nvPr/>
        </p:nvSpPr>
        <p:spPr>
          <a:xfrm>
            <a:off x="215900" y="238125"/>
            <a:ext cx="3541712" cy="706438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三、安培定则</a:t>
            </a:r>
            <a:endParaRPr lang="zh-CN" altLang="en-US" sz="40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410" name="矩形 10"/>
          <p:cNvSpPr>
            <a:spLocks noChangeArrowheads="1"/>
          </p:cNvSpPr>
          <p:nvPr/>
        </p:nvSpPr>
        <p:spPr bwMode="auto">
          <a:xfrm>
            <a:off x="579438" y="4059238"/>
            <a:ext cx="5399088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右手握住螺线管，让四指指向螺线管中电流的方向，则拇指所指的那段就是螺线管的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N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极。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</p:txBody>
      </p:sp>
      <p:pic>
        <p:nvPicPr>
          <p:cNvPr id="17411" name="图片 1"/>
          <p:cNvPicPr/>
          <p:nvPr>
            <p:custDataLst>
              <p:tags r:id="rId4"/>
            </p:custDataLst>
          </p:nvPr>
        </p:nvPicPr>
        <p:blipFill>
          <a:blip r:embed="rId3"/>
          <a:srcRect l="57186" t="27192" r="27445" b="46111"/>
          <a:stretch>
            <a:fillRect/>
          </a:stretch>
        </p:blipFill>
        <p:spPr>
          <a:xfrm>
            <a:off x="895350" y="1420812"/>
            <a:ext cx="2552700" cy="24923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7412" name="图片 2"/>
          <p:cNvPicPr/>
          <p:nvPr>
            <p:custDataLst>
              <p:tags r:id="rId6"/>
            </p:custDataLst>
          </p:nvPr>
        </p:nvPicPr>
        <p:blipFill>
          <a:blip r:embed="rId5"/>
          <a:srcRect l="55215" t="36435" r="30988" b="18656"/>
          <a:stretch>
            <a:fillRect/>
          </a:stretch>
        </p:blipFill>
        <p:spPr>
          <a:xfrm>
            <a:off x="6303962" y="1074738"/>
            <a:ext cx="2438400" cy="4465638"/>
          </a:xfrm>
          <a:prstGeom prst="rect">
            <a:avLst/>
          </a:prstGeom>
          <a:noFill/>
          <a:ln>
            <a:noFill/>
            <a:miter lim="800000"/>
          </a:ln>
        </p:spPr>
      </p:pic>
    </p:spTree>
    <p:custDataLst>
      <p:tags r:id="rId7"/>
    </p:custDataLst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7" name="矩形 10"/>
          <p:cNvSpPr>
            <a:spLocks noChangeArrowheads="1"/>
          </p:cNvSpPr>
          <p:nvPr/>
        </p:nvSpPr>
        <p:spPr bwMode="auto">
          <a:xfrm>
            <a:off x="169863" y="166688"/>
            <a:ext cx="8755063" cy="119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根据图中通电螺线管，在磁感线上标出方向，并标出电源的右侧小磁针的N极。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</p:txBody>
      </p:sp>
      <p:sp>
        <p:nvSpPr>
          <p:cNvPr id="19458" name="矩形 1"/>
          <p:cNvSpPr/>
          <p:nvPr/>
        </p:nvSpPr>
        <p:spPr>
          <a:xfrm>
            <a:off x="4421188" y="2751138"/>
            <a:ext cx="1084263" cy="522288"/>
          </a:xfrm>
          <a:prstGeom prst="rect">
            <a:avLst/>
          </a:prstGeom>
          <a:noFill/>
          <a:ln>
            <a:noFill/>
          </a:ln>
        </p:spPr>
        <p:txBody>
          <a:bodyPr wrap="square" rtlCol="0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Arial" pitchFamily="34" charset="0"/>
              </a:rPr>
              <a:t>N</a:t>
            </a:r>
            <a:endParaRPr lang="en-US" altLang="zh-CN" sz="28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Arial" pitchFamily="34" charset="0"/>
            </a:endParaRPr>
          </a:p>
        </p:txBody>
      </p:sp>
      <p:pic>
        <p:nvPicPr>
          <p:cNvPr id="19459" name="图片 100015" descr="figure"/>
          <p:cNvPicPr/>
          <p:nvPr/>
        </p:nvPicPr>
        <p:blipFill>
          <a:blip r:embed="rId3"/>
          <a:stretch>
            <a:fillRect/>
          </a:stretch>
        </p:blipFill>
        <p:spPr>
          <a:xfrm>
            <a:off x="949325" y="2460625"/>
            <a:ext cx="3471862" cy="15748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5" name="矩形 10"/>
          <p:cNvSpPr>
            <a:spLocks noChangeArrowheads="1"/>
          </p:cNvSpPr>
          <p:nvPr/>
        </p:nvSpPr>
        <p:spPr bwMode="auto">
          <a:xfrm>
            <a:off x="169863" y="166688"/>
            <a:ext cx="8755063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“电流周围存在磁场”是丹麦物理学家___首先发现的。如图所示，根据通电螺线管的磁感线方向，可判断电源的左端a为_____极。（选填“正”或“负”）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</p:txBody>
      </p:sp>
      <p:pic>
        <p:nvPicPr>
          <p:cNvPr id="21506" name="图片 100016" descr="figure"/>
          <p:cNvPicPr/>
          <p:nvPr/>
        </p:nvPicPr>
        <p:blipFill>
          <a:blip r:embed="rId3"/>
          <a:stretch>
            <a:fillRect/>
          </a:stretch>
        </p:blipFill>
        <p:spPr>
          <a:xfrm>
            <a:off x="5705475" y="3581400"/>
            <a:ext cx="2667000" cy="22796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1507" name="矩形 1"/>
          <p:cNvSpPr/>
          <p:nvPr/>
        </p:nvSpPr>
        <p:spPr>
          <a:xfrm>
            <a:off x="7840663" y="782638"/>
            <a:ext cx="1084263" cy="522288"/>
          </a:xfrm>
          <a:prstGeom prst="rect">
            <a:avLst/>
          </a:prstGeom>
          <a:noFill/>
          <a:ln>
            <a:noFill/>
          </a:ln>
        </p:spPr>
        <p:txBody>
          <a:bodyPr wrap="square" rtlCol="0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Arial" pitchFamily="34" charset="0"/>
                <a:ea typeface="宋体" pitchFamily="2" charset="-122"/>
              </a:rPr>
              <a:t>正</a:t>
            </a:r>
            <a:endParaRPr lang="zh-CN" altLang="en-US" sz="28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Arial" pitchFamily="34" charset="0"/>
              <a:ea typeface="宋体" pitchFamily="2" charset="-122"/>
            </a:endParaRPr>
          </a:p>
        </p:txBody>
      </p:sp>
      <p:sp>
        <p:nvSpPr>
          <p:cNvPr id="21508" name="矩形 4"/>
          <p:cNvSpPr/>
          <p:nvPr/>
        </p:nvSpPr>
        <p:spPr>
          <a:xfrm>
            <a:off x="5214938" y="227013"/>
            <a:ext cx="1084263" cy="398463"/>
          </a:xfrm>
          <a:prstGeom prst="rect">
            <a:avLst/>
          </a:prstGeom>
          <a:noFill/>
          <a:ln>
            <a:noFill/>
          </a:ln>
        </p:spPr>
        <p:txBody>
          <a:bodyPr wrap="square" rtlCol="0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0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Arial" pitchFamily="34" charset="0"/>
                <a:ea typeface="宋体" pitchFamily="2" charset="-122"/>
              </a:rPr>
              <a:t>奥斯特 </a:t>
            </a:r>
            <a:endParaRPr lang="zh-CN" altLang="en-US" sz="20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3" name="矩形 10"/>
          <p:cNvSpPr>
            <a:spLocks noChangeArrowheads="1"/>
          </p:cNvSpPr>
          <p:nvPr/>
        </p:nvSpPr>
        <p:spPr bwMode="auto">
          <a:xfrm>
            <a:off x="169863" y="166688"/>
            <a:ext cx="8755063" cy="119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如图，小磁针静止时左端为N极，请在括号内标出电源的“+”、“-”极．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</p:txBody>
      </p:sp>
      <p:pic>
        <p:nvPicPr>
          <p:cNvPr id="23554" name="图片 100023" descr="fig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903412" y="2424112"/>
            <a:ext cx="3197225" cy="19208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3555" name="矩形 1"/>
          <p:cNvSpPr/>
          <p:nvPr/>
        </p:nvSpPr>
        <p:spPr>
          <a:xfrm>
            <a:off x="2554288" y="3822700"/>
            <a:ext cx="1084263" cy="522288"/>
          </a:xfrm>
          <a:prstGeom prst="rect">
            <a:avLst/>
          </a:prstGeom>
          <a:noFill/>
          <a:ln>
            <a:noFill/>
          </a:ln>
        </p:spPr>
        <p:txBody>
          <a:bodyPr wrap="square" rtlCol="0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Arial" pitchFamily="34" charset="0"/>
              </a:rPr>
              <a:t>+</a:t>
            </a:r>
            <a:endParaRPr lang="en-US" altLang="zh-CN" sz="28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Arial" pitchFamily="34" charset="0"/>
            </a:endParaRPr>
          </a:p>
        </p:txBody>
      </p:sp>
      <p:sp>
        <p:nvSpPr>
          <p:cNvPr id="23556" name="矩形 2"/>
          <p:cNvSpPr/>
          <p:nvPr/>
        </p:nvSpPr>
        <p:spPr>
          <a:xfrm>
            <a:off x="4179888" y="3822700"/>
            <a:ext cx="1084263" cy="522288"/>
          </a:xfrm>
          <a:prstGeom prst="rect">
            <a:avLst/>
          </a:prstGeom>
          <a:noFill/>
          <a:ln>
            <a:noFill/>
          </a:ln>
        </p:spPr>
        <p:txBody>
          <a:bodyPr wrap="square" rtlCol="0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Arial" pitchFamily="34" charset="0"/>
              </a:rPr>
              <a:t>-</a:t>
            </a:r>
            <a:endParaRPr lang="en-US" altLang="zh-CN" sz="28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Arial" pitchFamily="34" charset="0"/>
            </a:endParaRPr>
          </a:p>
        </p:txBody>
      </p:sp>
      <p:pic>
        <p:nvPicPr>
          <p:cNvPr id="23557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2420600" y="11963400"/>
            <a:ext cx="330200" cy="2413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2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3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4.xml><?xml version="1.0" encoding="utf-8"?>
<p:tagLst xmlns:p="http://schemas.openxmlformats.org/presentationml/2006/main">
  <p:tag name="KSO_WM_UNIT_PLACING_PICTURE_USER_VIEWPORT" val="{&quot;height&quot;:3926,&quot;width&quot;:4018}"/>
</p:tagLst>
</file>

<file path=ppt/tags/tag5.xml><?xml version="1.0" encoding="utf-8"?>
<p:tagLst xmlns:p="http://schemas.openxmlformats.org/presentationml/2006/main">
  <p:tag name="KSO_WM_UNIT_PLACING_PICTURE_USER_VIEWPORT" val="{&quot;height&quot;:7032.5007874015746,&quot;width&quot;:3840}"/>
</p:tagLst>
</file>

<file path=ppt/tags/tag6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7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2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1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r="http://schemas.openxmlformats.org/officeDocument/2006/relationships" xmlns:a="http://schemas.openxmlformats.org/drawingml/2006/main" name="3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r="http://schemas.openxmlformats.org/officeDocument/2006/relationships"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30</Paragraphs>
  <Slides>10</Slides>
  <Notes>9</Notes>
  <TotalTime>0</TotalTime>
  <HiddenSlides>0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baseType="lpstr" size="11">
      <vt:lpstr>Office 主题​​</vt:lpstr>
      <vt:lpstr>电生磁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LinksUpToDate>0</LinksUpToDate>
  <SharedDoc>0</SharedDoc>
  <HyperlinksChanged>0</HyperlinksChanged>
  <Application>Aspose.Slides for Java</Application>
  <AppVersion>17.0600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2020-12-01T16:38:59.352</cp:lastPrinted>
  <dcterms:created xsi:type="dcterms:W3CDTF">2020-12-01T16:38:59Z</dcterms:created>
  <dcterms:modified xsi:type="dcterms:W3CDTF">2020-12-01T08:39:01Z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