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tags" Target="../tags/tag230.xml"/><Relationship Id="rId18" Type="http://schemas.openxmlformats.org/officeDocument/2006/relationships/tags" Target="../tags/tag235.xml"/><Relationship Id="rId26" Type="http://schemas.openxmlformats.org/officeDocument/2006/relationships/tags" Target="../tags/tag243.xml"/><Relationship Id="rId39" Type="http://schemas.openxmlformats.org/officeDocument/2006/relationships/oleObject" Target="../embeddings/oleObject6.bin"/><Relationship Id="rId3" Type="http://schemas.openxmlformats.org/officeDocument/2006/relationships/tags" Target="../tags/tag220.xml"/><Relationship Id="rId21" Type="http://schemas.openxmlformats.org/officeDocument/2006/relationships/tags" Target="../tags/tag238.xml"/><Relationship Id="rId34" Type="http://schemas.openxmlformats.org/officeDocument/2006/relationships/tags" Target="../tags/tag251.xml"/><Relationship Id="rId42" Type="http://schemas.openxmlformats.org/officeDocument/2006/relationships/image" Target="../media/image18.wmf"/><Relationship Id="rId7" Type="http://schemas.openxmlformats.org/officeDocument/2006/relationships/tags" Target="../tags/tag224.xml"/><Relationship Id="rId12" Type="http://schemas.openxmlformats.org/officeDocument/2006/relationships/tags" Target="../tags/tag229.xml"/><Relationship Id="rId17" Type="http://schemas.openxmlformats.org/officeDocument/2006/relationships/tags" Target="../tags/tag234.xml"/><Relationship Id="rId25" Type="http://schemas.openxmlformats.org/officeDocument/2006/relationships/tags" Target="../tags/tag242.xml"/><Relationship Id="rId33" Type="http://schemas.openxmlformats.org/officeDocument/2006/relationships/tags" Target="../tags/tag250.xml"/><Relationship Id="rId38" Type="http://schemas.openxmlformats.org/officeDocument/2006/relationships/image" Target="../media/image16.wmf"/><Relationship Id="rId2" Type="http://schemas.openxmlformats.org/officeDocument/2006/relationships/tags" Target="../tags/tag219.xml"/><Relationship Id="rId16" Type="http://schemas.openxmlformats.org/officeDocument/2006/relationships/tags" Target="../tags/tag233.xml"/><Relationship Id="rId20" Type="http://schemas.openxmlformats.org/officeDocument/2006/relationships/tags" Target="../tags/tag237.xml"/><Relationship Id="rId29" Type="http://schemas.openxmlformats.org/officeDocument/2006/relationships/tags" Target="../tags/tag246.xml"/><Relationship Id="rId41" Type="http://schemas.openxmlformats.org/officeDocument/2006/relationships/oleObject" Target="../embeddings/oleObject7.bin"/><Relationship Id="rId1" Type="http://schemas.openxmlformats.org/officeDocument/2006/relationships/vmlDrawing" Target="../drawings/vmlDrawing4.vml"/><Relationship Id="rId6" Type="http://schemas.openxmlformats.org/officeDocument/2006/relationships/tags" Target="../tags/tag223.xml"/><Relationship Id="rId11" Type="http://schemas.openxmlformats.org/officeDocument/2006/relationships/tags" Target="../tags/tag228.xml"/><Relationship Id="rId24" Type="http://schemas.openxmlformats.org/officeDocument/2006/relationships/tags" Target="../tags/tag241.xml"/><Relationship Id="rId32" Type="http://schemas.openxmlformats.org/officeDocument/2006/relationships/tags" Target="../tags/tag249.xml"/><Relationship Id="rId37" Type="http://schemas.openxmlformats.org/officeDocument/2006/relationships/oleObject" Target="../embeddings/oleObject5.bin"/><Relationship Id="rId40" Type="http://schemas.openxmlformats.org/officeDocument/2006/relationships/image" Target="../media/image17.wmf"/><Relationship Id="rId5" Type="http://schemas.openxmlformats.org/officeDocument/2006/relationships/tags" Target="../tags/tag222.xml"/><Relationship Id="rId15" Type="http://schemas.openxmlformats.org/officeDocument/2006/relationships/tags" Target="../tags/tag232.xml"/><Relationship Id="rId23" Type="http://schemas.openxmlformats.org/officeDocument/2006/relationships/tags" Target="../tags/tag240.xml"/><Relationship Id="rId28" Type="http://schemas.openxmlformats.org/officeDocument/2006/relationships/tags" Target="../tags/tag245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227.xml"/><Relationship Id="rId19" Type="http://schemas.openxmlformats.org/officeDocument/2006/relationships/tags" Target="../tags/tag236.xml"/><Relationship Id="rId31" Type="http://schemas.openxmlformats.org/officeDocument/2006/relationships/tags" Target="../tags/tag248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tags" Target="../tags/tag231.xml"/><Relationship Id="rId22" Type="http://schemas.openxmlformats.org/officeDocument/2006/relationships/tags" Target="../tags/tag239.xml"/><Relationship Id="rId27" Type="http://schemas.openxmlformats.org/officeDocument/2006/relationships/tags" Target="../tags/tag244.xml"/><Relationship Id="rId30" Type="http://schemas.openxmlformats.org/officeDocument/2006/relationships/tags" Target="../tags/tag247.xml"/><Relationship Id="rId35" Type="http://schemas.openxmlformats.org/officeDocument/2006/relationships/tags" Target="../tags/tag25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tags" Target="../tags/tag264.xml"/><Relationship Id="rId18" Type="http://schemas.openxmlformats.org/officeDocument/2006/relationships/image" Target="../media/image20.wmf"/><Relationship Id="rId3" Type="http://schemas.openxmlformats.org/officeDocument/2006/relationships/tags" Target="../tags/tag254.xml"/><Relationship Id="rId21" Type="http://schemas.openxmlformats.org/officeDocument/2006/relationships/image" Target="../media/image21.wmf"/><Relationship Id="rId7" Type="http://schemas.openxmlformats.org/officeDocument/2006/relationships/tags" Target="../tags/tag258.xml"/><Relationship Id="rId12" Type="http://schemas.openxmlformats.org/officeDocument/2006/relationships/tags" Target="../tags/tag263.xml"/><Relationship Id="rId17" Type="http://schemas.openxmlformats.org/officeDocument/2006/relationships/oleObject" Target="../embeddings/oleObject9.bin"/><Relationship Id="rId2" Type="http://schemas.openxmlformats.org/officeDocument/2006/relationships/tags" Target="../tags/tag253.xml"/><Relationship Id="rId16" Type="http://schemas.openxmlformats.org/officeDocument/2006/relationships/image" Target="../media/image19.wmf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5.vml"/><Relationship Id="rId6" Type="http://schemas.openxmlformats.org/officeDocument/2006/relationships/tags" Target="../tags/tag257.xml"/><Relationship Id="rId11" Type="http://schemas.openxmlformats.org/officeDocument/2006/relationships/tags" Target="../tags/tag262.xml"/><Relationship Id="rId5" Type="http://schemas.openxmlformats.org/officeDocument/2006/relationships/tags" Target="../tags/tag256.xml"/><Relationship Id="rId15" Type="http://schemas.openxmlformats.org/officeDocument/2006/relationships/oleObject" Target="../embeddings/oleObject8.bin"/><Relationship Id="rId23" Type="http://schemas.openxmlformats.org/officeDocument/2006/relationships/image" Target="../media/image22.wmf"/><Relationship Id="rId10" Type="http://schemas.openxmlformats.org/officeDocument/2006/relationships/tags" Target="../tags/tag261.xml"/><Relationship Id="rId19" Type="http://schemas.openxmlformats.org/officeDocument/2006/relationships/image" Target="../media/image23.png"/><Relationship Id="rId4" Type="http://schemas.openxmlformats.org/officeDocument/2006/relationships/tags" Target="../tags/tag255.xml"/><Relationship Id="rId9" Type="http://schemas.openxmlformats.org/officeDocument/2006/relationships/tags" Target="../tags/tag260.xml"/><Relationship Id="rId14" Type="http://schemas.openxmlformats.org/officeDocument/2006/relationships/slideLayout" Target="../slideLayouts/slideLayout7.xml"/><Relationship Id="rId22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tags" Target="../tags/tag276.xml"/><Relationship Id="rId18" Type="http://schemas.openxmlformats.org/officeDocument/2006/relationships/oleObject" Target="../embeddings/oleObject13.bin"/><Relationship Id="rId3" Type="http://schemas.openxmlformats.org/officeDocument/2006/relationships/tags" Target="../tags/tag266.xml"/><Relationship Id="rId21" Type="http://schemas.openxmlformats.org/officeDocument/2006/relationships/image" Target="../media/image26.wmf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17" Type="http://schemas.openxmlformats.org/officeDocument/2006/relationships/image" Target="../media/image24.wmf"/><Relationship Id="rId2" Type="http://schemas.openxmlformats.org/officeDocument/2006/relationships/tags" Target="../tags/tag265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6.v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27.wmf"/><Relationship Id="rId10" Type="http://schemas.openxmlformats.org/officeDocument/2006/relationships/tags" Target="../tags/tag273.xml"/><Relationship Id="rId19" Type="http://schemas.openxmlformats.org/officeDocument/2006/relationships/image" Target="../media/image25.wmf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tags" Target="../tags/tag277.xml"/><Relationship Id="rId22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290.xml"/><Relationship Id="rId18" Type="http://schemas.openxmlformats.org/officeDocument/2006/relationships/tags" Target="../tags/tag295.xml"/><Relationship Id="rId26" Type="http://schemas.openxmlformats.org/officeDocument/2006/relationships/tags" Target="../tags/tag303.xml"/><Relationship Id="rId39" Type="http://schemas.openxmlformats.org/officeDocument/2006/relationships/tags" Target="../tags/tag316.xml"/><Relationship Id="rId21" Type="http://schemas.openxmlformats.org/officeDocument/2006/relationships/tags" Target="../tags/tag298.xml"/><Relationship Id="rId34" Type="http://schemas.openxmlformats.org/officeDocument/2006/relationships/tags" Target="../tags/tag311.xml"/><Relationship Id="rId42" Type="http://schemas.openxmlformats.org/officeDocument/2006/relationships/tags" Target="../tags/tag319.xml"/><Relationship Id="rId47" Type="http://schemas.openxmlformats.org/officeDocument/2006/relationships/tags" Target="../tags/tag324.xml"/><Relationship Id="rId50" Type="http://schemas.openxmlformats.org/officeDocument/2006/relationships/tags" Target="../tags/tag327.xml"/><Relationship Id="rId55" Type="http://schemas.openxmlformats.org/officeDocument/2006/relationships/tags" Target="../tags/tag332.xml"/><Relationship Id="rId7" Type="http://schemas.openxmlformats.org/officeDocument/2006/relationships/tags" Target="../tags/tag284.xml"/><Relationship Id="rId12" Type="http://schemas.openxmlformats.org/officeDocument/2006/relationships/tags" Target="../tags/tag289.xml"/><Relationship Id="rId17" Type="http://schemas.openxmlformats.org/officeDocument/2006/relationships/tags" Target="../tags/tag294.xml"/><Relationship Id="rId25" Type="http://schemas.openxmlformats.org/officeDocument/2006/relationships/tags" Target="../tags/tag302.xml"/><Relationship Id="rId33" Type="http://schemas.openxmlformats.org/officeDocument/2006/relationships/tags" Target="../tags/tag310.xml"/><Relationship Id="rId38" Type="http://schemas.openxmlformats.org/officeDocument/2006/relationships/tags" Target="../tags/tag315.xml"/><Relationship Id="rId46" Type="http://schemas.openxmlformats.org/officeDocument/2006/relationships/tags" Target="../tags/tag323.xml"/><Relationship Id="rId59" Type="http://schemas.openxmlformats.org/officeDocument/2006/relationships/slideLayout" Target="../slideLayouts/slideLayout7.xml"/><Relationship Id="rId2" Type="http://schemas.openxmlformats.org/officeDocument/2006/relationships/tags" Target="../tags/tag279.xml"/><Relationship Id="rId16" Type="http://schemas.openxmlformats.org/officeDocument/2006/relationships/tags" Target="../tags/tag293.xml"/><Relationship Id="rId20" Type="http://schemas.openxmlformats.org/officeDocument/2006/relationships/tags" Target="../tags/tag297.xml"/><Relationship Id="rId29" Type="http://schemas.openxmlformats.org/officeDocument/2006/relationships/tags" Target="../tags/tag306.xml"/><Relationship Id="rId41" Type="http://schemas.openxmlformats.org/officeDocument/2006/relationships/tags" Target="../tags/tag318.xml"/><Relationship Id="rId54" Type="http://schemas.openxmlformats.org/officeDocument/2006/relationships/tags" Target="../tags/tag331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11" Type="http://schemas.openxmlformats.org/officeDocument/2006/relationships/tags" Target="../tags/tag288.xml"/><Relationship Id="rId24" Type="http://schemas.openxmlformats.org/officeDocument/2006/relationships/tags" Target="../tags/tag301.xml"/><Relationship Id="rId32" Type="http://schemas.openxmlformats.org/officeDocument/2006/relationships/tags" Target="../tags/tag309.xml"/><Relationship Id="rId37" Type="http://schemas.openxmlformats.org/officeDocument/2006/relationships/tags" Target="../tags/tag314.xml"/><Relationship Id="rId40" Type="http://schemas.openxmlformats.org/officeDocument/2006/relationships/tags" Target="../tags/tag317.xml"/><Relationship Id="rId45" Type="http://schemas.openxmlformats.org/officeDocument/2006/relationships/tags" Target="../tags/tag322.xml"/><Relationship Id="rId53" Type="http://schemas.openxmlformats.org/officeDocument/2006/relationships/tags" Target="../tags/tag330.xml"/><Relationship Id="rId58" Type="http://schemas.openxmlformats.org/officeDocument/2006/relationships/tags" Target="../tags/tag335.xml"/><Relationship Id="rId5" Type="http://schemas.openxmlformats.org/officeDocument/2006/relationships/tags" Target="../tags/tag282.xml"/><Relationship Id="rId15" Type="http://schemas.openxmlformats.org/officeDocument/2006/relationships/tags" Target="../tags/tag292.xml"/><Relationship Id="rId23" Type="http://schemas.openxmlformats.org/officeDocument/2006/relationships/tags" Target="../tags/tag300.xml"/><Relationship Id="rId28" Type="http://schemas.openxmlformats.org/officeDocument/2006/relationships/tags" Target="../tags/tag305.xml"/><Relationship Id="rId36" Type="http://schemas.openxmlformats.org/officeDocument/2006/relationships/tags" Target="../tags/tag313.xml"/><Relationship Id="rId49" Type="http://schemas.openxmlformats.org/officeDocument/2006/relationships/tags" Target="../tags/tag326.xml"/><Relationship Id="rId57" Type="http://schemas.openxmlformats.org/officeDocument/2006/relationships/tags" Target="../tags/tag334.xml"/><Relationship Id="rId10" Type="http://schemas.openxmlformats.org/officeDocument/2006/relationships/tags" Target="../tags/tag287.xml"/><Relationship Id="rId19" Type="http://schemas.openxmlformats.org/officeDocument/2006/relationships/tags" Target="../tags/tag296.xml"/><Relationship Id="rId31" Type="http://schemas.openxmlformats.org/officeDocument/2006/relationships/tags" Target="../tags/tag308.xml"/><Relationship Id="rId44" Type="http://schemas.openxmlformats.org/officeDocument/2006/relationships/tags" Target="../tags/tag321.xml"/><Relationship Id="rId52" Type="http://schemas.openxmlformats.org/officeDocument/2006/relationships/tags" Target="../tags/tag329.xml"/><Relationship Id="rId4" Type="http://schemas.openxmlformats.org/officeDocument/2006/relationships/tags" Target="../tags/tag281.xml"/><Relationship Id="rId9" Type="http://schemas.openxmlformats.org/officeDocument/2006/relationships/tags" Target="../tags/tag286.xml"/><Relationship Id="rId14" Type="http://schemas.openxmlformats.org/officeDocument/2006/relationships/tags" Target="../tags/tag291.xml"/><Relationship Id="rId22" Type="http://schemas.openxmlformats.org/officeDocument/2006/relationships/tags" Target="../tags/tag299.xml"/><Relationship Id="rId27" Type="http://schemas.openxmlformats.org/officeDocument/2006/relationships/tags" Target="../tags/tag304.xml"/><Relationship Id="rId30" Type="http://schemas.openxmlformats.org/officeDocument/2006/relationships/tags" Target="../tags/tag307.xml"/><Relationship Id="rId35" Type="http://schemas.openxmlformats.org/officeDocument/2006/relationships/tags" Target="../tags/tag312.xml"/><Relationship Id="rId43" Type="http://schemas.openxmlformats.org/officeDocument/2006/relationships/tags" Target="../tags/tag320.xml"/><Relationship Id="rId48" Type="http://schemas.openxmlformats.org/officeDocument/2006/relationships/tags" Target="../tags/tag325.xml"/><Relationship Id="rId56" Type="http://schemas.openxmlformats.org/officeDocument/2006/relationships/tags" Target="../tags/tag333.xml"/><Relationship Id="rId8" Type="http://schemas.openxmlformats.org/officeDocument/2006/relationships/tags" Target="../tags/tag285.xml"/><Relationship Id="rId51" Type="http://schemas.openxmlformats.org/officeDocument/2006/relationships/tags" Target="../tags/tag328.xml"/><Relationship Id="rId3" Type="http://schemas.openxmlformats.org/officeDocument/2006/relationships/tags" Target="../tags/tag28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42.xml"/><Relationship Id="rId13" Type="http://schemas.openxmlformats.org/officeDocument/2006/relationships/tags" Target="../tags/tag347.xml"/><Relationship Id="rId18" Type="http://schemas.openxmlformats.org/officeDocument/2006/relationships/tags" Target="../tags/tag352.xml"/><Relationship Id="rId26" Type="http://schemas.openxmlformats.org/officeDocument/2006/relationships/tags" Target="../tags/tag360.xml"/><Relationship Id="rId3" Type="http://schemas.openxmlformats.org/officeDocument/2006/relationships/tags" Target="../tags/tag337.xml"/><Relationship Id="rId21" Type="http://schemas.openxmlformats.org/officeDocument/2006/relationships/tags" Target="../tags/tag355.xml"/><Relationship Id="rId7" Type="http://schemas.openxmlformats.org/officeDocument/2006/relationships/tags" Target="../tags/tag341.xml"/><Relationship Id="rId12" Type="http://schemas.openxmlformats.org/officeDocument/2006/relationships/tags" Target="../tags/tag346.xml"/><Relationship Id="rId17" Type="http://schemas.openxmlformats.org/officeDocument/2006/relationships/tags" Target="../tags/tag351.xml"/><Relationship Id="rId25" Type="http://schemas.openxmlformats.org/officeDocument/2006/relationships/tags" Target="../tags/tag359.xml"/><Relationship Id="rId2" Type="http://schemas.openxmlformats.org/officeDocument/2006/relationships/tags" Target="../tags/tag336.xml"/><Relationship Id="rId16" Type="http://schemas.openxmlformats.org/officeDocument/2006/relationships/tags" Target="../tags/tag350.xml"/><Relationship Id="rId20" Type="http://schemas.openxmlformats.org/officeDocument/2006/relationships/tags" Target="../tags/tag354.xml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7.vml"/><Relationship Id="rId6" Type="http://schemas.openxmlformats.org/officeDocument/2006/relationships/tags" Target="../tags/tag340.xml"/><Relationship Id="rId11" Type="http://schemas.openxmlformats.org/officeDocument/2006/relationships/tags" Target="../tags/tag345.xml"/><Relationship Id="rId24" Type="http://schemas.openxmlformats.org/officeDocument/2006/relationships/tags" Target="../tags/tag358.xml"/><Relationship Id="rId5" Type="http://schemas.openxmlformats.org/officeDocument/2006/relationships/tags" Target="../tags/tag339.xml"/><Relationship Id="rId15" Type="http://schemas.openxmlformats.org/officeDocument/2006/relationships/tags" Target="../tags/tag349.xml"/><Relationship Id="rId23" Type="http://schemas.openxmlformats.org/officeDocument/2006/relationships/tags" Target="../tags/tag357.xml"/><Relationship Id="rId28" Type="http://schemas.openxmlformats.org/officeDocument/2006/relationships/image" Target="../media/image4.png"/><Relationship Id="rId10" Type="http://schemas.openxmlformats.org/officeDocument/2006/relationships/tags" Target="../tags/tag344.xml"/><Relationship Id="rId19" Type="http://schemas.openxmlformats.org/officeDocument/2006/relationships/tags" Target="../tags/tag353.xml"/><Relationship Id="rId4" Type="http://schemas.openxmlformats.org/officeDocument/2006/relationships/tags" Target="../tags/tag338.xml"/><Relationship Id="rId9" Type="http://schemas.openxmlformats.org/officeDocument/2006/relationships/tags" Target="../tags/tag343.xml"/><Relationship Id="rId14" Type="http://schemas.openxmlformats.org/officeDocument/2006/relationships/tags" Target="../tags/tag348.xml"/><Relationship Id="rId22" Type="http://schemas.openxmlformats.org/officeDocument/2006/relationships/tags" Target="../tags/tag356.xml"/><Relationship Id="rId27" Type="http://schemas.openxmlformats.org/officeDocument/2006/relationships/slideLayout" Target="../slideLayouts/slideLayout7.xml"/><Relationship Id="rId30" Type="http://schemas.openxmlformats.org/officeDocument/2006/relationships/image" Target="../media/image2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13" Type="http://schemas.openxmlformats.org/officeDocument/2006/relationships/image" Target="../media/image29.png"/><Relationship Id="rId3" Type="http://schemas.openxmlformats.org/officeDocument/2006/relationships/tags" Target="../tags/tag363.xml"/><Relationship Id="rId7" Type="http://schemas.openxmlformats.org/officeDocument/2006/relationships/tags" Target="../tags/tag367.xml"/><Relationship Id="rId12" Type="http://schemas.openxmlformats.org/officeDocument/2006/relationships/image" Target="../media/image4.png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65.xml"/><Relationship Id="rId10" Type="http://schemas.openxmlformats.org/officeDocument/2006/relationships/tags" Target="../tags/tag370.xml"/><Relationship Id="rId4" Type="http://schemas.openxmlformats.org/officeDocument/2006/relationships/tags" Target="../tags/tag364.xml"/><Relationship Id="rId9" Type="http://schemas.openxmlformats.org/officeDocument/2006/relationships/tags" Target="../tags/tag36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4.png"/><Relationship Id="rId5" Type="http://schemas.openxmlformats.org/officeDocument/2006/relationships/tags" Target="../tags/tag11.xml"/><Relationship Id="rId10" Type="http://schemas.openxmlformats.org/officeDocument/2006/relationships/image" Target="../media/image3.jpeg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4.png"/><Relationship Id="rId5" Type="http://schemas.openxmlformats.org/officeDocument/2006/relationships/tags" Target="../tags/tag1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36.xml"/><Relationship Id="rId18" Type="http://schemas.openxmlformats.org/officeDocument/2006/relationships/tags" Target="../tags/tag41.xml"/><Relationship Id="rId26" Type="http://schemas.openxmlformats.org/officeDocument/2006/relationships/tags" Target="../tags/tag49.xml"/><Relationship Id="rId39" Type="http://schemas.openxmlformats.org/officeDocument/2006/relationships/tags" Target="../tags/tag62.xml"/><Relationship Id="rId21" Type="http://schemas.openxmlformats.org/officeDocument/2006/relationships/tags" Target="../tags/tag44.xml"/><Relationship Id="rId34" Type="http://schemas.openxmlformats.org/officeDocument/2006/relationships/tags" Target="../tags/tag57.xml"/><Relationship Id="rId42" Type="http://schemas.openxmlformats.org/officeDocument/2006/relationships/tags" Target="../tags/tag65.xml"/><Relationship Id="rId47" Type="http://schemas.openxmlformats.org/officeDocument/2006/relationships/tags" Target="../tags/tag70.xml"/><Relationship Id="rId50" Type="http://schemas.openxmlformats.org/officeDocument/2006/relationships/tags" Target="../tags/tag73.xml"/><Relationship Id="rId55" Type="http://schemas.openxmlformats.org/officeDocument/2006/relationships/image" Target="../media/image7.jpeg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tags" Target="../tags/tag40.xml"/><Relationship Id="rId25" Type="http://schemas.openxmlformats.org/officeDocument/2006/relationships/tags" Target="../tags/tag48.xml"/><Relationship Id="rId33" Type="http://schemas.openxmlformats.org/officeDocument/2006/relationships/tags" Target="../tags/tag56.xml"/><Relationship Id="rId38" Type="http://schemas.openxmlformats.org/officeDocument/2006/relationships/tags" Target="../tags/tag61.xml"/><Relationship Id="rId46" Type="http://schemas.openxmlformats.org/officeDocument/2006/relationships/tags" Target="../tags/tag69.xml"/><Relationship Id="rId59" Type="http://schemas.openxmlformats.org/officeDocument/2006/relationships/image" Target="../media/image11.jpeg"/><Relationship Id="rId2" Type="http://schemas.openxmlformats.org/officeDocument/2006/relationships/tags" Target="../tags/tag25.xml"/><Relationship Id="rId16" Type="http://schemas.openxmlformats.org/officeDocument/2006/relationships/tags" Target="../tags/tag39.xml"/><Relationship Id="rId20" Type="http://schemas.openxmlformats.org/officeDocument/2006/relationships/tags" Target="../tags/tag43.xml"/><Relationship Id="rId29" Type="http://schemas.openxmlformats.org/officeDocument/2006/relationships/tags" Target="../tags/tag52.xml"/><Relationship Id="rId41" Type="http://schemas.openxmlformats.org/officeDocument/2006/relationships/tags" Target="../tags/tag64.xml"/><Relationship Id="rId54" Type="http://schemas.openxmlformats.org/officeDocument/2006/relationships/image" Target="../media/image6.jpeg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24" Type="http://schemas.openxmlformats.org/officeDocument/2006/relationships/tags" Target="../tags/tag47.xml"/><Relationship Id="rId32" Type="http://schemas.openxmlformats.org/officeDocument/2006/relationships/tags" Target="../tags/tag55.xml"/><Relationship Id="rId37" Type="http://schemas.openxmlformats.org/officeDocument/2006/relationships/tags" Target="../tags/tag60.xml"/><Relationship Id="rId40" Type="http://schemas.openxmlformats.org/officeDocument/2006/relationships/tags" Target="../tags/tag63.xml"/><Relationship Id="rId45" Type="http://schemas.openxmlformats.org/officeDocument/2006/relationships/tags" Target="../tags/tag68.xml"/><Relationship Id="rId53" Type="http://schemas.openxmlformats.org/officeDocument/2006/relationships/image" Target="../media/image5.png"/><Relationship Id="rId58" Type="http://schemas.openxmlformats.org/officeDocument/2006/relationships/image" Target="../media/image10.png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23" Type="http://schemas.openxmlformats.org/officeDocument/2006/relationships/tags" Target="../tags/tag46.xml"/><Relationship Id="rId28" Type="http://schemas.openxmlformats.org/officeDocument/2006/relationships/tags" Target="../tags/tag51.xml"/><Relationship Id="rId36" Type="http://schemas.openxmlformats.org/officeDocument/2006/relationships/tags" Target="../tags/tag59.xml"/><Relationship Id="rId49" Type="http://schemas.openxmlformats.org/officeDocument/2006/relationships/tags" Target="../tags/tag72.xml"/><Relationship Id="rId57" Type="http://schemas.openxmlformats.org/officeDocument/2006/relationships/image" Target="../media/image9.png"/><Relationship Id="rId10" Type="http://schemas.openxmlformats.org/officeDocument/2006/relationships/tags" Target="../tags/tag33.xml"/><Relationship Id="rId19" Type="http://schemas.openxmlformats.org/officeDocument/2006/relationships/tags" Target="../tags/tag42.xml"/><Relationship Id="rId31" Type="http://schemas.openxmlformats.org/officeDocument/2006/relationships/tags" Target="../tags/tag54.xml"/><Relationship Id="rId44" Type="http://schemas.openxmlformats.org/officeDocument/2006/relationships/tags" Target="../tags/tag67.xml"/><Relationship Id="rId52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Relationship Id="rId22" Type="http://schemas.openxmlformats.org/officeDocument/2006/relationships/tags" Target="../tags/tag45.xml"/><Relationship Id="rId27" Type="http://schemas.openxmlformats.org/officeDocument/2006/relationships/tags" Target="../tags/tag50.xml"/><Relationship Id="rId30" Type="http://schemas.openxmlformats.org/officeDocument/2006/relationships/tags" Target="../tags/tag53.xml"/><Relationship Id="rId35" Type="http://schemas.openxmlformats.org/officeDocument/2006/relationships/tags" Target="../tags/tag58.xml"/><Relationship Id="rId43" Type="http://schemas.openxmlformats.org/officeDocument/2006/relationships/tags" Target="../tags/tag66.xml"/><Relationship Id="rId48" Type="http://schemas.openxmlformats.org/officeDocument/2006/relationships/tags" Target="../tags/tag71.xml"/><Relationship Id="rId56" Type="http://schemas.openxmlformats.org/officeDocument/2006/relationships/image" Target="../media/image8.jpeg"/><Relationship Id="rId8" Type="http://schemas.openxmlformats.org/officeDocument/2006/relationships/tags" Target="../tags/tag31.xml"/><Relationship Id="rId51" Type="http://schemas.openxmlformats.org/officeDocument/2006/relationships/tags" Target="../tags/tag74.xml"/><Relationship Id="rId3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tags" Target="../tags/tag91.xml"/><Relationship Id="rId26" Type="http://schemas.openxmlformats.org/officeDocument/2006/relationships/tags" Target="../tags/tag99.xml"/><Relationship Id="rId39" Type="http://schemas.openxmlformats.org/officeDocument/2006/relationships/image" Target="../media/image12.wmf"/><Relationship Id="rId3" Type="http://schemas.openxmlformats.org/officeDocument/2006/relationships/tags" Target="../tags/tag76.xml"/><Relationship Id="rId21" Type="http://schemas.openxmlformats.org/officeDocument/2006/relationships/tags" Target="../tags/tag94.xml"/><Relationship Id="rId34" Type="http://schemas.openxmlformats.org/officeDocument/2006/relationships/tags" Target="../tags/tag107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25" Type="http://schemas.openxmlformats.org/officeDocument/2006/relationships/tags" Target="../tags/tag98.xml"/><Relationship Id="rId33" Type="http://schemas.openxmlformats.org/officeDocument/2006/relationships/tags" Target="../tags/tag106.xml"/><Relationship Id="rId38" Type="http://schemas.openxmlformats.org/officeDocument/2006/relationships/oleObject" Target="../embeddings/oleObject1.bin"/><Relationship Id="rId2" Type="http://schemas.openxmlformats.org/officeDocument/2006/relationships/tags" Target="../tags/tag75.xml"/><Relationship Id="rId16" Type="http://schemas.openxmlformats.org/officeDocument/2006/relationships/tags" Target="../tags/tag89.xml"/><Relationship Id="rId20" Type="http://schemas.openxmlformats.org/officeDocument/2006/relationships/tags" Target="../tags/tag93.xml"/><Relationship Id="rId29" Type="http://schemas.openxmlformats.org/officeDocument/2006/relationships/tags" Target="../tags/tag102.xml"/><Relationship Id="rId1" Type="http://schemas.openxmlformats.org/officeDocument/2006/relationships/vmlDrawing" Target="../drawings/vmlDrawing1.v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24" Type="http://schemas.openxmlformats.org/officeDocument/2006/relationships/tags" Target="../tags/tag97.xml"/><Relationship Id="rId32" Type="http://schemas.openxmlformats.org/officeDocument/2006/relationships/tags" Target="../tags/tag105.xml"/><Relationship Id="rId37" Type="http://schemas.openxmlformats.org/officeDocument/2006/relationships/slideLayout" Target="../slideLayouts/slideLayout7.xml"/><Relationship Id="rId5" Type="http://schemas.openxmlformats.org/officeDocument/2006/relationships/tags" Target="../tags/tag78.xml"/><Relationship Id="rId15" Type="http://schemas.openxmlformats.org/officeDocument/2006/relationships/tags" Target="../tags/tag88.xml"/><Relationship Id="rId23" Type="http://schemas.openxmlformats.org/officeDocument/2006/relationships/tags" Target="../tags/tag96.xml"/><Relationship Id="rId28" Type="http://schemas.openxmlformats.org/officeDocument/2006/relationships/tags" Target="../tags/tag101.xml"/><Relationship Id="rId36" Type="http://schemas.openxmlformats.org/officeDocument/2006/relationships/tags" Target="../tags/tag109.xml"/><Relationship Id="rId10" Type="http://schemas.openxmlformats.org/officeDocument/2006/relationships/tags" Target="../tags/tag83.xml"/><Relationship Id="rId19" Type="http://schemas.openxmlformats.org/officeDocument/2006/relationships/tags" Target="../tags/tag92.xml"/><Relationship Id="rId31" Type="http://schemas.openxmlformats.org/officeDocument/2006/relationships/tags" Target="../tags/tag104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Relationship Id="rId22" Type="http://schemas.openxmlformats.org/officeDocument/2006/relationships/tags" Target="../tags/tag95.xml"/><Relationship Id="rId27" Type="http://schemas.openxmlformats.org/officeDocument/2006/relationships/tags" Target="../tags/tag100.xml"/><Relationship Id="rId30" Type="http://schemas.openxmlformats.org/officeDocument/2006/relationships/tags" Target="../tags/tag103.xml"/><Relationship Id="rId35" Type="http://schemas.openxmlformats.org/officeDocument/2006/relationships/tags" Target="../tags/tag108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26" Type="http://schemas.openxmlformats.org/officeDocument/2006/relationships/tags" Target="../tags/tag135.xml"/><Relationship Id="rId39" Type="http://schemas.openxmlformats.org/officeDocument/2006/relationships/tags" Target="../tags/tag148.xml"/><Relationship Id="rId3" Type="http://schemas.openxmlformats.org/officeDocument/2006/relationships/tags" Target="../tags/tag112.xml"/><Relationship Id="rId21" Type="http://schemas.openxmlformats.org/officeDocument/2006/relationships/tags" Target="../tags/tag130.xml"/><Relationship Id="rId34" Type="http://schemas.openxmlformats.org/officeDocument/2006/relationships/tags" Target="../tags/tag143.xml"/><Relationship Id="rId42" Type="http://schemas.openxmlformats.org/officeDocument/2006/relationships/tags" Target="../tags/tag151.xml"/><Relationship Id="rId47" Type="http://schemas.openxmlformats.org/officeDocument/2006/relationships/tags" Target="../tags/tag156.xml"/><Relationship Id="rId50" Type="http://schemas.openxmlformats.org/officeDocument/2006/relationships/tags" Target="../tags/tag159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tags" Target="../tags/tag126.xml"/><Relationship Id="rId25" Type="http://schemas.openxmlformats.org/officeDocument/2006/relationships/tags" Target="../tags/tag134.xml"/><Relationship Id="rId33" Type="http://schemas.openxmlformats.org/officeDocument/2006/relationships/tags" Target="../tags/tag142.xml"/><Relationship Id="rId38" Type="http://schemas.openxmlformats.org/officeDocument/2006/relationships/tags" Target="../tags/tag147.xml"/><Relationship Id="rId46" Type="http://schemas.openxmlformats.org/officeDocument/2006/relationships/tags" Target="../tags/tag155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0" Type="http://schemas.openxmlformats.org/officeDocument/2006/relationships/tags" Target="../tags/tag129.xml"/><Relationship Id="rId29" Type="http://schemas.openxmlformats.org/officeDocument/2006/relationships/tags" Target="../tags/tag138.xml"/><Relationship Id="rId41" Type="http://schemas.openxmlformats.org/officeDocument/2006/relationships/tags" Target="../tags/tag150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24" Type="http://schemas.openxmlformats.org/officeDocument/2006/relationships/tags" Target="../tags/tag133.xml"/><Relationship Id="rId32" Type="http://schemas.openxmlformats.org/officeDocument/2006/relationships/tags" Target="../tags/tag141.xml"/><Relationship Id="rId37" Type="http://schemas.openxmlformats.org/officeDocument/2006/relationships/tags" Target="../tags/tag146.xml"/><Relationship Id="rId40" Type="http://schemas.openxmlformats.org/officeDocument/2006/relationships/tags" Target="../tags/tag149.xml"/><Relationship Id="rId45" Type="http://schemas.openxmlformats.org/officeDocument/2006/relationships/tags" Target="../tags/tag154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23" Type="http://schemas.openxmlformats.org/officeDocument/2006/relationships/tags" Target="../tags/tag132.xml"/><Relationship Id="rId28" Type="http://schemas.openxmlformats.org/officeDocument/2006/relationships/tags" Target="../tags/tag137.xml"/><Relationship Id="rId36" Type="http://schemas.openxmlformats.org/officeDocument/2006/relationships/tags" Target="../tags/tag145.xml"/><Relationship Id="rId49" Type="http://schemas.openxmlformats.org/officeDocument/2006/relationships/tags" Target="../tags/tag158.xml"/><Relationship Id="rId10" Type="http://schemas.openxmlformats.org/officeDocument/2006/relationships/tags" Target="../tags/tag119.xml"/><Relationship Id="rId19" Type="http://schemas.openxmlformats.org/officeDocument/2006/relationships/tags" Target="../tags/tag128.xml"/><Relationship Id="rId31" Type="http://schemas.openxmlformats.org/officeDocument/2006/relationships/tags" Target="../tags/tag140.xml"/><Relationship Id="rId44" Type="http://schemas.openxmlformats.org/officeDocument/2006/relationships/tags" Target="../tags/tag153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Relationship Id="rId22" Type="http://schemas.openxmlformats.org/officeDocument/2006/relationships/tags" Target="../tags/tag131.xml"/><Relationship Id="rId27" Type="http://schemas.openxmlformats.org/officeDocument/2006/relationships/tags" Target="../tags/tag136.xml"/><Relationship Id="rId30" Type="http://schemas.openxmlformats.org/officeDocument/2006/relationships/tags" Target="../tags/tag139.xml"/><Relationship Id="rId35" Type="http://schemas.openxmlformats.org/officeDocument/2006/relationships/tags" Target="../tags/tag144.xml"/><Relationship Id="rId43" Type="http://schemas.openxmlformats.org/officeDocument/2006/relationships/tags" Target="../tags/tag152.xml"/><Relationship Id="rId48" Type="http://schemas.openxmlformats.org/officeDocument/2006/relationships/tags" Target="../tags/tag157.xml"/><Relationship Id="rId8" Type="http://schemas.openxmlformats.org/officeDocument/2006/relationships/tags" Target="../tags/tag117.xml"/><Relationship Id="rId5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tags" Target="../tags/tag176.xml"/><Relationship Id="rId26" Type="http://schemas.openxmlformats.org/officeDocument/2006/relationships/tags" Target="../tags/tag184.xml"/><Relationship Id="rId39" Type="http://schemas.openxmlformats.org/officeDocument/2006/relationships/tags" Target="../tags/tag197.xml"/><Relationship Id="rId3" Type="http://schemas.openxmlformats.org/officeDocument/2006/relationships/tags" Target="../tags/tag161.xml"/><Relationship Id="rId21" Type="http://schemas.openxmlformats.org/officeDocument/2006/relationships/tags" Target="../tags/tag179.xml"/><Relationship Id="rId34" Type="http://schemas.openxmlformats.org/officeDocument/2006/relationships/tags" Target="../tags/tag192.xml"/><Relationship Id="rId42" Type="http://schemas.openxmlformats.org/officeDocument/2006/relationships/slideLayout" Target="../slideLayouts/slideLayout7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5" Type="http://schemas.openxmlformats.org/officeDocument/2006/relationships/tags" Target="../tags/tag183.xml"/><Relationship Id="rId33" Type="http://schemas.openxmlformats.org/officeDocument/2006/relationships/tags" Target="../tags/tag191.xml"/><Relationship Id="rId38" Type="http://schemas.openxmlformats.org/officeDocument/2006/relationships/tags" Target="../tags/tag196.xml"/><Relationship Id="rId46" Type="http://schemas.openxmlformats.org/officeDocument/2006/relationships/image" Target="../media/image14.wmf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tags" Target="../tags/tag178.xml"/><Relationship Id="rId29" Type="http://schemas.openxmlformats.org/officeDocument/2006/relationships/tags" Target="../tags/tag187.xml"/><Relationship Id="rId41" Type="http://schemas.openxmlformats.org/officeDocument/2006/relationships/tags" Target="../tags/tag199.xml"/><Relationship Id="rId1" Type="http://schemas.openxmlformats.org/officeDocument/2006/relationships/vmlDrawing" Target="../drawings/vmlDrawing2.v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24" Type="http://schemas.openxmlformats.org/officeDocument/2006/relationships/tags" Target="../tags/tag182.xml"/><Relationship Id="rId32" Type="http://schemas.openxmlformats.org/officeDocument/2006/relationships/tags" Target="../tags/tag190.xml"/><Relationship Id="rId37" Type="http://schemas.openxmlformats.org/officeDocument/2006/relationships/tags" Target="../tags/tag195.xml"/><Relationship Id="rId40" Type="http://schemas.openxmlformats.org/officeDocument/2006/relationships/tags" Target="../tags/tag198.xml"/><Relationship Id="rId45" Type="http://schemas.openxmlformats.org/officeDocument/2006/relationships/oleObject" Target="../embeddings/oleObject3.bin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23" Type="http://schemas.openxmlformats.org/officeDocument/2006/relationships/tags" Target="../tags/tag181.xml"/><Relationship Id="rId28" Type="http://schemas.openxmlformats.org/officeDocument/2006/relationships/tags" Target="../tags/tag186.xml"/><Relationship Id="rId36" Type="http://schemas.openxmlformats.org/officeDocument/2006/relationships/tags" Target="../tags/tag194.xml"/><Relationship Id="rId10" Type="http://schemas.openxmlformats.org/officeDocument/2006/relationships/tags" Target="../tags/tag168.xml"/><Relationship Id="rId19" Type="http://schemas.openxmlformats.org/officeDocument/2006/relationships/tags" Target="../tags/tag177.xml"/><Relationship Id="rId31" Type="http://schemas.openxmlformats.org/officeDocument/2006/relationships/tags" Target="../tags/tag189.xml"/><Relationship Id="rId44" Type="http://schemas.openxmlformats.org/officeDocument/2006/relationships/image" Target="../media/image13.wmf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Relationship Id="rId22" Type="http://schemas.openxmlformats.org/officeDocument/2006/relationships/tags" Target="../tags/tag180.xml"/><Relationship Id="rId27" Type="http://schemas.openxmlformats.org/officeDocument/2006/relationships/tags" Target="../tags/tag185.xml"/><Relationship Id="rId30" Type="http://schemas.openxmlformats.org/officeDocument/2006/relationships/tags" Target="../tags/tag188.xml"/><Relationship Id="rId35" Type="http://schemas.openxmlformats.org/officeDocument/2006/relationships/tags" Target="../tags/tag193.xml"/><Relationship Id="rId43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12" Type="http://schemas.openxmlformats.org/officeDocument/2006/relationships/image" Target="../media/image15.wmf"/><Relationship Id="rId2" Type="http://schemas.openxmlformats.org/officeDocument/2006/relationships/tags" Target="../tags/tag200.xml"/><Relationship Id="rId1" Type="http://schemas.openxmlformats.org/officeDocument/2006/relationships/vmlDrawing" Target="../drawings/vmlDrawing3.vml"/><Relationship Id="rId6" Type="http://schemas.openxmlformats.org/officeDocument/2006/relationships/tags" Target="../tags/tag204.xml"/><Relationship Id="rId11" Type="http://schemas.openxmlformats.org/officeDocument/2006/relationships/oleObject" Target="../embeddings/oleObject4.bin"/><Relationship Id="rId5" Type="http://schemas.openxmlformats.org/officeDocument/2006/relationships/tags" Target="../tags/tag20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02.xml"/><Relationship Id="rId9" Type="http://schemas.openxmlformats.org/officeDocument/2006/relationships/tags" Target="../tags/tag20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0" Type="http://schemas.openxmlformats.org/officeDocument/2006/relationships/tags" Target="../tags/tag217.xml"/><Relationship Id="rId4" Type="http://schemas.openxmlformats.org/officeDocument/2006/relationships/tags" Target="../tags/tag211.xml"/><Relationship Id="rId9" Type="http://schemas.openxmlformats.org/officeDocument/2006/relationships/tags" Target="../tags/tag2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44008" y="1779662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第一节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sp>
        <p:nvSpPr>
          <p:cNvPr id="2053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4008" y="2618110"/>
            <a:ext cx="4608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等效电路</a:t>
            </a:r>
            <a:endParaRPr lang="en-US" altLang="zh-CN" sz="54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/>
            <a:r>
              <a:rPr lang="en-US" altLang="zh-CN" sz="5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欧姆定律应用二</a:t>
            </a:r>
            <a:endParaRPr lang="zh-CN" altLang="en-US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7"/>
          <p:cNvSpPr/>
          <p:nvPr>
            <p:custDataLst>
              <p:tags r:id="rId2"/>
            </p:custDataLst>
          </p:nvPr>
        </p:nvSpPr>
        <p:spPr>
          <a:xfrm>
            <a:off x="781050" y="545861"/>
            <a:ext cx="7767638" cy="10525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30000"/>
              </a:lnSpc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设并联电阻的阻值为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，并联后的等效电阻为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。通过它们的电流分别为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</a:t>
            </a:r>
          </a:p>
        </p:txBody>
      </p:sp>
      <p:sp>
        <p:nvSpPr>
          <p:cNvPr id="11267" name="Text Box 46"/>
          <p:cNvSpPr/>
          <p:nvPr>
            <p:custDataLst>
              <p:tags r:id="rId3"/>
            </p:custDataLst>
          </p:nvPr>
        </p:nvSpPr>
        <p:spPr>
          <a:xfrm>
            <a:off x="3351213" y="1635990"/>
            <a:ext cx="38068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依欧姆定律得：</a:t>
            </a:r>
          </a:p>
        </p:txBody>
      </p:sp>
      <p:cxnSp>
        <p:nvCxnSpPr>
          <p:cNvPr id="11268" name="直接连接符 86"/>
          <p:cNvCxnSpPr/>
          <p:nvPr>
            <p:custDataLst>
              <p:tags r:id="rId4"/>
            </p:custDataLst>
          </p:nvPr>
        </p:nvCxnSpPr>
        <p:spPr>
          <a:xfrm flipH="1" flipV="1">
            <a:off x="2840038" y="3380196"/>
            <a:ext cx="0" cy="432869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stealth" w="lg" len="lg"/>
          </a:ln>
        </p:spPr>
      </p:cxnSp>
      <p:cxnSp>
        <p:nvCxnSpPr>
          <p:cNvPr id="11269" name="直接连接符 90"/>
          <p:cNvCxnSpPr/>
          <p:nvPr>
            <p:custDataLst>
              <p:tags r:id="rId5"/>
            </p:custDataLst>
          </p:nvPr>
        </p:nvCxnSpPr>
        <p:spPr>
          <a:xfrm flipH="1">
            <a:off x="2395539" y="3243333"/>
            <a:ext cx="5048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stealth" w="lg" len="lg"/>
          </a:ln>
        </p:spPr>
      </p:cxnSp>
      <p:cxnSp>
        <p:nvCxnSpPr>
          <p:cNvPr id="11270" name="直接连接符 92"/>
          <p:cNvCxnSpPr/>
          <p:nvPr>
            <p:custDataLst>
              <p:tags r:id="rId6"/>
            </p:custDataLst>
          </p:nvPr>
        </p:nvCxnSpPr>
        <p:spPr>
          <a:xfrm flipH="1">
            <a:off x="2362201" y="2571750"/>
            <a:ext cx="5048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stealth" w="lg" len="lg"/>
          </a:ln>
        </p:spPr>
      </p:cxnSp>
      <p:sp>
        <p:nvSpPr>
          <p:cNvPr id="11271" name="Text Box 46"/>
          <p:cNvSpPr/>
          <p:nvPr>
            <p:custDataLst>
              <p:tags r:id="rId7"/>
            </p:custDataLst>
          </p:nvPr>
        </p:nvSpPr>
        <p:spPr>
          <a:xfrm>
            <a:off x="3402014" y="2660871"/>
            <a:ext cx="54578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依并联电路规律得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+I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11272" name="Text Box 46"/>
          <p:cNvSpPr/>
          <p:nvPr>
            <p:custDataLst>
              <p:tags r:id="rId8"/>
            </p:custDataLst>
          </p:nvPr>
        </p:nvSpPr>
        <p:spPr>
          <a:xfrm>
            <a:off x="3495676" y="3813066"/>
            <a:ext cx="38068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又∵ 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U=U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grpSp>
        <p:nvGrpSpPr>
          <p:cNvPr id="11273" name="组合 115"/>
          <p:cNvGrpSpPr/>
          <p:nvPr>
            <p:custDataLst>
              <p:tags r:id="rId9"/>
            </p:custDataLst>
          </p:nvPr>
        </p:nvGrpSpPr>
        <p:grpSpPr>
          <a:xfrm>
            <a:off x="495301" y="2135699"/>
            <a:ext cx="2371725" cy="2139527"/>
            <a:chOff x="827584" y="2381200"/>
            <a:chExt cx="2376264" cy="2852786"/>
          </a:xfrm>
        </p:grpSpPr>
        <p:cxnSp>
          <p:nvCxnSpPr>
            <p:cNvPr id="11274" name="直接连接符 110"/>
            <p:cNvCxnSpPr/>
            <p:nvPr>
              <p:custDataLst>
                <p:tags r:id="rId15"/>
              </p:custDataLst>
            </p:nvPr>
          </p:nvCxnSpPr>
          <p:spPr>
            <a:xfrm>
              <a:off x="827584" y="2996952"/>
              <a:ext cx="23762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sp>
          <p:nvSpPr>
            <p:cNvPr id="11275" name="Rectangle 3"/>
            <p:cNvSpPr/>
            <p:nvPr>
              <p:custDataLst>
                <p:tags r:id="rId16"/>
              </p:custDataLst>
            </p:nvPr>
          </p:nvSpPr>
          <p:spPr bwMode="auto">
            <a:xfrm>
              <a:off x="827584" y="3860212"/>
              <a:ext cx="2376264" cy="8636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0" hangingPunct="0"/>
              <a:endParaRPr lang="zh-CN" altLang="en-US">
                <a:latin typeface="宋体" pitchFamily="2" charset="-122"/>
              </a:endParaRPr>
            </a:p>
          </p:txBody>
        </p:sp>
        <p:grpSp>
          <p:nvGrpSpPr>
            <p:cNvPr id="11276" name="组合 61"/>
            <p:cNvGrpSpPr/>
            <p:nvPr>
              <p:custDataLst>
                <p:tags r:id="rId17"/>
              </p:custDataLst>
            </p:nvPr>
          </p:nvGrpSpPr>
          <p:grpSpPr>
            <a:xfrm>
              <a:off x="1763688" y="2381200"/>
              <a:ext cx="742715" cy="715644"/>
              <a:chOff x="1259632" y="2813248"/>
              <a:chExt cx="742715" cy="715644"/>
            </a:xfrm>
          </p:grpSpPr>
          <p:sp>
            <p:nvSpPr>
              <p:cNvPr id="11277" name="Text Box 4"/>
              <p:cNvSpPr txBox="1"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282623" y="2813248"/>
                <a:ext cx="720514" cy="615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300">
                    <a:ea typeface="Arial" pitchFamily="34" charset="0"/>
                  </a:rPr>
                  <a:t>R</a:t>
                </a:r>
                <a:r>
                  <a:rPr lang="en-US" altLang="zh-CN" sz="2300" baseline="-25000">
                    <a:ea typeface="Arial" pitchFamily="34" charset="0"/>
                  </a:rPr>
                  <a:t>1</a:t>
                </a:r>
              </a:p>
            </p:txBody>
          </p:sp>
          <p:sp>
            <p:nvSpPr>
              <p:cNvPr id="11278" name="Rectangle 178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1260355" y="3356472"/>
                <a:ext cx="555098" cy="17188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 eaLnBrk="0" hangingPunct="0"/>
                <a:endParaRPr lang="zh-CN" altLang="en-US">
                  <a:latin typeface="宋体" pitchFamily="2" charset="-122"/>
                </a:endParaRPr>
              </a:p>
            </p:txBody>
          </p:sp>
        </p:grpSp>
        <p:grpSp>
          <p:nvGrpSpPr>
            <p:cNvPr id="11279" name="组合 59"/>
            <p:cNvGrpSpPr/>
            <p:nvPr>
              <p:custDataLst>
                <p:tags r:id="rId18"/>
              </p:custDataLst>
            </p:nvPr>
          </p:nvGrpSpPr>
          <p:grpSpPr>
            <a:xfrm>
              <a:off x="1745164" y="3175412"/>
              <a:ext cx="718923" cy="785528"/>
              <a:chOff x="2321228" y="2743364"/>
              <a:chExt cx="718923" cy="785528"/>
            </a:xfrm>
          </p:grpSpPr>
          <p:sp>
            <p:nvSpPr>
              <p:cNvPr id="11280" name="Rectangle 178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2340476" y="3356017"/>
                <a:ext cx="555097" cy="171879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 eaLnBrk="0" hangingPunct="0"/>
                <a:endParaRPr lang="zh-CN" altLang="en-US">
                  <a:latin typeface="宋体" pitchFamily="2" charset="-122"/>
                </a:endParaRPr>
              </a:p>
            </p:txBody>
          </p:sp>
          <p:sp>
            <p:nvSpPr>
              <p:cNvPr id="11281" name="Text Box 4"/>
              <p:cNvSpPr txBox="1"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2321389" y="2742768"/>
                <a:ext cx="718923" cy="6153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300">
                    <a:ea typeface="Arial" pitchFamily="34" charset="0"/>
                  </a:rPr>
                  <a:t>R</a:t>
                </a:r>
                <a:r>
                  <a:rPr lang="en-US" altLang="zh-CN" sz="2300" baseline="-25000">
                    <a:ea typeface="Arial" pitchFamily="34" charset="0"/>
                  </a:rPr>
                  <a:t>2</a:t>
                </a:r>
              </a:p>
            </p:txBody>
          </p:sp>
        </p:grpSp>
        <p:grpSp>
          <p:nvGrpSpPr>
            <p:cNvPr id="11282" name="组合 99"/>
            <p:cNvGrpSpPr/>
            <p:nvPr>
              <p:custDataLst>
                <p:tags r:id="rId19"/>
              </p:custDataLst>
            </p:nvPr>
          </p:nvGrpSpPr>
          <p:grpSpPr>
            <a:xfrm>
              <a:off x="929378" y="4365104"/>
              <a:ext cx="1771860" cy="868882"/>
              <a:chOff x="929378" y="4365104"/>
              <a:chExt cx="1771860" cy="868882"/>
            </a:xfrm>
          </p:grpSpPr>
          <p:grpSp>
            <p:nvGrpSpPr>
              <p:cNvPr id="11283" name="Group 4"/>
              <p:cNvGrpSpPr/>
              <p:nvPr>
                <p:custDataLst>
                  <p:tags r:id="rId22"/>
                </p:custDataLst>
              </p:nvPr>
            </p:nvGrpSpPr>
            <p:grpSpPr>
              <a:xfrm rot="10800000">
                <a:off x="1259632" y="4365104"/>
                <a:ext cx="144016" cy="720014"/>
                <a:chOff x="0" y="0"/>
                <a:chExt cx="85" cy="340"/>
              </a:xfrm>
            </p:grpSpPr>
            <p:sp>
              <p:nvSpPr>
                <p:cNvPr id="11284" name="Rectangle 19"/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1" y="112"/>
                  <a:ext cx="84" cy="8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 eaLnBrk="0" hangingPunct="0"/>
                  <a:endParaRPr lang="zh-CN" altLang="en-US">
                    <a:latin typeface="宋体" pitchFamily="2" charset="-122"/>
                  </a:endParaRPr>
                </a:p>
              </p:txBody>
            </p:sp>
            <p:sp>
              <p:nvSpPr>
                <p:cNvPr id="11285" name="Line 20"/>
                <p:cNvSpPr>
                  <a:spLocks noChangeShapeType="1"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 flipH="1"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/>
                </a:p>
              </p:txBody>
            </p:sp>
            <p:sp>
              <p:nvSpPr>
                <p:cNvPr id="11286" name="Line 21"/>
                <p:cNvSpPr>
                  <a:spLocks noChangeShapeType="1"/>
                </p:cNvSpPr>
                <p:nvPr>
                  <p:custDataLst>
                    <p:tags r:id="rId31"/>
                  </p:custDataLst>
                </p:nvPr>
              </p:nvSpPr>
              <p:spPr bwMode="auto">
                <a:xfrm flipH="1">
                  <a:off x="85" y="84"/>
                  <a:ext cx="0" cy="16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/>
                </a:p>
              </p:txBody>
            </p:sp>
          </p:grpSp>
          <p:grpSp>
            <p:nvGrpSpPr>
              <p:cNvPr id="11287" name="Group 8"/>
              <p:cNvGrpSpPr/>
              <p:nvPr>
                <p:custDataLst>
                  <p:tags r:id="rId23"/>
                </p:custDataLst>
              </p:nvPr>
            </p:nvGrpSpPr>
            <p:grpSpPr>
              <a:xfrm>
                <a:off x="2267744" y="4581128"/>
                <a:ext cx="399165" cy="242771"/>
                <a:chOff x="0" y="0"/>
                <a:chExt cx="256" cy="142"/>
              </a:xfrm>
            </p:grpSpPr>
            <p:sp>
              <p:nvSpPr>
                <p:cNvPr id="11288" name="Rectangle 15"/>
                <p:cNvSpPr/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29" y="0"/>
                  <a:ext cx="226" cy="14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 eaLnBrk="0" hangingPunct="0"/>
                  <a:endParaRPr lang="zh-CN" altLang="en-US">
                    <a:latin typeface="宋体" pitchFamily="2" charset="-122"/>
                  </a:endParaRPr>
                </a:p>
              </p:txBody>
            </p:sp>
            <p:cxnSp>
              <p:nvCxnSpPr>
                <p:cNvPr id="11289" name="Line 16"/>
                <p:cNvCxnSpPr/>
                <p:nvPr>
                  <p:custDataLst>
                    <p:tags r:id="rId27"/>
                  </p:custDataLst>
                </p:nvPr>
              </p:nvCxnSpPr>
              <p:spPr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11290" name="Oval 17"/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2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 eaLnBrk="0" hangingPunct="0"/>
                  <a:endParaRPr lang="zh-CN" altLang="en-US">
                    <a:latin typeface="宋体" pitchFamily="2" charset="-122"/>
                  </a:endParaRPr>
                </a:p>
              </p:txBody>
            </p:sp>
          </p:grpSp>
          <p:sp>
            <p:nvSpPr>
              <p:cNvPr id="11291" name="Text Box 116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2357682" y="4666561"/>
                <a:ext cx="343556" cy="47193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300">
                    <a:latin typeface="宋体" pitchFamily="2" charset="-122"/>
                    <a:ea typeface="Helvetica" pitchFamily="34" charset="0"/>
                  </a:rPr>
                  <a:t>S</a:t>
                </a:r>
                <a:endParaRPr lang="en-US" altLang="zh-CN" sz="23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  <p:sp>
            <p:nvSpPr>
              <p:cNvPr id="11292" name="Text Box 116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929378" y="4762049"/>
                <a:ext cx="343556" cy="47193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300">
                    <a:latin typeface="宋体" pitchFamily="2" charset="-122"/>
                    <a:ea typeface="Helvetica" pitchFamily="34" charset="0"/>
                  </a:rPr>
                  <a:t>E</a:t>
                </a:r>
                <a:endParaRPr lang="en-US" altLang="zh-CN" sz="23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</p:grpSp>
        <p:cxnSp>
          <p:nvCxnSpPr>
            <p:cNvPr id="11293" name="直接连接符 111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827584" y="2996952"/>
              <a:ext cx="0" cy="864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 type="oval"/>
            </a:ln>
          </p:spPr>
        </p:cxnSp>
        <p:cxnSp>
          <p:nvCxnSpPr>
            <p:cNvPr id="11294" name="直接连接符 114"/>
            <p:cNvCxnSpPr/>
            <p:nvPr>
              <p:custDataLst>
                <p:tags r:id="rId21"/>
              </p:custDataLst>
            </p:nvPr>
          </p:nvCxnSpPr>
          <p:spPr>
            <a:xfrm flipH="1" flipV="1">
              <a:off x="3203848" y="2996952"/>
              <a:ext cx="0" cy="8640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 type="oval"/>
            </a:ln>
          </p:spPr>
        </p:cxnSp>
      </p:grpSp>
      <p:graphicFrame>
        <p:nvGraphicFramePr>
          <p:cNvPr id="11295" name="Object 2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3359151" y="2043395"/>
          <a:ext cx="3673475" cy="70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7" imgW="0" imgH="0" progId="Equation.DSMT4">
                  <p:embed/>
                </p:oleObj>
              </mc:Choice>
              <mc:Fallback>
                <p:oleObj name="Equation" r:id="rId37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359151" y="2043395"/>
                        <a:ext cx="3673475" cy="708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6" name="Object 3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3527425" y="3163762"/>
          <a:ext cx="2622550" cy="755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39" imgW="0" imgH="0" progId="Equation.DSMT4">
                  <p:embed/>
                </p:oleObj>
              </mc:Choice>
              <mc:Fallback>
                <p:oleObj name="Equation" r:id="rId39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527425" y="3163762"/>
                        <a:ext cx="2622550" cy="7559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7" name="Object 4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567363" y="3786010"/>
          <a:ext cx="3006725" cy="687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41" imgW="0" imgH="0" progId="Equation.DSMT4">
                  <p:embed/>
                </p:oleObj>
              </mc:Choice>
              <mc:Fallback>
                <p:oleObj r:id="rId41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567363" y="3786010"/>
                        <a:ext cx="3006725" cy="6874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8" name="文本框 2"/>
          <p:cNvSpPr/>
          <p:nvPr>
            <p:custDataLst>
              <p:tags r:id="rId13"/>
            </p:custDataLst>
          </p:nvPr>
        </p:nvSpPr>
        <p:spPr>
          <a:xfrm>
            <a:off x="795338" y="243489"/>
            <a:ext cx="277971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理论推导：</a:t>
            </a:r>
          </a:p>
        </p:txBody>
      </p:sp>
      <p:sp>
        <p:nvSpPr>
          <p:cNvPr id="11299" name="Text Box 47"/>
          <p:cNvSpPr/>
          <p:nvPr>
            <p:custDataLst>
              <p:tags r:id="rId14"/>
            </p:custDataLst>
          </p:nvPr>
        </p:nvSpPr>
        <p:spPr>
          <a:xfrm>
            <a:off x="558801" y="4405077"/>
            <a:ext cx="8545513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并联电路的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等效电阻的倒数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等于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各支路电阻的倒数之和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93818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5" dur="500" fill="hold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4" dur="2000" fill="hold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3" dur="500" fill="hold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71" grpId="0"/>
      <p:bldP spid="11272" grpId="0"/>
      <p:bldP spid="112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6"/>
          <p:cNvSpPr/>
          <p:nvPr>
            <p:custDataLst>
              <p:tags r:id="rId2"/>
            </p:custDataLst>
          </p:nvPr>
        </p:nvSpPr>
        <p:spPr>
          <a:xfrm>
            <a:off x="2816226" y="1473664"/>
            <a:ext cx="4976813" cy="8323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解：根据并联电路电压特点可知：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=U=6V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12291" name="Text Box 46"/>
          <p:cNvSpPr/>
          <p:nvPr>
            <p:custDataLst>
              <p:tags r:id="rId3"/>
            </p:custDataLst>
          </p:nvPr>
        </p:nvSpPr>
        <p:spPr>
          <a:xfrm>
            <a:off x="2873376" y="2902767"/>
            <a:ext cx="4805363" cy="8339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电流表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A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测量干路电流，通过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的电流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=I-I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=0.9A-0.3A=0.6A ,</a:t>
            </a:r>
          </a:p>
        </p:txBody>
      </p:sp>
      <p:graphicFrame>
        <p:nvGraphicFramePr>
          <p:cNvPr id="12292" name="Object 2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4832351" y="2231184"/>
          <a:ext cx="3051175" cy="71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15" imgW="0" imgH="0" progId="Equation.DSMT4">
                  <p:embed/>
                </p:oleObj>
              </mc:Choice>
              <mc:Fallback>
                <p:oleObj name="Equation" r:id="rId1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32351" y="2231184"/>
                        <a:ext cx="3051175" cy="7129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Text Box 46"/>
          <p:cNvSpPr/>
          <p:nvPr>
            <p:custDataLst>
              <p:tags r:id="rId5"/>
            </p:custDataLst>
          </p:nvPr>
        </p:nvSpPr>
        <p:spPr>
          <a:xfrm>
            <a:off x="2873376" y="3739860"/>
            <a:ext cx="3484563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电阻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的阻值</a:t>
            </a:r>
            <a:endParaRPr lang="en-US" altLang="zh-CN" sz="2400">
              <a:latin typeface="宋体" pitchFamily="2" charset="-122"/>
              <a:ea typeface="Helvetica" pitchFamily="34" charset="0"/>
            </a:endParaRPr>
          </a:p>
        </p:txBody>
      </p:sp>
      <p:graphicFrame>
        <p:nvGraphicFramePr>
          <p:cNvPr id="12294" name="Object 3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913312" y="3660288"/>
          <a:ext cx="3240088" cy="732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17" imgW="0" imgH="0" progId="Equation.DSMT4">
                  <p:embed/>
                </p:oleObj>
              </mc:Choice>
              <mc:Fallback>
                <p:oleObj name="Equation" r:id="rId17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13312" y="3660288"/>
                        <a:ext cx="3240088" cy="7320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矩形 1"/>
          <p:cNvSpPr/>
          <p:nvPr>
            <p:custDataLst>
              <p:tags r:id="rId7"/>
            </p:custDataLst>
          </p:nvPr>
        </p:nvSpPr>
        <p:spPr>
          <a:xfrm>
            <a:off x="550863" y="270543"/>
            <a:ext cx="7732712" cy="120312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</a:rPr>
              <a:t>例</a:t>
            </a:r>
            <a:r>
              <a:rPr lang="en-US" altLang="zh-CN" sz="24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、如图，电源电压恒为</a:t>
            </a:r>
            <a:r>
              <a:rPr lang="en-US" altLang="zh-CN" sz="2400">
                <a:latin typeface="宋体" pitchFamily="2" charset="-122"/>
              </a:rPr>
              <a:t>6V</a:t>
            </a:r>
            <a:r>
              <a:rPr lang="zh-CN" altLang="en-US" sz="2400">
                <a:latin typeface="宋体" pitchFamily="2" charset="-122"/>
              </a:rPr>
              <a:t>，定值电阻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en-US" altLang="zh-CN" sz="2400">
                <a:latin typeface="宋体" pitchFamily="2" charset="-122"/>
              </a:rPr>
              <a:t>=20</a:t>
            </a:r>
            <a:r>
              <a:rPr lang="el-GR" altLang="zh-CN" sz="2400">
                <a:latin typeface="宋体" pitchFamily="2" charset="-122"/>
              </a:rPr>
              <a:t>Ω</a:t>
            </a:r>
            <a:r>
              <a:rPr lang="zh-CN" altLang="en-US" sz="2400">
                <a:latin typeface="宋体" pitchFamily="2" charset="-122"/>
              </a:rPr>
              <a:t>，闭合开关</a:t>
            </a:r>
            <a:r>
              <a:rPr lang="en-US" altLang="zh-CN" sz="2400">
                <a:latin typeface="宋体" pitchFamily="2" charset="-122"/>
              </a:rPr>
              <a:t>S</a:t>
            </a:r>
            <a:r>
              <a:rPr lang="zh-CN" altLang="en-US" sz="2400">
                <a:latin typeface="宋体" pitchFamily="2" charset="-122"/>
              </a:rPr>
              <a:t>，电流表示数为</a:t>
            </a:r>
            <a:r>
              <a:rPr lang="en-US" altLang="zh-CN" sz="2400">
                <a:latin typeface="宋体" pitchFamily="2" charset="-122"/>
              </a:rPr>
              <a:t>A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的示数为</a:t>
            </a:r>
            <a:r>
              <a:rPr lang="en-US" altLang="zh-CN" sz="2400">
                <a:latin typeface="宋体" pitchFamily="2" charset="-122"/>
              </a:rPr>
              <a:t>0.9A</a:t>
            </a:r>
            <a:r>
              <a:rPr lang="zh-CN" altLang="en-US" sz="2400">
                <a:latin typeface="宋体" pitchFamily="2" charset="-122"/>
              </a:rPr>
              <a:t>，定值电阻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的阻值是多少？通过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的电流之比是多少？</a:t>
            </a:r>
          </a:p>
        </p:txBody>
      </p:sp>
      <p:pic>
        <p:nvPicPr>
          <p:cNvPr id="12296" name="图片 4"/>
          <p:cNvPicPr/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77838" y="1787175"/>
            <a:ext cx="2287588" cy="171237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7" name="矩形 5"/>
          <p:cNvSpPr/>
          <p:nvPr>
            <p:custDataLst>
              <p:tags r:id="rId9"/>
            </p:custDataLst>
          </p:nvPr>
        </p:nvSpPr>
        <p:spPr>
          <a:xfrm>
            <a:off x="2816226" y="2323488"/>
            <a:ext cx="222567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通过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的电流</a:t>
            </a:r>
            <a:endParaRPr lang="en-US" altLang="zh-CN" sz="2400">
              <a:latin typeface="宋体" pitchFamily="2" charset="-122"/>
              <a:ea typeface="Helvetica" pitchFamily="34" charset="0"/>
            </a:endParaRPr>
          </a:p>
        </p:txBody>
      </p:sp>
      <p:grpSp>
        <p:nvGrpSpPr>
          <p:cNvPr id="12298" name="组合 7"/>
          <p:cNvGrpSpPr/>
          <p:nvPr>
            <p:custDataLst>
              <p:tags r:id="rId10"/>
            </p:custDataLst>
          </p:nvPr>
        </p:nvGrpSpPr>
        <p:grpSpPr>
          <a:xfrm>
            <a:off x="3929062" y="4285720"/>
            <a:ext cx="3435350" cy="816404"/>
            <a:chOff x="3023249" y="4252619"/>
            <a:chExt cx="3435353" cy="814250"/>
          </a:xfrm>
        </p:grpSpPr>
        <p:graphicFrame>
          <p:nvGraphicFramePr>
            <p:cNvPr id="12299" name="对象 2"/>
            <p:cNvGraphicFramePr>
              <a:graphicFrameLocks noChangeAspect="1"/>
            </p:cNvGraphicFramePr>
            <p:nvPr>
              <p:custDataLst>
                <p:tags r:id="rId12"/>
              </p:custDataLst>
            </p:nvPr>
          </p:nvGraphicFramePr>
          <p:xfrm>
            <a:off x="3023249" y="4252619"/>
            <a:ext cx="1703392" cy="814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6" name="Equation" r:id="rId20" imgW="0" imgH="0" progId="Equation.DSMT4">
                    <p:embed/>
                  </p:oleObj>
                </mc:Choice>
                <mc:Fallback>
                  <p:oleObj name="Equation" r:id="rId20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3023249" y="4252619"/>
                          <a:ext cx="1703392" cy="8142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00" name="对象 6"/>
            <p:cNvGraphicFramePr>
              <a:graphicFrameLocks noChangeAspect="1"/>
            </p:cNvGraphicFramePr>
            <p:nvPr>
              <p:custDataLst>
                <p:tags r:id="rId13"/>
              </p:custDataLst>
            </p:nvPr>
          </p:nvGraphicFramePr>
          <p:xfrm>
            <a:off x="4710358" y="4252619"/>
            <a:ext cx="1748244" cy="814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7" name="Equation" r:id="rId22" imgW="0" imgH="0" progId="Equation.DSMT4">
                    <p:embed/>
                  </p:oleObj>
                </mc:Choice>
                <mc:Fallback>
                  <p:oleObj name="Equation" r:id="rId22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4710358" y="4252619"/>
                          <a:ext cx="1748244" cy="8142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01" name="矩形 8"/>
          <p:cNvSpPr/>
          <p:nvPr>
            <p:custDataLst>
              <p:tags r:id="rId11"/>
            </p:custDataLst>
          </p:nvPr>
        </p:nvSpPr>
        <p:spPr>
          <a:xfrm>
            <a:off x="750889" y="4392346"/>
            <a:ext cx="317817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</a:rPr>
              <a:t>通过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的电流之比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789644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3" grpId="0"/>
      <p:bldP spid="12297" grpId="0"/>
      <p:bldP spid="123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/>
          <p:nvPr>
            <p:custDataLst>
              <p:tags r:id="rId2"/>
            </p:custDataLst>
          </p:nvPr>
        </p:nvSpPr>
        <p:spPr>
          <a:xfrm>
            <a:off x="742950" y="52518"/>
            <a:ext cx="2659062" cy="46310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并联电路电阻规律</a:t>
            </a:r>
          </a:p>
        </p:txBody>
      </p:sp>
      <p:sp>
        <p:nvSpPr>
          <p:cNvPr id="13315" name="矩形 3"/>
          <p:cNvSpPr/>
          <p:nvPr>
            <p:custDataLst>
              <p:tags r:id="rId3"/>
            </p:custDataLst>
          </p:nvPr>
        </p:nvSpPr>
        <p:spPr>
          <a:xfrm>
            <a:off x="706439" y="1537322"/>
            <a:ext cx="8201025" cy="46310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（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）并联总电阻比任何一个分电阻都小。</a:t>
            </a:r>
          </a:p>
        </p:txBody>
      </p:sp>
      <p:grpSp>
        <p:nvGrpSpPr>
          <p:cNvPr id="13316" name="组合 6"/>
          <p:cNvGrpSpPr/>
          <p:nvPr>
            <p:custDataLst>
              <p:tags r:id="rId4"/>
            </p:custDataLst>
          </p:nvPr>
        </p:nvGrpSpPr>
        <p:grpSpPr>
          <a:xfrm>
            <a:off x="636588" y="3655514"/>
            <a:ext cx="7994650" cy="1217444"/>
            <a:chOff x="636588" y="3646488"/>
            <a:chExt cx="7994650" cy="1214437"/>
          </a:xfrm>
        </p:grpSpPr>
        <p:sp>
          <p:nvSpPr>
            <p:cNvPr id="13317" name="文本框 6"/>
            <p:cNvSpPr/>
            <p:nvPr>
              <p:custDataLst>
                <p:tags r:id="rId13"/>
              </p:custDataLst>
            </p:nvPr>
          </p:nvSpPr>
          <p:spPr bwMode="auto">
            <a:xfrm>
              <a:off x="636588" y="3646488"/>
              <a:ext cx="7994650" cy="12001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</a:rPr>
                <a:t>（</a:t>
              </a:r>
              <a:r>
                <a:rPr lang="en-US" altLang="zh-CN" sz="2400">
                  <a:latin typeface="宋体" pitchFamily="2" charset="-122"/>
                </a:rPr>
                <a:t>5</a:t>
              </a:r>
              <a:r>
                <a:rPr lang="zh-CN" altLang="en-US" sz="2400">
                  <a:latin typeface="宋体" pitchFamily="2" charset="-122"/>
                </a:rPr>
                <a:t>）并联电路中电阻有分流作用，电阻越大，分得的电流越小，即电流与电阻成反比，公式为：      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 。</a:t>
              </a:r>
              <a:r>
                <a:rPr lang="zh-CN" altLang="en-US" sz="2400">
                  <a:latin typeface="宋体" pitchFamily="2" charset="-122"/>
                </a:rPr>
                <a:t>      </a:t>
              </a:r>
              <a:r>
                <a:rPr lang="en-US" altLang="zh-CN" sz="2400">
                  <a:latin typeface="宋体" pitchFamily="2" charset="-122"/>
                </a:rPr>
                <a:t> </a:t>
              </a:r>
              <a:endParaRPr lang="zh-CN" altLang="en-US" sz="2400">
                <a:latin typeface="宋体" pitchFamily="2" charset="-122"/>
              </a:endParaRPr>
            </a:p>
          </p:txBody>
        </p:sp>
        <p:graphicFrame>
          <p:nvGraphicFramePr>
            <p:cNvPr id="13318" name="对象 7"/>
            <p:cNvGraphicFramePr>
              <a:graphicFrameLocks noChangeAspect="1"/>
            </p:cNvGraphicFramePr>
            <p:nvPr>
              <p:custDataLst>
                <p:tags r:id="rId14"/>
              </p:custDataLst>
            </p:nvPr>
          </p:nvGraphicFramePr>
          <p:xfrm>
            <a:off x="5827713" y="4122738"/>
            <a:ext cx="890587" cy="738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8" name="Equation" r:id="rId16" imgW="0" imgH="0" progId="Equation.DSMT4">
                    <p:embed/>
                  </p:oleObj>
                </mc:Choice>
                <mc:Fallback>
                  <p:oleObj name="Equation" r:id="rId16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5827713" y="4122738"/>
                          <a:ext cx="890587" cy="7381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319" name="组合 6"/>
          <p:cNvGrpSpPr/>
          <p:nvPr>
            <p:custDataLst>
              <p:tags r:id="rId5"/>
            </p:custDataLst>
          </p:nvPr>
        </p:nvGrpSpPr>
        <p:grpSpPr>
          <a:xfrm>
            <a:off x="708026" y="420137"/>
            <a:ext cx="8048625" cy="1217444"/>
            <a:chOff x="708025" y="419625"/>
            <a:chExt cx="8047902" cy="1213295"/>
          </a:xfrm>
        </p:grpSpPr>
        <p:sp>
          <p:nvSpPr>
            <p:cNvPr id="13320" name="文本框 1"/>
            <p:cNvSpPr/>
            <p:nvPr>
              <p:custDataLst>
                <p:tags r:id="rId11"/>
              </p:custDataLst>
            </p:nvPr>
          </p:nvSpPr>
          <p:spPr>
            <a:xfrm>
              <a:off x="708025" y="419625"/>
              <a:ext cx="8047902" cy="11962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lnSpc>
                  <a:spcPct val="150000"/>
                </a:lnSpc>
                <a:buClr>
                  <a:srgbClr val="990099"/>
                </a:buClr>
                <a:buSzPct val="70000"/>
                <a:buFont typeface="Wingdings" pitchFamily="2" charset="2"/>
              </a:pP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（</a:t>
              </a:r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1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）并联电路的等效电阻的倒数等于各支路电阻的倒数之和，即</a:t>
              </a:r>
            </a:p>
          </p:txBody>
        </p:sp>
        <p:graphicFrame>
          <p:nvGraphicFramePr>
            <p:cNvPr id="13321" name="Object 4"/>
            <p:cNvGraphicFramePr>
              <a:graphicFrameLocks noChangeAspect="1"/>
            </p:cNvGraphicFramePr>
            <p:nvPr>
              <p:custDataLst>
                <p:tags r:id="rId12"/>
              </p:custDataLst>
            </p:nvPr>
          </p:nvGraphicFramePr>
          <p:xfrm>
            <a:off x="1764803" y="976322"/>
            <a:ext cx="2944137" cy="656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9" name="Equation" r:id="rId18" imgW="0" imgH="0" progId="Equation.DSMT4">
                    <p:embed/>
                  </p:oleObj>
                </mc:Choice>
                <mc:Fallback>
                  <p:oleObj name="Equation" r:id="rId18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1764803" y="976322"/>
                          <a:ext cx="2944137" cy="65659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22" name="文本框 5"/>
          <p:cNvSpPr/>
          <p:nvPr>
            <p:custDataLst>
              <p:tags r:id="rId6"/>
            </p:custDataLst>
          </p:nvPr>
        </p:nvSpPr>
        <p:spPr>
          <a:xfrm>
            <a:off x="706439" y="3276754"/>
            <a:ext cx="8131175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</a:rPr>
              <a:t>4</a:t>
            </a:r>
            <a:r>
              <a:rPr lang="zh-CN" altLang="en-US" sz="2400">
                <a:latin typeface="宋体" pitchFamily="2" charset="-122"/>
              </a:rPr>
              <a:t>）并联电路中并联的电阻越多，电阻越小，即越并越小。</a:t>
            </a:r>
          </a:p>
        </p:txBody>
      </p:sp>
      <p:grpSp>
        <p:nvGrpSpPr>
          <p:cNvPr id="13323" name="组合 7"/>
          <p:cNvGrpSpPr/>
          <p:nvPr>
            <p:custDataLst>
              <p:tags r:id="rId7"/>
            </p:custDataLst>
          </p:nvPr>
        </p:nvGrpSpPr>
        <p:grpSpPr>
          <a:xfrm>
            <a:off x="706438" y="1971781"/>
            <a:ext cx="8278812" cy="1265186"/>
            <a:chOff x="706438" y="1966710"/>
            <a:chExt cx="8278812" cy="1262817"/>
          </a:xfrm>
        </p:grpSpPr>
        <p:sp>
          <p:nvSpPr>
            <p:cNvPr id="13324" name="矩形 4"/>
            <p:cNvSpPr/>
            <p:nvPr>
              <p:custDataLst>
                <p:tags r:id="rId8"/>
              </p:custDataLst>
            </p:nvPr>
          </p:nvSpPr>
          <p:spPr bwMode="auto">
            <a:xfrm>
              <a:off x="706438" y="1966710"/>
              <a:ext cx="8278812" cy="1198081"/>
            </a:xfrm>
            <a:prstGeom prst="rect">
              <a:avLst/>
            </a:prstGeom>
            <a:noFill/>
            <a:ln cap="flat">
              <a:noFill/>
              <a:prstDash val="solid"/>
              <a:bevel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（</a:t>
              </a:r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3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）</a:t>
              </a:r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n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个阻值为</a:t>
              </a:r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R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的电阻并联      ；两个电阻并联的总电阻</a:t>
              </a:r>
            </a:p>
          </p:txBody>
        </p:sp>
        <p:graphicFrame>
          <p:nvGraphicFramePr>
            <p:cNvPr id="13325" name="对象 7"/>
            <p:cNvGraphicFramePr>
              <a:graphicFrameLocks noChangeAspect="1"/>
            </p:cNvGraphicFramePr>
            <p:nvPr>
              <p:custDataLst>
                <p:tags r:id="rId9"/>
              </p:custDataLst>
            </p:nvPr>
          </p:nvGraphicFramePr>
          <p:xfrm>
            <a:off x="4740196" y="2009775"/>
            <a:ext cx="823619" cy="6226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0" name="Equation" r:id="rId20" imgW="0" imgH="0" progId="Equation.DSMT4">
                    <p:embed/>
                  </p:oleObj>
                </mc:Choice>
                <mc:Fallback>
                  <p:oleObj name="Equation" r:id="rId20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4740196" y="2009775"/>
                          <a:ext cx="823619" cy="62263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6" name="对象 8"/>
            <p:cNvGraphicFramePr>
              <a:graphicFrameLocks noChangeAspect="1"/>
            </p:cNvGraphicFramePr>
            <p:nvPr>
              <p:custDataLst>
                <p:tags r:id="rId10"/>
              </p:custDataLst>
            </p:nvPr>
          </p:nvGraphicFramePr>
          <p:xfrm>
            <a:off x="1226690" y="2562428"/>
            <a:ext cx="1295168" cy="6670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41" name="Equation" r:id="rId22" imgW="0" imgH="0" progId="Equation.DSMT4">
                    <p:embed/>
                  </p:oleObj>
                </mc:Choice>
                <mc:Fallback>
                  <p:oleObj name="Equation" r:id="rId22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226690" y="2562428"/>
                          <a:ext cx="1295168" cy="6670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62443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7"/>
          <p:cNvSpPr/>
          <p:nvPr>
            <p:custDataLst>
              <p:tags r:id="rId1"/>
            </p:custDataLst>
          </p:nvPr>
        </p:nvSpPr>
        <p:spPr>
          <a:xfrm>
            <a:off x="960439" y="2068858"/>
            <a:ext cx="7456487" cy="5729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30000"/>
              </a:lnSpc>
              <a:spcBef>
                <a:spcPct val="20000"/>
              </a:spcBef>
              <a:buClr>
                <a:srgbClr val="990099"/>
              </a:buClr>
              <a:buSzPct val="70000"/>
              <a:buFont typeface="Wingdings" pitchFamily="2" charset="2"/>
            </a:pP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</a:rPr>
              <a:t>并联再和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串联，先算并联，后算串联。</a:t>
            </a:r>
          </a:p>
        </p:txBody>
      </p:sp>
      <p:sp>
        <p:nvSpPr>
          <p:cNvPr id="14339" name="Text Box 46"/>
          <p:cNvSpPr/>
          <p:nvPr>
            <p:custDataLst>
              <p:tags r:id="rId2"/>
            </p:custDataLst>
          </p:nvPr>
        </p:nvSpPr>
        <p:spPr>
          <a:xfrm>
            <a:off x="909639" y="2592439"/>
            <a:ext cx="7991475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</a:rPr>
              <a:t>先算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</a:rPr>
              <a:t>的等效电阻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23</a:t>
            </a:r>
            <a:r>
              <a:rPr lang="zh-CN" altLang="en-US" sz="2400">
                <a:latin typeface="宋体" pitchFamily="2" charset="-122"/>
              </a:rPr>
              <a:t>，再算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23</a:t>
            </a:r>
            <a:r>
              <a:rPr lang="zh-CN" altLang="en-US" sz="2400">
                <a:latin typeface="宋体" pitchFamily="2" charset="-122"/>
              </a:rPr>
              <a:t>的等效电阻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123</a:t>
            </a:r>
            <a:r>
              <a:rPr lang="zh-CN" altLang="en-US" sz="2400">
                <a:latin typeface="宋体" pitchFamily="2" charset="-122"/>
              </a:rPr>
              <a:t>。</a:t>
            </a:r>
          </a:p>
        </p:txBody>
      </p:sp>
      <p:grpSp>
        <p:nvGrpSpPr>
          <p:cNvPr id="14340" name="组合 69"/>
          <p:cNvGrpSpPr/>
          <p:nvPr>
            <p:custDataLst>
              <p:tags r:id="rId3"/>
            </p:custDataLst>
          </p:nvPr>
        </p:nvGrpSpPr>
        <p:grpSpPr>
          <a:xfrm>
            <a:off x="1254125" y="2933004"/>
            <a:ext cx="2128838" cy="2062493"/>
            <a:chOff x="1067274" y="2868606"/>
            <a:chExt cx="2784646" cy="3227811"/>
          </a:xfrm>
        </p:grpSpPr>
        <p:grpSp>
          <p:nvGrpSpPr>
            <p:cNvPr id="14341" name="组合 67"/>
            <p:cNvGrpSpPr/>
            <p:nvPr>
              <p:custDataLst>
                <p:tags r:id="rId37"/>
              </p:custDataLst>
            </p:nvPr>
          </p:nvGrpSpPr>
          <p:grpSpPr>
            <a:xfrm>
              <a:off x="1067274" y="2868606"/>
              <a:ext cx="2784646" cy="3227811"/>
              <a:chOff x="1324064" y="3012622"/>
              <a:chExt cx="2239824" cy="3227811"/>
            </a:xfrm>
          </p:grpSpPr>
          <p:grpSp>
            <p:nvGrpSpPr>
              <p:cNvPr id="14342" name="组合 65"/>
              <p:cNvGrpSpPr/>
              <p:nvPr>
                <p:custDataLst>
                  <p:tags r:id="rId40"/>
                </p:custDataLst>
              </p:nvPr>
            </p:nvGrpSpPr>
            <p:grpSpPr>
              <a:xfrm>
                <a:off x="1324064" y="3861048"/>
                <a:ext cx="2239824" cy="1728194"/>
                <a:chOff x="1324064" y="3861048"/>
                <a:chExt cx="2239824" cy="1728194"/>
              </a:xfrm>
            </p:grpSpPr>
            <p:sp>
              <p:nvSpPr>
                <p:cNvPr id="14343" name="矩形 59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1324064" y="4293097"/>
                  <a:ext cx="2239824" cy="1296145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bevel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sp>
              <p:nvSpPr>
                <p:cNvPr id="14344" name="矩形 61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2123728" y="3861048"/>
                  <a:ext cx="1080120" cy="864096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bevel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</p:grpSp>
          <p:grpSp>
            <p:nvGrpSpPr>
              <p:cNvPr id="14345" name="组合 64"/>
              <p:cNvGrpSpPr/>
              <p:nvPr>
                <p:custDataLst>
                  <p:tags r:id="rId41"/>
                </p:custDataLst>
              </p:nvPr>
            </p:nvGrpSpPr>
            <p:grpSpPr>
              <a:xfrm>
                <a:off x="1423743" y="3789040"/>
                <a:ext cx="1547050" cy="2451393"/>
                <a:chOff x="1423743" y="3789040"/>
                <a:chExt cx="1547050" cy="2451393"/>
              </a:xfrm>
            </p:grpSpPr>
            <p:sp>
              <p:nvSpPr>
                <p:cNvPr id="14346" name="Text Box 116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2627784" y="5661248"/>
                  <a:ext cx="343009" cy="579185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 lIns="0" tIns="0" rIns="0" bIns="0">
                  <a:spAutoFit/>
                </a:bodyPr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>
                    <a:spcBef>
                      <a:spcPct val="50000"/>
                    </a:spcBef>
                  </a:pPr>
                  <a:r>
                    <a:rPr lang="en-US" altLang="zh-CN" sz="2400">
                      <a:latin typeface="宋体" pitchFamily="2" charset="-122"/>
                    </a:rPr>
                    <a:t>S</a:t>
                  </a:r>
                  <a:endParaRPr lang="en-US" altLang="zh-CN" sz="2400" baseline="-25000">
                    <a:latin typeface="宋体" pitchFamily="2" charset="-122"/>
                  </a:endParaRPr>
                </a:p>
              </p:txBody>
            </p:sp>
            <p:sp>
              <p:nvSpPr>
                <p:cNvPr id="14347" name="Rectangle 178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423743" y="4211669"/>
                  <a:ext cx="555492" cy="171899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sp>
              <p:nvSpPr>
                <p:cNvPr id="14348" name="Rectangle 178"/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2411760" y="3789040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sp>
              <p:nvSpPr>
                <p:cNvPr id="14349" name="Rectangle 178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2339752" y="4653136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grpSp>
              <p:nvGrpSpPr>
                <p:cNvPr id="14350" name="Group 8"/>
                <p:cNvGrpSpPr/>
                <p:nvPr>
                  <p:custDataLst>
                    <p:tags r:id="rId49"/>
                  </p:custDataLst>
                </p:nvPr>
              </p:nvGrpSpPr>
              <p:grpSpPr>
                <a:xfrm>
                  <a:off x="2555776" y="5445224"/>
                  <a:ext cx="399165" cy="242771"/>
                  <a:chOff x="0" y="0"/>
                  <a:chExt cx="256" cy="142"/>
                </a:xfrm>
              </p:grpSpPr>
              <p:sp>
                <p:nvSpPr>
                  <p:cNvPr id="14351" name="Rectangle 15"/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5pPr>
                  </a:lstStyle>
                  <a:p>
                    <a:pPr marL="0" indent="0"/>
                    <a:endParaRPr/>
                  </a:p>
                </p:txBody>
              </p:sp>
              <p:cxnSp>
                <p:nvCxnSpPr>
                  <p:cNvPr id="14352" name="Line 16"/>
                  <p:cNvCxnSpPr/>
                  <p:nvPr>
                    <p:custDataLst>
                      <p:tags r:id="rId55"/>
                    </p:custDataLst>
                  </p:nvPr>
                </p:nvCxnSpPr>
                <p:spPr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</a:ln>
                </p:spPr>
              </p:cxnSp>
              <p:sp>
                <p:nvSpPr>
                  <p:cNvPr id="14353" name="Oval 17"/>
                  <p:cNvSpPr/>
                  <p:nvPr>
                    <p:custDataLst>
                      <p:tags r:id="rId56"/>
                    </p:custDataLst>
                  </p:nvPr>
                </p:nvSpPr>
                <p:spPr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5pPr>
                  </a:lstStyle>
                  <a:p>
                    <a:pPr marL="0" indent="0"/>
                    <a:endParaRPr/>
                  </a:p>
                </p:txBody>
              </p:sp>
            </p:grpSp>
            <p:grpSp>
              <p:nvGrpSpPr>
                <p:cNvPr id="14354" name="Group 4"/>
                <p:cNvGrpSpPr/>
                <p:nvPr>
                  <p:custDataLst>
                    <p:tags r:id="rId50"/>
                  </p:custDataLst>
                </p:nvPr>
              </p:nvGrpSpPr>
              <p:grpSpPr>
                <a:xfrm rot="10800000">
                  <a:off x="1475656" y="5301208"/>
                  <a:ext cx="162124" cy="576064"/>
                  <a:chOff x="0" y="0"/>
                  <a:chExt cx="85" cy="340"/>
                </a:xfrm>
              </p:grpSpPr>
              <p:sp>
                <p:nvSpPr>
                  <p:cNvPr id="14355" name="Rectangle 19"/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  <a:miter lim="800000"/>
                  </a:ln>
                </p:spPr>
                <p:txBody>
                  <a:bodyPr wrap="none" anchor="ctr" anchorCtr="0"/>
                  <a:lstStyle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kumimoji="0" lang="zh-CN" altLang="en-US" sz="1800" b="1" i="0" u="none" baseline="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sym typeface="Arial" pitchFamily="34" charset="0"/>
                      </a:defRPr>
                    </a:lvl5pPr>
                  </a:lstStyle>
                  <a:p>
                    <a:pPr marL="0" indent="0"/>
                    <a:endParaRPr/>
                  </a:p>
                </p:txBody>
              </p:sp>
              <p:cxnSp>
                <p:nvCxnSpPr>
                  <p:cNvPr id="14356" name="Line 20"/>
                  <p:cNvCxnSpPr/>
                  <p:nvPr>
                    <p:custDataLst>
                      <p:tags r:id="rId52"/>
                    </p:custDataLst>
                  </p:nvPr>
                </p:nvCxnSpPr>
                <p:spPr>
                  <a:xfrm flipH="1"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</a:ln>
                </p:spPr>
              </p:cxnSp>
              <p:cxnSp>
                <p:nvCxnSpPr>
                  <p:cNvPr id="14357" name="Line 21"/>
                  <p:cNvCxnSpPr/>
                  <p:nvPr>
                    <p:custDataLst>
                      <p:tags r:id="rId53"/>
                    </p:custDataLst>
                  </p:nvPr>
                </p:nvCxnSpPr>
                <p:spPr>
                  <a:xfrm flipH="1"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miter lim="800000"/>
                  </a:ln>
                </p:spPr>
              </p:cxnSp>
            </p:grpSp>
          </p:grpSp>
          <p:sp>
            <p:nvSpPr>
              <p:cNvPr id="14358" name="Text Box 4"/>
              <p:cNvSpPr/>
              <p:nvPr>
                <p:custDataLst>
                  <p:tags r:id="rId42"/>
                </p:custDataLst>
              </p:nvPr>
            </p:nvSpPr>
            <p:spPr>
              <a:xfrm>
                <a:off x="1445343" y="3354729"/>
                <a:ext cx="720080" cy="72398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400">
                    <a:latin typeface="宋体" pitchFamily="2" charset="-122"/>
                  </a:rPr>
                  <a:t>R</a:t>
                </a:r>
                <a:r>
                  <a:rPr lang="en-US" altLang="zh-CN" sz="2400" baseline="-25000">
                    <a:latin typeface="宋体" pitchFamily="2" charset="-122"/>
                  </a:rPr>
                  <a:t>1</a:t>
                </a:r>
              </a:p>
            </p:txBody>
          </p:sp>
          <p:sp>
            <p:nvSpPr>
              <p:cNvPr id="14359" name="Text Box 4"/>
              <p:cNvSpPr/>
              <p:nvPr>
                <p:custDataLst>
                  <p:tags r:id="rId43"/>
                </p:custDataLst>
              </p:nvPr>
            </p:nvSpPr>
            <p:spPr>
              <a:xfrm>
                <a:off x="2475031" y="3012622"/>
                <a:ext cx="720080" cy="72398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400">
                    <a:latin typeface="宋体" pitchFamily="2" charset="-122"/>
                  </a:rPr>
                  <a:t>R</a:t>
                </a:r>
                <a:r>
                  <a:rPr lang="en-US" altLang="zh-CN" sz="2400" baseline="-25000">
                    <a:latin typeface="宋体" pitchFamily="2" charset="-122"/>
                  </a:rPr>
                  <a:t>2</a:t>
                </a:r>
              </a:p>
            </p:txBody>
          </p:sp>
          <p:sp>
            <p:nvSpPr>
              <p:cNvPr id="14360" name="Text Box 4"/>
              <p:cNvSpPr txBox="1"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2393033" y="3936632"/>
                <a:ext cx="719884" cy="7247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400">
                    <a:ea typeface="Arial" pitchFamily="34" charset="0"/>
                  </a:rPr>
                  <a:t> R</a:t>
                </a:r>
                <a:r>
                  <a:rPr lang="en-US" altLang="zh-CN" sz="2400" baseline="-25000">
                    <a:ea typeface="Arial" pitchFamily="34" charset="0"/>
                  </a:rPr>
                  <a:t>3</a:t>
                </a:r>
              </a:p>
            </p:txBody>
          </p:sp>
        </p:grpSp>
        <p:cxnSp>
          <p:nvCxnSpPr>
            <p:cNvPr id="14361" name="Line 8"/>
            <p:cNvCxnSpPr/>
            <p:nvPr>
              <p:custDataLst>
                <p:tags r:id="rId38"/>
              </p:custDataLst>
            </p:nvPr>
          </p:nvCxnSpPr>
          <p:spPr>
            <a:xfrm flipH="1" flipV="1">
              <a:off x="3419872" y="4149080"/>
              <a:ext cx="3600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oval"/>
            </a:ln>
          </p:spPr>
        </p:cxnSp>
        <p:cxnSp>
          <p:nvCxnSpPr>
            <p:cNvPr id="14362" name="Line 8"/>
            <p:cNvCxnSpPr/>
            <p:nvPr>
              <p:custDataLst>
                <p:tags r:id="rId39"/>
              </p:custDataLst>
            </p:nvPr>
          </p:nvCxnSpPr>
          <p:spPr>
            <a:xfrm flipV="1">
              <a:off x="1897381" y="4149079"/>
              <a:ext cx="154339" cy="371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oval"/>
            </a:ln>
          </p:spPr>
        </p:cxnSp>
      </p:grpSp>
      <p:grpSp>
        <p:nvGrpSpPr>
          <p:cNvPr id="14363" name="组合 93"/>
          <p:cNvGrpSpPr/>
          <p:nvPr>
            <p:custDataLst>
              <p:tags r:id="rId4"/>
            </p:custDataLst>
          </p:nvPr>
        </p:nvGrpSpPr>
        <p:grpSpPr>
          <a:xfrm>
            <a:off x="4008438" y="3184451"/>
            <a:ext cx="1970088" cy="1830144"/>
            <a:chOff x="5076056" y="2157703"/>
            <a:chExt cx="2520280" cy="2676785"/>
          </a:xfrm>
        </p:grpSpPr>
        <p:sp>
          <p:nvSpPr>
            <p:cNvPr id="14364" name="矩形 91"/>
            <p:cNvSpPr/>
            <p:nvPr>
              <p:custDataLst>
                <p:tags r:id="rId23"/>
              </p:custDataLst>
            </p:nvPr>
          </p:nvSpPr>
          <p:spPr>
            <a:xfrm>
              <a:off x="5076056" y="2996952"/>
              <a:ext cx="2520280" cy="122413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bevel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indent="0"/>
              <a:endParaRPr/>
            </a:p>
          </p:txBody>
        </p:sp>
        <p:sp>
          <p:nvSpPr>
            <p:cNvPr id="14365" name="Text Box 116"/>
            <p:cNvSpPr/>
            <p:nvPr>
              <p:custDataLst>
                <p:tags r:id="rId24"/>
              </p:custDataLst>
            </p:nvPr>
          </p:nvSpPr>
          <p:spPr>
            <a:xfrm>
              <a:off x="6588225" y="4293096"/>
              <a:ext cx="426444" cy="5413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</a:rPr>
                <a:t>S</a:t>
              </a:r>
              <a:endParaRPr lang="en-US" altLang="zh-CN" sz="2400" baseline="-25000">
                <a:latin typeface="宋体" pitchFamily="2" charset="-122"/>
              </a:endParaRPr>
            </a:p>
          </p:txBody>
        </p:sp>
        <p:sp>
          <p:nvSpPr>
            <p:cNvPr id="14366" name="Rectangle 178"/>
            <p:cNvSpPr/>
            <p:nvPr>
              <p:custDataLst>
                <p:tags r:id="rId25"/>
              </p:custDataLst>
            </p:nvPr>
          </p:nvSpPr>
          <p:spPr>
            <a:xfrm>
              <a:off x="5436096" y="2924944"/>
              <a:ext cx="690612" cy="1719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indent="0"/>
              <a:endParaRPr/>
            </a:p>
          </p:txBody>
        </p:sp>
        <p:sp>
          <p:nvSpPr>
            <p:cNvPr id="14367" name="Rectangle 178"/>
            <p:cNvSpPr/>
            <p:nvPr>
              <p:custDataLst>
                <p:tags r:id="rId26"/>
              </p:custDataLst>
            </p:nvPr>
          </p:nvSpPr>
          <p:spPr>
            <a:xfrm>
              <a:off x="6444208" y="2924944"/>
              <a:ext cx="690612" cy="1719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indent="0"/>
              <a:endParaRPr/>
            </a:p>
          </p:txBody>
        </p:sp>
        <p:grpSp>
          <p:nvGrpSpPr>
            <p:cNvPr id="14368" name="Group 8"/>
            <p:cNvGrpSpPr/>
            <p:nvPr>
              <p:custDataLst>
                <p:tags r:id="rId27"/>
              </p:custDataLst>
            </p:nvPr>
          </p:nvGrpSpPr>
          <p:grpSpPr>
            <a:xfrm>
              <a:off x="6444208" y="3863366"/>
              <a:ext cx="496259" cy="518024"/>
              <a:chOff x="0" y="-125"/>
              <a:chExt cx="256" cy="303"/>
            </a:xfrm>
          </p:grpSpPr>
          <p:sp>
            <p:nvSpPr>
              <p:cNvPr id="14369" name="Rectangle 15"/>
              <p:cNvSpPr/>
              <p:nvPr>
                <p:custDataLst>
                  <p:tags r:id="rId34"/>
                </p:custDataLst>
              </p:nvPr>
            </p:nvSpPr>
            <p:spPr>
              <a:xfrm>
                <a:off x="27" y="-125"/>
                <a:ext cx="228" cy="30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cxnSp>
            <p:nvCxnSpPr>
              <p:cNvPr id="14370" name="Line 16"/>
              <p:cNvCxnSpPr/>
              <p:nvPr>
                <p:custDataLst>
                  <p:tags r:id="rId35"/>
                </p:custDataLst>
              </p:nvPr>
            </p:nvCxnSpPr>
            <p:spPr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sp>
            <p:nvSpPr>
              <p:cNvPr id="14371" name="Oval 17"/>
              <p:cNvSpPr/>
              <p:nvPr>
                <p:custDataLst>
                  <p:tags r:id="rId36"/>
                </p:custDataLst>
              </p:nvPr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</p:grpSp>
        <p:grpSp>
          <p:nvGrpSpPr>
            <p:cNvPr id="14372" name="Group 4"/>
            <p:cNvGrpSpPr/>
            <p:nvPr>
              <p:custDataLst>
                <p:tags r:id="rId28"/>
              </p:custDataLst>
            </p:nvPr>
          </p:nvGrpSpPr>
          <p:grpSpPr>
            <a:xfrm rot="10800000">
              <a:off x="5580112" y="3933056"/>
              <a:ext cx="144016" cy="576064"/>
              <a:chOff x="0" y="0"/>
              <a:chExt cx="85" cy="340"/>
            </a:xfrm>
          </p:grpSpPr>
          <p:sp>
            <p:nvSpPr>
              <p:cNvPr id="14373" name="Rectangle 19"/>
              <p:cNvSpPr/>
              <p:nvPr>
                <p:custDataLst>
                  <p:tags r:id="rId31"/>
                </p:custDataLst>
              </p:nvPr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cxnSp>
            <p:nvCxnSpPr>
              <p:cNvPr id="14374" name="Line 20"/>
              <p:cNvCxnSpPr/>
              <p:nvPr>
                <p:custDataLst>
                  <p:tags r:id="rId32"/>
                </p:custDataLst>
              </p:nvPr>
            </p:nvCxnSpPr>
            <p:spPr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4375" name="Line 21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</p:grpSp>
        <p:sp>
          <p:nvSpPr>
            <p:cNvPr id="14376" name="Text Box 4"/>
            <p:cNvSpPr/>
            <p:nvPr>
              <p:custDataLst>
                <p:tags r:id="rId29"/>
              </p:custDataLst>
            </p:nvPr>
          </p:nvSpPr>
          <p:spPr>
            <a:xfrm>
              <a:off x="5400348" y="2180535"/>
              <a:ext cx="895236" cy="6767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</a:rPr>
                <a:t>R</a:t>
              </a:r>
              <a:r>
                <a:rPr lang="en-US" altLang="zh-CN" sz="2400" baseline="-25000">
                  <a:latin typeface="宋体" pitchFamily="2" charset="-122"/>
                </a:rPr>
                <a:t>1</a:t>
              </a:r>
            </a:p>
          </p:txBody>
        </p:sp>
        <p:sp>
          <p:nvSpPr>
            <p:cNvPr id="14377" name="Text Box 4"/>
            <p:cNvSpPr/>
            <p:nvPr>
              <p:custDataLst>
                <p:tags r:id="rId30"/>
              </p:custDataLst>
            </p:nvPr>
          </p:nvSpPr>
          <p:spPr>
            <a:xfrm>
              <a:off x="6444209" y="2157703"/>
              <a:ext cx="895236" cy="6767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</a:rPr>
                <a:t>R</a:t>
              </a:r>
              <a:r>
                <a:rPr lang="en-US" altLang="zh-CN" sz="2400" baseline="-25000">
                  <a:latin typeface="宋体" pitchFamily="2" charset="-122"/>
                </a:rPr>
                <a:t>23</a:t>
              </a:r>
            </a:p>
          </p:txBody>
        </p:sp>
      </p:grpSp>
      <p:grpSp>
        <p:nvGrpSpPr>
          <p:cNvPr id="14378" name="组合 109"/>
          <p:cNvGrpSpPr/>
          <p:nvPr>
            <p:custDataLst>
              <p:tags r:id="rId5"/>
            </p:custDataLst>
          </p:nvPr>
        </p:nvGrpSpPr>
        <p:grpSpPr>
          <a:xfrm>
            <a:off x="6734175" y="3174901"/>
            <a:ext cx="1630362" cy="1828553"/>
            <a:chOff x="6490800" y="2402701"/>
            <a:chExt cx="1969630" cy="2509696"/>
          </a:xfrm>
        </p:grpSpPr>
        <p:sp>
          <p:nvSpPr>
            <p:cNvPr id="14379" name="矩形 95"/>
            <p:cNvSpPr/>
            <p:nvPr>
              <p:custDataLst>
                <p:tags r:id="rId11"/>
              </p:custDataLst>
            </p:nvPr>
          </p:nvSpPr>
          <p:spPr>
            <a:xfrm>
              <a:off x="6490800" y="3225936"/>
              <a:ext cx="1969630" cy="111260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bevel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indent="0"/>
              <a:endParaRPr/>
            </a:p>
          </p:txBody>
        </p:sp>
        <p:sp>
          <p:nvSpPr>
            <p:cNvPr id="14380" name="Text Box 116"/>
            <p:cNvSpPr/>
            <p:nvPr>
              <p:custDataLst>
                <p:tags r:id="rId12"/>
              </p:custDataLst>
            </p:nvPr>
          </p:nvSpPr>
          <p:spPr>
            <a:xfrm>
              <a:off x="7567533" y="4403986"/>
              <a:ext cx="377708" cy="5084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0" tIns="0" rIns="0" bIns="0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</a:rPr>
                <a:t>S</a:t>
              </a:r>
              <a:endParaRPr lang="en-US" altLang="zh-CN" sz="2400" baseline="-25000">
                <a:latin typeface="宋体" pitchFamily="2" charset="-122"/>
              </a:endParaRPr>
            </a:p>
          </p:txBody>
        </p:sp>
        <p:sp>
          <p:nvSpPr>
            <p:cNvPr id="14381" name="Rectangle 178"/>
            <p:cNvSpPr/>
            <p:nvPr>
              <p:custDataLst>
                <p:tags r:id="rId13"/>
              </p:custDataLst>
            </p:nvPr>
          </p:nvSpPr>
          <p:spPr>
            <a:xfrm>
              <a:off x="7092280" y="3140968"/>
              <a:ext cx="611685" cy="156238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indent="0"/>
              <a:endParaRPr/>
            </a:p>
          </p:txBody>
        </p:sp>
        <p:grpSp>
          <p:nvGrpSpPr>
            <p:cNvPr id="14382" name="Group 8"/>
            <p:cNvGrpSpPr/>
            <p:nvPr>
              <p:custDataLst>
                <p:tags r:id="rId14"/>
              </p:custDataLst>
            </p:nvPr>
          </p:nvGrpSpPr>
          <p:grpSpPr>
            <a:xfrm>
              <a:off x="7439976" y="4207644"/>
              <a:ext cx="439544" cy="220651"/>
              <a:chOff x="0" y="0"/>
              <a:chExt cx="256" cy="142"/>
            </a:xfrm>
          </p:grpSpPr>
          <p:sp>
            <p:nvSpPr>
              <p:cNvPr id="14383" name="Rectangle 15"/>
              <p:cNvSpPr/>
              <p:nvPr>
                <p:custDataLst>
                  <p:tags r:id="rId20"/>
                </p:custDataLst>
              </p:nvPr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cxnSp>
            <p:nvCxnSpPr>
              <p:cNvPr id="14384" name="Line 16"/>
              <p:cNvCxnSpPr/>
              <p:nvPr>
                <p:custDataLst>
                  <p:tags r:id="rId21"/>
                </p:custDataLst>
              </p:nvPr>
            </p:nvCxnSpPr>
            <p:spPr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sp>
            <p:nvSpPr>
              <p:cNvPr id="14385" name="Oval 17"/>
              <p:cNvSpPr/>
              <p:nvPr>
                <p:custDataLst>
                  <p:tags r:id="rId22"/>
                </p:custDataLst>
              </p:nvPr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</p:grpSp>
        <p:grpSp>
          <p:nvGrpSpPr>
            <p:cNvPr id="14386" name="Group 4"/>
            <p:cNvGrpSpPr/>
            <p:nvPr>
              <p:custDataLst>
                <p:tags r:id="rId15"/>
              </p:custDataLst>
            </p:nvPr>
          </p:nvGrpSpPr>
          <p:grpSpPr>
            <a:xfrm rot="10800000">
              <a:off x="6674634" y="4076749"/>
              <a:ext cx="127557" cy="523577"/>
              <a:chOff x="0" y="0"/>
              <a:chExt cx="85" cy="340"/>
            </a:xfrm>
          </p:grpSpPr>
          <p:sp>
            <p:nvSpPr>
              <p:cNvPr id="14387" name="Rectangle 19"/>
              <p:cNvSpPr/>
              <p:nvPr>
                <p:custDataLst>
                  <p:tags r:id="rId17"/>
                </p:custDataLst>
              </p:nvPr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cxnSp>
            <p:nvCxnSpPr>
              <p:cNvPr id="14388" name="Line 20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4389" name="Line 21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</p:grpSp>
        <p:sp>
          <p:nvSpPr>
            <p:cNvPr id="14390" name="Text Box 4"/>
            <p:cNvSpPr/>
            <p:nvPr>
              <p:custDataLst>
                <p:tags r:id="rId16"/>
              </p:custDataLst>
            </p:nvPr>
          </p:nvSpPr>
          <p:spPr>
            <a:xfrm>
              <a:off x="7043515" y="2402701"/>
              <a:ext cx="1022798" cy="6355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>
                  <a:latin typeface="宋体" pitchFamily="2" charset="-122"/>
                </a:rPr>
                <a:t>R</a:t>
              </a:r>
              <a:r>
                <a:rPr lang="en-US" altLang="zh-CN" sz="2400" baseline="-25000">
                  <a:latin typeface="宋体" pitchFamily="2" charset="-122"/>
                </a:rPr>
                <a:t>123</a:t>
              </a:r>
            </a:p>
          </p:txBody>
        </p:sp>
      </p:grpSp>
      <p:sp>
        <p:nvSpPr>
          <p:cNvPr id="14391" name="右箭头 54"/>
          <p:cNvSpPr/>
          <p:nvPr>
            <p:custDataLst>
              <p:tags r:id="rId6"/>
            </p:custDataLst>
          </p:nvPr>
        </p:nvSpPr>
        <p:spPr>
          <a:xfrm>
            <a:off x="3494088" y="3996079"/>
            <a:ext cx="287338" cy="270543"/>
          </a:xfrm>
          <a:prstGeom prst="rightArrow">
            <a:avLst>
              <a:gd name="adj1" fmla="val 50000"/>
              <a:gd name="adj2" fmla="val 50071"/>
            </a:avLst>
          </a:prstGeom>
          <a:solidFill>
            <a:schemeClr val="accent1"/>
          </a:solidFill>
          <a:ln>
            <a:solidFill>
              <a:schemeClr val="tx1"/>
            </a:solidFill>
            <a:bevel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indent="0"/>
            <a:endParaRPr/>
          </a:p>
        </p:txBody>
      </p:sp>
      <p:sp>
        <p:nvSpPr>
          <p:cNvPr id="14392" name="右箭头 55"/>
          <p:cNvSpPr/>
          <p:nvPr>
            <p:custDataLst>
              <p:tags r:id="rId7"/>
            </p:custDataLst>
          </p:nvPr>
        </p:nvSpPr>
        <p:spPr>
          <a:xfrm>
            <a:off x="6243638" y="4029499"/>
            <a:ext cx="287338" cy="272134"/>
          </a:xfrm>
          <a:prstGeom prst="rightArrow">
            <a:avLst>
              <a:gd name="adj1" fmla="val 50000"/>
              <a:gd name="adj2" fmla="val 49778"/>
            </a:avLst>
          </a:prstGeom>
          <a:solidFill>
            <a:schemeClr val="accent1"/>
          </a:solidFill>
          <a:ln>
            <a:solidFill>
              <a:schemeClr val="tx1"/>
            </a:solidFill>
            <a:bevel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indent="0"/>
            <a:endParaRPr/>
          </a:p>
        </p:txBody>
      </p:sp>
      <p:sp>
        <p:nvSpPr>
          <p:cNvPr id="14393" name="文本框 57"/>
          <p:cNvSpPr/>
          <p:nvPr>
            <p:custDataLst>
              <p:tags r:id="rId8"/>
            </p:custDataLst>
          </p:nvPr>
        </p:nvSpPr>
        <p:spPr>
          <a:xfrm>
            <a:off x="704850" y="82754"/>
            <a:ext cx="4457700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/>
            <a:r>
              <a:rPr lang="en-US" altLang="zh-CN" sz="2800">
                <a:latin typeface="宋体" pitchFamily="2" charset="-122"/>
              </a:rPr>
              <a:t> </a:t>
            </a:r>
            <a:r>
              <a:rPr lang="zh-CN" altLang="en-US" sz="2800">
                <a:latin typeface="宋体" pitchFamily="2" charset="-122"/>
              </a:rPr>
              <a:t>二、等效电路：</a:t>
            </a:r>
          </a:p>
        </p:txBody>
      </p:sp>
      <p:sp>
        <p:nvSpPr>
          <p:cNvPr id="14394" name="文本框 59"/>
          <p:cNvSpPr/>
          <p:nvPr>
            <p:custDataLst>
              <p:tags r:id="rId9"/>
            </p:custDataLst>
          </p:nvPr>
        </p:nvSpPr>
        <p:spPr>
          <a:xfrm>
            <a:off x="960438" y="518806"/>
            <a:ext cx="7404100" cy="120312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、用一个简单的电路代替复杂电路，使问题得到简化，这个简单的电路就是复杂电路的等效电路。</a:t>
            </a:r>
          </a:p>
        </p:txBody>
      </p:sp>
      <p:sp>
        <p:nvSpPr>
          <p:cNvPr id="14395" name="文本框 60"/>
          <p:cNvSpPr/>
          <p:nvPr>
            <p:custDataLst>
              <p:tags r:id="rId10"/>
            </p:custDataLst>
          </p:nvPr>
        </p:nvSpPr>
        <p:spPr>
          <a:xfrm>
            <a:off x="960439" y="1658270"/>
            <a:ext cx="3265487" cy="461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/>
            <a:r>
              <a:rPr lang="en-US" altLang="zh-CN" sz="24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、等效方法：</a:t>
            </a:r>
          </a:p>
        </p:txBody>
      </p:sp>
    </p:spTree>
    <p:extLst>
      <p:ext uri="{BB962C8B-B14F-4D97-AF65-F5344CB8AC3E}">
        <p14:creationId xmlns:p14="http://schemas.microsoft.com/office/powerpoint/2010/main" val="80630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7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2" dur="500" fill="hold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7" dur="2000" fill="hold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42" dur="500" fill="hold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47" dur="500" fill="hold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91" grpId="0" animBg="1"/>
      <p:bldP spid="14392" grpId="0" animBg="1"/>
      <p:bldP spid="14394" grpId="0"/>
      <p:bldP spid="143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48829"/>
          <p:cNvSpPr/>
          <p:nvPr>
            <p:custDataLst>
              <p:tags r:id="rId2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3" name="矩形 1048830"/>
          <p:cNvSpPr/>
          <p:nvPr>
            <p:custDataLst>
              <p:tags r:id="rId3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3</a:t>
            </a:r>
          </a:p>
        </p:txBody>
      </p:sp>
      <p:sp>
        <p:nvSpPr>
          <p:cNvPr id="15364" name="文本框 1048831"/>
          <p:cNvSpPr/>
          <p:nvPr>
            <p:custDataLst>
              <p:tags r:id="rId4"/>
            </p:custDataLst>
          </p:nvPr>
        </p:nvSpPr>
        <p:spPr>
          <a:xfrm>
            <a:off x="1050925" y="211661"/>
            <a:ext cx="15144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8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pic>
        <p:nvPicPr>
          <p:cNvPr id="15365" name="图片 2097172"/>
          <p:cNvPicPr/>
          <p:nvPr>
            <p:custDataLst>
              <p:tags r:id="rId5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6" name="文本框 1048832"/>
          <p:cNvSpPr/>
          <p:nvPr>
            <p:custDataLst>
              <p:tags r:id="rId6"/>
            </p:custDataLst>
          </p:nvPr>
        </p:nvSpPr>
        <p:spPr>
          <a:xfrm>
            <a:off x="1052513" y="1860382"/>
            <a:ext cx="485775" cy="15739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等效电路</a:t>
            </a:r>
          </a:p>
        </p:txBody>
      </p:sp>
      <p:sp>
        <p:nvSpPr>
          <p:cNvPr id="15367" name="左大括号 1048833"/>
          <p:cNvSpPr/>
          <p:nvPr>
            <p:custDataLst>
              <p:tags r:id="rId7"/>
            </p:custDataLst>
          </p:nvPr>
        </p:nvSpPr>
        <p:spPr>
          <a:xfrm>
            <a:off x="1477962" y="1685323"/>
            <a:ext cx="109538" cy="1962233"/>
          </a:xfrm>
          <a:prstGeom prst="leftBrace">
            <a:avLst>
              <a:gd name="adj1" fmla="val 9679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lIns="91439" tIns="45719" rIns="91439" bIns="45719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endParaRPr lang="zh-CN" altLang="en-US" b="0">
              <a:solidFill>
                <a:srgbClr val="000000"/>
              </a:solidFill>
              <a:latin typeface="Helvetica" pitchFamily="34" charset="0"/>
            </a:endParaRPr>
          </a:p>
        </p:txBody>
      </p:sp>
      <p:sp>
        <p:nvSpPr>
          <p:cNvPr id="15368" name="文本框 1048834"/>
          <p:cNvSpPr/>
          <p:nvPr>
            <p:custDataLst>
              <p:tags r:id="rId8"/>
            </p:custDataLst>
          </p:nvPr>
        </p:nvSpPr>
        <p:spPr>
          <a:xfrm>
            <a:off x="1730375" y="1833327"/>
            <a:ext cx="1446212" cy="461515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等效电阻</a:t>
            </a:r>
          </a:p>
        </p:txBody>
      </p:sp>
      <p:sp>
        <p:nvSpPr>
          <p:cNvPr id="15369" name="文本框 1048843"/>
          <p:cNvSpPr/>
          <p:nvPr>
            <p:custDataLst>
              <p:tags r:id="rId9"/>
            </p:custDataLst>
          </p:nvPr>
        </p:nvSpPr>
        <p:spPr>
          <a:xfrm>
            <a:off x="3863975" y="2371230"/>
            <a:ext cx="109855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并联电路</a:t>
            </a:r>
          </a:p>
        </p:txBody>
      </p:sp>
      <p:cxnSp>
        <p:nvCxnSpPr>
          <p:cNvPr id="15370" name="直接连接符 47"/>
          <p:cNvCxnSpPr/>
          <p:nvPr>
            <p:custDataLst>
              <p:tags r:id="rId10"/>
            </p:custDataLst>
          </p:nvPr>
        </p:nvCxnSpPr>
        <p:spPr>
          <a:xfrm flipH="1">
            <a:off x="3484562" y="3060318"/>
            <a:ext cx="0" cy="1071033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5371" name="文本框 52"/>
          <p:cNvSpPr/>
          <p:nvPr>
            <p:custDataLst>
              <p:tags r:id="rId11"/>
            </p:custDataLst>
          </p:nvPr>
        </p:nvSpPr>
        <p:spPr>
          <a:xfrm>
            <a:off x="3863975" y="1432286"/>
            <a:ext cx="1098550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串联电路</a:t>
            </a:r>
          </a:p>
        </p:txBody>
      </p:sp>
      <p:cxnSp>
        <p:nvCxnSpPr>
          <p:cNvPr id="15372" name="直接连接符 3145729"/>
          <p:cNvCxnSpPr/>
          <p:nvPr>
            <p:custDataLst>
              <p:tags r:id="rId12"/>
            </p:custDataLst>
          </p:nvPr>
        </p:nvCxnSpPr>
        <p:spPr>
          <a:xfrm>
            <a:off x="908050" y="749563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cxnSp>
        <p:nvCxnSpPr>
          <p:cNvPr id="15373" name="直接连接符 22"/>
          <p:cNvCxnSpPr/>
          <p:nvPr>
            <p:custDataLst>
              <p:tags r:id="rId13"/>
            </p:custDataLst>
          </p:nvPr>
        </p:nvCxnSpPr>
        <p:spPr>
          <a:xfrm flipV="1">
            <a:off x="3451226" y="1618484"/>
            <a:ext cx="428625" cy="1592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5374" name="直接连接符 24"/>
          <p:cNvCxnSpPr/>
          <p:nvPr>
            <p:custDataLst>
              <p:tags r:id="rId14"/>
            </p:custDataLst>
          </p:nvPr>
        </p:nvCxnSpPr>
        <p:spPr>
          <a:xfrm flipV="1">
            <a:off x="3186112" y="2057719"/>
            <a:ext cx="284162" cy="6366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5375" name="直接连接符 26"/>
          <p:cNvCxnSpPr/>
          <p:nvPr>
            <p:custDataLst>
              <p:tags r:id="rId15"/>
            </p:custDataLst>
          </p:nvPr>
        </p:nvCxnSpPr>
        <p:spPr>
          <a:xfrm flipH="1">
            <a:off x="3454400" y="1631216"/>
            <a:ext cx="6350" cy="100101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5376" name="直接连接符 53"/>
          <p:cNvCxnSpPr/>
          <p:nvPr>
            <p:custDataLst>
              <p:tags r:id="rId16"/>
            </p:custDataLst>
          </p:nvPr>
        </p:nvCxnSpPr>
        <p:spPr>
          <a:xfrm>
            <a:off x="3451225" y="2632224"/>
            <a:ext cx="433388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5377" name="直接连接符 54"/>
          <p:cNvCxnSpPr/>
          <p:nvPr>
            <p:custDataLst>
              <p:tags r:id="rId17"/>
            </p:custDataLst>
          </p:nvPr>
        </p:nvCxnSpPr>
        <p:spPr>
          <a:xfrm>
            <a:off x="3484562" y="3060318"/>
            <a:ext cx="48895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5378" name="文本框 65"/>
          <p:cNvSpPr/>
          <p:nvPr>
            <p:custDataLst>
              <p:tags r:id="rId18"/>
            </p:custDataLst>
          </p:nvPr>
        </p:nvSpPr>
        <p:spPr>
          <a:xfrm>
            <a:off x="3879851" y="2875712"/>
            <a:ext cx="3533775" cy="370804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>
                <a:latin typeface="宋体" pitchFamily="2" charset="-122"/>
              </a:rPr>
              <a:t>用一个简单的电路代替复杂电路</a:t>
            </a:r>
            <a:endParaRPr lang="zh-CN" altLang="en-US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79" name="文本框 1048836"/>
          <p:cNvSpPr/>
          <p:nvPr>
            <p:custDataLst>
              <p:tags r:id="rId19"/>
            </p:custDataLst>
          </p:nvPr>
        </p:nvSpPr>
        <p:spPr>
          <a:xfrm>
            <a:off x="1779588" y="3236968"/>
            <a:ext cx="1422400" cy="463105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等效电路</a:t>
            </a:r>
          </a:p>
        </p:txBody>
      </p:sp>
      <p:cxnSp>
        <p:nvCxnSpPr>
          <p:cNvPr id="15380" name="Line 56"/>
          <p:cNvCxnSpPr/>
          <p:nvPr>
            <p:custDataLst>
              <p:tags r:id="rId20"/>
            </p:custDataLst>
          </p:nvPr>
        </p:nvCxnSpPr>
        <p:spPr>
          <a:xfrm flipH="1">
            <a:off x="3195639" y="3432714"/>
            <a:ext cx="288925" cy="159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ffectLst/>
        </p:spPr>
      </p:cxnSp>
      <p:sp>
        <p:nvSpPr>
          <p:cNvPr id="15381" name="文本框 76"/>
          <p:cNvSpPr/>
          <p:nvPr>
            <p:custDataLst>
              <p:tags r:id="rId21"/>
            </p:custDataLst>
          </p:nvPr>
        </p:nvSpPr>
        <p:spPr>
          <a:xfrm>
            <a:off x="3878263" y="3887862"/>
            <a:ext cx="3673475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等效方法</a:t>
            </a:r>
          </a:p>
        </p:txBody>
      </p:sp>
      <p:cxnSp>
        <p:nvCxnSpPr>
          <p:cNvPr id="15382" name="Line 60"/>
          <p:cNvCxnSpPr/>
          <p:nvPr>
            <p:custDataLst>
              <p:tags r:id="rId22"/>
            </p:custDataLst>
          </p:nvPr>
        </p:nvCxnSpPr>
        <p:spPr>
          <a:xfrm>
            <a:off x="4962525" y="1631216"/>
            <a:ext cx="2413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</p:cxnSp>
      <p:cxnSp>
        <p:nvCxnSpPr>
          <p:cNvPr id="15383" name="Line 60"/>
          <p:cNvCxnSpPr/>
          <p:nvPr>
            <p:custDataLst>
              <p:tags r:id="rId23"/>
            </p:custDataLst>
          </p:nvPr>
        </p:nvCxnSpPr>
        <p:spPr>
          <a:xfrm>
            <a:off x="4962525" y="2554245"/>
            <a:ext cx="2413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  <a:effectLst/>
        </p:spPr>
      </p:cxnSp>
      <p:graphicFrame>
        <p:nvGraphicFramePr>
          <p:cNvPr id="15384" name="Object 4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5289550" y="2290066"/>
          <a:ext cx="2262188" cy="609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29" imgW="0" imgH="0" progId="Equation.DSMT4">
                  <p:embed/>
                </p:oleObj>
              </mc:Choice>
              <mc:Fallback>
                <p:oleObj name="Equation" r:id="rId29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289550" y="2290066"/>
                        <a:ext cx="2262188" cy="6095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5" name="矩形 2"/>
          <p:cNvSpPr/>
          <p:nvPr>
            <p:custDataLst>
              <p:tags r:id="rId25"/>
            </p:custDataLst>
          </p:nvPr>
        </p:nvSpPr>
        <p:spPr>
          <a:xfrm>
            <a:off x="5270501" y="1392500"/>
            <a:ext cx="923925" cy="370804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>
                <a:latin typeface="宋体" pitchFamily="2" charset="-122"/>
                <a:ea typeface="Helvetica" pitchFamily="34" charset="0"/>
              </a:rPr>
              <a:t>R=R</a:t>
            </a:r>
            <a:r>
              <a:rPr lang="en-US" altLang="zh-CN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>
                <a:latin typeface="宋体" pitchFamily="2" charset="-122"/>
                <a:ea typeface="Helvetica" pitchFamily="34" charset="0"/>
              </a:rPr>
              <a:t>+R</a:t>
            </a:r>
            <a:r>
              <a:rPr lang="en-US" altLang="zh-CN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baseline="-25000">
              <a:latin typeface="宋体" pitchFamily="2" charset="-122"/>
              <a:ea typeface="Helvetica" pitchFamily="34" charset="0"/>
            </a:endParaRPr>
          </a:p>
        </p:txBody>
      </p:sp>
      <p:cxnSp>
        <p:nvCxnSpPr>
          <p:cNvPr id="15386" name="直接连接符 54"/>
          <p:cNvCxnSpPr/>
          <p:nvPr>
            <p:custDataLst>
              <p:tags r:id="rId26"/>
            </p:custDataLst>
          </p:nvPr>
        </p:nvCxnSpPr>
        <p:spPr>
          <a:xfrm>
            <a:off x="3484562" y="4072467"/>
            <a:ext cx="39370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</p:spTree>
    <p:extLst>
      <p:ext uri="{BB962C8B-B14F-4D97-AF65-F5344CB8AC3E}">
        <p14:creationId xmlns:p14="http://schemas.microsoft.com/office/powerpoint/2010/main" val="345575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048846"/>
          <p:cNvSpPr/>
          <p:nvPr>
            <p:custDataLst>
              <p:tags r:id="rId1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87" name="矩形 1048847"/>
          <p:cNvSpPr/>
          <p:nvPr>
            <p:custDataLst>
              <p:tags r:id="rId2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4</a:t>
            </a:r>
          </a:p>
        </p:txBody>
      </p:sp>
      <p:cxnSp>
        <p:nvCxnSpPr>
          <p:cNvPr id="16388" name="直接连接符 3145745"/>
          <p:cNvCxnSpPr/>
          <p:nvPr>
            <p:custDataLst>
              <p:tags r:id="rId3"/>
            </p:custDataLst>
          </p:nvPr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16389" name="图片 2097173"/>
          <p:cNvPicPr/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90" name="矩形 1048849"/>
          <p:cNvSpPr/>
          <p:nvPr>
            <p:custDataLst>
              <p:tags r:id="rId5"/>
            </p:custDataLst>
          </p:nvPr>
        </p:nvSpPr>
        <p:spPr>
          <a:xfrm>
            <a:off x="849313" y="717734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zh-CN" sz="2800">
                <a:solidFill>
                  <a:srgbClr val="FF0000"/>
                </a:solidFill>
                <a:latin typeface="宋体" pitchFamily="2" charset="-122"/>
              </a:rPr>
              <a:t>考点：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等效电阻</a:t>
            </a:r>
            <a:endParaRPr lang="en-US" altLang="zh-CN" sz="280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6391" name="矩形 1048850"/>
          <p:cNvSpPr/>
          <p:nvPr>
            <p:custDataLst>
              <p:tags r:id="rId6"/>
            </p:custDataLst>
          </p:nvPr>
        </p:nvSpPr>
        <p:spPr>
          <a:xfrm>
            <a:off x="131762" y="1226991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【典型例题】</a:t>
            </a:r>
          </a:p>
        </p:txBody>
      </p:sp>
      <p:sp>
        <p:nvSpPr>
          <p:cNvPr id="16392" name="Rectangle 23"/>
          <p:cNvSpPr/>
          <p:nvPr>
            <p:custDataLst>
              <p:tags r:id="rId7"/>
            </p:custDataLst>
          </p:nvPr>
        </p:nvSpPr>
        <p:spPr>
          <a:xfrm>
            <a:off x="0" y="3297442"/>
            <a:ext cx="184150" cy="36762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none" anchor="ctr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16393" name="矩形 1"/>
          <p:cNvSpPr/>
          <p:nvPr>
            <p:custDataLst>
              <p:tags r:id="rId8"/>
            </p:custDataLst>
          </p:nvPr>
        </p:nvSpPr>
        <p:spPr>
          <a:xfrm>
            <a:off x="461963" y="1071033"/>
            <a:ext cx="8337550" cy="34247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           阻值不同的两个电阻的电流强度随电压变化的</a:t>
            </a:r>
            <a:r>
              <a:rPr lang="en-US" altLang="zh-CN" sz="2400">
                <a:latin typeface="宋体" pitchFamily="2" charset="-122"/>
              </a:rPr>
              <a:t>I-U</a:t>
            </a:r>
            <a:r>
              <a:rPr lang="zh-CN" altLang="en-US" sz="2400">
                <a:latin typeface="宋体" pitchFamily="2" charset="-122"/>
              </a:rPr>
              <a:t>图线如图所示。从图中得出的下列结论中正确的是（  ）</a:t>
            </a:r>
            <a:endParaRPr lang="en-US" altLang="zh-CN" sz="2400">
              <a:latin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A.R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en-US" altLang="zh-CN" sz="2400">
                <a:latin typeface="宋体" pitchFamily="2" charset="-122"/>
              </a:rPr>
              <a:t>&gt;R</a:t>
            </a:r>
            <a:r>
              <a:rPr lang="en-US" altLang="zh-CN" sz="2400" baseline="-25000">
                <a:latin typeface="宋体" pitchFamily="2" charset="-122"/>
              </a:rPr>
              <a:t>2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B.R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串联后的总电阻的</a:t>
            </a:r>
            <a:r>
              <a:rPr lang="en-US" altLang="zh-CN" sz="2400">
                <a:latin typeface="宋体" pitchFamily="2" charset="-122"/>
              </a:rPr>
              <a:t>I-U</a:t>
            </a:r>
            <a:r>
              <a:rPr lang="zh-CN" altLang="en-US" sz="2400">
                <a:latin typeface="宋体" pitchFamily="2" charset="-122"/>
              </a:rPr>
              <a:t>图线在区域</a:t>
            </a:r>
            <a:r>
              <a:rPr lang="en-US" altLang="zh-CN" sz="2400">
                <a:latin typeface="宋体" pitchFamily="2" charset="-122"/>
              </a:rPr>
              <a:t>Ⅱ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C.R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并联后的总电阻的</a:t>
            </a:r>
            <a:r>
              <a:rPr lang="en-US" altLang="zh-CN" sz="2400">
                <a:latin typeface="宋体" pitchFamily="2" charset="-122"/>
              </a:rPr>
              <a:t>I-U</a:t>
            </a:r>
            <a:r>
              <a:rPr lang="zh-CN" altLang="en-US" sz="2400">
                <a:latin typeface="宋体" pitchFamily="2" charset="-122"/>
              </a:rPr>
              <a:t>图线在区域</a:t>
            </a:r>
            <a:r>
              <a:rPr lang="en-US" altLang="zh-CN" sz="2400">
                <a:latin typeface="宋体" pitchFamily="2" charset="-122"/>
              </a:rPr>
              <a:t>Ⅲ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D.R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并联后的总电阻的</a:t>
            </a:r>
            <a:r>
              <a:rPr lang="en-US" altLang="zh-CN" sz="2400">
                <a:latin typeface="宋体" pitchFamily="2" charset="-122"/>
              </a:rPr>
              <a:t>I-U</a:t>
            </a:r>
            <a:r>
              <a:rPr lang="zh-CN" altLang="en-US" sz="2400">
                <a:latin typeface="宋体" pitchFamily="2" charset="-122"/>
              </a:rPr>
              <a:t>图线在区域</a:t>
            </a:r>
            <a:r>
              <a:rPr lang="en-US" altLang="zh-CN" sz="2400">
                <a:latin typeface="宋体" pitchFamily="2" charset="-122"/>
              </a:rPr>
              <a:t>I</a:t>
            </a:r>
          </a:p>
        </p:txBody>
      </p:sp>
      <p:pic>
        <p:nvPicPr>
          <p:cNvPr id="16394" name="图片 2"/>
          <p:cNvPicPr/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32612" y="2637000"/>
            <a:ext cx="1866900" cy="16200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95" name="文本框 3"/>
          <p:cNvSpPr/>
          <p:nvPr>
            <p:custDataLst>
              <p:tags r:id="rId10"/>
            </p:custDataLst>
          </p:nvPr>
        </p:nvSpPr>
        <p:spPr>
          <a:xfrm>
            <a:off x="7799388" y="1736250"/>
            <a:ext cx="31591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/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62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>
            <p:custDataLst>
              <p:tags r:id="rId1"/>
            </p:custDataLst>
          </p:nvPr>
        </p:nvSpPr>
        <p:spPr>
          <a:xfrm>
            <a:off x="344488" y="280092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【迁移训练】</a:t>
            </a:r>
          </a:p>
        </p:txBody>
      </p:sp>
      <p:pic>
        <p:nvPicPr>
          <p:cNvPr id="17411" name="图片 2097154"/>
          <p:cNvPicPr/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2" name="矩形 1"/>
          <p:cNvSpPr/>
          <p:nvPr>
            <p:custDataLst>
              <p:tags r:id="rId3"/>
            </p:custDataLst>
          </p:nvPr>
        </p:nvSpPr>
        <p:spPr>
          <a:xfrm>
            <a:off x="806824" y="872816"/>
            <a:ext cx="7933764" cy="342477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有两个电阻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，如果将它们串联后测得总电阻为</a:t>
            </a:r>
            <a:r>
              <a:rPr lang="en-US" altLang="zh-CN" sz="2400">
                <a:latin typeface="宋体" pitchFamily="2" charset="-122"/>
              </a:rPr>
              <a:t>9Ω</a:t>
            </a:r>
            <a:r>
              <a:rPr lang="zh-CN" altLang="en-US" sz="2400">
                <a:latin typeface="宋体" pitchFamily="2" charset="-122"/>
              </a:rPr>
              <a:t>，如果将它们并联后测得总电阻为</a:t>
            </a:r>
            <a:r>
              <a:rPr lang="en-US" altLang="zh-CN" sz="2400">
                <a:latin typeface="宋体" pitchFamily="2" charset="-122"/>
              </a:rPr>
              <a:t>2Ω</a:t>
            </a:r>
            <a:r>
              <a:rPr lang="zh-CN" altLang="en-US" sz="2400">
                <a:latin typeface="宋体" pitchFamily="2" charset="-122"/>
              </a:rPr>
              <a:t>，则（   ）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A.R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一定都小于</a:t>
            </a:r>
            <a:r>
              <a:rPr lang="en-US" altLang="zh-CN" sz="2400">
                <a:latin typeface="宋体" pitchFamily="2" charset="-122"/>
              </a:rPr>
              <a:t>9Ω</a:t>
            </a:r>
            <a:r>
              <a:rPr lang="zh-CN" altLang="en-US" sz="2400">
                <a:latin typeface="宋体" pitchFamily="2" charset="-122"/>
              </a:rPr>
              <a:t>，大于</a:t>
            </a:r>
            <a:r>
              <a:rPr lang="en-US" altLang="zh-CN" sz="2400">
                <a:latin typeface="宋体" pitchFamily="2" charset="-122"/>
              </a:rPr>
              <a:t>2Ω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B.R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可能都小于</a:t>
            </a:r>
            <a:r>
              <a:rPr lang="en-US" altLang="zh-CN" sz="2400">
                <a:latin typeface="宋体" pitchFamily="2" charset="-122"/>
              </a:rPr>
              <a:t>2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C.</a:t>
            </a:r>
            <a:r>
              <a:rPr lang="zh-CN" altLang="en-US" sz="2400">
                <a:latin typeface="宋体" pitchFamily="2" charset="-122"/>
              </a:rPr>
              <a:t>可能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大于</a:t>
            </a:r>
            <a:r>
              <a:rPr lang="en-US" altLang="zh-CN" sz="2400">
                <a:latin typeface="宋体" pitchFamily="2" charset="-122"/>
              </a:rPr>
              <a:t>9Ω</a:t>
            </a:r>
            <a:r>
              <a:rPr lang="zh-CN" altLang="en-US" sz="2400">
                <a:latin typeface="宋体" pitchFamily="2" charset="-122"/>
              </a:rPr>
              <a:t>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小于</a:t>
            </a:r>
            <a:r>
              <a:rPr lang="en-US" altLang="zh-CN" sz="2400">
                <a:latin typeface="宋体" pitchFamily="2" charset="-122"/>
              </a:rPr>
              <a:t>2Ω</a:t>
            </a:r>
          </a:p>
          <a:p>
            <a:pPr marL="0" marR="0" lvl="0" indent="0">
              <a:lnSpc>
                <a:spcPct val="150000"/>
              </a:lnSpc>
            </a:pPr>
            <a:r>
              <a:rPr lang="en-US" altLang="zh-CN" sz="2400">
                <a:latin typeface="宋体" pitchFamily="2" charset="-122"/>
              </a:rPr>
              <a:t>D.R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可能都大于</a:t>
            </a:r>
            <a:r>
              <a:rPr lang="en-US" altLang="zh-CN" sz="2400">
                <a:latin typeface="宋体" pitchFamily="2" charset="-122"/>
              </a:rPr>
              <a:t>9Ω</a:t>
            </a:r>
          </a:p>
        </p:txBody>
      </p:sp>
      <p:sp>
        <p:nvSpPr>
          <p:cNvPr id="17413" name="文本框 2"/>
          <p:cNvSpPr/>
          <p:nvPr>
            <p:custDataLst>
              <p:tags r:id="rId4"/>
            </p:custDataLst>
          </p:nvPr>
        </p:nvSpPr>
        <p:spPr>
          <a:xfrm>
            <a:off x="6669089" y="1516633"/>
            <a:ext cx="263525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/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16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2009826113646731"/>
          <p:cNvPicPr/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582988" y="975547"/>
            <a:ext cx="5543550" cy="416795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5" name="矩形 1048583"/>
          <p:cNvSpPr/>
          <p:nvPr>
            <p:custDataLst>
              <p:tags r:id="rId2"/>
            </p:custDataLst>
          </p:nvPr>
        </p:nvSpPr>
        <p:spPr>
          <a:xfrm>
            <a:off x="217488" y="148003"/>
            <a:ext cx="725488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6" name="矩形 1048584"/>
          <p:cNvSpPr/>
          <p:nvPr>
            <p:custDataLst>
              <p:tags r:id="rId3"/>
            </p:custDataLst>
          </p:nvPr>
        </p:nvSpPr>
        <p:spPr>
          <a:xfrm>
            <a:off x="174625" y="189380"/>
            <a:ext cx="811212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1</a:t>
            </a:r>
          </a:p>
        </p:txBody>
      </p:sp>
      <p:sp>
        <p:nvSpPr>
          <p:cNvPr id="3077" name="文本框 1048585"/>
          <p:cNvSpPr/>
          <p:nvPr>
            <p:custDataLst>
              <p:tags r:id="rId4"/>
            </p:custDataLst>
          </p:nvPr>
        </p:nvSpPr>
        <p:spPr>
          <a:xfrm>
            <a:off x="1095376" y="189380"/>
            <a:ext cx="15144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8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cxnSp>
        <p:nvCxnSpPr>
          <p:cNvPr id="3078" name="直接连接符 3145727"/>
          <p:cNvCxnSpPr/>
          <p:nvPr>
            <p:custDataLst>
              <p:tags r:id="rId5"/>
            </p:custDataLst>
          </p:nvPr>
        </p:nvCxnSpPr>
        <p:spPr>
          <a:xfrm>
            <a:off x="950912" y="68113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3079" name="图片 2097154"/>
          <p:cNvPicPr/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328025" y="4731321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3080" name="直接连接符 19"/>
          <p:cNvCxnSpPr/>
          <p:nvPr>
            <p:custDataLst>
              <p:tags r:id="rId7"/>
            </p:custDataLst>
          </p:nvPr>
        </p:nvCxnSpPr>
        <p:spPr>
          <a:xfrm>
            <a:off x="498475" y="5503163"/>
            <a:ext cx="7372350" cy="0"/>
          </a:xfrm>
          <a:prstGeom prst="line">
            <a:avLst/>
          </a:prstGeom>
          <a:noFill/>
          <a:ln w="12700">
            <a:solidFill>
              <a:srgbClr val="0070C0"/>
            </a:solidFill>
            <a:miter lim="800000"/>
          </a:ln>
        </p:spPr>
      </p:cxnSp>
      <p:sp>
        <p:nvSpPr>
          <p:cNvPr id="3081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801" y="1524590"/>
            <a:ext cx="2843213" cy="268474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收音机中一个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10Ω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的定值电阻烧坏了，需要更换，现身边只有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2Ω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3Ω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5Ω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7Ω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8Ω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20Ω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30Ω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的电阻若干，如何解决这一问题。</a:t>
            </a:r>
          </a:p>
        </p:txBody>
      </p:sp>
    </p:spTree>
    <p:extLst>
      <p:ext uri="{BB962C8B-B14F-4D97-AF65-F5344CB8AC3E}">
        <p14:creationId xmlns:p14="http://schemas.microsoft.com/office/powerpoint/2010/main" val="72900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048591"/>
          <p:cNvSpPr/>
          <p:nvPr>
            <p:custDataLst>
              <p:tags r:id="rId1"/>
            </p:custDataLst>
          </p:nvPr>
        </p:nvSpPr>
        <p:spPr>
          <a:xfrm>
            <a:off x="185738" y="181423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en-US" altLang="en-US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99" name="矩形 1048592"/>
          <p:cNvSpPr/>
          <p:nvPr>
            <p:custDataLst>
              <p:tags r:id="rId2"/>
            </p:custDataLst>
          </p:nvPr>
        </p:nvSpPr>
        <p:spPr>
          <a:xfrm>
            <a:off x="142876" y="221208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algn="ctr" eaLnBrk="1" hangingPunct="1"/>
            <a:r>
              <a:rPr lang="en-US" altLang="zh-CN" sz="3200" b="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2</a:t>
            </a:r>
          </a:p>
        </p:txBody>
      </p:sp>
      <p:sp>
        <p:nvSpPr>
          <p:cNvPr id="4100" name="文本框 1048593"/>
          <p:cNvSpPr/>
          <p:nvPr>
            <p:custDataLst>
              <p:tags r:id="rId3"/>
            </p:custDataLst>
          </p:nvPr>
        </p:nvSpPr>
        <p:spPr>
          <a:xfrm>
            <a:off x="1050925" y="211661"/>
            <a:ext cx="1528762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8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课堂活动</a:t>
            </a:r>
          </a:p>
        </p:txBody>
      </p:sp>
      <p:cxnSp>
        <p:nvCxnSpPr>
          <p:cNvPr id="4101" name="直接连接符 3145728"/>
          <p:cNvCxnSpPr/>
          <p:nvPr>
            <p:custDataLst>
              <p:tags r:id="rId4"/>
            </p:custDataLst>
          </p:nvPr>
        </p:nvCxnSpPr>
        <p:spPr>
          <a:xfrm>
            <a:off x="917576" y="712960"/>
            <a:ext cx="4670425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4102" name="图片 2097154"/>
          <p:cNvPicPr/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328025" y="4731321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103" name="文本框 1"/>
          <p:cNvSpPr/>
          <p:nvPr>
            <p:custDataLst>
              <p:tags r:id="rId6"/>
            </p:custDataLst>
          </p:nvPr>
        </p:nvSpPr>
        <p:spPr>
          <a:xfrm>
            <a:off x="473075" y="902340"/>
            <a:ext cx="5276850" cy="525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800">
                <a:latin typeface="宋体" pitchFamily="2" charset="-122"/>
              </a:rPr>
              <a:t>一、电路的等效电阻：</a:t>
            </a:r>
          </a:p>
        </p:txBody>
      </p:sp>
      <p:sp>
        <p:nvSpPr>
          <p:cNvPr id="4104" name="Rectangle 3"/>
          <p:cNvSpPr/>
          <p:nvPr>
            <p:custDataLst>
              <p:tags r:id="rId7"/>
            </p:custDataLst>
          </p:nvPr>
        </p:nvSpPr>
        <p:spPr bwMode="auto">
          <a:xfrm>
            <a:off x="909638" y="1492761"/>
            <a:ext cx="7777162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5pPr>
          </a:lstStyle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EC570C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EC570C"/>
                </a:solidFill>
                <a:latin typeface="宋体" pitchFamily="2" charset="-122"/>
                <a:ea typeface="宋体" pitchFamily="2" charset="-122"/>
              </a:rPr>
              <a:t>、等效电阻：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    </a:t>
            </a:r>
            <a:endParaRPr lang="zh-CN" altLang="en-US" sz="2400" b="1">
              <a:solidFill>
                <a:schemeClr val="tx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05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2626" y="1893801"/>
            <a:ext cx="7777163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    几个连接起来的电阻所起的作用，可以用一个电阻来代替，这个电阻就是那些电阻的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等效电阻（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R</a:t>
            </a:r>
            <a:r>
              <a:rPr lang="zh-CN" altLang="en-US" sz="2400" baseline="-250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总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）</a:t>
            </a:r>
            <a:endParaRPr lang="en-US" altLang="zh-CN" sz="2400">
              <a:solidFill>
                <a:srgbClr val="FF0000"/>
              </a:solidFill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4106" name="矩形 1"/>
          <p:cNvSpPr/>
          <p:nvPr>
            <p:custDataLst>
              <p:tags r:id="rId9"/>
            </p:custDataLst>
          </p:nvPr>
        </p:nvSpPr>
        <p:spPr>
          <a:xfrm>
            <a:off x="777875" y="3024378"/>
            <a:ext cx="7550150" cy="175866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  <a:buClr>
                <a:schemeClr val="tx2"/>
              </a:buClr>
              <a:buSzPct val="70000"/>
              <a:buFont typeface="Wingdings" pitchFamily="2" charset="2"/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等效含义：对电流的阻碍效果相同；或者说两端电压相同时，通过单个电阻或者几个连接到一起的电阻的电流的大小相同。</a:t>
            </a:r>
          </a:p>
        </p:txBody>
      </p:sp>
    </p:spTree>
    <p:extLst>
      <p:ext uri="{BB962C8B-B14F-4D97-AF65-F5344CB8AC3E}">
        <p14:creationId xmlns:p14="http://schemas.microsoft.com/office/powerpoint/2010/main" val="155244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/>
          <p:nvPr>
            <p:custDataLst>
              <p:tags r:id="rId1"/>
            </p:custDataLst>
          </p:nvPr>
        </p:nvSpPr>
        <p:spPr>
          <a:xfrm>
            <a:off x="696912" y="294415"/>
            <a:ext cx="526256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en-US" altLang="zh-CN" sz="24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、串联电路的等效电阻</a:t>
            </a:r>
          </a:p>
        </p:txBody>
      </p:sp>
      <p:pic>
        <p:nvPicPr>
          <p:cNvPr id="5123" name="Picture 54"/>
          <p:cNvPicPr/>
          <p:nvPr>
            <p:custDataLst>
              <p:tags r:id="rId2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5610225" y="3125568"/>
            <a:ext cx="1422400" cy="499709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4" name="Picture 3" descr="H:\2\人教教参资源\九\图\铡刀开关.JPG"/>
          <p:cNvPicPr/>
          <p:nvPr>
            <p:custDataLst>
              <p:tags r:id="rId3"/>
            </p:custDataLst>
          </p:nvPr>
        </p:nvPicPr>
        <p:blipFill>
          <a:blip r:embed="rId54"/>
          <a:stretch>
            <a:fillRect/>
          </a:stretch>
        </p:blipFill>
        <p:spPr>
          <a:xfrm>
            <a:off x="7759700" y="3225827"/>
            <a:ext cx="1354138" cy="90552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Picture 6" descr="H:\2\人教教参资源\九\图\电流表.JPG"/>
          <p:cNvPicPr/>
          <p:nvPr>
            <p:custDataLst>
              <p:tags r:id="rId4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7178675" y="1624850"/>
            <a:ext cx="1282700" cy="1398866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6" name="Picture 7" descr="H:\2\人教教参资源\九\图\电压表.JPG"/>
          <p:cNvPicPr/>
          <p:nvPr>
            <p:custDataLst>
              <p:tags r:id="rId5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4541838" y="1768078"/>
            <a:ext cx="1465262" cy="133361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7" name="Picture 2"/>
          <p:cNvPicPr/>
          <p:nvPr>
            <p:custDataLst>
              <p:tags r:id="rId6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4043362" y="4339828"/>
            <a:ext cx="2279650" cy="42809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8" name="Picture 2"/>
          <p:cNvPicPr/>
          <p:nvPr>
            <p:custDataLst>
              <p:tags r:id="rId7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6537325" y="4268214"/>
            <a:ext cx="1373188" cy="6429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9" name="Text Box 47"/>
          <p:cNvSpPr/>
          <p:nvPr>
            <p:custDataLst>
              <p:tags r:id="rId8"/>
            </p:custDataLst>
          </p:nvPr>
        </p:nvSpPr>
        <p:spPr bwMode="auto">
          <a:xfrm>
            <a:off x="325438" y="706595"/>
            <a:ext cx="8259762" cy="8339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>
                <a:solidFill>
                  <a:srgbClr val="CC0000"/>
                </a:solidFill>
                <a:latin typeface="宋体" pitchFamily="2" charset="-122"/>
                <a:ea typeface="Helvetica" pitchFamily="34" charset="0"/>
              </a:rPr>
              <a:t>　　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Helvetica" pitchFamily="34" charset="0"/>
              </a:rPr>
              <a:t>实验探究：串联电路的等效电阻</a:t>
            </a:r>
            <a:endParaRPr lang="en-US" altLang="zh-CN" sz="2400">
              <a:solidFill>
                <a:srgbClr val="FF0000"/>
              </a:solidFill>
              <a:latin typeface="宋体" pitchFamily="2" charset="-122"/>
              <a:ea typeface="Helvetica" pitchFamily="34" charset="0"/>
            </a:endParaRPr>
          </a:p>
          <a:p>
            <a:pPr marL="0" lvl="0" indent="0">
              <a:buClr>
                <a:srgbClr val="990099"/>
              </a:buClr>
              <a:buSzPct val="70000"/>
              <a:buFont typeface="Wingdings" pitchFamily="2" charset="2"/>
            </a:pPr>
            <a:r>
              <a:rPr lang="en-US" altLang="zh-CN" sz="2400">
                <a:latin typeface="宋体" pitchFamily="2" charset="-122"/>
                <a:ea typeface="Helvetica" pitchFamily="34" charset="0"/>
              </a:rPr>
              <a:t>    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按电路图顺序将器材摆放好，先串联后并联电压表。</a:t>
            </a:r>
          </a:p>
        </p:txBody>
      </p:sp>
      <p:pic>
        <p:nvPicPr>
          <p:cNvPr id="5130" name="Picture 53"/>
          <p:cNvPicPr/>
          <p:nvPr>
            <p:custDataLst>
              <p:tags r:id="rId9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4327525" y="3197183"/>
            <a:ext cx="1238250" cy="499709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31" name="任意多边形 6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81726" y="4483057"/>
            <a:ext cx="733425" cy="502892"/>
          </a:xfrm>
          <a:custGeom>
            <a:avLst/>
            <a:gdLst>
              <a:gd name="T0" fmla="*/ 735980 w 735980"/>
              <a:gd name="T1" fmla="*/ 247160 h 670907"/>
              <a:gd name="T2" fmla="*/ 724829 w 735980"/>
              <a:gd name="T3" fmla="*/ 291765 h 670907"/>
              <a:gd name="T4" fmla="*/ 713678 w 735980"/>
              <a:gd name="T5" fmla="*/ 570546 h 670907"/>
              <a:gd name="T6" fmla="*/ 680224 w 735980"/>
              <a:gd name="T7" fmla="*/ 592848 h 670907"/>
              <a:gd name="T8" fmla="*/ 602166 w 735980"/>
              <a:gd name="T9" fmla="*/ 659755 h 670907"/>
              <a:gd name="T10" fmla="*/ 535259 w 735980"/>
              <a:gd name="T11" fmla="*/ 670907 h 670907"/>
              <a:gd name="T12" fmla="*/ 457200 w 735980"/>
              <a:gd name="T13" fmla="*/ 648604 h 670907"/>
              <a:gd name="T14" fmla="*/ 423746 w 735980"/>
              <a:gd name="T15" fmla="*/ 615151 h 670907"/>
              <a:gd name="T16" fmla="*/ 390293 w 735980"/>
              <a:gd name="T17" fmla="*/ 592848 h 670907"/>
              <a:gd name="T18" fmla="*/ 323385 w 735980"/>
              <a:gd name="T19" fmla="*/ 514790 h 670907"/>
              <a:gd name="T20" fmla="*/ 289932 w 735980"/>
              <a:gd name="T21" fmla="*/ 436731 h 670907"/>
              <a:gd name="T22" fmla="*/ 278780 w 735980"/>
              <a:gd name="T23" fmla="*/ 392126 h 670907"/>
              <a:gd name="T24" fmla="*/ 256478 w 735980"/>
              <a:gd name="T25" fmla="*/ 358672 h 670907"/>
              <a:gd name="T26" fmla="*/ 234176 w 735980"/>
              <a:gd name="T27" fmla="*/ 213707 h 670907"/>
              <a:gd name="T28" fmla="*/ 211873 w 735980"/>
              <a:gd name="T29" fmla="*/ 146799 h 670907"/>
              <a:gd name="T30" fmla="*/ 167268 w 735980"/>
              <a:gd name="T31" fmla="*/ 79892 h 670907"/>
              <a:gd name="T32" fmla="*/ 133815 w 735980"/>
              <a:gd name="T33" fmla="*/ 57590 h 670907"/>
              <a:gd name="T34" fmla="*/ 111512 w 735980"/>
              <a:gd name="T35" fmla="*/ 35287 h 670907"/>
              <a:gd name="T36" fmla="*/ 33454 w 735980"/>
              <a:gd name="T37" fmla="*/ 1833 h 670907"/>
              <a:gd name="T38" fmla="*/ 0 w 735980"/>
              <a:gd name="T39" fmla="*/ 1833 h 67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5980" h="670907">
                <a:moveTo>
                  <a:pt x="735980" y="247160"/>
                </a:moveTo>
                <a:cubicBezTo>
                  <a:pt x="732263" y="262028"/>
                  <a:pt x="725883" y="276475"/>
                  <a:pt x="724829" y="291765"/>
                </a:cubicBezTo>
                <a:cubicBezTo>
                  <a:pt x="718430" y="384546"/>
                  <a:pt x="727307" y="478549"/>
                  <a:pt x="713678" y="570546"/>
                </a:cubicBezTo>
                <a:cubicBezTo>
                  <a:pt x="711714" y="583803"/>
                  <a:pt x="690400" y="584126"/>
                  <a:pt x="680224" y="592848"/>
                </a:cubicBezTo>
                <a:cubicBezTo>
                  <a:pt x="662261" y="608245"/>
                  <a:pt x="630094" y="650445"/>
                  <a:pt x="602166" y="659755"/>
                </a:cubicBezTo>
                <a:cubicBezTo>
                  <a:pt x="580716" y="666905"/>
                  <a:pt x="557561" y="667190"/>
                  <a:pt x="535259" y="670907"/>
                </a:cubicBezTo>
                <a:cubicBezTo>
                  <a:pt x="529314" y="669421"/>
                  <a:pt x="466796" y="655001"/>
                  <a:pt x="457200" y="648604"/>
                </a:cubicBezTo>
                <a:cubicBezTo>
                  <a:pt x="444078" y="639856"/>
                  <a:pt x="435861" y="625247"/>
                  <a:pt x="423746" y="615151"/>
                </a:cubicBezTo>
                <a:cubicBezTo>
                  <a:pt x="413450" y="606571"/>
                  <a:pt x="400589" y="601428"/>
                  <a:pt x="390293" y="592848"/>
                </a:cubicBezTo>
                <a:cubicBezTo>
                  <a:pt x="366495" y="573016"/>
                  <a:pt x="339435" y="540470"/>
                  <a:pt x="323385" y="514790"/>
                </a:cubicBezTo>
                <a:cubicBezTo>
                  <a:pt x="307734" y="489748"/>
                  <a:pt x="297920" y="464688"/>
                  <a:pt x="289932" y="436731"/>
                </a:cubicBezTo>
                <a:cubicBezTo>
                  <a:pt x="285722" y="421995"/>
                  <a:pt x="284817" y="406213"/>
                  <a:pt x="278780" y="392126"/>
                </a:cubicBezTo>
                <a:cubicBezTo>
                  <a:pt x="273501" y="379808"/>
                  <a:pt x="263912" y="369823"/>
                  <a:pt x="256478" y="358672"/>
                </a:cubicBezTo>
                <a:cubicBezTo>
                  <a:pt x="251261" y="316934"/>
                  <a:pt x="245964" y="256931"/>
                  <a:pt x="234176" y="213707"/>
                </a:cubicBezTo>
                <a:cubicBezTo>
                  <a:pt x="227990" y="191026"/>
                  <a:pt x="224914" y="166360"/>
                  <a:pt x="211873" y="146799"/>
                </a:cubicBezTo>
                <a:cubicBezTo>
                  <a:pt x="197005" y="124497"/>
                  <a:pt x="189570" y="94760"/>
                  <a:pt x="167268" y="79892"/>
                </a:cubicBezTo>
                <a:cubicBezTo>
                  <a:pt x="156117" y="72458"/>
                  <a:pt x="144280" y="65962"/>
                  <a:pt x="133815" y="57590"/>
                </a:cubicBezTo>
                <a:cubicBezTo>
                  <a:pt x="125605" y="51022"/>
                  <a:pt x="120260" y="41119"/>
                  <a:pt x="111512" y="35287"/>
                </a:cubicBezTo>
                <a:cubicBezTo>
                  <a:pt x="97975" y="26262"/>
                  <a:pt x="53275" y="5137"/>
                  <a:pt x="33454" y="1833"/>
                </a:cubicBezTo>
                <a:cubicBezTo>
                  <a:pt x="22454" y="0"/>
                  <a:pt x="11151" y="1833"/>
                  <a:pt x="0" y="1833"/>
                </a:cubicBezTo>
              </a:path>
            </a:pathLst>
          </a:custGeom>
          <a:noFill/>
          <a:ln w="34925">
            <a:solidFill>
              <a:srgbClr val="0000FF"/>
            </a:solidFill>
            <a:round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32" name="Text Box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84714" y="3553663"/>
            <a:ext cx="719137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i="1">
                <a:ea typeface="Arial" pitchFamily="34" charset="0"/>
              </a:rPr>
              <a:t>R</a:t>
            </a:r>
            <a:r>
              <a:rPr lang="en-US" altLang="zh-CN" sz="2400" baseline="-25000">
                <a:ea typeface="Arial" pitchFamily="34" charset="0"/>
              </a:rPr>
              <a:t>1</a:t>
            </a:r>
          </a:p>
        </p:txBody>
      </p:sp>
      <p:sp>
        <p:nvSpPr>
          <p:cNvPr id="5133" name="Text Box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10288" y="3553663"/>
            <a:ext cx="717550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l" defTabSz="914400" rt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i="1">
                <a:ea typeface="Arial" pitchFamily="34" charset="0"/>
              </a:rPr>
              <a:t>R</a:t>
            </a:r>
            <a:r>
              <a:rPr lang="en-US" altLang="zh-CN" sz="2400" baseline="-25000">
                <a:ea typeface="Arial" pitchFamily="34" charset="0"/>
              </a:rPr>
              <a:t>2</a:t>
            </a:r>
          </a:p>
        </p:txBody>
      </p:sp>
      <p:grpSp>
        <p:nvGrpSpPr>
          <p:cNvPr id="5134" name="组合 104"/>
          <p:cNvGrpSpPr/>
          <p:nvPr>
            <p:custDataLst>
              <p:tags r:id="rId13"/>
            </p:custDataLst>
          </p:nvPr>
        </p:nvGrpSpPr>
        <p:grpSpPr>
          <a:xfrm>
            <a:off x="652462" y="1857198"/>
            <a:ext cx="2709862" cy="2441253"/>
            <a:chOff x="642910" y="1857370"/>
            <a:chExt cx="2717026" cy="2442050"/>
          </a:xfrm>
        </p:grpSpPr>
        <p:sp>
          <p:nvSpPr>
            <p:cNvPr id="5135" name="Text Box 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929415" y="2643793"/>
              <a:ext cx="719447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marR="0" lvl="0" indent="0" algn="l" defTabSz="914400" rtl="0" eaLnBrk="0" fontAlgn="base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 i="1">
                  <a:ea typeface="Arial" pitchFamily="34" charset="0"/>
                </a:rPr>
                <a:t>R</a:t>
              </a:r>
              <a:r>
                <a:rPr lang="en-US" altLang="zh-CN" sz="2400" baseline="-25000">
                  <a:ea typeface="Arial" pitchFamily="34" charset="0"/>
                </a:rPr>
                <a:t>1</a:t>
              </a:r>
            </a:p>
          </p:txBody>
        </p:sp>
        <p:sp>
          <p:nvSpPr>
            <p:cNvPr id="5136" name="Text Box 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785748" y="2643793"/>
              <a:ext cx="791073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marR="0" lvl="0" indent="0" algn="l" defTabSz="914400" rtl="0" eaLnBrk="0" fontAlgn="base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 i="1">
                  <a:ea typeface="Arial" pitchFamily="34" charset="0"/>
                </a:rPr>
                <a:t>R</a:t>
              </a:r>
              <a:r>
                <a:rPr lang="en-US" altLang="zh-CN" sz="2400" baseline="-25000">
                  <a:ea typeface="Arial" pitchFamily="34" charset="0"/>
                </a:rPr>
                <a:t>2</a:t>
              </a:r>
            </a:p>
          </p:txBody>
        </p:sp>
        <p:grpSp>
          <p:nvGrpSpPr>
            <p:cNvPr id="5137" name="组合 89"/>
            <p:cNvGrpSpPr/>
            <p:nvPr>
              <p:custDataLst>
                <p:tags r:id="rId23"/>
              </p:custDataLst>
            </p:nvPr>
          </p:nvGrpSpPr>
          <p:grpSpPr>
            <a:xfrm>
              <a:off x="642910" y="1857370"/>
              <a:ext cx="2717026" cy="2442050"/>
              <a:chOff x="713554" y="2000246"/>
              <a:chExt cx="2717026" cy="2442050"/>
            </a:xfrm>
          </p:grpSpPr>
          <p:sp>
            <p:nvSpPr>
              <p:cNvPr id="5138" name="Text Box 116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2929196" y="3571499"/>
                <a:ext cx="342214" cy="37092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S</a:t>
                </a:r>
                <a:endParaRPr lang="en-US" altLang="zh-CN" sz="24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  <p:cxnSp>
            <p:nvCxnSpPr>
              <p:cNvPr id="5139" name="直接连接符 21"/>
              <p:cNvCxnSpPr/>
              <p:nvPr>
                <p:custDataLst>
                  <p:tags r:id="rId25"/>
                </p:custDataLst>
              </p:nvPr>
            </p:nvCxnSpPr>
            <p:spPr>
              <a:xfrm rot="16200000" flipH="1">
                <a:off x="2941133" y="3086828"/>
                <a:ext cx="1591" cy="974118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5140" name="Line 183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flipH="1">
                <a:off x="2456462" y="3571499"/>
                <a:ext cx="0" cy="3136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lg"/>
              </a:ln>
            </p:spPr>
            <p:txBody>
              <a:bodyPr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zh-CN" altLang="en-US" sz="2400"/>
              </a:p>
            </p:txBody>
          </p:sp>
          <p:sp>
            <p:nvSpPr>
              <p:cNvPr id="5141" name="Rectangle 184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2142898" y="3885114"/>
                <a:ext cx="623945" cy="18625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  <p:sp>
            <p:nvSpPr>
              <p:cNvPr id="5142" name="Text Box 4"/>
              <p:cNvSpPr txBox="1"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357776" y="4071371"/>
                <a:ext cx="765607" cy="370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400" i="1">
                    <a:ea typeface="Arial" pitchFamily="34" charset="0"/>
                  </a:rPr>
                  <a:t>R'</a:t>
                </a:r>
              </a:p>
            </p:txBody>
          </p:sp>
          <p:cxnSp>
            <p:nvCxnSpPr>
              <p:cNvPr id="5143" name="直接连接符 25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856807" y="2215159"/>
                <a:ext cx="1714257" cy="1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5144" name="直接连接符 26"/>
              <p:cNvCxnSpPr/>
              <p:nvPr>
                <p:custDataLst>
                  <p:tags r:id="rId30"/>
                </p:custDataLst>
              </p:nvPr>
            </p:nvCxnSpPr>
            <p:spPr>
              <a:xfrm>
                <a:off x="715145" y="4001326"/>
                <a:ext cx="1427753" cy="1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grpSp>
            <p:nvGrpSpPr>
              <p:cNvPr id="5145" name="Group 4"/>
              <p:cNvGrpSpPr/>
              <p:nvPr>
                <p:custDataLst>
                  <p:tags r:id="rId31"/>
                </p:custDataLst>
              </p:nvPr>
            </p:nvGrpSpPr>
            <p:grpSpPr>
              <a:xfrm rot="10800000">
                <a:off x="1500166" y="3643314"/>
                <a:ext cx="142876" cy="714383"/>
                <a:chOff x="0" y="0"/>
                <a:chExt cx="85" cy="340"/>
              </a:xfrm>
            </p:grpSpPr>
            <p:sp>
              <p:nvSpPr>
                <p:cNvPr id="5146" name="Rectangle 19"/>
                <p:cNvSpPr/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0" y="111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sp>
              <p:nvSpPr>
                <p:cNvPr id="5147" name="Line 20"/>
                <p:cNvSpPr>
                  <a:spLocks noChangeShapeType="1"/>
                </p:cNvSpPr>
                <p:nvPr>
                  <p:custDataLst>
                    <p:tags r:id="rId50"/>
                  </p:custDataLst>
                </p:nvPr>
              </p:nvSpPr>
              <p:spPr bwMode="auto">
                <a:xfrm flipH="1"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 sz="2400"/>
                </a:p>
              </p:txBody>
            </p:sp>
            <p:sp>
              <p:nvSpPr>
                <p:cNvPr id="5148" name="Line 21"/>
                <p:cNvSpPr>
                  <a:spLocks noChangeShapeType="1"/>
                </p:cNvSpPr>
                <p:nvPr>
                  <p:custDataLst>
                    <p:tags r:id="rId51"/>
                  </p:custDataLst>
                </p:nvPr>
              </p:nvSpPr>
              <p:spPr bwMode="auto">
                <a:xfrm flipH="1"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 sz="2400"/>
                </a:p>
              </p:txBody>
            </p:sp>
          </p:grpSp>
          <p:cxnSp>
            <p:nvCxnSpPr>
              <p:cNvPr id="5149" name="直接连接符 28"/>
              <p:cNvCxnSpPr/>
              <p:nvPr>
                <p:custDataLst>
                  <p:tags r:id="rId32"/>
                </p:custDataLst>
              </p:nvPr>
            </p:nvCxnSpPr>
            <p:spPr>
              <a:xfrm>
                <a:off x="715145" y="2786669"/>
                <a:ext cx="2713844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5150" name="Rectangle 178"/>
              <p:cNvSpPr/>
              <p:nvPr>
                <p:custDataLst>
                  <p:tags r:id="rId33"/>
                </p:custDataLst>
              </p:nvPr>
            </p:nvSpPr>
            <p:spPr bwMode="auto">
              <a:xfrm>
                <a:off x="1000059" y="2715031"/>
                <a:ext cx="571419" cy="14168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  <p:sp>
            <p:nvSpPr>
              <p:cNvPr id="5151" name="Rectangle 178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1786358" y="2715031"/>
                <a:ext cx="571419" cy="14168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  <p:grpSp>
            <p:nvGrpSpPr>
              <p:cNvPr id="5152" name="组合 88"/>
              <p:cNvGrpSpPr/>
              <p:nvPr>
                <p:custDataLst>
                  <p:tags r:id="rId35"/>
                </p:custDataLst>
              </p:nvPr>
            </p:nvGrpSpPr>
            <p:grpSpPr>
              <a:xfrm>
                <a:off x="2714612" y="3357568"/>
                <a:ext cx="571504" cy="285752"/>
                <a:chOff x="2928926" y="3714758"/>
                <a:chExt cx="571504" cy="285752"/>
              </a:xfrm>
            </p:grpSpPr>
            <p:sp>
              <p:nvSpPr>
                <p:cNvPr id="5153" name="Rectangle 15"/>
                <p:cNvSpPr/>
                <p:nvPr>
                  <p:custDataLst>
                    <p:tags r:id="rId46"/>
                  </p:custDataLst>
                </p:nvPr>
              </p:nvSpPr>
              <p:spPr bwMode="auto">
                <a:xfrm>
                  <a:off x="2993890" y="3858643"/>
                  <a:ext cx="504567" cy="14168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cxnSp>
              <p:nvCxnSpPr>
                <p:cNvPr id="5154" name="Line 16"/>
                <p:cNvCxnSpPr/>
                <p:nvPr>
                  <p:custDataLst>
                    <p:tags r:id="rId47"/>
                  </p:custDataLst>
                </p:nvPr>
              </p:nvCxnSpPr>
              <p:spPr>
                <a:xfrm flipV="1">
                  <a:off x="2993890" y="3715368"/>
                  <a:ext cx="506160" cy="21650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5155" name="Oval 17"/>
                <p:cNvSpPr/>
                <p:nvPr>
                  <p:custDataLst>
                    <p:tags r:id="rId48"/>
                  </p:custDataLst>
                </p:nvPr>
              </p:nvSpPr>
              <p:spPr bwMode="auto">
                <a:xfrm>
                  <a:off x="2928630" y="3858643"/>
                  <a:ext cx="127336" cy="140092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</p:grpSp>
          <p:cxnSp>
            <p:nvCxnSpPr>
              <p:cNvPr id="5156" name="直接连接符 32"/>
              <p:cNvCxnSpPr/>
              <p:nvPr>
                <p:custDataLst>
                  <p:tags r:id="rId36"/>
                </p:custDataLst>
              </p:nvPr>
            </p:nvCxnSpPr>
            <p:spPr>
              <a:xfrm rot="5400000">
                <a:off x="107022" y="3393201"/>
                <a:ext cx="1214657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grpSp>
            <p:nvGrpSpPr>
              <p:cNvPr id="5157" name="Group 18"/>
              <p:cNvGrpSpPr/>
              <p:nvPr>
                <p:custDataLst>
                  <p:tags r:id="rId37"/>
                </p:custDataLst>
              </p:nvPr>
            </p:nvGrpSpPr>
            <p:grpSpPr>
              <a:xfrm>
                <a:off x="2786050" y="2500312"/>
                <a:ext cx="431038" cy="462957"/>
                <a:chOff x="0" y="0"/>
                <a:chExt cx="284" cy="340"/>
              </a:xfrm>
            </p:grpSpPr>
            <p:sp>
              <p:nvSpPr>
                <p:cNvPr id="5158" name="Oval 197"/>
                <p:cNvSpPr/>
                <p:nvPr>
                  <p:custDataLst>
                    <p:tags r:id="rId44"/>
                  </p:custDataLst>
                </p:nvPr>
              </p:nvSpPr>
              <p:spPr bwMode="auto"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sp>
              <p:nvSpPr>
                <p:cNvPr id="5159" name="Text Box 198"/>
                <p:cNvSpPr txBox="1">
                  <a:spLocks noChangeArrowheads="1"/>
                </p:cNvSpPr>
                <p:nvPr>
                  <p:custDataLst>
                    <p:tags r:id="rId45"/>
                  </p:custDataLst>
                </p:nvPr>
              </p:nvSpPr>
              <p:spPr bwMode="auto">
                <a:xfrm>
                  <a:off x="0" y="0"/>
                  <a:ext cx="235" cy="3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2400">
                      <a:ea typeface="Arial" pitchFamily="34" charset="0"/>
                    </a:rPr>
                    <a:t>A</a:t>
                  </a:r>
                </a:p>
              </p:txBody>
            </p:sp>
          </p:grpSp>
          <p:cxnSp>
            <p:nvCxnSpPr>
              <p:cNvPr id="5160" name="直接连接符 34"/>
              <p:cNvCxnSpPr/>
              <p:nvPr>
                <p:custDataLst>
                  <p:tags r:id="rId38"/>
                </p:custDataLst>
              </p:nvPr>
            </p:nvCxnSpPr>
            <p:spPr>
              <a:xfrm rot="5400000">
                <a:off x="3036573" y="3179085"/>
                <a:ext cx="786423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5161" name="直接连接符 35"/>
              <p:cNvCxnSpPr/>
              <p:nvPr>
                <p:custDataLst>
                  <p:tags r:id="rId39"/>
                </p:custDataLst>
              </p:nvPr>
            </p:nvCxnSpPr>
            <p:spPr>
              <a:xfrm rot="5400000">
                <a:off x="571052" y="2500913"/>
                <a:ext cx="573102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  <a:tailEnd type="oval"/>
              </a:ln>
            </p:spPr>
          </p:cxnSp>
          <p:cxnSp>
            <p:nvCxnSpPr>
              <p:cNvPr id="5162" name="直接连接符 36"/>
              <p:cNvCxnSpPr/>
              <p:nvPr>
                <p:custDataLst>
                  <p:tags r:id="rId40"/>
                </p:custDataLst>
              </p:nvPr>
            </p:nvCxnSpPr>
            <p:spPr>
              <a:xfrm rot="5400000">
                <a:off x="2285309" y="2500913"/>
                <a:ext cx="573102" cy="1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  <a:tailEnd type="oval"/>
              </a:ln>
            </p:spPr>
          </p:cxnSp>
          <p:grpSp>
            <p:nvGrpSpPr>
              <p:cNvPr id="5163" name="Group 25"/>
              <p:cNvGrpSpPr/>
              <p:nvPr>
                <p:custDataLst>
                  <p:tags r:id="rId41"/>
                </p:custDataLst>
              </p:nvPr>
            </p:nvGrpSpPr>
            <p:grpSpPr>
              <a:xfrm>
                <a:off x="1428728" y="2000246"/>
                <a:ext cx="431038" cy="462418"/>
                <a:chOff x="0" y="0"/>
                <a:chExt cx="284" cy="333"/>
              </a:xfrm>
            </p:grpSpPr>
            <p:sp>
              <p:nvSpPr>
                <p:cNvPr id="5164" name="Oval 190"/>
                <p:cNvSpPr/>
                <p:nvPr>
                  <p:custDataLst>
                    <p:tags r:id="rId42"/>
                  </p:custDataLst>
                </p:nvPr>
              </p:nvSpPr>
              <p:spPr bwMode="auto">
                <a:xfrm>
                  <a:off x="0" y="16"/>
                  <a:ext cx="284" cy="282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sp>
              <p:nvSpPr>
                <p:cNvPr id="5165" name="Text Box 191"/>
                <p:cNvSpPr txBox="1">
                  <a:spLocks noChangeArrowheads="1"/>
                </p:cNvSpPr>
                <p:nvPr>
                  <p:custDataLst>
                    <p:tags r:id="rId43"/>
                  </p:custDataLst>
                </p:nvPr>
              </p:nvSpPr>
              <p:spPr bwMode="auto">
                <a:xfrm>
                  <a:off x="0" y="0"/>
                  <a:ext cx="260" cy="33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2400">
                      <a:ea typeface="Arial" pitchFamily="34" charset="0"/>
                    </a:rPr>
                    <a:t>V</a:t>
                  </a:r>
                </a:p>
              </p:txBody>
            </p:sp>
          </p:grpSp>
        </p:grpSp>
      </p:grpSp>
      <p:sp>
        <p:nvSpPr>
          <p:cNvPr id="5166" name="任意多边形 91"/>
          <p:cNvSpPr/>
          <p:nvPr>
            <p:custDataLst>
              <p:tags r:id="rId14"/>
            </p:custDataLst>
          </p:nvPr>
        </p:nvSpPr>
        <p:spPr>
          <a:xfrm>
            <a:off x="7847012" y="3848077"/>
            <a:ext cx="223838" cy="485386"/>
          </a:xfrm>
          <a:custGeom>
            <a:avLst/>
            <a:gdLst>
              <a:gd name="connsiteX0" fmla="*/ 225107 w 225107"/>
              <a:gd name="connsiteY0" fmla="*/ 28585 h 485785"/>
              <a:gd name="connsiteX1" fmla="*/ 65619 w 225107"/>
              <a:gd name="connsiteY1" fmla="*/ 71115 h 485785"/>
              <a:gd name="connsiteX2" fmla="*/ 44353 w 225107"/>
              <a:gd name="connsiteY2" fmla="*/ 92380 h 485785"/>
              <a:gd name="connsiteX3" fmla="*/ 44353 w 225107"/>
              <a:gd name="connsiteY3" fmla="*/ 432622 h 485785"/>
              <a:gd name="connsiteX4" fmla="*/ 33721 w 225107"/>
              <a:gd name="connsiteY4" fmla="*/ 464520 h 485785"/>
              <a:gd name="connsiteX5" fmla="*/ 12456 w 225107"/>
              <a:gd name="connsiteY5" fmla="*/ 485785 h 48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107" h="485785">
                <a:moveTo>
                  <a:pt x="225107" y="28585"/>
                </a:moveTo>
                <a:cubicBezTo>
                  <a:pt x="37996" y="42979"/>
                  <a:pt x="122513" y="0"/>
                  <a:pt x="65619" y="71115"/>
                </a:cubicBezTo>
                <a:cubicBezTo>
                  <a:pt x="59357" y="78943"/>
                  <a:pt x="51442" y="85292"/>
                  <a:pt x="44353" y="92380"/>
                </a:cubicBezTo>
                <a:cubicBezTo>
                  <a:pt x="0" y="225446"/>
                  <a:pt x="44353" y="80020"/>
                  <a:pt x="44353" y="432622"/>
                </a:cubicBezTo>
                <a:cubicBezTo>
                  <a:pt x="44353" y="443830"/>
                  <a:pt x="39487" y="454909"/>
                  <a:pt x="33721" y="464520"/>
                </a:cubicBezTo>
                <a:cubicBezTo>
                  <a:pt x="28564" y="473116"/>
                  <a:pt x="19544" y="478697"/>
                  <a:pt x="12456" y="485785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67" name="任意多边形 96"/>
          <p:cNvSpPr/>
          <p:nvPr>
            <p:custDataLst>
              <p:tags r:id="rId15"/>
            </p:custDataLst>
          </p:nvPr>
        </p:nvSpPr>
        <p:spPr>
          <a:xfrm>
            <a:off x="7831138" y="2676785"/>
            <a:ext cx="1150938" cy="1141055"/>
          </a:xfrm>
          <a:custGeom>
            <a:avLst/>
            <a:gdLst>
              <a:gd name="connsiteX0" fmla="*/ 7208 w 1155524"/>
              <a:gd name="connsiteY0" fmla="*/ 0 h 1142696"/>
              <a:gd name="connsiteX1" fmla="*/ 39105 w 1155524"/>
              <a:gd name="connsiteY1" fmla="*/ 191386 h 1142696"/>
              <a:gd name="connsiteX2" fmla="*/ 60370 w 1155524"/>
              <a:gd name="connsiteY2" fmla="*/ 265814 h 1142696"/>
              <a:gd name="connsiteX3" fmla="*/ 113533 w 1155524"/>
              <a:gd name="connsiteY3" fmla="*/ 318977 h 1142696"/>
              <a:gd name="connsiteX4" fmla="*/ 134798 w 1155524"/>
              <a:gd name="connsiteY4" fmla="*/ 350874 h 1142696"/>
              <a:gd name="connsiteX5" fmla="*/ 198594 w 1155524"/>
              <a:gd name="connsiteY5" fmla="*/ 372139 h 1142696"/>
              <a:gd name="connsiteX6" fmla="*/ 230491 w 1155524"/>
              <a:gd name="connsiteY6" fmla="*/ 393405 h 1142696"/>
              <a:gd name="connsiteX7" fmla="*/ 251757 w 1155524"/>
              <a:gd name="connsiteY7" fmla="*/ 414670 h 1142696"/>
              <a:gd name="connsiteX8" fmla="*/ 347450 w 1155524"/>
              <a:gd name="connsiteY8" fmla="*/ 446567 h 1142696"/>
              <a:gd name="connsiteX9" fmla="*/ 379347 w 1155524"/>
              <a:gd name="connsiteY9" fmla="*/ 457200 h 1142696"/>
              <a:gd name="connsiteX10" fmla="*/ 411245 w 1155524"/>
              <a:gd name="connsiteY10" fmla="*/ 478465 h 1142696"/>
              <a:gd name="connsiteX11" fmla="*/ 485673 w 1155524"/>
              <a:gd name="connsiteY11" fmla="*/ 499730 h 1142696"/>
              <a:gd name="connsiteX12" fmla="*/ 528203 w 1155524"/>
              <a:gd name="connsiteY12" fmla="*/ 520995 h 1142696"/>
              <a:gd name="connsiteX13" fmla="*/ 570733 w 1155524"/>
              <a:gd name="connsiteY13" fmla="*/ 531628 h 1142696"/>
              <a:gd name="connsiteX14" fmla="*/ 613263 w 1155524"/>
              <a:gd name="connsiteY14" fmla="*/ 563525 h 1142696"/>
              <a:gd name="connsiteX15" fmla="*/ 719589 w 1155524"/>
              <a:gd name="connsiteY15" fmla="*/ 584791 h 1142696"/>
              <a:gd name="connsiteX16" fmla="*/ 751487 w 1155524"/>
              <a:gd name="connsiteY16" fmla="*/ 606056 h 1142696"/>
              <a:gd name="connsiteX17" fmla="*/ 825915 w 1155524"/>
              <a:gd name="connsiteY17" fmla="*/ 627321 h 1142696"/>
              <a:gd name="connsiteX18" fmla="*/ 857812 w 1155524"/>
              <a:gd name="connsiteY18" fmla="*/ 637953 h 1142696"/>
              <a:gd name="connsiteX19" fmla="*/ 953505 w 1155524"/>
              <a:gd name="connsiteY19" fmla="*/ 680484 h 1142696"/>
              <a:gd name="connsiteX20" fmla="*/ 985403 w 1155524"/>
              <a:gd name="connsiteY20" fmla="*/ 691116 h 1142696"/>
              <a:gd name="connsiteX21" fmla="*/ 1017301 w 1155524"/>
              <a:gd name="connsiteY21" fmla="*/ 723014 h 1142696"/>
              <a:gd name="connsiteX22" fmla="*/ 1049198 w 1155524"/>
              <a:gd name="connsiteY22" fmla="*/ 744279 h 1142696"/>
              <a:gd name="connsiteX23" fmla="*/ 1070463 w 1155524"/>
              <a:gd name="connsiteY23" fmla="*/ 776177 h 1142696"/>
              <a:gd name="connsiteX24" fmla="*/ 1123626 w 1155524"/>
              <a:gd name="connsiteY24" fmla="*/ 818707 h 1142696"/>
              <a:gd name="connsiteX25" fmla="*/ 1144891 w 1155524"/>
              <a:gd name="connsiteY25" fmla="*/ 882502 h 1142696"/>
              <a:gd name="connsiteX26" fmla="*/ 1155524 w 1155524"/>
              <a:gd name="connsiteY26" fmla="*/ 914400 h 1142696"/>
              <a:gd name="connsiteX27" fmla="*/ 1134259 w 1155524"/>
              <a:gd name="connsiteY27" fmla="*/ 1020725 h 1142696"/>
              <a:gd name="connsiteX28" fmla="*/ 1112994 w 1155524"/>
              <a:gd name="connsiteY28" fmla="*/ 1041991 h 1142696"/>
              <a:gd name="connsiteX29" fmla="*/ 1091729 w 1155524"/>
              <a:gd name="connsiteY29" fmla="*/ 1073888 h 1142696"/>
              <a:gd name="connsiteX30" fmla="*/ 1038566 w 1155524"/>
              <a:gd name="connsiteY30" fmla="*/ 1116418 h 1142696"/>
              <a:gd name="connsiteX31" fmla="*/ 996036 w 1155524"/>
              <a:gd name="connsiteY31" fmla="*/ 1137684 h 114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55524" h="1142696">
                <a:moveTo>
                  <a:pt x="7208" y="0"/>
                </a:moveTo>
                <a:cubicBezTo>
                  <a:pt x="27972" y="249180"/>
                  <a:pt x="0" y="34974"/>
                  <a:pt x="39105" y="191386"/>
                </a:cubicBezTo>
                <a:cubicBezTo>
                  <a:pt x="40025" y="195065"/>
                  <a:pt x="54652" y="258190"/>
                  <a:pt x="60370" y="265814"/>
                </a:cubicBezTo>
                <a:cubicBezTo>
                  <a:pt x="75407" y="285863"/>
                  <a:pt x="99631" y="298125"/>
                  <a:pt x="113533" y="318977"/>
                </a:cubicBezTo>
                <a:cubicBezTo>
                  <a:pt x="120621" y="329609"/>
                  <a:pt x="123962" y="344101"/>
                  <a:pt x="134798" y="350874"/>
                </a:cubicBezTo>
                <a:cubicBezTo>
                  <a:pt x="153806" y="362754"/>
                  <a:pt x="198594" y="372139"/>
                  <a:pt x="198594" y="372139"/>
                </a:cubicBezTo>
                <a:cubicBezTo>
                  <a:pt x="209226" y="379228"/>
                  <a:pt x="220513" y="385422"/>
                  <a:pt x="230491" y="393405"/>
                </a:cubicBezTo>
                <a:cubicBezTo>
                  <a:pt x="238319" y="399667"/>
                  <a:pt x="242791" y="410187"/>
                  <a:pt x="251757" y="414670"/>
                </a:cubicBezTo>
                <a:cubicBezTo>
                  <a:pt x="251770" y="414677"/>
                  <a:pt x="331494" y="441248"/>
                  <a:pt x="347450" y="446567"/>
                </a:cubicBezTo>
                <a:cubicBezTo>
                  <a:pt x="358082" y="450111"/>
                  <a:pt x="370022" y="450983"/>
                  <a:pt x="379347" y="457200"/>
                </a:cubicBezTo>
                <a:cubicBezTo>
                  <a:pt x="389980" y="464288"/>
                  <a:pt x="399815" y="472750"/>
                  <a:pt x="411245" y="478465"/>
                </a:cubicBezTo>
                <a:cubicBezTo>
                  <a:pt x="426502" y="486094"/>
                  <a:pt x="472041" y="496322"/>
                  <a:pt x="485673" y="499730"/>
                </a:cubicBezTo>
                <a:cubicBezTo>
                  <a:pt x="499850" y="506818"/>
                  <a:pt x="513362" y="515430"/>
                  <a:pt x="528203" y="520995"/>
                </a:cubicBezTo>
                <a:cubicBezTo>
                  <a:pt x="541886" y="526126"/>
                  <a:pt x="557663" y="525093"/>
                  <a:pt x="570733" y="531628"/>
                </a:cubicBezTo>
                <a:cubicBezTo>
                  <a:pt x="586583" y="539553"/>
                  <a:pt x="596575" y="557565"/>
                  <a:pt x="613263" y="563525"/>
                </a:cubicBezTo>
                <a:cubicBezTo>
                  <a:pt x="647301" y="575682"/>
                  <a:pt x="719589" y="584791"/>
                  <a:pt x="719589" y="584791"/>
                </a:cubicBezTo>
                <a:cubicBezTo>
                  <a:pt x="730222" y="591879"/>
                  <a:pt x="740057" y="600341"/>
                  <a:pt x="751487" y="606056"/>
                </a:cubicBezTo>
                <a:cubicBezTo>
                  <a:pt x="768479" y="614552"/>
                  <a:pt x="810022" y="622780"/>
                  <a:pt x="825915" y="627321"/>
                </a:cubicBezTo>
                <a:cubicBezTo>
                  <a:pt x="836691" y="630400"/>
                  <a:pt x="847180" y="634409"/>
                  <a:pt x="857812" y="637953"/>
                </a:cubicBezTo>
                <a:cubicBezTo>
                  <a:pt x="908359" y="671651"/>
                  <a:pt x="877590" y="655179"/>
                  <a:pt x="953505" y="680484"/>
                </a:cubicBezTo>
                <a:lnTo>
                  <a:pt x="985403" y="691116"/>
                </a:lnTo>
                <a:cubicBezTo>
                  <a:pt x="996036" y="701749"/>
                  <a:pt x="1005749" y="713388"/>
                  <a:pt x="1017301" y="723014"/>
                </a:cubicBezTo>
                <a:cubicBezTo>
                  <a:pt x="1027118" y="731195"/>
                  <a:pt x="1040162" y="735243"/>
                  <a:pt x="1049198" y="744279"/>
                </a:cubicBezTo>
                <a:cubicBezTo>
                  <a:pt x="1058234" y="753315"/>
                  <a:pt x="1062480" y="766198"/>
                  <a:pt x="1070463" y="776177"/>
                </a:cubicBezTo>
                <a:cubicBezTo>
                  <a:pt x="1087776" y="797818"/>
                  <a:pt x="1099945" y="802919"/>
                  <a:pt x="1123626" y="818707"/>
                </a:cubicBezTo>
                <a:lnTo>
                  <a:pt x="1144891" y="882502"/>
                </a:lnTo>
                <a:lnTo>
                  <a:pt x="1155524" y="914400"/>
                </a:lnTo>
                <a:cubicBezTo>
                  <a:pt x="1153681" y="927301"/>
                  <a:pt x="1148176" y="997529"/>
                  <a:pt x="1134259" y="1020725"/>
                </a:cubicBezTo>
                <a:cubicBezTo>
                  <a:pt x="1129101" y="1029321"/>
                  <a:pt x="1119256" y="1034163"/>
                  <a:pt x="1112994" y="1041991"/>
                </a:cubicBezTo>
                <a:cubicBezTo>
                  <a:pt x="1105011" y="1051969"/>
                  <a:pt x="1099712" y="1063910"/>
                  <a:pt x="1091729" y="1073888"/>
                </a:cubicBezTo>
                <a:cubicBezTo>
                  <a:pt x="1068909" y="1102412"/>
                  <a:pt x="1069267" y="1091857"/>
                  <a:pt x="1038566" y="1116418"/>
                </a:cubicBezTo>
                <a:cubicBezTo>
                  <a:pt x="1005719" y="1142696"/>
                  <a:pt x="1031971" y="1137684"/>
                  <a:pt x="996036" y="1137684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68" name="任意多边形 98"/>
          <p:cNvSpPr/>
          <p:nvPr>
            <p:custDataLst>
              <p:tags r:id="rId16"/>
            </p:custDataLst>
          </p:nvPr>
        </p:nvSpPr>
        <p:spPr>
          <a:xfrm>
            <a:off x="6808788" y="2654504"/>
            <a:ext cx="723900" cy="717734"/>
          </a:xfrm>
          <a:custGeom>
            <a:avLst/>
            <a:gdLst>
              <a:gd name="connsiteX0" fmla="*/ 723013 w 725686"/>
              <a:gd name="connsiteY0" fmla="*/ 0 h 717538"/>
              <a:gd name="connsiteX1" fmla="*/ 712381 w 725686"/>
              <a:gd name="connsiteY1" fmla="*/ 510363 h 717538"/>
              <a:gd name="connsiteX2" fmla="*/ 680483 w 725686"/>
              <a:gd name="connsiteY2" fmla="*/ 542260 h 717538"/>
              <a:gd name="connsiteX3" fmla="*/ 659218 w 725686"/>
              <a:gd name="connsiteY3" fmla="*/ 574158 h 717538"/>
              <a:gd name="connsiteX4" fmla="*/ 584790 w 725686"/>
              <a:gd name="connsiteY4" fmla="*/ 595423 h 717538"/>
              <a:gd name="connsiteX5" fmla="*/ 340241 w 725686"/>
              <a:gd name="connsiteY5" fmla="*/ 627321 h 717538"/>
              <a:gd name="connsiteX6" fmla="*/ 138223 w 725686"/>
              <a:gd name="connsiteY6" fmla="*/ 680483 h 717538"/>
              <a:gd name="connsiteX7" fmla="*/ 106325 w 725686"/>
              <a:gd name="connsiteY7" fmla="*/ 701749 h 717538"/>
              <a:gd name="connsiteX8" fmla="*/ 0 w 725686"/>
              <a:gd name="connsiteY8" fmla="*/ 712381 h 71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5686" h="717538">
                <a:moveTo>
                  <a:pt x="723013" y="0"/>
                </a:moveTo>
                <a:cubicBezTo>
                  <a:pt x="719469" y="170121"/>
                  <a:pt x="725686" y="340726"/>
                  <a:pt x="712381" y="510363"/>
                </a:cubicBezTo>
                <a:cubicBezTo>
                  <a:pt x="711205" y="525354"/>
                  <a:pt x="690109" y="530709"/>
                  <a:pt x="680483" y="542260"/>
                </a:cubicBezTo>
                <a:cubicBezTo>
                  <a:pt x="672302" y="552077"/>
                  <a:pt x="669197" y="566175"/>
                  <a:pt x="659218" y="574158"/>
                </a:cubicBezTo>
                <a:cubicBezTo>
                  <a:pt x="652522" y="579515"/>
                  <a:pt x="587259" y="594974"/>
                  <a:pt x="584790" y="595423"/>
                </a:cubicBezTo>
                <a:cubicBezTo>
                  <a:pt x="503909" y="610129"/>
                  <a:pt x="421168" y="612870"/>
                  <a:pt x="340241" y="627321"/>
                </a:cubicBezTo>
                <a:cubicBezTo>
                  <a:pt x="289364" y="636406"/>
                  <a:pt x="194919" y="664284"/>
                  <a:pt x="138223" y="680483"/>
                </a:cubicBezTo>
                <a:cubicBezTo>
                  <a:pt x="127590" y="687572"/>
                  <a:pt x="118071" y="696715"/>
                  <a:pt x="106325" y="701749"/>
                </a:cubicBezTo>
                <a:cubicBezTo>
                  <a:pt x="69484" y="717538"/>
                  <a:pt x="40108" y="712381"/>
                  <a:pt x="0" y="712381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69" name="任意多边形 99"/>
          <p:cNvSpPr/>
          <p:nvPr>
            <p:custDataLst>
              <p:tags r:id="rId17"/>
            </p:custDataLst>
          </p:nvPr>
        </p:nvSpPr>
        <p:spPr>
          <a:xfrm>
            <a:off x="5211763" y="3281527"/>
            <a:ext cx="663575" cy="120949"/>
          </a:xfrm>
          <a:custGeom>
            <a:avLst/>
            <a:gdLst>
              <a:gd name="connsiteX0" fmla="*/ 665789 w 665789"/>
              <a:gd name="connsiteY0" fmla="*/ 53162 h 121468"/>
              <a:gd name="connsiteX1" fmla="*/ 570096 w 665789"/>
              <a:gd name="connsiteY1" fmla="*/ 0 h 121468"/>
              <a:gd name="connsiteX2" fmla="*/ 293650 w 665789"/>
              <a:gd name="connsiteY2" fmla="*/ 10632 h 121468"/>
              <a:gd name="connsiteX3" fmla="*/ 240487 w 665789"/>
              <a:gd name="connsiteY3" fmla="*/ 21265 h 121468"/>
              <a:gd name="connsiteX4" fmla="*/ 134162 w 665789"/>
              <a:gd name="connsiteY4" fmla="*/ 74428 h 121468"/>
              <a:gd name="connsiteX5" fmla="*/ 102264 w 665789"/>
              <a:gd name="connsiteY5" fmla="*/ 95693 h 12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789" h="121468">
                <a:moveTo>
                  <a:pt x="665789" y="53162"/>
                </a:moveTo>
                <a:cubicBezTo>
                  <a:pt x="592669" y="4415"/>
                  <a:pt x="626240" y="18713"/>
                  <a:pt x="570096" y="0"/>
                </a:cubicBezTo>
                <a:cubicBezTo>
                  <a:pt x="477947" y="3544"/>
                  <a:pt x="385675" y="4695"/>
                  <a:pt x="293650" y="10632"/>
                </a:cubicBezTo>
                <a:cubicBezTo>
                  <a:pt x="275616" y="11796"/>
                  <a:pt x="257169" y="14314"/>
                  <a:pt x="240487" y="21265"/>
                </a:cubicBezTo>
                <a:cubicBezTo>
                  <a:pt x="0" y="121468"/>
                  <a:pt x="254483" y="34319"/>
                  <a:pt x="134162" y="74428"/>
                </a:cubicBezTo>
                <a:cubicBezTo>
                  <a:pt x="110390" y="98199"/>
                  <a:pt x="122921" y="95693"/>
                  <a:pt x="102264" y="95693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70" name="任意多边形 100"/>
          <p:cNvSpPr/>
          <p:nvPr>
            <p:custDataLst>
              <p:tags r:id="rId18"/>
            </p:custDataLst>
          </p:nvPr>
        </p:nvSpPr>
        <p:spPr>
          <a:xfrm>
            <a:off x="3859212" y="3372239"/>
            <a:ext cx="647700" cy="1155378"/>
          </a:xfrm>
          <a:custGeom>
            <a:avLst/>
            <a:gdLst>
              <a:gd name="connsiteX0" fmla="*/ 649489 w 649489"/>
              <a:gd name="connsiteY0" fmla="*/ 48716 h 1156325"/>
              <a:gd name="connsiteX1" fmla="*/ 617592 w 649489"/>
              <a:gd name="connsiteY1" fmla="*/ 27451 h 1156325"/>
              <a:gd name="connsiteX2" fmla="*/ 394308 w 649489"/>
              <a:gd name="connsiteY2" fmla="*/ 27451 h 1156325"/>
              <a:gd name="connsiteX3" fmla="*/ 351778 w 649489"/>
              <a:gd name="connsiteY3" fmla="*/ 38083 h 1156325"/>
              <a:gd name="connsiteX4" fmla="*/ 309248 w 649489"/>
              <a:gd name="connsiteY4" fmla="*/ 59349 h 1156325"/>
              <a:gd name="connsiteX5" fmla="*/ 277350 w 649489"/>
              <a:gd name="connsiteY5" fmla="*/ 69981 h 1156325"/>
              <a:gd name="connsiteX6" fmla="*/ 245452 w 649489"/>
              <a:gd name="connsiteY6" fmla="*/ 101879 h 1156325"/>
              <a:gd name="connsiteX7" fmla="*/ 192289 w 649489"/>
              <a:gd name="connsiteY7" fmla="*/ 165674 h 1156325"/>
              <a:gd name="connsiteX8" fmla="*/ 149759 w 649489"/>
              <a:gd name="connsiteY8" fmla="*/ 240102 h 1156325"/>
              <a:gd name="connsiteX9" fmla="*/ 139127 w 649489"/>
              <a:gd name="connsiteY9" fmla="*/ 272000 h 1156325"/>
              <a:gd name="connsiteX10" fmla="*/ 107229 w 649489"/>
              <a:gd name="connsiteY10" fmla="*/ 335795 h 1156325"/>
              <a:gd name="connsiteX11" fmla="*/ 75331 w 649489"/>
              <a:gd name="connsiteY11" fmla="*/ 431488 h 1156325"/>
              <a:gd name="connsiteX12" fmla="*/ 32801 w 649489"/>
              <a:gd name="connsiteY12" fmla="*/ 516549 h 1156325"/>
              <a:gd name="connsiteX13" fmla="*/ 43434 w 649489"/>
              <a:gd name="connsiteY13" fmla="*/ 782362 h 1156325"/>
              <a:gd name="connsiteX14" fmla="*/ 64699 w 649489"/>
              <a:gd name="connsiteY14" fmla="*/ 867423 h 1156325"/>
              <a:gd name="connsiteX15" fmla="*/ 75331 w 649489"/>
              <a:gd name="connsiteY15" fmla="*/ 899321 h 1156325"/>
              <a:gd name="connsiteX16" fmla="*/ 96596 w 649489"/>
              <a:gd name="connsiteY16" fmla="*/ 931218 h 1156325"/>
              <a:gd name="connsiteX17" fmla="*/ 117862 w 649489"/>
              <a:gd name="connsiteY17" fmla="*/ 995014 h 1156325"/>
              <a:gd name="connsiteX18" fmla="*/ 128494 w 649489"/>
              <a:gd name="connsiteY18" fmla="*/ 1026911 h 1156325"/>
              <a:gd name="connsiteX19" fmla="*/ 149759 w 649489"/>
              <a:gd name="connsiteY19" fmla="*/ 1058809 h 1156325"/>
              <a:gd name="connsiteX20" fmla="*/ 213555 w 649489"/>
              <a:gd name="connsiteY20" fmla="*/ 1154502 h 1156325"/>
              <a:gd name="connsiteX21" fmla="*/ 224187 w 649489"/>
              <a:gd name="connsiteY21" fmla="*/ 1154502 h 115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49489" h="1156325">
                <a:moveTo>
                  <a:pt x="649489" y="48716"/>
                </a:moveTo>
                <a:cubicBezTo>
                  <a:pt x="638857" y="41628"/>
                  <a:pt x="629337" y="32485"/>
                  <a:pt x="617592" y="27451"/>
                </a:cubicBezTo>
                <a:cubicBezTo>
                  <a:pt x="553542" y="0"/>
                  <a:pt x="436692" y="24958"/>
                  <a:pt x="394308" y="27451"/>
                </a:cubicBezTo>
                <a:cubicBezTo>
                  <a:pt x="380131" y="30995"/>
                  <a:pt x="365460" y="32952"/>
                  <a:pt x="351778" y="38083"/>
                </a:cubicBezTo>
                <a:cubicBezTo>
                  <a:pt x="336937" y="43648"/>
                  <a:pt x="323817" y="53105"/>
                  <a:pt x="309248" y="59349"/>
                </a:cubicBezTo>
                <a:cubicBezTo>
                  <a:pt x="298946" y="63764"/>
                  <a:pt x="287983" y="66437"/>
                  <a:pt x="277350" y="69981"/>
                </a:cubicBezTo>
                <a:cubicBezTo>
                  <a:pt x="266717" y="80614"/>
                  <a:pt x="255238" y="90462"/>
                  <a:pt x="245452" y="101879"/>
                </a:cubicBezTo>
                <a:cubicBezTo>
                  <a:pt x="169638" y="190329"/>
                  <a:pt x="247527" y="110438"/>
                  <a:pt x="192289" y="165674"/>
                </a:cubicBezTo>
                <a:cubicBezTo>
                  <a:pt x="167912" y="238811"/>
                  <a:pt x="201255" y="149983"/>
                  <a:pt x="149759" y="240102"/>
                </a:cubicBezTo>
                <a:cubicBezTo>
                  <a:pt x="144198" y="249833"/>
                  <a:pt x="143679" y="261758"/>
                  <a:pt x="139127" y="272000"/>
                </a:cubicBezTo>
                <a:cubicBezTo>
                  <a:pt x="129471" y="293726"/>
                  <a:pt x="116059" y="313720"/>
                  <a:pt x="107229" y="335795"/>
                </a:cubicBezTo>
                <a:cubicBezTo>
                  <a:pt x="94742" y="367013"/>
                  <a:pt x="88576" y="400583"/>
                  <a:pt x="75331" y="431488"/>
                </a:cubicBezTo>
                <a:cubicBezTo>
                  <a:pt x="0" y="607262"/>
                  <a:pt x="70398" y="403762"/>
                  <a:pt x="32801" y="516549"/>
                </a:cubicBezTo>
                <a:cubicBezTo>
                  <a:pt x="36345" y="605153"/>
                  <a:pt x="35406" y="694051"/>
                  <a:pt x="43434" y="782362"/>
                </a:cubicBezTo>
                <a:cubicBezTo>
                  <a:pt x="46080" y="811468"/>
                  <a:pt x="55457" y="839696"/>
                  <a:pt x="64699" y="867423"/>
                </a:cubicBezTo>
                <a:cubicBezTo>
                  <a:pt x="68243" y="878056"/>
                  <a:pt x="70319" y="889296"/>
                  <a:pt x="75331" y="899321"/>
                </a:cubicBezTo>
                <a:cubicBezTo>
                  <a:pt x="81046" y="910751"/>
                  <a:pt x="91406" y="919541"/>
                  <a:pt x="96596" y="931218"/>
                </a:cubicBezTo>
                <a:cubicBezTo>
                  <a:pt x="105700" y="951702"/>
                  <a:pt x="110773" y="973749"/>
                  <a:pt x="117862" y="995014"/>
                </a:cubicBezTo>
                <a:cubicBezTo>
                  <a:pt x="121406" y="1005646"/>
                  <a:pt x="122277" y="1017586"/>
                  <a:pt x="128494" y="1026911"/>
                </a:cubicBezTo>
                <a:cubicBezTo>
                  <a:pt x="135582" y="1037544"/>
                  <a:pt x="144569" y="1047132"/>
                  <a:pt x="149759" y="1058809"/>
                </a:cubicBezTo>
                <a:cubicBezTo>
                  <a:pt x="181889" y="1131101"/>
                  <a:pt x="148933" y="1115728"/>
                  <a:pt x="213555" y="1154502"/>
                </a:cubicBezTo>
                <a:cubicBezTo>
                  <a:pt x="216594" y="1156325"/>
                  <a:pt x="220643" y="1154502"/>
                  <a:pt x="224187" y="1154502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71" name="任意多边形 102"/>
          <p:cNvSpPr/>
          <p:nvPr>
            <p:custDataLst>
              <p:tags r:id="rId19"/>
            </p:custDataLst>
          </p:nvPr>
        </p:nvSpPr>
        <p:spPr>
          <a:xfrm>
            <a:off x="5238750" y="2740441"/>
            <a:ext cx="1528762" cy="572915"/>
          </a:xfrm>
          <a:custGeom>
            <a:avLst/>
            <a:gdLst>
              <a:gd name="connsiteX0" fmla="*/ 10632 w 1531088"/>
              <a:gd name="connsiteY0" fmla="*/ 0 h 574158"/>
              <a:gd name="connsiteX1" fmla="*/ 0 w 1531088"/>
              <a:gd name="connsiteY1" fmla="*/ 63796 h 574158"/>
              <a:gd name="connsiteX2" fmla="*/ 10632 w 1531088"/>
              <a:gd name="connsiteY2" fmla="*/ 127591 h 574158"/>
              <a:gd name="connsiteX3" fmla="*/ 21265 w 1531088"/>
              <a:gd name="connsiteY3" fmla="*/ 159489 h 574158"/>
              <a:gd name="connsiteX4" fmla="*/ 53163 w 1531088"/>
              <a:gd name="connsiteY4" fmla="*/ 170121 h 574158"/>
              <a:gd name="connsiteX5" fmla="*/ 691116 w 1531088"/>
              <a:gd name="connsiteY5" fmla="*/ 180754 h 574158"/>
              <a:gd name="connsiteX6" fmla="*/ 797442 w 1531088"/>
              <a:gd name="connsiteY6" fmla="*/ 202019 h 574158"/>
              <a:gd name="connsiteX7" fmla="*/ 893135 w 1531088"/>
              <a:gd name="connsiteY7" fmla="*/ 212651 h 574158"/>
              <a:gd name="connsiteX8" fmla="*/ 956930 w 1531088"/>
              <a:gd name="connsiteY8" fmla="*/ 223284 h 574158"/>
              <a:gd name="connsiteX9" fmla="*/ 1041991 w 1531088"/>
              <a:gd name="connsiteY9" fmla="*/ 233917 h 574158"/>
              <a:gd name="connsiteX10" fmla="*/ 1169581 w 1531088"/>
              <a:gd name="connsiteY10" fmla="*/ 255182 h 574158"/>
              <a:gd name="connsiteX11" fmla="*/ 1244009 w 1531088"/>
              <a:gd name="connsiteY11" fmla="*/ 276447 h 574158"/>
              <a:gd name="connsiteX12" fmla="*/ 1275907 w 1531088"/>
              <a:gd name="connsiteY12" fmla="*/ 297712 h 574158"/>
              <a:gd name="connsiteX13" fmla="*/ 1382232 w 1531088"/>
              <a:gd name="connsiteY13" fmla="*/ 329610 h 574158"/>
              <a:gd name="connsiteX14" fmla="*/ 1403498 w 1531088"/>
              <a:gd name="connsiteY14" fmla="*/ 350875 h 574158"/>
              <a:gd name="connsiteX15" fmla="*/ 1435395 w 1531088"/>
              <a:gd name="connsiteY15" fmla="*/ 372140 h 574158"/>
              <a:gd name="connsiteX16" fmla="*/ 1456660 w 1531088"/>
              <a:gd name="connsiteY16" fmla="*/ 404037 h 574158"/>
              <a:gd name="connsiteX17" fmla="*/ 1477926 w 1531088"/>
              <a:gd name="connsiteY17" fmla="*/ 425303 h 574158"/>
              <a:gd name="connsiteX18" fmla="*/ 1499191 w 1531088"/>
              <a:gd name="connsiteY18" fmla="*/ 489098 h 574158"/>
              <a:gd name="connsiteX19" fmla="*/ 1520456 w 1531088"/>
              <a:gd name="connsiteY19" fmla="*/ 552893 h 574158"/>
              <a:gd name="connsiteX20" fmla="*/ 1531088 w 1531088"/>
              <a:gd name="connsiteY20" fmla="*/ 574158 h 57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31088" h="574158">
                <a:moveTo>
                  <a:pt x="10632" y="0"/>
                </a:moveTo>
                <a:cubicBezTo>
                  <a:pt x="7088" y="21265"/>
                  <a:pt x="0" y="42237"/>
                  <a:pt x="0" y="63796"/>
                </a:cubicBezTo>
                <a:cubicBezTo>
                  <a:pt x="0" y="85354"/>
                  <a:pt x="5955" y="106546"/>
                  <a:pt x="10632" y="127591"/>
                </a:cubicBezTo>
                <a:cubicBezTo>
                  <a:pt x="13063" y="138532"/>
                  <a:pt x="13340" y="151564"/>
                  <a:pt x="21265" y="159489"/>
                </a:cubicBezTo>
                <a:cubicBezTo>
                  <a:pt x="29190" y="167414"/>
                  <a:pt x="41961" y="169765"/>
                  <a:pt x="53163" y="170121"/>
                </a:cubicBezTo>
                <a:cubicBezTo>
                  <a:pt x="265736" y="176869"/>
                  <a:pt x="478465" y="177210"/>
                  <a:pt x="691116" y="180754"/>
                </a:cubicBezTo>
                <a:cubicBezTo>
                  <a:pt x="739410" y="192827"/>
                  <a:pt x="741584" y="194571"/>
                  <a:pt x="797442" y="202019"/>
                </a:cubicBezTo>
                <a:cubicBezTo>
                  <a:pt x="829254" y="206261"/>
                  <a:pt x="861323" y="208409"/>
                  <a:pt x="893135" y="212651"/>
                </a:cubicBezTo>
                <a:cubicBezTo>
                  <a:pt x="914504" y="215500"/>
                  <a:pt x="935588" y="220235"/>
                  <a:pt x="956930" y="223284"/>
                </a:cubicBezTo>
                <a:cubicBezTo>
                  <a:pt x="985217" y="227325"/>
                  <a:pt x="1013667" y="230141"/>
                  <a:pt x="1041991" y="233917"/>
                </a:cubicBezTo>
                <a:cubicBezTo>
                  <a:pt x="1097489" y="241317"/>
                  <a:pt x="1118395" y="243808"/>
                  <a:pt x="1169581" y="255182"/>
                </a:cubicBezTo>
                <a:cubicBezTo>
                  <a:pt x="1181852" y="257909"/>
                  <a:pt x="1229795" y="269340"/>
                  <a:pt x="1244009" y="276447"/>
                </a:cubicBezTo>
                <a:cubicBezTo>
                  <a:pt x="1255439" y="282162"/>
                  <a:pt x="1264230" y="292522"/>
                  <a:pt x="1275907" y="297712"/>
                </a:cubicBezTo>
                <a:cubicBezTo>
                  <a:pt x="1309187" y="312503"/>
                  <a:pt x="1346887" y="320773"/>
                  <a:pt x="1382232" y="329610"/>
                </a:cubicBezTo>
                <a:cubicBezTo>
                  <a:pt x="1389321" y="336698"/>
                  <a:pt x="1395670" y="344613"/>
                  <a:pt x="1403498" y="350875"/>
                </a:cubicBezTo>
                <a:cubicBezTo>
                  <a:pt x="1413476" y="358858"/>
                  <a:pt x="1426359" y="363104"/>
                  <a:pt x="1435395" y="372140"/>
                </a:cubicBezTo>
                <a:cubicBezTo>
                  <a:pt x="1444431" y="381176"/>
                  <a:pt x="1448677" y="394059"/>
                  <a:pt x="1456660" y="404037"/>
                </a:cubicBezTo>
                <a:cubicBezTo>
                  <a:pt x="1462923" y="411865"/>
                  <a:pt x="1470837" y="418214"/>
                  <a:pt x="1477926" y="425303"/>
                </a:cubicBezTo>
                <a:lnTo>
                  <a:pt x="1499191" y="489098"/>
                </a:lnTo>
                <a:cubicBezTo>
                  <a:pt x="1499195" y="489109"/>
                  <a:pt x="1520451" y="552882"/>
                  <a:pt x="1520456" y="552893"/>
                </a:cubicBezTo>
                <a:lnTo>
                  <a:pt x="1531088" y="574158"/>
                </a:ln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172" name="任意多边形 103"/>
          <p:cNvSpPr/>
          <p:nvPr>
            <p:custDataLst>
              <p:tags r:id="rId20"/>
            </p:custDataLst>
          </p:nvPr>
        </p:nvSpPr>
        <p:spPr>
          <a:xfrm>
            <a:off x="4495800" y="2749990"/>
            <a:ext cx="455612" cy="596786"/>
          </a:xfrm>
          <a:custGeom>
            <a:avLst/>
            <a:gdLst>
              <a:gd name="connsiteX0" fmla="*/ 457200 w 457200"/>
              <a:gd name="connsiteY0" fmla="*/ 0 h 595423"/>
              <a:gd name="connsiteX1" fmla="*/ 446567 w 457200"/>
              <a:gd name="connsiteY1" fmla="*/ 191386 h 595423"/>
              <a:gd name="connsiteX2" fmla="*/ 393405 w 457200"/>
              <a:gd name="connsiteY2" fmla="*/ 255181 h 595423"/>
              <a:gd name="connsiteX3" fmla="*/ 318977 w 457200"/>
              <a:gd name="connsiteY3" fmla="*/ 276446 h 595423"/>
              <a:gd name="connsiteX4" fmla="*/ 244549 w 457200"/>
              <a:gd name="connsiteY4" fmla="*/ 297711 h 595423"/>
              <a:gd name="connsiteX5" fmla="*/ 127591 w 457200"/>
              <a:gd name="connsiteY5" fmla="*/ 308344 h 595423"/>
              <a:gd name="connsiteX6" fmla="*/ 85060 w 457200"/>
              <a:gd name="connsiteY6" fmla="*/ 318977 h 595423"/>
              <a:gd name="connsiteX7" fmla="*/ 42530 w 457200"/>
              <a:gd name="connsiteY7" fmla="*/ 414670 h 595423"/>
              <a:gd name="connsiteX8" fmla="*/ 10632 w 457200"/>
              <a:gd name="connsiteY8" fmla="*/ 520995 h 595423"/>
              <a:gd name="connsiteX9" fmla="*/ 0 w 457200"/>
              <a:gd name="connsiteY9" fmla="*/ 552893 h 595423"/>
              <a:gd name="connsiteX10" fmla="*/ 0 w 457200"/>
              <a:gd name="connsiteY10" fmla="*/ 595423 h 595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7200" h="595423">
                <a:moveTo>
                  <a:pt x="457200" y="0"/>
                </a:moveTo>
                <a:cubicBezTo>
                  <a:pt x="453656" y="63795"/>
                  <a:pt x="455603" y="128134"/>
                  <a:pt x="446567" y="191386"/>
                </a:cubicBezTo>
                <a:cubicBezTo>
                  <a:pt x="444502" y="205839"/>
                  <a:pt x="401932" y="249497"/>
                  <a:pt x="393405" y="255181"/>
                </a:cubicBezTo>
                <a:cubicBezTo>
                  <a:pt x="383842" y="261556"/>
                  <a:pt x="325184" y="274673"/>
                  <a:pt x="318977" y="276446"/>
                </a:cubicBezTo>
                <a:cubicBezTo>
                  <a:pt x="290269" y="284648"/>
                  <a:pt x="275719" y="293555"/>
                  <a:pt x="244549" y="297711"/>
                </a:cubicBezTo>
                <a:cubicBezTo>
                  <a:pt x="205746" y="302885"/>
                  <a:pt x="166577" y="304800"/>
                  <a:pt x="127591" y="308344"/>
                </a:cubicBezTo>
                <a:cubicBezTo>
                  <a:pt x="113414" y="311888"/>
                  <a:pt x="97219" y="310871"/>
                  <a:pt x="85060" y="318977"/>
                </a:cubicBezTo>
                <a:cubicBezTo>
                  <a:pt x="64113" y="332941"/>
                  <a:pt x="45466" y="402925"/>
                  <a:pt x="42530" y="414670"/>
                </a:cubicBezTo>
                <a:cubicBezTo>
                  <a:pt x="26460" y="478954"/>
                  <a:pt x="36522" y="443326"/>
                  <a:pt x="10632" y="520995"/>
                </a:cubicBezTo>
                <a:cubicBezTo>
                  <a:pt x="7088" y="531628"/>
                  <a:pt x="0" y="541685"/>
                  <a:pt x="0" y="552893"/>
                </a:cubicBezTo>
                <a:lnTo>
                  <a:pt x="0" y="595423"/>
                </a:ln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35397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2" dur="500" fill="hold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7" dur="500" fill="hold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42" dur="500" fill="hold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47" dur="500" fill="hold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52" dur="500" fill="hold"/>
                                        <p:tgtEl>
                                          <p:spTgt spid="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57" dur="500" fill="hold"/>
                                        <p:tgtEl>
                                          <p:spTgt spid="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62" dur="500" fill="hold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67" dur="500" fill="hold"/>
                                        <p:tgtEl>
                                          <p:spTgt spid="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38539" y="655669"/>
            <a:ext cx="4630737" cy="28623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  <a:buClr>
                <a:srgbClr val="990099"/>
              </a:buClr>
              <a:buSzPct val="70000"/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　　把已知电阻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串联接在电路中，接通电源后，读取电压表和电流表的示数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U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，用欧姆定律算出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串联后的等效电阻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R=</a:t>
            </a:r>
            <a:r>
              <a:rPr lang="en-US" altLang="zh-CN" sz="2400" u="sng">
                <a:latin typeface="宋体" pitchFamily="2" charset="-122"/>
                <a:ea typeface="Helvetica" pitchFamily="34" charset="0"/>
              </a:rPr>
              <a:t>       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</a:t>
            </a:r>
          </a:p>
        </p:txBody>
      </p:sp>
      <p:grpSp>
        <p:nvGrpSpPr>
          <p:cNvPr id="6147" name="组合 104"/>
          <p:cNvGrpSpPr/>
          <p:nvPr>
            <p:custDataLst>
              <p:tags r:id="rId3"/>
            </p:custDataLst>
          </p:nvPr>
        </p:nvGrpSpPr>
        <p:grpSpPr>
          <a:xfrm>
            <a:off x="652462" y="786166"/>
            <a:ext cx="2709862" cy="2501727"/>
            <a:chOff x="642910" y="1857370"/>
            <a:chExt cx="2717026" cy="2502589"/>
          </a:xfrm>
        </p:grpSpPr>
        <p:sp>
          <p:nvSpPr>
            <p:cNvPr id="6148" name="Text Box 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29415" y="2643807"/>
              <a:ext cx="719447" cy="5221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marR="0" lvl="0" indent="0" algn="l" defTabSz="914400" rtl="0" eaLnBrk="0" fontAlgn="base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700" i="1">
                  <a:latin typeface="Times New Roman" pitchFamily="18" charset="0"/>
                  <a:ea typeface="Arial" pitchFamily="34" charset="0"/>
                </a:rPr>
                <a:t>R</a:t>
              </a:r>
              <a:r>
                <a:rPr lang="en-US" altLang="zh-CN" sz="2700" baseline="-25000">
                  <a:latin typeface="Times New Roman" pitchFamily="18" charset="0"/>
                  <a:ea typeface="Arial" pitchFamily="34" charset="0"/>
                </a:rPr>
                <a:t>1</a:t>
              </a:r>
            </a:p>
          </p:txBody>
        </p:sp>
        <p:sp>
          <p:nvSpPr>
            <p:cNvPr id="6149" name="Text Box 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785748" y="2643807"/>
              <a:ext cx="791073" cy="5221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marR="0" lvl="0" indent="0" algn="l" defTabSz="914400" rtl="0" eaLnBrk="0" fontAlgn="base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700" i="1">
                  <a:latin typeface="Times New Roman" pitchFamily="18" charset="0"/>
                  <a:ea typeface="Arial" pitchFamily="34" charset="0"/>
                </a:rPr>
                <a:t>R</a:t>
              </a:r>
              <a:r>
                <a:rPr lang="en-US" altLang="zh-CN" sz="2700" baseline="-25000">
                  <a:latin typeface="Times New Roman" pitchFamily="18" charset="0"/>
                  <a:ea typeface="Arial" pitchFamily="34" charset="0"/>
                </a:rPr>
                <a:t>2</a:t>
              </a:r>
            </a:p>
          </p:txBody>
        </p:sp>
        <p:grpSp>
          <p:nvGrpSpPr>
            <p:cNvPr id="6150" name="组合 89"/>
            <p:cNvGrpSpPr/>
            <p:nvPr>
              <p:custDataLst>
                <p:tags r:id="rId8"/>
              </p:custDataLst>
            </p:nvPr>
          </p:nvGrpSpPr>
          <p:grpSpPr>
            <a:xfrm>
              <a:off x="642910" y="1857370"/>
              <a:ext cx="2717026" cy="2502589"/>
              <a:chOff x="713554" y="2000246"/>
              <a:chExt cx="2717026" cy="2502589"/>
            </a:xfrm>
          </p:grpSpPr>
          <p:sp>
            <p:nvSpPr>
              <p:cNvPr id="6151" name="Text Box 116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2929196" y="3571529"/>
                <a:ext cx="342214" cy="43142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700">
                    <a:latin typeface="Times New Roman" pitchFamily="18" charset="0"/>
                    <a:ea typeface="Helvetica" pitchFamily="34" charset="0"/>
                  </a:rPr>
                  <a:t>S</a:t>
                </a:r>
                <a:endParaRPr lang="en-US" altLang="zh-CN" sz="2700" baseline="-25000">
                  <a:latin typeface="Times New Roman" pitchFamily="18" charset="0"/>
                  <a:ea typeface="Helvetica" pitchFamily="34" charset="0"/>
                </a:endParaRPr>
              </a:p>
            </p:txBody>
          </p:sp>
          <p:cxnSp>
            <p:nvCxnSpPr>
              <p:cNvPr id="6152" name="直接连接符 71"/>
              <p:cNvCxnSpPr/>
              <p:nvPr>
                <p:custDataLst>
                  <p:tags r:id="rId10"/>
                </p:custDataLst>
              </p:nvPr>
            </p:nvCxnSpPr>
            <p:spPr>
              <a:xfrm rot="16200000" flipH="1">
                <a:off x="2941133" y="3085267"/>
                <a:ext cx="1591" cy="974118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153" name="Line 183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2455821" y="3571882"/>
                <a:ext cx="0" cy="3127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triangle" len="lg"/>
              </a:ln>
            </p:spPr>
          </p:cxnSp>
          <p:sp>
            <p:nvSpPr>
              <p:cNvPr id="6154" name="Rectangle 184"/>
              <p:cNvSpPr/>
              <p:nvPr>
                <p:custDataLst>
                  <p:tags r:id="rId12"/>
                </p:custDataLst>
              </p:nvPr>
            </p:nvSpPr>
            <p:spPr>
              <a:xfrm>
                <a:off x="2143108" y="3884595"/>
                <a:ext cx="624049" cy="187353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sp>
            <p:nvSpPr>
              <p:cNvPr id="6155" name="Text Box 4"/>
              <p:cNvSpPr txBox="1"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2357776" y="4071410"/>
                <a:ext cx="765607" cy="431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700" i="1">
                    <a:latin typeface="Times New Roman" pitchFamily="18" charset="0"/>
                    <a:ea typeface="Arial" pitchFamily="34" charset="0"/>
                  </a:rPr>
                  <a:t>R'</a:t>
                </a:r>
              </a:p>
            </p:txBody>
          </p:sp>
          <p:cxnSp>
            <p:nvCxnSpPr>
              <p:cNvPr id="6156" name="直接连接符 59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56807" y="2215163"/>
                <a:ext cx="1714257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157" name="直接连接符 66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715145" y="4001363"/>
                <a:ext cx="1427753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grpSp>
            <p:nvGrpSpPr>
              <p:cNvPr id="6158" name="Group 4"/>
              <p:cNvGrpSpPr/>
              <p:nvPr>
                <p:custDataLst>
                  <p:tags r:id="rId16"/>
                </p:custDataLst>
              </p:nvPr>
            </p:nvGrpSpPr>
            <p:grpSpPr>
              <a:xfrm rot="10800000">
                <a:off x="1500166" y="3643314"/>
                <a:ext cx="142876" cy="714383"/>
                <a:chOff x="0" y="0"/>
                <a:chExt cx="85" cy="340"/>
              </a:xfrm>
            </p:grpSpPr>
            <p:sp>
              <p:nvSpPr>
                <p:cNvPr id="6159" name="Rectangle 19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cxnSp>
              <p:nvCxnSpPr>
                <p:cNvPr id="6160" name="Line 20"/>
                <p:cNvCxnSpPr/>
                <p:nvPr>
                  <p:custDataLst>
                    <p:tags r:id="rId35"/>
                  </p:custDataLst>
                </p:nvPr>
              </p:nvCxnSpPr>
              <p:spPr>
                <a:xfrm flipH="1"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cxnSp>
              <p:nvCxnSpPr>
                <p:cNvPr id="6161" name="Line 21"/>
                <p:cNvCxnSpPr/>
                <p:nvPr>
                  <p:custDataLst>
                    <p:tags r:id="rId36"/>
                  </p:custDataLst>
                </p:nvPr>
              </p:nvCxnSpPr>
              <p:spPr>
                <a:xfrm flipH="1"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</p:spPr>
            </p:cxnSp>
          </p:grpSp>
          <p:cxnSp>
            <p:nvCxnSpPr>
              <p:cNvPr id="6162" name="直接连接符 68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715145" y="2786683"/>
                <a:ext cx="2713844" cy="1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6163" name="Rectangle 178"/>
              <p:cNvSpPr/>
              <p:nvPr>
                <p:custDataLst>
                  <p:tags r:id="rId18"/>
                </p:custDataLst>
              </p:nvPr>
            </p:nvSpPr>
            <p:spPr>
              <a:xfrm>
                <a:off x="1000100" y="2714626"/>
                <a:ext cx="571504" cy="14287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sp>
            <p:nvSpPr>
              <p:cNvPr id="6164" name="Rectangle 178"/>
              <p:cNvSpPr/>
              <p:nvPr>
                <p:custDataLst>
                  <p:tags r:id="rId19"/>
                </p:custDataLst>
              </p:nvPr>
            </p:nvSpPr>
            <p:spPr>
              <a:xfrm>
                <a:off x="1785918" y="2714626"/>
                <a:ext cx="571504" cy="14287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indent="0"/>
                <a:endParaRPr/>
              </a:p>
            </p:txBody>
          </p:sp>
          <p:grpSp>
            <p:nvGrpSpPr>
              <p:cNvPr id="6165" name="组合 88"/>
              <p:cNvGrpSpPr/>
              <p:nvPr>
                <p:custDataLst>
                  <p:tags r:id="rId20"/>
                </p:custDataLst>
              </p:nvPr>
            </p:nvGrpSpPr>
            <p:grpSpPr>
              <a:xfrm>
                <a:off x="2714612" y="3357568"/>
                <a:ext cx="571504" cy="285752"/>
                <a:chOff x="2928926" y="3714758"/>
                <a:chExt cx="571504" cy="285752"/>
              </a:xfrm>
            </p:grpSpPr>
            <p:sp>
              <p:nvSpPr>
                <p:cNvPr id="6166" name="Rectangle 15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2993667" y="3857634"/>
                  <a:ext cx="504531" cy="1428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cxnSp>
              <p:nvCxnSpPr>
                <p:cNvPr id="6167" name="Line 16"/>
                <p:cNvCxnSpPr/>
                <p:nvPr>
                  <p:custDataLst>
                    <p:tags r:id="rId32"/>
                  </p:custDataLst>
                </p:nvPr>
              </p:nvCxnSpPr>
              <p:spPr>
                <a:xfrm flipV="1">
                  <a:off x="2993667" y="3714758"/>
                  <a:ext cx="506763" cy="2163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6168" name="Oval 17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2928926" y="3858137"/>
                  <a:ext cx="127249" cy="140864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</p:grpSp>
          <p:cxnSp>
            <p:nvCxnSpPr>
              <p:cNvPr id="6169" name="直接连接符 74"/>
              <p:cNvCxnSpPr/>
              <p:nvPr>
                <p:custDataLst>
                  <p:tags r:id="rId21"/>
                </p:custDataLst>
              </p:nvPr>
            </p:nvCxnSpPr>
            <p:spPr>
              <a:xfrm rot="5400000">
                <a:off x="107010" y="3393227"/>
                <a:ext cx="1214680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grpSp>
            <p:nvGrpSpPr>
              <p:cNvPr id="6170" name="Group 18"/>
              <p:cNvGrpSpPr/>
              <p:nvPr>
                <p:custDataLst>
                  <p:tags r:id="rId22"/>
                </p:custDataLst>
              </p:nvPr>
            </p:nvGrpSpPr>
            <p:grpSpPr>
              <a:xfrm>
                <a:off x="2786050" y="2500312"/>
                <a:ext cx="431038" cy="507891"/>
                <a:chOff x="0" y="0"/>
                <a:chExt cx="284" cy="373"/>
              </a:xfrm>
            </p:grpSpPr>
            <p:sp>
              <p:nvSpPr>
                <p:cNvPr id="6171" name="Oval 197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sp>
              <p:nvSpPr>
                <p:cNvPr id="6172" name="Text Box 198"/>
                <p:cNvSpPr txBox="1">
                  <a:spLocks noChangeArrowheads="1"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0" y="0"/>
                  <a:ext cx="235" cy="37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2700">
                      <a:latin typeface="Times New Roman" pitchFamily="18" charset="0"/>
                      <a:ea typeface="Arial" pitchFamily="34" charset="0"/>
                    </a:rPr>
                    <a:t>A</a:t>
                  </a:r>
                </a:p>
              </p:txBody>
            </p:sp>
          </p:grpSp>
          <p:cxnSp>
            <p:nvCxnSpPr>
              <p:cNvPr id="6173" name="直接连接符 78"/>
              <p:cNvCxnSpPr/>
              <p:nvPr>
                <p:custDataLst>
                  <p:tags r:id="rId23"/>
                </p:custDataLst>
              </p:nvPr>
            </p:nvCxnSpPr>
            <p:spPr>
              <a:xfrm rot="5400000">
                <a:off x="3037362" y="3178309"/>
                <a:ext cx="784846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174" name="直接连接符 81"/>
              <p:cNvCxnSpPr/>
              <p:nvPr>
                <p:custDataLst>
                  <p:tags r:id="rId24"/>
                </p:custDataLst>
              </p:nvPr>
            </p:nvCxnSpPr>
            <p:spPr>
              <a:xfrm rot="5400000">
                <a:off x="571048" y="2500923"/>
                <a:ext cx="573112" cy="15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  <a:tailEnd type="oval"/>
              </a:ln>
            </p:spPr>
          </p:cxnSp>
          <p:cxnSp>
            <p:nvCxnSpPr>
              <p:cNvPr id="6175" name="直接连接符 85"/>
              <p:cNvCxnSpPr/>
              <p:nvPr>
                <p:custDataLst>
                  <p:tags r:id="rId25"/>
                </p:custDataLst>
              </p:nvPr>
            </p:nvCxnSpPr>
            <p:spPr>
              <a:xfrm rot="5400000">
                <a:off x="2285304" y="2500923"/>
                <a:ext cx="573112" cy="1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miter lim="800000"/>
                <a:tailEnd type="oval"/>
              </a:ln>
            </p:spPr>
          </p:cxnSp>
          <p:grpSp>
            <p:nvGrpSpPr>
              <p:cNvPr id="6176" name="Group 25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1428728" y="2000246"/>
                <a:ext cx="431038" cy="522130"/>
                <a:chOff x="0" y="0"/>
                <a:chExt cx="284" cy="376"/>
              </a:xfrm>
            </p:grpSpPr>
            <p:sp>
              <p:nvSpPr>
                <p:cNvPr id="6177" name="Oval 190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0" y="16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indent="0"/>
                  <a:endParaRPr/>
                </a:p>
              </p:txBody>
            </p:sp>
            <p:sp>
              <p:nvSpPr>
                <p:cNvPr id="6178" name="Text Box 191"/>
                <p:cNvSpPr txBox="1">
                  <a:spLocks noChangeArrowhead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0" y="0"/>
                  <a:ext cx="260" cy="3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lang="en-US" altLang="zh-CN" sz="2700">
                      <a:latin typeface="Times New Roman" pitchFamily="18" charset="0"/>
                      <a:ea typeface="Arial" pitchFamily="34" charset="0"/>
                    </a:rPr>
                    <a:t>V</a:t>
                  </a:r>
                </a:p>
              </p:txBody>
            </p:sp>
          </p:grpSp>
        </p:grpSp>
      </p:grpSp>
      <p:sp>
        <p:nvSpPr>
          <p:cNvPr id="6179" name="Rectangle 3"/>
          <p:cNvSpPr/>
          <p:nvPr>
            <p:custDataLst>
              <p:tags r:id="rId4"/>
            </p:custDataLst>
          </p:nvPr>
        </p:nvSpPr>
        <p:spPr>
          <a:xfrm>
            <a:off x="1223964" y="3771689"/>
            <a:ext cx="6015037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</a:rPr>
              <a:t>将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zh-CN" altLang="en-US" sz="2400">
                <a:latin typeface="宋体" pitchFamily="2" charset="-122"/>
              </a:rPr>
              <a:t>的值与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 baseline="-250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的值比较，看有什么关系。</a:t>
            </a:r>
          </a:p>
        </p:txBody>
      </p:sp>
      <p:graphicFrame>
        <p:nvGraphicFramePr>
          <p:cNvPr id="6180" name="对象 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514850" y="2482630"/>
          <a:ext cx="114300" cy="178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38" imgW="0" imgH="0" progId="Equation.DSMT4">
                  <p:embed/>
                </p:oleObj>
              </mc:Choice>
              <mc:Fallback>
                <p:oleObj name="Equation" r:id="rId38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514850" y="2482630"/>
                        <a:ext cx="114300" cy="1782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122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6" dur="2000" fill="hold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7"/>
          <p:cNvSpPr/>
          <p:nvPr>
            <p:custDataLst>
              <p:tags r:id="rId1"/>
            </p:custDataLst>
          </p:nvPr>
        </p:nvSpPr>
        <p:spPr>
          <a:xfrm>
            <a:off x="735014" y="623841"/>
            <a:ext cx="7481887" cy="120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>
                <a:latin typeface="宋体" pitchFamily="2" charset="-122"/>
              </a:rPr>
              <a:t>设串联电阻的阻值为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，串联后的等效电阻为</a:t>
            </a:r>
            <a:r>
              <a:rPr lang="en-US" altLang="zh-CN" sz="2400">
                <a:latin typeface="宋体" pitchFamily="2" charset="-122"/>
              </a:rPr>
              <a:t>R</a:t>
            </a:r>
            <a:r>
              <a:rPr lang="zh-CN" altLang="en-US" sz="2400">
                <a:latin typeface="宋体" pitchFamily="2" charset="-122"/>
              </a:rPr>
              <a:t>。通过它们的电流分别为</a:t>
            </a:r>
            <a:r>
              <a:rPr lang="en-US" altLang="zh-CN" sz="2400">
                <a:latin typeface="宋体" pitchFamily="2" charset="-122"/>
              </a:rPr>
              <a:t>I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zh-CN" altLang="en-US" sz="2400">
                <a:latin typeface="宋体" pitchFamily="2" charset="-122"/>
              </a:rPr>
              <a:t>、</a:t>
            </a:r>
            <a:r>
              <a:rPr lang="en-US" altLang="zh-CN" sz="2400">
                <a:latin typeface="宋体" pitchFamily="2" charset="-122"/>
              </a:rPr>
              <a:t>I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r>
              <a:rPr lang="zh-CN" altLang="en-US" sz="2400">
                <a:latin typeface="宋体" pitchFamily="2" charset="-122"/>
              </a:rPr>
              <a:t>和</a:t>
            </a:r>
            <a:r>
              <a:rPr lang="en-US" altLang="zh-CN" sz="2400">
                <a:latin typeface="宋体" pitchFamily="2" charset="-122"/>
              </a:rPr>
              <a:t>I</a:t>
            </a:r>
            <a:r>
              <a:rPr lang="zh-CN" altLang="en-US" sz="2400">
                <a:latin typeface="宋体" pitchFamily="2" charset="-122"/>
              </a:rPr>
              <a:t>。</a:t>
            </a:r>
          </a:p>
        </p:txBody>
      </p:sp>
      <p:sp>
        <p:nvSpPr>
          <p:cNvPr id="7171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95688" y="2377596"/>
            <a:ext cx="2011362" cy="46310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Helvetica" pitchFamily="34" charset="0"/>
              </a:rPr>
              <a:t>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 baseline="-25000">
                <a:latin typeface="宋体" pitchFamily="2" charset="-122"/>
                <a:ea typeface="Helvetica" pitchFamily="34" charset="0"/>
              </a:rPr>
              <a:t>，</a:t>
            </a:r>
            <a:endParaRPr lang="en-US" altLang="zh-CN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172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5051" y="1857199"/>
            <a:ext cx="3806825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依欧姆定律得：</a:t>
            </a:r>
          </a:p>
        </p:txBody>
      </p:sp>
      <p:grpSp>
        <p:nvGrpSpPr>
          <p:cNvPr id="7173" name="组合 101"/>
          <p:cNvGrpSpPr/>
          <p:nvPr>
            <p:custDataLst>
              <p:tags r:id="rId4"/>
            </p:custDataLst>
          </p:nvPr>
        </p:nvGrpSpPr>
        <p:grpSpPr>
          <a:xfrm>
            <a:off x="790575" y="1844466"/>
            <a:ext cx="2514600" cy="1024881"/>
            <a:chOff x="755576" y="2060848"/>
            <a:chExt cx="2520280" cy="1368152"/>
          </a:xfrm>
        </p:grpSpPr>
        <p:cxnSp>
          <p:nvCxnSpPr>
            <p:cNvPr id="7174" name="直接连接符 63"/>
            <p:cNvCxnSpPr/>
            <p:nvPr>
              <p:custDataLst>
                <p:tags r:id="rId42"/>
              </p:custDataLst>
            </p:nvPr>
          </p:nvCxnSpPr>
          <p:spPr>
            <a:xfrm flipH="1" flipV="1">
              <a:off x="755576" y="2204864"/>
              <a:ext cx="0" cy="108012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</a:ln>
          </p:spPr>
        </p:cxnSp>
        <p:cxnSp>
          <p:nvCxnSpPr>
            <p:cNvPr id="7175" name="直接连接符 64"/>
            <p:cNvCxnSpPr/>
            <p:nvPr>
              <p:custDataLst>
                <p:tags r:id="rId43"/>
              </p:custDataLst>
            </p:nvPr>
          </p:nvCxnSpPr>
          <p:spPr>
            <a:xfrm flipH="1" flipV="1">
              <a:off x="2051720" y="2564904"/>
              <a:ext cx="0" cy="8640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</a:ln>
          </p:spPr>
        </p:cxnSp>
        <p:cxnSp>
          <p:nvCxnSpPr>
            <p:cNvPr id="7176" name="直接连接符 65"/>
            <p:cNvCxnSpPr/>
            <p:nvPr>
              <p:custDataLst>
                <p:tags r:id="rId44"/>
              </p:custDataLst>
            </p:nvPr>
          </p:nvCxnSpPr>
          <p:spPr>
            <a:xfrm flipH="1" flipV="1">
              <a:off x="3275856" y="2276872"/>
              <a:ext cx="0" cy="115212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</a:ln>
          </p:spPr>
        </p:cxnSp>
        <p:cxnSp>
          <p:nvCxnSpPr>
            <p:cNvPr id="7177" name="直接连接符 73"/>
            <p:cNvCxnSpPr/>
            <p:nvPr>
              <p:custDataLst>
                <p:tags r:id="rId45"/>
              </p:custDataLst>
            </p:nvPr>
          </p:nvCxnSpPr>
          <p:spPr>
            <a:xfrm>
              <a:off x="827584" y="2348880"/>
              <a:ext cx="2376264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  <a:headEnd type="stealth" w="lg" len="lg"/>
              <a:tailEnd type="stealth" w="lg" len="lg"/>
            </a:ln>
          </p:spPr>
        </p:cxnSp>
        <p:sp>
          <p:nvSpPr>
            <p:cNvPr id="7178" name="TextBox 78"/>
            <p:cNvSpPr/>
            <p:nvPr>
              <p:custDataLst>
                <p:tags r:id="rId46"/>
              </p:custDataLst>
            </p:nvPr>
          </p:nvSpPr>
          <p:spPr bwMode="auto">
            <a:xfrm>
              <a:off x="1764324" y="2060848"/>
              <a:ext cx="431185" cy="618217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U</a:t>
              </a:r>
              <a:endParaRPr lang="zh-CN" altLang="en-US" sz="2400">
                <a:latin typeface="宋体" pitchFamily="2" charset="-122"/>
                <a:ea typeface="Helvetica" pitchFamily="34" charset="0"/>
              </a:endParaRPr>
            </a:p>
          </p:txBody>
        </p:sp>
        <p:cxnSp>
          <p:nvCxnSpPr>
            <p:cNvPr id="7179" name="直接连接符 79"/>
            <p:cNvCxnSpPr/>
            <p:nvPr>
              <p:custDataLst>
                <p:tags r:id="rId47"/>
              </p:custDataLst>
            </p:nvPr>
          </p:nvCxnSpPr>
          <p:spPr>
            <a:xfrm>
              <a:off x="755576" y="2780928"/>
              <a:ext cx="1296144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  <a:headEnd type="stealth" w="lg" len="lg"/>
              <a:tailEnd type="stealth" w="lg" len="lg"/>
            </a:ln>
          </p:spPr>
        </p:cxnSp>
        <p:cxnSp>
          <p:nvCxnSpPr>
            <p:cNvPr id="7180" name="直接连接符 81"/>
            <p:cNvCxnSpPr/>
            <p:nvPr>
              <p:custDataLst>
                <p:tags r:id="rId48"/>
              </p:custDataLst>
            </p:nvPr>
          </p:nvCxnSpPr>
          <p:spPr>
            <a:xfrm>
              <a:off x="2051720" y="2780928"/>
              <a:ext cx="1224136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miter lim="800000"/>
              <a:headEnd type="stealth" w="lg" len="lg"/>
              <a:tailEnd type="stealth" w="lg" len="lg"/>
            </a:ln>
          </p:spPr>
        </p:cxnSp>
        <p:sp>
          <p:nvSpPr>
            <p:cNvPr id="7181" name="TextBox 83"/>
            <p:cNvSpPr/>
            <p:nvPr>
              <p:custDataLst>
                <p:tags r:id="rId49"/>
              </p:custDataLst>
            </p:nvPr>
          </p:nvSpPr>
          <p:spPr bwMode="auto">
            <a:xfrm>
              <a:off x="1247222" y="2341277"/>
              <a:ext cx="647571" cy="618217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U</a:t>
              </a:r>
              <a:r>
                <a:rPr lang="en-US" altLang="zh-CN" sz="2400" baseline="-25000">
                  <a:latin typeface="宋体" pitchFamily="2" charset="-122"/>
                  <a:ea typeface="Helvetica" pitchFamily="34" charset="0"/>
                </a:rPr>
                <a:t>1</a:t>
              </a:r>
              <a:endParaRPr lang="zh-CN" altLang="en-US" sz="2400" baseline="-25000">
                <a:latin typeface="宋体" pitchFamily="2" charset="-122"/>
                <a:ea typeface="Helvetica" pitchFamily="34" charset="0"/>
              </a:endParaRPr>
            </a:p>
          </p:txBody>
        </p:sp>
        <p:sp>
          <p:nvSpPr>
            <p:cNvPr id="7182" name="TextBox 84"/>
            <p:cNvSpPr/>
            <p:nvPr>
              <p:custDataLst>
                <p:tags r:id="rId50"/>
              </p:custDataLst>
            </p:nvPr>
          </p:nvSpPr>
          <p:spPr bwMode="auto">
            <a:xfrm>
              <a:off x="2450083" y="2364645"/>
              <a:ext cx="593475" cy="618218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>
                  <a:latin typeface="宋体" pitchFamily="2" charset="-122"/>
                  <a:ea typeface="Helvetica" pitchFamily="34" charset="0"/>
                </a:rPr>
                <a:t>U</a:t>
              </a:r>
              <a:r>
                <a:rPr lang="en-US" altLang="zh-CN" sz="2400" baseline="-25000">
                  <a:latin typeface="宋体" pitchFamily="2" charset="-122"/>
                  <a:ea typeface="Helvetica" pitchFamily="34" charset="0"/>
                </a:rPr>
                <a:t>2</a:t>
              </a:r>
              <a:endParaRPr lang="zh-CN" altLang="en-US" sz="2400" baseline="-25000">
                <a:latin typeface="宋体" pitchFamily="2" charset="-122"/>
                <a:ea typeface="Helvetica" pitchFamily="34" charset="0"/>
              </a:endParaRPr>
            </a:p>
          </p:txBody>
        </p:sp>
      </p:grpSp>
      <p:grpSp>
        <p:nvGrpSpPr>
          <p:cNvPr id="7183" name="组合 102"/>
          <p:cNvGrpSpPr/>
          <p:nvPr>
            <p:custDataLst>
              <p:tags r:id="rId5"/>
            </p:custDataLst>
          </p:nvPr>
        </p:nvGrpSpPr>
        <p:grpSpPr>
          <a:xfrm>
            <a:off x="1293812" y="3071459"/>
            <a:ext cx="1868488" cy="625432"/>
            <a:chOff x="1259632" y="3645024"/>
            <a:chExt cx="1872208" cy="831807"/>
          </a:xfrm>
        </p:grpSpPr>
        <p:grpSp>
          <p:nvGrpSpPr>
            <p:cNvPr id="7184" name="组合 96"/>
            <p:cNvGrpSpPr/>
            <p:nvPr>
              <p:custDataLst>
                <p:tags r:id="rId33"/>
              </p:custDataLst>
            </p:nvPr>
          </p:nvGrpSpPr>
          <p:grpSpPr>
            <a:xfrm>
              <a:off x="2771800" y="3789040"/>
              <a:ext cx="360040" cy="687791"/>
              <a:chOff x="2771800" y="3789040"/>
              <a:chExt cx="360040" cy="687791"/>
            </a:xfrm>
          </p:grpSpPr>
          <p:cxnSp>
            <p:nvCxnSpPr>
              <p:cNvPr id="7185" name="直接连接符 86"/>
              <p:cNvCxnSpPr/>
              <p:nvPr>
                <p:custDataLst>
                  <p:tags r:id="rId40"/>
                </p:custDataLst>
              </p:nvPr>
            </p:nvCxnSpPr>
            <p:spPr>
              <a:xfrm flipH="1" flipV="1">
                <a:off x="3131840" y="3789040"/>
                <a:ext cx="0" cy="57606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miter lim="800000"/>
                <a:tailEnd type="stealth" w="lg" len="lg"/>
              </a:ln>
            </p:spPr>
          </p:cxnSp>
          <p:sp>
            <p:nvSpPr>
              <p:cNvPr id="7186" name="TextBox 89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2772350" y="3860912"/>
                <a:ext cx="287911" cy="6159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I</a:t>
                </a:r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</p:grpSp>
        <p:grpSp>
          <p:nvGrpSpPr>
            <p:cNvPr id="7187" name="组合 97"/>
            <p:cNvGrpSpPr/>
            <p:nvPr>
              <p:custDataLst>
                <p:tags r:id="rId34"/>
              </p:custDataLst>
            </p:nvPr>
          </p:nvGrpSpPr>
          <p:grpSpPr>
            <a:xfrm>
              <a:off x="2339752" y="3645024"/>
              <a:ext cx="504056" cy="687793"/>
              <a:chOff x="2339752" y="3645024"/>
              <a:chExt cx="504056" cy="687793"/>
            </a:xfrm>
          </p:grpSpPr>
          <p:cxnSp>
            <p:nvCxnSpPr>
              <p:cNvPr id="7188" name="直接连接符 90"/>
              <p:cNvCxnSpPr/>
              <p:nvPr>
                <p:custDataLst>
                  <p:tags r:id="rId38"/>
                </p:custDataLst>
              </p:nvPr>
            </p:nvCxnSpPr>
            <p:spPr>
              <a:xfrm flipH="1">
                <a:off x="2339752" y="3645024"/>
                <a:ext cx="50405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miter lim="800000"/>
                <a:tailEnd type="stealth" w="lg" len="lg"/>
              </a:ln>
            </p:spPr>
          </p:cxnSp>
          <p:sp>
            <p:nvSpPr>
              <p:cNvPr id="7189" name="TextBox 93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2339691" y="3716987"/>
                <a:ext cx="504240" cy="6159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I</a:t>
                </a:r>
                <a:r>
                  <a:rPr lang="en-US" altLang="zh-CN" sz="2400" baseline="-25000">
                    <a:latin typeface="宋体" pitchFamily="2" charset="-122"/>
                    <a:ea typeface="Helvetica" pitchFamily="34" charset="0"/>
                  </a:rPr>
                  <a:t>2</a:t>
                </a:r>
                <a:endParaRPr lang="zh-CN" altLang="en-US" sz="24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</p:grpSp>
        <p:grpSp>
          <p:nvGrpSpPr>
            <p:cNvPr id="7190" name="组合 95"/>
            <p:cNvGrpSpPr/>
            <p:nvPr>
              <p:custDataLst>
                <p:tags r:id="rId35"/>
              </p:custDataLst>
            </p:nvPr>
          </p:nvGrpSpPr>
          <p:grpSpPr>
            <a:xfrm>
              <a:off x="1259632" y="3645024"/>
              <a:ext cx="576064" cy="687793"/>
              <a:chOff x="1259632" y="3645024"/>
              <a:chExt cx="576064" cy="687793"/>
            </a:xfrm>
          </p:grpSpPr>
          <p:cxnSp>
            <p:nvCxnSpPr>
              <p:cNvPr id="7191" name="直接连接符 92"/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1259632" y="3645024"/>
                <a:ext cx="50405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miter lim="800000"/>
                <a:tailEnd type="stealth" w="lg" len="lg"/>
              </a:ln>
            </p:spPr>
          </p:cxnSp>
          <p:sp>
            <p:nvSpPr>
              <p:cNvPr id="7192" name="TextBox 94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1331211" y="3716987"/>
                <a:ext cx="504240" cy="6159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I</a:t>
                </a:r>
                <a:r>
                  <a:rPr lang="en-US" altLang="zh-CN" sz="2400" baseline="-25000">
                    <a:latin typeface="宋体" pitchFamily="2" charset="-122"/>
                    <a:ea typeface="Helvetica" pitchFamily="34" charset="0"/>
                  </a:rPr>
                  <a:t>1</a:t>
                </a:r>
                <a:endParaRPr lang="zh-CN" altLang="en-US" sz="24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</p:grpSp>
      </p:grpSp>
      <p:grpSp>
        <p:nvGrpSpPr>
          <p:cNvPr id="7193" name="组合 100"/>
          <p:cNvGrpSpPr/>
          <p:nvPr>
            <p:custDataLst>
              <p:tags r:id="rId6"/>
            </p:custDataLst>
          </p:nvPr>
        </p:nvGrpSpPr>
        <p:grpSpPr>
          <a:xfrm>
            <a:off x="795338" y="2428522"/>
            <a:ext cx="2509838" cy="1954275"/>
            <a:chOff x="779553" y="2757717"/>
            <a:chExt cx="2516409" cy="2605051"/>
          </a:xfrm>
        </p:grpSpPr>
        <p:sp>
          <p:nvSpPr>
            <p:cNvPr id="7194" name="Rectangle 3"/>
            <p:cNvSpPr/>
            <p:nvPr>
              <p:custDataLst>
                <p:tags r:id="rId15"/>
              </p:custDataLst>
            </p:nvPr>
          </p:nvSpPr>
          <p:spPr bwMode="auto">
            <a:xfrm>
              <a:off x="779553" y="3428072"/>
              <a:ext cx="2516409" cy="129404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endParaRPr lang="zh-CN" altLang="en-US" sz="2400">
                <a:latin typeface="宋体" pitchFamily="2" charset="-122"/>
                <a:ea typeface="Helvetica" pitchFamily="34" charset="0"/>
              </a:endParaRPr>
            </a:p>
          </p:txBody>
        </p:sp>
        <p:grpSp>
          <p:nvGrpSpPr>
            <p:cNvPr id="7195" name="组合 61"/>
            <p:cNvGrpSpPr/>
            <p:nvPr>
              <p:custDataLst>
                <p:tags r:id="rId16"/>
              </p:custDataLst>
            </p:nvPr>
          </p:nvGrpSpPr>
          <p:grpSpPr>
            <a:xfrm>
              <a:off x="1259632" y="2757717"/>
              <a:ext cx="740111" cy="771175"/>
              <a:chOff x="1259632" y="2757717"/>
              <a:chExt cx="740111" cy="771175"/>
            </a:xfrm>
          </p:grpSpPr>
          <p:sp>
            <p:nvSpPr>
              <p:cNvPr id="7196" name="Text Box 4"/>
              <p:cNvSpPr txBox="1"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280925" y="2757717"/>
                <a:ext cx="719429" cy="617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400">
                    <a:ea typeface="Arial" pitchFamily="34" charset="0"/>
                  </a:rPr>
                  <a:t>R</a:t>
                </a:r>
                <a:r>
                  <a:rPr lang="en-US" altLang="zh-CN" sz="2400" baseline="-25000">
                    <a:ea typeface="Arial" pitchFamily="34" charset="0"/>
                  </a:rPr>
                  <a:t>1</a:t>
                </a:r>
              </a:p>
            </p:txBody>
          </p:sp>
          <p:sp>
            <p:nvSpPr>
              <p:cNvPr id="7197" name="Rectangle 178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1260234" y="3358067"/>
                <a:ext cx="555488" cy="171831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</p:grpSp>
        <p:grpSp>
          <p:nvGrpSpPr>
            <p:cNvPr id="7198" name="组合 59"/>
            <p:cNvGrpSpPr/>
            <p:nvPr>
              <p:custDataLst>
                <p:tags r:id="rId17"/>
              </p:custDataLst>
            </p:nvPr>
          </p:nvGrpSpPr>
          <p:grpSpPr>
            <a:xfrm>
              <a:off x="2339752" y="2757717"/>
              <a:ext cx="731656" cy="771175"/>
              <a:chOff x="2339752" y="2757717"/>
              <a:chExt cx="731656" cy="771175"/>
            </a:xfrm>
          </p:grpSpPr>
          <p:sp>
            <p:nvSpPr>
              <p:cNvPr id="7199" name="Rectangle 178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2339377" y="3358067"/>
                <a:ext cx="555488" cy="171831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 sz="2400">
                  <a:latin typeface="宋体" pitchFamily="2" charset="-122"/>
                  <a:ea typeface="Helvetica" pitchFamily="34" charset="0"/>
                </a:endParaRPr>
              </a:p>
            </p:txBody>
          </p:sp>
          <p:sp>
            <p:nvSpPr>
              <p:cNvPr id="7200" name="Text Box 4"/>
              <p:cNvSpPr txBox="1"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2350518" y="2757717"/>
                <a:ext cx="721021" cy="617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2400">
                    <a:ea typeface="Arial" pitchFamily="34" charset="0"/>
                  </a:rPr>
                  <a:t> R</a:t>
                </a:r>
                <a:r>
                  <a:rPr lang="en-US" altLang="zh-CN" sz="2400" baseline="-25000">
                    <a:ea typeface="Arial" pitchFamily="34" charset="0"/>
                  </a:rPr>
                  <a:t>2</a:t>
                </a:r>
              </a:p>
            </p:txBody>
          </p:sp>
        </p:grpSp>
        <p:grpSp>
          <p:nvGrpSpPr>
            <p:cNvPr id="7201" name="组合 99"/>
            <p:cNvGrpSpPr/>
            <p:nvPr>
              <p:custDataLst>
                <p:tags r:id="rId18"/>
              </p:custDataLst>
            </p:nvPr>
          </p:nvGrpSpPr>
          <p:grpSpPr>
            <a:xfrm>
              <a:off x="971600" y="4365104"/>
              <a:ext cx="1711161" cy="997664"/>
              <a:chOff x="971600" y="4365104"/>
              <a:chExt cx="1711161" cy="997664"/>
            </a:xfrm>
          </p:grpSpPr>
          <p:grpSp>
            <p:nvGrpSpPr>
              <p:cNvPr id="7202" name="Group 4"/>
              <p:cNvGrpSpPr/>
              <p:nvPr>
                <p:custDataLst>
                  <p:tags r:id="rId19"/>
                </p:custDataLst>
              </p:nvPr>
            </p:nvGrpSpPr>
            <p:grpSpPr>
              <a:xfrm rot="10800000">
                <a:off x="1259632" y="4365104"/>
                <a:ext cx="144016" cy="720014"/>
                <a:chOff x="0" y="0"/>
                <a:chExt cx="85" cy="340"/>
              </a:xfrm>
            </p:grpSpPr>
            <p:sp>
              <p:nvSpPr>
                <p:cNvPr id="7203" name="Rectangle 19"/>
                <p:cNvSpPr/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0" y="111"/>
                  <a:ext cx="85" cy="8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sp>
              <p:nvSpPr>
                <p:cNvPr id="7204" name="Line 20"/>
                <p:cNvSpPr>
                  <a:spLocks noChangeShapeType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 flipH="1"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 sz="2400"/>
                </a:p>
              </p:txBody>
            </p:sp>
            <p:sp>
              <p:nvSpPr>
                <p:cNvPr id="7205" name="Line 21"/>
                <p:cNvSpPr>
                  <a:spLocks noChangeShapeType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 flipH="1">
                  <a:off x="85" y="83"/>
                  <a:ext cx="0" cy="16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marR="0" lv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zh-CN" altLang="en-US" sz="2400"/>
                </a:p>
              </p:txBody>
            </p:sp>
          </p:grpSp>
          <p:grpSp>
            <p:nvGrpSpPr>
              <p:cNvPr id="7206" name="Group 8"/>
              <p:cNvGrpSpPr/>
              <p:nvPr>
                <p:custDataLst>
                  <p:tags r:id="rId20"/>
                </p:custDataLst>
              </p:nvPr>
            </p:nvGrpSpPr>
            <p:grpSpPr>
              <a:xfrm>
                <a:off x="2267744" y="4581128"/>
                <a:ext cx="399165" cy="242771"/>
                <a:chOff x="0" y="0"/>
                <a:chExt cx="256" cy="142"/>
              </a:xfrm>
            </p:grpSpPr>
            <p:sp>
              <p:nvSpPr>
                <p:cNvPr id="7207" name="Rectangle 15"/>
                <p:cNvSpPr/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29" y="3"/>
                  <a:ext cx="230" cy="13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  <p:cxnSp>
              <p:nvCxnSpPr>
                <p:cNvPr id="7208" name="Line 16"/>
                <p:cNvCxnSpPr/>
                <p:nvPr>
                  <p:custDataLst>
                    <p:tags r:id="rId24"/>
                  </p:custDataLst>
                </p:nvPr>
              </p:nvCxnSpPr>
              <p:spPr>
                <a:xfrm flipV="1">
                  <a:off x="29" y="3"/>
                  <a:ext cx="231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7209" name="Oval 17"/>
                <p:cNvSpPr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0" y="59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/>
                  <a:endParaRPr lang="zh-CN" altLang="en-US" sz="2400">
                    <a:latin typeface="宋体" pitchFamily="2" charset="-122"/>
                    <a:ea typeface="Helvetica" pitchFamily="34" charset="0"/>
                  </a:endParaRPr>
                </a:p>
              </p:txBody>
            </p:sp>
          </p:grpSp>
          <p:sp>
            <p:nvSpPr>
              <p:cNvPr id="7210" name="Text Box 116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2340968" y="4798482"/>
                <a:ext cx="342207" cy="49215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S</a:t>
                </a:r>
                <a:endParaRPr lang="en-US" altLang="zh-CN" sz="24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  <p:sp>
            <p:nvSpPr>
              <p:cNvPr id="7211" name="Text Box 116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972143" y="4868488"/>
                <a:ext cx="342207" cy="49428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>
                  <a:spcBef>
                    <a:spcPct val="50000"/>
                  </a:spcBef>
                </a:pPr>
                <a:r>
                  <a:rPr lang="en-US" altLang="zh-CN" sz="2400">
                    <a:latin typeface="宋体" pitchFamily="2" charset="-122"/>
                    <a:ea typeface="Helvetica" pitchFamily="34" charset="0"/>
                  </a:rPr>
                  <a:t>E</a:t>
                </a:r>
                <a:endParaRPr lang="en-US" altLang="zh-CN" sz="2400" baseline="-25000">
                  <a:latin typeface="宋体" pitchFamily="2" charset="-122"/>
                  <a:ea typeface="Helvetica" pitchFamily="34" charset="0"/>
                </a:endParaRPr>
              </a:p>
            </p:txBody>
          </p:sp>
        </p:grpSp>
      </p:grpSp>
      <p:sp>
        <p:nvSpPr>
          <p:cNvPr id="7212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70475" y="2356908"/>
            <a:ext cx="1938338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Helvetica" pitchFamily="34" charset="0"/>
              </a:rPr>
              <a:t>U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 baseline="-25000">
                <a:latin typeface="宋体" pitchFamily="2" charset="-122"/>
                <a:ea typeface="Helvetica" pitchFamily="34" charset="0"/>
              </a:rPr>
              <a:t>，</a:t>
            </a:r>
            <a:endParaRPr lang="en-US" altLang="zh-CN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213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10364" y="2356908"/>
            <a:ext cx="1506537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  <a:ea typeface="Helvetica" pitchFamily="34" charset="0"/>
              </a:rPr>
              <a:t>U=IR</a:t>
            </a:r>
            <a:endParaRPr lang="en-US" altLang="zh-CN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214" name="Text Box 46"/>
          <p:cNvSpPr/>
          <p:nvPr>
            <p:custDataLst>
              <p:tags r:id="rId9"/>
            </p:custDataLst>
          </p:nvPr>
        </p:nvSpPr>
        <p:spPr>
          <a:xfrm>
            <a:off x="3590926" y="2842294"/>
            <a:ext cx="54578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</a:rPr>
              <a:t>依串联电路规律得</a:t>
            </a:r>
            <a:r>
              <a:rPr lang="en-US" altLang="zh-CN" sz="2400">
                <a:latin typeface="宋体" pitchFamily="2" charset="-122"/>
              </a:rPr>
              <a:t>U=U</a:t>
            </a:r>
            <a:r>
              <a:rPr lang="en-US" altLang="zh-CN" sz="2400" baseline="-25000">
                <a:latin typeface="宋体" pitchFamily="2" charset="-122"/>
              </a:rPr>
              <a:t>1</a:t>
            </a:r>
            <a:r>
              <a:rPr lang="en-US" altLang="zh-CN" sz="2400">
                <a:latin typeface="宋体" pitchFamily="2" charset="-122"/>
              </a:rPr>
              <a:t>+U</a:t>
            </a:r>
            <a:r>
              <a:rPr lang="en-US" altLang="zh-CN" sz="2400" baseline="-25000">
                <a:latin typeface="宋体" pitchFamily="2" charset="-122"/>
              </a:rPr>
              <a:t>2</a:t>
            </a:r>
            <a:endParaRPr lang="zh-CN" altLang="en-US" sz="2400" baseline="-25000">
              <a:latin typeface="宋体" pitchFamily="2" charset="-122"/>
            </a:endParaRPr>
          </a:p>
        </p:txBody>
      </p:sp>
      <p:sp>
        <p:nvSpPr>
          <p:cNvPr id="7215" name="Text Box 4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86164" y="3291077"/>
            <a:ext cx="3806825" cy="46310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∴ 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IR=I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+I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216" name="Text Box 4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90926" y="3860808"/>
            <a:ext cx="3806825" cy="4615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又∵ 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I=I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=I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217" name="Text Box 4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607051" y="3871949"/>
            <a:ext cx="3806825" cy="46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∴ 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R=R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+R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endParaRPr lang="zh-CN" altLang="en-US" sz="2400" baseline="-250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7218" name="文本框 2"/>
          <p:cNvSpPr/>
          <p:nvPr>
            <p:custDataLst>
              <p:tags r:id="rId13"/>
            </p:custDataLst>
          </p:nvPr>
        </p:nvSpPr>
        <p:spPr>
          <a:xfrm>
            <a:off x="795338" y="243489"/>
            <a:ext cx="277971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理论推导：</a:t>
            </a:r>
          </a:p>
        </p:txBody>
      </p:sp>
      <p:sp>
        <p:nvSpPr>
          <p:cNvPr id="7219" name="矩形 1"/>
          <p:cNvSpPr/>
          <p:nvPr>
            <p:custDataLst>
              <p:tags r:id="rId14"/>
            </p:custDataLst>
          </p:nvPr>
        </p:nvSpPr>
        <p:spPr>
          <a:xfrm>
            <a:off x="862014" y="4400303"/>
            <a:ext cx="7196137" cy="647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串联电路的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等效电阻</a:t>
            </a:r>
            <a:r>
              <a:rPr lang="zh-CN" altLang="en-US" sz="2400">
                <a:latin typeface="宋体" pitchFamily="2" charset="-122"/>
              </a:rPr>
              <a:t>等于各串联电阻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之和</a:t>
            </a:r>
            <a:r>
              <a:rPr lang="zh-CN" altLang="en-US" sz="2400">
                <a:latin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931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2" grpId="0"/>
      <p:bldP spid="7212" grpId="0"/>
      <p:bldP spid="7213" grpId="0"/>
      <p:bldP spid="7214" grpId="0"/>
      <p:bldP spid="7215" grpId="0"/>
      <p:bldP spid="7216" grpId="0"/>
      <p:bldP spid="7217" grpId="0"/>
      <p:bldP spid="7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/>
          <p:nvPr>
            <p:custDataLst>
              <p:tags r:id="rId2"/>
            </p:custDataLst>
          </p:nvPr>
        </p:nvSpPr>
        <p:spPr>
          <a:xfrm>
            <a:off x="503238" y="124132"/>
            <a:ext cx="3897221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根据影响电阻大小的因素：</a:t>
            </a:r>
            <a:endParaRPr lang="en-US" altLang="zh-CN" sz="2400">
              <a:latin typeface="宋体" pitchFamily="2" charset="-122"/>
            </a:endParaRPr>
          </a:p>
        </p:txBody>
      </p:sp>
      <p:grpSp>
        <p:nvGrpSpPr>
          <p:cNvPr id="8195" name="组合 28"/>
          <p:cNvGrpSpPr/>
          <p:nvPr>
            <p:custDataLst>
              <p:tags r:id="rId3"/>
            </p:custDataLst>
          </p:nvPr>
        </p:nvGrpSpPr>
        <p:grpSpPr>
          <a:xfrm>
            <a:off x="1497013" y="810038"/>
            <a:ext cx="4505325" cy="437643"/>
            <a:chOff x="1331913" y="1142982"/>
            <a:chExt cx="4516138" cy="377843"/>
          </a:xfrm>
        </p:grpSpPr>
        <p:sp>
          <p:nvSpPr>
            <p:cNvPr id="8196" name="圆柱形 3"/>
            <p:cNvSpPr/>
            <p:nvPr>
              <p:custDataLst>
                <p:tags r:id="rId36"/>
              </p:custDataLst>
            </p:nvPr>
          </p:nvSpPr>
          <p:spPr>
            <a:xfrm rot="5400000">
              <a:off x="1663668" y="865219"/>
              <a:ext cx="323850" cy="987359"/>
            </a:xfrm>
            <a:prstGeom prst="can">
              <a:avLst>
                <a:gd name="adj" fmla="val 24997"/>
              </a:avLst>
            </a:prstGeom>
            <a:solidFill>
              <a:srgbClr val="595959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  <p:sp>
          <p:nvSpPr>
            <p:cNvPr id="8197" name="圆柱形 5"/>
            <p:cNvSpPr/>
            <p:nvPr>
              <p:custDataLst>
                <p:tags r:id="rId37"/>
              </p:custDataLst>
            </p:nvPr>
          </p:nvSpPr>
          <p:spPr>
            <a:xfrm rot="5400000">
              <a:off x="4520185" y="864426"/>
              <a:ext cx="323850" cy="988947"/>
            </a:xfrm>
            <a:prstGeom prst="can">
              <a:avLst>
                <a:gd name="adj" fmla="val 24995"/>
              </a:avLst>
            </a:prstGeom>
            <a:solidFill>
              <a:srgbClr val="595959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  <p:sp>
          <p:nvSpPr>
            <p:cNvPr id="8198" name="TextBox 8"/>
            <p:cNvSpPr/>
            <p:nvPr>
              <p:custDataLst>
                <p:tags r:id="rId38"/>
              </p:custDataLst>
            </p:nvPr>
          </p:nvSpPr>
          <p:spPr>
            <a:xfrm>
              <a:off x="2357353" y="1142982"/>
              <a:ext cx="732134" cy="3190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r>
                <a:t>+</a:t>
              </a:r>
            </a:p>
          </p:txBody>
        </p:sp>
        <p:sp>
          <p:nvSpPr>
            <p:cNvPr id="8199" name="TextBox 9"/>
            <p:cNvSpPr/>
            <p:nvPr>
              <p:custDataLst>
                <p:tags r:id="rId39"/>
              </p:custDataLst>
            </p:nvPr>
          </p:nvSpPr>
          <p:spPr>
            <a:xfrm>
              <a:off x="3643151" y="1142982"/>
              <a:ext cx="732134" cy="3190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/>
              <a:r>
                <a:t>=</a:t>
              </a:r>
            </a:p>
          </p:txBody>
        </p:sp>
        <p:sp>
          <p:nvSpPr>
            <p:cNvPr id="8200" name="圆柱形 25"/>
            <p:cNvSpPr/>
            <p:nvPr>
              <p:custDataLst>
                <p:tags r:id="rId40"/>
              </p:custDataLst>
            </p:nvPr>
          </p:nvSpPr>
          <p:spPr>
            <a:xfrm rot="5400000">
              <a:off x="3067718" y="972368"/>
              <a:ext cx="323850" cy="773061"/>
            </a:xfrm>
            <a:prstGeom prst="can">
              <a:avLst>
                <a:gd name="adj" fmla="val 24998"/>
              </a:avLst>
            </a:prstGeom>
            <a:solidFill>
              <a:srgbClr val="808080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  <p:sp>
          <p:nvSpPr>
            <p:cNvPr id="8201" name="圆柱形 26"/>
            <p:cNvSpPr/>
            <p:nvPr>
              <p:custDataLst>
                <p:tags r:id="rId41"/>
              </p:custDataLst>
            </p:nvPr>
          </p:nvSpPr>
          <p:spPr>
            <a:xfrm rot="5400000">
              <a:off x="5300389" y="973163"/>
              <a:ext cx="323850" cy="771474"/>
            </a:xfrm>
            <a:prstGeom prst="can">
              <a:avLst>
                <a:gd name="adj" fmla="val 25002"/>
              </a:avLst>
            </a:prstGeom>
            <a:solidFill>
              <a:srgbClr val="808080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</p:grpSp>
      <p:sp>
        <p:nvSpPr>
          <p:cNvPr id="8202" name="Rectangle 3"/>
          <p:cNvSpPr/>
          <p:nvPr>
            <p:custDataLst>
              <p:tags r:id="rId4"/>
            </p:custDataLst>
          </p:nvPr>
        </p:nvSpPr>
        <p:spPr>
          <a:xfrm>
            <a:off x="374650" y="1300199"/>
            <a:ext cx="8699500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 将导体串联相当于增大了导体的长度，</a:t>
            </a:r>
            <a:r>
              <a:rPr lang="zh-CN" altLang="en-US" sz="2400">
                <a:solidFill>
                  <a:srgbClr val="0000FF"/>
                </a:solidFill>
                <a:latin typeface="宋体" pitchFamily="2" charset="-122"/>
              </a:rPr>
              <a:t>等效电阻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大于</a:t>
            </a:r>
            <a:r>
              <a:rPr lang="zh-CN" altLang="en-US" sz="2400">
                <a:solidFill>
                  <a:srgbClr val="0000FF"/>
                </a:solidFill>
                <a:latin typeface="宋体" pitchFamily="2" charset="-122"/>
              </a:rPr>
              <a:t>分电阻。</a:t>
            </a:r>
            <a:endParaRPr lang="zh-CN" altLang="en-US" sz="24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8203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1019" y="1712451"/>
            <a:ext cx="8386762" cy="1203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  <a:ea typeface="Helvetica" pitchFamily="34" charset="0"/>
              </a:rPr>
              <a:t>例1、 把10Ω的电阻和20Ω的电阻串联起来，接在电压是6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V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的电源上，求这个电路中的电流和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两端的电压之比。</a:t>
            </a:r>
          </a:p>
        </p:txBody>
      </p:sp>
      <p:grpSp>
        <p:nvGrpSpPr>
          <p:cNvPr id="8204" name="组合 15"/>
          <p:cNvGrpSpPr/>
          <p:nvPr>
            <p:custDataLst>
              <p:tags r:id="rId6"/>
            </p:custDataLst>
          </p:nvPr>
        </p:nvGrpSpPr>
        <p:grpSpPr>
          <a:xfrm>
            <a:off x="757239" y="2654505"/>
            <a:ext cx="2378075" cy="1963824"/>
            <a:chOff x="0" y="-268"/>
            <a:chExt cx="5005" cy="4123"/>
          </a:xfrm>
        </p:grpSpPr>
        <p:grpSp>
          <p:nvGrpSpPr>
            <p:cNvPr id="8205" name="组合 13329"/>
            <p:cNvGrpSpPr/>
            <p:nvPr>
              <p:custDataLst>
                <p:tags r:id="rId14"/>
              </p:custDataLst>
            </p:nvPr>
          </p:nvGrpSpPr>
          <p:grpSpPr>
            <a:xfrm>
              <a:off x="0" y="568"/>
              <a:ext cx="5005" cy="3287"/>
              <a:chOff x="0" y="0"/>
              <a:chExt cx="1679" cy="998"/>
            </a:xfrm>
          </p:grpSpPr>
          <p:grpSp>
            <p:nvGrpSpPr>
              <p:cNvPr id="8206" name="组合 13330"/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1" y="0"/>
                <a:ext cx="726" cy="66"/>
                <a:chOff x="0" y="0"/>
                <a:chExt cx="726" cy="66"/>
              </a:xfrm>
            </p:grpSpPr>
            <p:cxnSp>
              <p:nvCxnSpPr>
                <p:cNvPr id="8207" name="Line 21"/>
                <p:cNvCxnSpPr/>
                <p:nvPr>
                  <p:custDataLst>
                    <p:tags r:id="rId34"/>
                  </p:custDataLst>
                </p:nvPr>
              </p:nvCxnSpPr>
              <p:spPr>
                <a:xfrm>
                  <a:off x="0" y="45"/>
                  <a:ext cx="72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8208" name="Rectangle 22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195" y="0"/>
                  <a:ext cx="304" cy="66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 eaLnBrk="1" hangingPunct="1"/>
                  <a:endParaRPr lang="zh-CN" altLang="en-US">
                    <a:latin typeface="Cambria" panose="02040503050406030204" pitchFamily="18" charset="0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8209" name="组合 13333"/>
              <p:cNvGrpSpPr/>
              <p:nvPr>
                <p:custDataLst>
                  <p:tags r:id="rId18"/>
                </p:custDataLst>
              </p:nvPr>
            </p:nvGrpSpPr>
            <p:grpSpPr>
              <a:xfrm>
                <a:off x="499" y="0"/>
                <a:ext cx="1180" cy="66"/>
                <a:chOff x="0" y="0"/>
                <a:chExt cx="726" cy="66"/>
              </a:xfrm>
            </p:grpSpPr>
            <p:cxnSp>
              <p:nvCxnSpPr>
                <p:cNvPr id="8210" name="Line 24"/>
                <p:cNvCxnSpPr/>
                <p:nvPr>
                  <p:custDataLst>
                    <p:tags r:id="rId32"/>
                  </p:custDataLst>
                </p:nvPr>
              </p:nvCxnSpPr>
              <p:spPr>
                <a:xfrm>
                  <a:off x="0" y="45"/>
                  <a:ext cx="72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</p:spPr>
            </p:cxnSp>
            <p:sp>
              <p:nvSpPr>
                <p:cNvPr id="8211" name="Rectangle 25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95" y="0"/>
                  <a:ext cx="304" cy="66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1" i="0" u="none" baseline="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sym typeface="Arial" pitchFamily="34" charset="0"/>
                    </a:defRPr>
                  </a:lvl5pPr>
                </a:lstStyle>
                <a:p>
                  <a:pPr marL="0" lvl="0" indent="0" eaLnBrk="1" hangingPunct="1"/>
                  <a:endParaRPr lang="zh-CN" altLang="en-US">
                    <a:latin typeface="Cambria" pitchFamily="18" charset="0"/>
                    <a:ea typeface="华文楷体" pitchFamily="2" charset="-122"/>
                  </a:endParaRPr>
                </a:p>
              </p:txBody>
            </p:sp>
          </p:grpSp>
          <p:sp>
            <p:nvSpPr>
              <p:cNvPr id="8212" name="Line 26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 flipH="1">
                <a:off x="0" y="42"/>
                <a:ext cx="0" cy="862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marR="0" lv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zh-CN" altLang="en-US">
                  <a:latin typeface="Calibri"/>
                </a:endParaRPr>
              </a:p>
            </p:txBody>
          </p:sp>
          <p:cxnSp>
            <p:nvCxnSpPr>
              <p:cNvPr id="8213" name="Line 27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1679" y="45"/>
                <a:ext cx="0" cy="8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4" name="Line 28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499" y="771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5" name="Line 29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409" y="81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6" name="Line 30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0" y="907"/>
                <a:ext cx="40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7" name="Line 31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499" y="907"/>
                <a:ext cx="54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8" name="Line 32"/>
              <p:cNvCxnSpPr/>
              <p:nvPr>
                <p:custDataLst>
                  <p:tags r:id="rId25"/>
                </p:custDataLst>
              </p:nvPr>
            </p:nvCxnSpPr>
            <p:spPr>
              <a:xfrm flipV="1">
                <a:off x="1044" y="816"/>
                <a:ext cx="181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19" name="Line 33"/>
              <p:cNvCxnSpPr/>
              <p:nvPr>
                <p:custDataLst>
                  <p:tags r:id="rId26"/>
                </p:custDataLst>
              </p:nvPr>
            </p:nvCxnSpPr>
            <p:spPr>
              <a:xfrm>
                <a:off x="1225" y="907"/>
                <a:ext cx="45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20" name="Line 34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91" y="45"/>
                <a:ext cx="0" cy="27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21" name="Line 35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1407" y="45"/>
                <a:ext cx="0" cy="27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8222" name="Line 36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1089" y="226"/>
                <a:ext cx="318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  <a:tailEnd type="triangle"/>
              </a:ln>
            </p:spPr>
          </p:cxnSp>
          <p:cxnSp>
            <p:nvCxnSpPr>
              <p:cNvPr id="8223" name="Line 37"/>
              <p:cNvCxnSpPr/>
              <p:nvPr>
                <p:custDataLst>
                  <p:tags r:id="rId30"/>
                </p:custDataLst>
              </p:nvPr>
            </p:nvCxnSpPr>
            <p:spPr>
              <a:xfrm flipH="1">
                <a:off x="91" y="226"/>
                <a:ext cx="363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miter lim="800000"/>
                <a:tailEnd type="triangle"/>
              </a:ln>
            </p:spPr>
          </p:cxnSp>
          <p:sp>
            <p:nvSpPr>
              <p:cNvPr id="8224" name="Text Box 38"/>
              <p:cNvSpPr/>
              <p:nvPr>
                <p:custDataLst>
                  <p:tags r:id="rId31"/>
                </p:custDataLst>
              </p:nvPr>
            </p:nvSpPr>
            <p:spPr>
              <a:xfrm>
                <a:off x="564" y="131"/>
                <a:ext cx="536" cy="23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1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sym typeface="Arial" pitchFamily="34" charset="0"/>
                  </a:defRPr>
                </a:lvl5pPr>
              </a:lstStyle>
              <a:p>
                <a:pPr marL="0" lvl="0" indent="0" eaLnBrk="1" hangingPunct="1"/>
                <a:r>
                  <a:rPr lang="zh-CN" altLang="en-US">
                    <a:latin typeface="Cambria" pitchFamily="18" charset="0"/>
                    <a:ea typeface="华文楷体" pitchFamily="2" charset="-122"/>
                  </a:rPr>
                  <a:t>U=6V</a:t>
                </a:r>
              </a:p>
            </p:txBody>
          </p:sp>
        </p:grpSp>
        <p:sp>
          <p:nvSpPr>
            <p:cNvPr id="8225" name="Text Box 39"/>
            <p:cNvSpPr/>
            <p:nvPr>
              <p:custDataLst>
                <p:tags r:id="rId15"/>
              </p:custDataLst>
            </p:nvPr>
          </p:nvSpPr>
          <p:spPr>
            <a:xfrm>
              <a:off x="610" y="-268"/>
              <a:ext cx="1312" cy="7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</a:pPr>
              <a:r>
                <a:rPr lang="zh-CN" altLang="en-US">
                  <a:latin typeface="Cambria" pitchFamily="18" charset="0"/>
                  <a:ea typeface="华文楷体" pitchFamily="2" charset="-122"/>
                </a:rPr>
                <a:t>R</a:t>
              </a:r>
              <a:r>
                <a:rPr lang="zh-CN" altLang="en-US" baseline="-25000">
                  <a:latin typeface="Cambria" pitchFamily="18" charset="0"/>
                  <a:ea typeface="华文楷体" pitchFamily="2" charset="-122"/>
                </a:rPr>
                <a:t>1</a:t>
              </a:r>
            </a:p>
          </p:txBody>
        </p:sp>
        <p:sp>
          <p:nvSpPr>
            <p:cNvPr id="8226" name="Text Box 40"/>
            <p:cNvSpPr/>
            <p:nvPr>
              <p:custDataLst>
                <p:tags r:id="rId16"/>
              </p:custDataLst>
            </p:nvPr>
          </p:nvSpPr>
          <p:spPr>
            <a:xfrm>
              <a:off x="2613" y="-198"/>
              <a:ext cx="1164" cy="7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</a:pPr>
              <a:r>
                <a:rPr lang="zh-CN" altLang="en-US">
                  <a:latin typeface="Cambria" pitchFamily="18" charset="0"/>
                  <a:ea typeface="华文楷体" pitchFamily="2" charset="-122"/>
                </a:rPr>
                <a:t>R</a:t>
              </a:r>
              <a:r>
                <a:rPr lang="zh-CN" altLang="en-US" baseline="-25000">
                  <a:latin typeface="Cambria" pitchFamily="18" charset="0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8227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34390" y="2789848"/>
            <a:ext cx="808038" cy="46280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解：</a:t>
            </a:r>
            <a:r>
              <a:rPr lang="zh-CN" altLang="en-US">
                <a:solidFill>
                  <a:schemeClr val="tx2"/>
                </a:solidFill>
                <a:latin typeface="Cambria" pitchFamily="18" charset="0"/>
                <a:ea typeface="华文楷体" pitchFamily="2" charset="-122"/>
              </a:rPr>
              <a:t>          </a:t>
            </a:r>
            <a:endParaRPr lang="zh-CN" altLang="en-US" sz="500">
              <a:solidFill>
                <a:schemeClr val="tx2"/>
              </a:solidFill>
              <a:latin typeface="Cambria" panose="02040503050406030204" pitchFamily="18" charset="0"/>
              <a:ea typeface="华文楷体" pitchFamily="2" charset="-122"/>
            </a:endParaRPr>
          </a:p>
        </p:txBody>
      </p:sp>
      <p:sp>
        <p:nvSpPr>
          <p:cNvPr id="8228" name="文本框 51"/>
          <p:cNvSpPr/>
          <p:nvPr>
            <p:custDataLst>
              <p:tags r:id="rId8"/>
            </p:custDataLst>
          </p:nvPr>
        </p:nvSpPr>
        <p:spPr>
          <a:xfrm>
            <a:off x="4292601" y="2802508"/>
            <a:ext cx="2041525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ea typeface="Helvetica" pitchFamily="34" charset="0"/>
              </a:rPr>
              <a:t>电路中的电阻</a:t>
            </a:r>
          </a:p>
        </p:txBody>
      </p:sp>
      <p:sp>
        <p:nvSpPr>
          <p:cNvPr id="8229" name="文本框 5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70137" y="3180359"/>
            <a:ext cx="3702050" cy="46310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R=R</a:t>
            </a:r>
            <a:r>
              <a:rPr lang="zh-CN" altLang="en-US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+R</a:t>
            </a:r>
            <a:r>
              <a:rPr lang="zh-CN" altLang="en-US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=10Ω+20Ω=30Ω</a:t>
            </a:r>
          </a:p>
        </p:txBody>
      </p:sp>
      <p:sp>
        <p:nvSpPr>
          <p:cNvPr id="8230" name="文本框 5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70138" y="3760180"/>
            <a:ext cx="173316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/>
            <a:r>
              <a:rPr lang="zh-CN" altLang="en-US" sz="2000">
                <a:ea typeface="Helvetica" pitchFamily="34" charset="0"/>
              </a:rPr>
              <a:t>电路中的电流</a:t>
            </a:r>
          </a:p>
        </p:txBody>
      </p:sp>
      <p:graphicFrame>
        <p:nvGraphicFramePr>
          <p:cNvPr id="8231" name="对象 1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5513388" y="3645965"/>
          <a:ext cx="2135188" cy="644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43" imgW="0" imgH="0" progId="Equation.DSMT4">
                  <p:embed/>
                </p:oleObj>
              </mc:Choice>
              <mc:Fallback>
                <p:oleObj name="Equation" r:id="rId43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513388" y="3645965"/>
                        <a:ext cx="2135188" cy="6445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32" name="对象 2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829300" y="4272989"/>
          <a:ext cx="3001962" cy="787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45" imgW="0" imgH="0" progId="Equation.DSMT4">
                  <p:embed/>
                </p:oleObj>
              </mc:Choice>
              <mc:Fallback>
                <p:oleObj name="Equation" r:id="rId4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829300" y="4272989"/>
                        <a:ext cx="3001962" cy="7877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3" name="矩形 3"/>
          <p:cNvSpPr/>
          <p:nvPr>
            <p:custDataLst>
              <p:tags r:id="rId13"/>
            </p:custDataLst>
          </p:nvPr>
        </p:nvSpPr>
        <p:spPr>
          <a:xfrm>
            <a:off x="2761093" y="4390543"/>
            <a:ext cx="3179075" cy="4628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、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两端的电压之比</a:t>
            </a:r>
            <a:endParaRPr lang="zh-CN" altLang="en-US" sz="240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71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3" dur="1000" fill="hold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27" grpId="0"/>
      <p:bldP spid="8228" grpId="0"/>
      <p:bldP spid="8229" grpId="0"/>
      <p:bldP spid="8230" grpId="0"/>
      <p:bldP spid="82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/>
          <p:nvPr>
            <p:custDataLst>
              <p:tags r:id="rId2"/>
            </p:custDataLst>
          </p:nvPr>
        </p:nvSpPr>
        <p:spPr>
          <a:xfrm>
            <a:off x="742950" y="837093"/>
            <a:ext cx="8999538" cy="463106"/>
          </a:xfrm>
          <a:prstGeom prst="rect">
            <a:avLst/>
          </a:prstGeom>
          <a:noFill/>
          <a:ln>
            <a:noFill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（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1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）串联总电阻等于各串联电阻之和，即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R=R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1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+R</a:t>
            </a:r>
            <a:r>
              <a:rPr lang="en-US" altLang="zh-CN" sz="2400" baseline="-25000">
                <a:latin typeface="宋体" pitchFamily="2" charset="-122"/>
                <a:ea typeface="Helvetica" pitchFamily="34" charset="0"/>
              </a:rPr>
              <a:t>2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+…+Rn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 </a:t>
            </a:r>
            <a:endParaRPr lang="zh-CN" altLang="en-US" sz="24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9219" name="矩形 2"/>
          <p:cNvSpPr/>
          <p:nvPr>
            <p:custDataLst>
              <p:tags r:id="rId3"/>
            </p:custDataLst>
          </p:nvPr>
        </p:nvSpPr>
        <p:spPr>
          <a:xfrm>
            <a:off x="823912" y="308738"/>
            <a:ext cx="2660650" cy="46310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串联电路电阻规律</a:t>
            </a:r>
          </a:p>
        </p:txBody>
      </p:sp>
      <p:sp>
        <p:nvSpPr>
          <p:cNvPr id="9220" name="矩形 3"/>
          <p:cNvSpPr/>
          <p:nvPr>
            <p:custDataLst>
              <p:tags r:id="rId4"/>
            </p:custDataLst>
          </p:nvPr>
        </p:nvSpPr>
        <p:spPr>
          <a:xfrm>
            <a:off x="673101" y="1365447"/>
            <a:ext cx="8201025" cy="46310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（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2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）串联总电阻比任何一个分电阻都大。</a:t>
            </a:r>
          </a:p>
        </p:txBody>
      </p:sp>
      <p:sp>
        <p:nvSpPr>
          <p:cNvPr id="9221" name="矩形 4"/>
          <p:cNvSpPr/>
          <p:nvPr>
            <p:custDataLst>
              <p:tags r:id="rId5"/>
            </p:custDataLst>
          </p:nvPr>
        </p:nvSpPr>
        <p:spPr>
          <a:xfrm>
            <a:off x="673101" y="1946319"/>
            <a:ext cx="5121275" cy="4631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  <a:ea typeface="Helvetica" pitchFamily="34" charset="0"/>
              </a:rPr>
              <a:t>（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3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）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n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个阻值为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的电阻串联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R</a:t>
            </a:r>
            <a:r>
              <a:rPr lang="zh-CN" altLang="en-US" sz="2400" baseline="-25000">
                <a:latin typeface="宋体" pitchFamily="2" charset="-122"/>
                <a:ea typeface="Helvetica" pitchFamily="34" charset="0"/>
              </a:rPr>
              <a:t>总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=nR</a:t>
            </a:r>
            <a:r>
              <a:rPr lang="zh-CN" altLang="en-US" sz="2400">
                <a:latin typeface="宋体" pitchFamily="2" charset="-122"/>
                <a:ea typeface="Helvetica" pitchFamily="34" charset="0"/>
              </a:rPr>
              <a:t>。</a:t>
            </a:r>
          </a:p>
        </p:txBody>
      </p:sp>
      <p:sp>
        <p:nvSpPr>
          <p:cNvPr id="9222" name="文本框 5"/>
          <p:cNvSpPr/>
          <p:nvPr>
            <p:custDataLst>
              <p:tags r:id="rId6"/>
            </p:custDataLst>
          </p:nvPr>
        </p:nvSpPr>
        <p:spPr>
          <a:xfrm>
            <a:off x="708026" y="2571751"/>
            <a:ext cx="813117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 eaLnBrk="1" hangingPunct="1"/>
            <a:r>
              <a:rPr lang="zh-CN" altLang="en-US" sz="2400">
                <a:latin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</a:rPr>
              <a:t>4</a:t>
            </a:r>
            <a:r>
              <a:rPr lang="zh-CN" altLang="en-US" sz="2400">
                <a:latin typeface="宋体" pitchFamily="2" charset="-122"/>
              </a:rPr>
              <a:t>）串联电路中串联的电阻越多，电阻越大，即越串越大。</a:t>
            </a:r>
          </a:p>
        </p:txBody>
      </p:sp>
      <p:grpSp>
        <p:nvGrpSpPr>
          <p:cNvPr id="9223" name="组合 5"/>
          <p:cNvGrpSpPr/>
          <p:nvPr>
            <p:custDataLst>
              <p:tags r:id="rId7"/>
            </p:custDataLst>
          </p:nvPr>
        </p:nvGrpSpPr>
        <p:grpSpPr>
          <a:xfrm>
            <a:off x="708025" y="3034856"/>
            <a:ext cx="7994650" cy="1349532"/>
            <a:chOff x="708025" y="3027363"/>
            <a:chExt cx="7994650" cy="1346600"/>
          </a:xfrm>
        </p:grpSpPr>
        <p:sp>
          <p:nvSpPr>
            <p:cNvPr id="9224" name="文本框 6"/>
            <p:cNvSpPr/>
            <p:nvPr>
              <p:custDataLst>
                <p:tags r:id="rId8"/>
              </p:custDataLst>
            </p:nvPr>
          </p:nvSpPr>
          <p:spPr bwMode="auto">
            <a:xfrm>
              <a:off x="708025" y="3027363"/>
              <a:ext cx="7994650" cy="119771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</a:rPr>
                <a:t>（</a:t>
              </a:r>
              <a:r>
                <a:rPr lang="en-US" altLang="zh-CN" sz="2400">
                  <a:latin typeface="宋体" pitchFamily="2" charset="-122"/>
                </a:rPr>
                <a:t>5</a:t>
              </a:r>
              <a:r>
                <a:rPr lang="zh-CN" altLang="en-US" sz="2400">
                  <a:latin typeface="宋体" pitchFamily="2" charset="-122"/>
                </a:rPr>
                <a:t>）串联电路中电阻有分压作用，电阻越大，分得的电压越大，即电压与电阻成正比，公式为：      </a:t>
              </a:r>
              <a:r>
                <a:rPr lang="zh-CN" altLang="en-US" sz="2400">
                  <a:latin typeface="宋体" pitchFamily="2" charset="-122"/>
                  <a:ea typeface="Helvetica" pitchFamily="34" charset="0"/>
                </a:rPr>
                <a:t> 。</a:t>
              </a:r>
              <a:r>
                <a:rPr lang="zh-CN" altLang="en-US" sz="2400">
                  <a:latin typeface="宋体" pitchFamily="2" charset="-122"/>
                </a:rPr>
                <a:t>      </a:t>
              </a:r>
              <a:r>
                <a:rPr lang="en-US" altLang="zh-CN" sz="2400">
                  <a:latin typeface="宋体" pitchFamily="2" charset="-122"/>
                </a:rPr>
                <a:t> </a:t>
              </a:r>
              <a:endParaRPr lang="zh-CN" altLang="en-US" sz="2400">
                <a:latin typeface="宋体" pitchFamily="2" charset="-122"/>
              </a:endParaRPr>
            </a:p>
          </p:txBody>
        </p:sp>
        <p:graphicFrame>
          <p:nvGraphicFramePr>
            <p:cNvPr id="9225" name="对象 7"/>
            <p:cNvGraphicFramePr>
              <a:graphicFrameLocks noChangeAspect="1"/>
            </p:cNvGraphicFramePr>
            <p:nvPr>
              <p:custDataLst>
                <p:tags r:id="rId9"/>
              </p:custDataLst>
            </p:nvPr>
          </p:nvGraphicFramePr>
          <p:xfrm>
            <a:off x="5934141" y="3635437"/>
            <a:ext cx="977461" cy="738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6" name="Equation" r:id="rId11" imgW="0" imgH="0" progId="Equation.DSMT4">
                    <p:embed/>
                  </p:oleObj>
                </mc:Choice>
                <mc:Fallback>
                  <p:oleObj name="Equation" r:id="rId11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934141" y="3635437"/>
                          <a:ext cx="977461" cy="73852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5085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  <p:bldP spid="9221" grpId="0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圆柱形 14"/>
          <p:cNvSpPr/>
          <p:nvPr>
            <p:custDataLst>
              <p:tags r:id="rId1"/>
            </p:custDataLst>
          </p:nvPr>
        </p:nvSpPr>
        <p:spPr>
          <a:xfrm rot="5400000">
            <a:off x="3582788" y="931663"/>
            <a:ext cx="162326" cy="1831975"/>
          </a:xfrm>
          <a:prstGeom prst="can">
            <a:avLst>
              <a:gd name="adj" fmla="val 24984"/>
            </a:avLst>
          </a:prstGeom>
          <a:solidFill>
            <a:srgbClr val="595959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buFont typeface="Arial"/>
            </a:pPr>
            <a:endParaRPr lang="zh-CN" altLang="en-US"/>
          </a:p>
        </p:txBody>
      </p:sp>
      <p:sp>
        <p:nvSpPr>
          <p:cNvPr id="10243" name="圆柱形 15"/>
          <p:cNvSpPr/>
          <p:nvPr>
            <p:custDataLst>
              <p:tags r:id="rId2"/>
            </p:custDataLst>
          </p:nvPr>
        </p:nvSpPr>
        <p:spPr>
          <a:xfrm rot="5400000">
            <a:off x="3630547" y="1421805"/>
            <a:ext cx="52518" cy="1817688"/>
          </a:xfrm>
          <a:prstGeom prst="can">
            <a:avLst>
              <a:gd name="adj" fmla="val 24416"/>
            </a:avLst>
          </a:prstGeom>
          <a:solidFill>
            <a:srgbClr val="808080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buFont typeface="Arial"/>
            </a:pPr>
            <a:endParaRPr lang="zh-CN" altLang="en-US"/>
          </a:p>
        </p:txBody>
      </p:sp>
      <p:sp>
        <p:nvSpPr>
          <p:cNvPr id="10244" name="TextBox 18"/>
          <p:cNvSpPr/>
          <p:nvPr>
            <p:custDataLst>
              <p:tags r:id="rId3"/>
            </p:custDataLst>
          </p:nvPr>
        </p:nvSpPr>
        <p:spPr bwMode="auto">
          <a:xfrm>
            <a:off x="3429000" y="1847650"/>
            <a:ext cx="717550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700">
                <a:ea typeface="Helvetica" pitchFamily="34" charset="0"/>
              </a:rPr>
              <a:t>+</a:t>
            </a:r>
            <a:endParaRPr lang="zh-CN" altLang="en-US" sz="2700">
              <a:ea typeface="Helvetica" pitchFamily="34" charset="0"/>
            </a:endParaRPr>
          </a:p>
        </p:txBody>
      </p:sp>
      <p:grpSp>
        <p:nvGrpSpPr>
          <p:cNvPr id="10245" name="组合 26"/>
          <p:cNvGrpSpPr/>
          <p:nvPr>
            <p:custDataLst>
              <p:tags r:id="rId4"/>
            </p:custDataLst>
          </p:nvPr>
        </p:nvGrpSpPr>
        <p:grpSpPr>
          <a:xfrm>
            <a:off x="2749550" y="2749990"/>
            <a:ext cx="1830388" cy="214842"/>
            <a:chOff x="5940150" y="4437112"/>
            <a:chExt cx="1836206" cy="288031"/>
          </a:xfrm>
        </p:grpSpPr>
        <p:sp>
          <p:nvSpPr>
            <p:cNvPr id="10246" name="圆柱形 20"/>
            <p:cNvSpPr/>
            <p:nvPr>
              <p:custDataLst>
                <p:tags r:id="rId10"/>
              </p:custDataLst>
            </p:nvPr>
          </p:nvSpPr>
          <p:spPr>
            <a:xfrm rot="5400000">
              <a:off x="6750043" y="3627221"/>
              <a:ext cx="216422" cy="1836204"/>
            </a:xfrm>
            <a:prstGeom prst="can">
              <a:avLst>
                <a:gd name="adj" fmla="val 24982"/>
              </a:avLst>
            </a:prstGeom>
            <a:solidFill>
              <a:srgbClr val="595959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  <p:sp>
          <p:nvSpPr>
            <p:cNvPr id="10247" name="圆柱形 21"/>
            <p:cNvSpPr/>
            <p:nvPr>
              <p:custDataLst>
                <p:tags r:id="rId11"/>
              </p:custDataLst>
            </p:nvPr>
          </p:nvSpPr>
          <p:spPr>
            <a:xfrm rot="5400000">
              <a:off x="6815190" y="3778493"/>
              <a:ext cx="71610" cy="1821690"/>
            </a:xfrm>
            <a:prstGeom prst="can">
              <a:avLst>
                <a:gd name="adj" fmla="val 24968"/>
              </a:avLst>
            </a:prstGeom>
            <a:solidFill>
              <a:srgbClr val="808080"/>
            </a:solidFill>
            <a:ln>
              <a:solidFill>
                <a:schemeClr val="tx1"/>
              </a:solidFill>
              <a:miter lim="800000"/>
            </a:ln>
          </p:spPr>
          <p:txBody>
            <a:bodyPr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sym typeface="Arial" pitchFamily="34" charset="0"/>
                </a:defRPr>
              </a:lvl5pPr>
            </a:lstStyle>
            <a:p>
              <a:pPr marL="0" lvl="0" indent="0">
                <a:buFont typeface="Arial"/>
              </a:pPr>
              <a:endParaRPr lang="zh-CN" altLang="en-US"/>
            </a:p>
          </p:txBody>
        </p:sp>
      </p:grpSp>
      <p:sp>
        <p:nvSpPr>
          <p:cNvPr id="10248" name="圆柱形 22"/>
          <p:cNvSpPr/>
          <p:nvPr>
            <p:custDataLst>
              <p:tags r:id="rId5"/>
            </p:custDataLst>
          </p:nvPr>
        </p:nvSpPr>
        <p:spPr>
          <a:xfrm rot="5400000">
            <a:off x="3548589" y="2754627"/>
            <a:ext cx="216434" cy="1817688"/>
          </a:xfrm>
          <a:prstGeom prst="can">
            <a:avLst>
              <a:gd name="adj" fmla="val 24868"/>
            </a:avLst>
          </a:prstGeom>
          <a:solidFill>
            <a:srgbClr val="595959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>
              <a:buFont typeface="Arial"/>
            </a:pPr>
            <a:endParaRPr lang="zh-CN" altLang="en-US"/>
          </a:p>
        </p:txBody>
      </p:sp>
      <p:sp>
        <p:nvSpPr>
          <p:cNvPr id="10249" name="下箭头 23"/>
          <p:cNvSpPr/>
          <p:nvPr>
            <p:custDataLst>
              <p:tags r:id="rId6"/>
            </p:custDataLst>
          </p:nvPr>
        </p:nvSpPr>
        <p:spPr>
          <a:xfrm>
            <a:off x="3549650" y="2498545"/>
            <a:ext cx="214312" cy="270543"/>
          </a:xfrm>
          <a:prstGeom prst="downArrow">
            <a:avLst>
              <a:gd name="adj1" fmla="val 50000"/>
              <a:gd name="adj2" fmla="val 50364"/>
            </a:avLst>
          </a:prstGeom>
          <a:solidFill>
            <a:schemeClr val="tx1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indent="0"/>
            <a:endParaRPr/>
          </a:p>
        </p:txBody>
      </p:sp>
      <p:sp>
        <p:nvSpPr>
          <p:cNvPr id="10250" name="下箭头 24"/>
          <p:cNvSpPr/>
          <p:nvPr>
            <p:custDataLst>
              <p:tags r:id="rId7"/>
            </p:custDataLst>
          </p:nvPr>
        </p:nvSpPr>
        <p:spPr>
          <a:xfrm>
            <a:off x="3549650" y="3136707"/>
            <a:ext cx="214312" cy="270543"/>
          </a:xfrm>
          <a:prstGeom prst="downArrow">
            <a:avLst>
              <a:gd name="adj1" fmla="val 50000"/>
              <a:gd name="adj2" fmla="val 50370"/>
            </a:avLst>
          </a:prstGeom>
          <a:solidFill>
            <a:schemeClr val="tx1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indent="0"/>
            <a:endParaRPr/>
          </a:p>
        </p:txBody>
      </p:sp>
      <p:sp>
        <p:nvSpPr>
          <p:cNvPr id="10251" name="Rectangle 3"/>
          <p:cNvSpPr/>
          <p:nvPr>
            <p:custDataLst>
              <p:tags r:id="rId8"/>
            </p:custDataLst>
          </p:nvPr>
        </p:nvSpPr>
        <p:spPr>
          <a:xfrm>
            <a:off x="1081088" y="886427"/>
            <a:ext cx="7797800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latin typeface="宋体" pitchFamily="2" charset="-122"/>
                <a:ea typeface="Helvetica" pitchFamily="34" charset="0"/>
              </a:rPr>
              <a:t> 将导体并联相当于增大了导体的横截面积，我猜想</a:t>
            </a:r>
            <a:r>
              <a:rPr lang="en-US" altLang="zh-CN" sz="2400">
                <a:latin typeface="宋体" pitchFamily="2" charset="-122"/>
                <a:ea typeface="Helvetica" pitchFamily="34" charset="0"/>
              </a:rPr>
              <a:t>……</a:t>
            </a:r>
            <a:endParaRPr lang="zh-CN" altLang="en-US" sz="2400">
              <a:latin typeface="宋体" pitchFamily="2" charset="-122"/>
              <a:ea typeface="Helvetica" pitchFamily="34" charset="0"/>
            </a:endParaRPr>
          </a:p>
        </p:txBody>
      </p:sp>
      <p:sp>
        <p:nvSpPr>
          <p:cNvPr id="10252" name="文本框 3"/>
          <p:cNvSpPr/>
          <p:nvPr>
            <p:custDataLst>
              <p:tags r:id="rId9"/>
            </p:custDataLst>
          </p:nvPr>
        </p:nvSpPr>
        <p:spPr>
          <a:xfrm>
            <a:off x="604838" y="294415"/>
            <a:ext cx="396081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marL="0" lvl="0" indent="0" eaLnBrk="1"/>
            <a:r>
              <a:rPr lang="zh-CN" altLang="en-US" sz="2400">
                <a:latin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</a:rPr>
              <a:t>）并联电路的等效电阻：</a:t>
            </a:r>
          </a:p>
        </p:txBody>
      </p:sp>
    </p:spTree>
    <p:extLst>
      <p:ext uri="{BB962C8B-B14F-4D97-AF65-F5344CB8AC3E}">
        <p14:creationId xmlns:p14="http://schemas.microsoft.com/office/powerpoint/2010/main" val="1177695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7" dur="5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22" dur="2000" fill="hold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7" dur="2000" fill="hold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  <p:bldP spid="10249" grpId="0" animBg="1"/>
      <p:bldP spid="10250" grpId="0" animBg="1"/>
      <p:bldP spid="102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1401</Words>
  <Application>Microsoft Office PowerPoint</Application>
  <PresentationFormat>全屏显示(16:9)</PresentationFormat>
  <Paragraphs>139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Office 主题</vt:lpstr>
      <vt:lpstr>Equation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2021-01-02T10:52:16Z</dcterms:created>
  <dcterms:modified xsi:type="dcterms:W3CDTF">2021-01-02T12:18:27Z</dcterms:modified>
</cp:coreProperties>
</file>